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58" r:id="rId2"/>
    <p:sldId id="459" r:id="rId3"/>
    <p:sldId id="460" r:id="rId4"/>
    <p:sldId id="4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縫い目、ミシン目風ライン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7FF5056-8CE7-DD60-F689-8263E9359CDD}"/>
              </a:ext>
            </a:extLst>
          </p:cNvPr>
          <p:cNvGrpSpPr/>
          <p:nvPr/>
        </p:nvGrpSpPr>
        <p:grpSpPr>
          <a:xfrm>
            <a:off x="291607" y="2345225"/>
            <a:ext cx="9307187" cy="439961"/>
            <a:chOff x="314370" y="2868841"/>
            <a:chExt cx="9307187" cy="43996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3F5AAC3-A751-70FC-DCBF-E1DF0072533E}"/>
                </a:ext>
              </a:extLst>
            </p:cNvPr>
            <p:cNvSpPr/>
            <p:nvPr/>
          </p:nvSpPr>
          <p:spPr>
            <a:xfrm>
              <a:off x="314370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F701697-2052-3C9E-464B-1B7837757D30}"/>
                </a:ext>
              </a:extLst>
            </p:cNvPr>
            <p:cNvSpPr/>
            <p:nvPr/>
          </p:nvSpPr>
          <p:spPr>
            <a:xfrm>
              <a:off x="957674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B6B046-30F9-A555-D6AD-41BDF9205FEF}"/>
                </a:ext>
              </a:extLst>
            </p:cNvPr>
            <p:cNvSpPr/>
            <p:nvPr/>
          </p:nvSpPr>
          <p:spPr>
            <a:xfrm>
              <a:off x="1600978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63F3A7C-DB47-1EAD-6D4A-E5B148DEBDBB}"/>
                </a:ext>
              </a:extLst>
            </p:cNvPr>
            <p:cNvSpPr/>
            <p:nvPr/>
          </p:nvSpPr>
          <p:spPr>
            <a:xfrm>
              <a:off x="2244282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19B8C70-105A-7BBE-2DDC-E8BDDEB04672}"/>
                </a:ext>
              </a:extLst>
            </p:cNvPr>
            <p:cNvSpPr/>
            <p:nvPr/>
          </p:nvSpPr>
          <p:spPr>
            <a:xfrm>
              <a:off x="2887586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55ABE16-A2C3-70F9-0905-732E6B6C9A62}"/>
                </a:ext>
              </a:extLst>
            </p:cNvPr>
            <p:cNvSpPr/>
            <p:nvPr/>
          </p:nvSpPr>
          <p:spPr>
            <a:xfrm>
              <a:off x="3530890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E99B210-F809-4EC1-3AB9-3EBD61AE8A54}"/>
                </a:ext>
              </a:extLst>
            </p:cNvPr>
            <p:cNvSpPr/>
            <p:nvPr/>
          </p:nvSpPr>
          <p:spPr>
            <a:xfrm>
              <a:off x="4174194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6BF3DA7-ADBB-4BE9-C315-5CD8E2F06F68}"/>
                </a:ext>
              </a:extLst>
            </p:cNvPr>
            <p:cNvSpPr/>
            <p:nvPr/>
          </p:nvSpPr>
          <p:spPr>
            <a:xfrm>
              <a:off x="4817498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1C476E8-48AE-9A57-BA70-E4E85380D19A}"/>
                </a:ext>
              </a:extLst>
            </p:cNvPr>
            <p:cNvSpPr/>
            <p:nvPr/>
          </p:nvSpPr>
          <p:spPr>
            <a:xfrm>
              <a:off x="5460802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25437D1-A82A-82E6-2BF9-A47FABF154F1}"/>
                </a:ext>
              </a:extLst>
            </p:cNvPr>
            <p:cNvSpPr/>
            <p:nvPr/>
          </p:nvSpPr>
          <p:spPr>
            <a:xfrm>
              <a:off x="6104106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42E24D6-1816-FAD2-AF5C-899F2A4AF048}"/>
                </a:ext>
              </a:extLst>
            </p:cNvPr>
            <p:cNvSpPr/>
            <p:nvPr/>
          </p:nvSpPr>
          <p:spPr>
            <a:xfrm>
              <a:off x="6747410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B732069-5D40-EDD2-01B0-6F743A468AD4}"/>
                </a:ext>
              </a:extLst>
            </p:cNvPr>
            <p:cNvSpPr/>
            <p:nvPr/>
          </p:nvSpPr>
          <p:spPr>
            <a:xfrm>
              <a:off x="7390714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6A85EFE-1A82-E733-C7DE-288948B527EF}"/>
                </a:ext>
              </a:extLst>
            </p:cNvPr>
            <p:cNvSpPr/>
            <p:nvPr/>
          </p:nvSpPr>
          <p:spPr>
            <a:xfrm>
              <a:off x="8034018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0BE235A-255F-3ADD-A763-41CDE7E875AF}"/>
                </a:ext>
              </a:extLst>
            </p:cNvPr>
            <p:cNvSpPr/>
            <p:nvPr/>
          </p:nvSpPr>
          <p:spPr>
            <a:xfrm>
              <a:off x="8677320" y="2868841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72693A3-C651-19AC-886A-26346901CD60}"/>
              </a:ext>
            </a:extLst>
          </p:cNvPr>
          <p:cNvGrpSpPr/>
          <p:nvPr/>
        </p:nvGrpSpPr>
        <p:grpSpPr>
          <a:xfrm>
            <a:off x="269105" y="3325943"/>
            <a:ext cx="9352191" cy="508503"/>
            <a:chOff x="271472" y="4387069"/>
            <a:chExt cx="9352191" cy="508503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F200147-1372-D298-5A90-EBD8FDBE7564}"/>
                </a:ext>
              </a:extLst>
            </p:cNvPr>
            <p:cNvSpPr/>
            <p:nvPr/>
          </p:nvSpPr>
          <p:spPr>
            <a:xfrm>
              <a:off x="271472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DE3E224-F287-BD3A-D224-EC9BE4B63313}"/>
                </a:ext>
              </a:extLst>
            </p:cNvPr>
            <p:cNvSpPr/>
            <p:nvPr/>
          </p:nvSpPr>
          <p:spPr>
            <a:xfrm>
              <a:off x="914776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85836A7-FF70-ECED-EB99-68C2DED9CDE4}"/>
                </a:ext>
              </a:extLst>
            </p:cNvPr>
            <p:cNvSpPr/>
            <p:nvPr/>
          </p:nvSpPr>
          <p:spPr>
            <a:xfrm>
              <a:off x="1558080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5CAD58B-E02C-2FC0-EE98-3B2BA14665EA}"/>
                </a:ext>
              </a:extLst>
            </p:cNvPr>
            <p:cNvSpPr/>
            <p:nvPr/>
          </p:nvSpPr>
          <p:spPr>
            <a:xfrm>
              <a:off x="2201384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F33B112-065A-C4E1-2D35-3A9C58106BB2}"/>
                </a:ext>
              </a:extLst>
            </p:cNvPr>
            <p:cNvSpPr/>
            <p:nvPr/>
          </p:nvSpPr>
          <p:spPr>
            <a:xfrm>
              <a:off x="2844688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CE9638E-8139-C5E6-3B9D-E064E0EC1F08}"/>
                </a:ext>
              </a:extLst>
            </p:cNvPr>
            <p:cNvSpPr/>
            <p:nvPr/>
          </p:nvSpPr>
          <p:spPr>
            <a:xfrm>
              <a:off x="3487992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D6F936A-AB15-CB67-C1DB-B11EB8D57E1D}"/>
                </a:ext>
              </a:extLst>
            </p:cNvPr>
            <p:cNvSpPr/>
            <p:nvPr/>
          </p:nvSpPr>
          <p:spPr>
            <a:xfrm>
              <a:off x="4131296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3A15838-BBF6-C749-4CA6-A9D8F4A051D2}"/>
                </a:ext>
              </a:extLst>
            </p:cNvPr>
            <p:cNvSpPr/>
            <p:nvPr/>
          </p:nvSpPr>
          <p:spPr>
            <a:xfrm>
              <a:off x="4774600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B67A4D5-4F36-B88B-4C35-C8E02AF82C4D}"/>
                </a:ext>
              </a:extLst>
            </p:cNvPr>
            <p:cNvSpPr/>
            <p:nvPr/>
          </p:nvSpPr>
          <p:spPr>
            <a:xfrm>
              <a:off x="5417904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FF3D7A1-73FB-E5FD-D007-48AE7015F33E}"/>
                </a:ext>
              </a:extLst>
            </p:cNvPr>
            <p:cNvSpPr/>
            <p:nvPr/>
          </p:nvSpPr>
          <p:spPr>
            <a:xfrm>
              <a:off x="6061208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1AF40AD-9745-BEFE-2D1E-6B9C8427F1D7}"/>
                </a:ext>
              </a:extLst>
            </p:cNvPr>
            <p:cNvSpPr/>
            <p:nvPr/>
          </p:nvSpPr>
          <p:spPr>
            <a:xfrm>
              <a:off x="6704512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E870413E-00C5-B405-78BB-0246BEBD75A0}"/>
                </a:ext>
              </a:extLst>
            </p:cNvPr>
            <p:cNvSpPr/>
            <p:nvPr/>
          </p:nvSpPr>
          <p:spPr>
            <a:xfrm>
              <a:off x="7347816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4FCFA09-8EB5-5CCE-86D9-C88774A9F18D}"/>
                </a:ext>
              </a:extLst>
            </p:cNvPr>
            <p:cNvSpPr/>
            <p:nvPr/>
          </p:nvSpPr>
          <p:spPr>
            <a:xfrm>
              <a:off x="7991120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31C4548-C729-0388-4ACB-E44140CE510D}"/>
                </a:ext>
              </a:extLst>
            </p:cNvPr>
            <p:cNvSpPr/>
            <p:nvPr/>
          </p:nvSpPr>
          <p:spPr>
            <a:xfrm>
              <a:off x="8634422" y="4387069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193FB6A-1381-0160-BD63-A8AB97E0F094}"/>
              </a:ext>
            </a:extLst>
          </p:cNvPr>
          <p:cNvGrpSpPr/>
          <p:nvPr/>
        </p:nvGrpSpPr>
        <p:grpSpPr>
          <a:xfrm>
            <a:off x="361346" y="748146"/>
            <a:ext cx="9167709" cy="268561"/>
            <a:chOff x="349271" y="436962"/>
            <a:chExt cx="9167709" cy="268561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C7BB85C-C4AF-E6B9-0849-EC75FE9C09D2}"/>
                </a:ext>
              </a:extLst>
            </p:cNvPr>
            <p:cNvSpPr/>
            <p:nvPr/>
          </p:nvSpPr>
          <p:spPr>
            <a:xfrm>
              <a:off x="349271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4DDBAFB-A151-2C51-C644-C7F3AB5E15FB}"/>
                </a:ext>
              </a:extLst>
            </p:cNvPr>
            <p:cNvSpPr/>
            <p:nvPr/>
          </p:nvSpPr>
          <p:spPr>
            <a:xfrm>
              <a:off x="820759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A123156-B8D0-9275-1F00-8BC1F24918B4}"/>
                </a:ext>
              </a:extLst>
            </p:cNvPr>
            <p:cNvSpPr/>
            <p:nvPr/>
          </p:nvSpPr>
          <p:spPr>
            <a:xfrm>
              <a:off x="1292247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1EF2BC8-EF05-7E45-EDBF-016DADACA4CC}"/>
                </a:ext>
              </a:extLst>
            </p:cNvPr>
            <p:cNvSpPr/>
            <p:nvPr/>
          </p:nvSpPr>
          <p:spPr>
            <a:xfrm>
              <a:off x="1763734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2246451-1B3A-2DF2-B0D5-FA1B35A8914C}"/>
                </a:ext>
              </a:extLst>
            </p:cNvPr>
            <p:cNvSpPr/>
            <p:nvPr/>
          </p:nvSpPr>
          <p:spPr>
            <a:xfrm>
              <a:off x="2235222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B17CAA0-345E-B808-8587-24AD5BF49459}"/>
                </a:ext>
              </a:extLst>
            </p:cNvPr>
            <p:cNvSpPr/>
            <p:nvPr/>
          </p:nvSpPr>
          <p:spPr>
            <a:xfrm>
              <a:off x="2706709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1CBF6F3-5F27-980A-E15E-FAC4696AB318}"/>
                </a:ext>
              </a:extLst>
            </p:cNvPr>
            <p:cNvSpPr/>
            <p:nvPr/>
          </p:nvSpPr>
          <p:spPr>
            <a:xfrm>
              <a:off x="3178197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EAB4464-D45E-A65C-4B48-EA6484966863}"/>
                </a:ext>
              </a:extLst>
            </p:cNvPr>
            <p:cNvSpPr/>
            <p:nvPr/>
          </p:nvSpPr>
          <p:spPr>
            <a:xfrm>
              <a:off x="3649685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5245B92-82ED-9570-974C-7B95F47F84C0}"/>
                </a:ext>
              </a:extLst>
            </p:cNvPr>
            <p:cNvSpPr/>
            <p:nvPr/>
          </p:nvSpPr>
          <p:spPr>
            <a:xfrm>
              <a:off x="4121173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F3103ADD-8945-499B-C823-B5986B46C5D4}"/>
                </a:ext>
              </a:extLst>
            </p:cNvPr>
            <p:cNvSpPr/>
            <p:nvPr/>
          </p:nvSpPr>
          <p:spPr>
            <a:xfrm>
              <a:off x="4592660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3C3C288-020D-1357-6BDD-D9858DDEA61E}"/>
                </a:ext>
              </a:extLst>
            </p:cNvPr>
            <p:cNvSpPr/>
            <p:nvPr/>
          </p:nvSpPr>
          <p:spPr>
            <a:xfrm>
              <a:off x="5064148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9377E3E-9AFD-568F-2798-96873D539668}"/>
                </a:ext>
              </a:extLst>
            </p:cNvPr>
            <p:cNvSpPr/>
            <p:nvPr/>
          </p:nvSpPr>
          <p:spPr>
            <a:xfrm>
              <a:off x="5535635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988D223-CF3B-6698-F0C2-79860A78014E}"/>
                </a:ext>
              </a:extLst>
            </p:cNvPr>
            <p:cNvSpPr/>
            <p:nvPr/>
          </p:nvSpPr>
          <p:spPr>
            <a:xfrm>
              <a:off x="6007123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97C2D37-5901-BFF2-7D3A-FCC93B02E792}"/>
                </a:ext>
              </a:extLst>
            </p:cNvPr>
            <p:cNvSpPr/>
            <p:nvPr/>
          </p:nvSpPr>
          <p:spPr>
            <a:xfrm>
              <a:off x="6478611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B526834-FCE9-187E-D39E-474177C6175D}"/>
                </a:ext>
              </a:extLst>
            </p:cNvPr>
            <p:cNvSpPr/>
            <p:nvPr/>
          </p:nvSpPr>
          <p:spPr>
            <a:xfrm>
              <a:off x="6950099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C4493EB-8FD3-F467-F97E-B41CAABE8594}"/>
                </a:ext>
              </a:extLst>
            </p:cNvPr>
            <p:cNvSpPr/>
            <p:nvPr/>
          </p:nvSpPr>
          <p:spPr>
            <a:xfrm>
              <a:off x="7421586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24F2D7D8-5A4F-D9AD-408F-CD951D46CA46}"/>
                </a:ext>
              </a:extLst>
            </p:cNvPr>
            <p:cNvSpPr/>
            <p:nvPr/>
          </p:nvSpPr>
          <p:spPr>
            <a:xfrm>
              <a:off x="7893074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FC51326-BEE6-B9D6-1E5C-0F8ADC85C1B8}"/>
                </a:ext>
              </a:extLst>
            </p:cNvPr>
            <p:cNvSpPr/>
            <p:nvPr/>
          </p:nvSpPr>
          <p:spPr>
            <a:xfrm>
              <a:off x="8364561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FC40BE0-9828-EB34-D290-CDA197E0A03F}"/>
                </a:ext>
              </a:extLst>
            </p:cNvPr>
            <p:cNvSpPr/>
            <p:nvPr/>
          </p:nvSpPr>
          <p:spPr>
            <a:xfrm>
              <a:off x="8836046" y="436962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CCE8CB1-77F4-9471-ABD7-9F1DA9102161}"/>
              </a:ext>
            </a:extLst>
          </p:cNvPr>
          <p:cNvGrpSpPr/>
          <p:nvPr/>
        </p:nvGrpSpPr>
        <p:grpSpPr>
          <a:xfrm>
            <a:off x="341563" y="1470326"/>
            <a:ext cx="9207275" cy="369807"/>
            <a:chOff x="292442" y="1592622"/>
            <a:chExt cx="9207275" cy="369807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8EBAA17-EF78-348F-C389-245B0CC148FF}"/>
                </a:ext>
              </a:extLst>
            </p:cNvPr>
            <p:cNvSpPr/>
            <p:nvPr/>
          </p:nvSpPr>
          <p:spPr>
            <a:xfrm>
              <a:off x="292442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7CC461E-FC20-5F6B-7CBD-A90EAF8ABBB0}"/>
                </a:ext>
              </a:extLst>
            </p:cNvPr>
            <p:cNvSpPr/>
            <p:nvPr/>
          </p:nvSpPr>
          <p:spPr>
            <a:xfrm>
              <a:off x="763930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C197E61-C412-AABE-00A0-67B84E91E529}"/>
                </a:ext>
              </a:extLst>
            </p:cNvPr>
            <p:cNvSpPr/>
            <p:nvPr/>
          </p:nvSpPr>
          <p:spPr>
            <a:xfrm>
              <a:off x="1235418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E2866C8-A23E-6706-8BE0-3FA4F578E28A}"/>
                </a:ext>
              </a:extLst>
            </p:cNvPr>
            <p:cNvSpPr/>
            <p:nvPr/>
          </p:nvSpPr>
          <p:spPr>
            <a:xfrm>
              <a:off x="1706905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34143F5-2455-BBE5-C600-376C20F8BB29}"/>
                </a:ext>
              </a:extLst>
            </p:cNvPr>
            <p:cNvSpPr/>
            <p:nvPr/>
          </p:nvSpPr>
          <p:spPr>
            <a:xfrm>
              <a:off x="2178393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D27C61BD-8C25-F2AC-4C53-7DF4734E2533}"/>
                </a:ext>
              </a:extLst>
            </p:cNvPr>
            <p:cNvSpPr/>
            <p:nvPr/>
          </p:nvSpPr>
          <p:spPr>
            <a:xfrm>
              <a:off x="2649880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B817CC9-2F3B-0BE4-1D88-C4990EDEB510}"/>
                </a:ext>
              </a:extLst>
            </p:cNvPr>
            <p:cNvSpPr/>
            <p:nvPr/>
          </p:nvSpPr>
          <p:spPr>
            <a:xfrm>
              <a:off x="3121368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E3212A3-50B9-591B-FE85-E523AF3AF922}"/>
                </a:ext>
              </a:extLst>
            </p:cNvPr>
            <p:cNvSpPr/>
            <p:nvPr/>
          </p:nvSpPr>
          <p:spPr>
            <a:xfrm>
              <a:off x="3592856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F200D5C-9066-51E5-D899-5A1F519ECE9C}"/>
                </a:ext>
              </a:extLst>
            </p:cNvPr>
            <p:cNvSpPr/>
            <p:nvPr/>
          </p:nvSpPr>
          <p:spPr>
            <a:xfrm>
              <a:off x="4064344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7AB2A02-B9C3-3F44-DDB7-AB8C6681587D}"/>
                </a:ext>
              </a:extLst>
            </p:cNvPr>
            <p:cNvSpPr/>
            <p:nvPr/>
          </p:nvSpPr>
          <p:spPr>
            <a:xfrm>
              <a:off x="4535831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16038E5-CCBD-3015-D718-3DE6D8AAA671}"/>
                </a:ext>
              </a:extLst>
            </p:cNvPr>
            <p:cNvSpPr/>
            <p:nvPr/>
          </p:nvSpPr>
          <p:spPr>
            <a:xfrm>
              <a:off x="5007319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69DFE14-98F7-CB3D-F4DA-9CC58BFE488B}"/>
                </a:ext>
              </a:extLst>
            </p:cNvPr>
            <p:cNvSpPr/>
            <p:nvPr/>
          </p:nvSpPr>
          <p:spPr>
            <a:xfrm>
              <a:off x="5478806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A55ADA5-C825-2D62-4D69-2F4C463AE9B1}"/>
                </a:ext>
              </a:extLst>
            </p:cNvPr>
            <p:cNvSpPr/>
            <p:nvPr/>
          </p:nvSpPr>
          <p:spPr>
            <a:xfrm>
              <a:off x="5950294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C30A6E5-A670-28A9-1759-F21C53237556}"/>
                </a:ext>
              </a:extLst>
            </p:cNvPr>
            <p:cNvSpPr/>
            <p:nvPr/>
          </p:nvSpPr>
          <p:spPr>
            <a:xfrm>
              <a:off x="6421782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C498A4A-1E65-692A-F4ED-22F32A55A543}"/>
                </a:ext>
              </a:extLst>
            </p:cNvPr>
            <p:cNvSpPr/>
            <p:nvPr/>
          </p:nvSpPr>
          <p:spPr>
            <a:xfrm>
              <a:off x="6893270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D6CC972-F19C-6384-B208-F475C235FC53}"/>
                </a:ext>
              </a:extLst>
            </p:cNvPr>
            <p:cNvSpPr/>
            <p:nvPr/>
          </p:nvSpPr>
          <p:spPr>
            <a:xfrm>
              <a:off x="7364757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A84383-8392-A090-74E3-E9ABDBC69E1F}"/>
                </a:ext>
              </a:extLst>
            </p:cNvPr>
            <p:cNvSpPr/>
            <p:nvPr/>
          </p:nvSpPr>
          <p:spPr>
            <a:xfrm>
              <a:off x="7836245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285735F-D292-D21B-29A1-5EF5D747454D}"/>
                </a:ext>
              </a:extLst>
            </p:cNvPr>
            <p:cNvSpPr/>
            <p:nvPr/>
          </p:nvSpPr>
          <p:spPr>
            <a:xfrm>
              <a:off x="8307732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9253E1A-06C0-F949-2247-9B403BEA7962}"/>
                </a:ext>
              </a:extLst>
            </p:cNvPr>
            <p:cNvSpPr/>
            <p:nvPr/>
          </p:nvSpPr>
          <p:spPr>
            <a:xfrm>
              <a:off x="8779217" y="1592622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80F919D8-FA72-5D38-9BF5-1A4F891A4C6D}"/>
              </a:ext>
            </a:extLst>
          </p:cNvPr>
          <p:cNvGrpSpPr/>
          <p:nvPr/>
        </p:nvGrpSpPr>
        <p:grpSpPr>
          <a:xfrm>
            <a:off x="341265" y="1175249"/>
            <a:ext cx="9207870" cy="136535"/>
            <a:chOff x="349271" y="998937"/>
            <a:chExt cx="18111684" cy="268561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C313F97-1F77-4136-F597-7DF5B1577073}"/>
                </a:ext>
              </a:extLst>
            </p:cNvPr>
            <p:cNvSpPr/>
            <p:nvPr/>
          </p:nvSpPr>
          <p:spPr>
            <a:xfrm>
              <a:off x="349271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A33A685C-B9F2-7EA5-64E3-23AFC73C7289}"/>
                </a:ext>
              </a:extLst>
            </p:cNvPr>
            <p:cNvSpPr/>
            <p:nvPr/>
          </p:nvSpPr>
          <p:spPr>
            <a:xfrm>
              <a:off x="820759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DD2B2F6-1463-3439-C2A4-CF751FBB84A1}"/>
                </a:ext>
              </a:extLst>
            </p:cNvPr>
            <p:cNvSpPr/>
            <p:nvPr/>
          </p:nvSpPr>
          <p:spPr>
            <a:xfrm>
              <a:off x="1292247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4C90899-7CD1-18BC-0C88-62465E419D24}"/>
                </a:ext>
              </a:extLst>
            </p:cNvPr>
            <p:cNvSpPr/>
            <p:nvPr/>
          </p:nvSpPr>
          <p:spPr>
            <a:xfrm>
              <a:off x="1763734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18D1FC1-7420-8CEF-4D50-95530DA94938}"/>
                </a:ext>
              </a:extLst>
            </p:cNvPr>
            <p:cNvSpPr/>
            <p:nvPr/>
          </p:nvSpPr>
          <p:spPr>
            <a:xfrm>
              <a:off x="2235222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13B29A47-CC1A-B896-8BBC-691F87813D8C}"/>
                </a:ext>
              </a:extLst>
            </p:cNvPr>
            <p:cNvSpPr/>
            <p:nvPr/>
          </p:nvSpPr>
          <p:spPr>
            <a:xfrm>
              <a:off x="2706709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6C5996F-AB39-5584-BCE6-4916FAFC4F91}"/>
                </a:ext>
              </a:extLst>
            </p:cNvPr>
            <p:cNvSpPr/>
            <p:nvPr/>
          </p:nvSpPr>
          <p:spPr>
            <a:xfrm>
              <a:off x="3178197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A7E75CC-C290-B13B-7958-C07F08E29F29}"/>
                </a:ext>
              </a:extLst>
            </p:cNvPr>
            <p:cNvSpPr/>
            <p:nvPr/>
          </p:nvSpPr>
          <p:spPr>
            <a:xfrm>
              <a:off x="3649685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AB90524-40DC-3F8D-8422-CA555CF0E1B7}"/>
                </a:ext>
              </a:extLst>
            </p:cNvPr>
            <p:cNvSpPr/>
            <p:nvPr/>
          </p:nvSpPr>
          <p:spPr>
            <a:xfrm>
              <a:off x="4121173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4961866-B547-FFF5-C3E7-2C2BFAB73F11}"/>
                </a:ext>
              </a:extLst>
            </p:cNvPr>
            <p:cNvSpPr/>
            <p:nvPr/>
          </p:nvSpPr>
          <p:spPr>
            <a:xfrm>
              <a:off x="4592660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57E4B3FC-38E3-89D7-436B-ECE543EEC248}"/>
                </a:ext>
              </a:extLst>
            </p:cNvPr>
            <p:cNvSpPr/>
            <p:nvPr/>
          </p:nvSpPr>
          <p:spPr>
            <a:xfrm>
              <a:off x="5064148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EA83BEF-2469-88E7-54E9-503C0D495D6E}"/>
                </a:ext>
              </a:extLst>
            </p:cNvPr>
            <p:cNvSpPr/>
            <p:nvPr/>
          </p:nvSpPr>
          <p:spPr>
            <a:xfrm>
              <a:off x="5535635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056FFBC-41AF-03B6-682B-A3F564D3A44D}"/>
                </a:ext>
              </a:extLst>
            </p:cNvPr>
            <p:cNvSpPr/>
            <p:nvPr/>
          </p:nvSpPr>
          <p:spPr>
            <a:xfrm>
              <a:off x="6007123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3B3A0AF-C278-B3A9-E4BF-5321F382B557}"/>
                </a:ext>
              </a:extLst>
            </p:cNvPr>
            <p:cNvSpPr/>
            <p:nvPr/>
          </p:nvSpPr>
          <p:spPr>
            <a:xfrm>
              <a:off x="6478611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66DE096-F157-7278-3350-2A594F5BC57F}"/>
                </a:ext>
              </a:extLst>
            </p:cNvPr>
            <p:cNvSpPr/>
            <p:nvPr/>
          </p:nvSpPr>
          <p:spPr>
            <a:xfrm>
              <a:off x="6950099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50B38DB-1893-C648-4B9D-8D981314DF11}"/>
                </a:ext>
              </a:extLst>
            </p:cNvPr>
            <p:cNvSpPr/>
            <p:nvPr/>
          </p:nvSpPr>
          <p:spPr>
            <a:xfrm>
              <a:off x="7421586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EC1306B-2955-CD2F-9451-C91632E78161}"/>
                </a:ext>
              </a:extLst>
            </p:cNvPr>
            <p:cNvSpPr/>
            <p:nvPr/>
          </p:nvSpPr>
          <p:spPr>
            <a:xfrm>
              <a:off x="7893074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8C6A5CA-5984-ACAE-ADCB-A74CFA1937FC}"/>
                </a:ext>
              </a:extLst>
            </p:cNvPr>
            <p:cNvSpPr/>
            <p:nvPr/>
          </p:nvSpPr>
          <p:spPr>
            <a:xfrm>
              <a:off x="8364561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BB5C98F-88D1-AC00-78FC-8F8315C21A04}"/>
                </a:ext>
              </a:extLst>
            </p:cNvPr>
            <p:cNvSpPr/>
            <p:nvPr/>
          </p:nvSpPr>
          <p:spPr>
            <a:xfrm>
              <a:off x="8836046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9888A023-4AF8-5BBA-A323-BBD640CB4F4A}"/>
                </a:ext>
              </a:extLst>
            </p:cNvPr>
            <p:cNvSpPr/>
            <p:nvPr/>
          </p:nvSpPr>
          <p:spPr>
            <a:xfrm>
              <a:off x="9293246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1B03E75-6820-A25F-63E0-CC9F01FCA608}"/>
                </a:ext>
              </a:extLst>
            </p:cNvPr>
            <p:cNvSpPr/>
            <p:nvPr/>
          </p:nvSpPr>
          <p:spPr>
            <a:xfrm>
              <a:off x="9764734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EE37F7E-1733-8F9A-CA53-2BD48C64BFEB}"/>
                </a:ext>
              </a:extLst>
            </p:cNvPr>
            <p:cNvSpPr/>
            <p:nvPr/>
          </p:nvSpPr>
          <p:spPr>
            <a:xfrm>
              <a:off x="10236222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23DA8C53-FE34-3D1D-49D4-BD55A8F268EA}"/>
                </a:ext>
              </a:extLst>
            </p:cNvPr>
            <p:cNvSpPr/>
            <p:nvPr/>
          </p:nvSpPr>
          <p:spPr>
            <a:xfrm>
              <a:off x="10707709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D820AC3-021D-4D90-46C3-D4637EDA4DB7}"/>
                </a:ext>
              </a:extLst>
            </p:cNvPr>
            <p:cNvSpPr/>
            <p:nvPr/>
          </p:nvSpPr>
          <p:spPr>
            <a:xfrm>
              <a:off x="11179197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AFDB46C-BB13-E9EB-B1FC-254AC940E51F}"/>
                </a:ext>
              </a:extLst>
            </p:cNvPr>
            <p:cNvSpPr/>
            <p:nvPr/>
          </p:nvSpPr>
          <p:spPr>
            <a:xfrm>
              <a:off x="11650684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1E8BEA62-AF13-9908-7274-6D53A1797389}"/>
                </a:ext>
              </a:extLst>
            </p:cNvPr>
            <p:cNvSpPr/>
            <p:nvPr/>
          </p:nvSpPr>
          <p:spPr>
            <a:xfrm>
              <a:off x="12122172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F5FAB38-EC9B-51EF-5921-7F9F04BDCA55}"/>
                </a:ext>
              </a:extLst>
            </p:cNvPr>
            <p:cNvSpPr/>
            <p:nvPr/>
          </p:nvSpPr>
          <p:spPr>
            <a:xfrm>
              <a:off x="12593660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5199230-3966-6BB6-B8B3-6B31B3A446CE}"/>
                </a:ext>
              </a:extLst>
            </p:cNvPr>
            <p:cNvSpPr/>
            <p:nvPr/>
          </p:nvSpPr>
          <p:spPr>
            <a:xfrm>
              <a:off x="13065148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71126F9-00FA-EEF6-030B-05BB9F0C517D}"/>
                </a:ext>
              </a:extLst>
            </p:cNvPr>
            <p:cNvSpPr/>
            <p:nvPr/>
          </p:nvSpPr>
          <p:spPr>
            <a:xfrm>
              <a:off x="13536635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B7E3224E-AE3E-533C-029C-D7A9E41D6FED}"/>
                </a:ext>
              </a:extLst>
            </p:cNvPr>
            <p:cNvSpPr/>
            <p:nvPr/>
          </p:nvSpPr>
          <p:spPr>
            <a:xfrm>
              <a:off x="14008123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B9AFE7F-7D25-0A1B-10E6-F012CB49C3A7}"/>
                </a:ext>
              </a:extLst>
            </p:cNvPr>
            <p:cNvSpPr/>
            <p:nvPr/>
          </p:nvSpPr>
          <p:spPr>
            <a:xfrm>
              <a:off x="14479610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4A163DE-2B2C-5AE9-5779-465CFAC38283}"/>
                </a:ext>
              </a:extLst>
            </p:cNvPr>
            <p:cNvSpPr/>
            <p:nvPr/>
          </p:nvSpPr>
          <p:spPr>
            <a:xfrm>
              <a:off x="14951098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28270D7-EF0E-AF5F-D879-3205E2304925}"/>
                </a:ext>
              </a:extLst>
            </p:cNvPr>
            <p:cNvSpPr/>
            <p:nvPr/>
          </p:nvSpPr>
          <p:spPr>
            <a:xfrm>
              <a:off x="15422586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4D40519-1311-EA29-FA52-231BBEDBD60F}"/>
                </a:ext>
              </a:extLst>
            </p:cNvPr>
            <p:cNvSpPr/>
            <p:nvPr/>
          </p:nvSpPr>
          <p:spPr>
            <a:xfrm>
              <a:off x="15894074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58C1338-F69C-4EE1-C8A1-539B53A18E40}"/>
                </a:ext>
              </a:extLst>
            </p:cNvPr>
            <p:cNvSpPr/>
            <p:nvPr/>
          </p:nvSpPr>
          <p:spPr>
            <a:xfrm>
              <a:off x="16365561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0D07AF5B-9327-AEEA-2F30-53485636D86C}"/>
                </a:ext>
              </a:extLst>
            </p:cNvPr>
            <p:cNvSpPr/>
            <p:nvPr/>
          </p:nvSpPr>
          <p:spPr>
            <a:xfrm>
              <a:off x="16837049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D1E21E64-F07A-C262-BCDA-C523C2B416C3}"/>
                </a:ext>
              </a:extLst>
            </p:cNvPr>
            <p:cNvSpPr/>
            <p:nvPr/>
          </p:nvSpPr>
          <p:spPr>
            <a:xfrm>
              <a:off x="17308536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FEA0291A-B570-F603-156A-033852BFD3A3}"/>
                </a:ext>
              </a:extLst>
            </p:cNvPr>
            <p:cNvSpPr/>
            <p:nvPr/>
          </p:nvSpPr>
          <p:spPr>
            <a:xfrm>
              <a:off x="17780021" y="998937"/>
              <a:ext cx="680934" cy="268561"/>
            </a:xfrm>
            <a:custGeom>
              <a:avLst/>
              <a:gdLst>
                <a:gd name="connsiteX0" fmla="*/ 319083 w 680934"/>
                <a:gd name="connsiteY0" fmla="*/ 0 h 268561"/>
                <a:gd name="connsiteX1" fmla="*/ 554775 w 680934"/>
                <a:gd name="connsiteY1" fmla="*/ 97627 h 268561"/>
                <a:gd name="connsiteX2" fmla="*/ 671843 w 680934"/>
                <a:gd name="connsiteY2" fmla="*/ 214695 h 268561"/>
                <a:gd name="connsiteX3" fmla="*/ 672683 w 680934"/>
                <a:gd name="connsiteY3" fmla="*/ 215535 h 268561"/>
                <a:gd name="connsiteX4" fmla="*/ 672512 w 680934"/>
                <a:gd name="connsiteY4" fmla="*/ 215706 h 268561"/>
                <a:gd name="connsiteX5" fmla="*/ 678698 w 680934"/>
                <a:gd name="connsiteY5" fmla="*/ 225068 h 268561"/>
                <a:gd name="connsiteX6" fmla="*/ 671585 w 680934"/>
                <a:gd name="connsiteY6" fmla="*/ 259212 h 268561"/>
                <a:gd name="connsiteX7" fmla="*/ 627068 w 680934"/>
                <a:gd name="connsiteY7" fmla="*/ 259470 h 268561"/>
                <a:gd name="connsiteX8" fmla="*/ 625923 w 680934"/>
                <a:gd name="connsiteY8" fmla="*/ 257738 h 268561"/>
                <a:gd name="connsiteX9" fmla="*/ 510294 w 680934"/>
                <a:gd name="connsiteY9" fmla="*/ 142109 h 268561"/>
                <a:gd name="connsiteX10" fmla="*/ 127873 w 680934"/>
                <a:gd name="connsiteY10" fmla="*/ 142109 h 268561"/>
                <a:gd name="connsiteX11" fmla="*/ 53649 w 680934"/>
                <a:gd name="connsiteY11" fmla="*/ 216333 h 268561"/>
                <a:gd name="connsiteX12" fmla="*/ 53426 w 680934"/>
                <a:gd name="connsiteY12" fmla="*/ 216111 h 268561"/>
                <a:gd name="connsiteX13" fmla="*/ 9167 w 680934"/>
                <a:gd name="connsiteY13" fmla="*/ 216111 h 268561"/>
                <a:gd name="connsiteX14" fmla="*/ 9167 w 680934"/>
                <a:gd name="connsiteY14" fmla="*/ 171851 h 268561"/>
                <a:gd name="connsiteX15" fmla="*/ 9168 w 680934"/>
                <a:gd name="connsiteY15" fmla="*/ 171850 h 268561"/>
                <a:gd name="connsiteX16" fmla="*/ 83392 w 680934"/>
                <a:gd name="connsiteY16" fmla="*/ 97627 h 268561"/>
                <a:gd name="connsiteX17" fmla="*/ 319083 w 680934"/>
                <a:gd name="connsiteY17" fmla="*/ 0 h 26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0934" h="268561">
                  <a:moveTo>
                    <a:pt x="319083" y="0"/>
                  </a:moveTo>
                  <a:cubicBezTo>
                    <a:pt x="404387" y="0"/>
                    <a:pt x="489691" y="32543"/>
                    <a:pt x="554775" y="97627"/>
                  </a:cubicBezTo>
                  <a:lnTo>
                    <a:pt x="671843" y="214695"/>
                  </a:lnTo>
                  <a:lnTo>
                    <a:pt x="672683" y="215535"/>
                  </a:lnTo>
                  <a:lnTo>
                    <a:pt x="672512" y="215706"/>
                  </a:lnTo>
                  <a:lnTo>
                    <a:pt x="678698" y="225068"/>
                  </a:lnTo>
                  <a:cubicBezTo>
                    <a:pt x="683242" y="236409"/>
                    <a:pt x="680859" y="249939"/>
                    <a:pt x="671585" y="259212"/>
                  </a:cubicBezTo>
                  <a:cubicBezTo>
                    <a:pt x="659221" y="271577"/>
                    <a:pt x="639290" y="271692"/>
                    <a:pt x="627068" y="259470"/>
                  </a:cubicBezTo>
                  <a:lnTo>
                    <a:pt x="625923" y="257738"/>
                  </a:lnTo>
                  <a:lnTo>
                    <a:pt x="510294" y="142109"/>
                  </a:lnTo>
                  <a:cubicBezTo>
                    <a:pt x="404691" y="36506"/>
                    <a:pt x="233476" y="36506"/>
                    <a:pt x="127873" y="142109"/>
                  </a:cubicBezTo>
                  <a:lnTo>
                    <a:pt x="53649" y="216333"/>
                  </a:lnTo>
                  <a:lnTo>
                    <a:pt x="53426" y="216111"/>
                  </a:lnTo>
                  <a:cubicBezTo>
                    <a:pt x="41205" y="228333"/>
                    <a:pt x="21389" y="228333"/>
                    <a:pt x="9167" y="216111"/>
                  </a:cubicBezTo>
                  <a:cubicBezTo>
                    <a:pt x="-3055" y="203889"/>
                    <a:pt x="-3055" y="184073"/>
                    <a:pt x="9167" y="171851"/>
                  </a:cubicBezTo>
                  <a:lnTo>
                    <a:pt x="9168" y="171850"/>
                  </a:lnTo>
                  <a:lnTo>
                    <a:pt x="83392" y="97627"/>
                  </a:lnTo>
                  <a:cubicBezTo>
                    <a:pt x="148476" y="32543"/>
                    <a:pt x="233780" y="0"/>
                    <a:pt x="31908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49E99A11-9B08-6802-8BA2-A17CBCE341FB}"/>
              </a:ext>
            </a:extLst>
          </p:cNvPr>
          <p:cNvGrpSpPr/>
          <p:nvPr/>
        </p:nvGrpSpPr>
        <p:grpSpPr>
          <a:xfrm>
            <a:off x="333629" y="1998675"/>
            <a:ext cx="9223143" cy="188008"/>
            <a:chOff x="292442" y="2192697"/>
            <a:chExt cx="18141725" cy="369807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6470951-2EB6-808A-12B7-3846B7540276}"/>
                </a:ext>
              </a:extLst>
            </p:cNvPr>
            <p:cNvSpPr/>
            <p:nvPr/>
          </p:nvSpPr>
          <p:spPr>
            <a:xfrm>
              <a:off x="29244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D7A229E-8C04-5AAC-9323-06344F4C657E}"/>
                </a:ext>
              </a:extLst>
            </p:cNvPr>
            <p:cNvSpPr/>
            <p:nvPr/>
          </p:nvSpPr>
          <p:spPr>
            <a:xfrm>
              <a:off x="76393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53BB633-56CD-8BC5-C2D8-4E89A87EAD82}"/>
                </a:ext>
              </a:extLst>
            </p:cNvPr>
            <p:cNvSpPr/>
            <p:nvPr/>
          </p:nvSpPr>
          <p:spPr>
            <a:xfrm>
              <a:off x="1235418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19E95F41-9220-FD70-E5DA-085896548B26}"/>
                </a:ext>
              </a:extLst>
            </p:cNvPr>
            <p:cNvSpPr/>
            <p:nvPr/>
          </p:nvSpPr>
          <p:spPr>
            <a:xfrm>
              <a:off x="1706905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8986905-95A7-F6CD-A822-790414287AB7}"/>
                </a:ext>
              </a:extLst>
            </p:cNvPr>
            <p:cNvSpPr/>
            <p:nvPr/>
          </p:nvSpPr>
          <p:spPr>
            <a:xfrm>
              <a:off x="2178393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4222129-4C40-B7A2-5339-CE1127FD5D34}"/>
                </a:ext>
              </a:extLst>
            </p:cNvPr>
            <p:cNvSpPr/>
            <p:nvPr/>
          </p:nvSpPr>
          <p:spPr>
            <a:xfrm>
              <a:off x="264988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4797DF3-739E-CEBE-5BB1-8CDE0F4ABE49}"/>
                </a:ext>
              </a:extLst>
            </p:cNvPr>
            <p:cNvSpPr/>
            <p:nvPr/>
          </p:nvSpPr>
          <p:spPr>
            <a:xfrm>
              <a:off x="3121368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6B330697-9D56-95F0-0B8F-419A30B3CF21}"/>
                </a:ext>
              </a:extLst>
            </p:cNvPr>
            <p:cNvSpPr/>
            <p:nvPr/>
          </p:nvSpPr>
          <p:spPr>
            <a:xfrm>
              <a:off x="3592856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00AED77-B2C7-9C60-0D77-68E4F5A89E62}"/>
                </a:ext>
              </a:extLst>
            </p:cNvPr>
            <p:cNvSpPr/>
            <p:nvPr/>
          </p:nvSpPr>
          <p:spPr>
            <a:xfrm>
              <a:off x="4064344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03358CA-A462-62F0-E2DC-2B0350FA4898}"/>
                </a:ext>
              </a:extLst>
            </p:cNvPr>
            <p:cNvSpPr/>
            <p:nvPr/>
          </p:nvSpPr>
          <p:spPr>
            <a:xfrm>
              <a:off x="4535831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3592592-A3E8-4924-5762-8AE06A863FEE}"/>
                </a:ext>
              </a:extLst>
            </p:cNvPr>
            <p:cNvSpPr/>
            <p:nvPr/>
          </p:nvSpPr>
          <p:spPr>
            <a:xfrm>
              <a:off x="5007319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F84D610-975E-4DB1-4321-73382340B159}"/>
                </a:ext>
              </a:extLst>
            </p:cNvPr>
            <p:cNvSpPr/>
            <p:nvPr/>
          </p:nvSpPr>
          <p:spPr>
            <a:xfrm>
              <a:off x="5478806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6035C23-CD06-BA5D-B956-06E897DCEB1B}"/>
                </a:ext>
              </a:extLst>
            </p:cNvPr>
            <p:cNvSpPr/>
            <p:nvPr/>
          </p:nvSpPr>
          <p:spPr>
            <a:xfrm>
              <a:off x="5950294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91AE9A5-F2FA-F08D-4006-37EF5F20C108}"/>
                </a:ext>
              </a:extLst>
            </p:cNvPr>
            <p:cNvSpPr/>
            <p:nvPr/>
          </p:nvSpPr>
          <p:spPr>
            <a:xfrm>
              <a:off x="642178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F5C022B-15ED-3087-DD41-811A9F76E2CA}"/>
                </a:ext>
              </a:extLst>
            </p:cNvPr>
            <p:cNvSpPr/>
            <p:nvPr/>
          </p:nvSpPr>
          <p:spPr>
            <a:xfrm>
              <a:off x="689327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1645BC4-604F-AB84-136D-95741F265216}"/>
                </a:ext>
              </a:extLst>
            </p:cNvPr>
            <p:cNvSpPr/>
            <p:nvPr/>
          </p:nvSpPr>
          <p:spPr>
            <a:xfrm>
              <a:off x="7364757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73EB4882-F5F0-C198-E877-1E38A298EBB9}"/>
                </a:ext>
              </a:extLst>
            </p:cNvPr>
            <p:cNvSpPr/>
            <p:nvPr/>
          </p:nvSpPr>
          <p:spPr>
            <a:xfrm>
              <a:off x="7836245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10BD2E0-06C6-771C-8636-4CE5AE2388B1}"/>
                </a:ext>
              </a:extLst>
            </p:cNvPr>
            <p:cNvSpPr/>
            <p:nvPr/>
          </p:nvSpPr>
          <p:spPr>
            <a:xfrm>
              <a:off x="830773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BEC8AEF7-C514-CDA6-ABAE-085C8D9866FB}"/>
                </a:ext>
              </a:extLst>
            </p:cNvPr>
            <p:cNvSpPr/>
            <p:nvPr/>
          </p:nvSpPr>
          <p:spPr>
            <a:xfrm>
              <a:off x="8779217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8414DF09-CE15-3B6F-33A6-DBF1047090B7}"/>
                </a:ext>
              </a:extLst>
            </p:cNvPr>
            <p:cNvSpPr/>
            <p:nvPr/>
          </p:nvSpPr>
          <p:spPr>
            <a:xfrm>
              <a:off x="922689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C47F6EA-29B9-5831-D412-424DDE23B35D}"/>
                </a:ext>
              </a:extLst>
            </p:cNvPr>
            <p:cNvSpPr/>
            <p:nvPr/>
          </p:nvSpPr>
          <p:spPr>
            <a:xfrm>
              <a:off x="969838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5295622-D394-7358-2A8D-5678E4206400}"/>
                </a:ext>
              </a:extLst>
            </p:cNvPr>
            <p:cNvSpPr/>
            <p:nvPr/>
          </p:nvSpPr>
          <p:spPr>
            <a:xfrm>
              <a:off x="10169868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F906CD3-F4F3-A740-F184-CF714167DE29}"/>
                </a:ext>
              </a:extLst>
            </p:cNvPr>
            <p:cNvSpPr/>
            <p:nvPr/>
          </p:nvSpPr>
          <p:spPr>
            <a:xfrm>
              <a:off x="10641355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A0469F76-ED31-2B8A-A4F8-8D3DE74EE366}"/>
                </a:ext>
              </a:extLst>
            </p:cNvPr>
            <p:cNvSpPr/>
            <p:nvPr/>
          </p:nvSpPr>
          <p:spPr>
            <a:xfrm>
              <a:off x="11112843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E9B5B16-556A-1D79-3B67-22E840C3F1F7}"/>
                </a:ext>
              </a:extLst>
            </p:cNvPr>
            <p:cNvSpPr/>
            <p:nvPr/>
          </p:nvSpPr>
          <p:spPr>
            <a:xfrm>
              <a:off x="1158433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6C397941-C1E6-3259-586D-69FE828CCE23}"/>
                </a:ext>
              </a:extLst>
            </p:cNvPr>
            <p:cNvSpPr/>
            <p:nvPr/>
          </p:nvSpPr>
          <p:spPr>
            <a:xfrm>
              <a:off x="12055818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BF5507F2-1D6E-FBBD-32D3-F1055BC129CC}"/>
                </a:ext>
              </a:extLst>
            </p:cNvPr>
            <p:cNvSpPr/>
            <p:nvPr/>
          </p:nvSpPr>
          <p:spPr>
            <a:xfrm>
              <a:off x="12527306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AC2CE76F-149C-0C3E-CF6B-DE3C23B29AA3}"/>
                </a:ext>
              </a:extLst>
            </p:cNvPr>
            <p:cNvSpPr/>
            <p:nvPr/>
          </p:nvSpPr>
          <p:spPr>
            <a:xfrm>
              <a:off x="12998794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60696C2-6375-04AF-5B4B-8A79944279DE}"/>
                </a:ext>
              </a:extLst>
            </p:cNvPr>
            <p:cNvSpPr/>
            <p:nvPr/>
          </p:nvSpPr>
          <p:spPr>
            <a:xfrm>
              <a:off x="13470281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FCDFAC8-26E4-BD9E-8A5C-3902D3245AB4}"/>
                </a:ext>
              </a:extLst>
            </p:cNvPr>
            <p:cNvSpPr/>
            <p:nvPr/>
          </p:nvSpPr>
          <p:spPr>
            <a:xfrm>
              <a:off x="13941769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AA7F983-1135-70F0-5E07-062EC51B9CB1}"/>
                </a:ext>
              </a:extLst>
            </p:cNvPr>
            <p:cNvSpPr/>
            <p:nvPr/>
          </p:nvSpPr>
          <p:spPr>
            <a:xfrm>
              <a:off x="14413256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C522C75-B525-E847-153E-1405CAB5FB48}"/>
                </a:ext>
              </a:extLst>
            </p:cNvPr>
            <p:cNvSpPr/>
            <p:nvPr/>
          </p:nvSpPr>
          <p:spPr>
            <a:xfrm>
              <a:off x="14884744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12D15F4-31EA-61BD-16B4-DC9D09756E83}"/>
                </a:ext>
              </a:extLst>
            </p:cNvPr>
            <p:cNvSpPr/>
            <p:nvPr/>
          </p:nvSpPr>
          <p:spPr>
            <a:xfrm>
              <a:off x="1535623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107DF2B-9B88-1B1E-02BA-B88F36CE7FB1}"/>
                </a:ext>
              </a:extLst>
            </p:cNvPr>
            <p:cNvSpPr/>
            <p:nvPr/>
          </p:nvSpPr>
          <p:spPr>
            <a:xfrm>
              <a:off x="15827720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D79A2DD-32B3-2DFB-DEE2-4404CDB410AA}"/>
                </a:ext>
              </a:extLst>
            </p:cNvPr>
            <p:cNvSpPr/>
            <p:nvPr/>
          </p:nvSpPr>
          <p:spPr>
            <a:xfrm>
              <a:off x="16299207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EDA21597-91A5-457C-50CB-ACC69ABD0B15}"/>
                </a:ext>
              </a:extLst>
            </p:cNvPr>
            <p:cNvSpPr/>
            <p:nvPr/>
          </p:nvSpPr>
          <p:spPr>
            <a:xfrm>
              <a:off x="16770695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3A331C1-99C8-7881-6C51-2E00F104D106}"/>
                </a:ext>
              </a:extLst>
            </p:cNvPr>
            <p:cNvSpPr/>
            <p:nvPr/>
          </p:nvSpPr>
          <p:spPr>
            <a:xfrm>
              <a:off x="17242182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E542280-67FF-321E-6E33-820758F4AC9A}"/>
                </a:ext>
              </a:extLst>
            </p:cNvPr>
            <p:cNvSpPr/>
            <p:nvPr/>
          </p:nvSpPr>
          <p:spPr>
            <a:xfrm>
              <a:off x="17713667" y="2192697"/>
              <a:ext cx="720500" cy="369807"/>
            </a:xfrm>
            <a:custGeom>
              <a:avLst/>
              <a:gdLst>
                <a:gd name="connsiteX0" fmla="*/ 348313 w 720500"/>
                <a:gd name="connsiteY0" fmla="*/ 0 h 369807"/>
                <a:gd name="connsiteX1" fmla="*/ 505596 w 720500"/>
                <a:gd name="connsiteY1" fmla="*/ 65148 h 369807"/>
                <a:gd name="connsiteX2" fmla="*/ 701910 w 720500"/>
                <a:gd name="connsiteY2" fmla="*/ 261462 h 369807"/>
                <a:gd name="connsiteX3" fmla="*/ 701912 w 720500"/>
                <a:gd name="connsiteY3" fmla="*/ 261464 h 369807"/>
                <a:gd name="connsiteX4" fmla="*/ 701912 w 720500"/>
                <a:gd name="connsiteY4" fmla="*/ 351219 h 369807"/>
                <a:gd name="connsiteX5" fmla="*/ 612157 w 720500"/>
                <a:gd name="connsiteY5" fmla="*/ 351219 h 369807"/>
                <a:gd name="connsiteX6" fmla="*/ 612036 w 720500"/>
                <a:gd name="connsiteY6" fmla="*/ 351340 h 369807"/>
                <a:gd name="connsiteX7" fmla="*/ 415720 w 720500"/>
                <a:gd name="connsiteY7" fmla="*/ 155025 h 369807"/>
                <a:gd name="connsiteX8" fmla="*/ 280906 w 720500"/>
                <a:gd name="connsiteY8" fmla="*/ 155025 h 369807"/>
                <a:gd name="connsiteX9" fmla="*/ 105576 w 720500"/>
                <a:gd name="connsiteY9" fmla="*/ 330354 h 369807"/>
                <a:gd name="connsiteX10" fmla="*/ 105164 w 720500"/>
                <a:gd name="connsiteY10" fmla="*/ 329942 h 369807"/>
                <a:gd name="connsiteX11" fmla="*/ 98388 w 720500"/>
                <a:gd name="connsiteY11" fmla="*/ 335477 h 369807"/>
                <a:gd name="connsiteX12" fmla="*/ 18589 w 720500"/>
                <a:gd name="connsiteY12" fmla="*/ 327344 h 369807"/>
                <a:gd name="connsiteX13" fmla="*/ 10456 w 720500"/>
                <a:gd name="connsiteY13" fmla="*/ 247545 h 369807"/>
                <a:gd name="connsiteX14" fmla="*/ 15991 w 720500"/>
                <a:gd name="connsiteY14" fmla="*/ 240769 h 369807"/>
                <a:gd name="connsiteX15" fmla="*/ 15700 w 720500"/>
                <a:gd name="connsiteY15" fmla="*/ 240478 h 369807"/>
                <a:gd name="connsiteX16" fmla="*/ 18587 w 720500"/>
                <a:gd name="connsiteY16" fmla="*/ 237591 h 369807"/>
                <a:gd name="connsiteX17" fmla="*/ 18589 w 720500"/>
                <a:gd name="connsiteY17" fmla="*/ 237589 h 369807"/>
                <a:gd name="connsiteX18" fmla="*/ 18591 w 720500"/>
                <a:gd name="connsiteY18" fmla="*/ 237587 h 369807"/>
                <a:gd name="connsiteX19" fmla="*/ 191030 w 720500"/>
                <a:gd name="connsiteY19" fmla="*/ 65148 h 369807"/>
                <a:gd name="connsiteX20" fmla="*/ 348313 w 720500"/>
                <a:gd name="connsiteY20" fmla="*/ 0 h 36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0500" h="369807">
                  <a:moveTo>
                    <a:pt x="348313" y="0"/>
                  </a:moveTo>
                  <a:cubicBezTo>
                    <a:pt x="405239" y="0"/>
                    <a:pt x="462164" y="21716"/>
                    <a:pt x="505596" y="65148"/>
                  </a:cubicBezTo>
                  <a:lnTo>
                    <a:pt x="701910" y="261462"/>
                  </a:lnTo>
                  <a:lnTo>
                    <a:pt x="701912" y="261464"/>
                  </a:lnTo>
                  <a:cubicBezTo>
                    <a:pt x="726697" y="286249"/>
                    <a:pt x="726697" y="326433"/>
                    <a:pt x="701912" y="351219"/>
                  </a:cubicBezTo>
                  <a:cubicBezTo>
                    <a:pt x="677127" y="376004"/>
                    <a:pt x="636942" y="376004"/>
                    <a:pt x="612157" y="351219"/>
                  </a:cubicBezTo>
                  <a:lnTo>
                    <a:pt x="612036" y="351340"/>
                  </a:lnTo>
                  <a:lnTo>
                    <a:pt x="415720" y="155025"/>
                  </a:lnTo>
                  <a:cubicBezTo>
                    <a:pt x="378492" y="117797"/>
                    <a:pt x="318134" y="117797"/>
                    <a:pt x="280906" y="155025"/>
                  </a:cubicBezTo>
                  <a:lnTo>
                    <a:pt x="105576" y="330354"/>
                  </a:lnTo>
                  <a:lnTo>
                    <a:pt x="105164" y="329942"/>
                  </a:lnTo>
                  <a:lnTo>
                    <a:pt x="98388" y="335477"/>
                  </a:lnTo>
                  <a:cubicBezTo>
                    <a:pt x="73753" y="351742"/>
                    <a:pt x="40276" y="349031"/>
                    <a:pt x="18589" y="327344"/>
                  </a:cubicBezTo>
                  <a:cubicBezTo>
                    <a:pt x="-3098" y="305657"/>
                    <a:pt x="-5809" y="272180"/>
                    <a:pt x="10456" y="247545"/>
                  </a:cubicBezTo>
                  <a:lnTo>
                    <a:pt x="15991" y="240769"/>
                  </a:lnTo>
                  <a:lnTo>
                    <a:pt x="15700" y="240478"/>
                  </a:lnTo>
                  <a:lnTo>
                    <a:pt x="18587" y="237591"/>
                  </a:lnTo>
                  <a:lnTo>
                    <a:pt x="18589" y="237589"/>
                  </a:lnTo>
                  <a:lnTo>
                    <a:pt x="18591" y="237587"/>
                  </a:lnTo>
                  <a:lnTo>
                    <a:pt x="191030" y="65148"/>
                  </a:lnTo>
                  <a:cubicBezTo>
                    <a:pt x="234462" y="21716"/>
                    <a:pt x="291388" y="0"/>
                    <a:pt x="348313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1CCAECCC-627E-94DD-9355-34DC17D870D1}"/>
              </a:ext>
            </a:extLst>
          </p:cNvPr>
          <p:cNvGrpSpPr/>
          <p:nvPr/>
        </p:nvGrpSpPr>
        <p:grpSpPr>
          <a:xfrm>
            <a:off x="286441" y="2943728"/>
            <a:ext cx="9317519" cy="223673"/>
            <a:chOff x="314370" y="3564166"/>
            <a:chExt cx="18327362" cy="439961"/>
          </a:xfrm>
        </p:grpSpPr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7FD7B2EC-CC23-052D-354F-9487B04AB0A8}"/>
                </a:ext>
              </a:extLst>
            </p:cNvPr>
            <p:cNvSpPr/>
            <p:nvPr/>
          </p:nvSpPr>
          <p:spPr>
            <a:xfrm>
              <a:off x="314370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EE023AB-95B0-4776-C153-77E1FB7E9590}"/>
                </a:ext>
              </a:extLst>
            </p:cNvPr>
            <p:cNvSpPr/>
            <p:nvPr/>
          </p:nvSpPr>
          <p:spPr>
            <a:xfrm>
              <a:off x="957674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A99BC32-1756-8DC2-C065-F232F1DA342F}"/>
                </a:ext>
              </a:extLst>
            </p:cNvPr>
            <p:cNvSpPr/>
            <p:nvPr/>
          </p:nvSpPr>
          <p:spPr>
            <a:xfrm>
              <a:off x="1600978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28617DC-3C92-6AFF-6509-9EE3986B8C48}"/>
                </a:ext>
              </a:extLst>
            </p:cNvPr>
            <p:cNvSpPr/>
            <p:nvPr/>
          </p:nvSpPr>
          <p:spPr>
            <a:xfrm>
              <a:off x="2244282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66809CA4-5DC2-F7CE-B4DB-0BBC8E6DD650}"/>
                </a:ext>
              </a:extLst>
            </p:cNvPr>
            <p:cNvSpPr/>
            <p:nvPr/>
          </p:nvSpPr>
          <p:spPr>
            <a:xfrm>
              <a:off x="2887586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D2CF1EEB-021B-FE3D-8AB3-86FCD9253F72}"/>
                </a:ext>
              </a:extLst>
            </p:cNvPr>
            <p:cNvSpPr/>
            <p:nvPr/>
          </p:nvSpPr>
          <p:spPr>
            <a:xfrm>
              <a:off x="3530890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17258576-BA46-E41C-86C1-E932926B2506}"/>
                </a:ext>
              </a:extLst>
            </p:cNvPr>
            <p:cNvSpPr/>
            <p:nvPr/>
          </p:nvSpPr>
          <p:spPr>
            <a:xfrm>
              <a:off x="4174194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B783C0F0-D5C1-36E6-066A-3490E49768CE}"/>
                </a:ext>
              </a:extLst>
            </p:cNvPr>
            <p:cNvSpPr/>
            <p:nvPr/>
          </p:nvSpPr>
          <p:spPr>
            <a:xfrm>
              <a:off x="4817498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3C67C837-5F60-F3BE-485E-7D0A51D1FBE1}"/>
                </a:ext>
              </a:extLst>
            </p:cNvPr>
            <p:cNvSpPr/>
            <p:nvPr/>
          </p:nvSpPr>
          <p:spPr>
            <a:xfrm>
              <a:off x="5460802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A9A7692E-48F8-EEC7-6DEF-E6C58ED0D242}"/>
                </a:ext>
              </a:extLst>
            </p:cNvPr>
            <p:cNvSpPr/>
            <p:nvPr/>
          </p:nvSpPr>
          <p:spPr>
            <a:xfrm>
              <a:off x="6104106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AB3F1C7D-1D74-C545-F398-6049DDE3A089}"/>
                </a:ext>
              </a:extLst>
            </p:cNvPr>
            <p:cNvSpPr/>
            <p:nvPr/>
          </p:nvSpPr>
          <p:spPr>
            <a:xfrm>
              <a:off x="6747410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A69E8CA6-C51A-2D62-1EFC-572A14A07041}"/>
                </a:ext>
              </a:extLst>
            </p:cNvPr>
            <p:cNvSpPr/>
            <p:nvPr/>
          </p:nvSpPr>
          <p:spPr>
            <a:xfrm>
              <a:off x="7390714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5695B0E-4A18-A0EF-1C0D-F75618AA1467}"/>
                </a:ext>
              </a:extLst>
            </p:cNvPr>
            <p:cNvSpPr/>
            <p:nvPr/>
          </p:nvSpPr>
          <p:spPr>
            <a:xfrm>
              <a:off x="8034018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2E9B04B-BA8C-450D-278F-8EE63B2C65C2}"/>
                </a:ext>
              </a:extLst>
            </p:cNvPr>
            <p:cNvSpPr/>
            <p:nvPr/>
          </p:nvSpPr>
          <p:spPr>
            <a:xfrm>
              <a:off x="8677320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DEBC0D2-4AA9-B35B-6023-D85309EB1E8F}"/>
                </a:ext>
              </a:extLst>
            </p:cNvPr>
            <p:cNvSpPr/>
            <p:nvPr/>
          </p:nvSpPr>
          <p:spPr>
            <a:xfrm>
              <a:off x="9334545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0BB3AAB-3307-CAFB-6837-27B4AC2D27B3}"/>
                </a:ext>
              </a:extLst>
            </p:cNvPr>
            <p:cNvSpPr/>
            <p:nvPr/>
          </p:nvSpPr>
          <p:spPr>
            <a:xfrm>
              <a:off x="9977849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CDBBAD3-D17C-C2D2-7795-3982E4F79E08}"/>
                </a:ext>
              </a:extLst>
            </p:cNvPr>
            <p:cNvSpPr/>
            <p:nvPr/>
          </p:nvSpPr>
          <p:spPr>
            <a:xfrm>
              <a:off x="10621153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361E556-E435-7F28-13F8-1FBF6724F3E0}"/>
                </a:ext>
              </a:extLst>
            </p:cNvPr>
            <p:cNvSpPr/>
            <p:nvPr/>
          </p:nvSpPr>
          <p:spPr>
            <a:xfrm>
              <a:off x="11264457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53AFC4D-99EB-72E9-F07A-7AF8206B659E}"/>
                </a:ext>
              </a:extLst>
            </p:cNvPr>
            <p:cNvSpPr/>
            <p:nvPr/>
          </p:nvSpPr>
          <p:spPr>
            <a:xfrm>
              <a:off x="11907761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B09E78E0-B2DC-E55B-7AA7-984718282771}"/>
                </a:ext>
              </a:extLst>
            </p:cNvPr>
            <p:cNvSpPr/>
            <p:nvPr/>
          </p:nvSpPr>
          <p:spPr>
            <a:xfrm>
              <a:off x="12551065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A4B9DDD8-C159-B344-0DA0-5CF9CAD65FEC}"/>
                </a:ext>
              </a:extLst>
            </p:cNvPr>
            <p:cNvSpPr/>
            <p:nvPr/>
          </p:nvSpPr>
          <p:spPr>
            <a:xfrm>
              <a:off x="13194369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A5A9CD2-477D-22C7-0D21-CCAEDDB3F5BA}"/>
                </a:ext>
              </a:extLst>
            </p:cNvPr>
            <p:cNvSpPr/>
            <p:nvPr/>
          </p:nvSpPr>
          <p:spPr>
            <a:xfrm>
              <a:off x="13837673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9C4E3CBD-3038-FE45-A970-C4C49AAB10BD}"/>
                </a:ext>
              </a:extLst>
            </p:cNvPr>
            <p:cNvSpPr/>
            <p:nvPr/>
          </p:nvSpPr>
          <p:spPr>
            <a:xfrm>
              <a:off x="14480977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5E6A7642-2102-BDD9-E2C8-5B0AFFD55605}"/>
                </a:ext>
              </a:extLst>
            </p:cNvPr>
            <p:cNvSpPr/>
            <p:nvPr/>
          </p:nvSpPr>
          <p:spPr>
            <a:xfrm>
              <a:off x="15124281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F1CEB11F-4798-9FC4-5437-0428D56C04DD}"/>
                </a:ext>
              </a:extLst>
            </p:cNvPr>
            <p:cNvSpPr/>
            <p:nvPr/>
          </p:nvSpPr>
          <p:spPr>
            <a:xfrm>
              <a:off x="15767585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454E71E5-4E36-39F3-F085-7E2FA8A94512}"/>
                </a:ext>
              </a:extLst>
            </p:cNvPr>
            <p:cNvSpPr/>
            <p:nvPr/>
          </p:nvSpPr>
          <p:spPr>
            <a:xfrm>
              <a:off x="16410889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079B8658-1183-3521-0C5B-46F8D98B6FC7}"/>
                </a:ext>
              </a:extLst>
            </p:cNvPr>
            <p:cNvSpPr/>
            <p:nvPr/>
          </p:nvSpPr>
          <p:spPr>
            <a:xfrm>
              <a:off x="17054193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050786C0-755A-C7BF-D67F-80989C4FA4E4}"/>
                </a:ext>
              </a:extLst>
            </p:cNvPr>
            <p:cNvSpPr/>
            <p:nvPr/>
          </p:nvSpPr>
          <p:spPr>
            <a:xfrm>
              <a:off x="17697495" y="3564166"/>
              <a:ext cx="944237" cy="439961"/>
            </a:xfrm>
            <a:custGeom>
              <a:avLst/>
              <a:gdLst>
                <a:gd name="connsiteX0" fmla="*/ 550845 w 944237"/>
                <a:gd name="connsiteY0" fmla="*/ 1052 h 439961"/>
                <a:gd name="connsiteX1" fmla="*/ 897241 w 944237"/>
                <a:gd name="connsiteY1" fmla="*/ 240792 h 439961"/>
                <a:gd name="connsiteX2" fmla="*/ 943242 w 944237"/>
                <a:gd name="connsiteY2" fmla="*/ 399832 h 439961"/>
                <a:gd name="connsiteX3" fmla="*/ 943572 w 944237"/>
                <a:gd name="connsiteY3" fmla="*/ 400973 h 439961"/>
                <a:gd name="connsiteX4" fmla="*/ 943340 w 944237"/>
                <a:gd name="connsiteY4" fmla="*/ 401040 h 439961"/>
                <a:gd name="connsiteX5" fmla="*/ 944237 w 944237"/>
                <a:gd name="connsiteY5" fmla="*/ 412225 h 439961"/>
                <a:gd name="connsiteX6" fmla="*/ 921523 w 944237"/>
                <a:gd name="connsiteY6" fmla="*/ 438693 h 439961"/>
                <a:gd name="connsiteX7" fmla="*/ 882413 w 944237"/>
                <a:gd name="connsiteY7" fmla="*/ 417426 h 439961"/>
                <a:gd name="connsiteX8" fmla="*/ 882248 w 944237"/>
                <a:gd name="connsiteY8" fmla="*/ 415357 h 439961"/>
                <a:gd name="connsiteX9" fmla="*/ 836812 w 944237"/>
                <a:gd name="connsiteY9" fmla="*/ 258271 h 439961"/>
                <a:gd name="connsiteX10" fmla="*/ 501913 w 944237"/>
                <a:gd name="connsiteY10" fmla="*/ 73642 h 439961"/>
                <a:gd name="connsiteX11" fmla="*/ 40088 w 944237"/>
                <a:gd name="connsiteY11" fmla="*/ 207222 h 439961"/>
                <a:gd name="connsiteX12" fmla="*/ 40001 w 944237"/>
                <a:gd name="connsiteY12" fmla="*/ 206921 h 439961"/>
                <a:gd name="connsiteX13" fmla="*/ 1241 w 944237"/>
                <a:gd name="connsiteY13" fmla="*/ 185552 h 439961"/>
                <a:gd name="connsiteX14" fmla="*/ 22609 w 944237"/>
                <a:gd name="connsiteY14" fmla="*/ 146792 h 439961"/>
                <a:gd name="connsiteX15" fmla="*/ 22612 w 944237"/>
                <a:gd name="connsiteY15" fmla="*/ 146793 h 439961"/>
                <a:gd name="connsiteX16" fmla="*/ 484434 w 944237"/>
                <a:gd name="connsiteY16" fmla="*/ 13212 h 439961"/>
                <a:gd name="connsiteX17" fmla="*/ 550845 w 944237"/>
                <a:gd name="connsiteY17" fmla="*/ 1052 h 43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4237" h="439961">
                  <a:moveTo>
                    <a:pt x="550845" y="1052"/>
                  </a:moveTo>
                  <a:cubicBezTo>
                    <a:pt x="705387" y="-11293"/>
                    <a:pt x="852485" y="86059"/>
                    <a:pt x="897241" y="240792"/>
                  </a:cubicBezTo>
                  <a:lnTo>
                    <a:pt x="943242" y="399832"/>
                  </a:lnTo>
                  <a:lnTo>
                    <a:pt x="943572" y="400973"/>
                  </a:lnTo>
                  <a:lnTo>
                    <a:pt x="943340" y="401040"/>
                  </a:lnTo>
                  <a:lnTo>
                    <a:pt x="944237" y="412225"/>
                  </a:lnTo>
                  <a:cubicBezTo>
                    <a:pt x="942741" y="424351"/>
                    <a:pt x="934122" y="435049"/>
                    <a:pt x="921523" y="438693"/>
                  </a:cubicBezTo>
                  <a:cubicBezTo>
                    <a:pt x="904726" y="443551"/>
                    <a:pt x="887216" y="434029"/>
                    <a:pt x="882413" y="417426"/>
                  </a:cubicBezTo>
                  <a:cubicBezTo>
                    <a:pt x="882359" y="416736"/>
                    <a:pt x="882303" y="416046"/>
                    <a:pt x="882248" y="415357"/>
                  </a:cubicBezTo>
                  <a:lnTo>
                    <a:pt x="836812" y="258271"/>
                  </a:lnTo>
                  <a:cubicBezTo>
                    <a:pt x="795316" y="114807"/>
                    <a:pt x="645376" y="32146"/>
                    <a:pt x="501913" y="73642"/>
                  </a:cubicBezTo>
                  <a:lnTo>
                    <a:pt x="40088" y="207222"/>
                  </a:lnTo>
                  <a:lnTo>
                    <a:pt x="40001" y="206921"/>
                  </a:lnTo>
                  <a:cubicBezTo>
                    <a:pt x="23398" y="211723"/>
                    <a:pt x="6044" y="202156"/>
                    <a:pt x="1241" y="185552"/>
                  </a:cubicBezTo>
                  <a:cubicBezTo>
                    <a:pt x="-3561" y="168948"/>
                    <a:pt x="6006" y="151595"/>
                    <a:pt x="22609" y="146792"/>
                  </a:cubicBezTo>
                  <a:cubicBezTo>
                    <a:pt x="22610" y="146792"/>
                    <a:pt x="22611" y="146793"/>
                    <a:pt x="22612" y="146793"/>
                  </a:cubicBezTo>
                  <a:lnTo>
                    <a:pt x="484434" y="13212"/>
                  </a:lnTo>
                  <a:cubicBezTo>
                    <a:pt x="506538" y="6818"/>
                    <a:pt x="528768" y="2816"/>
                    <a:pt x="550845" y="105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01F0579D-70F1-5E42-8911-8654EA0E48D4}"/>
              </a:ext>
            </a:extLst>
          </p:cNvPr>
          <p:cNvGrpSpPr/>
          <p:nvPr/>
        </p:nvGrpSpPr>
        <p:grpSpPr>
          <a:xfrm>
            <a:off x="270158" y="3992988"/>
            <a:ext cx="9350084" cy="258520"/>
            <a:chOff x="271472" y="5368144"/>
            <a:chExt cx="18391416" cy="508503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65DC84F-D224-8AFD-BEDD-03521D5B6B3E}"/>
                </a:ext>
              </a:extLst>
            </p:cNvPr>
            <p:cNvSpPr/>
            <p:nvPr/>
          </p:nvSpPr>
          <p:spPr>
            <a:xfrm>
              <a:off x="271472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0FCE764E-0881-E6D8-50CB-D5929D36AD3A}"/>
                </a:ext>
              </a:extLst>
            </p:cNvPr>
            <p:cNvSpPr/>
            <p:nvPr/>
          </p:nvSpPr>
          <p:spPr>
            <a:xfrm>
              <a:off x="914776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B36D0DE2-25EE-832F-7A9F-96C552D34D1C}"/>
                </a:ext>
              </a:extLst>
            </p:cNvPr>
            <p:cNvSpPr/>
            <p:nvPr/>
          </p:nvSpPr>
          <p:spPr>
            <a:xfrm>
              <a:off x="1558080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EAD18BE6-BF24-69A8-D178-F5BE0F63091A}"/>
                </a:ext>
              </a:extLst>
            </p:cNvPr>
            <p:cNvSpPr/>
            <p:nvPr/>
          </p:nvSpPr>
          <p:spPr>
            <a:xfrm>
              <a:off x="2201384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4CDFD58-6733-8766-2610-F38FBCDF138B}"/>
                </a:ext>
              </a:extLst>
            </p:cNvPr>
            <p:cNvSpPr/>
            <p:nvPr/>
          </p:nvSpPr>
          <p:spPr>
            <a:xfrm>
              <a:off x="2844688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43A3EF7C-D353-D544-6E37-EF22B51075BE}"/>
                </a:ext>
              </a:extLst>
            </p:cNvPr>
            <p:cNvSpPr/>
            <p:nvPr/>
          </p:nvSpPr>
          <p:spPr>
            <a:xfrm>
              <a:off x="3487992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89593882-5F56-C408-F881-185C9DCE6377}"/>
                </a:ext>
              </a:extLst>
            </p:cNvPr>
            <p:cNvSpPr/>
            <p:nvPr/>
          </p:nvSpPr>
          <p:spPr>
            <a:xfrm>
              <a:off x="4131296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CF693F7-391C-018A-EE1F-F0249269AB3D}"/>
                </a:ext>
              </a:extLst>
            </p:cNvPr>
            <p:cNvSpPr/>
            <p:nvPr/>
          </p:nvSpPr>
          <p:spPr>
            <a:xfrm>
              <a:off x="4774600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3B8ACC79-3BC0-5E88-4369-D1B6B83270E7}"/>
                </a:ext>
              </a:extLst>
            </p:cNvPr>
            <p:cNvSpPr/>
            <p:nvPr/>
          </p:nvSpPr>
          <p:spPr>
            <a:xfrm>
              <a:off x="5417904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79DDCDD-30C2-CCED-EEC1-EF49FE53605C}"/>
                </a:ext>
              </a:extLst>
            </p:cNvPr>
            <p:cNvSpPr/>
            <p:nvPr/>
          </p:nvSpPr>
          <p:spPr>
            <a:xfrm>
              <a:off x="6061208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31C07F2B-9DF8-2028-F5BD-ECC907C93E72}"/>
                </a:ext>
              </a:extLst>
            </p:cNvPr>
            <p:cNvSpPr/>
            <p:nvPr/>
          </p:nvSpPr>
          <p:spPr>
            <a:xfrm>
              <a:off x="6704512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AB88773-1C4F-9834-1E42-C572E3EA5700}"/>
                </a:ext>
              </a:extLst>
            </p:cNvPr>
            <p:cNvSpPr/>
            <p:nvPr/>
          </p:nvSpPr>
          <p:spPr>
            <a:xfrm>
              <a:off x="7347816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D12C120-655C-9348-09BE-26F950D52180}"/>
                </a:ext>
              </a:extLst>
            </p:cNvPr>
            <p:cNvSpPr/>
            <p:nvPr/>
          </p:nvSpPr>
          <p:spPr>
            <a:xfrm>
              <a:off x="7991120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15B96E5-EF6A-C3EC-9929-CC515FE5108D}"/>
                </a:ext>
              </a:extLst>
            </p:cNvPr>
            <p:cNvSpPr/>
            <p:nvPr/>
          </p:nvSpPr>
          <p:spPr>
            <a:xfrm>
              <a:off x="8634422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A8E174D-996C-5ED9-9632-C653467394A9}"/>
                </a:ext>
              </a:extLst>
            </p:cNvPr>
            <p:cNvSpPr/>
            <p:nvPr/>
          </p:nvSpPr>
          <p:spPr>
            <a:xfrm>
              <a:off x="9310697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F51E6C15-1EF1-ADAE-0D68-7D8EFB8D1304}"/>
                </a:ext>
              </a:extLst>
            </p:cNvPr>
            <p:cNvSpPr/>
            <p:nvPr/>
          </p:nvSpPr>
          <p:spPr>
            <a:xfrm>
              <a:off x="9954001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6FAA144-BE9C-A733-E2A9-B51ED0310A17}"/>
                </a:ext>
              </a:extLst>
            </p:cNvPr>
            <p:cNvSpPr/>
            <p:nvPr/>
          </p:nvSpPr>
          <p:spPr>
            <a:xfrm>
              <a:off x="10597305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A371D242-7473-74DB-814D-5CEE41AE5DA2}"/>
                </a:ext>
              </a:extLst>
            </p:cNvPr>
            <p:cNvSpPr/>
            <p:nvPr/>
          </p:nvSpPr>
          <p:spPr>
            <a:xfrm>
              <a:off x="11240609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2CB096A5-AA37-9A46-C8E0-312EBC907E23}"/>
                </a:ext>
              </a:extLst>
            </p:cNvPr>
            <p:cNvSpPr/>
            <p:nvPr/>
          </p:nvSpPr>
          <p:spPr>
            <a:xfrm>
              <a:off x="11883913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EDCAB724-DBB8-71FF-3B0A-7D1C30A4363F}"/>
                </a:ext>
              </a:extLst>
            </p:cNvPr>
            <p:cNvSpPr/>
            <p:nvPr/>
          </p:nvSpPr>
          <p:spPr>
            <a:xfrm>
              <a:off x="12527217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76290422-4448-AE11-8FF3-E83EE527194F}"/>
                </a:ext>
              </a:extLst>
            </p:cNvPr>
            <p:cNvSpPr/>
            <p:nvPr/>
          </p:nvSpPr>
          <p:spPr>
            <a:xfrm>
              <a:off x="13170521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6037BE18-C5F6-47DC-DCDA-94075FD855D6}"/>
                </a:ext>
              </a:extLst>
            </p:cNvPr>
            <p:cNvSpPr/>
            <p:nvPr/>
          </p:nvSpPr>
          <p:spPr>
            <a:xfrm>
              <a:off x="13813825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BCEE7144-EDF7-FC84-BA0F-60AABE8BE516}"/>
                </a:ext>
              </a:extLst>
            </p:cNvPr>
            <p:cNvSpPr/>
            <p:nvPr/>
          </p:nvSpPr>
          <p:spPr>
            <a:xfrm>
              <a:off x="14457129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6EF42C6-C6BB-DDA0-D49A-C634F06463A7}"/>
                </a:ext>
              </a:extLst>
            </p:cNvPr>
            <p:cNvSpPr/>
            <p:nvPr/>
          </p:nvSpPr>
          <p:spPr>
            <a:xfrm>
              <a:off x="15100433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810AC107-6CF0-61DD-5120-2F71FB100D14}"/>
                </a:ext>
              </a:extLst>
            </p:cNvPr>
            <p:cNvSpPr/>
            <p:nvPr/>
          </p:nvSpPr>
          <p:spPr>
            <a:xfrm>
              <a:off x="15743737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680923C-70FA-4D2F-969A-8FF3F06DB0F6}"/>
                </a:ext>
              </a:extLst>
            </p:cNvPr>
            <p:cNvSpPr/>
            <p:nvPr/>
          </p:nvSpPr>
          <p:spPr>
            <a:xfrm>
              <a:off x="16387041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E00E23EB-96B4-15DE-9F30-AF67BF738BA2}"/>
                </a:ext>
              </a:extLst>
            </p:cNvPr>
            <p:cNvSpPr/>
            <p:nvPr/>
          </p:nvSpPr>
          <p:spPr>
            <a:xfrm>
              <a:off x="17030345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90CB8BF1-7FF6-7D7B-696B-119F940A1E3D}"/>
                </a:ext>
              </a:extLst>
            </p:cNvPr>
            <p:cNvSpPr/>
            <p:nvPr/>
          </p:nvSpPr>
          <p:spPr>
            <a:xfrm>
              <a:off x="17673647" y="5368144"/>
              <a:ext cx="989241" cy="508503"/>
            </a:xfrm>
            <a:custGeom>
              <a:avLst/>
              <a:gdLst>
                <a:gd name="connsiteX0" fmla="*/ 678426 w 989241"/>
                <a:gd name="connsiteY0" fmla="*/ 702 h 508503"/>
                <a:gd name="connsiteX1" fmla="*/ 909585 w 989241"/>
                <a:gd name="connsiteY1" fmla="*/ 160687 h 508503"/>
                <a:gd name="connsiteX2" fmla="*/ 986725 w 989241"/>
                <a:gd name="connsiteY2" fmla="*/ 427384 h 508503"/>
                <a:gd name="connsiteX3" fmla="*/ 986726 w 989241"/>
                <a:gd name="connsiteY3" fmla="*/ 427387 h 508503"/>
                <a:gd name="connsiteX4" fmla="*/ 943393 w 989241"/>
                <a:gd name="connsiteY4" fmla="*/ 505988 h 508503"/>
                <a:gd name="connsiteX5" fmla="*/ 864791 w 989241"/>
                <a:gd name="connsiteY5" fmla="*/ 462656 h 508503"/>
                <a:gd name="connsiteX6" fmla="*/ 864627 w 989241"/>
                <a:gd name="connsiteY6" fmla="*/ 462704 h 508503"/>
                <a:gd name="connsiteX7" fmla="*/ 787486 w 989241"/>
                <a:gd name="connsiteY7" fmla="*/ 196004 h 508503"/>
                <a:gd name="connsiteX8" fmla="*/ 669424 w 989241"/>
                <a:gd name="connsiteY8" fmla="*/ 130917 h 508503"/>
                <a:gd name="connsiteX9" fmla="*/ 77241 w 989241"/>
                <a:gd name="connsiteY9" fmla="*/ 302203 h 508503"/>
                <a:gd name="connsiteX10" fmla="*/ 77078 w 989241"/>
                <a:gd name="connsiteY10" fmla="*/ 301642 h 508503"/>
                <a:gd name="connsiteX11" fmla="*/ 68472 w 989241"/>
                <a:gd name="connsiteY11" fmla="*/ 303218 h 508503"/>
                <a:gd name="connsiteX12" fmla="*/ 2516 w 989241"/>
                <a:gd name="connsiteY12" fmla="*/ 257570 h 508503"/>
                <a:gd name="connsiteX13" fmla="*/ 33920 w 989241"/>
                <a:gd name="connsiteY13" fmla="*/ 183761 h 508503"/>
                <a:gd name="connsiteX14" fmla="*/ 42038 w 989241"/>
                <a:gd name="connsiteY14" fmla="*/ 180499 h 508503"/>
                <a:gd name="connsiteX15" fmla="*/ 41924 w 989241"/>
                <a:gd name="connsiteY15" fmla="*/ 180104 h 508503"/>
                <a:gd name="connsiteX16" fmla="*/ 45846 w 989241"/>
                <a:gd name="connsiteY16" fmla="*/ 178970 h 508503"/>
                <a:gd name="connsiteX17" fmla="*/ 45849 w 989241"/>
                <a:gd name="connsiteY17" fmla="*/ 178968 h 508503"/>
                <a:gd name="connsiteX18" fmla="*/ 45852 w 989241"/>
                <a:gd name="connsiteY18" fmla="*/ 178968 h 508503"/>
                <a:gd name="connsiteX19" fmla="*/ 634108 w 989241"/>
                <a:gd name="connsiteY19" fmla="*/ 8817 h 508503"/>
                <a:gd name="connsiteX20" fmla="*/ 678426 w 989241"/>
                <a:gd name="connsiteY20" fmla="*/ 702 h 508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89241" h="508503">
                  <a:moveTo>
                    <a:pt x="678426" y="702"/>
                  </a:moveTo>
                  <a:cubicBezTo>
                    <a:pt x="781556" y="-7536"/>
                    <a:pt x="879718" y="57430"/>
                    <a:pt x="909585" y="160687"/>
                  </a:cubicBezTo>
                  <a:lnTo>
                    <a:pt x="986725" y="427384"/>
                  </a:lnTo>
                  <a:lnTo>
                    <a:pt x="986726" y="427387"/>
                  </a:lnTo>
                  <a:cubicBezTo>
                    <a:pt x="996465" y="461058"/>
                    <a:pt x="977064" y="496249"/>
                    <a:pt x="943393" y="505988"/>
                  </a:cubicBezTo>
                  <a:cubicBezTo>
                    <a:pt x="909722" y="515728"/>
                    <a:pt x="874530" y="496327"/>
                    <a:pt x="864791" y="462656"/>
                  </a:cubicBezTo>
                  <a:lnTo>
                    <a:pt x="864627" y="462704"/>
                  </a:lnTo>
                  <a:lnTo>
                    <a:pt x="787486" y="196004"/>
                  </a:lnTo>
                  <a:cubicBezTo>
                    <a:pt x="772857" y="145429"/>
                    <a:pt x="719999" y="116288"/>
                    <a:pt x="669424" y="130917"/>
                  </a:cubicBezTo>
                  <a:lnTo>
                    <a:pt x="77241" y="302203"/>
                  </a:lnTo>
                  <a:lnTo>
                    <a:pt x="77078" y="301642"/>
                  </a:lnTo>
                  <a:lnTo>
                    <a:pt x="68472" y="303218"/>
                  </a:lnTo>
                  <a:cubicBezTo>
                    <a:pt x="39046" y="305569"/>
                    <a:pt x="11037" y="287032"/>
                    <a:pt x="2516" y="257570"/>
                  </a:cubicBezTo>
                  <a:cubicBezTo>
                    <a:pt x="-6006" y="228108"/>
                    <a:pt x="7782" y="197482"/>
                    <a:pt x="33920" y="183761"/>
                  </a:cubicBezTo>
                  <a:lnTo>
                    <a:pt x="42038" y="180499"/>
                  </a:lnTo>
                  <a:lnTo>
                    <a:pt x="41924" y="180104"/>
                  </a:lnTo>
                  <a:lnTo>
                    <a:pt x="45846" y="178970"/>
                  </a:lnTo>
                  <a:cubicBezTo>
                    <a:pt x="45847" y="178969"/>
                    <a:pt x="45848" y="178968"/>
                    <a:pt x="45849" y="178968"/>
                  </a:cubicBezTo>
                  <a:cubicBezTo>
                    <a:pt x="45850" y="178967"/>
                    <a:pt x="45851" y="178968"/>
                    <a:pt x="45852" y="178968"/>
                  </a:cubicBezTo>
                  <a:lnTo>
                    <a:pt x="634108" y="8817"/>
                  </a:lnTo>
                  <a:cubicBezTo>
                    <a:pt x="648859" y="4550"/>
                    <a:pt x="663693" y="1879"/>
                    <a:pt x="678426" y="702"/>
                  </a:cubicBezTo>
                  <a:close/>
                </a:path>
              </a:pathLst>
            </a:custGeom>
            <a:solidFill>
              <a:srgbClr val="FFCC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E6574AEC-3F77-FA0F-C0F5-94BBDAADE261}"/>
              </a:ext>
            </a:extLst>
          </p:cNvPr>
          <p:cNvGrpSpPr/>
          <p:nvPr/>
        </p:nvGrpSpPr>
        <p:grpSpPr>
          <a:xfrm>
            <a:off x="424216" y="4410050"/>
            <a:ext cx="9041969" cy="467441"/>
            <a:chOff x="522687" y="589862"/>
            <a:chExt cx="10372754" cy="536238"/>
          </a:xfrm>
        </p:grpSpPr>
        <p:sp>
          <p:nvSpPr>
            <p:cNvPr id="210" name="四角形: 角を丸くする 209">
              <a:extLst>
                <a:ext uri="{FF2B5EF4-FFF2-40B4-BE49-F238E27FC236}">
                  <a16:creationId xmlns:a16="http://schemas.microsoft.com/office/drawing/2014/main" id="{353130EF-5653-B410-0841-45DF29DE0AD7}"/>
                </a:ext>
              </a:extLst>
            </p:cNvPr>
            <p:cNvSpPr/>
            <p:nvPr/>
          </p:nvSpPr>
          <p:spPr>
            <a:xfrm rot="18000000">
              <a:off x="1009965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四角形: 角を丸くする 210">
              <a:extLst>
                <a:ext uri="{FF2B5EF4-FFF2-40B4-BE49-F238E27FC236}">
                  <a16:creationId xmlns:a16="http://schemas.microsoft.com/office/drawing/2014/main" id="{4E00F9DA-9DCC-2749-16FE-3E1A186F7461}"/>
                </a:ext>
              </a:extLst>
            </p:cNvPr>
            <p:cNvSpPr/>
            <p:nvPr/>
          </p:nvSpPr>
          <p:spPr>
            <a:xfrm rot="3600000" flipH="1">
              <a:off x="702707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四角形: 角を丸くする 211">
              <a:extLst>
                <a:ext uri="{FF2B5EF4-FFF2-40B4-BE49-F238E27FC236}">
                  <a16:creationId xmlns:a16="http://schemas.microsoft.com/office/drawing/2014/main" id="{12A2A1F4-C69B-89DB-E32F-89CA0E06B54D}"/>
                </a:ext>
              </a:extLst>
            </p:cNvPr>
            <p:cNvSpPr/>
            <p:nvPr/>
          </p:nvSpPr>
          <p:spPr>
            <a:xfrm rot="18000000">
              <a:off x="1641994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四角形: 角を丸くする 212">
              <a:extLst>
                <a:ext uri="{FF2B5EF4-FFF2-40B4-BE49-F238E27FC236}">
                  <a16:creationId xmlns:a16="http://schemas.microsoft.com/office/drawing/2014/main" id="{417FE13D-1E28-C4D3-88EE-BF34D5C97B18}"/>
                </a:ext>
              </a:extLst>
            </p:cNvPr>
            <p:cNvSpPr/>
            <p:nvPr/>
          </p:nvSpPr>
          <p:spPr>
            <a:xfrm rot="3600000" flipH="1">
              <a:off x="1334736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四角形: 角を丸くする 213">
              <a:extLst>
                <a:ext uri="{FF2B5EF4-FFF2-40B4-BE49-F238E27FC236}">
                  <a16:creationId xmlns:a16="http://schemas.microsoft.com/office/drawing/2014/main" id="{88779910-A21A-F233-757A-01A96F91A876}"/>
                </a:ext>
              </a:extLst>
            </p:cNvPr>
            <p:cNvSpPr/>
            <p:nvPr/>
          </p:nvSpPr>
          <p:spPr>
            <a:xfrm rot="18000000">
              <a:off x="2274023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6C4D74CB-CB86-65A2-6201-A4506E7C3A59}"/>
                </a:ext>
              </a:extLst>
            </p:cNvPr>
            <p:cNvSpPr/>
            <p:nvPr/>
          </p:nvSpPr>
          <p:spPr>
            <a:xfrm rot="3600000" flipH="1">
              <a:off x="1966765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54901CC2-9605-C2E3-69C5-DEA970317BA7}"/>
                </a:ext>
              </a:extLst>
            </p:cNvPr>
            <p:cNvSpPr/>
            <p:nvPr/>
          </p:nvSpPr>
          <p:spPr>
            <a:xfrm rot="18000000">
              <a:off x="2906052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3875B275-73EA-05E8-6798-1C9800504126}"/>
                </a:ext>
              </a:extLst>
            </p:cNvPr>
            <p:cNvSpPr/>
            <p:nvPr/>
          </p:nvSpPr>
          <p:spPr>
            <a:xfrm rot="3600000" flipH="1">
              <a:off x="2598794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E1DB3C38-794E-44E5-FFF7-BC024582861E}"/>
                </a:ext>
              </a:extLst>
            </p:cNvPr>
            <p:cNvSpPr/>
            <p:nvPr/>
          </p:nvSpPr>
          <p:spPr>
            <a:xfrm rot="18000000">
              <a:off x="3538081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CB726185-7DDB-4AFD-09D4-8758781323FF}"/>
                </a:ext>
              </a:extLst>
            </p:cNvPr>
            <p:cNvSpPr/>
            <p:nvPr/>
          </p:nvSpPr>
          <p:spPr>
            <a:xfrm rot="3600000" flipH="1">
              <a:off x="3230823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971DB762-7190-2D99-C109-6CA0AB8D1CE0}"/>
                </a:ext>
              </a:extLst>
            </p:cNvPr>
            <p:cNvSpPr/>
            <p:nvPr/>
          </p:nvSpPr>
          <p:spPr>
            <a:xfrm rot="18000000">
              <a:off x="4170110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7155A0CA-8614-8392-751E-D1F2D408D01B}"/>
                </a:ext>
              </a:extLst>
            </p:cNvPr>
            <p:cNvSpPr/>
            <p:nvPr/>
          </p:nvSpPr>
          <p:spPr>
            <a:xfrm rot="3600000" flipH="1">
              <a:off x="3862852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40C5BFFD-7D3B-25E4-1190-BD3C23932450}"/>
                </a:ext>
              </a:extLst>
            </p:cNvPr>
            <p:cNvSpPr/>
            <p:nvPr/>
          </p:nvSpPr>
          <p:spPr>
            <a:xfrm rot="18000000">
              <a:off x="4802139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角を丸くする 222">
              <a:extLst>
                <a:ext uri="{FF2B5EF4-FFF2-40B4-BE49-F238E27FC236}">
                  <a16:creationId xmlns:a16="http://schemas.microsoft.com/office/drawing/2014/main" id="{D0FD8435-7B40-DB4F-4F20-8F491FB3AE73}"/>
                </a:ext>
              </a:extLst>
            </p:cNvPr>
            <p:cNvSpPr/>
            <p:nvPr/>
          </p:nvSpPr>
          <p:spPr>
            <a:xfrm rot="3600000" flipH="1">
              <a:off x="4494881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61CA82F6-44B0-39F7-8E7A-006AE8D5BC9C}"/>
                </a:ext>
              </a:extLst>
            </p:cNvPr>
            <p:cNvSpPr/>
            <p:nvPr/>
          </p:nvSpPr>
          <p:spPr>
            <a:xfrm rot="18000000">
              <a:off x="5434168" y="409843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3A1CB78F-0A16-A7EC-4CFE-24D5080E3565}"/>
                </a:ext>
              </a:extLst>
            </p:cNvPr>
            <p:cNvSpPr/>
            <p:nvPr/>
          </p:nvSpPr>
          <p:spPr>
            <a:xfrm rot="3600000" flipH="1">
              <a:off x="5126910" y="721055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B21A875A-87BC-77E8-EA5F-EAFE38CD0DC7}"/>
                </a:ext>
              </a:extLst>
            </p:cNvPr>
            <p:cNvSpPr/>
            <p:nvPr/>
          </p:nvSpPr>
          <p:spPr>
            <a:xfrm rot="18000000">
              <a:off x="6066197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8E266EBA-DEB8-E7DA-05D5-2311FF2B09B2}"/>
                </a:ext>
              </a:extLst>
            </p:cNvPr>
            <p:cNvSpPr/>
            <p:nvPr/>
          </p:nvSpPr>
          <p:spPr>
            <a:xfrm rot="3600000" flipH="1">
              <a:off x="5758939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EB62A59B-7FC5-4BCA-8A44-036541E7B53E}"/>
                </a:ext>
              </a:extLst>
            </p:cNvPr>
            <p:cNvSpPr/>
            <p:nvPr/>
          </p:nvSpPr>
          <p:spPr>
            <a:xfrm rot="18000000">
              <a:off x="6698226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四角形: 角を丸くする 228">
              <a:extLst>
                <a:ext uri="{FF2B5EF4-FFF2-40B4-BE49-F238E27FC236}">
                  <a16:creationId xmlns:a16="http://schemas.microsoft.com/office/drawing/2014/main" id="{DA44D534-0F3B-52EC-223D-327E797DE39B}"/>
                </a:ext>
              </a:extLst>
            </p:cNvPr>
            <p:cNvSpPr/>
            <p:nvPr/>
          </p:nvSpPr>
          <p:spPr>
            <a:xfrm rot="3600000" flipH="1">
              <a:off x="6390968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四角形: 角を丸くする 229">
              <a:extLst>
                <a:ext uri="{FF2B5EF4-FFF2-40B4-BE49-F238E27FC236}">
                  <a16:creationId xmlns:a16="http://schemas.microsoft.com/office/drawing/2014/main" id="{861D2E44-C312-D7E9-79BD-E05E597F9EAC}"/>
                </a:ext>
              </a:extLst>
            </p:cNvPr>
            <p:cNvSpPr/>
            <p:nvPr/>
          </p:nvSpPr>
          <p:spPr>
            <a:xfrm rot="18000000">
              <a:off x="7330255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四角形: 角を丸くする 230">
              <a:extLst>
                <a:ext uri="{FF2B5EF4-FFF2-40B4-BE49-F238E27FC236}">
                  <a16:creationId xmlns:a16="http://schemas.microsoft.com/office/drawing/2014/main" id="{0A262D2C-840D-C48C-2373-B92F74B1E4C1}"/>
                </a:ext>
              </a:extLst>
            </p:cNvPr>
            <p:cNvSpPr/>
            <p:nvPr/>
          </p:nvSpPr>
          <p:spPr>
            <a:xfrm rot="3600000" flipH="1">
              <a:off x="7022997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四角形: 角を丸くする 231">
              <a:extLst>
                <a:ext uri="{FF2B5EF4-FFF2-40B4-BE49-F238E27FC236}">
                  <a16:creationId xmlns:a16="http://schemas.microsoft.com/office/drawing/2014/main" id="{8AD45569-7B11-0E54-E05D-7C9C28EB96BF}"/>
                </a:ext>
              </a:extLst>
            </p:cNvPr>
            <p:cNvSpPr/>
            <p:nvPr/>
          </p:nvSpPr>
          <p:spPr>
            <a:xfrm rot="18000000">
              <a:off x="7962284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2D7D0F5B-625F-DBE9-3091-DB01E7083AB7}"/>
                </a:ext>
              </a:extLst>
            </p:cNvPr>
            <p:cNvSpPr/>
            <p:nvPr/>
          </p:nvSpPr>
          <p:spPr>
            <a:xfrm rot="3600000" flipH="1">
              <a:off x="7655026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D828C2F2-8C46-B71C-7586-7D75071DD93D}"/>
                </a:ext>
              </a:extLst>
            </p:cNvPr>
            <p:cNvSpPr/>
            <p:nvPr/>
          </p:nvSpPr>
          <p:spPr>
            <a:xfrm rot="18000000">
              <a:off x="8594313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7EE5428A-0C2E-5BBB-7112-8F81DB185F47}"/>
                </a:ext>
              </a:extLst>
            </p:cNvPr>
            <p:cNvSpPr/>
            <p:nvPr/>
          </p:nvSpPr>
          <p:spPr>
            <a:xfrm rot="3600000" flipH="1">
              <a:off x="8287055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四角形: 角を丸くする 235">
              <a:extLst>
                <a:ext uri="{FF2B5EF4-FFF2-40B4-BE49-F238E27FC236}">
                  <a16:creationId xmlns:a16="http://schemas.microsoft.com/office/drawing/2014/main" id="{056F3704-7727-9C94-EDD5-B7E585443603}"/>
                </a:ext>
              </a:extLst>
            </p:cNvPr>
            <p:cNvSpPr/>
            <p:nvPr/>
          </p:nvSpPr>
          <p:spPr>
            <a:xfrm rot="18000000">
              <a:off x="9226342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953A7779-9544-9AF3-EEF8-B581A246B4B4}"/>
                </a:ext>
              </a:extLst>
            </p:cNvPr>
            <p:cNvSpPr/>
            <p:nvPr/>
          </p:nvSpPr>
          <p:spPr>
            <a:xfrm rot="3600000" flipH="1">
              <a:off x="8919084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0F046B72-4096-D05F-7FFC-94A6F6B34E5E}"/>
                </a:ext>
              </a:extLst>
            </p:cNvPr>
            <p:cNvSpPr/>
            <p:nvPr/>
          </p:nvSpPr>
          <p:spPr>
            <a:xfrm rot="18000000">
              <a:off x="9858371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E7629AA9-0EFA-C152-79D2-EEFDEEC45CA7}"/>
                </a:ext>
              </a:extLst>
            </p:cNvPr>
            <p:cNvSpPr/>
            <p:nvPr/>
          </p:nvSpPr>
          <p:spPr>
            <a:xfrm rot="3600000" flipH="1">
              <a:off x="9551113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ADD7EC24-969D-CE8D-0D86-BCC1A9765D76}"/>
                </a:ext>
              </a:extLst>
            </p:cNvPr>
            <p:cNvSpPr/>
            <p:nvPr/>
          </p:nvSpPr>
          <p:spPr>
            <a:xfrm rot="18000000">
              <a:off x="10490396" y="409842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D3494515-FAB1-6C2A-43B5-8BB7CD7D5A0F}"/>
                </a:ext>
              </a:extLst>
            </p:cNvPr>
            <p:cNvSpPr/>
            <p:nvPr/>
          </p:nvSpPr>
          <p:spPr>
            <a:xfrm rot="3600000" flipH="1">
              <a:off x="10183138" y="721054"/>
              <a:ext cx="225025" cy="58506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4204F99-4FE4-8E3E-065D-2A40D52E9013}"/>
              </a:ext>
            </a:extLst>
          </p:cNvPr>
          <p:cNvGrpSpPr/>
          <p:nvPr/>
        </p:nvGrpSpPr>
        <p:grpSpPr>
          <a:xfrm>
            <a:off x="444505" y="5428296"/>
            <a:ext cx="9001390" cy="196894"/>
            <a:chOff x="317485" y="1568505"/>
            <a:chExt cx="10287479" cy="225025"/>
          </a:xfrm>
        </p:grpSpPr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59422912-7672-47C2-512E-71832EE2371F}"/>
                </a:ext>
              </a:extLst>
            </p:cNvPr>
            <p:cNvSpPr/>
            <p:nvPr/>
          </p:nvSpPr>
          <p:spPr>
            <a:xfrm>
              <a:off x="317485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四角形: 角を丸くする 243">
              <a:extLst>
                <a:ext uri="{FF2B5EF4-FFF2-40B4-BE49-F238E27FC236}">
                  <a16:creationId xmlns:a16="http://schemas.microsoft.com/office/drawing/2014/main" id="{BEC40356-5F73-CD1F-B879-213F150C8B34}"/>
                </a:ext>
              </a:extLst>
            </p:cNvPr>
            <p:cNvSpPr/>
            <p:nvPr/>
          </p:nvSpPr>
          <p:spPr>
            <a:xfrm>
              <a:off x="1307595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四角形: 角を丸くする 244">
              <a:extLst>
                <a:ext uri="{FF2B5EF4-FFF2-40B4-BE49-F238E27FC236}">
                  <a16:creationId xmlns:a16="http://schemas.microsoft.com/office/drawing/2014/main" id="{B2C0427C-E713-A15C-A81D-DE10BB131747}"/>
                </a:ext>
              </a:extLst>
            </p:cNvPr>
            <p:cNvSpPr/>
            <p:nvPr/>
          </p:nvSpPr>
          <p:spPr>
            <a:xfrm>
              <a:off x="2258429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FE364528-2733-72E1-C473-8A79EA00BA0B}"/>
                </a:ext>
              </a:extLst>
            </p:cNvPr>
            <p:cNvSpPr/>
            <p:nvPr/>
          </p:nvSpPr>
          <p:spPr>
            <a:xfrm>
              <a:off x="3248539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四角形: 角を丸くする 246">
              <a:extLst>
                <a:ext uri="{FF2B5EF4-FFF2-40B4-BE49-F238E27FC236}">
                  <a16:creationId xmlns:a16="http://schemas.microsoft.com/office/drawing/2014/main" id="{100FA1AC-83A7-DB77-2045-DA9BA45F785D}"/>
                </a:ext>
              </a:extLst>
            </p:cNvPr>
            <p:cNvSpPr/>
            <p:nvPr/>
          </p:nvSpPr>
          <p:spPr>
            <a:xfrm>
              <a:off x="4190746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D77CCFA9-7108-C51D-6974-609C3B67B5CD}"/>
                </a:ext>
              </a:extLst>
            </p:cNvPr>
            <p:cNvSpPr/>
            <p:nvPr/>
          </p:nvSpPr>
          <p:spPr>
            <a:xfrm>
              <a:off x="5180856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111C62FB-48BF-33A3-26C6-8F384AAF4823}"/>
                </a:ext>
              </a:extLst>
            </p:cNvPr>
            <p:cNvSpPr/>
            <p:nvPr/>
          </p:nvSpPr>
          <p:spPr>
            <a:xfrm>
              <a:off x="6140316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四角形: 角を丸くする 249">
              <a:extLst>
                <a:ext uri="{FF2B5EF4-FFF2-40B4-BE49-F238E27FC236}">
                  <a16:creationId xmlns:a16="http://schemas.microsoft.com/office/drawing/2014/main" id="{A9228A73-4A3C-2D6E-5586-989A4E2D004F}"/>
                </a:ext>
              </a:extLst>
            </p:cNvPr>
            <p:cNvSpPr/>
            <p:nvPr/>
          </p:nvSpPr>
          <p:spPr>
            <a:xfrm>
              <a:off x="7130426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四角形: 角を丸くする 250">
              <a:extLst>
                <a:ext uri="{FF2B5EF4-FFF2-40B4-BE49-F238E27FC236}">
                  <a16:creationId xmlns:a16="http://schemas.microsoft.com/office/drawing/2014/main" id="{7B9A6BE6-9819-2D6A-C8A9-EE8194B3C6C7}"/>
                </a:ext>
              </a:extLst>
            </p:cNvPr>
            <p:cNvSpPr/>
            <p:nvPr/>
          </p:nvSpPr>
          <p:spPr>
            <a:xfrm>
              <a:off x="8029501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四角形: 角を丸くする 251">
              <a:extLst>
                <a:ext uri="{FF2B5EF4-FFF2-40B4-BE49-F238E27FC236}">
                  <a16:creationId xmlns:a16="http://schemas.microsoft.com/office/drawing/2014/main" id="{BCB07A58-76D3-C319-8691-5A69306B3B2A}"/>
                </a:ext>
              </a:extLst>
            </p:cNvPr>
            <p:cNvSpPr/>
            <p:nvPr/>
          </p:nvSpPr>
          <p:spPr>
            <a:xfrm>
              <a:off x="9019611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四角形: 角を丸くする 252">
              <a:extLst>
                <a:ext uri="{FF2B5EF4-FFF2-40B4-BE49-F238E27FC236}">
                  <a16:creationId xmlns:a16="http://schemas.microsoft.com/office/drawing/2014/main" id="{4E8313E0-58A8-0A6A-4A1E-1161F4151C11}"/>
                </a:ext>
              </a:extLst>
            </p:cNvPr>
            <p:cNvSpPr/>
            <p:nvPr/>
          </p:nvSpPr>
          <p:spPr>
            <a:xfrm>
              <a:off x="9985769" y="1568505"/>
              <a:ext cx="619195" cy="22502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48E4BD54-5C33-A63F-6CBA-503D788C8310}"/>
              </a:ext>
            </a:extLst>
          </p:cNvPr>
          <p:cNvGrpSpPr/>
          <p:nvPr/>
        </p:nvGrpSpPr>
        <p:grpSpPr>
          <a:xfrm>
            <a:off x="474941" y="5036033"/>
            <a:ext cx="8940518" cy="233721"/>
            <a:chOff x="380967" y="777340"/>
            <a:chExt cx="8940518" cy="233721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03C568C6-F24B-8EC1-6763-EB1979AA70D2}"/>
                </a:ext>
              </a:extLst>
            </p:cNvPr>
            <p:cNvGrpSpPr/>
            <p:nvPr/>
          </p:nvGrpSpPr>
          <p:grpSpPr>
            <a:xfrm>
              <a:off x="380967" y="777340"/>
              <a:ext cx="4520985" cy="233721"/>
              <a:chOff x="522687" y="589862"/>
              <a:chExt cx="10372754" cy="536238"/>
            </a:xfrm>
          </p:grpSpPr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F25A7D81-7F48-752B-ED18-4D3EC93CA737}"/>
                  </a:ext>
                </a:extLst>
              </p:cNvPr>
              <p:cNvSpPr/>
              <p:nvPr/>
            </p:nvSpPr>
            <p:spPr>
              <a:xfrm rot="18000000">
                <a:off x="1009965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6B36D646-71EA-430D-A0EA-62FBD40E30B3}"/>
                  </a:ext>
                </a:extLst>
              </p:cNvPr>
              <p:cNvSpPr/>
              <p:nvPr/>
            </p:nvSpPr>
            <p:spPr>
              <a:xfrm rot="3600000" flipH="1">
                <a:off x="702707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685E5972-95CF-3609-F66E-D5E18CE28F44}"/>
                  </a:ext>
                </a:extLst>
              </p:cNvPr>
              <p:cNvSpPr/>
              <p:nvPr/>
            </p:nvSpPr>
            <p:spPr>
              <a:xfrm rot="18000000">
                <a:off x="1641994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8619E331-B30A-248F-017A-9713793049F9}"/>
                  </a:ext>
                </a:extLst>
              </p:cNvPr>
              <p:cNvSpPr/>
              <p:nvPr/>
            </p:nvSpPr>
            <p:spPr>
              <a:xfrm rot="3600000" flipH="1">
                <a:off x="1334736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D0F1F77F-89DE-B798-DF5C-43650700DA60}"/>
                  </a:ext>
                </a:extLst>
              </p:cNvPr>
              <p:cNvSpPr/>
              <p:nvPr/>
            </p:nvSpPr>
            <p:spPr>
              <a:xfrm rot="18000000">
                <a:off x="2274023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F30D2BFF-80DD-ED43-C0E7-7CBA3F7CA48E}"/>
                  </a:ext>
                </a:extLst>
              </p:cNvPr>
              <p:cNvSpPr/>
              <p:nvPr/>
            </p:nvSpPr>
            <p:spPr>
              <a:xfrm rot="3600000" flipH="1">
                <a:off x="1966765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E963F30F-E43D-4746-7459-B4FA5771E5AC}"/>
                  </a:ext>
                </a:extLst>
              </p:cNvPr>
              <p:cNvSpPr/>
              <p:nvPr/>
            </p:nvSpPr>
            <p:spPr>
              <a:xfrm rot="18000000">
                <a:off x="2906052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5FCDEEBE-5A03-4CFE-8780-6253D0ADCC48}"/>
                  </a:ext>
                </a:extLst>
              </p:cNvPr>
              <p:cNvSpPr/>
              <p:nvPr/>
            </p:nvSpPr>
            <p:spPr>
              <a:xfrm rot="3600000" flipH="1">
                <a:off x="2598794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角を丸くする 296">
                <a:extLst>
                  <a:ext uri="{FF2B5EF4-FFF2-40B4-BE49-F238E27FC236}">
                    <a16:creationId xmlns:a16="http://schemas.microsoft.com/office/drawing/2014/main" id="{1F6ABE43-DA85-C69D-236F-D2CB12132244}"/>
                  </a:ext>
                </a:extLst>
              </p:cNvPr>
              <p:cNvSpPr/>
              <p:nvPr/>
            </p:nvSpPr>
            <p:spPr>
              <a:xfrm rot="18000000">
                <a:off x="3538081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E3026DED-689E-581B-6CA2-6BC1435E99D4}"/>
                  </a:ext>
                </a:extLst>
              </p:cNvPr>
              <p:cNvSpPr/>
              <p:nvPr/>
            </p:nvSpPr>
            <p:spPr>
              <a:xfrm rot="3600000" flipH="1">
                <a:off x="3230823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89DB51F9-F774-ADC7-CFA4-5A2AEFE003DB}"/>
                  </a:ext>
                </a:extLst>
              </p:cNvPr>
              <p:cNvSpPr/>
              <p:nvPr/>
            </p:nvSpPr>
            <p:spPr>
              <a:xfrm rot="18000000">
                <a:off x="4170110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四角形: 角を丸くする 299">
                <a:extLst>
                  <a:ext uri="{FF2B5EF4-FFF2-40B4-BE49-F238E27FC236}">
                    <a16:creationId xmlns:a16="http://schemas.microsoft.com/office/drawing/2014/main" id="{247773BE-7B00-D3BB-1A8A-BC6064F8BB18}"/>
                  </a:ext>
                </a:extLst>
              </p:cNvPr>
              <p:cNvSpPr/>
              <p:nvPr/>
            </p:nvSpPr>
            <p:spPr>
              <a:xfrm rot="3600000" flipH="1">
                <a:off x="3862852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5E1CDD8A-B750-F31F-15D1-25713D7A7CFF}"/>
                  </a:ext>
                </a:extLst>
              </p:cNvPr>
              <p:cNvSpPr/>
              <p:nvPr/>
            </p:nvSpPr>
            <p:spPr>
              <a:xfrm rot="18000000">
                <a:off x="4802139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0D0510CD-2F74-E208-6D61-D18A3C904E83}"/>
                  </a:ext>
                </a:extLst>
              </p:cNvPr>
              <p:cNvSpPr/>
              <p:nvPr/>
            </p:nvSpPr>
            <p:spPr>
              <a:xfrm rot="3600000" flipH="1">
                <a:off x="4494881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F9FF772B-74C5-3AFB-D67A-AC5200F6D78D}"/>
                  </a:ext>
                </a:extLst>
              </p:cNvPr>
              <p:cNvSpPr/>
              <p:nvPr/>
            </p:nvSpPr>
            <p:spPr>
              <a:xfrm rot="18000000">
                <a:off x="5434168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B0E45082-BB78-52C5-4449-881320ABB5FC}"/>
                  </a:ext>
                </a:extLst>
              </p:cNvPr>
              <p:cNvSpPr/>
              <p:nvPr/>
            </p:nvSpPr>
            <p:spPr>
              <a:xfrm rot="3600000" flipH="1">
                <a:off x="5126910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F453DF4F-37AB-B07E-0455-D23B14961728}"/>
                  </a:ext>
                </a:extLst>
              </p:cNvPr>
              <p:cNvSpPr/>
              <p:nvPr/>
            </p:nvSpPr>
            <p:spPr>
              <a:xfrm rot="18000000">
                <a:off x="6066197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85A9C45E-DE0C-F15B-DE47-261D0011D230}"/>
                  </a:ext>
                </a:extLst>
              </p:cNvPr>
              <p:cNvSpPr/>
              <p:nvPr/>
            </p:nvSpPr>
            <p:spPr>
              <a:xfrm rot="3600000" flipH="1">
                <a:off x="5758939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86AF8593-8A18-12F3-936C-04BBE90B5052}"/>
                  </a:ext>
                </a:extLst>
              </p:cNvPr>
              <p:cNvSpPr/>
              <p:nvPr/>
            </p:nvSpPr>
            <p:spPr>
              <a:xfrm rot="18000000">
                <a:off x="6698226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角を丸くする 307">
                <a:extLst>
                  <a:ext uri="{FF2B5EF4-FFF2-40B4-BE49-F238E27FC236}">
                    <a16:creationId xmlns:a16="http://schemas.microsoft.com/office/drawing/2014/main" id="{22B61BA1-2133-4333-36D3-DEB79BAC0919}"/>
                  </a:ext>
                </a:extLst>
              </p:cNvPr>
              <p:cNvSpPr/>
              <p:nvPr/>
            </p:nvSpPr>
            <p:spPr>
              <a:xfrm rot="3600000" flipH="1">
                <a:off x="6390968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角を丸くする 308">
                <a:extLst>
                  <a:ext uri="{FF2B5EF4-FFF2-40B4-BE49-F238E27FC236}">
                    <a16:creationId xmlns:a16="http://schemas.microsoft.com/office/drawing/2014/main" id="{822BB40F-791D-40B6-39E8-AA92D9AFA1E2}"/>
                  </a:ext>
                </a:extLst>
              </p:cNvPr>
              <p:cNvSpPr/>
              <p:nvPr/>
            </p:nvSpPr>
            <p:spPr>
              <a:xfrm rot="18000000">
                <a:off x="7330255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角を丸くする 309">
                <a:extLst>
                  <a:ext uri="{FF2B5EF4-FFF2-40B4-BE49-F238E27FC236}">
                    <a16:creationId xmlns:a16="http://schemas.microsoft.com/office/drawing/2014/main" id="{3F02FB35-C8D5-40EF-76F4-054EA56D9306}"/>
                  </a:ext>
                </a:extLst>
              </p:cNvPr>
              <p:cNvSpPr/>
              <p:nvPr/>
            </p:nvSpPr>
            <p:spPr>
              <a:xfrm rot="3600000" flipH="1">
                <a:off x="7022997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角を丸くする 310">
                <a:extLst>
                  <a:ext uri="{FF2B5EF4-FFF2-40B4-BE49-F238E27FC236}">
                    <a16:creationId xmlns:a16="http://schemas.microsoft.com/office/drawing/2014/main" id="{5FBA5CF0-D194-B181-5892-6A65806D8462}"/>
                  </a:ext>
                </a:extLst>
              </p:cNvPr>
              <p:cNvSpPr/>
              <p:nvPr/>
            </p:nvSpPr>
            <p:spPr>
              <a:xfrm rot="18000000">
                <a:off x="7962284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D052D003-BE0C-FE52-3078-FE8E29CC4CF9}"/>
                  </a:ext>
                </a:extLst>
              </p:cNvPr>
              <p:cNvSpPr/>
              <p:nvPr/>
            </p:nvSpPr>
            <p:spPr>
              <a:xfrm rot="3600000" flipH="1">
                <a:off x="7655026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16D01DAB-14F7-F9C8-3682-220DC6AE509F}"/>
                  </a:ext>
                </a:extLst>
              </p:cNvPr>
              <p:cNvSpPr/>
              <p:nvPr/>
            </p:nvSpPr>
            <p:spPr>
              <a:xfrm rot="18000000">
                <a:off x="8594313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105F6322-1A6E-B954-C143-576CFB3326AD}"/>
                  </a:ext>
                </a:extLst>
              </p:cNvPr>
              <p:cNvSpPr/>
              <p:nvPr/>
            </p:nvSpPr>
            <p:spPr>
              <a:xfrm rot="3600000" flipH="1">
                <a:off x="8287055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2B9980E5-047F-976C-5B5C-0C8F7B827D48}"/>
                  </a:ext>
                </a:extLst>
              </p:cNvPr>
              <p:cNvSpPr/>
              <p:nvPr/>
            </p:nvSpPr>
            <p:spPr>
              <a:xfrm rot="18000000">
                <a:off x="9226342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493AFFC4-F9E2-3E64-09D6-8A3EBF360056}"/>
                  </a:ext>
                </a:extLst>
              </p:cNvPr>
              <p:cNvSpPr/>
              <p:nvPr/>
            </p:nvSpPr>
            <p:spPr>
              <a:xfrm rot="3600000" flipH="1">
                <a:off x="8919084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B1507653-1A0C-0C32-F056-CBA9020F85E4}"/>
                  </a:ext>
                </a:extLst>
              </p:cNvPr>
              <p:cNvSpPr/>
              <p:nvPr/>
            </p:nvSpPr>
            <p:spPr>
              <a:xfrm rot="18000000">
                <a:off x="9858371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角を丸くする 317">
                <a:extLst>
                  <a:ext uri="{FF2B5EF4-FFF2-40B4-BE49-F238E27FC236}">
                    <a16:creationId xmlns:a16="http://schemas.microsoft.com/office/drawing/2014/main" id="{CF0B262D-900C-1C16-B1C1-C5FBBED11C5E}"/>
                  </a:ext>
                </a:extLst>
              </p:cNvPr>
              <p:cNvSpPr/>
              <p:nvPr/>
            </p:nvSpPr>
            <p:spPr>
              <a:xfrm rot="3600000" flipH="1">
                <a:off x="9551113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7F3FABD2-56EA-F24D-2E86-5E657EFDBF72}"/>
                  </a:ext>
                </a:extLst>
              </p:cNvPr>
              <p:cNvSpPr/>
              <p:nvPr/>
            </p:nvSpPr>
            <p:spPr>
              <a:xfrm rot="18000000">
                <a:off x="10490396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0ECACD23-CA2A-CA41-C99F-CDA402ED7755}"/>
                  </a:ext>
                </a:extLst>
              </p:cNvPr>
              <p:cNvSpPr/>
              <p:nvPr/>
            </p:nvSpPr>
            <p:spPr>
              <a:xfrm rot="3600000" flipH="1">
                <a:off x="10183138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887C172F-A0FB-8B1E-E385-89EFF9F3E3DF}"/>
                </a:ext>
              </a:extLst>
            </p:cNvPr>
            <p:cNvGrpSpPr/>
            <p:nvPr/>
          </p:nvGrpSpPr>
          <p:grpSpPr>
            <a:xfrm>
              <a:off x="4800500" y="777340"/>
              <a:ext cx="4520985" cy="233721"/>
              <a:chOff x="522687" y="589862"/>
              <a:chExt cx="10372754" cy="536238"/>
            </a:xfrm>
          </p:grpSpPr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234702AE-7D79-4738-A427-4E13D0A20862}"/>
                  </a:ext>
                </a:extLst>
              </p:cNvPr>
              <p:cNvSpPr/>
              <p:nvPr/>
            </p:nvSpPr>
            <p:spPr>
              <a:xfrm rot="18000000">
                <a:off x="1009965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2FB4CD08-587F-01EE-153C-113EBA969928}"/>
                  </a:ext>
                </a:extLst>
              </p:cNvPr>
              <p:cNvSpPr/>
              <p:nvPr/>
            </p:nvSpPr>
            <p:spPr>
              <a:xfrm rot="3600000" flipH="1">
                <a:off x="702707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41B5D36F-8F3E-87E9-8704-925730939EE9}"/>
                  </a:ext>
                </a:extLst>
              </p:cNvPr>
              <p:cNvSpPr/>
              <p:nvPr/>
            </p:nvSpPr>
            <p:spPr>
              <a:xfrm rot="18000000">
                <a:off x="1641994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5D35EDDF-D679-6590-45CD-86B5BB798C3E}"/>
                  </a:ext>
                </a:extLst>
              </p:cNvPr>
              <p:cNvSpPr/>
              <p:nvPr/>
            </p:nvSpPr>
            <p:spPr>
              <a:xfrm rot="3600000" flipH="1">
                <a:off x="1334736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10FD0797-1081-CC23-5A90-52FF927B1221}"/>
                  </a:ext>
                </a:extLst>
              </p:cNvPr>
              <p:cNvSpPr/>
              <p:nvPr/>
            </p:nvSpPr>
            <p:spPr>
              <a:xfrm rot="18000000">
                <a:off x="2274023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8F2D01FF-E119-BFCD-0695-ABC67D5A537F}"/>
                  </a:ext>
                </a:extLst>
              </p:cNvPr>
              <p:cNvSpPr/>
              <p:nvPr/>
            </p:nvSpPr>
            <p:spPr>
              <a:xfrm rot="3600000" flipH="1">
                <a:off x="1966765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3A70D1E4-E400-AE5E-E16A-6D3A15BA6A46}"/>
                  </a:ext>
                </a:extLst>
              </p:cNvPr>
              <p:cNvSpPr/>
              <p:nvPr/>
            </p:nvSpPr>
            <p:spPr>
              <a:xfrm rot="18000000">
                <a:off x="2906052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B136DB97-DC2D-8C43-CA08-E8E8218B3A7B}"/>
                  </a:ext>
                </a:extLst>
              </p:cNvPr>
              <p:cNvSpPr/>
              <p:nvPr/>
            </p:nvSpPr>
            <p:spPr>
              <a:xfrm rot="3600000" flipH="1">
                <a:off x="2598794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B3916725-678B-D8F3-045B-FC8A4D9A7CE1}"/>
                  </a:ext>
                </a:extLst>
              </p:cNvPr>
              <p:cNvSpPr/>
              <p:nvPr/>
            </p:nvSpPr>
            <p:spPr>
              <a:xfrm rot="18000000">
                <a:off x="3538081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F87469AB-28AB-70C1-CC9B-F8F8306D25A5}"/>
                  </a:ext>
                </a:extLst>
              </p:cNvPr>
              <p:cNvSpPr/>
              <p:nvPr/>
            </p:nvSpPr>
            <p:spPr>
              <a:xfrm rot="3600000" flipH="1">
                <a:off x="3230823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57512AA9-066B-52A6-B9AF-5EF654F9B32C}"/>
                  </a:ext>
                </a:extLst>
              </p:cNvPr>
              <p:cNvSpPr/>
              <p:nvPr/>
            </p:nvSpPr>
            <p:spPr>
              <a:xfrm rot="18000000">
                <a:off x="4170110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AA200C9F-4CB8-4747-77A0-A918631D8145}"/>
                  </a:ext>
                </a:extLst>
              </p:cNvPr>
              <p:cNvSpPr/>
              <p:nvPr/>
            </p:nvSpPr>
            <p:spPr>
              <a:xfrm rot="3600000" flipH="1">
                <a:off x="3862852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BBFA694A-C30E-57A9-CC26-833F81944DBD}"/>
                  </a:ext>
                </a:extLst>
              </p:cNvPr>
              <p:cNvSpPr/>
              <p:nvPr/>
            </p:nvSpPr>
            <p:spPr>
              <a:xfrm rot="18000000">
                <a:off x="4802139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角を丸くする 269">
                <a:extLst>
                  <a:ext uri="{FF2B5EF4-FFF2-40B4-BE49-F238E27FC236}">
                    <a16:creationId xmlns:a16="http://schemas.microsoft.com/office/drawing/2014/main" id="{C5F7374B-3E34-52A9-3624-FCD81A73ADF3}"/>
                  </a:ext>
                </a:extLst>
              </p:cNvPr>
              <p:cNvSpPr/>
              <p:nvPr/>
            </p:nvSpPr>
            <p:spPr>
              <a:xfrm rot="3600000" flipH="1">
                <a:off x="4494881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B2A1B951-63F5-BFAC-B1D1-4248CFAF335D}"/>
                  </a:ext>
                </a:extLst>
              </p:cNvPr>
              <p:cNvSpPr/>
              <p:nvPr/>
            </p:nvSpPr>
            <p:spPr>
              <a:xfrm rot="18000000">
                <a:off x="5434168" y="409843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E673FCB9-2E64-71F8-0270-2B44B905E398}"/>
                  </a:ext>
                </a:extLst>
              </p:cNvPr>
              <p:cNvSpPr/>
              <p:nvPr/>
            </p:nvSpPr>
            <p:spPr>
              <a:xfrm rot="3600000" flipH="1">
                <a:off x="5126910" y="721055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1612418A-FE46-E91B-9A1B-40D967A4E158}"/>
                  </a:ext>
                </a:extLst>
              </p:cNvPr>
              <p:cNvSpPr/>
              <p:nvPr/>
            </p:nvSpPr>
            <p:spPr>
              <a:xfrm rot="18000000">
                <a:off x="6066197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892D58FC-EE88-6F42-52C5-37B91489BD86}"/>
                  </a:ext>
                </a:extLst>
              </p:cNvPr>
              <p:cNvSpPr/>
              <p:nvPr/>
            </p:nvSpPr>
            <p:spPr>
              <a:xfrm rot="3600000" flipH="1">
                <a:off x="5758939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70AF89C1-DA0F-BC32-81C0-F06F9801B965}"/>
                  </a:ext>
                </a:extLst>
              </p:cNvPr>
              <p:cNvSpPr/>
              <p:nvPr/>
            </p:nvSpPr>
            <p:spPr>
              <a:xfrm rot="18000000">
                <a:off x="6698226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4B420166-FC67-0DA6-16FD-0BD6B28AC764}"/>
                  </a:ext>
                </a:extLst>
              </p:cNvPr>
              <p:cNvSpPr/>
              <p:nvPr/>
            </p:nvSpPr>
            <p:spPr>
              <a:xfrm rot="3600000" flipH="1">
                <a:off x="6390968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3ACF68EB-F93A-AD5B-1625-9DE923A299CB}"/>
                  </a:ext>
                </a:extLst>
              </p:cNvPr>
              <p:cNvSpPr/>
              <p:nvPr/>
            </p:nvSpPr>
            <p:spPr>
              <a:xfrm rot="18000000">
                <a:off x="7330255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39CA2CD1-7786-4CC5-10DA-0C462D6F5507}"/>
                  </a:ext>
                </a:extLst>
              </p:cNvPr>
              <p:cNvSpPr/>
              <p:nvPr/>
            </p:nvSpPr>
            <p:spPr>
              <a:xfrm rot="3600000" flipH="1">
                <a:off x="7022997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061914AD-9966-746B-010A-6425A83E24A4}"/>
                  </a:ext>
                </a:extLst>
              </p:cNvPr>
              <p:cNvSpPr/>
              <p:nvPr/>
            </p:nvSpPr>
            <p:spPr>
              <a:xfrm rot="18000000">
                <a:off x="7962284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6B72EC0E-1103-5749-9219-DA3A6B567F23}"/>
                  </a:ext>
                </a:extLst>
              </p:cNvPr>
              <p:cNvSpPr/>
              <p:nvPr/>
            </p:nvSpPr>
            <p:spPr>
              <a:xfrm rot="3600000" flipH="1">
                <a:off x="7655026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4F9369FD-68A4-E1B1-25A1-3F3E3FC7308F}"/>
                  </a:ext>
                </a:extLst>
              </p:cNvPr>
              <p:cNvSpPr/>
              <p:nvPr/>
            </p:nvSpPr>
            <p:spPr>
              <a:xfrm rot="18000000">
                <a:off x="8594313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9D539445-4476-A75E-BEEC-0A3480BCD72C}"/>
                  </a:ext>
                </a:extLst>
              </p:cNvPr>
              <p:cNvSpPr/>
              <p:nvPr/>
            </p:nvSpPr>
            <p:spPr>
              <a:xfrm rot="3600000" flipH="1">
                <a:off x="8287055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48AEFA1B-0E32-52D1-C5CD-CE1BBC8AB861}"/>
                  </a:ext>
                </a:extLst>
              </p:cNvPr>
              <p:cNvSpPr/>
              <p:nvPr/>
            </p:nvSpPr>
            <p:spPr>
              <a:xfrm rot="18000000">
                <a:off x="9226342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EFD1420A-462C-B9BC-70B6-001B645D1539}"/>
                  </a:ext>
                </a:extLst>
              </p:cNvPr>
              <p:cNvSpPr/>
              <p:nvPr/>
            </p:nvSpPr>
            <p:spPr>
              <a:xfrm rot="3600000" flipH="1">
                <a:off x="8919084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56A7DF61-094D-EA1F-877F-3A0893863743}"/>
                  </a:ext>
                </a:extLst>
              </p:cNvPr>
              <p:cNvSpPr/>
              <p:nvPr/>
            </p:nvSpPr>
            <p:spPr>
              <a:xfrm rot="18000000">
                <a:off x="9858371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7F935DC8-3397-388E-94AE-C3785F744051}"/>
                  </a:ext>
                </a:extLst>
              </p:cNvPr>
              <p:cNvSpPr/>
              <p:nvPr/>
            </p:nvSpPr>
            <p:spPr>
              <a:xfrm rot="3600000" flipH="1">
                <a:off x="9551113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4D753253-BCB0-8C79-41F0-13675FEEECE0}"/>
                  </a:ext>
                </a:extLst>
              </p:cNvPr>
              <p:cNvSpPr/>
              <p:nvPr/>
            </p:nvSpPr>
            <p:spPr>
              <a:xfrm rot="18000000">
                <a:off x="10490396" y="409842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12B2C999-22C0-F6A4-0EA4-1EE49399A5D4}"/>
                  </a:ext>
                </a:extLst>
              </p:cNvPr>
              <p:cNvSpPr/>
              <p:nvPr/>
            </p:nvSpPr>
            <p:spPr>
              <a:xfrm rot="3600000" flipH="1">
                <a:off x="10183138" y="721054"/>
                <a:ext cx="225025" cy="58506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D8EFAB9E-58BB-1763-899E-59A982B8F33D}"/>
              </a:ext>
            </a:extLst>
          </p:cNvPr>
          <p:cNvGrpSpPr/>
          <p:nvPr/>
        </p:nvGrpSpPr>
        <p:grpSpPr>
          <a:xfrm>
            <a:off x="366020" y="5783732"/>
            <a:ext cx="9158360" cy="98447"/>
            <a:chOff x="370686" y="1165179"/>
            <a:chExt cx="9158360" cy="98447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F51CE24E-B59F-228F-FCCC-8B21D1CD233C}"/>
                </a:ext>
              </a:extLst>
            </p:cNvPr>
            <p:cNvGrpSpPr/>
            <p:nvPr/>
          </p:nvGrpSpPr>
          <p:grpSpPr>
            <a:xfrm>
              <a:off x="370686" y="1165179"/>
              <a:ext cx="4500695" cy="98447"/>
              <a:chOff x="317485" y="1568505"/>
              <a:chExt cx="10287479" cy="225025"/>
            </a:xfrm>
          </p:grpSpPr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1D865B10-53FE-0B85-E267-673547201D5A}"/>
                  </a:ext>
                </a:extLst>
              </p:cNvPr>
              <p:cNvSpPr/>
              <p:nvPr/>
            </p:nvSpPr>
            <p:spPr>
              <a:xfrm>
                <a:off x="317485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角を丸くする 335">
                <a:extLst>
                  <a:ext uri="{FF2B5EF4-FFF2-40B4-BE49-F238E27FC236}">
                    <a16:creationId xmlns:a16="http://schemas.microsoft.com/office/drawing/2014/main" id="{7B8F7075-A1BC-E6D2-9E86-7D6E9EADCF11}"/>
                  </a:ext>
                </a:extLst>
              </p:cNvPr>
              <p:cNvSpPr/>
              <p:nvPr/>
            </p:nvSpPr>
            <p:spPr>
              <a:xfrm>
                <a:off x="1307595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04231A7F-0CFB-EA28-8C89-BCD1F3D8B3B9}"/>
                  </a:ext>
                </a:extLst>
              </p:cNvPr>
              <p:cNvSpPr/>
              <p:nvPr/>
            </p:nvSpPr>
            <p:spPr>
              <a:xfrm>
                <a:off x="225842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01D3D49C-AD03-8459-CEFF-A5DE0F79307F}"/>
                  </a:ext>
                </a:extLst>
              </p:cNvPr>
              <p:cNvSpPr/>
              <p:nvPr/>
            </p:nvSpPr>
            <p:spPr>
              <a:xfrm>
                <a:off x="324853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4EA6CB62-B4E0-D340-076B-9A1B40DA0832}"/>
                  </a:ext>
                </a:extLst>
              </p:cNvPr>
              <p:cNvSpPr/>
              <p:nvPr/>
            </p:nvSpPr>
            <p:spPr>
              <a:xfrm>
                <a:off x="419074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38E7AB46-B4C1-24C6-BC88-ABEFB8FA63D0}"/>
                  </a:ext>
                </a:extLst>
              </p:cNvPr>
              <p:cNvSpPr/>
              <p:nvPr/>
            </p:nvSpPr>
            <p:spPr>
              <a:xfrm>
                <a:off x="518085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89F55CD2-D0CF-FD10-108C-E2CF3663814A}"/>
                  </a:ext>
                </a:extLst>
              </p:cNvPr>
              <p:cNvSpPr/>
              <p:nvPr/>
            </p:nvSpPr>
            <p:spPr>
              <a:xfrm>
                <a:off x="614031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341">
                <a:extLst>
                  <a:ext uri="{FF2B5EF4-FFF2-40B4-BE49-F238E27FC236}">
                    <a16:creationId xmlns:a16="http://schemas.microsoft.com/office/drawing/2014/main" id="{00D047AB-2EF8-681E-F426-077B3FFE9E06}"/>
                  </a:ext>
                </a:extLst>
              </p:cNvPr>
              <p:cNvSpPr/>
              <p:nvPr/>
            </p:nvSpPr>
            <p:spPr>
              <a:xfrm>
                <a:off x="713042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342">
                <a:extLst>
                  <a:ext uri="{FF2B5EF4-FFF2-40B4-BE49-F238E27FC236}">
                    <a16:creationId xmlns:a16="http://schemas.microsoft.com/office/drawing/2014/main" id="{FF923290-E83A-F52F-DDFD-57329CF68ABE}"/>
                  </a:ext>
                </a:extLst>
              </p:cNvPr>
              <p:cNvSpPr/>
              <p:nvPr/>
            </p:nvSpPr>
            <p:spPr>
              <a:xfrm>
                <a:off x="8029501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角を丸くする 343">
                <a:extLst>
                  <a:ext uri="{FF2B5EF4-FFF2-40B4-BE49-F238E27FC236}">
                    <a16:creationId xmlns:a16="http://schemas.microsoft.com/office/drawing/2014/main" id="{5AF24934-0F2D-4B61-2226-F94DEF8DF17E}"/>
                  </a:ext>
                </a:extLst>
              </p:cNvPr>
              <p:cNvSpPr/>
              <p:nvPr/>
            </p:nvSpPr>
            <p:spPr>
              <a:xfrm>
                <a:off x="9019611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0E6E5CA5-93CC-3576-D429-9C7C44EEE774}"/>
                  </a:ext>
                </a:extLst>
              </p:cNvPr>
              <p:cNvSpPr/>
              <p:nvPr/>
            </p:nvSpPr>
            <p:spPr>
              <a:xfrm>
                <a:off x="998576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D06A29F1-A176-F613-5E8C-126EA33C262D}"/>
                </a:ext>
              </a:extLst>
            </p:cNvPr>
            <p:cNvGrpSpPr/>
            <p:nvPr/>
          </p:nvGrpSpPr>
          <p:grpSpPr>
            <a:xfrm>
              <a:off x="5028351" y="1165179"/>
              <a:ext cx="4500695" cy="98447"/>
              <a:chOff x="317485" y="1568505"/>
              <a:chExt cx="10287479" cy="225025"/>
            </a:xfrm>
          </p:grpSpPr>
          <p:sp>
            <p:nvSpPr>
              <p:cNvPr id="324" name="四角形: 角を丸くする 323">
                <a:extLst>
                  <a:ext uri="{FF2B5EF4-FFF2-40B4-BE49-F238E27FC236}">
                    <a16:creationId xmlns:a16="http://schemas.microsoft.com/office/drawing/2014/main" id="{2950CAFC-BDE6-09BA-2949-1835FE1F2F5F}"/>
                  </a:ext>
                </a:extLst>
              </p:cNvPr>
              <p:cNvSpPr/>
              <p:nvPr/>
            </p:nvSpPr>
            <p:spPr>
              <a:xfrm>
                <a:off x="317485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角を丸くする 324">
                <a:extLst>
                  <a:ext uri="{FF2B5EF4-FFF2-40B4-BE49-F238E27FC236}">
                    <a16:creationId xmlns:a16="http://schemas.microsoft.com/office/drawing/2014/main" id="{923FD662-61B2-069A-6DB4-ACE885D4F96A}"/>
                  </a:ext>
                </a:extLst>
              </p:cNvPr>
              <p:cNvSpPr/>
              <p:nvPr/>
            </p:nvSpPr>
            <p:spPr>
              <a:xfrm>
                <a:off x="1307595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13B2B51A-DC0F-C082-3D01-1A2E6A148108}"/>
                  </a:ext>
                </a:extLst>
              </p:cNvPr>
              <p:cNvSpPr/>
              <p:nvPr/>
            </p:nvSpPr>
            <p:spPr>
              <a:xfrm>
                <a:off x="225842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326">
                <a:extLst>
                  <a:ext uri="{FF2B5EF4-FFF2-40B4-BE49-F238E27FC236}">
                    <a16:creationId xmlns:a16="http://schemas.microsoft.com/office/drawing/2014/main" id="{CAB732DC-95B7-5388-5A28-E48DB23F5061}"/>
                  </a:ext>
                </a:extLst>
              </p:cNvPr>
              <p:cNvSpPr/>
              <p:nvPr/>
            </p:nvSpPr>
            <p:spPr>
              <a:xfrm>
                <a:off x="324853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7986574A-96CD-3FE7-4594-3D1D3FC344A1}"/>
                  </a:ext>
                </a:extLst>
              </p:cNvPr>
              <p:cNvSpPr/>
              <p:nvPr/>
            </p:nvSpPr>
            <p:spPr>
              <a:xfrm>
                <a:off x="419074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D8B6A621-A54D-D52F-24E4-D6C07D359926}"/>
                  </a:ext>
                </a:extLst>
              </p:cNvPr>
              <p:cNvSpPr/>
              <p:nvPr/>
            </p:nvSpPr>
            <p:spPr>
              <a:xfrm>
                <a:off x="518085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角を丸くする 329">
                <a:extLst>
                  <a:ext uri="{FF2B5EF4-FFF2-40B4-BE49-F238E27FC236}">
                    <a16:creationId xmlns:a16="http://schemas.microsoft.com/office/drawing/2014/main" id="{466702DF-BE8A-417B-9326-0ADEF5171CD5}"/>
                  </a:ext>
                </a:extLst>
              </p:cNvPr>
              <p:cNvSpPr/>
              <p:nvPr/>
            </p:nvSpPr>
            <p:spPr>
              <a:xfrm>
                <a:off x="614031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3921025B-FFD0-623E-690A-3D4C5492629B}"/>
                  </a:ext>
                </a:extLst>
              </p:cNvPr>
              <p:cNvSpPr/>
              <p:nvPr/>
            </p:nvSpPr>
            <p:spPr>
              <a:xfrm>
                <a:off x="7130426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A8E90590-98A8-8FF4-4550-18F6D94B3A5B}"/>
                  </a:ext>
                </a:extLst>
              </p:cNvPr>
              <p:cNvSpPr/>
              <p:nvPr/>
            </p:nvSpPr>
            <p:spPr>
              <a:xfrm>
                <a:off x="8029501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角を丸くする 332">
                <a:extLst>
                  <a:ext uri="{FF2B5EF4-FFF2-40B4-BE49-F238E27FC236}">
                    <a16:creationId xmlns:a16="http://schemas.microsoft.com/office/drawing/2014/main" id="{FFBA98A7-AEE9-A074-5F39-F3BBCE5FB8BA}"/>
                  </a:ext>
                </a:extLst>
              </p:cNvPr>
              <p:cNvSpPr/>
              <p:nvPr/>
            </p:nvSpPr>
            <p:spPr>
              <a:xfrm>
                <a:off x="9019611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BA00DFC3-730D-981D-75FF-6CD92E8F58F8}"/>
                  </a:ext>
                </a:extLst>
              </p:cNvPr>
              <p:cNvSpPr/>
              <p:nvPr/>
            </p:nvSpPr>
            <p:spPr>
              <a:xfrm>
                <a:off x="9985769" y="1568505"/>
                <a:ext cx="619195" cy="22502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06B9F0A3-A61A-64A8-EFFC-2E2207195809}"/>
              </a:ext>
            </a:extLst>
          </p:cNvPr>
          <p:cNvGrpSpPr/>
          <p:nvPr/>
        </p:nvGrpSpPr>
        <p:grpSpPr>
          <a:xfrm>
            <a:off x="416778" y="6040721"/>
            <a:ext cx="9056844" cy="146126"/>
            <a:chOff x="317485" y="2009775"/>
            <a:chExt cx="10801829" cy="174280"/>
          </a:xfrm>
        </p:grpSpPr>
        <p:sp>
          <p:nvSpPr>
            <p:cNvPr id="347" name="四角形: 角を丸くする 346">
              <a:extLst>
                <a:ext uri="{FF2B5EF4-FFF2-40B4-BE49-F238E27FC236}">
                  <a16:creationId xmlns:a16="http://schemas.microsoft.com/office/drawing/2014/main" id="{3A688E3A-B24C-0800-2CF1-DD037B2C5AF4}"/>
                </a:ext>
              </a:extLst>
            </p:cNvPr>
            <p:cNvSpPr/>
            <p:nvPr/>
          </p:nvSpPr>
          <p:spPr>
            <a:xfrm>
              <a:off x="317485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四角形: 角を丸くする 347">
              <a:extLst>
                <a:ext uri="{FF2B5EF4-FFF2-40B4-BE49-F238E27FC236}">
                  <a16:creationId xmlns:a16="http://schemas.microsoft.com/office/drawing/2014/main" id="{43E5F0F6-DC6A-32D0-BB12-FEE75E7741C1}"/>
                </a:ext>
              </a:extLst>
            </p:cNvPr>
            <p:cNvSpPr/>
            <p:nvPr/>
          </p:nvSpPr>
          <p:spPr>
            <a:xfrm>
              <a:off x="1307595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四角形: 角を丸くする 348">
              <a:extLst>
                <a:ext uri="{FF2B5EF4-FFF2-40B4-BE49-F238E27FC236}">
                  <a16:creationId xmlns:a16="http://schemas.microsoft.com/office/drawing/2014/main" id="{42D55EFE-A9F6-5EDB-1754-086A0583A601}"/>
                </a:ext>
              </a:extLst>
            </p:cNvPr>
            <p:cNvSpPr/>
            <p:nvPr/>
          </p:nvSpPr>
          <p:spPr>
            <a:xfrm>
              <a:off x="2258429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四角形: 角を丸くする 349">
              <a:extLst>
                <a:ext uri="{FF2B5EF4-FFF2-40B4-BE49-F238E27FC236}">
                  <a16:creationId xmlns:a16="http://schemas.microsoft.com/office/drawing/2014/main" id="{C4448D07-BD33-E037-25F8-126D883F9576}"/>
                </a:ext>
              </a:extLst>
            </p:cNvPr>
            <p:cNvSpPr/>
            <p:nvPr/>
          </p:nvSpPr>
          <p:spPr>
            <a:xfrm>
              <a:off x="3248539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四角形: 角を丸くする 350">
              <a:extLst>
                <a:ext uri="{FF2B5EF4-FFF2-40B4-BE49-F238E27FC236}">
                  <a16:creationId xmlns:a16="http://schemas.microsoft.com/office/drawing/2014/main" id="{104C8600-F999-6ED6-9019-AAA27AC14930}"/>
                </a:ext>
              </a:extLst>
            </p:cNvPr>
            <p:cNvSpPr/>
            <p:nvPr/>
          </p:nvSpPr>
          <p:spPr>
            <a:xfrm>
              <a:off x="4190746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四角形: 角を丸くする 351">
              <a:extLst>
                <a:ext uri="{FF2B5EF4-FFF2-40B4-BE49-F238E27FC236}">
                  <a16:creationId xmlns:a16="http://schemas.microsoft.com/office/drawing/2014/main" id="{0B4E73D5-E196-E71A-37DF-58509E16E604}"/>
                </a:ext>
              </a:extLst>
            </p:cNvPr>
            <p:cNvSpPr/>
            <p:nvPr/>
          </p:nvSpPr>
          <p:spPr>
            <a:xfrm>
              <a:off x="5180856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四角形: 角を丸くする 352">
              <a:extLst>
                <a:ext uri="{FF2B5EF4-FFF2-40B4-BE49-F238E27FC236}">
                  <a16:creationId xmlns:a16="http://schemas.microsoft.com/office/drawing/2014/main" id="{1360640B-C1D5-0BF8-A323-D8B305BD67A3}"/>
                </a:ext>
              </a:extLst>
            </p:cNvPr>
            <p:cNvSpPr/>
            <p:nvPr/>
          </p:nvSpPr>
          <p:spPr>
            <a:xfrm>
              <a:off x="6140316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四角形: 角を丸くする 353">
              <a:extLst>
                <a:ext uri="{FF2B5EF4-FFF2-40B4-BE49-F238E27FC236}">
                  <a16:creationId xmlns:a16="http://schemas.microsoft.com/office/drawing/2014/main" id="{BAF3E950-E344-3724-A4A6-3561D7FCA250}"/>
                </a:ext>
              </a:extLst>
            </p:cNvPr>
            <p:cNvSpPr/>
            <p:nvPr/>
          </p:nvSpPr>
          <p:spPr>
            <a:xfrm>
              <a:off x="7130426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四角形: 角を丸くする 354">
              <a:extLst>
                <a:ext uri="{FF2B5EF4-FFF2-40B4-BE49-F238E27FC236}">
                  <a16:creationId xmlns:a16="http://schemas.microsoft.com/office/drawing/2014/main" id="{D3268B7E-BB7F-085E-9BE1-BFB1750A8CE3}"/>
                </a:ext>
              </a:extLst>
            </p:cNvPr>
            <p:cNvSpPr/>
            <p:nvPr/>
          </p:nvSpPr>
          <p:spPr>
            <a:xfrm>
              <a:off x="8029501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四角形: 角を丸くする 355">
              <a:extLst>
                <a:ext uri="{FF2B5EF4-FFF2-40B4-BE49-F238E27FC236}">
                  <a16:creationId xmlns:a16="http://schemas.microsoft.com/office/drawing/2014/main" id="{CFFB6FDE-E5A4-D591-AA28-600C7EB2526E}"/>
                </a:ext>
              </a:extLst>
            </p:cNvPr>
            <p:cNvSpPr/>
            <p:nvPr/>
          </p:nvSpPr>
          <p:spPr>
            <a:xfrm>
              <a:off x="9019611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四角形: 角を丸くする 356">
              <a:extLst>
                <a:ext uri="{FF2B5EF4-FFF2-40B4-BE49-F238E27FC236}">
                  <a16:creationId xmlns:a16="http://schemas.microsoft.com/office/drawing/2014/main" id="{874E3C4A-9D4F-3C7B-0E39-9414C5116388}"/>
                </a:ext>
              </a:extLst>
            </p:cNvPr>
            <p:cNvSpPr/>
            <p:nvPr/>
          </p:nvSpPr>
          <p:spPr>
            <a:xfrm>
              <a:off x="9985769" y="2009775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四角形: 角を丸くする 357">
              <a:extLst>
                <a:ext uri="{FF2B5EF4-FFF2-40B4-BE49-F238E27FC236}">
                  <a16:creationId xmlns:a16="http://schemas.microsoft.com/office/drawing/2014/main" id="{79174CFE-17FA-CFF1-4625-01C5FBAF488B}"/>
                </a:ext>
              </a:extLst>
            </p:cNvPr>
            <p:cNvSpPr/>
            <p:nvPr/>
          </p:nvSpPr>
          <p:spPr>
            <a:xfrm>
              <a:off x="831835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四角形: 角を丸くする 358">
              <a:extLst>
                <a:ext uri="{FF2B5EF4-FFF2-40B4-BE49-F238E27FC236}">
                  <a16:creationId xmlns:a16="http://schemas.microsoft.com/office/drawing/2014/main" id="{571BFFC1-6A7C-574C-2719-73E4D9CB8FF1}"/>
                </a:ext>
              </a:extLst>
            </p:cNvPr>
            <p:cNvSpPr/>
            <p:nvPr/>
          </p:nvSpPr>
          <p:spPr>
            <a:xfrm>
              <a:off x="1821945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四角形: 角を丸くする 359">
              <a:extLst>
                <a:ext uri="{FF2B5EF4-FFF2-40B4-BE49-F238E27FC236}">
                  <a16:creationId xmlns:a16="http://schemas.microsoft.com/office/drawing/2014/main" id="{645F5A8B-DF4F-A112-1F24-3B8CFB182323}"/>
                </a:ext>
              </a:extLst>
            </p:cNvPr>
            <p:cNvSpPr/>
            <p:nvPr/>
          </p:nvSpPr>
          <p:spPr>
            <a:xfrm>
              <a:off x="2772779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四角形: 角を丸くする 360">
              <a:extLst>
                <a:ext uri="{FF2B5EF4-FFF2-40B4-BE49-F238E27FC236}">
                  <a16:creationId xmlns:a16="http://schemas.microsoft.com/office/drawing/2014/main" id="{924F6D6F-D083-F925-FDCA-F2964A7DABE9}"/>
                </a:ext>
              </a:extLst>
            </p:cNvPr>
            <p:cNvSpPr/>
            <p:nvPr/>
          </p:nvSpPr>
          <p:spPr>
            <a:xfrm>
              <a:off x="3762889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四角形: 角を丸くする 361">
              <a:extLst>
                <a:ext uri="{FF2B5EF4-FFF2-40B4-BE49-F238E27FC236}">
                  <a16:creationId xmlns:a16="http://schemas.microsoft.com/office/drawing/2014/main" id="{954A58E7-E23C-5565-2286-634E4AC75929}"/>
                </a:ext>
              </a:extLst>
            </p:cNvPr>
            <p:cNvSpPr/>
            <p:nvPr/>
          </p:nvSpPr>
          <p:spPr>
            <a:xfrm>
              <a:off x="4705096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四角形: 角を丸くする 362">
              <a:extLst>
                <a:ext uri="{FF2B5EF4-FFF2-40B4-BE49-F238E27FC236}">
                  <a16:creationId xmlns:a16="http://schemas.microsoft.com/office/drawing/2014/main" id="{473DDE70-755C-6B33-AF1A-66BDEF9C66AC}"/>
                </a:ext>
              </a:extLst>
            </p:cNvPr>
            <p:cNvSpPr/>
            <p:nvPr/>
          </p:nvSpPr>
          <p:spPr>
            <a:xfrm>
              <a:off x="5695206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452EA394-2B72-6B63-8AFA-77EB267442B7}"/>
                </a:ext>
              </a:extLst>
            </p:cNvPr>
            <p:cNvSpPr/>
            <p:nvPr/>
          </p:nvSpPr>
          <p:spPr>
            <a:xfrm>
              <a:off x="6654666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CB901BAC-E35E-327D-B578-EF9BD03150D8}"/>
                </a:ext>
              </a:extLst>
            </p:cNvPr>
            <p:cNvSpPr/>
            <p:nvPr/>
          </p:nvSpPr>
          <p:spPr>
            <a:xfrm>
              <a:off x="7644776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四角形: 角を丸くする 365">
              <a:extLst>
                <a:ext uri="{FF2B5EF4-FFF2-40B4-BE49-F238E27FC236}">
                  <a16:creationId xmlns:a16="http://schemas.microsoft.com/office/drawing/2014/main" id="{2FB5B47D-CE39-4C0B-3ABA-FE19DB9E83E8}"/>
                </a:ext>
              </a:extLst>
            </p:cNvPr>
            <p:cNvSpPr/>
            <p:nvPr/>
          </p:nvSpPr>
          <p:spPr>
            <a:xfrm>
              <a:off x="8543851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四角形: 角を丸くする 366">
              <a:extLst>
                <a:ext uri="{FF2B5EF4-FFF2-40B4-BE49-F238E27FC236}">
                  <a16:creationId xmlns:a16="http://schemas.microsoft.com/office/drawing/2014/main" id="{2F154E06-36AD-2C6D-7C55-577D458593D1}"/>
                </a:ext>
              </a:extLst>
            </p:cNvPr>
            <p:cNvSpPr/>
            <p:nvPr/>
          </p:nvSpPr>
          <p:spPr>
            <a:xfrm>
              <a:off x="9533961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四角形: 角を丸くする 367">
              <a:extLst>
                <a:ext uri="{FF2B5EF4-FFF2-40B4-BE49-F238E27FC236}">
                  <a16:creationId xmlns:a16="http://schemas.microsoft.com/office/drawing/2014/main" id="{FAC0530B-AC7C-00F4-50E4-8EE9E85DDE67}"/>
                </a:ext>
              </a:extLst>
            </p:cNvPr>
            <p:cNvSpPr/>
            <p:nvPr/>
          </p:nvSpPr>
          <p:spPr>
            <a:xfrm>
              <a:off x="10500119" y="2076450"/>
              <a:ext cx="619195" cy="10760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61476955-E50E-A42B-E674-AF05CAE74CED}"/>
              </a:ext>
            </a:extLst>
          </p:cNvPr>
          <p:cNvGrpSpPr/>
          <p:nvPr/>
        </p:nvGrpSpPr>
        <p:grpSpPr>
          <a:xfrm>
            <a:off x="435010" y="6345395"/>
            <a:ext cx="9020380" cy="73063"/>
            <a:chOff x="361650" y="1329666"/>
            <a:chExt cx="9020380" cy="73063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E79838B9-C387-5AF9-C1CD-3C5E30212F69}"/>
                </a:ext>
              </a:extLst>
            </p:cNvPr>
            <p:cNvGrpSpPr/>
            <p:nvPr/>
          </p:nvGrpSpPr>
          <p:grpSpPr>
            <a:xfrm>
              <a:off x="4853608" y="1329666"/>
              <a:ext cx="4528422" cy="73063"/>
              <a:chOff x="317485" y="2009775"/>
              <a:chExt cx="10801829" cy="174280"/>
            </a:xfrm>
          </p:grpSpPr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B6878137-EB2D-C122-EF14-447223BB1A31}"/>
                  </a:ext>
                </a:extLst>
              </p:cNvPr>
              <p:cNvSpPr/>
              <p:nvPr/>
            </p:nvSpPr>
            <p:spPr>
              <a:xfrm>
                <a:off x="317485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394">
                <a:extLst>
                  <a:ext uri="{FF2B5EF4-FFF2-40B4-BE49-F238E27FC236}">
                    <a16:creationId xmlns:a16="http://schemas.microsoft.com/office/drawing/2014/main" id="{AB19F3B9-41F0-24B9-D3B4-ECE6C81B122E}"/>
                  </a:ext>
                </a:extLst>
              </p:cNvPr>
              <p:cNvSpPr/>
              <p:nvPr/>
            </p:nvSpPr>
            <p:spPr>
              <a:xfrm>
                <a:off x="1307595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B2586310-CD00-26F7-4242-58CEB548F521}"/>
                  </a:ext>
                </a:extLst>
              </p:cNvPr>
              <p:cNvSpPr/>
              <p:nvPr/>
            </p:nvSpPr>
            <p:spPr>
              <a:xfrm>
                <a:off x="225842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AFFB0584-8483-F578-AE2E-9440A027DF8A}"/>
                  </a:ext>
                </a:extLst>
              </p:cNvPr>
              <p:cNvSpPr/>
              <p:nvPr/>
            </p:nvSpPr>
            <p:spPr>
              <a:xfrm>
                <a:off x="324853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角を丸くする 397">
                <a:extLst>
                  <a:ext uri="{FF2B5EF4-FFF2-40B4-BE49-F238E27FC236}">
                    <a16:creationId xmlns:a16="http://schemas.microsoft.com/office/drawing/2014/main" id="{A5E5E4A6-4D2F-932F-2420-6E763D8AD7B7}"/>
                  </a:ext>
                </a:extLst>
              </p:cNvPr>
              <p:cNvSpPr/>
              <p:nvPr/>
            </p:nvSpPr>
            <p:spPr>
              <a:xfrm>
                <a:off x="419074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3B370C5E-644E-ADAC-483B-CFF705472375}"/>
                  </a:ext>
                </a:extLst>
              </p:cNvPr>
              <p:cNvSpPr/>
              <p:nvPr/>
            </p:nvSpPr>
            <p:spPr>
              <a:xfrm>
                <a:off x="518085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54F65D86-FB48-5D82-ACA2-78147AF16EA4}"/>
                  </a:ext>
                </a:extLst>
              </p:cNvPr>
              <p:cNvSpPr/>
              <p:nvPr/>
            </p:nvSpPr>
            <p:spPr>
              <a:xfrm>
                <a:off x="614031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四角形: 角を丸くする 400">
                <a:extLst>
                  <a:ext uri="{FF2B5EF4-FFF2-40B4-BE49-F238E27FC236}">
                    <a16:creationId xmlns:a16="http://schemas.microsoft.com/office/drawing/2014/main" id="{57FB7FFC-3F54-3DB1-E020-7A5705573FA7}"/>
                  </a:ext>
                </a:extLst>
              </p:cNvPr>
              <p:cNvSpPr/>
              <p:nvPr/>
            </p:nvSpPr>
            <p:spPr>
              <a:xfrm>
                <a:off x="713042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B459117C-FCB2-28F7-BC44-DBD32EF12029}"/>
                  </a:ext>
                </a:extLst>
              </p:cNvPr>
              <p:cNvSpPr/>
              <p:nvPr/>
            </p:nvSpPr>
            <p:spPr>
              <a:xfrm>
                <a:off x="8029501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4B48518E-D646-A3D0-54E5-B30706ED3D4B}"/>
                  </a:ext>
                </a:extLst>
              </p:cNvPr>
              <p:cNvSpPr/>
              <p:nvPr/>
            </p:nvSpPr>
            <p:spPr>
              <a:xfrm>
                <a:off x="9019611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9499D499-9274-7F8B-5625-6B0A7227F8F9}"/>
                  </a:ext>
                </a:extLst>
              </p:cNvPr>
              <p:cNvSpPr/>
              <p:nvPr/>
            </p:nvSpPr>
            <p:spPr>
              <a:xfrm>
                <a:off x="998576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DEBCA4C4-B2EC-8F5D-0CE7-B73836497CDD}"/>
                  </a:ext>
                </a:extLst>
              </p:cNvPr>
              <p:cNvSpPr/>
              <p:nvPr/>
            </p:nvSpPr>
            <p:spPr>
              <a:xfrm>
                <a:off x="831835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角を丸くする 405">
                <a:extLst>
                  <a:ext uri="{FF2B5EF4-FFF2-40B4-BE49-F238E27FC236}">
                    <a16:creationId xmlns:a16="http://schemas.microsoft.com/office/drawing/2014/main" id="{6EC013AB-352A-3EB7-C56D-23D40D0D6C06}"/>
                  </a:ext>
                </a:extLst>
              </p:cNvPr>
              <p:cNvSpPr/>
              <p:nvPr/>
            </p:nvSpPr>
            <p:spPr>
              <a:xfrm>
                <a:off x="1821945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A905A86B-A049-2B6B-9DD3-346D31068301}"/>
                  </a:ext>
                </a:extLst>
              </p:cNvPr>
              <p:cNvSpPr/>
              <p:nvPr/>
            </p:nvSpPr>
            <p:spPr>
              <a:xfrm>
                <a:off x="277277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3BA7E6EC-DCB3-22C7-9671-AA6D5CB56BAC}"/>
                  </a:ext>
                </a:extLst>
              </p:cNvPr>
              <p:cNvSpPr/>
              <p:nvPr/>
            </p:nvSpPr>
            <p:spPr>
              <a:xfrm>
                <a:off x="376288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FF76C45C-68D2-1C76-247D-6B902CC6C6E5}"/>
                  </a:ext>
                </a:extLst>
              </p:cNvPr>
              <p:cNvSpPr/>
              <p:nvPr/>
            </p:nvSpPr>
            <p:spPr>
              <a:xfrm>
                <a:off x="470509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87440A78-1C30-D71B-F5AF-E07EA15BC7C6}"/>
                  </a:ext>
                </a:extLst>
              </p:cNvPr>
              <p:cNvSpPr/>
              <p:nvPr/>
            </p:nvSpPr>
            <p:spPr>
              <a:xfrm>
                <a:off x="569520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E41E9C4A-8520-BCD2-204D-5359290E1AB4}"/>
                  </a:ext>
                </a:extLst>
              </p:cNvPr>
              <p:cNvSpPr/>
              <p:nvPr/>
            </p:nvSpPr>
            <p:spPr>
              <a:xfrm>
                <a:off x="665466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ADCCA040-8529-08E7-C122-527B9316F79A}"/>
                  </a:ext>
                </a:extLst>
              </p:cNvPr>
              <p:cNvSpPr/>
              <p:nvPr/>
            </p:nvSpPr>
            <p:spPr>
              <a:xfrm>
                <a:off x="764477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四角形: 角を丸くする 412">
                <a:extLst>
                  <a:ext uri="{FF2B5EF4-FFF2-40B4-BE49-F238E27FC236}">
                    <a16:creationId xmlns:a16="http://schemas.microsoft.com/office/drawing/2014/main" id="{E7C80996-69DA-CF04-F563-552BD266FD16}"/>
                  </a:ext>
                </a:extLst>
              </p:cNvPr>
              <p:cNvSpPr/>
              <p:nvPr/>
            </p:nvSpPr>
            <p:spPr>
              <a:xfrm>
                <a:off x="8543851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2A875403-EA19-A158-223E-BF229FB0899F}"/>
                  </a:ext>
                </a:extLst>
              </p:cNvPr>
              <p:cNvSpPr/>
              <p:nvPr/>
            </p:nvSpPr>
            <p:spPr>
              <a:xfrm>
                <a:off x="9533961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角を丸くする 414">
                <a:extLst>
                  <a:ext uri="{FF2B5EF4-FFF2-40B4-BE49-F238E27FC236}">
                    <a16:creationId xmlns:a16="http://schemas.microsoft.com/office/drawing/2014/main" id="{40F1B81C-203E-AFC0-92A0-3AAB64B75F5E}"/>
                  </a:ext>
                </a:extLst>
              </p:cNvPr>
              <p:cNvSpPr/>
              <p:nvPr/>
            </p:nvSpPr>
            <p:spPr>
              <a:xfrm>
                <a:off x="1050011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0CABC268-18AD-6AA8-6EDA-27AB0A4C6E98}"/>
                </a:ext>
              </a:extLst>
            </p:cNvPr>
            <p:cNvGrpSpPr/>
            <p:nvPr/>
          </p:nvGrpSpPr>
          <p:grpSpPr>
            <a:xfrm>
              <a:off x="361650" y="1329666"/>
              <a:ext cx="4528422" cy="73063"/>
              <a:chOff x="317485" y="2009775"/>
              <a:chExt cx="10801829" cy="174280"/>
            </a:xfrm>
          </p:grpSpPr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DC64797D-95CD-5D2B-81E8-9ECA6855F87D}"/>
                  </a:ext>
                </a:extLst>
              </p:cNvPr>
              <p:cNvSpPr/>
              <p:nvPr/>
            </p:nvSpPr>
            <p:spPr>
              <a:xfrm>
                <a:off x="317485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EE899F55-8FD1-AE4B-48EA-55ACB4A7895C}"/>
                  </a:ext>
                </a:extLst>
              </p:cNvPr>
              <p:cNvSpPr/>
              <p:nvPr/>
            </p:nvSpPr>
            <p:spPr>
              <a:xfrm>
                <a:off x="1307595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6351BAF5-2942-13A4-9247-5268C046CFA6}"/>
                  </a:ext>
                </a:extLst>
              </p:cNvPr>
              <p:cNvSpPr/>
              <p:nvPr/>
            </p:nvSpPr>
            <p:spPr>
              <a:xfrm>
                <a:off x="225842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D20DEDB7-AA17-68B0-7CCC-21C4E757043B}"/>
                  </a:ext>
                </a:extLst>
              </p:cNvPr>
              <p:cNvSpPr/>
              <p:nvPr/>
            </p:nvSpPr>
            <p:spPr>
              <a:xfrm>
                <a:off x="324853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四角形: 角を丸くする 375">
                <a:extLst>
                  <a:ext uri="{FF2B5EF4-FFF2-40B4-BE49-F238E27FC236}">
                    <a16:creationId xmlns:a16="http://schemas.microsoft.com/office/drawing/2014/main" id="{36C393B5-85BB-24D1-1D81-3BC6E86BD58E}"/>
                  </a:ext>
                </a:extLst>
              </p:cNvPr>
              <p:cNvSpPr/>
              <p:nvPr/>
            </p:nvSpPr>
            <p:spPr>
              <a:xfrm>
                <a:off x="419074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ADEEF18E-EFAE-033B-F44D-8A9E723CB881}"/>
                  </a:ext>
                </a:extLst>
              </p:cNvPr>
              <p:cNvSpPr/>
              <p:nvPr/>
            </p:nvSpPr>
            <p:spPr>
              <a:xfrm>
                <a:off x="518085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5FF07908-2390-2163-97AF-E0108952DD4D}"/>
                  </a:ext>
                </a:extLst>
              </p:cNvPr>
              <p:cNvSpPr/>
              <p:nvPr/>
            </p:nvSpPr>
            <p:spPr>
              <a:xfrm>
                <a:off x="614031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11C55D20-0A7D-05F0-72C5-8120F02B575F}"/>
                  </a:ext>
                </a:extLst>
              </p:cNvPr>
              <p:cNvSpPr/>
              <p:nvPr/>
            </p:nvSpPr>
            <p:spPr>
              <a:xfrm>
                <a:off x="7130426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51D6FD76-044F-15AF-F6A4-A319141106E7}"/>
                  </a:ext>
                </a:extLst>
              </p:cNvPr>
              <p:cNvSpPr/>
              <p:nvPr/>
            </p:nvSpPr>
            <p:spPr>
              <a:xfrm>
                <a:off x="8029501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FA18727E-ABE3-9BA9-AEEA-681AA3B9CB94}"/>
                  </a:ext>
                </a:extLst>
              </p:cNvPr>
              <p:cNvSpPr/>
              <p:nvPr/>
            </p:nvSpPr>
            <p:spPr>
              <a:xfrm>
                <a:off x="9019611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201CECAD-0A6D-CA7E-3010-DE93ACB9FDD1}"/>
                  </a:ext>
                </a:extLst>
              </p:cNvPr>
              <p:cNvSpPr/>
              <p:nvPr/>
            </p:nvSpPr>
            <p:spPr>
              <a:xfrm>
                <a:off x="9985769" y="2009775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400CDE17-50BB-6289-A5B9-564D05E24454}"/>
                  </a:ext>
                </a:extLst>
              </p:cNvPr>
              <p:cNvSpPr/>
              <p:nvPr/>
            </p:nvSpPr>
            <p:spPr>
              <a:xfrm>
                <a:off x="831835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BBAE2C0D-DB49-F342-BDEA-BD09B951570C}"/>
                  </a:ext>
                </a:extLst>
              </p:cNvPr>
              <p:cNvSpPr/>
              <p:nvPr/>
            </p:nvSpPr>
            <p:spPr>
              <a:xfrm>
                <a:off x="1821945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2F3ACDB8-BDD1-E44F-D8CC-D924098D1091}"/>
                  </a:ext>
                </a:extLst>
              </p:cNvPr>
              <p:cNvSpPr/>
              <p:nvPr/>
            </p:nvSpPr>
            <p:spPr>
              <a:xfrm>
                <a:off x="277277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四角形: 角を丸くする 385">
                <a:extLst>
                  <a:ext uri="{FF2B5EF4-FFF2-40B4-BE49-F238E27FC236}">
                    <a16:creationId xmlns:a16="http://schemas.microsoft.com/office/drawing/2014/main" id="{5F6971E6-2C74-834E-B3FD-CB2E4DA3D9D7}"/>
                  </a:ext>
                </a:extLst>
              </p:cNvPr>
              <p:cNvSpPr/>
              <p:nvPr/>
            </p:nvSpPr>
            <p:spPr>
              <a:xfrm>
                <a:off x="376288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角を丸くする 386">
                <a:extLst>
                  <a:ext uri="{FF2B5EF4-FFF2-40B4-BE49-F238E27FC236}">
                    <a16:creationId xmlns:a16="http://schemas.microsoft.com/office/drawing/2014/main" id="{91036B91-E813-DF5F-6484-F713F63F1C96}"/>
                  </a:ext>
                </a:extLst>
              </p:cNvPr>
              <p:cNvSpPr/>
              <p:nvPr/>
            </p:nvSpPr>
            <p:spPr>
              <a:xfrm>
                <a:off x="470509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四角形: 角を丸くする 387">
                <a:extLst>
                  <a:ext uri="{FF2B5EF4-FFF2-40B4-BE49-F238E27FC236}">
                    <a16:creationId xmlns:a16="http://schemas.microsoft.com/office/drawing/2014/main" id="{1346B07F-FA12-A9D7-FC2E-6F50FAC5D6D4}"/>
                  </a:ext>
                </a:extLst>
              </p:cNvPr>
              <p:cNvSpPr/>
              <p:nvPr/>
            </p:nvSpPr>
            <p:spPr>
              <a:xfrm>
                <a:off x="569520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388">
                <a:extLst>
                  <a:ext uri="{FF2B5EF4-FFF2-40B4-BE49-F238E27FC236}">
                    <a16:creationId xmlns:a16="http://schemas.microsoft.com/office/drawing/2014/main" id="{656A7535-EC19-76C3-7FC7-65ABB0C42C57}"/>
                  </a:ext>
                </a:extLst>
              </p:cNvPr>
              <p:cNvSpPr/>
              <p:nvPr/>
            </p:nvSpPr>
            <p:spPr>
              <a:xfrm>
                <a:off x="665466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389">
                <a:extLst>
                  <a:ext uri="{FF2B5EF4-FFF2-40B4-BE49-F238E27FC236}">
                    <a16:creationId xmlns:a16="http://schemas.microsoft.com/office/drawing/2014/main" id="{0C3F1916-BCBD-531D-6428-3D2147B6DF02}"/>
                  </a:ext>
                </a:extLst>
              </p:cNvPr>
              <p:cNvSpPr/>
              <p:nvPr/>
            </p:nvSpPr>
            <p:spPr>
              <a:xfrm>
                <a:off x="7644776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878D79C4-77A4-9CD7-7304-2109EB502D84}"/>
                  </a:ext>
                </a:extLst>
              </p:cNvPr>
              <p:cNvSpPr/>
              <p:nvPr/>
            </p:nvSpPr>
            <p:spPr>
              <a:xfrm>
                <a:off x="8543851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6D2496A4-64F2-A582-6953-2DEBD9BC2AF5}"/>
                  </a:ext>
                </a:extLst>
              </p:cNvPr>
              <p:cNvSpPr/>
              <p:nvPr/>
            </p:nvSpPr>
            <p:spPr>
              <a:xfrm>
                <a:off x="9533961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0C24DE93-596F-24AA-AFA7-E8FE7F5BB85E}"/>
                  </a:ext>
                </a:extLst>
              </p:cNvPr>
              <p:cNvSpPr/>
              <p:nvPr/>
            </p:nvSpPr>
            <p:spPr>
              <a:xfrm>
                <a:off x="10500119" y="2076450"/>
                <a:ext cx="619195" cy="10760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4811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縫い目、ミシン目風ライン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7E90202-BAE4-9D0B-6D18-AA46E58D958D}"/>
              </a:ext>
            </a:extLst>
          </p:cNvPr>
          <p:cNvGrpSpPr/>
          <p:nvPr/>
        </p:nvGrpSpPr>
        <p:grpSpPr>
          <a:xfrm>
            <a:off x="524737" y="683695"/>
            <a:ext cx="8856525" cy="588478"/>
            <a:chOff x="563809" y="2302746"/>
            <a:chExt cx="10228078" cy="679612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D2D1D2B4-13EE-7D20-765A-2D9021E0114A}"/>
                </a:ext>
              </a:extLst>
            </p:cNvPr>
            <p:cNvSpPr/>
            <p:nvPr/>
          </p:nvSpPr>
          <p:spPr>
            <a:xfrm rot="18900000">
              <a:off x="563809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7ABC11F6-0CAF-0224-72CC-20B56E6E6DD7}"/>
                </a:ext>
              </a:extLst>
            </p:cNvPr>
            <p:cNvSpPr/>
            <p:nvPr/>
          </p:nvSpPr>
          <p:spPr>
            <a:xfrm rot="18900000">
              <a:off x="1003006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E6AC5E85-DC33-6896-35D8-DFAA472EB1E8}"/>
                </a:ext>
              </a:extLst>
            </p:cNvPr>
            <p:cNvSpPr/>
            <p:nvPr/>
          </p:nvSpPr>
          <p:spPr>
            <a:xfrm rot="18900000">
              <a:off x="1442203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B5157E6-B3A3-5C7F-8F48-0C3C7F1274FE}"/>
                </a:ext>
              </a:extLst>
            </p:cNvPr>
            <p:cNvSpPr/>
            <p:nvPr/>
          </p:nvSpPr>
          <p:spPr>
            <a:xfrm rot="18900000">
              <a:off x="1881400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2FFCDC8-EE2C-E146-4984-83A0A85302E0}"/>
                </a:ext>
              </a:extLst>
            </p:cNvPr>
            <p:cNvSpPr/>
            <p:nvPr/>
          </p:nvSpPr>
          <p:spPr>
            <a:xfrm rot="18900000">
              <a:off x="2320597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9A83F81C-137E-BDCC-FCD0-2E2E24A27BDF}"/>
                </a:ext>
              </a:extLst>
            </p:cNvPr>
            <p:cNvSpPr/>
            <p:nvPr/>
          </p:nvSpPr>
          <p:spPr>
            <a:xfrm rot="18900000">
              <a:off x="2759794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5D5FA0F8-27C1-2A5F-1DD7-1F38CC02B0FF}"/>
                </a:ext>
              </a:extLst>
            </p:cNvPr>
            <p:cNvSpPr/>
            <p:nvPr/>
          </p:nvSpPr>
          <p:spPr>
            <a:xfrm rot="18900000">
              <a:off x="3198991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764FCAAB-1DD4-E1CB-972C-7FF3E6433906}"/>
                </a:ext>
              </a:extLst>
            </p:cNvPr>
            <p:cNvSpPr/>
            <p:nvPr/>
          </p:nvSpPr>
          <p:spPr>
            <a:xfrm rot="18900000">
              <a:off x="3638188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60AECAB4-AC9A-C1B7-108D-D4535030BD18}"/>
                </a:ext>
              </a:extLst>
            </p:cNvPr>
            <p:cNvSpPr/>
            <p:nvPr/>
          </p:nvSpPr>
          <p:spPr>
            <a:xfrm rot="18900000">
              <a:off x="4077385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7F1B45C-49A9-3268-492D-1C7E614851AF}"/>
                </a:ext>
              </a:extLst>
            </p:cNvPr>
            <p:cNvSpPr/>
            <p:nvPr/>
          </p:nvSpPr>
          <p:spPr>
            <a:xfrm rot="18900000">
              <a:off x="4516582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9BEB20C-8E8E-92D8-8974-438B1CC727A1}"/>
                </a:ext>
              </a:extLst>
            </p:cNvPr>
            <p:cNvSpPr/>
            <p:nvPr/>
          </p:nvSpPr>
          <p:spPr>
            <a:xfrm rot="18900000">
              <a:off x="4955779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C1D14ACA-586B-8565-ABE2-423BA5BD6607}"/>
                </a:ext>
              </a:extLst>
            </p:cNvPr>
            <p:cNvSpPr/>
            <p:nvPr/>
          </p:nvSpPr>
          <p:spPr>
            <a:xfrm rot="18900000">
              <a:off x="5394976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681F02E4-22DC-F40F-4EB6-10F7904E147B}"/>
                </a:ext>
              </a:extLst>
            </p:cNvPr>
            <p:cNvSpPr/>
            <p:nvPr/>
          </p:nvSpPr>
          <p:spPr>
            <a:xfrm rot="18900000">
              <a:off x="5834173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48182EB9-EE30-039D-1C3A-0BE1E56DB864}"/>
                </a:ext>
              </a:extLst>
            </p:cNvPr>
            <p:cNvSpPr/>
            <p:nvPr/>
          </p:nvSpPr>
          <p:spPr>
            <a:xfrm rot="18900000">
              <a:off x="6273370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493FC837-7F18-68BC-B6B1-5C80C81C0199}"/>
                </a:ext>
              </a:extLst>
            </p:cNvPr>
            <p:cNvSpPr/>
            <p:nvPr/>
          </p:nvSpPr>
          <p:spPr>
            <a:xfrm rot="18900000">
              <a:off x="6712567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2D2A9DAF-E98E-6F22-E65E-8CA68CCB2400}"/>
                </a:ext>
              </a:extLst>
            </p:cNvPr>
            <p:cNvSpPr/>
            <p:nvPr/>
          </p:nvSpPr>
          <p:spPr>
            <a:xfrm rot="18900000">
              <a:off x="7151764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F8A2134-FDFC-7801-E9B0-6800F3544467}"/>
                </a:ext>
              </a:extLst>
            </p:cNvPr>
            <p:cNvSpPr/>
            <p:nvPr/>
          </p:nvSpPr>
          <p:spPr>
            <a:xfrm rot="18900000">
              <a:off x="7590961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0F9A3A8A-CC28-9F10-ABE8-4B47AF6FAE32}"/>
                </a:ext>
              </a:extLst>
            </p:cNvPr>
            <p:cNvSpPr/>
            <p:nvPr/>
          </p:nvSpPr>
          <p:spPr>
            <a:xfrm rot="18900000">
              <a:off x="8030158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29BFF51B-8A8C-6B6D-84FC-DC7749F09A1E}"/>
                </a:ext>
              </a:extLst>
            </p:cNvPr>
            <p:cNvSpPr/>
            <p:nvPr/>
          </p:nvSpPr>
          <p:spPr>
            <a:xfrm rot="18900000">
              <a:off x="8469355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5572652D-96AF-6F40-4182-3E034FDCF90C}"/>
                </a:ext>
              </a:extLst>
            </p:cNvPr>
            <p:cNvSpPr/>
            <p:nvPr/>
          </p:nvSpPr>
          <p:spPr>
            <a:xfrm rot="18900000">
              <a:off x="8908552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21F4864C-F5A3-C8AF-3EE2-6C356D4735D8}"/>
                </a:ext>
              </a:extLst>
            </p:cNvPr>
            <p:cNvSpPr/>
            <p:nvPr/>
          </p:nvSpPr>
          <p:spPr>
            <a:xfrm rot="18900000">
              <a:off x="9347749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ED3C5362-B90A-06E7-27CD-809EE65ADFC0}"/>
                </a:ext>
              </a:extLst>
            </p:cNvPr>
            <p:cNvSpPr/>
            <p:nvPr/>
          </p:nvSpPr>
          <p:spPr>
            <a:xfrm rot="18900000">
              <a:off x="9786946" y="2302747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D207C4FB-E891-77CC-3E39-C10D81D2DD21}"/>
                </a:ext>
              </a:extLst>
            </p:cNvPr>
            <p:cNvSpPr/>
            <p:nvPr/>
          </p:nvSpPr>
          <p:spPr>
            <a:xfrm rot="18900000">
              <a:off x="10226143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E31122AF-E516-D60C-EF8F-52215B2A665F}"/>
                </a:ext>
              </a:extLst>
            </p:cNvPr>
            <p:cNvSpPr/>
            <p:nvPr/>
          </p:nvSpPr>
          <p:spPr>
            <a:xfrm rot="18900000">
              <a:off x="10665342" y="2302746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570A0D1-B476-197C-08DD-47D4D005A135}"/>
              </a:ext>
            </a:extLst>
          </p:cNvPr>
          <p:cNvGrpSpPr/>
          <p:nvPr/>
        </p:nvGrpSpPr>
        <p:grpSpPr>
          <a:xfrm>
            <a:off x="384522" y="2523561"/>
            <a:ext cx="9136955" cy="582492"/>
            <a:chOff x="292853" y="3973024"/>
            <a:chExt cx="10660373" cy="679612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79DBC708-1C5D-EC4D-3859-B84D9DAEDCF6}"/>
                </a:ext>
              </a:extLst>
            </p:cNvPr>
            <p:cNvSpPr/>
            <p:nvPr/>
          </p:nvSpPr>
          <p:spPr>
            <a:xfrm rot="18900000">
              <a:off x="563809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3E81C3BC-2A4B-2EF1-602B-8D28C69354A9}"/>
                </a:ext>
              </a:extLst>
            </p:cNvPr>
            <p:cNvSpPr/>
            <p:nvPr/>
          </p:nvSpPr>
          <p:spPr>
            <a:xfrm rot="2700000">
              <a:off x="569386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68BD5280-61FC-6F80-801C-8520F4E78020}"/>
                </a:ext>
              </a:extLst>
            </p:cNvPr>
            <p:cNvSpPr/>
            <p:nvPr/>
          </p:nvSpPr>
          <p:spPr>
            <a:xfrm rot="18900000">
              <a:off x="1236669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9F92A5D7-440E-0DA8-9399-2E992CD3E3AC}"/>
                </a:ext>
              </a:extLst>
            </p:cNvPr>
            <p:cNvSpPr/>
            <p:nvPr/>
          </p:nvSpPr>
          <p:spPr>
            <a:xfrm rot="2700000">
              <a:off x="1242246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0F471521-175E-A2BD-42DC-24EF7FD343CC}"/>
                </a:ext>
              </a:extLst>
            </p:cNvPr>
            <p:cNvSpPr/>
            <p:nvPr/>
          </p:nvSpPr>
          <p:spPr>
            <a:xfrm rot="18900000">
              <a:off x="1909529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D0F58320-B29B-3D25-1774-953C56C7FF23}"/>
                </a:ext>
              </a:extLst>
            </p:cNvPr>
            <p:cNvSpPr/>
            <p:nvPr/>
          </p:nvSpPr>
          <p:spPr>
            <a:xfrm rot="2700000">
              <a:off x="1915106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3CDC0992-2C4E-7017-2747-4020540A66FA}"/>
                </a:ext>
              </a:extLst>
            </p:cNvPr>
            <p:cNvSpPr/>
            <p:nvPr/>
          </p:nvSpPr>
          <p:spPr>
            <a:xfrm rot="18900000">
              <a:off x="2582389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980FE479-33FE-6B73-166C-201542F0C69B}"/>
                </a:ext>
              </a:extLst>
            </p:cNvPr>
            <p:cNvSpPr/>
            <p:nvPr/>
          </p:nvSpPr>
          <p:spPr>
            <a:xfrm rot="2700000">
              <a:off x="2587966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E3FE4304-8C46-8AB1-CA05-621FFB0FA0E8}"/>
                </a:ext>
              </a:extLst>
            </p:cNvPr>
            <p:cNvSpPr/>
            <p:nvPr/>
          </p:nvSpPr>
          <p:spPr>
            <a:xfrm rot="18900000">
              <a:off x="3212119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330A6D51-F2A6-4EEA-5DDE-4CB1D993D30F}"/>
                </a:ext>
              </a:extLst>
            </p:cNvPr>
            <p:cNvSpPr/>
            <p:nvPr/>
          </p:nvSpPr>
          <p:spPr>
            <a:xfrm rot="2700000">
              <a:off x="3217696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CFFCCE06-B725-BC5D-26D8-A3EAA978635B}"/>
                </a:ext>
              </a:extLst>
            </p:cNvPr>
            <p:cNvSpPr/>
            <p:nvPr/>
          </p:nvSpPr>
          <p:spPr>
            <a:xfrm rot="18900000">
              <a:off x="3884979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9D179CFA-EF4F-734D-1901-0C07A83227DA}"/>
                </a:ext>
              </a:extLst>
            </p:cNvPr>
            <p:cNvSpPr/>
            <p:nvPr/>
          </p:nvSpPr>
          <p:spPr>
            <a:xfrm rot="2700000">
              <a:off x="3890556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5B7FF067-ED14-0780-8842-CD27FD84638A}"/>
                </a:ext>
              </a:extLst>
            </p:cNvPr>
            <p:cNvSpPr/>
            <p:nvPr/>
          </p:nvSpPr>
          <p:spPr>
            <a:xfrm rot="18900000">
              <a:off x="4557839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80D630FF-36D3-A299-26BC-1EE303BDD0BC}"/>
                </a:ext>
              </a:extLst>
            </p:cNvPr>
            <p:cNvSpPr/>
            <p:nvPr/>
          </p:nvSpPr>
          <p:spPr>
            <a:xfrm rot="2700000">
              <a:off x="4563416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7F150F4E-A363-4817-1580-A799CA6620C2}"/>
                </a:ext>
              </a:extLst>
            </p:cNvPr>
            <p:cNvSpPr/>
            <p:nvPr/>
          </p:nvSpPr>
          <p:spPr>
            <a:xfrm rot="18900000">
              <a:off x="5230699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17084597-6D36-BB68-1D50-CEF19EF41E2E}"/>
                </a:ext>
              </a:extLst>
            </p:cNvPr>
            <p:cNvSpPr/>
            <p:nvPr/>
          </p:nvSpPr>
          <p:spPr>
            <a:xfrm rot="2700000">
              <a:off x="5236276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A3D38F07-78CB-4235-DFAC-5808E61249E3}"/>
                </a:ext>
              </a:extLst>
            </p:cNvPr>
            <p:cNvSpPr/>
            <p:nvPr/>
          </p:nvSpPr>
          <p:spPr>
            <a:xfrm rot="18900000">
              <a:off x="5877681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A8F76739-0FED-E87F-BD24-0AC478EC8FCA}"/>
                </a:ext>
              </a:extLst>
            </p:cNvPr>
            <p:cNvSpPr/>
            <p:nvPr/>
          </p:nvSpPr>
          <p:spPr>
            <a:xfrm rot="2700000">
              <a:off x="5883258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8A708AA9-39EB-8DD5-A052-6716E61198FF}"/>
                </a:ext>
              </a:extLst>
            </p:cNvPr>
            <p:cNvSpPr/>
            <p:nvPr/>
          </p:nvSpPr>
          <p:spPr>
            <a:xfrm rot="18900000">
              <a:off x="6550541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826B9C92-ACED-9B3E-47E3-A84E712529C7}"/>
                </a:ext>
              </a:extLst>
            </p:cNvPr>
            <p:cNvSpPr/>
            <p:nvPr/>
          </p:nvSpPr>
          <p:spPr>
            <a:xfrm rot="2700000">
              <a:off x="6556118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7BF95820-5E38-EEA2-A24C-FDAC29B522D8}"/>
                </a:ext>
              </a:extLst>
            </p:cNvPr>
            <p:cNvSpPr/>
            <p:nvPr/>
          </p:nvSpPr>
          <p:spPr>
            <a:xfrm rot="18900000">
              <a:off x="7223401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43AF3DEC-C624-B209-A14F-B4CF46C7383E}"/>
                </a:ext>
              </a:extLst>
            </p:cNvPr>
            <p:cNvSpPr/>
            <p:nvPr/>
          </p:nvSpPr>
          <p:spPr>
            <a:xfrm rot="2700000">
              <a:off x="7228978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7BA127EB-F690-C862-733C-908C6DA3DF04}"/>
                </a:ext>
              </a:extLst>
            </p:cNvPr>
            <p:cNvSpPr/>
            <p:nvPr/>
          </p:nvSpPr>
          <p:spPr>
            <a:xfrm rot="18900000">
              <a:off x="7896261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FF39FA80-89B1-12F4-06F6-2B6C7C011FA8}"/>
                </a:ext>
              </a:extLst>
            </p:cNvPr>
            <p:cNvSpPr/>
            <p:nvPr/>
          </p:nvSpPr>
          <p:spPr>
            <a:xfrm rot="2700000">
              <a:off x="7901838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31DF4F96-BAB1-27F5-7671-26EBF195058D}"/>
                </a:ext>
              </a:extLst>
            </p:cNvPr>
            <p:cNvSpPr/>
            <p:nvPr/>
          </p:nvSpPr>
          <p:spPr>
            <a:xfrm rot="18900000">
              <a:off x="8525991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C57D9BAE-41FF-DB22-04F3-D38AC6813531}"/>
                </a:ext>
              </a:extLst>
            </p:cNvPr>
            <p:cNvSpPr/>
            <p:nvPr/>
          </p:nvSpPr>
          <p:spPr>
            <a:xfrm rot="2700000">
              <a:off x="8531568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348C203D-A4A6-1388-9763-A4450B8B2090}"/>
                </a:ext>
              </a:extLst>
            </p:cNvPr>
            <p:cNvSpPr/>
            <p:nvPr/>
          </p:nvSpPr>
          <p:spPr>
            <a:xfrm rot="18900000">
              <a:off x="9198851" y="397302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36BFDD92-4527-37AA-21DB-3F2CB30A6AB8}"/>
                </a:ext>
              </a:extLst>
            </p:cNvPr>
            <p:cNvSpPr/>
            <p:nvPr/>
          </p:nvSpPr>
          <p:spPr>
            <a:xfrm rot="2700000">
              <a:off x="9204428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D93077D9-B5C6-35A3-FFD2-6622B5A44BA3}"/>
                </a:ext>
              </a:extLst>
            </p:cNvPr>
            <p:cNvSpPr/>
            <p:nvPr/>
          </p:nvSpPr>
          <p:spPr>
            <a:xfrm rot="18900000">
              <a:off x="9871711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C6DC3F04-0E4E-7945-C3FB-53C4957E254C}"/>
                </a:ext>
              </a:extLst>
            </p:cNvPr>
            <p:cNvSpPr/>
            <p:nvPr/>
          </p:nvSpPr>
          <p:spPr>
            <a:xfrm rot="2700000">
              <a:off x="9877288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79DC1CF7-4637-C4C6-2ABB-BB00A9458D13}"/>
                </a:ext>
              </a:extLst>
            </p:cNvPr>
            <p:cNvSpPr/>
            <p:nvPr/>
          </p:nvSpPr>
          <p:spPr>
            <a:xfrm rot="18900000">
              <a:off x="10544571" y="397302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CE3C3C34-B897-B1CE-4BA7-D30B82F91FAE}"/>
                </a:ext>
              </a:extLst>
            </p:cNvPr>
            <p:cNvSpPr/>
            <p:nvPr/>
          </p:nvSpPr>
          <p:spPr>
            <a:xfrm rot="2700000">
              <a:off x="10550148" y="397302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3ABC7C68-9381-A740-B25E-20BC0A63D11D}"/>
              </a:ext>
            </a:extLst>
          </p:cNvPr>
          <p:cNvGrpSpPr/>
          <p:nvPr/>
        </p:nvGrpSpPr>
        <p:grpSpPr>
          <a:xfrm>
            <a:off x="464194" y="1603860"/>
            <a:ext cx="8977610" cy="588169"/>
            <a:chOff x="563809" y="3089193"/>
            <a:chExt cx="10373365" cy="679612"/>
          </a:xfrm>
        </p:grpSpPr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4B4B0022-20F7-4A6B-C985-7BD20A0F632C}"/>
                </a:ext>
              </a:extLst>
            </p:cNvPr>
            <p:cNvSpPr/>
            <p:nvPr/>
          </p:nvSpPr>
          <p:spPr>
            <a:xfrm rot="18900000">
              <a:off x="563809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73F1C589-6B1C-F22B-4B50-3D9EA7A4FD9E}"/>
                </a:ext>
              </a:extLst>
            </p:cNvPr>
            <p:cNvSpPr/>
            <p:nvPr/>
          </p:nvSpPr>
          <p:spPr>
            <a:xfrm rot="18900000">
              <a:off x="1745628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54488DDA-8150-1952-333F-C358ACB4F892}"/>
                </a:ext>
              </a:extLst>
            </p:cNvPr>
            <p:cNvSpPr/>
            <p:nvPr/>
          </p:nvSpPr>
          <p:spPr>
            <a:xfrm rot="2700000">
              <a:off x="2339003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F8A313EA-045B-90C6-B158-5EEC11520E4F}"/>
                </a:ext>
              </a:extLst>
            </p:cNvPr>
            <p:cNvSpPr/>
            <p:nvPr/>
          </p:nvSpPr>
          <p:spPr>
            <a:xfrm rot="18900000">
              <a:off x="2901566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32361E54-E00D-7AAD-CC1B-8E0A754D8BE6}"/>
                </a:ext>
              </a:extLst>
            </p:cNvPr>
            <p:cNvSpPr/>
            <p:nvPr/>
          </p:nvSpPr>
          <p:spPr>
            <a:xfrm rot="2700000">
              <a:off x="3494941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C8E4CC7F-0026-7153-2473-EBFCAD89620B}"/>
                </a:ext>
              </a:extLst>
            </p:cNvPr>
            <p:cNvSpPr/>
            <p:nvPr/>
          </p:nvSpPr>
          <p:spPr>
            <a:xfrm rot="18900000">
              <a:off x="4083385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8889B9E8-7CED-53F0-687B-FAA4A8BD98FF}"/>
                </a:ext>
              </a:extLst>
            </p:cNvPr>
            <p:cNvSpPr/>
            <p:nvPr/>
          </p:nvSpPr>
          <p:spPr>
            <a:xfrm rot="2700000">
              <a:off x="4676760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075EE1C3-E48C-D481-0F67-3432927A2442}"/>
                </a:ext>
              </a:extLst>
            </p:cNvPr>
            <p:cNvSpPr/>
            <p:nvPr/>
          </p:nvSpPr>
          <p:spPr>
            <a:xfrm rot="18900000">
              <a:off x="5247951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221EFED2-22B2-FEA2-CB4E-F3D94F212340}"/>
                </a:ext>
              </a:extLst>
            </p:cNvPr>
            <p:cNvSpPr/>
            <p:nvPr/>
          </p:nvSpPr>
          <p:spPr>
            <a:xfrm rot="2700000">
              <a:off x="5841326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43FDD6CC-6C45-4B19-33B5-9622B708C23F}"/>
                </a:ext>
              </a:extLst>
            </p:cNvPr>
            <p:cNvSpPr/>
            <p:nvPr/>
          </p:nvSpPr>
          <p:spPr>
            <a:xfrm rot="18900000">
              <a:off x="6429770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29FDA3C7-64EF-8F27-E1F7-1F4E48B432FC}"/>
                </a:ext>
              </a:extLst>
            </p:cNvPr>
            <p:cNvSpPr/>
            <p:nvPr/>
          </p:nvSpPr>
          <p:spPr>
            <a:xfrm rot="2700000">
              <a:off x="7023145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BF63910C-0C51-2A75-F772-1D1B47B2D3C5}"/>
                </a:ext>
              </a:extLst>
            </p:cNvPr>
            <p:cNvSpPr/>
            <p:nvPr/>
          </p:nvSpPr>
          <p:spPr>
            <a:xfrm rot="18900000">
              <a:off x="7594336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86E1EB33-F919-7B83-ED2D-402BDC3D5B83}"/>
                </a:ext>
              </a:extLst>
            </p:cNvPr>
            <p:cNvSpPr/>
            <p:nvPr/>
          </p:nvSpPr>
          <p:spPr>
            <a:xfrm rot="2700000">
              <a:off x="8187711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120C808B-458C-6AA2-EBAC-A259860D02D3}"/>
                </a:ext>
              </a:extLst>
            </p:cNvPr>
            <p:cNvSpPr/>
            <p:nvPr/>
          </p:nvSpPr>
          <p:spPr>
            <a:xfrm rot="18900000">
              <a:off x="8776155" y="30891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E053B811-05C6-15E8-88F3-3B9BFFC99B11}"/>
                </a:ext>
              </a:extLst>
            </p:cNvPr>
            <p:cNvSpPr/>
            <p:nvPr/>
          </p:nvSpPr>
          <p:spPr>
            <a:xfrm rot="2700000">
              <a:off x="9369530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875B9C82-BA1F-9B6C-F8D6-02C772145478}"/>
                </a:ext>
              </a:extLst>
            </p:cNvPr>
            <p:cNvSpPr/>
            <p:nvPr/>
          </p:nvSpPr>
          <p:spPr>
            <a:xfrm rot="18900000">
              <a:off x="9940721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53AEB494-859E-8E31-5688-A3A60E2EB274}"/>
                </a:ext>
              </a:extLst>
            </p:cNvPr>
            <p:cNvSpPr/>
            <p:nvPr/>
          </p:nvSpPr>
          <p:spPr>
            <a:xfrm rot="2700000">
              <a:off x="10534096" y="3089192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A5D28EDF-9784-4E5F-25D7-F62A325D6B29}"/>
                </a:ext>
              </a:extLst>
            </p:cNvPr>
            <p:cNvSpPr/>
            <p:nvPr/>
          </p:nvSpPr>
          <p:spPr>
            <a:xfrm rot="2700000">
              <a:off x="1139931" y="3089193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0700861-4371-E105-6A31-041E2E65AEFE}"/>
              </a:ext>
            </a:extLst>
          </p:cNvPr>
          <p:cNvGrpSpPr/>
          <p:nvPr/>
        </p:nvGrpSpPr>
        <p:grpSpPr>
          <a:xfrm>
            <a:off x="483357" y="3741485"/>
            <a:ext cx="8939285" cy="323896"/>
            <a:chOff x="298733" y="5073063"/>
            <a:chExt cx="11177956" cy="405010"/>
          </a:xfrm>
        </p:grpSpPr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235B9A8E-D300-E040-672F-2377614A3A33}"/>
                </a:ext>
              </a:extLst>
            </p:cNvPr>
            <p:cNvSpPr/>
            <p:nvPr/>
          </p:nvSpPr>
          <p:spPr>
            <a:xfrm rot="3600000">
              <a:off x="575266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FC4279EF-EEB3-3E1F-8CAE-F44323E668E8}"/>
                </a:ext>
              </a:extLst>
            </p:cNvPr>
            <p:cNvSpPr/>
            <p:nvPr/>
          </p:nvSpPr>
          <p:spPr>
            <a:xfrm rot="18000000">
              <a:off x="575266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6F9588B-23B0-3AC9-08A8-5B2906D831FA}"/>
                </a:ext>
              </a:extLst>
            </p:cNvPr>
            <p:cNvSpPr/>
            <p:nvPr/>
          </p:nvSpPr>
          <p:spPr>
            <a:xfrm rot="3600000">
              <a:off x="1308511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C4167D48-42F0-7F37-20E6-F9526EEC294A}"/>
                </a:ext>
              </a:extLst>
            </p:cNvPr>
            <p:cNvSpPr/>
            <p:nvPr/>
          </p:nvSpPr>
          <p:spPr>
            <a:xfrm rot="18000000">
              <a:off x="1308511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7A8CB9B6-E3A4-91C3-2C80-9805CD483C46}"/>
                </a:ext>
              </a:extLst>
            </p:cNvPr>
            <p:cNvSpPr/>
            <p:nvPr/>
          </p:nvSpPr>
          <p:spPr>
            <a:xfrm rot="3600000">
              <a:off x="2015877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8A35E7BE-818D-DB6E-A0BC-AE1908355AD5}"/>
                </a:ext>
              </a:extLst>
            </p:cNvPr>
            <p:cNvSpPr/>
            <p:nvPr/>
          </p:nvSpPr>
          <p:spPr>
            <a:xfrm rot="18000000">
              <a:off x="2015877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085F40C5-A350-99F9-1D4F-C0E28C77CC0D}"/>
                </a:ext>
              </a:extLst>
            </p:cNvPr>
            <p:cNvSpPr/>
            <p:nvPr/>
          </p:nvSpPr>
          <p:spPr>
            <a:xfrm rot="3600000">
              <a:off x="2697364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8D4C3106-54FD-99EB-8B69-8C150FD29B0B}"/>
                </a:ext>
              </a:extLst>
            </p:cNvPr>
            <p:cNvSpPr/>
            <p:nvPr/>
          </p:nvSpPr>
          <p:spPr>
            <a:xfrm rot="18000000">
              <a:off x="2697364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9C44B2B9-ACCB-EDB2-CB45-410BFEB66C4A}"/>
                </a:ext>
              </a:extLst>
            </p:cNvPr>
            <p:cNvSpPr/>
            <p:nvPr/>
          </p:nvSpPr>
          <p:spPr>
            <a:xfrm rot="3600000">
              <a:off x="3370223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1EB43BBC-7CC4-1C5A-B7CE-FF1A671D0064}"/>
                </a:ext>
              </a:extLst>
            </p:cNvPr>
            <p:cNvSpPr/>
            <p:nvPr/>
          </p:nvSpPr>
          <p:spPr>
            <a:xfrm rot="18000000">
              <a:off x="3370223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D8552359-819E-D4EE-749E-BCB5040F4D2E}"/>
                </a:ext>
              </a:extLst>
            </p:cNvPr>
            <p:cNvSpPr/>
            <p:nvPr/>
          </p:nvSpPr>
          <p:spPr>
            <a:xfrm rot="3600000">
              <a:off x="4103468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E7D48379-6AF2-5497-2751-DD463C6BDFE5}"/>
                </a:ext>
              </a:extLst>
            </p:cNvPr>
            <p:cNvSpPr/>
            <p:nvPr/>
          </p:nvSpPr>
          <p:spPr>
            <a:xfrm rot="18000000">
              <a:off x="4103468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085D1F82-E1FA-4FED-6CA1-03EFEAE0C3DC}"/>
                </a:ext>
              </a:extLst>
            </p:cNvPr>
            <p:cNvSpPr/>
            <p:nvPr/>
          </p:nvSpPr>
          <p:spPr>
            <a:xfrm rot="3600000">
              <a:off x="4810834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77BBFF4B-CF81-26D2-A8AA-2FE2B5C738D4}"/>
                </a:ext>
              </a:extLst>
            </p:cNvPr>
            <p:cNvSpPr/>
            <p:nvPr/>
          </p:nvSpPr>
          <p:spPr>
            <a:xfrm rot="18000000">
              <a:off x="4810834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19083463-DBDB-15AE-C994-77A1D1043EF5}"/>
                </a:ext>
              </a:extLst>
            </p:cNvPr>
            <p:cNvSpPr/>
            <p:nvPr/>
          </p:nvSpPr>
          <p:spPr>
            <a:xfrm rot="3600000">
              <a:off x="5492321" y="5074995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CB9F95C5-3A80-BB5D-ECC3-35C207448CB2}"/>
                </a:ext>
              </a:extLst>
            </p:cNvPr>
            <p:cNvSpPr/>
            <p:nvPr/>
          </p:nvSpPr>
          <p:spPr>
            <a:xfrm rot="18000000">
              <a:off x="5492321" y="4796531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FB9C2F62-74DC-28A2-7B70-F4DD73595F89}"/>
                </a:ext>
              </a:extLst>
            </p:cNvPr>
            <p:cNvSpPr/>
            <p:nvPr/>
          </p:nvSpPr>
          <p:spPr>
            <a:xfrm rot="3600000">
              <a:off x="6182434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47CE28A1-CD2B-F0C7-D91D-BD23030F52EF}"/>
                </a:ext>
              </a:extLst>
            </p:cNvPr>
            <p:cNvSpPr/>
            <p:nvPr/>
          </p:nvSpPr>
          <p:spPr>
            <a:xfrm rot="18000000">
              <a:off x="6182434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695B00E7-742B-E08B-D9F4-15436036474E}"/>
                </a:ext>
              </a:extLst>
            </p:cNvPr>
            <p:cNvSpPr/>
            <p:nvPr/>
          </p:nvSpPr>
          <p:spPr>
            <a:xfrm rot="3600000">
              <a:off x="6915679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02F40A66-DE5C-00BF-81C8-5A9083779D8E}"/>
                </a:ext>
              </a:extLst>
            </p:cNvPr>
            <p:cNvSpPr/>
            <p:nvPr/>
          </p:nvSpPr>
          <p:spPr>
            <a:xfrm rot="18000000">
              <a:off x="6915679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A0683558-11AF-7319-D48B-EB2D199F1D59}"/>
                </a:ext>
              </a:extLst>
            </p:cNvPr>
            <p:cNvSpPr/>
            <p:nvPr/>
          </p:nvSpPr>
          <p:spPr>
            <a:xfrm rot="3600000">
              <a:off x="7623045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4BDA0254-772E-3BB0-7976-62B5C9F49649}"/>
                </a:ext>
              </a:extLst>
            </p:cNvPr>
            <p:cNvSpPr/>
            <p:nvPr/>
          </p:nvSpPr>
          <p:spPr>
            <a:xfrm rot="18000000">
              <a:off x="7623045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73366980-B015-99F2-0CBF-BA5F7EF1B37E}"/>
                </a:ext>
              </a:extLst>
            </p:cNvPr>
            <p:cNvSpPr/>
            <p:nvPr/>
          </p:nvSpPr>
          <p:spPr>
            <a:xfrm rot="3600000">
              <a:off x="8304532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6F7A8BC3-959C-34BC-8AF7-F28B5E720332}"/>
                </a:ext>
              </a:extLst>
            </p:cNvPr>
            <p:cNvSpPr/>
            <p:nvPr/>
          </p:nvSpPr>
          <p:spPr>
            <a:xfrm rot="18000000">
              <a:off x="8304532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81369AD2-7F88-827F-E508-63EF57F168BB}"/>
                </a:ext>
              </a:extLst>
            </p:cNvPr>
            <p:cNvSpPr/>
            <p:nvPr/>
          </p:nvSpPr>
          <p:spPr>
            <a:xfrm rot="3600000">
              <a:off x="8951513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DAA624E4-372E-3A6F-D93E-5A06562CEC5D}"/>
                </a:ext>
              </a:extLst>
            </p:cNvPr>
            <p:cNvSpPr/>
            <p:nvPr/>
          </p:nvSpPr>
          <p:spPr>
            <a:xfrm rot="18000000">
              <a:off x="8951513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90A08F4C-11A6-4FFB-6388-583D9FA3DC79}"/>
                </a:ext>
              </a:extLst>
            </p:cNvPr>
            <p:cNvSpPr/>
            <p:nvPr/>
          </p:nvSpPr>
          <p:spPr>
            <a:xfrm rot="3600000">
              <a:off x="9684758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07">
              <a:extLst>
                <a:ext uri="{FF2B5EF4-FFF2-40B4-BE49-F238E27FC236}">
                  <a16:creationId xmlns:a16="http://schemas.microsoft.com/office/drawing/2014/main" id="{92261660-8A6E-0E62-F4F1-071141E79F03}"/>
                </a:ext>
              </a:extLst>
            </p:cNvPr>
            <p:cNvSpPr/>
            <p:nvPr/>
          </p:nvSpPr>
          <p:spPr>
            <a:xfrm rot="18000000">
              <a:off x="9684758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80F37838-E4E8-8BD8-23DF-0E9481CCD44B}"/>
                </a:ext>
              </a:extLst>
            </p:cNvPr>
            <p:cNvSpPr/>
            <p:nvPr/>
          </p:nvSpPr>
          <p:spPr>
            <a:xfrm rot="3600000">
              <a:off x="10392124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四角形: 角を丸くする 109">
              <a:extLst>
                <a:ext uri="{FF2B5EF4-FFF2-40B4-BE49-F238E27FC236}">
                  <a16:creationId xmlns:a16="http://schemas.microsoft.com/office/drawing/2014/main" id="{EE21B4E0-96D9-C547-781E-AA83AF8353CB}"/>
                </a:ext>
              </a:extLst>
            </p:cNvPr>
            <p:cNvSpPr/>
            <p:nvPr/>
          </p:nvSpPr>
          <p:spPr>
            <a:xfrm rot="18000000">
              <a:off x="10392124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8EE74C96-1EEE-2020-6C12-4BDB5CD1E1EB}"/>
                </a:ext>
              </a:extLst>
            </p:cNvPr>
            <p:cNvSpPr/>
            <p:nvPr/>
          </p:nvSpPr>
          <p:spPr>
            <a:xfrm rot="3600000">
              <a:off x="11073611" y="5074994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3A938D9B-CA75-6C07-4924-5F228F7DEA79}"/>
                </a:ext>
              </a:extLst>
            </p:cNvPr>
            <p:cNvSpPr/>
            <p:nvPr/>
          </p:nvSpPr>
          <p:spPr>
            <a:xfrm rot="18000000">
              <a:off x="11073611" y="479653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3809CA35-612B-CFB6-E555-1552C1371E9F}"/>
              </a:ext>
            </a:extLst>
          </p:cNvPr>
          <p:cNvGrpSpPr/>
          <p:nvPr/>
        </p:nvGrpSpPr>
        <p:grpSpPr>
          <a:xfrm>
            <a:off x="342113" y="4743659"/>
            <a:ext cx="9221772" cy="330535"/>
            <a:chOff x="-63576" y="5875321"/>
            <a:chExt cx="11540265" cy="413637"/>
          </a:xfrm>
        </p:grpSpPr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2A0114C2-C620-5D24-B07C-BF240E29CDC4}"/>
                </a:ext>
              </a:extLst>
            </p:cNvPr>
            <p:cNvSpPr/>
            <p:nvPr/>
          </p:nvSpPr>
          <p:spPr>
            <a:xfrm rot="3600000">
              <a:off x="212957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676260CE-991D-83AA-473B-98D160CD276B}"/>
                </a:ext>
              </a:extLst>
            </p:cNvPr>
            <p:cNvSpPr/>
            <p:nvPr/>
          </p:nvSpPr>
          <p:spPr>
            <a:xfrm rot="18000000">
              <a:off x="575266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4BD2953F-9AA0-0A29-6537-4B9B9EFAF629}"/>
                </a:ext>
              </a:extLst>
            </p:cNvPr>
            <p:cNvSpPr/>
            <p:nvPr/>
          </p:nvSpPr>
          <p:spPr>
            <a:xfrm rot="3600000">
              <a:off x="946202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四角形: 角を丸くする 116">
              <a:extLst>
                <a:ext uri="{FF2B5EF4-FFF2-40B4-BE49-F238E27FC236}">
                  <a16:creationId xmlns:a16="http://schemas.microsoft.com/office/drawing/2014/main" id="{991AD5EF-31C3-31EC-D6F0-93D11D85795C}"/>
                </a:ext>
              </a:extLst>
            </p:cNvPr>
            <p:cNvSpPr/>
            <p:nvPr/>
          </p:nvSpPr>
          <p:spPr>
            <a:xfrm rot="18000000">
              <a:off x="1308511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C50076EB-2EAD-5767-C82B-2000B86FF296}"/>
                </a:ext>
              </a:extLst>
            </p:cNvPr>
            <p:cNvSpPr/>
            <p:nvPr/>
          </p:nvSpPr>
          <p:spPr>
            <a:xfrm rot="3600000">
              <a:off x="1653568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FC31A26C-DE41-FCF4-9841-2381988A4CF8}"/>
                </a:ext>
              </a:extLst>
            </p:cNvPr>
            <p:cNvSpPr/>
            <p:nvPr/>
          </p:nvSpPr>
          <p:spPr>
            <a:xfrm rot="18000000">
              <a:off x="2015877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86A31065-921C-3696-9C32-C5EE2DC37CA9}"/>
                </a:ext>
              </a:extLst>
            </p:cNvPr>
            <p:cNvSpPr/>
            <p:nvPr/>
          </p:nvSpPr>
          <p:spPr>
            <a:xfrm rot="3600000">
              <a:off x="2335055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814A1D5A-B2FB-F4B8-FEC0-EB4330324620}"/>
                </a:ext>
              </a:extLst>
            </p:cNvPr>
            <p:cNvSpPr/>
            <p:nvPr/>
          </p:nvSpPr>
          <p:spPr>
            <a:xfrm rot="18000000">
              <a:off x="2697364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681EA235-E342-27CE-318D-D6B2F6E183E7}"/>
                </a:ext>
              </a:extLst>
            </p:cNvPr>
            <p:cNvSpPr/>
            <p:nvPr/>
          </p:nvSpPr>
          <p:spPr>
            <a:xfrm rot="3600000">
              <a:off x="3007914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C3CAB9FA-DE31-86B7-1458-4D0A95F583D7}"/>
                </a:ext>
              </a:extLst>
            </p:cNvPr>
            <p:cNvSpPr/>
            <p:nvPr/>
          </p:nvSpPr>
          <p:spPr>
            <a:xfrm rot="18000000">
              <a:off x="3370223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59650229-3E07-9107-4532-5F2A9265A0F3}"/>
                </a:ext>
              </a:extLst>
            </p:cNvPr>
            <p:cNvSpPr/>
            <p:nvPr/>
          </p:nvSpPr>
          <p:spPr>
            <a:xfrm rot="3600000">
              <a:off x="3741159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四角形: 角を丸くする 124">
              <a:extLst>
                <a:ext uri="{FF2B5EF4-FFF2-40B4-BE49-F238E27FC236}">
                  <a16:creationId xmlns:a16="http://schemas.microsoft.com/office/drawing/2014/main" id="{0F6915CD-1451-12C9-99E4-BF40A718902F}"/>
                </a:ext>
              </a:extLst>
            </p:cNvPr>
            <p:cNvSpPr/>
            <p:nvPr/>
          </p:nvSpPr>
          <p:spPr>
            <a:xfrm rot="18000000">
              <a:off x="4103468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1D386E0F-DAB0-546F-9CF0-F4C374687196}"/>
                </a:ext>
              </a:extLst>
            </p:cNvPr>
            <p:cNvSpPr/>
            <p:nvPr/>
          </p:nvSpPr>
          <p:spPr>
            <a:xfrm rot="3600000">
              <a:off x="4448525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037E27D1-12EB-B2F3-1D16-D5C977AE4D94}"/>
                </a:ext>
              </a:extLst>
            </p:cNvPr>
            <p:cNvSpPr/>
            <p:nvPr/>
          </p:nvSpPr>
          <p:spPr>
            <a:xfrm rot="18000000">
              <a:off x="4810834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15BE0B31-B928-59BD-F2BD-CC8522148313}"/>
                </a:ext>
              </a:extLst>
            </p:cNvPr>
            <p:cNvSpPr/>
            <p:nvPr/>
          </p:nvSpPr>
          <p:spPr>
            <a:xfrm rot="3600000">
              <a:off x="5130012" y="5885880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58B81355-E0A5-9B97-9A53-BE511F241E3B}"/>
                </a:ext>
              </a:extLst>
            </p:cNvPr>
            <p:cNvSpPr/>
            <p:nvPr/>
          </p:nvSpPr>
          <p:spPr>
            <a:xfrm rot="18000000">
              <a:off x="5492321" y="559878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B597F9AE-196A-A9C4-5793-A095253CB969}"/>
                </a:ext>
              </a:extLst>
            </p:cNvPr>
            <p:cNvSpPr/>
            <p:nvPr/>
          </p:nvSpPr>
          <p:spPr>
            <a:xfrm rot="3600000">
              <a:off x="5820125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4C5E34B5-DDE1-6BF7-1724-85B6E9ADACB5}"/>
                </a:ext>
              </a:extLst>
            </p:cNvPr>
            <p:cNvSpPr/>
            <p:nvPr/>
          </p:nvSpPr>
          <p:spPr>
            <a:xfrm rot="18000000">
              <a:off x="6182434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B0225ABA-543C-AD53-04DB-3C45B4763825}"/>
                </a:ext>
              </a:extLst>
            </p:cNvPr>
            <p:cNvSpPr/>
            <p:nvPr/>
          </p:nvSpPr>
          <p:spPr>
            <a:xfrm rot="3600000">
              <a:off x="6553370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98D439BD-606E-0C0F-A325-49EBADFDAFED}"/>
                </a:ext>
              </a:extLst>
            </p:cNvPr>
            <p:cNvSpPr/>
            <p:nvPr/>
          </p:nvSpPr>
          <p:spPr>
            <a:xfrm rot="18000000">
              <a:off x="6915679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2ECA6E47-9835-3763-D75E-B4CBC4F6D642}"/>
                </a:ext>
              </a:extLst>
            </p:cNvPr>
            <p:cNvSpPr/>
            <p:nvPr/>
          </p:nvSpPr>
          <p:spPr>
            <a:xfrm rot="3600000">
              <a:off x="7260736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EB524994-6644-95CF-73B2-2F3E6B5441E7}"/>
                </a:ext>
              </a:extLst>
            </p:cNvPr>
            <p:cNvSpPr/>
            <p:nvPr/>
          </p:nvSpPr>
          <p:spPr>
            <a:xfrm rot="18000000">
              <a:off x="7623045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F8274D93-CE05-DBC1-FAAF-72237D9553A1}"/>
                </a:ext>
              </a:extLst>
            </p:cNvPr>
            <p:cNvSpPr/>
            <p:nvPr/>
          </p:nvSpPr>
          <p:spPr>
            <a:xfrm rot="3600000">
              <a:off x="7942223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62DAB9FD-B0D9-E3C3-A2BE-12310321EE1E}"/>
                </a:ext>
              </a:extLst>
            </p:cNvPr>
            <p:cNvSpPr/>
            <p:nvPr/>
          </p:nvSpPr>
          <p:spPr>
            <a:xfrm rot="18000000">
              <a:off x="8304532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四角形: 角を丸くする 137">
              <a:extLst>
                <a:ext uri="{FF2B5EF4-FFF2-40B4-BE49-F238E27FC236}">
                  <a16:creationId xmlns:a16="http://schemas.microsoft.com/office/drawing/2014/main" id="{546DD567-A751-997A-EF4F-E299010BF685}"/>
                </a:ext>
              </a:extLst>
            </p:cNvPr>
            <p:cNvSpPr/>
            <p:nvPr/>
          </p:nvSpPr>
          <p:spPr>
            <a:xfrm rot="3600000">
              <a:off x="8589204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00726C4A-94B7-C027-7A8B-77D01954DD35}"/>
                </a:ext>
              </a:extLst>
            </p:cNvPr>
            <p:cNvSpPr/>
            <p:nvPr/>
          </p:nvSpPr>
          <p:spPr>
            <a:xfrm rot="18000000">
              <a:off x="8951513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0432A480-4C28-F54B-C5D0-9D88F35F1C11}"/>
                </a:ext>
              </a:extLst>
            </p:cNvPr>
            <p:cNvSpPr/>
            <p:nvPr/>
          </p:nvSpPr>
          <p:spPr>
            <a:xfrm rot="3600000">
              <a:off x="9322449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5C8CF102-925E-B6D1-9F1C-CAC7924B6ED4}"/>
                </a:ext>
              </a:extLst>
            </p:cNvPr>
            <p:cNvSpPr/>
            <p:nvPr/>
          </p:nvSpPr>
          <p:spPr>
            <a:xfrm rot="18000000">
              <a:off x="9684758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四角形: 角を丸くする 141">
              <a:extLst>
                <a:ext uri="{FF2B5EF4-FFF2-40B4-BE49-F238E27FC236}">
                  <a16:creationId xmlns:a16="http://schemas.microsoft.com/office/drawing/2014/main" id="{CECF0165-97A8-9648-7EDE-5C743DC9E5BF}"/>
                </a:ext>
              </a:extLst>
            </p:cNvPr>
            <p:cNvSpPr/>
            <p:nvPr/>
          </p:nvSpPr>
          <p:spPr>
            <a:xfrm rot="3600000">
              <a:off x="10029815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2E45C486-C665-E422-2EC1-A6C3A569D102}"/>
                </a:ext>
              </a:extLst>
            </p:cNvPr>
            <p:cNvSpPr/>
            <p:nvPr/>
          </p:nvSpPr>
          <p:spPr>
            <a:xfrm rot="18000000">
              <a:off x="10392124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四角形: 角を丸くする 143">
              <a:extLst>
                <a:ext uri="{FF2B5EF4-FFF2-40B4-BE49-F238E27FC236}">
                  <a16:creationId xmlns:a16="http://schemas.microsoft.com/office/drawing/2014/main" id="{912DC17C-66AE-66F8-D384-C30BE4915035}"/>
                </a:ext>
              </a:extLst>
            </p:cNvPr>
            <p:cNvSpPr/>
            <p:nvPr/>
          </p:nvSpPr>
          <p:spPr>
            <a:xfrm rot="3600000">
              <a:off x="10711302" y="5885879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9FAB659C-1362-6AFA-D905-A7DCA85E540E}"/>
                </a:ext>
              </a:extLst>
            </p:cNvPr>
            <p:cNvSpPr/>
            <p:nvPr/>
          </p:nvSpPr>
          <p:spPr>
            <a:xfrm rot="18000000">
              <a:off x="11073611" y="5598788"/>
              <a:ext cx="126545" cy="679611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27D7DB44-2E80-147B-DA02-3E000976FA4F}"/>
              </a:ext>
            </a:extLst>
          </p:cNvPr>
          <p:cNvGrpSpPr/>
          <p:nvPr/>
        </p:nvGrpSpPr>
        <p:grpSpPr>
          <a:xfrm>
            <a:off x="343503" y="5589990"/>
            <a:ext cx="9218992" cy="548441"/>
            <a:chOff x="3264" y="6529650"/>
            <a:chExt cx="11318075" cy="673316"/>
          </a:xfrm>
        </p:grpSpPr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65BB718B-9B58-475D-A8CB-30F67E3CCC6C}"/>
                </a:ext>
              </a:extLst>
            </p:cNvPr>
            <p:cNvSpPr/>
            <p:nvPr/>
          </p:nvSpPr>
          <p:spPr>
            <a:xfrm rot="2700000">
              <a:off x="305972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FBB408DB-7054-9B01-C4FB-889BB0EFD6D7}"/>
                </a:ext>
              </a:extLst>
            </p:cNvPr>
            <p:cNvSpPr/>
            <p:nvPr/>
          </p:nvSpPr>
          <p:spPr>
            <a:xfrm rot="18900000" flipH="1">
              <a:off x="572091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を丸くする 148">
              <a:extLst>
                <a:ext uri="{FF2B5EF4-FFF2-40B4-BE49-F238E27FC236}">
                  <a16:creationId xmlns:a16="http://schemas.microsoft.com/office/drawing/2014/main" id="{45677915-676E-F1B2-12F8-D398A8190752}"/>
                </a:ext>
              </a:extLst>
            </p:cNvPr>
            <p:cNvSpPr/>
            <p:nvPr/>
          </p:nvSpPr>
          <p:spPr>
            <a:xfrm rot="2700000">
              <a:off x="838210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四角形: 角を丸くする 149">
              <a:extLst>
                <a:ext uri="{FF2B5EF4-FFF2-40B4-BE49-F238E27FC236}">
                  <a16:creationId xmlns:a16="http://schemas.microsoft.com/office/drawing/2014/main" id="{975EDF19-2ABC-AC94-B1E7-7A135D15384B}"/>
                </a:ext>
              </a:extLst>
            </p:cNvPr>
            <p:cNvSpPr/>
            <p:nvPr/>
          </p:nvSpPr>
          <p:spPr>
            <a:xfrm rot="18900000" flipH="1">
              <a:off x="1104329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BDCC24C8-5E0C-CF3D-8055-3F28551AEAD5}"/>
                </a:ext>
              </a:extLst>
            </p:cNvPr>
            <p:cNvSpPr/>
            <p:nvPr/>
          </p:nvSpPr>
          <p:spPr>
            <a:xfrm rot="2700000">
              <a:off x="1370448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9999D7B0-C7CA-6C88-835E-AD0B34D476BE}"/>
                </a:ext>
              </a:extLst>
            </p:cNvPr>
            <p:cNvSpPr/>
            <p:nvPr/>
          </p:nvSpPr>
          <p:spPr>
            <a:xfrm rot="18900000" flipH="1">
              <a:off x="1636567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3A879130-A0FF-5CE0-E441-FCE854850554}"/>
                </a:ext>
              </a:extLst>
            </p:cNvPr>
            <p:cNvSpPr/>
            <p:nvPr/>
          </p:nvSpPr>
          <p:spPr>
            <a:xfrm rot="2700000">
              <a:off x="1902686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D42FA346-A706-FC59-2BA0-5B1249F81C6B}"/>
                </a:ext>
              </a:extLst>
            </p:cNvPr>
            <p:cNvSpPr/>
            <p:nvPr/>
          </p:nvSpPr>
          <p:spPr>
            <a:xfrm rot="18900000" flipH="1">
              <a:off x="2168805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FCB4DF2A-5197-377C-8067-75EA45627055}"/>
                </a:ext>
              </a:extLst>
            </p:cNvPr>
            <p:cNvSpPr/>
            <p:nvPr/>
          </p:nvSpPr>
          <p:spPr>
            <a:xfrm rot="2700000">
              <a:off x="2434924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四角形: 角を丸くする 155">
              <a:extLst>
                <a:ext uri="{FF2B5EF4-FFF2-40B4-BE49-F238E27FC236}">
                  <a16:creationId xmlns:a16="http://schemas.microsoft.com/office/drawing/2014/main" id="{9E66D4F1-25A2-0E97-2177-02137FFDA712}"/>
                </a:ext>
              </a:extLst>
            </p:cNvPr>
            <p:cNvSpPr/>
            <p:nvPr/>
          </p:nvSpPr>
          <p:spPr>
            <a:xfrm rot="18900000" flipH="1">
              <a:off x="2701043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37A86B4A-026E-F781-1B5B-3B5A858ADCC2}"/>
                </a:ext>
              </a:extLst>
            </p:cNvPr>
            <p:cNvSpPr/>
            <p:nvPr/>
          </p:nvSpPr>
          <p:spPr>
            <a:xfrm rot="2700000">
              <a:off x="2967162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72916DBA-F0BA-9802-C2BA-68603ACF7452}"/>
                </a:ext>
              </a:extLst>
            </p:cNvPr>
            <p:cNvSpPr/>
            <p:nvPr/>
          </p:nvSpPr>
          <p:spPr>
            <a:xfrm rot="18900000" flipH="1">
              <a:off x="3233281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B99901C6-09DE-FC7C-C315-E04B950B950A}"/>
                </a:ext>
              </a:extLst>
            </p:cNvPr>
            <p:cNvSpPr/>
            <p:nvPr/>
          </p:nvSpPr>
          <p:spPr>
            <a:xfrm rot="2700000">
              <a:off x="3499400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B41C2F17-7B8B-A8C5-7FF5-4003A701CEEC}"/>
                </a:ext>
              </a:extLst>
            </p:cNvPr>
            <p:cNvSpPr/>
            <p:nvPr/>
          </p:nvSpPr>
          <p:spPr>
            <a:xfrm rot="18900000" flipH="1">
              <a:off x="3765519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5C65DA76-D9D9-B932-83D8-70E2DD05DBD8}"/>
                </a:ext>
              </a:extLst>
            </p:cNvPr>
            <p:cNvSpPr/>
            <p:nvPr/>
          </p:nvSpPr>
          <p:spPr>
            <a:xfrm rot="2700000">
              <a:off x="4031638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71A3573C-8F82-4AF9-56FC-20E5E4BEE65B}"/>
                </a:ext>
              </a:extLst>
            </p:cNvPr>
            <p:cNvSpPr/>
            <p:nvPr/>
          </p:nvSpPr>
          <p:spPr>
            <a:xfrm rot="18900000" flipH="1">
              <a:off x="4297757" y="6529650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118E59BB-4985-3F94-BE96-86A571B7EEA8}"/>
                </a:ext>
              </a:extLst>
            </p:cNvPr>
            <p:cNvSpPr/>
            <p:nvPr/>
          </p:nvSpPr>
          <p:spPr>
            <a:xfrm rot="2700000">
              <a:off x="4563876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C5FDD84A-E312-CF05-BFB3-23BE81F1C90A}"/>
                </a:ext>
              </a:extLst>
            </p:cNvPr>
            <p:cNvSpPr/>
            <p:nvPr/>
          </p:nvSpPr>
          <p:spPr>
            <a:xfrm rot="18900000" flipH="1">
              <a:off x="4829995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C139E573-06ED-2BE5-4AB3-24BACC475893}"/>
                </a:ext>
              </a:extLst>
            </p:cNvPr>
            <p:cNvSpPr/>
            <p:nvPr/>
          </p:nvSpPr>
          <p:spPr>
            <a:xfrm rot="2700000">
              <a:off x="5096114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49C3DCB7-3D83-0DDB-F7FE-88CC6F0E490A}"/>
                </a:ext>
              </a:extLst>
            </p:cNvPr>
            <p:cNvSpPr/>
            <p:nvPr/>
          </p:nvSpPr>
          <p:spPr>
            <a:xfrm rot="18900000" flipH="1">
              <a:off x="5362233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7F29FD17-2E8F-280A-DB96-97E6B5FDDB25}"/>
                </a:ext>
              </a:extLst>
            </p:cNvPr>
            <p:cNvSpPr/>
            <p:nvPr/>
          </p:nvSpPr>
          <p:spPr>
            <a:xfrm rot="2700000">
              <a:off x="5628352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1EB1B72E-CF3E-03BD-00C0-23958AA2AE03}"/>
                </a:ext>
              </a:extLst>
            </p:cNvPr>
            <p:cNvSpPr/>
            <p:nvPr/>
          </p:nvSpPr>
          <p:spPr>
            <a:xfrm rot="18900000" flipH="1">
              <a:off x="5894471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四角形: 角を丸くする 168">
              <a:extLst>
                <a:ext uri="{FF2B5EF4-FFF2-40B4-BE49-F238E27FC236}">
                  <a16:creationId xmlns:a16="http://schemas.microsoft.com/office/drawing/2014/main" id="{AC0E2986-3482-8522-2F40-ED1A0F85CCB9}"/>
                </a:ext>
              </a:extLst>
            </p:cNvPr>
            <p:cNvSpPr/>
            <p:nvPr/>
          </p:nvSpPr>
          <p:spPr>
            <a:xfrm rot="2700000">
              <a:off x="6160590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四角形: 角を丸くする 169">
              <a:extLst>
                <a:ext uri="{FF2B5EF4-FFF2-40B4-BE49-F238E27FC236}">
                  <a16:creationId xmlns:a16="http://schemas.microsoft.com/office/drawing/2014/main" id="{CADED50A-4144-D052-DF9E-584897D2DFB7}"/>
                </a:ext>
              </a:extLst>
            </p:cNvPr>
            <p:cNvSpPr/>
            <p:nvPr/>
          </p:nvSpPr>
          <p:spPr>
            <a:xfrm rot="18900000" flipH="1">
              <a:off x="6426709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58068008-313F-D15A-E741-EEFEAE156A96}"/>
                </a:ext>
              </a:extLst>
            </p:cNvPr>
            <p:cNvSpPr/>
            <p:nvPr/>
          </p:nvSpPr>
          <p:spPr>
            <a:xfrm rot="2700000">
              <a:off x="6692828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1BCC79E9-C3B6-40C5-6221-4B212216579E}"/>
                </a:ext>
              </a:extLst>
            </p:cNvPr>
            <p:cNvSpPr/>
            <p:nvPr/>
          </p:nvSpPr>
          <p:spPr>
            <a:xfrm rot="18900000" flipH="1">
              <a:off x="6958947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B846E9B2-9C12-9F28-8FE2-E41ADBB9CC8A}"/>
                </a:ext>
              </a:extLst>
            </p:cNvPr>
            <p:cNvSpPr/>
            <p:nvPr/>
          </p:nvSpPr>
          <p:spPr>
            <a:xfrm rot="2700000">
              <a:off x="7225066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四角形: 角を丸くする 173">
              <a:extLst>
                <a:ext uri="{FF2B5EF4-FFF2-40B4-BE49-F238E27FC236}">
                  <a16:creationId xmlns:a16="http://schemas.microsoft.com/office/drawing/2014/main" id="{BB28C099-1672-A15A-B495-F6F54D72C2DE}"/>
                </a:ext>
              </a:extLst>
            </p:cNvPr>
            <p:cNvSpPr/>
            <p:nvPr/>
          </p:nvSpPr>
          <p:spPr>
            <a:xfrm rot="18900000" flipH="1">
              <a:off x="7491185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BDE52C2A-D39C-BD03-4A10-19B24A989ABB}"/>
                </a:ext>
              </a:extLst>
            </p:cNvPr>
            <p:cNvSpPr/>
            <p:nvPr/>
          </p:nvSpPr>
          <p:spPr>
            <a:xfrm rot="2700000">
              <a:off x="7757304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四角形: 角を丸くする 175">
              <a:extLst>
                <a:ext uri="{FF2B5EF4-FFF2-40B4-BE49-F238E27FC236}">
                  <a16:creationId xmlns:a16="http://schemas.microsoft.com/office/drawing/2014/main" id="{88C8CEE4-7A0C-3FB0-0ECD-60D7EE12AAD6}"/>
                </a:ext>
              </a:extLst>
            </p:cNvPr>
            <p:cNvSpPr/>
            <p:nvPr/>
          </p:nvSpPr>
          <p:spPr>
            <a:xfrm rot="18900000" flipH="1">
              <a:off x="8023423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四角形: 角を丸くする 176">
              <a:extLst>
                <a:ext uri="{FF2B5EF4-FFF2-40B4-BE49-F238E27FC236}">
                  <a16:creationId xmlns:a16="http://schemas.microsoft.com/office/drawing/2014/main" id="{717029E9-E6CF-6C6A-37F0-EAF6B4BA905C}"/>
                </a:ext>
              </a:extLst>
            </p:cNvPr>
            <p:cNvSpPr/>
            <p:nvPr/>
          </p:nvSpPr>
          <p:spPr>
            <a:xfrm rot="2700000">
              <a:off x="8289542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四角形: 角を丸くする 177">
              <a:extLst>
                <a:ext uri="{FF2B5EF4-FFF2-40B4-BE49-F238E27FC236}">
                  <a16:creationId xmlns:a16="http://schemas.microsoft.com/office/drawing/2014/main" id="{CED2DA66-810E-C0E1-AF5F-04F13B7419FD}"/>
                </a:ext>
              </a:extLst>
            </p:cNvPr>
            <p:cNvSpPr/>
            <p:nvPr/>
          </p:nvSpPr>
          <p:spPr>
            <a:xfrm rot="18900000" flipH="1">
              <a:off x="8555661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四角形: 角を丸くする 178">
              <a:extLst>
                <a:ext uri="{FF2B5EF4-FFF2-40B4-BE49-F238E27FC236}">
                  <a16:creationId xmlns:a16="http://schemas.microsoft.com/office/drawing/2014/main" id="{0CC8EB4D-3D04-FBC6-DA9D-D509F3EC1C2A}"/>
                </a:ext>
              </a:extLst>
            </p:cNvPr>
            <p:cNvSpPr/>
            <p:nvPr/>
          </p:nvSpPr>
          <p:spPr>
            <a:xfrm rot="2700000">
              <a:off x="8821780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四角形: 角を丸くする 179">
              <a:extLst>
                <a:ext uri="{FF2B5EF4-FFF2-40B4-BE49-F238E27FC236}">
                  <a16:creationId xmlns:a16="http://schemas.microsoft.com/office/drawing/2014/main" id="{59386EB2-BCEA-6079-16BA-D137848456A9}"/>
                </a:ext>
              </a:extLst>
            </p:cNvPr>
            <p:cNvSpPr/>
            <p:nvPr/>
          </p:nvSpPr>
          <p:spPr>
            <a:xfrm rot="18900000" flipH="1">
              <a:off x="9087899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2D2744E3-FC78-E93C-687C-30527D1E9291}"/>
                </a:ext>
              </a:extLst>
            </p:cNvPr>
            <p:cNvSpPr/>
            <p:nvPr/>
          </p:nvSpPr>
          <p:spPr>
            <a:xfrm rot="2700000">
              <a:off x="9354018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F029CD03-D14D-DEFC-D5C9-768A035A752F}"/>
                </a:ext>
              </a:extLst>
            </p:cNvPr>
            <p:cNvSpPr/>
            <p:nvPr/>
          </p:nvSpPr>
          <p:spPr>
            <a:xfrm rot="18900000" flipH="1">
              <a:off x="9620137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F71BF5AF-7B15-1232-6476-87910A05A0C5}"/>
                </a:ext>
              </a:extLst>
            </p:cNvPr>
            <p:cNvSpPr/>
            <p:nvPr/>
          </p:nvSpPr>
          <p:spPr>
            <a:xfrm rot="2700000">
              <a:off x="9886256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73FA9303-CB9B-B38D-1F82-EAEA1A162A11}"/>
                </a:ext>
              </a:extLst>
            </p:cNvPr>
            <p:cNvSpPr/>
            <p:nvPr/>
          </p:nvSpPr>
          <p:spPr>
            <a:xfrm rot="18900000" flipH="1">
              <a:off x="10152375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B9776F93-B3B1-8ECF-316B-6251B3D1A064}"/>
                </a:ext>
              </a:extLst>
            </p:cNvPr>
            <p:cNvSpPr/>
            <p:nvPr/>
          </p:nvSpPr>
          <p:spPr>
            <a:xfrm rot="2700000">
              <a:off x="10418494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角を丸くする 185">
              <a:extLst>
                <a:ext uri="{FF2B5EF4-FFF2-40B4-BE49-F238E27FC236}">
                  <a16:creationId xmlns:a16="http://schemas.microsoft.com/office/drawing/2014/main" id="{B2AAD6A6-CE72-DFE8-8DF9-48746898F624}"/>
                </a:ext>
              </a:extLst>
            </p:cNvPr>
            <p:cNvSpPr/>
            <p:nvPr/>
          </p:nvSpPr>
          <p:spPr>
            <a:xfrm rot="18900000" flipH="1">
              <a:off x="10684613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D0AA4B13-741C-C067-C1A6-92ABEABE724E}"/>
                </a:ext>
              </a:extLst>
            </p:cNvPr>
            <p:cNvSpPr/>
            <p:nvPr/>
          </p:nvSpPr>
          <p:spPr>
            <a:xfrm rot="2700000">
              <a:off x="10950732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C21E0F23-8A28-9B50-7826-53A54B7D035C}"/>
                </a:ext>
              </a:extLst>
            </p:cNvPr>
            <p:cNvSpPr/>
            <p:nvPr/>
          </p:nvSpPr>
          <p:spPr>
            <a:xfrm rot="18900000" flipH="1">
              <a:off x="11216870" y="6529651"/>
              <a:ext cx="67899" cy="673315"/>
            </a:xfrm>
            <a:prstGeom prst="roundRect">
              <a:avLst>
                <a:gd name="adj" fmla="val 50000"/>
              </a:avLst>
            </a:prstGeom>
            <a:solidFill>
              <a:srgbClr val="FFCCCC"/>
            </a:solidFill>
            <a:ln w="19050"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015D4F81-BECE-2F08-675E-60AC1AE27FFF}"/>
              </a:ext>
            </a:extLst>
          </p:cNvPr>
          <p:cNvGrpSpPr/>
          <p:nvPr/>
        </p:nvGrpSpPr>
        <p:grpSpPr>
          <a:xfrm>
            <a:off x="463889" y="1290897"/>
            <a:ext cx="8978221" cy="294239"/>
            <a:chOff x="443118" y="1474447"/>
            <a:chExt cx="8978221" cy="294239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11BB1E1-FBF5-0813-D8A8-94BED7806C71}"/>
                </a:ext>
              </a:extLst>
            </p:cNvPr>
            <p:cNvGrpSpPr/>
            <p:nvPr/>
          </p:nvGrpSpPr>
          <p:grpSpPr>
            <a:xfrm>
              <a:off x="443118" y="1474447"/>
              <a:ext cx="4428263" cy="294239"/>
              <a:chOff x="563809" y="2302746"/>
              <a:chExt cx="10228078" cy="679612"/>
            </a:xfrm>
          </p:grpSpPr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377B90C9-8544-F909-8A44-E8E5C4158A4B}"/>
                  </a:ext>
                </a:extLst>
              </p:cNvPr>
              <p:cNvSpPr/>
              <p:nvPr/>
            </p:nvSpPr>
            <p:spPr>
              <a:xfrm rot="18900000">
                <a:off x="563809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555F0DFE-68C9-5E55-0B75-2E80A511BC1D}"/>
                  </a:ext>
                </a:extLst>
              </p:cNvPr>
              <p:cNvSpPr/>
              <p:nvPr/>
            </p:nvSpPr>
            <p:spPr>
              <a:xfrm rot="18900000">
                <a:off x="1003006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DE6AE64A-80BD-EA1A-14E1-8E5254F669D1}"/>
                  </a:ext>
                </a:extLst>
              </p:cNvPr>
              <p:cNvSpPr/>
              <p:nvPr/>
            </p:nvSpPr>
            <p:spPr>
              <a:xfrm rot="18900000">
                <a:off x="1442203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E87905F1-9C89-069E-97B1-AE7FC4FE3B12}"/>
                  </a:ext>
                </a:extLst>
              </p:cNvPr>
              <p:cNvSpPr/>
              <p:nvPr/>
            </p:nvSpPr>
            <p:spPr>
              <a:xfrm rot="18900000">
                <a:off x="1881400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6892248C-8039-A586-3FD5-5349D63F3655}"/>
                  </a:ext>
                </a:extLst>
              </p:cNvPr>
              <p:cNvSpPr/>
              <p:nvPr/>
            </p:nvSpPr>
            <p:spPr>
              <a:xfrm rot="18900000">
                <a:off x="2320597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22353803-9386-9520-FF21-E6C47332CFA4}"/>
                  </a:ext>
                </a:extLst>
              </p:cNvPr>
              <p:cNvSpPr/>
              <p:nvPr/>
            </p:nvSpPr>
            <p:spPr>
              <a:xfrm rot="18900000">
                <a:off x="2759794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747D0020-E935-AC18-F1C1-755C79075745}"/>
                  </a:ext>
                </a:extLst>
              </p:cNvPr>
              <p:cNvSpPr/>
              <p:nvPr/>
            </p:nvSpPr>
            <p:spPr>
              <a:xfrm rot="18900000">
                <a:off x="3198991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29F120CF-95E9-0866-36B3-76A22BC46A7A}"/>
                  </a:ext>
                </a:extLst>
              </p:cNvPr>
              <p:cNvSpPr/>
              <p:nvPr/>
            </p:nvSpPr>
            <p:spPr>
              <a:xfrm rot="18900000">
                <a:off x="3638188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6A87BAB2-59EC-42A1-CA09-7485438D0DFB}"/>
                  </a:ext>
                </a:extLst>
              </p:cNvPr>
              <p:cNvSpPr/>
              <p:nvPr/>
            </p:nvSpPr>
            <p:spPr>
              <a:xfrm rot="18900000">
                <a:off x="4077385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9AB190AF-FF51-23B7-7646-CC57EF7D8AF9}"/>
                  </a:ext>
                </a:extLst>
              </p:cNvPr>
              <p:cNvSpPr/>
              <p:nvPr/>
            </p:nvSpPr>
            <p:spPr>
              <a:xfrm rot="18900000">
                <a:off x="4516582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B682D382-B7F3-18DC-E66A-4A98DE0FE15E}"/>
                  </a:ext>
                </a:extLst>
              </p:cNvPr>
              <p:cNvSpPr/>
              <p:nvPr/>
            </p:nvSpPr>
            <p:spPr>
              <a:xfrm rot="18900000">
                <a:off x="4955779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EA7D9283-BF49-102E-1452-8B7121097C0C}"/>
                  </a:ext>
                </a:extLst>
              </p:cNvPr>
              <p:cNvSpPr/>
              <p:nvPr/>
            </p:nvSpPr>
            <p:spPr>
              <a:xfrm rot="18900000">
                <a:off x="5394976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1BFA6C0E-6179-8357-82D1-755AC9FBAC71}"/>
                  </a:ext>
                </a:extLst>
              </p:cNvPr>
              <p:cNvSpPr/>
              <p:nvPr/>
            </p:nvSpPr>
            <p:spPr>
              <a:xfrm rot="18900000">
                <a:off x="5834173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866AB240-9F1E-92F1-ADDE-A61DBADE21E0}"/>
                  </a:ext>
                </a:extLst>
              </p:cNvPr>
              <p:cNvSpPr/>
              <p:nvPr/>
            </p:nvSpPr>
            <p:spPr>
              <a:xfrm rot="18900000">
                <a:off x="6273370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角を丸くする 229">
                <a:extLst>
                  <a:ext uri="{FF2B5EF4-FFF2-40B4-BE49-F238E27FC236}">
                    <a16:creationId xmlns:a16="http://schemas.microsoft.com/office/drawing/2014/main" id="{A4BC87C1-3833-FD93-9B96-BEB72E2B46F6}"/>
                  </a:ext>
                </a:extLst>
              </p:cNvPr>
              <p:cNvSpPr/>
              <p:nvPr/>
            </p:nvSpPr>
            <p:spPr>
              <a:xfrm rot="18900000">
                <a:off x="6712567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角を丸くする 230">
                <a:extLst>
                  <a:ext uri="{FF2B5EF4-FFF2-40B4-BE49-F238E27FC236}">
                    <a16:creationId xmlns:a16="http://schemas.microsoft.com/office/drawing/2014/main" id="{1D700516-C51B-BD61-BEEE-D8EE6E4FED07}"/>
                  </a:ext>
                </a:extLst>
              </p:cNvPr>
              <p:cNvSpPr/>
              <p:nvPr/>
            </p:nvSpPr>
            <p:spPr>
              <a:xfrm rot="18900000">
                <a:off x="7151764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5E7BE261-12BC-973C-16E7-E824B9E9E8C7}"/>
                  </a:ext>
                </a:extLst>
              </p:cNvPr>
              <p:cNvSpPr/>
              <p:nvPr/>
            </p:nvSpPr>
            <p:spPr>
              <a:xfrm rot="18900000">
                <a:off x="7590961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A00D707C-8C4A-234F-1F8A-644BE8153D27}"/>
                  </a:ext>
                </a:extLst>
              </p:cNvPr>
              <p:cNvSpPr/>
              <p:nvPr/>
            </p:nvSpPr>
            <p:spPr>
              <a:xfrm rot="18900000">
                <a:off x="8030158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6D58020E-939F-45E2-87DF-9C8D7E401B02}"/>
                  </a:ext>
                </a:extLst>
              </p:cNvPr>
              <p:cNvSpPr/>
              <p:nvPr/>
            </p:nvSpPr>
            <p:spPr>
              <a:xfrm rot="18900000">
                <a:off x="8469355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469DC27D-2F78-9B6B-D47F-E8FA52F75DEA}"/>
                  </a:ext>
                </a:extLst>
              </p:cNvPr>
              <p:cNvSpPr/>
              <p:nvPr/>
            </p:nvSpPr>
            <p:spPr>
              <a:xfrm rot="18900000">
                <a:off x="8908552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F67CFBE4-56E6-34D8-530B-E84FA100B08C}"/>
                  </a:ext>
                </a:extLst>
              </p:cNvPr>
              <p:cNvSpPr/>
              <p:nvPr/>
            </p:nvSpPr>
            <p:spPr>
              <a:xfrm rot="18900000">
                <a:off x="9347749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DCAF9305-54D3-9100-9D5E-CA0E07CC2148}"/>
                  </a:ext>
                </a:extLst>
              </p:cNvPr>
              <p:cNvSpPr/>
              <p:nvPr/>
            </p:nvSpPr>
            <p:spPr>
              <a:xfrm rot="18900000">
                <a:off x="9786946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B5DD28C1-FC52-B8DC-1F58-ADF75CD507DC}"/>
                  </a:ext>
                </a:extLst>
              </p:cNvPr>
              <p:cNvSpPr/>
              <p:nvPr/>
            </p:nvSpPr>
            <p:spPr>
              <a:xfrm rot="18900000">
                <a:off x="10226143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C479650B-3ADE-8A96-7809-19DE4165438A}"/>
                  </a:ext>
                </a:extLst>
              </p:cNvPr>
              <p:cNvSpPr/>
              <p:nvPr/>
            </p:nvSpPr>
            <p:spPr>
              <a:xfrm rot="18900000">
                <a:off x="10665342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406D14FF-3708-4349-2F5E-2FD7137AEE3D}"/>
                </a:ext>
              </a:extLst>
            </p:cNvPr>
            <p:cNvGrpSpPr/>
            <p:nvPr/>
          </p:nvGrpSpPr>
          <p:grpSpPr>
            <a:xfrm>
              <a:off x="4993076" y="1474447"/>
              <a:ext cx="4428263" cy="294239"/>
              <a:chOff x="563809" y="2302746"/>
              <a:chExt cx="10228078" cy="679612"/>
            </a:xfrm>
          </p:grpSpPr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0F92C573-94E5-475E-839D-FB696C38D41B}"/>
                  </a:ext>
                </a:extLst>
              </p:cNvPr>
              <p:cNvSpPr/>
              <p:nvPr/>
            </p:nvSpPr>
            <p:spPr>
              <a:xfrm rot="18900000">
                <a:off x="563809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E8485F92-7195-5400-807B-AD5EF50AA12B}"/>
                  </a:ext>
                </a:extLst>
              </p:cNvPr>
              <p:cNvSpPr/>
              <p:nvPr/>
            </p:nvSpPr>
            <p:spPr>
              <a:xfrm rot="18900000">
                <a:off x="1003006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893E0E24-3935-8EF8-545F-F47C8EAF6117}"/>
                  </a:ext>
                </a:extLst>
              </p:cNvPr>
              <p:cNvSpPr/>
              <p:nvPr/>
            </p:nvSpPr>
            <p:spPr>
              <a:xfrm rot="18900000">
                <a:off x="1442203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C39FBB74-91A3-B46A-B9E5-7685CC53C1BA}"/>
                  </a:ext>
                </a:extLst>
              </p:cNvPr>
              <p:cNvSpPr/>
              <p:nvPr/>
            </p:nvSpPr>
            <p:spPr>
              <a:xfrm rot="18900000">
                <a:off x="1881400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AF8ECAB5-2AF9-7E82-0D08-739A6CF54181}"/>
                  </a:ext>
                </a:extLst>
              </p:cNvPr>
              <p:cNvSpPr/>
              <p:nvPr/>
            </p:nvSpPr>
            <p:spPr>
              <a:xfrm rot="18900000">
                <a:off x="2320597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25EADC4E-6567-C55E-7E05-6084CEA72DBC}"/>
                  </a:ext>
                </a:extLst>
              </p:cNvPr>
              <p:cNvSpPr/>
              <p:nvPr/>
            </p:nvSpPr>
            <p:spPr>
              <a:xfrm rot="18900000">
                <a:off x="2759794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55017E0B-4700-61B9-B3D4-C72BEE57822C}"/>
                  </a:ext>
                </a:extLst>
              </p:cNvPr>
              <p:cNvSpPr/>
              <p:nvPr/>
            </p:nvSpPr>
            <p:spPr>
              <a:xfrm rot="18900000">
                <a:off x="3198991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94D4CA30-54B7-374A-2AAA-1ED513A53E9A}"/>
                  </a:ext>
                </a:extLst>
              </p:cNvPr>
              <p:cNvSpPr/>
              <p:nvPr/>
            </p:nvSpPr>
            <p:spPr>
              <a:xfrm rot="18900000">
                <a:off x="3638188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25BF1B49-033B-2934-42BB-939AE31B0165}"/>
                  </a:ext>
                </a:extLst>
              </p:cNvPr>
              <p:cNvSpPr/>
              <p:nvPr/>
            </p:nvSpPr>
            <p:spPr>
              <a:xfrm rot="18900000">
                <a:off x="4077385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E90E5329-C672-5CEA-6B7C-D25C168C8350}"/>
                  </a:ext>
                </a:extLst>
              </p:cNvPr>
              <p:cNvSpPr/>
              <p:nvPr/>
            </p:nvSpPr>
            <p:spPr>
              <a:xfrm rot="18900000">
                <a:off x="4516582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4CB47DE4-7CEC-3526-8D05-5AB17D4BAD7B}"/>
                  </a:ext>
                </a:extLst>
              </p:cNvPr>
              <p:cNvSpPr/>
              <p:nvPr/>
            </p:nvSpPr>
            <p:spPr>
              <a:xfrm rot="18900000">
                <a:off x="4955779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EC77E6ED-1310-2D39-D630-848599BC139C}"/>
                  </a:ext>
                </a:extLst>
              </p:cNvPr>
              <p:cNvSpPr/>
              <p:nvPr/>
            </p:nvSpPr>
            <p:spPr>
              <a:xfrm rot="18900000">
                <a:off x="5394976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323072F7-86C5-1614-FC3C-A905F7C81F9D}"/>
                  </a:ext>
                </a:extLst>
              </p:cNvPr>
              <p:cNvSpPr/>
              <p:nvPr/>
            </p:nvSpPr>
            <p:spPr>
              <a:xfrm rot="18900000">
                <a:off x="5834173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DC36D337-A4F9-2EC0-AD00-0421494519FE}"/>
                  </a:ext>
                </a:extLst>
              </p:cNvPr>
              <p:cNvSpPr/>
              <p:nvPr/>
            </p:nvSpPr>
            <p:spPr>
              <a:xfrm rot="18900000">
                <a:off x="6273370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295B3CFE-0DC0-1FF5-7670-182A654934C8}"/>
                  </a:ext>
                </a:extLst>
              </p:cNvPr>
              <p:cNvSpPr/>
              <p:nvPr/>
            </p:nvSpPr>
            <p:spPr>
              <a:xfrm rot="18900000">
                <a:off x="6712567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83504E69-3684-9811-0163-E046BEB46886}"/>
                  </a:ext>
                </a:extLst>
              </p:cNvPr>
              <p:cNvSpPr/>
              <p:nvPr/>
            </p:nvSpPr>
            <p:spPr>
              <a:xfrm rot="18900000">
                <a:off x="7151764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0671B0DD-415F-BF05-0C81-F4B691AE0679}"/>
                  </a:ext>
                </a:extLst>
              </p:cNvPr>
              <p:cNvSpPr/>
              <p:nvPr/>
            </p:nvSpPr>
            <p:spPr>
              <a:xfrm rot="18900000">
                <a:off x="7590961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32859685-6781-642D-7E94-003A1DE7610A}"/>
                  </a:ext>
                </a:extLst>
              </p:cNvPr>
              <p:cNvSpPr/>
              <p:nvPr/>
            </p:nvSpPr>
            <p:spPr>
              <a:xfrm rot="18900000">
                <a:off x="8030158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13343F93-E61B-5CDB-8A5A-3CF2B0BF81C1}"/>
                  </a:ext>
                </a:extLst>
              </p:cNvPr>
              <p:cNvSpPr/>
              <p:nvPr/>
            </p:nvSpPr>
            <p:spPr>
              <a:xfrm rot="18900000">
                <a:off x="8469355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608426DA-8C8E-6F3D-71AD-18C94C453494}"/>
                  </a:ext>
                </a:extLst>
              </p:cNvPr>
              <p:cNvSpPr/>
              <p:nvPr/>
            </p:nvSpPr>
            <p:spPr>
              <a:xfrm rot="18900000">
                <a:off x="8908552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4A0E90C6-8F14-6AA2-F26D-9E1CB388F70A}"/>
                  </a:ext>
                </a:extLst>
              </p:cNvPr>
              <p:cNvSpPr/>
              <p:nvPr/>
            </p:nvSpPr>
            <p:spPr>
              <a:xfrm rot="18900000">
                <a:off x="9347749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BF5AF56C-6B3C-17CF-6332-E6A7294A4141}"/>
                  </a:ext>
                </a:extLst>
              </p:cNvPr>
              <p:cNvSpPr/>
              <p:nvPr/>
            </p:nvSpPr>
            <p:spPr>
              <a:xfrm rot="18900000">
                <a:off x="9786946" y="2302747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020508F1-FEBD-B62B-F657-5C39B8A142D8}"/>
                  </a:ext>
                </a:extLst>
              </p:cNvPr>
              <p:cNvSpPr/>
              <p:nvPr/>
            </p:nvSpPr>
            <p:spPr>
              <a:xfrm rot="18900000">
                <a:off x="10226143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D031BDA4-D38F-5F43-F17F-5C4A08AE354A}"/>
                  </a:ext>
                </a:extLst>
              </p:cNvPr>
              <p:cNvSpPr/>
              <p:nvPr/>
            </p:nvSpPr>
            <p:spPr>
              <a:xfrm rot="18900000">
                <a:off x="10665342" y="2302746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70B4E6A5-D056-FF3F-3C8E-EADA13783750}"/>
              </a:ext>
            </a:extLst>
          </p:cNvPr>
          <p:cNvGrpSpPr/>
          <p:nvPr/>
        </p:nvGrpSpPr>
        <p:grpSpPr>
          <a:xfrm>
            <a:off x="380486" y="3278146"/>
            <a:ext cx="9145027" cy="291246"/>
            <a:chOff x="321594" y="2185120"/>
            <a:chExt cx="9145027" cy="291246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6E91680E-5F0E-9619-150E-8456A301CE13}"/>
                </a:ext>
              </a:extLst>
            </p:cNvPr>
            <p:cNvGrpSpPr/>
            <p:nvPr/>
          </p:nvGrpSpPr>
          <p:grpSpPr>
            <a:xfrm>
              <a:off x="321594" y="2185120"/>
              <a:ext cx="4568478" cy="291246"/>
              <a:chOff x="292853" y="3973024"/>
              <a:chExt cx="10660373" cy="679612"/>
            </a:xfrm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1D4ACC0B-911F-520A-698B-40C0AC05E705}"/>
                  </a:ext>
                </a:extLst>
              </p:cNvPr>
              <p:cNvSpPr/>
              <p:nvPr/>
            </p:nvSpPr>
            <p:spPr>
              <a:xfrm rot="18900000">
                <a:off x="56380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F84E31D2-C466-A852-9B66-C122C77251C6}"/>
                  </a:ext>
                </a:extLst>
              </p:cNvPr>
              <p:cNvSpPr/>
              <p:nvPr/>
            </p:nvSpPr>
            <p:spPr>
              <a:xfrm rot="2700000">
                <a:off x="56938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5CE94CDD-1EB9-D8D3-96B5-CCB367A8CE54}"/>
                  </a:ext>
                </a:extLst>
              </p:cNvPr>
              <p:cNvSpPr/>
              <p:nvPr/>
            </p:nvSpPr>
            <p:spPr>
              <a:xfrm rot="18900000">
                <a:off x="123666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BD669FD8-04FD-0D72-13E3-6B1259552DCC}"/>
                  </a:ext>
                </a:extLst>
              </p:cNvPr>
              <p:cNvSpPr/>
              <p:nvPr/>
            </p:nvSpPr>
            <p:spPr>
              <a:xfrm rot="2700000">
                <a:off x="124224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404B6C0F-0180-E300-EE72-22776995102A}"/>
                  </a:ext>
                </a:extLst>
              </p:cNvPr>
              <p:cNvSpPr/>
              <p:nvPr/>
            </p:nvSpPr>
            <p:spPr>
              <a:xfrm rot="18900000">
                <a:off x="190952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884D4565-E978-C62E-A619-C8D10339F4ED}"/>
                  </a:ext>
                </a:extLst>
              </p:cNvPr>
              <p:cNvSpPr/>
              <p:nvPr/>
            </p:nvSpPr>
            <p:spPr>
              <a:xfrm rot="2700000">
                <a:off x="191510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B1DF81EE-6A08-18D8-D61E-C0AFF19E0CFA}"/>
                  </a:ext>
                </a:extLst>
              </p:cNvPr>
              <p:cNvSpPr/>
              <p:nvPr/>
            </p:nvSpPr>
            <p:spPr>
              <a:xfrm rot="18900000">
                <a:off x="258238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E8AEB7E9-927C-B5C8-9085-D80CEB9EE14F}"/>
                  </a:ext>
                </a:extLst>
              </p:cNvPr>
              <p:cNvSpPr/>
              <p:nvPr/>
            </p:nvSpPr>
            <p:spPr>
              <a:xfrm rot="2700000">
                <a:off x="258796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2B71D7A2-C263-7CAE-56CC-29599CD8FCCC}"/>
                  </a:ext>
                </a:extLst>
              </p:cNvPr>
              <p:cNvSpPr/>
              <p:nvPr/>
            </p:nvSpPr>
            <p:spPr>
              <a:xfrm rot="18900000">
                <a:off x="321211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4E969961-BEBC-8932-2E72-EA4C30579B3F}"/>
                  </a:ext>
                </a:extLst>
              </p:cNvPr>
              <p:cNvSpPr/>
              <p:nvPr/>
            </p:nvSpPr>
            <p:spPr>
              <a:xfrm rot="2700000">
                <a:off x="321769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45C6A20F-7FF2-0263-2151-DD3E6AD3DC42}"/>
                  </a:ext>
                </a:extLst>
              </p:cNvPr>
              <p:cNvSpPr/>
              <p:nvPr/>
            </p:nvSpPr>
            <p:spPr>
              <a:xfrm rot="18900000">
                <a:off x="388497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8FE588B4-6C92-3D5A-531B-54BAD6DB51B6}"/>
                  </a:ext>
                </a:extLst>
              </p:cNvPr>
              <p:cNvSpPr/>
              <p:nvPr/>
            </p:nvSpPr>
            <p:spPr>
              <a:xfrm rot="2700000">
                <a:off x="389055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4E1E67F5-237A-91B2-CEB8-371234C78EFA}"/>
                  </a:ext>
                </a:extLst>
              </p:cNvPr>
              <p:cNvSpPr/>
              <p:nvPr/>
            </p:nvSpPr>
            <p:spPr>
              <a:xfrm rot="18900000">
                <a:off x="455783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12B99D86-46DF-149F-9C52-F5331B75BAA2}"/>
                  </a:ext>
                </a:extLst>
              </p:cNvPr>
              <p:cNvSpPr/>
              <p:nvPr/>
            </p:nvSpPr>
            <p:spPr>
              <a:xfrm rot="2700000">
                <a:off x="456341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B6EFA356-4304-866E-3690-E53EBDD9DFCF}"/>
                  </a:ext>
                </a:extLst>
              </p:cNvPr>
              <p:cNvSpPr/>
              <p:nvPr/>
            </p:nvSpPr>
            <p:spPr>
              <a:xfrm rot="18900000">
                <a:off x="523069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10333BC6-EE83-4A96-E1D9-0A5CF4AB7A1D}"/>
                  </a:ext>
                </a:extLst>
              </p:cNvPr>
              <p:cNvSpPr/>
              <p:nvPr/>
            </p:nvSpPr>
            <p:spPr>
              <a:xfrm rot="2700000">
                <a:off x="523627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F44321E8-F0AB-358A-D332-7DDC356577C4}"/>
                  </a:ext>
                </a:extLst>
              </p:cNvPr>
              <p:cNvSpPr/>
              <p:nvPr/>
            </p:nvSpPr>
            <p:spPr>
              <a:xfrm rot="18900000">
                <a:off x="587768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C94E339E-903A-FE25-0EF7-D854C0C75E1D}"/>
                  </a:ext>
                </a:extLst>
              </p:cNvPr>
              <p:cNvSpPr/>
              <p:nvPr/>
            </p:nvSpPr>
            <p:spPr>
              <a:xfrm rot="2700000">
                <a:off x="588325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7CB4F509-5D67-18C6-8B60-B60B85119D7B}"/>
                  </a:ext>
                </a:extLst>
              </p:cNvPr>
              <p:cNvSpPr/>
              <p:nvPr/>
            </p:nvSpPr>
            <p:spPr>
              <a:xfrm rot="18900000">
                <a:off x="655054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F0A55E66-B612-500A-A13F-9DD963B08C46}"/>
                  </a:ext>
                </a:extLst>
              </p:cNvPr>
              <p:cNvSpPr/>
              <p:nvPr/>
            </p:nvSpPr>
            <p:spPr>
              <a:xfrm rot="2700000">
                <a:off x="655611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CBDBA2D1-A33C-0B9A-1143-AA44462616E0}"/>
                  </a:ext>
                </a:extLst>
              </p:cNvPr>
              <p:cNvSpPr/>
              <p:nvPr/>
            </p:nvSpPr>
            <p:spPr>
              <a:xfrm rot="18900000">
                <a:off x="722340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0B5C25A8-1F4E-A991-723C-BBF77AFEE58C}"/>
                  </a:ext>
                </a:extLst>
              </p:cNvPr>
              <p:cNvSpPr/>
              <p:nvPr/>
            </p:nvSpPr>
            <p:spPr>
              <a:xfrm rot="2700000">
                <a:off x="722897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角を丸くする 296">
                <a:extLst>
                  <a:ext uri="{FF2B5EF4-FFF2-40B4-BE49-F238E27FC236}">
                    <a16:creationId xmlns:a16="http://schemas.microsoft.com/office/drawing/2014/main" id="{F4C77253-3FD2-C736-9022-3A05FEEA02A7}"/>
                  </a:ext>
                </a:extLst>
              </p:cNvPr>
              <p:cNvSpPr/>
              <p:nvPr/>
            </p:nvSpPr>
            <p:spPr>
              <a:xfrm rot="18900000">
                <a:off x="789626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E2BA45F7-2587-9832-95E9-A92C712652F2}"/>
                  </a:ext>
                </a:extLst>
              </p:cNvPr>
              <p:cNvSpPr/>
              <p:nvPr/>
            </p:nvSpPr>
            <p:spPr>
              <a:xfrm rot="2700000">
                <a:off x="790183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C9E932EC-AC4A-A3DB-3E59-9E944863EFBD}"/>
                  </a:ext>
                </a:extLst>
              </p:cNvPr>
              <p:cNvSpPr/>
              <p:nvPr/>
            </p:nvSpPr>
            <p:spPr>
              <a:xfrm rot="18900000">
                <a:off x="852599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四角形: 角を丸くする 299">
                <a:extLst>
                  <a:ext uri="{FF2B5EF4-FFF2-40B4-BE49-F238E27FC236}">
                    <a16:creationId xmlns:a16="http://schemas.microsoft.com/office/drawing/2014/main" id="{EAADCD15-DDED-2B17-D309-07D13B3CEF5F}"/>
                  </a:ext>
                </a:extLst>
              </p:cNvPr>
              <p:cNvSpPr/>
              <p:nvPr/>
            </p:nvSpPr>
            <p:spPr>
              <a:xfrm rot="2700000">
                <a:off x="853156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AE79AE68-A535-3D20-C16F-6579FDD92B52}"/>
                  </a:ext>
                </a:extLst>
              </p:cNvPr>
              <p:cNvSpPr/>
              <p:nvPr/>
            </p:nvSpPr>
            <p:spPr>
              <a:xfrm rot="18900000">
                <a:off x="919885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D065CAFC-A68E-D781-A034-A9FD94F2A07C}"/>
                  </a:ext>
                </a:extLst>
              </p:cNvPr>
              <p:cNvSpPr/>
              <p:nvPr/>
            </p:nvSpPr>
            <p:spPr>
              <a:xfrm rot="2700000">
                <a:off x="920442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F09A0EF5-9287-31BC-8B04-13D7FE46C236}"/>
                  </a:ext>
                </a:extLst>
              </p:cNvPr>
              <p:cNvSpPr/>
              <p:nvPr/>
            </p:nvSpPr>
            <p:spPr>
              <a:xfrm rot="18900000">
                <a:off x="987171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078E3BD5-8F0E-5EBA-6950-34CCB4BDC694}"/>
                  </a:ext>
                </a:extLst>
              </p:cNvPr>
              <p:cNvSpPr/>
              <p:nvPr/>
            </p:nvSpPr>
            <p:spPr>
              <a:xfrm rot="2700000">
                <a:off x="987728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079808A6-33AF-90F6-691E-752546094191}"/>
                  </a:ext>
                </a:extLst>
              </p:cNvPr>
              <p:cNvSpPr/>
              <p:nvPr/>
            </p:nvSpPr>
            <p:spPr>
              <a:xfrm rot="18900000">
                <a:off x="1054457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5F7280F1-6668-0946-7437-FA0094944EA4}"/>
                  </a:ext>
                </a:extLst>
              </p:cNvPr>
              <p:cNvSpPr/>
              <p:nvPr/>
            </p:nvSpPr>
            <p:spPr>
              <a:xfrm rot="2700000">
                <a:off x="1055014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A7D0B420-CFDE-188F-9850-7B2AF2CBB08B}"/>
                </a:ext>
              </a:extLst>
            </p:cNvPr>
            <p:cNvGrpSpPr/>
            <p:nvPr/>
          </p:nvGrpSpPr>
          <p:grpSpPr>
            <a:xfrm>
              <a:off x="4898143" y="2185120"/>
              <a:ext cx="4568478" cy="291246"/>
              <a:chOff x="292853" y="3973024"/>
              <a:chExt cx="10660373" cy="679612"/>
            </a:xfrm>
          </p:grpSpPr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76FB5EFE-4AEC-7A04-EACE-CA369B597189}"/>
                  </a:ext>
                </a:extLst>
              </p:cNvPr>
              <p:cNvSpPr/>
              <p:nvPr/>
            </p:nvSpPr>
            <p:spPr>
              <a:xfrm rot="18900000">
                <a:off x="56380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D91E7C59-4433-B77E-21CF-C5883DB26995}"/>
                  </a:ext>
                </a:extLst>
              </p:cNvPr>
              <p:cNvSpPr/>
              <p:nvPr/>
            </p:nvSpPr>
            <p:spPr>
              <a:xfrm rot="2700000">
                <a:off x="56938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4F02A5A4-76F3-A7E7-F290-AA26306BA10C}"/>
                  </a:ext>
                </a:extLst>
              </p:cNvPr>
              <p:cNvSpPr/>
              <p:nvPr/>
            </p:nvSpPr>
            <p:spPr>
              <a:xfrm rot="18900000">
                <a:off x="123666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FC091FA8-91DC-FAB6-2BEA-9C902E41CB35}"/>
                  </a:ext>
                </a:extLst>
              </p:cNvPr>
              <p:cNvSpPr/>
              <p:nvPr/>
            </p:nvSpPr>
            <p:spPr>
              <a:xfrm rot="2700000">
                <a:off x="124224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2196770F-FDA0-65A6-1133-D7CAB84ABF2D}"/>
                  </a:ext>
                </a:extLst>
              </p:cNvPr>
              <p:cNvSpPr/>
              <p:nvPr/>
            </p:nvSpPr>
            <p:spPr>
              <a:xfrm rot="18900000">
                <a:off x="190952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16ED6C77-10A5-7BF7-F931-A50267911265}"/>
                  </a:ext>
                </a:extLst>
              </p:cNvPr>
              <p:cNvSpPr/>
              <p:nvPr/>
            </p:nvSpPr>
            <p:spPr>
              <a:xfrm rot="2700000">
                <a:off x="191510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8EBE8B81-C3B1-DBFA-5321-C1F0746FD95A}"/>
                  </a:ext>
                </a:extLst>
              </p:cNvPr>
              <p:cNvSpPr/>
              <p:nvPr/>
            </p:nvSpPr>
            <p:spPr>
              <a:xfrm rot="18900000">
                <a:off x="258238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F565CA41-42A5-060F-910E-574119322BA8}"/>
                  </a:ext>
                </a:extLst>
              </p:cNvPr>
              <p:cNvSpPr/>
              <p:nvPr/>
            </p:nvSpPr>
            <p:spPr>
              <a:xfrm rot="2700000">
                <a:off x="258796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A907BF8F-B5C4-1A4C-A701-FCE9278056D1}"/>
                  </a:ext>
                </a:extLst>
              </p:cNvPr>
              <p:cNvSpPr/>
              <p:nvPr/>
            </p:nvSpPr>
            <p:spPr>
              <a:xfrm rot="18900000">
                <a:off x="321211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5E9B3DC1-822B-EC4A-3775-9E2811FD0BEE}"/>
                  </a:ext>
                </a:extLst>
              </p:cNvPr>
              <p:cNvSpPr/>
              <p:nvPr/>
            </p:nvSpPr>
            <p:spPr>
              <a:xfrm rot="2700000">
                <a:off x="321769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D5747B85-466D-A731-1A78-3A4A37271B42}"/>
                  </a:ext>
                </a:extLst>
              </p:cNvPr>
              <p:cNvSpPr/>
              <p:nvPr/>
            </p:nvSpPr>
            <p:spPr>
              <a:xfrm rot="18900000">
                <a:off x="3884979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14485801-437E-AB39-293A-FC0DAB3E4872}"/>
                  </a:ext>
                </a:extLst>
              </p:cNvPr>
              <p:cNvSpPr/>
              <p:nvPr/>
            </p:nvSpPr>
            <p:spPr>
              <a:xfrm rot="2700000">
                <a:off x="3890556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9CDE3AE9-FA70-4549-0720-FAE24BCBCCEA}"/>
                  </a:ext>
                </a:extLst>
              </p:cNvPr>
              <p:cNvSpPr/>
              <p:nvPr/>
            </p:nvSpPr>
            <p:spPr>
              <a:xfrm rot="18900000">
                <a:off x="455783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04D88520-7BBB-77CA-B927-194BC55AC9F0}"/>
                  </a:ext>
                </a:extLst>
              </p:cNvPr>
              <p:cNvSpPr/>
              <p:nvPr/>
            </p:nvSpPr>
            <p:spPr>
              <a:xfrm rot="2700000">
                <a:off x="456341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DC37873-2B7E-CEDA-FF98-40707E1804D7}"/>
                  </a:ext>
                </a:extLst>
              </p:cNvPr>
              <p:cNvSpPr/>
              <p:nvPr/>
            </p:nvSpPr>
            <p:spPr>
              <a:xfrm rot="18900000">
                <a:off x="5230699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BB3E2797-1096-6EFD-07F0-2F6D453D3617}"/>
                  </a:ext>
                </a:extLst>
              </p:cNvPr>
              <p:cNvSpPr/>
              <p:nvPr/>
            </p:nvSpPr>
            <p:spPr>
              <a:xfrm rot="2700000">
                <a:off x="5236276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A197B50D-D564-3B3A-CE9C-C0C45DA7CFB7}"/>
                  </a:ext>
                </a:extLst>
              </p:cNvPr>
              <p:cNvSpPr/>
              <p:nvPr/>
            </p:nvSpPr>
            <p:spPr>
              <a:xfrm rot="18900000">
                <a:off x="587768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27D7CF22-6D10-937B-5E39-503B808D5A41}"/>
                  </a:ext>
                </a:extLst>
              </p:cNvPr>
              <p:cNvSpPr/>
              <p:nvPr/>
            </p:nvSpPr>
            <p:spPr>
              <a:xfrm rot="2700000">
                <a:off x="588325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E195CF73-5F1E-1B47-AE64-17EE03D7457B}"/>
                  </a:ext>
                </a:extLst>
              </p:cNvPr>
              <p:cNvSpPr/>
              <p:nvPr/>
            </p:nvSpPr>
            <p:spPr>
              <a:xfrm rot="18900000">
                <a:off x="655054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76326D30-B195-15EC-E257-AA7BED1BE380}"/>
                  </a:ext>
                </a:extLst>
              </p:cNvPr>
              <p:cNvSpPr/>
              <p:nvPr/>
            </p:nvSpPr>
            <p:spPr>
              <a:xfrm rot="2700000">
                <a:off x="655611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EE1B4E4F-E101-32D7-224D-C9F8FE12A833}"/>
                  </a:ext>
                </a:extLst>
              </p:cNvPr>
              <p:cNvSpPr/>
              <p:nvPr/>
            </p:nvSpPr>
            <p:spPr>
              <a:xfrm rot="18900000">
                <a:off x="722340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5B820170-2903-3E65-B5DA-E62AB6427183}"/>
                  </a:ext>
                </a:extLst>
              </p:cNvPr>
              <p:cNvSpPr/>
              <p:nvPr/>
            </p:nvSpPr>
            <p:spPr>
              <a:xfrm rot="2700000">
                <a:off x="722897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293B8140-F920-3553-8285-2F2DDC27FE85}"/>
                  </a:ext>
                </a:extLst>
              </p:cNvPr>
              <p:cNvSpPr/>
              <p:nvPr/>
            </p:nvSpPr>
            <p:spPr>
              <a:xfrm rot="18900000">
                <a:off x="789626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0133C6C6-7E14-8A8A-3C75-6FC3FE3DC907}"/>
                  </a:ext>
                </a:extLst>
              </p:cNvPr>
              <p:cNvSpPr/>
              <p:nvPr/>
            </p:nvSpPr>
            <p:spPr>
              <a:xfrm rot="2700000">
                <a:off x="790183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AB113689-B578-4698-1235-21F0C2387C65}"/>
                  </a:ext>
                </a:extLst>
              </p:cNvPr>
              <p:cNvSpPr/>
              <p:nvPr/>
            </p:nvSpPr>
            <p:spPr>
              <a:xfrm rot="18900000">
                <a:off x="852599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6A086CD2-2C9D-5958-A650-34D3F78D3F3D}"/>
                  </a:ext>
                </a:extLst>
              </p:cNvPr>
              <p:cNvSpPr/>
              <p:nvPr/>
            </p:nvSpPr>
            <p:spPr>
              <a:xfrm rot="2700000">
                <a:off x="853156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EA3E582F-F691-5651-A925-6F2814F8C455}"/>
                  </a:ext>
                </a:extLst>
              </p:cNvPr>
              <p:cNvSpPr/>
              <p:nvPr/>
            </p:nvSpPr>
            <p:spPr>
              <a:xfrm rot="18900000">
                <a:off x="9198851" y="397302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角を丸くする 269">
                <a:extLst>
                  <a:ext uri="{FF2B5EF4-FFF2-40B4-BE49-F238E27FC236}">
                    <a16:creationId xmlns:a16="http://schemas.microsoft.com/office/drawing/2014/main" id="{7CAC09A2-0F82-1D09-FDC5-5B89C0D0FA78}"/>
                  </a:ext>
                </a:extLst>
              </p:cNvPr>
              <p:cNvSpPr/>
              <p:nvPr/>
            </p:nvSpPr>
            <p:spPr>
              <a:xfrm rot="2700000">
                <a:off x="9204428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9411212D-629D-5BDD-4406-6A9CEFDCBF3F}"/>
                  </a:ext>
                </a:extLst>
              </p:cNvPr>
              <p:cNvSpPr/>
              <p:nvPr/>
            </p:nvSpPr>
            <p:spPr>
              <a:xfrm rot="18900000">
                <a:off x="987171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6251EE73-7CD7-2523-C0FF-CF004E48C8D5}"/>
                  </a:ext>
                </a:extLst>
              </p:cNvPr>
              <p:cNvSpPr/>
              <p:nvPr/>
            </p:nvSpPr>
            <p:spPr>
              <a:xfrm rot="2700000">
                <a:off x="987728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30EB6DAB-65F5-035D-5432-9D5F70E500AF}"/>
                  </a:ext>
                </a:extLst>
              </p:cNvPr>
              <p:cNvSpPr/>
              <p:nvPr/>
            </p:nvSpPr>
            <p:spPr>
              <a:xfrm rot="18900000">
                <a:off x="10544571" y="397302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9748714E-5BA2-9215-1317-FD56D26E250E}"/>
                  </a:ext>
                </a:extLst>
              </p:cNvPr>
              <p:cNvSpPr/>
              <p:nvPr/>
            </p:nvSpPr>
            <p:spPr>
              <a:xfrm rot="2700000">
                <a:off x="10550148" y="397302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F174DA19-4EB6-457A-A0E8-0C8693F90BF1}"/>
              </a:ext>
            </a:extLst>
          </p:cNvPr>
          <p:cNvGrpSpPr/>
          <p:nvPr/>
        </p:nvGrpSpPr>
        <p:grpSpPr>
          <a:xfrm>
            <a:off x="424593" y="2210753"/>
            <a:ext cx="9056812" cy="294085"/>
            <a:chOff x="443119" y="1867671"/>
            <a:chExt cx="9056812" cy="294085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08649291-8B96-8C57-090F-A81FC99CB91A}"/>
                </a:ext>
              </a:extLst>
            </p:cNvPr>
            <p:cNvGrpSpPr/>
            <p:nvPr/>
          </p:nvGrpSpPr>
          <p:grpSpPr>
            <a:xfrm>
              <a:off x="443119" y="1867671"/>
              <a:ext cx="4488805" cy="294085"/>
              <a:chOff x="563809" y="3089193"/>
              <a:chExt cx="10373365" cy="679612"/>
            </a:xfrm>
          </p:grpSpPr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EB5693A1-AFAF-429E-CAC7-B2FF9446D730}"/>
                  </a:ext>
                </a:extLst>
              </p:cNvPr>
              <p:cNvSpPr/>
              <p:nvPr/>
            </p:nvSpPr>
            <p:spPr>
              <a:xfrm rot="18900000">
                <a:off x="563809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1606527D-A263-3EDB-234D-CF2DF8D94C58}"/>
                  </a:ext>
                </a:extLst>
              </p:cNvPr>
              <p:cNvSpPr/>
              <p:nvPr/>
            </p:nvSpPr>
            <p:spPr>
              <a:xfrm rot="18900000">
                <a:off x="1745628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角を丸くする 329">
                <a:extLst>
                  <a:ext uri="{FF2B5EF4-FFF2-40B4-BE49-F238E27FC236}">
                    <a16:creationId xmlns:a16="http://schemas.microsoft.com/office/drawing/2014/main" id="{84366D72-0464-37F8-4643-C82E8CCC7A19}"/>
                  </a:ext>
                </a:extLst>
              </p:cNvPr>
              <p:cNvSpPr/>
              <p:nvPr/>
            </p:nvSpPr>
            <p:spPr>
              <a:xfrm rot="2700000">
                <a:off x="2339003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ADBBA91A-7B1E-2C07-753E-52C2E705A97F}"/>
                  </a:ext>
                </a:extLst>
              </p:cNvPr>
              <p:cNvSpPr/>
              <p:nvPr/>
            </p:nvSpPr>
            <p:spPr>
              <a:xfrm rot="18900000">
                <a:off x="2901566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97EFEC2D-01D2-0A3C-306E-C737BA57CF1C}"/>
                  </a:ext>
                </a:extLst>
              </p:cNvPr>
              <p:cNvSpPr/>
              <p:nvPr/>
            </p:nvSpPr>
            <p:spPr>
              <a:xfrm rot="2700000">
                <a:off x="349494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角を丸くする 332">
                <a:extLst>
                  <a:ext uri="{FF2B5EF4-FFF2-40B4-BE49-F238E27FC236}">
                    <a16:creationId xmlns:a16="http://schemas.microsoft.com/office/drawing/2014/main" id="{84A5A7C6-445A-55EA-CE47-6075140231A4}"/>
                  </a:ext>
                </a:extLst>
              </p:cNvPr>
              <p:cNvSpPr/>
              <p:nvPr/>
            </p:nvSpPr>
            <p:spPr>
              <a:xfrm rot="18900000">
                <a:off x="4083385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54882586-903A-1DFF-905B-FC67A1FEC6D7}"/>
                  </a:ext>
                </a:extLst>
              </p:cNvPr>
              <p:cNvSpPr/>
              <p:nvPr/>
            </p:nvSpPr>
            <p:spPr>
              <a:xfrm rot="2700000">
                <a:off x="4676760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1A7D043E-B0D3-C954-752B-D8E19DBD2D91}"/>
                  </a:ext>
                </a:extLst>
              </p:cNvPr>
              <p:cNvSpPr/>
              <p:nvPr/>
            </p:nvSpPr>
            <p:spPr>
              <a:xfrm rot="18900000">
                <a:off x="5247951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角を丸くする 335">
                <a:extLst>
                  <a:ext uri="{FF2B5EF4-FFF2-40B4-BE49-F238E27FC236}">
                    <a16:creationId xmlns:a16="http://schemas.microsoft.com/office/drawing/2014/main" id="{B6C7CE53-D0B0-406C-516A-870E75EC978B}"/>
                  </a:ext>
                </a:extLst>
              </p:cNvPr>
              <p:cNvSpPr/>
              <p:nvPr/>
            </p:nvSpPr>
            <p:spPr>
              <a:xfrm rot="2700000">
                <a:off x="5841326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51FA2812-E0A5-08D6-2528-F63D7071D2E6}"/>
                  </a:ext>
                </a:extLst>
              </p:cNvPr>
              <p:cNvSpPr/>
              <p:nvPr/>
            </p:nvSpPr>
            <p:spPr>
              <a:xfrm rot="18900000">
                <a:off x="6429770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3477A642-AA27-F621-C60C-64D3AE3DCB74}"/>
                  </a:ext>
                </a:extLst>
              </p:cNvPr>
              <p:cNvSpPr/>
              <p:nvPr/>
            </p:nvSpPr>
            <p:spPr>
              <a:xfrm rot="2700000">
                <a:off x="7023145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68F183FC-5FD6-FB48-2B45-DE05435A37D7}"/>
                  </a:ext>
                </a:extLst>
              </p:cNvPr>
              <p:cNvSpPr/>
              <p:nvPr/>
            </p:nvSpPr>
            <p:spPr>
              <a:xfrm rot="18900000">
                <a:off x="7594336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8A574344-8BAB-E2D9-E2FF-2D2E4CE5E9D4}"/>
                  </a:ext>
                </a:extLst>
              </p:cNvPr>
              <p:cNvSpPr/>
              <p:nvPr/>
            </p:nvSpPr>
            <p:spPr>
              <a:xfrm rot="2700000">
                <a:off x="818771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8C4D6510-0C96-D7BF-DEF2-C6BEEB0CE1F2}"/>
                  </a:ext>
                </a:extLst>
              </p:cNvPr>
              <p:cNvSpPr/>
              <p:nvPr/>
            </p:nvSpPr>
            <p:spPr>
              <a:xfrm rot="18900000">
                <a:off x="8776155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341">
                <a:extLst>
                  <a:ext uri="{FF2B5EF4-FFF2-40B4-BE49-F238E27FC236}">
                    <a16:creationId xmlns:a16="http://schemas.microsoft.com/office/drawing/2014/main" id="{AF72A259-81A3-4859-23CF-8830998F5288}"/>
                  </a:ext>
                </a:extLst>
              </p:cNvPr>
              <p:cNvSpPr/>
              <p:nvPr/>
            </p:nvSpPr>
            <p:spPr>
              <a:xfrm rot="2700000">
                <a:off x="9369530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342">
                <a:extLst>
                  <a:ext uri="{FF2B5EF4-FFF2-40B4-BE49-F238E27FC236}">
                    <a16:creationId xmlns:a16="http://schemas.microsoft.com/office/drawing/2014/main" id="{7BADA828-42B1-070D-A9A6-58AADEB6B057}"/>
                  </a:ext>
                </a:extLst>
              </p:cNvPr>
              <p:cNvSpPr/>
              <p:nvPr/>
            </p:nvSpPr>
            <p:spPr>
              <a:xfrm rot="18900000">
                <a:off x="994072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角を丸くする 343">
                <a:extLst>
                  <a:ext uri="{FF2B5EF4-FFF2-40B4-BE49-F238E27FC236}">
                    <a16:creationId xmlns:a16="http://schemas.microsoft.com/office/drawing/2014/main" id="{96473BA6-A229-D711-C30C-6EA087A1070F}"/>
                  </a:ext>
                </a:extLst>
              </p:cNvPr>
              <p:cNvSpPr/>
              <p:nvPr/>
            </p:nvSpPr>
            <p:spPr>
              <a:xfrm rot="2700000">
                <a:off x="10534096" y="3089192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0B7BAB1B-8B9A-E627-479D-8B0B44138375}"/>
                  </a:ext>
                </a:extLst>
              </p:cNvPr>
              <p:cNvSpPr/>
              <p:nvPr/>
            </p:nvSpPr>
            <p:spPr>
              <a:xfrm rot="2700000">
                <a:off x="113993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1CA6CDA0-2B28-1EA8-206F-4D1469CD34A9}"/>
                </a:ext>
              </a:extLst>
            </p:cNvPr>
            <p:cNvGrpSpPr/>
            <p:nvPr/>
          </p:nvGrpSpPr>
          <p:grpSpPr>
            <a:xfrm>
              <a:off x="5011126" y="1867671"/>
              <a:ext cx="4488805" cy="294085"/>
              <a:chOff x="563809" y="3089193"/>
              <a:chExt cx="10373365" cy="679612"/>
            </a:xfrm>
          </p:grpSpPr>
          <p:sp>
            <p:nvSpPr>
              <p:cNvPr id="310" name="四角形: 角を丸くする 309">
                <a:extLst>
                  <a:ext uri="{FF2B5EF4-FFF2-40B4-BE49-F238E27FC236}">
                    <a16:creationId xmlns:a16="http://schemas.microsoft.com/office/drawing/2014/main" id="{5D901053-F67E-6517-E5B9-C3150B3F6730}"/>
                  </a:ext>
                </a:extLst>
              </p:cNvPr>
              <p:cNvSpPr/>
              <p:nvPr/>
            </p:nvSpPr>
            <p:spPr>
              <a:xfrm rot="18900000">
                <a:off x="563809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角を丸くする 310">
                <a:extLst>
                  <a:ext uri="{FF2B5EF4-FFF2-40B4-BE49-F238E27FC236}">
                    <a16:creationId xmlns:a16="http://schemas.microsoft.com/office/drawing/2014/main" id="{129B6C20-8816-5CF0-35B7-B22EC0FB96F3}"/>
                  </a:ext>
                </a:extLst>
              </p:cNvPr>
              <p:cNvSpPr/>
              <p:nvPr/>
            </p:nvSpPr>
            <p:spPr>
              <a:xfrm rot="18900000">
                <a:off x="1745628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E1444681-634A-744D-FB41-E416FC71566E}"/>
                  </a:ext>
                </a:extLst>
              </p:cNvPr>
              <p:cNvSpPr/>
              <p:nvPr/>
            </p:nvSpPr>
            <p:spPr>
              <a:xfrm rot="2700000">
                <a:off x="2339003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D1D89591-878A-8899-667B-DD92502623DD}"/>
                  </a:ext>
                </a:extLst>
              </p:cNvPr>
              <p:cNvSpPr/>
              <p:nvPr/>
            </p:nvSpPr>
            <p:spPr>
              <a:xfrm rot="18900000">
                <a:off x="2901566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3EA7DF7D-148D-DC16-93D3-3BA54484BA40}"/>
                  </a:ext>
                </a:extLst>
              </p:cNvPr>
              <p:cNvSpPr/>
              <p:nvPr/>
            </p:nvSpPr>
            <p:spPr>
              <a:xfrm rot="2700000">
                <a:off x="349494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A398841A-4DA1-5BD3-8047-67B1B0983C1F}"/>
                  </a:ext>
                </a:extLst>
              </p:cNvPr>
              <p:cNvSpPr/>
              <p:nvPr/>
            </p:nvSpPr>
            <p:spPr>
              <a:xfrm rot="18900000">
                <a:off x="4083385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BBFF3014-D073-3670-6F56-42C9AC3F45C0}"/>
                  </a:ext>
                </a:extLst>
              </p:cNvPr>
              <p:cNvSpPr/>
              <p:nvPr/>
            </p:nvSpPr>
            <p:spPr>
              <a:xfrm rot="2700000">
                <a:off x="4676760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D480C892-7DA8-A0BC-7260-EB342C68054E}"/>
                  </a:ext>
                </a:extLst>
              </p:cNvPr>
              <p:cNvSpPr/>
              <p:nvPr/>
            </p:nvSpPr>
            <p:spPr>
              <a:xfrm rot="18900000">
                <a:off x="5247951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角を丸くする 317">
                <a:extLst>
                  <a:ext uri="{FF2B5EF4-FFF2-40B4-BE49-F238E27FC236}">
                    <a16:creationId xmlns:a16="http://schemas.microsoft.com/office/drawing/2014/main" id="{78531C88-A623-C0F2-2ECE-B2A51A5330DC}"/>
                  </a:ext>
                </a:extLst>
              </p:cNvPr>
              <p:cNvSpPr/>
              <p:nvPr/>
            </p:nvSpPr>
            <p:spPr>
              <a:xfrm rot="2700000">
                <a:off x="5841326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29A8BFAD-49D6-E466-0104-CE4DB08C2AAA}"/>
                  </a:ext>
                </a:extLst>
              </p:cNvPr>
              <p:cNvSpPr/>
              <p:nvPr/>
            </p:nvSpPr>
            <p:spPr>
              <a:xfrm rot="18900000">
                <a:off x="6429770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7F8DFA2E-8F87-8E35-AAAA-D9B062E7CD9A}"/>
                  </a:ext>
                </a:extLst>
              </p:cNvPr>
              <p:cNvSpPr/>
              <p:nvPr/>
            </p:nvSpPr>
            <p:spPr>
              <a:xfrm rot="2700000">
                <a:off x="7023145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84EC4F2A-B35B-1D50-87FB-66211442C12E}"/>
                  </a:ext>
                </a:extLst>
              </p:cNvPr>
              <p:cNvSpPr/>
              <p:nvPr/>
            </p:nvSpPr>
            <p:spPr>
              <a:xfrm rot="18900000">
                <a:off x="7594336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879BC62A-9B84-A759-2384-4E1DEEE2287E}"/>
                  </a:ext>
                </a:extLst>
              </p:cNvPr>
              <p:cNvSpPr/>
              <p:nvPr/>
            </p:nvSpPr>
            <p:spPr>
              <a:xfrm rot="2700000">
                <a:off x="818771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7778509B-2AA2-E7FA-D5B1-C3382B6FC287}"/>
                  </a:ext>
                </a:extLst>
              </p:cNvPr>
              <p:cNvSpPr/>
              <p:nvPr/>
            </p:nvSpPr>
            <p:spPr>
              <a:xfrm rot="18900000">
                <a:off x="8776155" y="30891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四角形: 角を丸くする 323">
                <a:extLst>
                  <a:ext uri="{FF2B5EF4-FFF2-40B4-BE49-F238E27FC236}">
                    <a16:creationId xmlns:a16="http://schemas.microsoft.com/office/drawing/2014/main" id="{A840805F-CBF0-3629-8A89-7D96E97E8208}"/>
                  </a:ext>
                </a:extLst>
              </p:cNvPr>
              <p:cNvSpPr/>
              <p:nvPr/>
            </p:nvSpPr>
            <p:spPr>
              <a:xfrm rot="2700000">
                <a:off x="9369530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角を丸くする 324">
                <a:extLst>
                  <a:ext uri="{FF2B5EF4-FFF2-40B4-BE49-F238E27FC236}">
                    <a16:creationId xmlns:a16="http://schemas.microsoft.com/office/drawing/2014/main" id="{C3478AE6-8DED-8D82-876E-2E0550ED9178}"/>
                  </a:ext>
                </a:extLst>
              </p:cNvPr>
              <p:cNvSpPr/>
              <p:nvPr/>
            </p:nvSpPr>
            <p:spPr>
              <a:xfrm rot="18900000">
                <a:off x="994072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0BBCE8EE-E93C-5497-75D9-7EC5924BFEBE}"/>
                  </a:ext>
                </a:extLst>
              </p:cNvPr>
              <p:cNvSpPr/>
              <p:nvPr/>
            </p:nvSpPr>
            <p:spPr>
              <a:xfrm rot="2700000">
                <a:off x="10534096" y="3089192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角を丸くする 326">
                <a:extLst>
                  <a:ext uri="{FF2B5EF4-FFF2-40B4-BE49-F238E27FC236}">
                    <a16:creationId xmlns:a16="http://schemas.microsoft.com/office/drawing/2014/main" id="{A1749F91-3840-DCAE-D35F-6406DB225D34}"/>
                  </a:ext>
                </a:extLst>
              </p:cNvPr>
              <p:cNvSpPr/>
              <p:nvPr/>
            </p:nvSpPr>
            <p:spPr>
              <a:xfrm rot="2700000">
                <a:off x="1139931" y="3089193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16BAF84F-2A2B-5CF0-0EBE-43312286DD09}"/>
              </a:ext>
            </a:extLst>
          </p:cNvPr>
          <p:cNvGrpSpPr/>
          <p:nvPr/>
        </p:nvGrpSpPr>
        <p:grpSpPr>
          <a:xfrm>
            <a:off x="477474" y="4323546"/>
            <a:ext cx="8951051" cy="161948"/>
            <a:chOff x="349698" y="2629554"/>
            <a:chExt cx="8951051" cy="161948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7EEE357C-97FF-0850-6B50-71843C2E34CF}"/>
                </a:ext>
              </a:extLst>
            </p:cNvPr>
            <p:cNvGrpSpPr/>
            <p:nvPr/>
          </p:nvGrpSpPr>
          <p:grpSpPr>
            <a:xfrm>
              <a:off x="349698" y="2629554"/>
              <a:ext cx="4469643" cy="161948"/>
              <a:chOff x="298733" y="5073063"/>
              <a:chExt cx="11177956" cy="405010"/>
            </a:xfrm>
          </p:grpSpPr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800CF1D6-6099-3B5F-F294-E38AE079E632}"/>
                  </a:ext>
                </a:extLst>
              </p:cNvPr>
              <p:cNvSpPr/>
              <p:nvPr/>
            </p:nvSpPr>
            <p:spPr>
              <a:xfrm rot="3600000">
                <a:off x="575266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02711A8B-C993-C7AA-895D-DD26F2DAE53F}"/>
                  </a:ext>
                </a:extLst>
              </p:cNvPr>
              <p:cNvSpPr/>
              <p:nvPr/>
            </p:nvSpPr>
            <p:spPr>
              <a:xfrm rot="18000000">
                <a:off x="575266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131BEA14-DBF6-65A5-9C12-F46E0061C89C}"/>
                  </a:ext>
                </a:extLst>
              </p:cNvPr>
              <p:cNvSpPr/>
              <p:nvPr/>
            </p:nvSpPr>
            <p:spPr>
              <a:xfrm rot="3600000">
                <a:off x="1308511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774B57A5-FEEF-5B40-ACEF-B17D0D834842}"/>
                  </a:ext>
                </a:extLst>
              </p:cNvPr>
              <p:cNvSpPr/>
              <p:nvPr/>
            </p:nvSpPr>
            <p:spPr>
              <a:xfrm rot="18000000">
                <a:off x="1308511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8DCAB23D-5491-5C6D-0953-EC76F3B9FC6B}"/>
                  </a:ext>
                </a:extLst>
              </p:cNvPr>
              <p:cNvSpPr/>
              <p:nvPr/>
            </p:nvSpPr>
            <p:spPr>
              <a:xfrm rot="3600000">
                <a:off x="2015877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四角形: 角を丸くする 385">
                <a:extLst>
                  <a:ext uri="{FF2B5EF4-FFF2-40B4-BE49-F238E27FC236}">
                    <a16:creationId xmlns:a16="http://schemas.microsoft.com/office/drawing/2014/main" id="{FD290A93-6A2E-1B30-DA68-744D874EFDAF}"/>
                  </a:ext>
                </a:extLst>
              </p:cNvPr>
              <p:cNvSpPr/>
              <p:nvPr/>
            </p:nvSpPr>
            <p:spPr>
              <a:xfrm rot="18000000">
                <a:off x="2015877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角を丸くする 386">
                <a:extLst>
                  <a:ext uri="{FF2B5EF4-FFF2-40B4-BE49-F238E27FC236}">
                    <a16:creationId xmlns:a16="http://schemas.microsoft.com/office/drawing/2014/main" id="{7488FE90-4B35-21AC-3F77-5FE0863C82F3}"/>
                  </a:ext>
                </a:extLst>
              </p:cNvPr>
              <p:cNvSpPr/>
              <p:nvPr/>
            </p:nvSpPr>
            <p:spPr>
              <a:xfrm rot="3600000">
                <a:off x="2697364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四角形: 角を丸くする 387">
                <a:extLst>
                  <a:ext uri="{FF2B5EF4-FFF2-40B4-BE49-F238E27FC236}">
                    <a16:creationId xmlns:a16="http://schemas.microsoft.com/office/drawing/2014/main" id="{4EA018FC-2E3E-00AC-D4C1-905A929AC5AB}"/>
                  </a:ext>
                </a:extLst>
              </p:cNvPr>
              <p:cNvSpPr/>
              <p:nvPr/>
            </p:nvSpPr>
            <p:spPr>
              <a:xfrm rot="18000000">
                <a:off x="2697364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角を丸くする 388">
                <a:extLst>
                  <a:ext uri="{FF2B5EF4-FFF2-40B4-BE49-F238E27FC236}">
                    <a16:creationId xmlns:a16="http://schemas.microsoft.com/office/drawing/2014/main" id="{3D09497D-79AA-1F16-3630-A14BBAD7394E}"/>
                  </a:ext>
                </a:extLst>
              </p:cNvPr>
              <p:cNvSpPr/>
              <p:nvPr/>
            </p:nvSpPr>
            <p:spPr>
              <a:xfrm rot="3600000">
                <a:off x="3370223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角を丸くする 389">
                <a:extLst>
                  <a:ext uri="{FF2B5EF4-FFF2-40B4-BE49-F238E27FC236}">
                    <a16:creationId xmlns:a16="http://schemas.microsoft.com/office/drawing/2014/main" id="{BCCFDDEE-85B2-D0C6-CAD9-08BFAF4103C3}"/>
                  </a:ext>
                </a:extLst>
              </p:cNvPr>
              <p:cNvSpPr/>
              <p:nvPr/>
            </p:nvSpPr>
            <p:spPr>
              <a:xfrm rot="18000000">
                <a:off x="3370223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C8769CE5-D54A-62E9-19AF-EA1980E7ECCC}"/>
                  </a:ext>
                </a:extLst>
              </p:cNvPr>
              <p:cNvSpPr/>
              <p:nvPr/>
            </p:nvSpPr>
            <p:spPr>
              <a:xfrm rot="3600000">
                <a:off x="4103468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73DD6FA8-74EB-E898-C073-B96AEA841B70}"/>
                  </a:ext>
                </a:extLst>
              </p:cNvPr>
              <p:cNvSpPr/>
              <p:nvPr/>
            </p:nvSpPr>
            <p:spPr>
              <a:xfrm rot="18000000">
                <a:off x="4103468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19636D9A-301A-BFD3-1BFC-64961BE969E5}"/>
                  </a:ext>
                </a:extLst>
              </p:cNvPr>
              <p:cNvSpPr/>
              <p:nvPr/>
            </p:nvSpPr>
            <p:spPr>
              <a:xfrm rot="3600000">
                <a:off x="4810834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021F9B5E-ABB2-7EB4-DABA-45133544F5EC}"/>
                  </a:ext>
                </a:extLst>
              </p:cNvPr>
              <p:cNvSpPr/>
              <p:nvPr/>
            </p:nvSpPr>
            <p:spPr>
              <a:xfrm rot="18000000">
                <a:off x="4810834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394">
                <a:extLst>
                  <a:ext uri="{FF2B5EF4-FFF2-40B4-BE49-F238E27FC236}">
                    <a16:creationId xmlns:a16="http://schemas.microsoft.com/office/drawing/2014/main" id="{371153AB-4A3A-F321-BA28-EE6F323576D3}"/>
                  </a:ext>
                </a:extLst>
              </p:cNvPr>
              <p:cNvSpPr/>
              <p:nvPr/>
            </p:nvSpPr>
            <p:spPr>
              <a:xfrm rot="3600000">
                <a:off x="5492321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1A08F131-811C-43DF-54EB-75EFA3304B02}"/>
                  </a:ext>
                </a:extLst>
              </p:cNvPr>
              <p:cNvSpPr/>
              <p:nvPr/>
            </p:nvSpPr>
            <p:spPr>
              <a:xfrm rot="18000000">
                <a:off x="5492321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243C1F4A-0F7D-0E10-B4CE-A40525ED3EFF}"/>
                  </a:ext>
                </a:extLst>
              </p:cNvPr>
              <p:cNvSpPr/>
              <p:nvPr/>
            </p:nvSpPr>
            <p:spPr>
              <a:xfrm rot="3600000">
                <a:off x="6182434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角を丸くする 397">
                <a:extLst>
                  <a:ext uri="{FF2B5EF4-FFF2-40B4-BE49-F238E27FC236}">
                    <a16:creationId xmlns:a16="http://schemas.microsoft.com/office/drawing/2014/main" id="{CE2A9D87-7EC3-7869-803C-29B5A341C1EB}"/>
                  </a:ext>
                </a:extLst>
              </p:cNvPr>
              <p:cNvSpPr/>
              <p:nvPr/>
            </p:nvSpPr>
            <p:spPr>
              <a:xfrm rot="18000000">
                <a:off x="6182434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C06BB377-DCC8-0F0E-14AE-36D316492DF5}"/>
                  </a:ext>
                </a:extLst>
              </p:cNvPr>
              <p:cNvSpPr/>
              <p:nvPr/>
            </p:nvSpPr>
            <p:spPr>
              <a:xfrm rot="3600000">
                <a:off x="6915679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AF57DDCC-7392-D4AB-DD82-731F4D8EC5CB}"/>
                  </a:ext>
                </a:extLst>
              </p:cNvPr>
              <p:cNvSpPr/>
              <p:nvPr/>
            </p:nvSpPr>
            <p:spPr>
              <a:xfrm rot="18000000">
                <a:off x="6915679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四角形: 角を丸くする 400">
                <a:extLst>
                  <a:ext uri="{FF2B5EF4-FFF2-40B4-BE49-F238E27FC236}">
                    <a16:creationId xmlns:a16="http://schemas.microsoft.com/office/drawing/2014/main" id="{F05A42A4-68E2-E0C6-D9DB-379157346B0C}"/>
                  </a:ext>
                </a:extLst>
              </p:cNvPr>
              <p:cNvSpPr/>
              <p:nvPr/>
            </p:nvSpPr>
            <p:spPr>
              <a:xfrm rot="3600000">
                <a:off x="7623045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4F400E19-B29A-9A6F-4EDA-76D1CE05CE35}"/>
                  </a:ext>
                </a:extLst>
              </p:cNvPr>
              <p:cNvSpPr/>
              <p:nvPr/>
            </p:nvSpPr>
            <p:spPr>
              <a:xfrm rot="18000000">
                <a:off x="7623045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48DF73A6-35E0-2AE1-7F84-A25131156409}"/>
                  </a:ext>
                </a:extLst>
              </p:cNvPr>
              <p:cNvSpPr/>
              <p:nvPr/>
            </p:nvSpPr>
            <p:spPr>
              <a:xfrm rot="3600000">
                <a:off x="8304532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00009656-8B38-B6B6-F72B-1616EC72ABCA}"/>
                  </a:ext>
                </a:extLst>
              </p:cNvPr>
              <p:cNvSpPr/>
              <p:nvPr/>
            </p:nvSpPr>
            <p:spPr>
              <a:xfrm rot="18000000">
                <a:off x="8304532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5113C8BE-5B2E-F034-8731-0BEE761B4EBD}"/>
                  </a:ext>
                </a:extLst>
              </p:cNvPr>
              <p:cNvSpPr/>
              <p:nvPr/>
            </p:nvSpPr>
            <p:spPr>
              <a:xfrm rot="3600000">
                <a:off x="8951513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角を丸くする 405">
                <a:extLst>
                  <a:ext uri="{FF2B5EF4-FFF2-40B4-BE49-F238E27FC236}">
                    <a16:creationId xmlns:a16="http://schemas.microsoft.com/office/drawing/2014/main" id="{83BEF57D-9E29-1BA2-0D3D-DA300705995C}"/>
                  </a:ext>
                </a:extLst>
              </p:cNvPr>
              <p:cNvSpPr/>
              <p:nvPr/>
            </p:nvSpPr>
            <p:spPr>
              <a:xfrm rot="18000000">
                <a:off x="8951513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5DCA23C9-FE9B-AC6F-864E-DC082E735D5A}"/>
                  </a:ext>
                </a:extLst>
              </p:cNvPr>
              <p:cNvSpPr/>
              <p:nvPr/>
            </p:nvSpPr>
            <p:spPr>
              <a:xfrm rot="3600000">
                <a:off x="9684758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9C24F4C9-7E81-8048-6063-01CD3DA51EA6}"/>
                  </a:ext>
                </a:extLst>
              </p:cNvPr>
              <p:cNvSpPr/>
              <p:nvPr/>
            </p:nvSpPr>
            <p:spPr>
              <a:xfrm rot="18000000">
                <a:off x="9684758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8F1382BF-77E7-E57E-42D1-E6A6BF7B4BEA}"/>
                  </a:ext>
                </a:extLst>
              </p:cNvPr>
              <p:cNvSpPr/>
              <p:nvPr/>
            </p:nvSpPr>
            <p:spPr>
              <a:xfrm rot="3600000">
                <a:off x="10392124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F72366B2-2A54-3E53-6DB4-2455E5524CDA}"/>
                  </a:ext>
                </a:extLst>
              </p:cNvPr>
              <p:cNvSpPr/>
              <p:nvPr/>
            </p:nvSpPr>
            <p:spPr>
              <a:xfrm rot="18000000">
                <a:off x="10392124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EC918E5E-78A4-3C9E-15EE-B68F919E006C}"/>
                  </a:ext>
                </a:extLst>
              </p:cNvPr>
              <p:cNvSpPr/>
              <p:nvPr/>
            </p:nvSpPr>
            <p:spPr>
              <a:xfrm rot="3600000">
                <a:off x="11073611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F5BF8A43-EE8C-E7F3-812E-0D4989637931}"/>
                  </a:ext>
                </a:extLst>
              </p:cNvPr>
              <p:cNvSpPr/>
              <p:nvPr/>
            </p:nvSpPr>
            <p:spPr>
              <a:xfrm rot="18000000">
                <a:off x="11073611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535F4FB3-35C6-6872-F63C-FE3B3D134B01}"/>
                </a:ext>
              </a:extLst>
            </p:cNvPr>
            <p:cNvGrpSpPr/>
            <p:nvPr/>
          </p:nvGrpSpPr>
          <p:grpSpPr>
            <a:xfrm>
              <a:off x="4831106" y="2629554"/>
              <a:ext cx="4469643" cy="161948"/>
              <a:chOff x="298733" y="5073063"/>
              <a:chExt cx="11177956" cy="405010"/>
            </a:xfrm>
          </p:grpSpPr>
          <p:sp>
            <p:nvSpPr>
              <p:cNvPr id="349" name="四角形: 角を丸くする 348">
                <a:extLst>
                  <a:ext uri="{FF2B5EF4-FFF2-40B4-BE49-F238E27FC236}">
                    <a16:creationId xmlns:a16="http://schemas.microsoft.com/office/drawing/2014/main" id="{25EFCE8C-FE30-5836-30AB-249A81568ACD}"/>
                  </a:ext>
                </a:extLst>
              </p:cNvPr>
              <p:cNvSpPr/>
              <p:nvPr/>
            </p:nvSpPr>
            <p:spPr>
              <a:xfrm rot="3600000">
                <a:off x="575266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角を丸くする 349">
                <a:extLst>
                  <a:ext uri="{FF2B5EF4-FFF2-40B4-BE49-F238E27FC236}">
                    <a16:creationId xmlns:a16="http://schemas.microsoft.com/office/drawing/2014/main" id="{A05CE2D5-392F-3892-5BBD-0D54D0CD757F}"/>
                  </a:ext>
                </a:extLst>
              </p:cNvPr>
              <p:cNvSpPr/>
              <p:nvPr/>
            </p:nvSpPr>
            <p:spPr>
              <a:xfrm rot="18000000">
                <a:off x="575266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四角形: 角を丸くする 350">
                <a:extLst>
                  <a:ext uri="{FF2B5EF4-FFF2-40B4-BE49-F238E27FC236}">
                    <a16:creationId xmlns:a16="http://schemas.microsoft.com/office/drawing/2014/main" id="{7D94B7F8-D7E0-80AF-830F-F73645E9832E}"/>
                  </a:ext>
                </a:extLst>
              </p:cNvPr>
              <p:cNvSpPr/>
              <p:nvPr/>
            </p:nvSpPr>
            <p:spPr>
              <a:xfrm rot="3600000">
                <a:off x="1308511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BE16B661-A529-134E-72A7-BAA46FD1CCE5}"/>
                  </a:ext>
                </a:extLst>
              </p:cNvPr>
              <p:cNvSpPr/>
              <p:nvPr/>
            </p:nvSpPr>
            <p:spPr>
              <a:xfrm rot="18000000">
                <a:off x="1308511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E4C60AD1-ED94-59DA-DF7A-967C3F075078}"/>
                  </a:ext>
                </a:extLst>
              </p:cNvPr>
              <p:cNvSpPr/>
              <p:nvPr/>
            </p:nvSpPr>
            <p:spPr>
              <a:xfrm rot="3600000">
                <a:off x="2015877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7D67930F-EA42-385B-12CD-3E2115737214}"/>
                  </a:ext>
                </a:extLst>
              </p:cNvPr>
              <p:cNvSpPr/>
              <p:nvPr/>
            </p:nvSpPr>
            <p:spPr>
              <a:xfrm rot="18000000">
                <a:off x="2015877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四角形: 角を丸くする 354">
                <a:extLst>
                  <a:ext uri="{FF2B5EF4-FFF2-40B4-BE49-F238E27FC236}">
                    <a16:creationId xmlns:a16="http://schemas.microsoft.com/office/drawing/2014/main" id="{F614BD82-F681-D897-7355-593A8FCB3977}"/>
                  </a:ext>
                </a:extLst>
              </p:cNvPr>
              <p:cNvSpPr/>
              <p:nvPr/>
            </p:nvSpPr>
            <p:spPr>
              <a:xfrm rot="3600000">
                <a:off x="2697364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98DC1EC0-5859-76CF-A828-959CF53CC1F3}"/>
                  </a:ext>
                </a:extLst>
              </p:cNvPr>
              <p:cNvSpPr/>
              <p:nvPr/>
            </p:nvSpPr>
            <p:spPr>
              <a:xfrm rot="18000000">
                <a:off x="2697364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356">
                <a:extLst>
                  <a:ext uri="{FF2B5EF4-FFF2-40B4-BE49-F238E27FC236}">
                    <a16:creationId xmlns:a16="http://schemas.microsoft.com/office/drawing/2014/main" id="{51597FE1-82BE-668C-7919-A2343B84E81D}"/>
                  </a:ext>
                </a:extLst>
              </p:cNvPr>
              <p:cNvSpPr/>
              <p:nvPr/>
            </p:nvSpPr>
            <p:spPr>
              <a:xfrm rot="3600000">
                <a:off x="3370223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四角形: 角を丸くする 357">
                <a:extLst>
                  <a:ext uri="{FF2B5EF4-FFF2-40B4-BE49-F238E27FC236}">
                    <a16:creationId xmlns:a16="http://schemas.microsoft.com/office/drawing/2014/main" id="{FF7DF8DB-51C6-FC6A-9A90-0D9F6A5D16AD}"/>
                  </a:ext>
                </a:extLst>
              </p:cNvPr>
              <p:cNvSpPr/>
              <p:nvPr/>
            </p:nvSpPr>
            <p:spPr>
              <a:xfrm rot="18000000">
                <a:off x="3370223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F43270C5-EAAF-ACBB-613C-55644DEBD49C}"/>
                  </a:ext>
                </a:extLst>
              </p:cNvPr>
              <p:cNvSpPr/>
              <p:nvPr/>
            </p:nvSpPr>
            <p:spPr>
              <a:xfrm rot="3600000">
                <a:off x="4103468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2A365F7B-7AF3-51E1-CD62-65781AC28AD7}"/>
                  </a:ext>
                </a:extLst>
              </p:cNvPr>
              <p:cNvSpPr/>
              <p:nvPr/>
            </p:nvSpPr>
            <p:spPr>
              <a:xfrm rot="18000000">
                <a:off x="4103468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73C5BF7B-2AA0-C6D2-3E8E-FAFD990DF0BD}"/>
                  </a:ext>
                </a:extLst>
              </p:cNvPr>
              <p:cNvSpPr/>
              <p:nvPr/>
            </p:nvSpPr>
            <p:spPr>
              <a:xfrm rot="3600000">
                <a:off x="4810834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四角形: 角を丸くする 361">
                <a:extLst>
                  <a:ext uri="{FF2B5EF4-FFF2-40B4-BE49-F238E27FC236}">
                    <a16:creationId xmlns:a16="http://schemas.microsoft.com/office/drawing/2014/main" id="{3CDC64D2-1E76-B95B-A254-BEA0EC784DEB}"/>
                  </a:ext>
                </a:extLst>
              </p:cNvPr>
              <p:cNvSpPr/>
              <p:nvPr/>
            </p:nvSpPr>
            <p:spPr>
              <a:xfrm rot="18000000">
                <a:off x="4810834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角を丸くする 362">
                <a:extLst>
                  <a:ext uri="{FF2B5EF4-FFF2-40B4-BE49-F238E27FC236}">
                    <a16:creationId xmlns:a16="http://schemas.microsoft.com/office/drawing/2014/main" id="{2EAE4179-A5B9-CAF4-66BF-31CD06E4D70B}"/>
                  </a:ext>
                </a:extLst>
              </p:cNvPr>
              <p:cNvSpPr/>
              <p:nvPr/>
            </p:nvSpPr>
            <p:spPr>
              <a:xfrm rot="3600000">
                <a:off x="5492321" y="5074995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FFFBCB81-EC18-2138-5C8A-6AE9F00A162A}"/>
                  </a:ext>
                </a:extLst>
              </p:cNvPr>
              <p:cNvSpPr/>
              <p:nvPr/>
            </p:nvSpPr>
            <p:spPr>
              <a:xfrm rot="18000000">
                <a:off x="5492321" y="4796531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71B77265-5544-65DB-B92F-974B8AF8DE77}"/>
                  </a:ext>
                </a:extLst>
              </p:cNvPr>
              <p:cNvSpPr/>
              <p:nvPr/>
            </p:nvSpPr>
            <p:spPr>
              <a:xfrm rot="3600000">
                <a:off x="6182434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角を丸くする 365">
                <a:extLst>
                  <a:ext uri="{FF2B5EF4-FFF2-40B4-BE49-F238E27FC236}">
                    <a16:creationId xmlns:a16="http://schemas.microsoft.com/office/drawing/2014/main" id="{B828329E-F645-402B-7841-8A3B5C5E7B5C}"/>
                  </a:ext>
                </a:extLst>
              </p:cNvPr>
              <p:cNvSpPr/>
              <p:nvPr/>
            </p:nvSpPr>
            <p:spPr>
              <a:xfrm rot="18000000">
                <a:off x="6182434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71C831E5-30FC-B3A1-5818-972F5D37F83B}"/>
                  </a:ext>
                </a:extLst>
              </p:cNvPr>
              <p:cNvSpPr/>
              <p:nvPr/>
            </p:nvSpPr>
            <p:spPr>
              <a:xfrm rot="3600000">
                <a:off x="6915679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4AF1C951-C607-9E21-A2AF-5E598C85ACDD}"/>
                  </a:ext>
                </a:extLst>
              </p:cNvPr>
              <p:cNvSpPr/>
              <p:nvPr/>
            </p:nvSpPr>
            <p:spPr>
              <a:xfrm rot="18000000">
                <a:off x="6915679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DE994B36-12E9-40F8-2407-097D3786BB47}"/>
                  </a:ext>
                </a:extLst>
              </p:cNvPr>
              <p:cNvSpPr/>
              <p:nvPr/>
            </p:nvSpPr>
            <p:spPr>
              <a:xfrm rot="3600000">
                <a:off x="7623045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四角形: 角を丸くする 369">
                <a:extLst>
                  <a:ext uri="{FF2B5EF4-FFF2-40B4-BE49-F238E27FC236}">
                    <a16:creationId xmlns:a16="http://schemas.microsoft.com/office/drawing/2014/main" id="{F0BF6A0F-C2E3-B85B-B30E-1EF326A902BE}"/>
                  </a:ext>
                </a:extLst>
              </p:cNvPr>
              <p:cNvSpPr/>
              <p:nvPr/>
            </p:nvSpPr>
            <p:spPr>
              <a:xfrm rot="18000000">
                <a:off x="7623045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A39ACB00-485C-227B-3BFB-875E783CA22A}"/>
                  </a:ext>
                </a:extLst>
              </p:cNvPr>
              <p:cNvSpPr/>
              <p:nvPr/>
            </p:nvSpPr>
            <p:spPr>
              <a:xfrm rot="3600000">
                <a:off x="8304532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7C5750F9-F041-A5FF-9540-41116F2C9F87}"/>
                  </a:ext>
                </a:extLst>
              </p:cNvPr>
              <p:cNvSpPr/>
              <p:nvPr/>
            </p:nvSpPr>
            <p:spPr>
              <a:xfrm rot="18000000">
                <a:off x="8304532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450CE507-6E04-414E-1DC0-0708F29D2EAB}"/>
                  </a:ext>
                </a:extLst>
              </p:cNvPr>
              <p:cNvSpPr/>
              <p:nvPr/>
            </p:nvSpPr>
            <p:spPr>
              <a:xfrm rot="3600000">
                <a:off x="8951513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C329B6A4-5CA5-A9BB-F34F-D40DC6564DD8}"/>
                  </a:ext>
                </a:extLst>
              </p:cNvPr>
              <p:cNvSpPr/>
              <p:nvPr/>
            </p:nvSpPr>
            <p:spPr>
              <a:xfrm rot="18000000">
                <a:off x="8951513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C1FD6323-41BC-BAD0-49DB-9863D2EB9328}"/>
                  </a:ext>
                </a:extLst>
              </p:cNvPr>
              <p:cNvSpPr/>
              <p:nvPr/>
            </p:nvSpPr>
            <p:spPr>
              <a:xfrm rot="3600000">
                <a:off x="9684758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四角形: 角を丸くする 375">
                <a:extLst>
                  <a:ext uri="{FF2B5EF4-FFF2-40B4-BE49-F238E27FC236}">
                    <a16:creationId xmlns:a16="http://schemas.microsoft.com/office/drawing/2014/main" id="{B68470A9-CF79-DA5C-FACC-6703550ED1EB}"/>
                  </a:ext>
                </a:extLst>
              </p:cNvPr>
              <p:cNvSpPr/>
              <p:nvPr/>
            </p:nvSpPr>
            <p:spPr>
              <a:xfrm rot="18000000">
                <a:off x="9684758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D83B2374-CDF0-07FA-FFED-9FA79DCA7754}"/>
                  </a:ext>
                </a:extLst>
              </p:cNvPr>
              <p:cNvSpPr/>
              <p:nvPr/>
            </p:nvSpPr>
            <p:spPr>
              <a:xfrm rot="3600000">
                <a:off x="10392124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29A805A8-C415-248C-80B8-B7DB94C4A2B5}"/>
                  </a:ext>
                </a:extLst>
              </p:cNvPr>
              <p:cNvSpPr/>
              <p:nvPr/>
            </p:nvSpPr>
            <p:spPr>
              <a:xfrm rot="18000000">
                <a:off x="10392124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24367402-40EA-2783-DC46-FD99D04377CF}"/>
                  </a:ext>
                </a:extLst>
              </p:cNvPr>
              <p:cNvSpPr/>
              <p:nvPr/>
            </p:nvSpPr>
            <p:spPr>
              <a:xfrm rot="3600000">
                <a:off x="11073611" y="5074994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47FAE3F3-E2DA-24B4-E9B8-94D96B21584B}"/>
                  </a:ext>
                </a:extLst>
              </p:cNvPr>
              <p:cNvSpPr/>
              <p:nvPr/>
            </p:nvSpPr>
            <p:spPr>
              <a:xfrm rot="18000000">
                <a:off x="11073611" y="479653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7498F24D-57E9-B507-0969-5879DAF156E1}"/>
              </a:ext>
            </a:extLst>
          </p:cNvPr>
          <p:cNvGrpSpPr/>
          <p:nvPr/>
        </p:nvGrpSpPr>
        <p:grpSpPr>
          <a:xfrm>
            <a:off x="414596" y="5332358"/>
            <a:ext cx="9076806" cy="165268"/>
            <a:chOff x="342683" y="3048190"/>
            <a:chExt cx="9076806" cy="165268"/>
          </a:xfrm>
        </p:grpSpPr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7876F165-1C74-113C-C651-DDF641E16C4D}"/>
                </a:ext>
              </a:extLst>
            </p:cNvPr>
            <p:cNvGrpSpPr/>
            <p:nvPr/>
          </p:nvGrpSpPr>
          <p:grpSpPr>
            <a:xfrm>
              <a:off x="342683" y="3048190"/>
              <a:ext cx="4610886" cy="165268"/>
              <a:chOff x="-63576" y="5875321"/>
              <a:chExt cx="11540265" cy="413637"/>
            </a:xfrm>
          </p:grpSpPr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CEA5D15A-486F-644B-6F22-72D6B09D6099}"/>
                  </a:ext>
                </a:extLst>
              </p:cNvPr>
              <p:cNvSpPr/>
              <p:nvPr/>
            </p:nvSpPr>
            <p:spPr>
              <a:xfrm rot="3600000">
                <a:off x="212957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461B96EF-C27F-AA53-02B0-854867BA6C11}"/>
                  </a:ext>
                </a:extLst>
              </p:cNvPr>
              <p:cNvSpPr/>
              <p:nvPr/>
            </p:nvSpPr>
            <p:spPr>
              <a:xfrm rot="18000000">
                <a:off x="575266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>
                <a:extLst>
                  <a:ext uri="{FF2B5EF4-FFF2-40B4-BE49-F238E27FC236}">
                    <a16:creationId xmlns:a16="http://schemas.microsoft.com/office/drawing/2014/main" id="{6ACF4237-A473-127F-550C-DA2E52B9694F}"/>
                  </a:ext>
                </a:extLst>
              </p:cNvPr>
              <p:cNvSpPr/>
              <p:nvPr/>
            </p:nvSpPr>
            <p:spPr>
              <a:xfrm rot="3600000">
                <a:off x="946202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四角形: 角を丸くする 450">
                <a:extLst>
                  <a:ext uri="{FF2B5EF4-FFF2-40B4-BE49-F238E27FC236}">
                    <a16:creationId xmlns:a16="http://schemas.microsoft.com/office/drawing/2014/main" id="{543B4C32-844D-2485-DA38-75F304E7A877}"/>
                  </a:ext>
                </a:extLst>
              </p:cNvPr>
              <p:cNvSpPr/>
              <p:nvPr/>
            </p:nvSpPr>
            <p:spPr>
              <a:xfrm rot="18000000">
                <a:off x="1308511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四角形: 角を丸くする 451">
                <a:extLst>
                  <a:ext uri="{FF2B5EF4-FFF2-40B4-BE49-F238E27FC236}">
                    <a16:creationId xmlns:a16="http://schemas.microsoft.com/office/drawing/2014/main" id="{930D8165-25C8-06E3-0847-0EEC556D6537}"/>
                  </a:ext>
                </a:extLst>
              </p:cNvPr>
              <p:cNvSpPr/>
              <p:nvPr/>
            </p:nvSpPr>
            <p:spPr>
              <a:xfrm rot="3600000">
                <a:off x="1653568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9BB9709E-3CE7-9893-B30E-A0DD9B56E56E}"/>
                  </a:ext>
                </a:extLst>
              </p:cNvPr>
              <p:cNvSpPr/>
              <p:nvPr/>
            </p:nvSpPr>
            <p:spPr>
              <a:xfrm rot="18000000">
                <a:off x="2015877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22433EEC-6D94-357C-E821-62F1BAEEEC2A}"/>
                  </a:ext>
                </a:extLst>
              </p:cNvPr>
              <p:cNvSpPr/>
              <p:nvPr/>
            </p:nvSpPr>
            <p:spPr>
              <a:xfrm rot="3600000">
                <a:off x="2335055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95803B45-33D7-B983-1039-3C5B5490C780}"/>
                  </a:ext>
                </a:extLst>
              </p:cNvPr>
              <p:cNvSpPr/>
              <p:nvPr/>
            </p:nvSpPr>
            <p:spPr>
              <a:xfrm rot="18000000">
                <a:off x="2697364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BD5698A1-2680-CB39-E98C-FF637164212C}"/>
                  </a:ext>
                </a:extLst>
              </p:cNvPr>
              <p:cNvSpPr/>
              <p:nvPr/>
            </p:nvSpPr>
            <p:spPr>
              <a:xfrm rot="3600000">
                <a:off x="3007914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角を丸くする 456">
                <a:extLst>
                  <a:ext uri="{FF2B5EF4-FFF2-40B4-BE49-F238E27FC236}">
                    <a16:creationId xmlns:a16="http://schemas.microsoft.com/office/drawing/2014/main" id="{F5747B9D-558E-4B05-6047-15C6C1D2F92B}"/>
                  </a:ext>
                </a:extLst>
              </p:cNvPr>
              <p:cNvSpPr/>
              <p:nvPr/>
            </p:nvSpPr>
            <p:spPr>
              <a:xfrm rot="18000000">
                <a:off x="3370223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74A4CE9E-C6BA-3260-F89C-7B461B687FBE}"/>
                  </a:ext>
                </a:extLst>
              </p:cNvPr>
              <p:cNvSpPr/>
              <p:nvPr/>
            </p:nvSpPr>
            <p:spPr>
              <a:xfrm rot="3600000">
                <a:off x="3741159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A8FA2757-8E7B-4A78-4972-CDEBF6562229}"/>
                  </a:ext>
                </a:extLst>
              </p:cNvPr>
              <p:cNvSpPr/>
              <p:nvPr/>
            </p:nvSpPr>
            <p:spPr>
              <a:xfrm rot="18000000">
                <a:off x="4103468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0E664366-53D1-5DFB-03A0-1C7A9FDE9E5C}"/>
                  </a:ext>
                </a:extLst>
              </p:cNvPr>
              <p:cNvSpPr/>
              <p:nvPr/>
            </p:nvSpPr>
            <p:spPr>
              <a:xfrm rot="3600000">
                <a:off x="4448525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四角形: 角を丸くする 460">
                <a:extLst>
                  <a:ext uri="{FF2B5EF4-FFF2-40B4-BE49-F238E27FC236}">
                    <a16:creationId xmlns:a16="http://schemas.microsoft.com/office/drawing/2014/main" id="{E6042E62-E608-832C-355E-0FC9319F3532}"/>
                  </a:ext>
                </a:extLst>
              </p:cNvPr>
              <p:cNvSpPr/>
              <p:nvPr/>
            </p:nvSpPr>
            <p:spPr>
              <a:xfrm rot="18000000">
                <a:off x="4810834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23EF5D42-D484-73C8-1A58-7F4846A8B1F0}"/>
                  </a:ext>
                </a:extLst>
              </p:cNvPr>
              <p:cNvSpPr/>
              <p:nvPr/>
            </p:nvSpPr>
            <p:spPr>
              <a:xfrm rot="3600000">
                <a:off x="5130012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03515CCD-DC1A-DCC6-1885-F5D751348275}"/>
                  </a:ext>
                </a:extLst>
              </p:cNvPr>
              <p:cNvSpPr/>
              <p:nvPr/>
            </p:nvSpPr>
            <p:spPr>
              <a:xfrm rot="18000000">
                <a:off x="5492321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9E7E50AE-FE19-FB09-198E-AAA42EB0E954}"/>
                  </a:ext>
                </a:extLst>
              </p:cNvPr>
              <p:cNvSpPr/>
              <p:nvPr/>
            </p:nvSpPr>
            <p:spPr>
              <a:xfrm rot="3600000">
                <a:off x="5820125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8290ED44-FD77-41B5-AE3A-51EDD0F00FB1}"/>
                  </a:ext>
                </a:extLst>
              </p:cNvPr>
              <p:cNvSpPr/>
              <p:nvPr/>
            </p:nvSpPr>
            <p:spPr>
              <a:xfrm rot="18000000">
                <a:off x="6182434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3B24A5A5-74A8-D130-8ED9-825B543F4F8E}"/>
                  </a:ext>
                </a:extLst>
              </p:cNvPr>
              <p:cNvSpPr/>
              <p:nvPr/>
            </p:nvSpPr>
            <p:spPr>
              <a:xfrm rot="3600000">
                <a:off x="6553370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B2A41FDA-234A-6F84-4CC3-9160018666A5}"/>
                  </a:ext>
                </a:extLst>
              </p:cNvPr>
              <p:cNvSpPr/>
              <p:nvPr/>
            </p:nvSpPr>
            <p:spPr>
              <a:xfrm rot="18000000">
                <a:off x="6915679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C39E1AC2-A029-D88B-26C0-D84B880E6D05}"/>
                  </a:ext>
                </a:extLst>
              </p:cNvPr>
              <p:cNvSpPr/>
              <p:nvPr/>
            </p:nvSpPr>
            <p:spPr>
              <a:xfrm rot="3600000">
                <a:off x="7260736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3DE8CF93-3ABF-832F-A071-513CDF317182}"/>
                  </a:ext>
                </a:extLst>
              </p:cNvPr>
              <p:cNvSpPr/>
              <p:nvPr/>
            </p:nvSpPr>
            <p:spPr>
              <a:xfrm rot="18000000">
                <a:off x="7623045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7574B7E3-DA13-A7EC-17FD-BF070C40C875}"/>
                  </a:ext>
                </a:extLst>
              </p:cNvPr>
              <p:cNvSpPr/>
              <p:nvPr/>
            </p:nvSpPr>
            <p:spPr>
              <a:xfrm rot="3600000">
                <a:off x="7942223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CB4A636B-CE5C-D1E4-8AFF-183F4AF12C5A}"/>
                  </a:ext>
                </a:extLst>
              </p:cNvPr>
              <p:cNvSpPr/>
              <p:nvPr/>
            </p:nvSpPr>
            <p:spPr>
              <a:xfrm rot="18000000">
                <a:off x="8304532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角を丸くする 471">
                <a:extLst>
                  <a:ext uri="{FF2B5EF4-FFF2-40B4-BE49-F238E27FC236}">
                    <a16:creationId xmlns:a16="http://schemas.microsoft.com/office/drawing/2014/main" id="{BA92B529-4B33-8675-3643-7085BBADE38A}"/>
                  </a:ext>
                </a:extLst>
              </p:cNvPr>
              <p:cNvSpPr/>
              <p:nvPr/>
            </p:nvSpPr>
            <p:spPr>
              <a:xfrm rot="3600000">
                <a:off x="8589204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F6B621AF-DBE7-F9D2-AB11-4960B602B0A7}"/>
                  </a:ext>
                </a:extLst>
              </p:cNvPr>
              <p:cNvSpPr/>
              <p:nvPr/>
            </p:nvSpPr>
            <p:spPr>
              <a:xfrm rot="18000000">
                <a:off x="8951513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912FC121-6A40-0C99-05EE-A683D65B77E2}"/>
                  </a:ext>
                </a:extLst>
              </p:cNvPr>
              <p:cNvSpPr/>
              <p:nvPr/>
            </p:nvSpPr>
            <p:spPr>
              <a:xfrm rot="3600000">
                <a:off x="9322449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6FCC6BEB-13AF-93FD-B318-52DC036D4ABF}"/>
                  </a:ext>
                </a:extLst>
              </p:cNvPr>
              <p:cNvSpPr/>
              <p:nvPr/>
            </p:nvSpPr>
            <p:spPr>
              <a:xfrm rot="18000000">
                <a:off x="9684758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8795FDA5-4F74-3954-8956-71B1C2A58395}"/>
                  </a:ext>
                </a:extLst>
              </p:cNvPr>
              <p:cNvSpPr/>
              <p:nvPr/>
            </p:nvSpPr>
            <p:spPr>
              <a:xfrm rot="3600000">
                <a:off x="10029815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四角形: 角を丸くする 476">
                <a:extLst>
                  <a:ext uri="{FF2B5EF4-FFF2-40B4-BE49-F238E27FC236}">
                    <a16:creationId xmlns:a16="http://schemas.microsoft.com/office/drawing/2014/main" id="{51214065-8F85-1E60-5505-29FEC5EA90F8}"/>
                  </a:ext>
                </a:extLst>
              </p:cNvPr>
              <p:cNvSpPr/>
              <p:nvPr/>
            </p:nvSpPr>
            <p:spPr>
              <a:xfrm rot="18000000">
                <a:off x="10392124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E5A0188C-A717-CD9B-A5C7-579BACFCF816}"/>
                  </a:ext>
                </a:extLst>
              </p:cNvPr>
              <p:cNvSpPr/>
              <p:nvPr/>
            </p:nvSpPr>
            <p:spPr>
              <a:xfrm rot="3600000">
                <a:off x="10711302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21081125-B3D9-D7E1-C005-281CB4437C4F}"/>
                  </a:ext>
                </a:extLst>
              </p:cNvPr>
              <p:cNvSpPr/>
              <p:nvPr/>
            </p:nvSpPr>
            <p:spPr>
              <a:xfrm rot="18000000">
                <a:off x="11073611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8D9ED846-B238-0A39-F6A1-CDD6CB3E0F02}"/>
                </a:ext>
              </a:extLst>
            </p:cNvPr>
            <p:cNvGrpSpPr/>
            <p:nvPr/>
          </p:nvGrpSpPr>
          <p:grpSpPr>
            <a:xfrm>
              <a:off x="4808603" y="3048190"/>
              <a:ext cx="4610886" cy="165268"/>
              <a:chOff x="-63576" y="5875321"/>
              <a:chExt cx="11540265" cy="413637"/>
            </a:xfrm>
          </p:grpSpPr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B1185147-F66A-D4CC-7B89-EA24229AD274}"/>
                  </a:ext>
                </a:extLst>
              </p:cNvPr>
              <p:cNvSpPr/>
              <p:nvPr/>
            </p:nvSpPr>
            <p:spPr>
              <a:xfrm rot="3600000">
                <a:off x="212957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07E3EB47-5100-0E8F-1719-36610EDA0066}"/>
                  </a:ext>
                </a:extLst>
              </p:cNvPr>
              <p:cNvSpPr/>
              <p:nvPr/>
            </p:nvSpPr>
            <p:spPr>
              <a:xfrm rot="18000000">
                <a:off x="575266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79D5D6B8-D59C-27D8-A009-89BBD06DD5A6}"/>
                  </a:ext>
                </a:extLst>
              </p:cNvPr>
              <p:cNvSpPr/>
              <p:nvPr/>
            </p:nvSpPr>
            <p:spPr>
              <a:xfrm rot="3600000">
                <a:off x="946202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BE57B479-2DF8-F516-D0A3-64EC97661533}"/>
                  </a:ext>
                </a:extLst>
              </p:cNvPr>
              <p:cNvSpPr/>
              <p:nvPr/>
            </p:nvSpPr>
            <p:spPr>
              <a:xfrm rot="18000000">
                <a:off x="1308511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426B1A2F-237E-1F3C-0E66-B50C5747204E}"/>
                  </a:ext>
                </a:extLst>
              </p:cNvPr>
              <p:cNvSpPr/>
              <p:nvPr/>
            </p:nvSpPr>
            <p:spPr>
              <a:xfrm rot="3600000">
                <a:off x="1653568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角を丸くする 420">
                <a:extLst>
                  <a:ext uri="{FF2B5EF4-FFF2-40B4-BE49-F238E27FC236}">
                    <a16:creationId xmlns:a16="http://schemas.microsoft.com/office/drawing/2014/main" id="{F6EE2835-4E10-85DA-7377-CDFC0D483570}"/>
                  </a:ext>
                </a:extLst>
              </p:cNvPr>
              <p:cNvSpPr/>
              <p:nvPr/>
            </p:nvSpPr>
            <p:spPr>
              <a:xfrm rot="18000000">
                <a:off x="2015877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四角形: 角を丸くする 421">
                <a:extLst>
                  <a:ext uri="{FF2B5EF4-FFF2-40B4-BE49-F238E27FC236}">
                    <a16:creationId xmlns:a16="http://schemas.microsoft.com/office/drawing/2014/main" id="{D50A8296-B76C-283F-980D-C653D8E28159}"/>
                  </a:ext>
                </a:extLst>
              </p:cNvPr>
              <p:cNvSpPr/>
              <p:nvPr/>
            </p:nvSpPr>
            <p:spPr>
              <a:xfrm rot="3600000">
                <a:off x="2335055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四角形: 角を丸くする 422">
                <a:extLst>
                  <a:ext uri="{FF2B5EF4-FFF2-40B4-BE49-F238E27FC236}">
                    <a16:creationId xmlns:a16="http://schemas.microsoft.com/office/drawing/2014/main" id="{3A2B950B-79C2-C273-2C6E-FED6DD979DEE}"/>
                  </a:ext>
                </a:extLst>
              </p:cNvPr>
              <p:cNvSpPr/>
              <p:nvPr/>
            </p:nvSpPr>
            <p:spPr>
              <a:xfrm rot="18000000">
                <a:off x="2697364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四角形: 角を丸くする 423">
                <a:extLst>
                  <a:ext uri="{FF2B5EF4-FFF2-40B4-BE49-F238E27FC236}">
                    <a16:creationId xmlns:a16="http://schemas.microsoft.com/office/drawing/2014/main" id="{E58817C2-C18E-4E26-8173-0F335314C6CE}"/>
                  </a:ext>
                </a:extLst>
              </p:cNvPr>
              <p:cNvSpPr/>
              <p:nvPr/>
            </p:nvSpPr>
            <p:spPr>
              <a:xfrm rot="3600000">
                <a:off x="3007914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四角形: 角を丸くする 424">
                <a:extLst>
                  <a:ext uri="{FF2B5EF4-FFF2-40B4-BE49-F238E27FC236}">
                    <a16:creationId xmlns:a16="http://schemas.microsoft.com/office/drawing/2014/main" id="{D437A72A-AE5D-E40E-6DD4-B99AAD6C6219}"/>
                  </a:ext>
                </a:extLst>
              </p:cNvPr>
              <p:cNvSpPr/>
              <p:nvPr/>
            </p:nvSpPr>
            <p:spPr>
              <a:xfrm rot="18000000">
                <a:off x="3370223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四角形: 角を丸くする 425">
                <a:extLst>
                  <a:ext uri="{FF2B5EF4-FFF2-40B4-BE49-F238E27FC236}">
                    <a16:creationId xmlns:a16="http://schemas.microsoft.com/office/drawing/2014/main" id="{80211329-55DA-D7A7-8893-A84657BD3E5A}"/>
                  </a:ext>
                </a:extLst>
              </p:cNvPr>
              <p:cNvSpPr/>
              <p:nvPr/>
            </p:nvSpPr>
            <p:spPr>
              <a:xfrm rot="3600000">
                <a:off x="3741159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6096CA3B-9951-B948-DE6A-48FBAF2722B8}"/>
                  </a:ext>
                </a:extLst>
              </p:cNvPr>
              <p:cNvSpPr/>
              <p:nvPr/>
            </p:nvSpPr>
            <p:spPr>
              <a:xfrm rot="18000000">
                <a:off x="4103468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3BE459E8-C8F0-EF82-E48E-8666618A622A}"/>
                  </a:ext>
                </a:extLst>
              </p:cNvPr>
              <p:cNvSpPr/>
              <p:nvPr/>
            </p:nvSpPr>
            <p:spPr>
              <a:xfrm rot="3600000">
                <a:off x="4448525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CD2DA06A-D87B-5100-1E8E-6E36E9243EEB}"/>
                  </a:ext>
                </a:extLst>
              </p:cNvPr>
              <p:cNvSpPr/>
              <p:nvPr/>
            </p:nvSpPr>
            <p:spPr>
              <a:xfrm rot="18000000">
                <a:off x="4810834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85FEB0C4-1785-FB7E-C0FA-E45EF6C331E2}"/>
                  </a:ext>
                </a:extLst>
              </p:cNvPr>
              <p:cNvSpPr/>
              <p:nvPr/>
            </p:nvSpPr>
            <p:spPr>
              <a:xfrm rot="3600000">
                <a:off x="5130012" y="5885880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四角形: 角を丸くする 430">
                <a:extLst>
                  <a:ext uri="{FF2B5EF4-FFF2-40B4-BE49-F238E27FC236}">
                    <a16:creationId xmlns:a16="http://schemas.microsoft.com/office/drawing/2014/main" id="{812B3550-0E7E-FAD3-D8B5-6D8B62237694}"/>
                  </a:ext>
                </a:extLst>
              </p:cNvPr>
              <p:cNvSpPr/>
              <p:nvPr/>
            </p:nvSpPr>
            <p:spPr>
              <a:xfrm rot="18000000">
                <a:off x="5492321" y="559878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04FBB886-6E26-41F3-9093-FAA67C96A9FA}"/>
                  </a:ext>
                </a:extLst>
              </p:cNvPr>
              <p:cNvSpPr/>
              <p:nvPr/>
            </p:nvSpPr>
            <p:spPr>
              <a:xfrm rot="3600000">
                <a:off x="5820125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99C0881B-A12F-78E7-2AF0-9EC4F5E3B87B}"/>
                  </a:ext>
                </a:extLst>
              </p:cNvPr>
              <p:cNvSpPr/>
              <p:nvPr/>
            </p:nvSpPr>
            <p:spPr>
              <a:xfrm rot="18000000">
                <a:off x="6182434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64B3F396-DD63-A92E-6605-727F53762C9A}"/>
                  </a:ext>
                </a:extLst>
              </p:cNvPr>
              <p:cNvSpPr/>
              <p:nvPr/>
            </p:nvSpPr>
            <p:spPr>
              <a:xfrm rot="3600000">
                <a:off x="6553370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8F6A55C0-5A06-20C1-1331-5579061DB09D}"/>
                  </a:ext>
                </a:extLst>
              </p:cNvPr>
              <p:cNvSpPr/>
              <p:nvPr/>
            </p:nvSpPr>
            <p:spPr>
              <a:xfrm rot="18000000">
                <a:off x="6915679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6AA7FACE-DC3C-1C4C-F19F-4CD688D0455C}"/>
                  </a:ext>
                </a:extLst>
              </p:cNvPr>
              <p:cNvSpPr/>
              <p:nvPr/>
            </p:nvSpPr>
            <p:spPr>
              <a:xfrm rot="3600000">
                <a:off x="7260736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C35362BE-9D9F-CF31-5032-1BA688C92AF6}"/>
                  </a:ext>
                </a:extLst>
              </p:cNvPr>
              <p:cNvSpPr/>
              <p:nvPr/>
            </p:nvSpPr>
            <p:spPr>
              <a:xfrm rot="18000000">
                <a:off x="7623045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13E85612-AB01-C629-229C-EC5BEE1B14F9}"/>
                  </a:ext>
                </a:extLst>
              </p:cNvPr>
              <p:cNvSpPr/>
              <p:nvPr/>
            </p:nvSpPr>
            <p:spPr>
              <a:xfrm rot="3600000">
                <a:off x="7942223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A7EA8811-213C-272D-DC79-1C845C0D9E41}"/>
                  </a:ext>
                </a:extLst>
              </p:cNvPr>
              <p:cNvSpPr/>
              <p:nvPr/>
            </p:nvSpPr>
            <p:spPr>
              <a:xfrm rot="18000000">
                <a:off x="8304532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3061D885-90B0-B967-5741-6C3022FFBA79}"/>
                  </a:ext>
                </a:extLst>
              </p:cNvPr>
              <p:cNvSpPr/>
              <p:nvPr/>
            </p:nvSpPr>
            <p:spPr>
              <a:xfrm rot="3600000">
                <a:off x="8589204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025573A1-1EBB-38CE-8C8C-F70413ECB1D9}"/>
                  </a:ext>
                </a:extLst>
              </p:cNvPr>
              <p:cNvSpPr/>
              <p:nvPr/>
            </p:nvSpPr>
            <p:spPr>
              <a:xfrm rot="18000000">
                <a:off x="8951513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角を丸くする 441">
                <a:extLst>
                  <a:ext uri="{FF2B5EF4-FFF2-40B4-BE49-F238E27FC236}">
                    <a16:creationId xmlns:a16="http://schemas.microsoft.com/office/drawing/2014/main" id="{83FF8698-BBA6-0B96-4725-A0A362E1E937}"/>
                  </a:ext>
                </a:extLst>
              </p:cNvPr>
              <p:cNvSpPr/>
              <p:nvPr/>
            </p:nvSpPr>
            <p:spPr>
              <a:xfrm rot="3600000">
                <a:off x="9322449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09D90D80-076D-36FA-BA9D-6A023ECF4801}"/>
                  </a:ext>
                </a:extLst>
              </p:cNvPr>
              <p:cNvSpPr/>
              <p:nvPr/>
            </p:nvSpPr>
            <p:spPr>
              <a:xfrm rot="18000000">
                <a:off x="9684758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5650678F-5BA2-3400-B130-E45BC18965AC}"/>
                  </a:ext>
                </a:extLst>
              </p:cNvPr>
              <p:cNvSpPr/>
              <p:nvPr/>
            </p:nvSpPr>
            <p:spPr>
              <a:xfrm rot="3600000">
                <a:off x="10029815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F2E95DB0-D798-BE0F-8379-04C45257F77C}"/>
                  </a:ext>
                </a:extLst>
              </p:cNvPr>
              <p:cNvSpPr/>
              <p:nvPr/>
            </p:nvSpPr>
            <p:spPr>
              <a:xfrm rot="18000000">
                <a:off x="10392124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角を丸くする 445">
                <a:extLst>
                  <a:ext uri="{FF2B5EF4-FFF2-40B4-BE49-F238E27FC236}">
                    <a16:creationId xmlns:a16="http://schemas.microsoft.com/office/drawing/2014/main" id="{39532C84-73A4-FBF7-97D5-9439EC898BE6}"/>
                  </a:ext>
                </a:extLst>
              </p:cNvPr>
              <p:cNvSpPr/>
              <p:nvPr/>
            </p:nvSpPr>
            <p:spPr>
              <a:xfrm rot="3600000">
                <a:off x="10711302" y="5885879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F7A5C784-6B75-06A3-17A2-7B3635CBE4E0}"/>
                  </a:ext>
                </a:extLst>
              </p:cNvPr>
              <p:cNvSpPr/>
              <p:nvPr/>
            </p:nvSpPr>
            <p:spPr>
              <a:xfrm rot="18000000">
                <a:off x="11073611" y="5598788"/>
                <a:ext cx="126545" cy="679611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406EB970-44A6-8794-6EA9-FF4645F87977}"/>
              </a:ext>
            </a:extLst>
          </p:cNvPr>
          <p:cNvGrpSpPr/>
          <p:nvPr/>
        </p:nvGrpSpPr>
        <p:grpSpPr>
          <a:xfrm>
            <a:off x="369049" y="6132040"/>
            <a:ext cx="9167900" cy="274221"/>
            <a:chOff x="298721" y="3354954"/>
            <a:chExt cx="9167900" cy="274221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AB05433D-9865-4288-71DB-6AF25A823FCF}"/>
                </a:ext>
              </a:extLst>
            </p:cNvPr>
            <p:cNvGrpSpPr/>
            <p:nvPr/>
          </p:nvGrpSpPr>
          <p:grpSpPr>
            <a:xfrm>
              <a:off x="298721" y="3354954"/>
              <a:ext cx="4609496" cy="274221"/>
              <a:chOff x="3264" y="6529650"/>
              <a:chExt cx="11318075" cy="673316"/>
            </a:xfrm>
          </p:grpSpPr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9CA7EA74-E15B-7837-65EB-E4DE02556481}"/>
                  </a:ext>
                </a:extLst>
              </p:cNvPr>
              <p:cNvSpPr/>
              <p:nvPr/>
            </p:nvSpPr>
            <p:spPr>
              <a:xfrm rot="2700000">
                <a:off x="305972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角を丸くする 525">
                <a:extLst>
                  <a:ext uri="{FF2B5EF4-FFF2-40B4-BE49-F238E27FC236}">
                    <a16:creationId xmlns:a16="http://schemas.microsoft.com/office/drawing/2014/main" id="{5A3680F2-129C-4D64-3E09-4C04AE5F11A1}"/>
                  </a:ext>
                </a:extLst>
              </p:cNvPr>
              <p:cNvSpPr/>
              <p:nvPr/>
            </p:nvSpPr>
            <p:spPr>
              <a:xfrm rot="18900000" flipH="1">
                <a:off x="572091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角を丸くする 526">
                <a:extLst>
                  <a:ext uri="{FF2B5EF4-FFF2-40B4-BE49-F238E27FC236}">
                    <a16:creationId xmlns:a16="http://schemas.microsoft.com/office/drawing/2014/main" id="{EC762EF1-CAA1-29D0-1022-A5E886813F81}"/>
                  </a:ext>
                </a:extLst>
              </p:cNvPr>
              <p:cNvSpPr/>
              <p:nvPr/>
            </p:nvSpPr>
            <p:spPr>
              <a:xfrm rot="2700000">
                <a:off x="838210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B1F4DBDE-F0CF-DA3A-E980-17CD0C5270FB}"/>
                  </a:ext>
                </a:extLst>
              </p:cNvPr>
              <p:cNvSpPr/>
              <p:nvPr/>
            </p:nvSpPr>
            <p:spPr>
              <a:xfrm rot="18900000" flipH="1">
                <a:off x="1104329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D877F5EE-FC12-F859-CE33-AADFEE372996}"/>
                  </a:ext>
                </a:extLst>
              </p:cNvPr>
              <p:cNvSpPr/>
              <p:nvPr/>
            </p:nvSpPr>
            <p:spPr>
              <a:xfrm rot="2700000">
                <a:off x="1370448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744078C8-B1BB-B0F0-87CD-9F5B7FA313FD}"/>
                  </a:ext>
                </a:extLst>
              </p:cNvPr>
              <p:cNvSpPr/>
              <p:nvPr/>
            </p:nvSpPr>
            <p:spPr>
              <a:xfrm rot="18900000" flipH="1">
                <a:off x="1636567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四角形: 角を丸くする 530">
                <a:extLst>
                  <a:ext uri="{FF2B5EF4-FFF2-40B4-BE49-F238E27FC236}">
                    <a16:creationId xmlns:a16="http://schemas.microsoft.com/office/drawing/2014/main" id="{61498F3E-B264-3D9C-BBA0-B010C0663082}"/>
                  </a:ext>
                </a:extLst>
              </p:cNvPr>
              <p:cNvSpPr/>
              <p:nvPr/>
            </p:nvSpPr>
            <p:spPr>
              <a:xfrm rot="2700000">
                <a:off x="1902686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角を丸くする 531">
                <a:extLst>
                  <a:ext uri="{FF2B5EF4-FFF2-40B4-BE49-F238E27FC236}">
                    <a16:creationId xmlns:a16="http://schemas.microsoft.com/office/drawing/2014/main" id="{9C15AEDD-4BAF-27FF-E984-57D38D695291}"/>
                  </a:ext>
                </a:extLst>
              </p:cNvPr>
              <p:cNvSpPr/>
              <p:nvPr/>
            </p:nvSpPr>
            <p:spPr>
              <a:xfrm rot="18900000" flipH="1">
                <a:off x="2168805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D4A1813D-71DA-92F1-AD8F-CBDFA6D529BC}"/>
                  </a:ext>
                </a:extLst>
              </p:cNvPr>
              <p:cNvSpPr/>
              <p:nvPr/>
            </p:nvSpPr>
            <p:spPr>
              <a:xfrm rot="2700000">
                <a:off x="2434924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5625DD30-4BBD-8E02-AF70-0A6BE0D85580}"/>
                  </a:ext>
                </a:extLst>
              </p:cNvPr>
              <p:cNvSpPr/>
              <p:nvPr/>
            </p:nvSpPr>
            <p:spPr>
              <a:xfrm rot="18900000" flipH="1">
                <a:off x="2701043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四角形: 角を丸くする 534">
                <a:extLst>
                  <a:ext uri="{FF2B5EF4-FFF2-40B4-BE49-F238E27FC236}">
                    <a16:creationId xmlns:a16="http://schemas.microsoft.com/office/drawing/2014/main" id="{CF88F255-1B39-16EC-6275-E9C135317A52}"/>
                  </a:ext>
                </a:extLst>
              </p:cNvPr>
              <p:cNvSpPr/>
              <p:nvPr/>
            </p:nvSpPr>
            <p:spPr>
              <a:xfrm rot="2700000">
                <a:off x="2967162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四角形: 角を丸くする 535">
                <a:extLst>
                  <a:ext uri="{FF2B5EF4-FFF2-40B4-BE49-F238E27FC236}">
                    <a16:creationId xmlns:a16="http://schemas.microsoft.com/office/drawing/2014/main" id="{36B59A3E-10E8-FE75-E62F-DCE0A2B27BD6}"/>
                  </a:ext>
                </a:extLst>
              </p:cNvPr>
              <p:cNvSpPr/>
              <p:nvPr/>
            </p:nvSpPr>
            <p:spPr>
              <a:xfrm rot="18900000" flipH="1">
                <a:off x="3233281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F68EC5DE-EDF0-23BE-72B0-B03C5E935DFE}"/>
                  </a:ext>
                </a:extLst>
              </p:cNvPr>
              <p:cNvSpPr/>
              <p:nvPr/>
            </p:nvSpPr>
            <p:spPr>
              <a:xfrm rot="2700000">
                <a:off x="3499400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D3706A8D-6B03-E0C7-F256-0B857125D79A}"/>
                  </a:ext>
                </a:extLst>
              </p:cNvPr>
              <p:cNvSpPr/>
              <p:nvPr/>
            </p:nvSpPr>
            <p:spPr>
              <a:xfrm rot="18900000" flipH="1">
                <a:off x="3765519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角を丸くする 538">
                <a:extLst>
                  <a:ext uri="{FF2B5EF4-FFF2-40B4-BE49-F238E27FC236}">
                    <a16:creationId xmlns:a16="http://schemas.microsoft.com/office/drawing/2014/main" id="{2D715A00-22F8-1D46-F477-DAC2FA932F6F}"/>
                  </a:ext>
                </a:extLst>
              </p:cNvPr>
              <p:cNvSpPr/>
              <p:nvPr/>
            </p:nvSpPr>
            <p:spPr>
              <a:xfrm rot="2700000">
                <a:off x="4031638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724B4CF1-8A79-E61E-C044-2E32AE5AC891}"/>
                  </a:ext>
                </a:extLst>
              </p:cNvPr>
              <p:cNvSpPr/>
              <p:nvPr/>
            </p:nvSpPr>
            <p:spPr>
              <a:xfrm rot="18900000" flipH="1">
                <a:off x="4297757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0BF39D27-6CCF-E6F9-E5C8-91947A55BB4D}"/>
                  </a:ext>
                </a:extLst>
              </p:cNvPr>
              <p:cNvSpPr/>
              <p:nvPr/>
            </p:nvSpPr>
            <p:spPr>
              <a:xfrm rot="2700000">
                <a:off x="456387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A173BC67-B804-B6C2-A402-ED62D6B92753}"/>
                  </a:ext>
                </a:extLst>
              </p:cNvPr>
              <p:cNvSpPr/>
              <p:nvPr/>
            </p:nvSpPr>
            <p:spPr>
              <a:xfrm rot="18900000" flipH="1">
                <a:off x="482999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79F7CBF6-0B5B-CA10-E920-E58AA48D876E}"/>
                  </a:ext>
                </a:extLst>
              </p:cNvPr>
              <p:cNvSpPr/>
              <p:nvPr/>
            </p:nvSpPr>
            <p:spPr>
              <a:xfrm rot="2700000">
                <a:off x="509611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四角形: 角を丸くする 543">
                <a:extLst>
                  <a:ext uri="{FF2B5EF4-FFF2-40B4-BE49-F238E27FC236}">
                    <a16:creationId xmlns:a16="http://schemas.microsoft.com/office/drawing/2014/main" id="{09F998C7-8033-D0CB-DEA8-9157C8E9E09A}"/>
                  </a:ext>
                </a:extLst>
              </p:cNvPr>
              <p:cNvSpPr/>
              <p:nvPr/>
            </p:nvSpPr>
            <p:spPr>
              <a:xfrm rot="18900000" flipH="1">
                <a:off x="536223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8031D0E6-78EB-E1A0-28EA-57795EFB25D3}"/>
                  </a:ext>
                </a:extLst>
              </p:cNvPr>
              <p:cNvSpPr/>
              <p:nvPr/>
            </p:nvSpPr>
            <p:spPr>
              <a:xfrm rot="2700000">
                <a:off x="562835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1682BA9A-6D85-F172-AD49-C7514C02FD81}"/>
                  </a:ext>
                </a:extLst>
              </p:cNvPr>
              <p:cNvSpPr/>
              <p:nvPr/>
            </p:nvSpPr>
            <p:spPr>
              <a:xfrm rot="18900000" flipH="1">
                <a:off x="5894471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F97D8D25-71AF-7A18-697A-50840BC30F8D}"/>
                  </a:ext>
                </a:extLst>
              </p:cNvPr>
              <p:cNvSpPr/>
              <p:nvPr/>
            </p:nvSpPr>
            <p:spPr>
              <a:xfrm rot="2700000">
                <a:off x="616059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B41F4513-A278-4D05-F030-026504B5352D}"/>
                  </a:ext>
                </a:extLst>
              </p:cNvPr>
              <p:cNvSpPr/>
              <p:nvPr/>
            </p:nvSpPr>
            <p:spPr>
              <a:xfrm rot="18900000" flipH="1">
                <a:off x="6426709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CCB597D9-C53B-0AD5-BBDB-BF728CE213E8}"/>
                  </a:ext>
                </a:extLst>
              </p:cNvPr>
              <p:cNvSpPr/>
              <p:nvPr/>
            </p:nvSpPr>
            <p:spPr>
              <a:xfrm rot="2700000">
                <a:off x="6692828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2F8E8B6-494B-F6E0-FA08-C42FEBA67570}"/>
                  </a:ext>
                </a:extLst>
              </p:cNvPr>
              <p:cNvSpPr/>
              <p:nvPr/>
            </p:nvSpPr>
            <p:spPr>
              <a:xfrm rot="18900000" flipH="1">
                <a:off x="6958947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B2005081-6844-503F-EC43-887ABD2108FB}"/>
                  </a:ext>
                </a:extLst>
              </p:cNvPr>
              <p:cNvSpPr/>
              <p:nvPr/>
            </p:nvSpPr>
            <p:spPr>
              <a:xfrm rot="2700000">
                <a:off x="722506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48C160BD-14E4-5C86-4533-FC9E7D80CEF0}"/>
                  </a:ext>
                </a:extLst>
              </p:cNvPr>
              <p:cNvSpPr/>
              <p:nvPr/>
            </p:nvSpPr>
            <p:spPr>
              <a:xfrm rot="18900000" flipH="1">
                <a:off x="749118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095AD0D8-50FC-5688-EC8F-6BF5D60C39BD}"/>
                  </a:ext>
                </a:extLst>
              </p:cNvPr>
              <p:cNvSpPr/>
              <p:nvPr/>
            </p:nvSpPr>
            <p:spPr>
              <a:xfrm rot="2700000">
                <a:off x="775730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9BB397B3-9884-1C3F-F162-7942EB26ADE8}"/>
                  </a:ext>
                </a:extLst>
              </p:cNvPr>
              <p:cNvSpPr/>
              <p:nvPr/>
            </p:nvSpPr>
            <p:spPr>
              <a:xfrm rot="18900000" flipH="1">
                <a:off x="802342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30F351FD-5AC1-DBCE-2691-324EB17E765D}"/>
                  </a:ext>
                </a:extLst>
              </p:cNvPr>
              <p:cNvSpPr/>
              <p:nvPr/>
            </p:nvSpPr>
            <p:spPr>
              <a:xfrm rot="2700000">
                <a:off x="828954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852119D5-9495-002A-D7ED-432779018A33}"/>
                  </a:ext>
                </a:extLst>
              </p:cNvPr>
              <p:cNvSpPr/>
              <p:nvPr/>
            </p:nvSpPr>
            <p:spPr>
              <a:xfrm rot="18900000" flipH="1">
                <a:off x="8555661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6534D556-C4BD-58F3-7E2C-0AEC591641B9}"/>
                  </a:ext>
                </a:extLst>
              </p:cNvPr>
              <p:cNvSpPr/>
              <p:nvPr/>
            </p:nvSpPr>
            <p:spPr>
              <a:xfrm rot="2700000">
                <a:off x="882178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5F6AFBC1-49A6-BBBC-2438-C855FE780D0C}"/>
                  </a:ext>
                </a:extLst>
              </p:cNvPr>
              <p:cNvSpPr/>
              <p:nvPr/>
            </p:nvSpPr>
            <p:spPr>
              <a:xfrm rot="18900000" flipH="1">
                <a:off x="9087899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83F51A35-CB47-06B1-AB98-EB16F5C037F9}"/>
                  </a:ext>
                </a:extLst>
              </p:cNvPr>
              <p:cNvSpPr/>
              <p:nvPr/>
            </p:nvSpPr>
            <p:spPr>
              <a:xfrm rot="2700000">
                <a:off x="9354018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CC396C10-EAA2-EC75-404E-77DE271C1C71}"/>
                  </a:ext>
                </a:extLst>
              </p:cNvPr>
              <p:cNvSpPr/>
              <p:nvPr/>
            </p:nvSpPr>
            <p:spPr>
              <a:xfrm rot="18900000" flipH="1">
                <a:off x="9620137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763F4258-7F7B-A7E0-7764-460C3C768F51}"/>
                  </a:ext>
                </a:extLst>
              </p:cNvPr>
              <p:cNvSpPr/>
              <p:nvPr/>
            </p:nvSpPr>
            <p:spPr>
              <a:xfrm rot="2700000">
                <a:off x="988625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8C7A0583-2E30-BEA5-5479-284980D285EB}"/>
                  </a:ext>
                </a:extLst>
              </p:cNvPr>
              <p:cNvSpPr/>
              <p:nvPr/>
            </p:nvSpPr>
            <p:spPr>
              <a:xfrm rot="18900000" flipH="1">
                <a:off x="1015237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21C104DF-9C13-2779-66DE-5356E971830C}"/>
                  </a:ext>
                </a:extLst>
              </p:cNvPr>
              <p:cNvSpPr/>
              <p:nvPr/>
            </p:nvSpPr>
            <p:spPr>
              <a:xfrm rot="2700000">
                <a:off x="1041849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EDDE0F21-5E27-1F44-A44D-EC5425E23D6E}"/>
                  </a:ext>
                </a:extLst>
              </p:cNvPr>
              <p:cNvSpPr/>
              <p:nvPr/>
            </p:nvSpPr>
            <p:spPr>
              <a:xfrm rot="18900000" flipH="1">
                <a:off x="1068461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58F7F077-F87C-351F-9E80-3734371A5747}"/>
                  </a:ext>
                </a:extLst>
              </p:cNvPr>
              <p:cNvSpPr/>
              <p:nvPr/>
            </p:nvSpPr>
            <p:spPr>
              <a:xfrm rot="2700000">
                <a:off x="1095073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6C0BB89D-FFF7-0AEB-1A3E-B981668DEAC8}"/>
                  </a:ext>
                </a:extLst>
              </p:cNvPr>
              <p:cNvSpPr/>
              <p:nvPr/>
            </p:nvSpPr>
            <p:spPr>
              <a:xfrm rot="18900000" flipH="1">
                <a:off x="1121687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390A16CA-ACF2-C543-26E1-F872802A531B}"/>
                </a:ext>
              </a:extLst>
            </p:cNvPr>
            <p:cNvGrpSpPr/>
            <p:nvPr/>
          </p:nvGrpSpPr>
          <p:grpSpPr>
            <a:xfrm>
              <a:off x="4857125" y="3354954"/>
              <a:ext cx="4609496" cy="274221"/>
              <a:chOff x="3264" y="6529650"/>
              <a:chExt cx="11318075" cy="673316"/>
            </a:xfrm>
          </p:grpSpPr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E23163FD-D4D5-F38C-A686-F4869E99D5BD}"/>
                  </a:ext>
                </a:extLst>
              </p:cNvPr>
              <p:cNvSpPr/>
              <p:nvPr/>
            </p:nvSpPr>
            <p:spPr>
              <a:xfrm rot="2700000">
                <a:off x="305972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四角形: 角を丸くする 483">
                <a:extLst>
                  <a:ext uri="{FF2B5EF4-FFF2-40B4-BE49-F238E27FC236}">
                    <a16:creationId xmlns:a16="http://schemas.microsoft.com/office/drawing/2014/main" id="{3CEA94A9-7B14-45F4-2895-ABCDCEDD3205}"/>
                  </a:ext>
                </a:extLst>
              </p:cNvPr>
              <p:cNvSpPr/>
              <p:nvPr/>
            </p:nvSpPr>
            <p:spPr>
              <a:xfrm rot="18900000" flipH="1">
                <a:off x="572091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539BAFC6-2D99-95A7-83BA-0D667667081C}"/>
                  </a:ext>
                </a:extLst>
              </p:cNvPr>
              <p:cNvSpPr/>
              <p:nvPr/>
            </p:nvSpPr>
            <p:spPr>
              <a:xfrm rot="2700000">
                <a:off x="838210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四角形: 角を丸くする 485">
                <a:extLst>
                  <a:ext uri="{FF2B5EF4-FFF2-40B4-BE49-F238E27FC236}">
                    <a16:creationId xmlns:a16="http://schemas.microsoft.com/office/drawing/2014/main" id="{C3263C5E-BA32-94F7-1A5C-BF8C89274029}"/>
                  </a:ext>
                </a:extLst>
              </p:cNvPr>
              <p:cNvSpPr/>
              <p:nvPr/>
            </p:nvSpPr>
            <p:spPr>
              <a:xfrm rot="18900000" flipH="1">
                <a:off x="1104329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四角形: 角を丸くする 486">
                <a:extLst>
                  <a:ext uri="{FF2B5EF4-FFF2-40B4-BE49-F238E27FC236}">
                    <a16:creationId xmlns:a16="http://schemas.microsoft.com/office/drawing/2014/main" id="{6F129781-E960-0FC1-45DC-C2D7E1AD1018}"/>
                  </a:ext>
                </a:extLst>
              </p:cNvPr>
              <p:cNvSpPr/>
              <p:nvPr/>
            </p:nvSpPr>
            <p:spPr>
              <a:xfrm rot="2700000">
                <a:off x="1370448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24C4F95E-77A4-255C-A499-954980B748B0}"/>
                  </a:ext>
                </a:extLst>
              </p:cNvPr>
              <p:cNvSpPr/>
              <p:nvPr/>
            </p:nvSpPr>
            <p:spPr>
              <a:xfrm rot="18900000" flipH="1">
                <a:off x="1636567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ECCB76C5-6144-1E9E-017A-84895EF31F90}"/>
                  </a:ext>
                </a:extLst>
              </p:cNvPr>
              <p:cNvSpPr/>
              <p:nvPr/>
            </p:nvSpPr>
            <p:spPr>
              <a:xfrm rot="2700000">
                <a:off x="1902686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3E514CC7-D351-66BA-0A9D-15F534685832}"/>
                  </a:ext>
                </a:extLst>
              </p:cNvPr>
              <p:cNvSpPr/>
              <p:nvPr/>
            </p:nvSpPr>
            <p:spPr>
              <a:xfrm rot="18900000" flipH="1">
                <a:off x="2168805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62E7D212-F86A-692D-15F9-58A340750383}"/>
                  </a:ext>
                </a:extLst>
              </p:cNvPr>
              <p:cNvSpPr/>
              <p:nvPr/>
            </p:nvSpPr>
            <p:spPr>
              <a:xfrm rot="2700000">
                <a:off x="2434924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F33285BD-BFC7-A6BC-79A2-377252F63CDD}"/>
                  </a:ext>
                </a:extLst>
              </p:cNvPr>
              <p:cNvSpPr/>
              <p:nvPr/>
            </p:nvSpPr>
            <p:spPr>
              <a:xfrm rot="18900000" flipH="1">
                <a:off x="2701043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235BB2D5-513C-97A3-914D-FEE1409368C3}"/>
                  </a:ext>
                </a:extLst>
              </p:cNvPr>
              <p:cNvSpPr/>
              <p:nvPr/>
            </p:nvSpPr>
            <p:spPr>
              <a:xfrm rot="2700000">
                <a:off x="2967162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四角形: 角を丸くする 493">
                <a:extLst>
                  <a:ext uri="{FF2B5EF4-FFF2-40B4-BE49-F238E27FC236}">
                    <a16:creationId xmlns:a16="http://schemas.microsoft.com/office/drawing/2014/main" id="{8C2CB671-5681-49AF-AF58-0DF11B7EE11E}"/>
                  </a:ext>
                </a:extLst>
              </p:cNvPr>
              <p:cNvSpPr/>
              <p:nvPr/>
            </p:nvSpPr>
            <p:spPr>
              <a:xfrm rot="18900000" flipH="1">
                <a:off x="3233281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C40EA82C-04E2-B9BD-E84E-4C5E00F89D0D}"/>
                  </a:ext>
                </a:extLst>
              </p:cNvPr>
              <p:cNvSpPr/>
              <p:nvPr/>
            </p:nvSpPr>
            <p:spPr>
              <a:xfrm rot="2700000">
                <a:off x="3499400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2904EDDD-CB49-7208-A796-916050E7EB1A}"/>
                  </a:ext>
                </a:extLst>
              </p:cNvPr>
              <p:cNvSpPr/>
              <p:nvPr/>
            </p:nvSpPr>
            <p:spPr>
              <a:xfrm rot="18900000" flipH="1">
                <a:off x="3765519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0CECD5F2-9D52-30DC-8403-3D0F3CE97564}"/>
                  </a:ext>
                </a:extLst>
              </p:cNvPr>
              <p:cNvSpPr/>
              <p:nvPr/>
            </p:nvSpPr>
            <p:spPr>
              <a:xfrm rot="2700000">
                <a:off x="4031638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4C1C7731-5191-F48A-99A0-901D2E3AE954}"/>
                  </a:ext>
                </a:extLst>
              </p:cNvPr>
              <p:cNvSpPr/>
              <p:nvPr/>
            </p:nvSpPr>
            <p:spPr>
              <a:xfrm rot="18900000" flipH="1">
                <a:off x="4297757" y="6529650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60601C62-716F-509C-A142-4ED0ECC93AD0}"/>
                  </a:ext>
                </a:extLst>
              </p:cNvPr>
              <p:cNvSpPr/>
              <p:nvPr/>
            </p:nvSpPr>
            <p:spPr>
              <a:xfrm rot="2700000">
                <a:off x="456387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88CCE57C-2BC5-DAEF-484A-F20DF67D5A37}"/>
                  </a:ext>
                </a:extLst>
              </p:cNvPr>
              <p:cNvSpPr/>
              <p:nvPr/>
            </p:nvSpPr>
            <p:spPr>
              <a:xfrm rot="18900000" flipH="1">
                <a:off x="482999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6A9408FD-D825-AAB2-D1BB-1A7CA2BC9494}"/>
                  </a:ext>
                </a:extLst>
              </p:cNvPr>
              <p:cNvSpPr/>
              <p:nvPr/>
            </p:nvSpPr>
            <p:spPr>
              <a:xfrm rot="2700000">
                <a:off x="509611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6B7425D3-E398-193E-450E-C404C922622D}"/>
                  </a:ext>
                </a:extLst>
              </p:cNvPr>
              <p:cNvSpPr/>
              <p:nvPr/>
            </p:nvSpPr>
            <p:spPr>
              <a:xfrm rot="18900000" flipH="1">
                <a:off x="536223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248D4560-8697-57F3-6FCA-DA4056D18EF4}"/>
                  </a:ext>
                </a:extLst>
              </p:cNvPr>
              <p:cNvSpPr/>
              <p:nvPr/>
            </p:nvSpPr>
            <p:spPr>
              <a:xfrm rot="2700000">
                <a:off x="562835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DEB8071D-E9BA-CCDD-BE03-51FF72DA606A}"/>
                  </a:ext>
                </a:extLst>
              </p:cNvPr>
              <p:cNvSpPr/>
              <p:nvPr/>
            </p:nvSpPr>
            <p:spPr>
              <a:xfrm rot="18900000" flipH="1">
                <a:off x="5894471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70994F1A-019E-61FA-44FD-982A3D879501}"/>
                  </a:ext>
                </a:extLst>
              </p:cNvPr>
              <p:cNvSpPr/>
              <p:nvPr/>
            </p:nvSpPr>
            <p:spPr>
              <a:xfrm rot="2700000">
                <a:off x="616059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275CB7CE-7765-21D7-107D-B55245548E88}"/>
                  </a:ext>
                </a:extLst>
              </p:cNvPr>
              <p:cNvSpPr/>
              <p:nvPr/>
            </p:nvSpPr>
            <p:spPr>
              <a:xfrm rot="18900000" flipH="1">
                <a:off x="6426709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4803E7DB-7545-F839-6FEE-044920D1C71B}"/>
                  </a:ext>
                </a:extLst>
              </p:cNvPr>
              <p:cNvSpPr/>
              <p:nvPr/>
            </p:nvSpPr>
            <p:spPr>
              <a:xfrm rot="2700000">
                <a:off x="6692828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5360A82B-3110-EB81-860D-F6D2552EB301}"/>
                  </a:ext>
                </a:extLst>
              </p:cNvPr>
              <p:cNvSpPr/>
              <p:nvPr/>
            </p:nvSpPr>
            <p:spPr>
              <a:xfrm rot="18900000" flipH="1">
                <a:off x="6958947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037E2478-B5A6-A1BF-B8E9-B58C927FBDF9}"/>
                  </a:ext>
                </a:extLst>
              </p:cNvPr>
              <p:cNvSpPr/>
              <p:nvPr/>
            </p:nvSpPr>
            <p:spPr>
              <a:xfrm rot="2700000">
                <a:off x="722506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四角形: 角を丸くする 509">
                <a:extLst>
                  <a:ext uri="{FF2B5EF4-FFF2-40B4-BE49-F238E27FC236}">
                    <a16:creationId xmlns:a16="http://schemas.microsoft.com/office/drawing/2014/main" id="{220CBFA0-C16C-2007-BFAE-FD3BF298FA3C}"/>
                  </a:ext>
                </a:extLst>
              </p:cNvPr>
              <p:cNvSpPr/>
              <p:nvPr/>
            </p:nvSpPr>
            <p:spPr>
              <a:xfrm rot="18900000" flipH="1">
                <a:off x="749118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四角形: 角を丸くする 510">
                <a:extLst>
                  <a:ext uri="{FF2B5EF4-FFF2-40B4-BE49-F238E27FC236}">
                    <a16:creationId xmlns:a16="http://schemas.microsoft.com/office/drawing/2014/main" id="{2E62A1DC-836D-CF15-2A85-CAD939581D42}"/>
                  </a:ext>
                </a:extLst>
              </p:cNvPr>
              <p:cNvSpPr/>
              <p:nvPr/>
            </p:nvSpPr>
            <p:spPr>
              <a:xfrm rot="2700000">
                <a:off x="775730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角を丸くする 511">
                <a:extLst>
                  <a:ext uri="{FF2B5EF4-FFF2-40B4-BE49-F238E27FC236}">
                    <a16:creationId xmlns:a16="http://schemas.microsoft.com/office/drawing/2014/main" id="{CEEC2B94-B5AD-4FF3-B184-55EAFF04355E}"/>
                  </a:ext>
                </a:extLst>
              </p:cNvPr>
              <p:cNvSpPr/>
              <p:nvPr/>
            </p:nvSpPr>
            <p:spPr>
              <a:xfrm rot="18900000" flipH="1">
                <a:off x="802342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角を丸くする 512">
                <a:extLst>
                  <a:ext uri="{FF2B5EF4-FFF2-40B4-BE49-F238E27FC236}">
                    <a16:creationId xmlns:a16="http://schemas.microsoft.com/office/drawing/2014/main" id="{42F8CB4C-539B-137A-76AC-6F832D152C38}"/>
                  </a:ext>
                </a:extLst>
              </p:cNvPr>
              <p:cNvSpPr/>
              <p:nvPr/>
            </p:nvSpPr>
            <p:spPr>
              <a:xfrm rot="2700000">
                <a:off x="828954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283EF0BC-13BC-263F-7CDF-F8E84B370FF5}"/>
                  </a:ext>
                </a:extLst>
              </p:cNvPr>
              <p:cNvSpPr/>
              <p:nvPr/>
            </p:nvSpPr>
            <p:spPr>
              <a:xfrm rot="18900000" flipH="1">
                <a:off x="8555661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728C97D5-14A9-76C6-12FD-01E5C1DDD123}"/>
                  </a:ext>
                </a:extLst>
              </p:cNvPr>
              <p:cNvSpPr/>
              <p:nvPr/>
            </p:nvSpPr>
            <p:spPr>
              <a:xfrm rot="2700000">
                <a:off x="882178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四角形: 角を丸くする 515">
                <a:extLst>
                  <a:ext uri="{FF2B5EF4-FFF2-40B4-BE49-F238E27FC236}">
                    <a16:creationId xmlns:a16="http://schemas.microsoft.com/office/drawing/2014/main" id="{E7E9F5CF-026C-669E-8790-5CFD57691498}"/>
                  </a:ext>
                </a:extLst>
              </p:cNvPr>
              <p:cNvSpPr/>
              <p:nvPr/>
            </p:nvSpPr>
            <p:spPr>
              <a:xfrm rot="18900000" flipH="1">
                <a:off x="9087899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C8D8E6D4-6ACA-4691-3FDD-D8E0FA563540}"/>
                  </a:ext>
                </a:extLst>
              </p:cNvPr>
              <p:cNvSpPr/>
              <p:nvPr/>
            </p:nvSpPr>
            <p:spPr>
              <a:xfrm rot="2700000">
                <a:off x="9354018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988D5331-AD39-17C8-50F6-C0B6F9690BBF}"/>
                  </a:ext>
                </a:extLst>
              </p:cNvPr>
              <p:cNvSpPr/>
              <p:nvPr/>
            </p:nvSpPr>
            <p:spPr>
              <a:xfrm rot="18900000" flipH="1">
                <a:off x="9620137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角を丸くする 518">
                <a:extLst>
                  <a:ext uri="{FF2B5EF4-FFF2-40B4-BE49-F238E27FC236}">
                    <a16:creationId xmlns:a16="http://schemas.microsoft.com/office/drawing/2014/main" id="{5B81179B-97CD-359E-1B12-85E5D153AF4B}"/>
                  </a:ext>
                </a:extLst>
              </p:cNvPr>
              <p:cNvSpPr/>
              <p:nvPr/>
            </p:nvSpPr>
            <p:spPr>
              <a:xfrm rot="2700000">
                <a:off x="9886256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89001B89-C3B2-7A17-DFF2-AB6CDD1859D4}"/>
                  </a:ext>
                </a:extLst>
              </p:cNvPr>
              <p:cNvSpPr/>
              <p:nvPr/>
            </p:nvSpPr>
            <p:spPr>
              <a:xfrm rot="18900000" flipH="1">
                <a:off x="10152375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00CEE0F8-6FAE-A3B0-E9EA-5659C5D6AE9D}"/>
                  </a:ext>
                </a:extLst>
              </p:cNvPr>
              <p:cNvSpPr/>
              <p:nvPr/>
            </p:nvSpPr>
            <p:spPr>
              <a:xfrm rot="2700000">
                <a:off x="10418494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2FFFB580-98CE-6E1A-6EDF-434F08B40310}"/>
                  </a:ext>
                </a:extLst>
              </p:cNvPr>
              <p:cNvSpPr/>
              <p:nvPr/>
            </p:nvSpPr>
            <p:spPr>
              <a:xfrm rot="18900000" flipH="1">
                <a:off x="10684613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5F7EE6EB-C75C-0C1B-B01B-F6DCECA7E8FD}"/>
                  </a:ext>
                </a:extLst>
              </p:cNvPr>
              <p:cNvSpPr/>
              <p:nvPr/>
            </p:nvSpPr>
            <p:spPr>
              <a:xfrm rot="2700000">
                <a:off x="10950732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角を丸くする 523">
                <a:extLst>
                  <a:ext uri="{FF2B5EF4-FFF2-40B4-BE49-F238E27FC236}">
                    <a16:creationId xmlns:a16="http://schemas.microsoft.com/office/drawing/2014/main" id="{099C8456-AD29-9704-130D-D91E2B0C77CB}"/>
                  </a:ext>
                </a:extLst>
              </p:cNvPr>
              <p:cNvSpPr/>
              <p:nvPr/>
            </p:nvSpPr>
            <p:spPr>
              <a:xfrm rot="18900000" flipH="1">
                <a:off x="11216870" y="6529651"/>
                <a:ext cx="67899" cy="673315"/>
              </a:xfrm>
              <a:prstGeom prst="roundRect">
                <a:avLst>
                  <a:gd name="adj" fmla="val 50000"/>
                </a:avLst>
              </a:prstGeom>
              <a:solidFill>
                <a:srgbClr val="FFCCCC"/>
              </a:solidFill>
              <a:ln w="1905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686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縫い目、ミシン目風ライン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FCAC5CA-DB21-8163-326D-7CD48F3AB5EE}"/>
              </a:ext>
            </a:extLst>
          </p:cNvPr>
          <p:cNvSpPr/>
          <p:nvPr/>
        </p:nvSpPr>
        <p:spPr>
          <a:xfrm>
            <a:off x="444506" y="5428296"/>
            <a:ext cx="9001389" cy="196894"/>
          </a:xfrm>
          <a:custGeom>
            <a:avLst/>
            <a:gdLst>
              <a:gd name="connsiteX0" fmla="*/ 8558050 w 9001389"/>
              <a:gd name="connsiteY0" fmla="*/ 0 h 196894"/>
              <a:gd name="connsiteX1" fmla="*/ 8902942 w 9001389"/>
              <a:gd name="connsiteY1" fmla="*/ 0 h 196894"/>
              <a:gd name="connsiteX2" fmla="*/ 9001389 w 9001389"/>
              <a:gd name="connsiteY2" fmla="*/ 98447 h 196894"/>
              <a:gd name="connsiteX3" fmla="*/ 8902942 w 9001389"/>
              <a:gd name="connsiteY3" fmla="*/ 196894 h 196894"/>
              <a:gd name="connsiteX4" fmla="*/ 8558050 w 9001389"/>
              <a:gd name="connsiteY4" fmla="*/ 196894 h 196894"/>
              <a:gd name="connsiteX5" fmla="*/ 8459603 w 9001389"/>
              <a:gd name="connsiteY5" fmla="*/ 98447 h 196894"/>
              <a:gd name="connsiteX6" fmla="*/ 8558050 w 9001389"/>
              <a:gd name="connsiteY6" fmla="*/ 0 h 196894"/>
              <a:gd name="connsiteX7" fmla="*/ 7712676 w 9001389"/>
              <a:gd name="connsiteY7" fmla="*/ 0 h 196894"/>
              <a:gd name="connsiteX8" fmla="*/ 8057568 w 9001389"/>
              <a:gd name="connsiteY8" fmla="*/ 0 h 196894"/>
              <a:gd name="connsiteX9" fmla="*/ 8156015 w 9001389"/>
              <a:gd name="connsiteY9" fmla="*/ 98447 h 196894"/>
              <a:gd name="connsiteX10" fmla="*/ 8057568 w 9001389"/>
              <a:gd name="connsiteY10" fmla="*/ 196894 h 196894"/>
              <a:gd name="connsiteX11" fmla="*/ 7712676 w 9001389"/>
              <a:gd name="connsiteY11" fmla="*/ 196894 h 196894"/>
              <a:gd name="connsiteX12" fmla="*/ 7614229 w 9001389"/>
              <a:gd name="connsiteY12" fmla="*/ 98447 h 196894"/>
              <a:gd name="connsiteX13" fmla="*/ 7712676 w 9001389"/>
              <a:gd name="connsiteY13" fmla="*/ 0 h 196894"/>
              <a:gd name="connsiteX14" fmla="*/ 6846344 w 9001389"/>
              <a:gd name="connsiteY14" fmla="*/ 0 h 196894"/>
              <a:gd name="connsiteX15" fmla="*/ 7191236 w 9001389"/>
              <a:gd name="connsiteY15" fmla="*/ 0 h 196894"/>
              <a:gd name="connsiteX16" fmla="*/ 7289683 w 9001389"/>
              <a:gd name="connsiteY16" fmla="*/ 98447 h 196894"/>
              <a:gd name="connsiteX17" fmla="*/ 7191236 w 9001389"/>
              <a:gd name="connsiteY17" fmla="*/ 196894 h 196894"/>
              <a:gd name="connsiteX18" fmla="*/ 6846344 w 9001389"/>
              <a:gd name="connsiteY18" fmla="*/ 196894 h 196894"/>
              <a:gd name="connsiteX19" fmla="*/ 6747897 w 9001389"/>
              <a:gd name="connsiteY19" fmla="*/ 98447 h 196894"/>
              <a:gd name="connsiteX20" fmla="*/ 6846344 w 9001389"/>
              <a:gd name="connsiteY20" fmla="*/ 0 h 196894"/>
              <a:gd name="connsiteX21" fmla="*/ 6059667 w 9001389"/>
              <a:gd name="connsiteY21" fmla="*/ 0 h 196894"/>
              <a:gd name="connsiteX22" fmla="*/ 6404559 w 9001389"/>
              <a:gd name="connsiteY22" fmla="*/ 0 h 196894"/>
              <a:gd name="connsiteX23" fmla="*/ 6503006 w 9001389"/>
              <a:gd name="connsiteY23" fmla="*/ 98447 h 196894"/>
              <a:gd name="connsiteX24" fmla="*/ 6404559 w 9001389"/>
              <a:gd name="connsiteY24" fmla="*/ 196894 h 196894"/>
              <a:gd name="connsiteX25" fmla="*/ 6059667 w 9001389"/>
              <a:gd name="connsiteY25" fmla="*/ 196894 h 196894"/>
              <a:gd name="connsiteX26" fmla="*/ 5961220 w 9001389"/>
              <a:gd name="connsiteY26" fmla="*/ 98447 h 196894"/>
              <a:gd name="connsiteX27" fmla="*/ 6059667 w 9001389"/>
              <a:gd name="connsiteY27" fmla="*/ 0 h 196894"/>
              <a:gd name="connsiteX28" fmla="*/ 5193336 w 9001389"/>
              <a:gd name="connsiteY28" fmla="*/ 0 h 196894"/>
              <a:gd name="connsiteX29" fmla="*/ 5538228 w 9001389"/>
              <a:gd name="connsiteY29" fmla="*/ 0 h 196894"/>
              <a:gd name="connsiteX30" fmla="*/ 5636675 w 9001389"/>
              <a:gd name="connsiteY30" fmla="*/ 98447 h 196894"/>
              <a:gd name="connsiteX31" fmla="*/ 5538228 w 9001389"/>
              <a:gd name="connsiteY31" fmla="*/ 196894 h 196894"/>
              <a:gd name="connsiteX32" fmla="*/ 5193336 w 9001389"/>
              <a:gd name="connsiteY32" fmla="*/ 196894 h 196894"/>
              <a:gd name="connsiteX33" fmla="*/ 5094889 w 9001389"/>
              <a:gd name="connsiteY33" fmla="*/ 98447 h 196894"/>
              <a:gd name="connsiteX34" fmla="*/ 5193336 w 9001389"/>
              <a:gd name="connsiteY34" fmla="*/ 0 h 196894"/>
              <a:gd name="connsiteX35" fmla="*/ 4353823 w 9001389"/>
              <a:gd name="connsiteY35" fmla="*/ 0 h 196894"/>
              <a:gd name="connsiteX36" fmla="*/ 4698715 w 9001389"/>
              <a:gd name="connsiteY36" fmla="*/ 0 h 196894"/>
              <a:gd name="connsiteX37" fmla="*/ 4797162 w 9001389"/>
              <a:gd name="connsiteY37" fmla="*/ 98447 h 196894"/>
              <a:gd name="connsiteX38" fmla="*/ 4698715 w 9001389"/>
              <a:gd name="connsiteY38" fmla="*/ 196894 h 196894"/>
              <a:gd name="connsiteX39" fmla="*/ 4353823 w 9001389"/>
              <a:gd name="connsiteY39" fmla="*/ 196894 h 196894"/>
              <a:gd name="connsiteX40" fmla="*/ 4255376 w 9001389"/>
              <a:gd name="connsiteY40" fmla="*/ 98447 h 196894"/>
              <a:gd name="connsiteX41" fmla="*/ 4353823 w 9001389"/>
              <a:gd name="connsiteY41" fmla="*/ 0 h 196894"/>
              <a:gd name="connsiteX42" fmla="*/ 3487492 w 9001389"/>
              <a:gd name="connsiteY42" fmla="*/ 0 h 196894"/>
              <a:gd name="connsiteX43" fmla="*/ 3832383 w 9001389"/>
              <a:gd name="connsiteY43" fmla="*/ 0 h 196894"/>
              <a:gd name="connsiteX44" fmla="*/ 3930830 w 9001389"/>
              <a:gd name="connsiteY44" fmla="*/ 98447 h 196894"/>
              <a:gd name="connsiteX45" fmla="*/ 3832383 w 9001389"/>
              <a:gd name="connsiteY45" fmla="*/ 196894 h 196894"/>
              <a:gd name="connsiteX46" fmla="*/ 3487492 w 9001389"/>
              <a:gd name="connsiteY46" fmla="*/ 196894 h 196894"/>
              <a:gd name="connsiteX47" fmla="*/ 3389045 w 9001389"/>
              <a:gd name="connsiteY47" fmla="*/ 98447 h 196894"/>
              <a:gd name="connsiteX48" fmla="*/ 3487492 w 9001389"/>
              <a:gd name="connsiteY48" fmla="*/ 0 h 196894"/>
              <a:gd name="connsiteX49" fmla="*/ 2663075 w 9001389"/>
              <a:gd name="connsiteY49" fmla="*/ 0 h 196894"/>
              <a:gd name="connsiteX50" fmla="*/ 3007967 w 9001389"/>
              <a:gd name="connsiteY50" fmla="*/ 0 h 196894"/>
              <a:gd name="connsiteX51" fmla="*/ 3106414 w 9001389"/>
              <a:gd name="connsiteY51" fmla="*/ 98447 h 196894"/>
              <a:gd name="connsiteX52" fmla="*/ 3007967 w 9001389"/>
              <a:gd name="connsiteY52" fmla="*/ 196894 h 196894"/>
              <a:gd name="connsiteX53" fmla="*/ 2663075 w 9001389"/>
              <a:gd name="connsiteY53" fmla="*/ 196894 h 196894"/>
              <a:gd name="connsiteX54" fmla="*/ 2564628 w 9001389"/>
              <a:gd name="connsiteY54" fmla="*/ 98447 h 196894"/>
              <a:gd name="connsiteX55" fmla="*/ 2663075 w 9001389"/>
              <a:gd name="connsiteY55" fmla="*/ 0 h 196894"/>
              <a:gd name="connsiteX56" fmla="*/ 1796744 w 9001389"/>
              <a:gd name="connsiteY56" fmla="*/ 0 h 196894"/>
              <a:gd name="connsiteX57" fmla="*/ 2141636 w 9001389"/>
              <a:gd name="connsiteY57" fmla="*/ 0 h 196894"/>
              <a:gd name="connsiteX58" fmla="*/ 2240083 w 9001389"/>
              <a:gd name="connsiteY58" fmla="*/ 98447 h 196894"/>
              <a:gd name="connsiteX59" fmla="*/ 2141636 w 9001389"/>
              <a:gd name="connsiteY59" fmla="*/ 196894 h 196894"/>
              <a:gd name="connsiteX60" fmla="*/ 1796744 w 9001389"/>
              <a:gd name="connsiteY60" fmla="*/ 196894 h 196894"/>
              <a:gd name="connsiteX61" fmla="*/ 1698297 w 9001389"/>
              <a:gd name="connsiteY61" fmla="*/ 98447 h 196894"/>
              <a:gd name="connsiteX62" fmla="*/ 1796744 w 9001389"/>
              <a:gd name="connsiteY62" fmla="*/ 0 h 196894"/>
              <a:gd name="connsiteX63" fmla="*/ 964779 w 9001389"/>
              <a:gd name="connsiteY63" fmla="*/ 0 h 196894"/>
              <a:gd name="connsiteX64" fmla="*/ 1309670 w 9001389"/>
              <a:gd name="connsiteY64" fmla="*/ 0 h 196894"/>
              <a:gd name="connsiteX65" fmla="*/ 1408117 w 9001389"/>
              <a:gd name="connsiteY65" fmla="*/ 98447 h 196894"/>
              <a:gd name="connsiteX66" fmla="*/ 1309670 w 9001389"/>
              <a:gd name="connsiteY66" fmla="*/ 196894 h 196894"/>
              <a:gd name="connsiteX67" fmla="*/ 964779 w 9001389"/>
              <a:gd name="connsiteY67" fmla="*/ 196894 h 196894"/>
              <a:gd name="connsiteX68" fmla="*/ 866332 w 9001389"/>
              <a:gd name="connsiteY68" fmla="*/ 98447 h 196894"/>
              <a:gd name="connsiteX69" fmla="*/ 964779 w 9001389"/>
              <a:gd name="connsiteY69" fmla="*/ 0 h 196894"/>
              <a:gd name="connsiteX70" fmla="*/ 98447 w 9001389"/>
              <a:gd name="connsiteY70" fmla="*/ 0 h 196894"/>
              <a:gd name="connsiteX71" fmla="*/ 443339 w 9001389"/>
              <a:gd name="connsiteY71" fmla="*/ 0 h 196894"/>
              <a:gd name="connsiteX72" fmla="*/ 541786 w 9001389"/>
              <a:gd name="connsiteY72" fmla="*/ 98447 h 196894"/>
              <a:gd name="connsiteX73" fmla="*/ 443339 w 9001389"/>
              <a:gd name="connsiteY73" fmla="*/ 196894 h 196894"/>
              <a:gd name="connsiteX74" fmla="*/ 98447 w 9001389"/>
              <a:gd name="connsiteY74" fmla="*/ 196894 h 196894"/>
              <a:gd name="connsiteX75" fmla="*/ 0 w 9001389"/>
              <a:gd name="connsiteY75" fmla="*/ 98447 h 196894"/>
              <a:gd name="connsiteX76" fmla="*/ 98447 w 9001389"/>
              <a:gd name="connsiteY76" fmla="*/ 0 h 19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9001389" h="196894">
                <a:moveTo>
                  <a:pt x="8558050" y="0"/>
                </a:moveTo>
                <a:lnTo>
                  <a:pt x="8902942" y="0"/>
                </a:lnTo>
                <a:cubicBezTo>
                  <a:pt x="8957313" y="0"/>
                  <a:pt x="9001389" y="44076"/>
                  <a:pt x="9001389" y="98447"/>
                </a:cubicBezTo>
                <a:cubicBezTo>
                  <a:pt x="9001389" y="152818"/>
                  <a:pt x="8957313" y="196894"/>
                  <a:pt x="8902942" y="196894"/>
                </a:cubicBezTo>
                <a:lnTo>
                  <a:pt x="8558050" y="196894"/>
                </a:lnTo>
                <a:cubicBezTo>
                  <a:pt x="8503679" y="196894"/>
                  <a:pt x="8459603" y="152818"/>
                  <a:pt x="8459603" y="98447"/>
                </a:cubicBezTo>
                <a:cubicBezTo>
                  <a:pt x="8459603" y="44076"/>
                  <a:pt x="8503679" y="0"/>
                  <a:pt x="8558050" y="0"/>
                </a:cubicBezTo>
                <a:close/>
                <a:moveTo>
                  <a:pt x="7712676" y="0"/>
                </a:moveTo>
                <a:lnTo>
                  <a:pt x="8057568" y="0"/>
                </a:lnTo>
                <a:cubicBezTo>
                  <a:pt x="8111939" y="0"/>
                  <a:pt x="8156015" y="44076"/>
                  <a:pt x="8156015" y="98447"/>
                </a:cubicBezTo>
                <a:cubicBezTo>
                  <a:pt x="8156015" y="152818"/>
                  <a:pt x="8111939" y="196894"/>
                  <a:pt x="8057568" y="196894"/>
                </a:cubicBezTo>
                <a:lnTo>
                  <a:pt x="7712676" y="196894"/>
                </a:lnTo>
                <a:cubicBezTo>
                  <a:pt x="7658305" y="196894"/>
                  <a:pt x="7614229" y="152818"/>
                  <a:pt x="7614229" y="98447"/>
                </a:cubicBezTo>
                <a:cubicBezTo>
                  <a:pt x="7614229" y="44076"/>
                  <a:pt x="7658305" y="0"/>
                  <a:pt x="7712676" y="0"/>
                </a:cubicBezTo>
                <a:close/>
                <a:moveTo>
                  <a:pt x="6846344" y="0"/>
                </a:moveTo>
                <a:lnTo>
                  <a:pt x="7191236" y="0"/>
                </a:lnTo>
                <a:cubicBezTo>
                  <a:pt x="7245607" y="0"/>
                  <a:pt x="7289683" y="44076"/>
                  <a:pt x="7289683" y="98447"/>
                </a:cubicBezTo>
                <a:cubicBezTo>
                  <a:pt x="7289683" y="152818"/>
                  <a:pt x="7245607" y="196894"/>
                  <a:pt x="7191236" y="196894"/>
                </a:cubicBezTo>
                <a:lnTo>
                  <a:pt x="6846344" y="196894"/>
                </a:lnTo>
                <a:cubicBezTo>
                  <a:pt x="6791973" y="196894"/>
                  <a:pt x="6747897" y="152818"/>
                  <a:pt x="6747897" y="98447"/>
                </a:cubicBezTo>
                <a:cubicBezTo>
                  <a:pt x="6747897" y="44076"/>
                  <a:pt x="6791973" y="0"/>
                  <a:pt x="6846344" y="0"/>
                </a:cubicBezTo>
                <a:close/>
                <a:moveTo>
                  <a:pt x="6059667" y="0"/>
                </a:moveTo>
                <a:lnTo>
                  <a:pt x="6404559" y="0"/>
                </a:lnTo>
                <a:cubicBezTo>
                  <a:pt x="6458930" y="0"/>
                  <a:pt x="6503006" y="44076"/>
                  <a:pt x="6503006" y="98447"/>
                </a:cubicBezTo>
                <a:cubicBezTo>
                  <a:pt x="6503006" y="152818"/>
                  <a:pt x="6458930" y="196894"/>
                  <a:pt x="6404559" y="196894"/>
                </a:cubicBezTo>
                <a:lnTo>
                  <a:pt x="6059667" y="196894"/>
                </a:lnTo>
                <a:cubicBezTo>
                  <a:pt x="6005296" y="196894"/>
                  <a:pt x="5961220" y="152818"/>
                  <a:pt x="5961220" y="98447"/>
                </a:cubicBezTo>
                <a:cubicBezTo>
                  <a:pt x="5961220" y="44076"/>
                  <a:pt x="6005296" y="0"/>
                  <a:pt x="6059667" y="0"/>
                </a:cubicBezTo>
                <a:close/>
                <a:moveTo>
                  <a:pt x="5193336" y="0"/>
                </a:moveTo>
                <a:lnTo>
                  <a:pt x="5538228" y="0"/>
                </a:lnTo>
                <a:cubicBezTo>
                  <a:pt x="5592599" y="0"/>
                  <a:pt x="5636675" y="44076"/>
                  <a:pt x="5636675" y="98447"/>
                </a:cubicBezTo>
                <a:cubicBezTo>
                  <a:pt x="5636675" y="152818"/>
                  <a:pt x="5592599" y="196894"/>
                  <a:pt x="5538228" y="196894"/>
                </a:cubicBezTo>
                <a:lnTo>
                  <a:pt x="5193336" y="196894"/>
                </a:lnTo>
                <a:cubicBezTo>
                  <a:pt x="5138965" y="196894"/>
                  <a:pt x="5094889" y="152818"/>
                  <a:pt x="5094889" y="98447"/>
                </a:cubicBezTo>
                <a:cubicBezTo>
                  <a:pt x="5094889" y="44076"/>
                  <a:pt x="5138965" y="0"/>
                  <a:pt x="5193336" y="0"/>
                </a:cubicBezTo>
                <a:close/>
                <a:moveTo>
                  <a:pt x="4353823" y="0"/>
                </a:moveTo>
                <a:lnTo>
                  <a:pt x="4698715" y="0"/>
                </a:lnTo>
                <a:cubicBezTo>
                  <a:pt x="4753086" y="0"/>
                  <a:pt x="4797162" y="44076"/>
                  <a:pt x="4797162" y="98447"/>
                </a:cubicBezTo>
                <a:cubicBezTo>
                  <a:pt x="4797162" y="152818"/>
                  <a:pt x="4753086" y="196894"/>
                  <a:pt x="4698715" y="196894"/>
                </a:cubicBezTo>
                <a:lnTo>
                  <a:pt x="4353823" y="196894"/>
                </a:lnTo>
                <a:cubicBezTo>
                  <a:pt x="4299452" y="196894"/>
                  <a:pt x="4255376" y="152818"/>
                  <a:pt x="4255376" y="98447"/>
                </a:cubicBezTo>
                <a:cubicBezTo>
                  <a:pt x="4255376" y="44076"/>
                  <a:pt x="4299452" y="0"/>
                  <a:pt x="4353823" y="0"/>
                </a:cubicBezTo>
                <a:close/>
                <a:moveTo>
                  <a:pt x="3487492" y="0"/>
                </a:moveTo>
                <a:lnTo>
                  <a:pt x="3832383" y="0"/>
                </a:lnTo>
                <a:cubicBezTo>
                  <a:pt x="3886754" y="0"/>
                  <a:pt x="3930830" y="44076"/>
                  <a:pt x="3930830" y="98447"/>
                </a:cubicBezTo>
                <a:cubicBezTo>
                  <a:pt x="3930830" y="152818"/>
                  <a:pt x="3886754" y="196894"/>
                  <a:pt x="3832383" y="196894"/>
                </a:cubicBezTo>
                <a:lnTo>
                  <a:pt x="3487492" y="196894"/>
                </a:lnTo>
                <a:cubicBezTo>
                  <a:pt x="3433121" y="196894"/>
                  <a:pt x="3389045" y="152818"/>
                  <a:pt x="3389045" y="98447"/>
                </a:cubicBezTo>
                <a:cubicBezTo>
                  <a:pt x="3389045" y="44076"/>
                  <a:pt x="3433121" y="0"/>
                  <a:pt x="3487492" y="0"/>
                </a:cubicBezTo>
                <a:close/>
                <a:moveTo>
                  <a:pt x="2663075" y="0"/>
                </a:moveTo>
                <a:lnTo>
                  <a:pt x="3007967" y="0"/>
                </a:lnTo>
                <a:cubicBezTo>
                  <a:pt x="3062338" y="0"/>
                  <a:pt x="3106414" y="44076"/>
                  <a:pt x="3106414" y="98447"/>
                </a:cubicBezTo>
                <a:cubicBezTo>
                  <a:pt x="3106414" y="152818"/>
                  <a:pt x="3062338" y="196894"/>
                  <a:pt x="3007967" y="196894"/>
                </a:cubicBezTo>
                <a:lnTo>
                  <a:pt x="2663075" y="196894"/>
                </a:lnTo>
                <a:cubicBezTo>
                  <a:pt x="2608704" y="196894"/>
                  <a:pt x="2564628" y="152818"/>
                  <a:pt x="2564628" y="98447"/>
                </a:cubicBezTo>
                <a:cubicBezTo>
                  <a:pt x="2564628" y="44076"/>
                  <a:pt x="2608704" y="0"/>
                  <a:pt x="2663075" y="0"/>
                </a:cubicBezTo>
                <a:close/>
                <a:moveTo>
                  <a:pt x="1796744" y="0"/>
                </a:moveTo>
                <a:lnTo>
                  <a:pt x="2141636" y="0"/>
                </a:lnTo>
                <a:cubicBezTo>
                  <a:pt x="2196007" y="0"/>
                  <a:pt x="2240083" y="44076"/>
                  <a:pt x="2240083" y="98447"/>
                </a:cubicBezTo>
                <a:cubicBezTo>
                  <a:pt x="2240083" y="152818"/>
                  <a:pt x="2196007" y="196894"/>
                  <a:pt x="2141636" y="196894"/>
                </a:cubicBezTo>
                <a:lnTo>
                  <a:pt x="1796744" y="196894"/>
                </a:lnTo>
                <a:cubicBezTo>
                  <a:pt x="1742373" y="196894"/>
                  <a:pt x="1698297" y="152818"/>
                  <a:pt x="1698297" y="98447"/>
                </a:cubicBezTo>
                <a:cubicBezTo>
                  <a:pt x="1698297" y="44076"/>
                  <a:pt x="1742373" y="0"/>
                  <a:pt x="1796744" y="0"/>
                </a:cubicBezTo>
                <a:close/>
                <a:moveTo>
                  <a:pt x="964779" y="0"/>
                </a:moveTo>
                <a:lnTo>
                  <a:pt x="1309670" y="0"/>
                </a:lnTo>
                <a:cubicBezTo>
                  <a:pt x="1364041" y="0"/>
                  <a:pt x="1408117" y="44076"/>
                  <a:pt x="1408117" y="98447"/>
                </a:cubicBezTo>
                <a:cubicBezTo>
                  <a:pt x="1408117" y="152818"/>
                  <a:pt x="1364041" y="196894"/>
                  <a:pt x="1309670" y="196894"/>
                </a:cubicBezTo>
                <a:lnTo>
                  <a:pt x="964779" y="196894"/>
                </a:lnTo>
                <a:cubicBezTo>
                  <a:pt x="910408" y="196894"/>
                  <a:pt x="866332" y="152818"/>
                  <a:pt x="866332" y="98447"/>
                </a:cubicBezTo>
                <a:cubicBezTo>
                  <a:pt x="866332" y="44076"/>
                  <a:pt x="910408" y="0"/>
                  <a:pt x="964779" y="0"/>
                </a:cubicBezTo>
                <a:close/>
                <a:moveTo>
                  <a:pt x="98447" y="0"/>
                </a:moveTo>
                <a:lnTo>
                  <a:pt x="443339" y="0"/>
                </a:lnTo>
                <a:cubicBezTo>
                  <a:pt x="497710" y="0"/>
                  <a:pt x="541786" y="44076"/>
                  <a:pt x="541786" y="98447"/>
                </a:cubicBezTo>
                <a:cubicBezTo>
                  <a:pt x="541786" y="152818"/>
                  <a:pt x="497710" y="196894"/>
                  <a:pt x="443339" y="196894"/>
                </a:cubicBezTo>
                <a:lnTo>
                  <a:pt x="98447" y="196894"/>
                </a:lnTo>
                <a:cubicBezTo>
                  <a:pt x="44076" y="196894"/>
                  <a:pt x="0" y="152818"/>
                  <a:pt x="0" y="98447"/>
                </a:cubicBezTo>
                <a:cubicBezTo>
                  <a:pt x="0" y="44076"/>
                  <a:pt x="44076" y="0"/>
                  <a:pt x="9844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8095C58-BB23-4F64-09BA-0F8913B8BC21}"/>
              </a:ext>
            </a:extLst>
          </p:cNvPr>
          <p:cNvSpPr/>
          <p:nvPr/>
        </p:nvSpPr>
        <p:spPr>
          <a:xfrm>
            <a:off x="366022" y="5783731"/>
            <a:ext cx="9158358" cy="98448"/>
          </a:xfrm>
          <a:custGeom>
            <a:avLst/>
            <a:gdLst>
              <a:gd name="connsiteX0" fmla="*/ 8464777 w 9158358"/>
              <a:gd name="connsiteY0" fmla="*/ 49223 h 98448"/>
              <a:gd name="connsiteX1" fmla="*/ 8464777 w 9158358"/>
              <a:gd name="connsiteY1" fmla="*/ 49224 h 98448"/>
              <a:gd name="connsiteX2" fmla="*/ 8464777 w 9158358"/>
              <a:gd name="connsiteY2" fmla="*/ 49224 h 98448"/>
              <a:gd name="connsiteX3" fmla="*/ 6785350 w 9158358"/>
              <a:gd name="connsiteY3" fmla="*/ 49223 h 98448"/>
              <a:gd name="connsiteX4" fmla="*/ 6785350 w 9158358"/>
              <a:gd name="connsiteY4" fmla="*/ 49224 h 98448"/>
              <a:gd name="connsiteX5" fmla="*/ 6785350 w 9158358"/>
              <a:gd name="connsiteY5" fmla="*/ 49224 h 98448"/>
              <a:gd name="connsiteX6" fmla="*/ 5090828 w 9158358"/>
              <a:gd name="connsiteY6" fmla="*/ 49223 h 98448"/>
              <a:gd name="connsiteX7" fmla="*/ 5090828 w 9158358"/>
              <a:gd name="connsiteY7" fmla="*/ 49224 h 98448"/>
              <a:gd name="connsiteX8" fmla="*/ 5090828 w 9158358"/>
              <a:gd name="connsiteY8" fmla="*/ 49224 h 98448"/>
              <a:gd name="connsiteX9" fmla="*/ 4657662 w 9158358"/>
              <a:gd name="connsiteY9" fmla="*/ 49223 h 98448"/>
              <a:gd name="connsiteX10" fmla="*/ 4657662 w 9158358"/>
              <a:gd name="connsiteY10" fmla="*/ 49224 h 98448"/>
              <a:gd name="connsiteX11" fmla="*/ 4657662 w 9158358"/>
              <a:gd name="connsiteY11" fmla="*/ 49224 h 98448"/>
              <a:gd name="connsiteX12" fmla="*/ 4229799 w 9158358"/>
              <a:gd name="connsiteY12" fmla="*/ 49223 h 98448"/>
              <a:gd name="connsiteX13" fmla="*/ 4229799 w 9158358"/>
              <a:gd name="connsiteY13" fmla="*/ 49224 h 98448"/>
              <a:gd name="connsiteX14" fmla="*/ 4229799 w 9158358"/>
              <a:gd name="connsiteY14" fmla="*/ 49224 h 98448"/>
              <a:gd name="connsiteX15" fmla="*/ 3373948 w 9158358"/>
              <a:gd name="connsiteY15" fmla="*/ 49223 h 98448"/>
              <a:gd name="connsiteX16" fmla="*/ 3373948 w 9158358"/>
              <a:gd name="connsiteY16" fmla="*/ 49224 h 98448"/>
              <a:gd name="connsiteX17" fmla="*/ 3373948 w 9158358"/>
              <a:gd name="connsiteY17" fmla="*/ 49224 h 98448"/>
              <a:gd name="connsiteX18" fmla="*/ 2127688 w 9158358"/>
              <a:gd name="connsiteY18" fmla="*/ 49223 h 98448"/>
              <a:gd name="connsiteX19" fmla="*/ 2127688 w 9158358"/>
              <a:gd name="connsiteY19" fmla="*/ 49224 h 98448"/>
              <a:gd name="connsiteX20" fmla="*/ 2127688 w 9158358"/>
              <a:gd name="connsiteY20" fmla="*/ 49224 h 98448"/>
              <a:gd name="connsiteX21" fmla="*/ 1694522 w 9158358"/>
              <a:gd name="connsiteY21" fmla="*/ 49223 h 98448"/>
              <a:gd name="connsiteX22" fmla="*/ 1694523 w 9158358"/>
              <a:gd name="connsiteY22" fmla="*/ 49224 h 98448"/>
              <a:gd name="connsiteX23" fmla="*/ 1694522 w 9158358"/>
              <a:gd name="connsiteY23" fmla="*/ 49224 h 98448"/>
              <a:gd name="connsiteX24" fmla="*/ 433165 w 9158358"/>
              <a:gd name="connsiteY24" fmla="*/ 49223 h 98448"/>
              <a:gd name="connsiteX25" fmla="*/ 433166 w 9158358"/>
              <a:gd name="connsiteY25" fmla="*/ 49224 h 98448"/>
              <a:gd name="connsiteX26" fmla="*/ 433165 w 9158358"/>
              <a:gd name="connsiteY26" fmla="*/ 49224 h 98448"/>
              <a:gd name="connsiteX27" fmla="*/ 0 w 9158358"/>
              <a:gd name="connsiteY27" fmla="*/ 49223 h 98448"/>
              <a:gd name="connsiteX28" fmla="*/ 0 w 9158358"/>
              <a:gd name="connsiteY28" fmla="*/ 49224 h 98448"/>
              <a:gd name="connsiteX29" fmla="*/ 0 w 9158358"/>
              <a:gd name="connsiteY29" fmla="*/ 49224 h 98448"/>
              <a:gd name="connsiteX30" fmla="*/ 8936688 w 9158358"/>
              <a:gd name="connsiteY30" fmla="*/ 0 h 98448"/>
              <a:gd name="connsiteX31" fmla="*/ 9109134 w 9158358"/>
              <a:gd name="connsiteY31" fmla="*/ 0 h 98448"/>
              <a:gd name="connsiteX32" fmla="*/ 9158358 w 9158358"/>
              <a:gd name="connsiteY32" fmla="*/ 49224 h 98448"/>
              <a:gd name="connsiteX33" fmla="*/ 9158357 w 9158358"/>
              <a:gd name="connsiteY33" fmla="*/ 49224 h 98448"/>
              <a:gd name="connsiteX34" fmla="*/ 9109133 w 9158358"/>
              <a:gd name="connsiteY34" fmla="*/ 98448 h 98448"/>
              <a:gd name="connsiteX35" fmla="*/ 8936688 w 9158358"/>
              <a:gd name="connsiteY35" fmla="*/ 98447 h 98448"/>
              <a:gd name="connsiteX36" fmla="*/ 8901881 w 9158358"/>
              <a:gd name="connsiteY36" fmla="*/ 84030 h 98448"/>
              <a:gd name="connsiteX37" fmla="*/ 8887464 w 9158358"/>
              <a:gd name="connsiteY37" fmla="*/ 49224 h 98448"/>
              <a:gd name="connsiteX38" fmla="*/ 8901881 w 9158358"/>
              <a:gd name="connsiteY38" fmla="*/ 14418 h 98448"/>
              <a:gd name="connsiteX39" fmla="*/ 8936688 w 9158358"/>
              <a:gd name="connsiteY39" fmla="*/ 0 h 98448"/>
              <a:gd name="connsiteX40" fmla="*/ 8514001 w 9158358"/>
              <a:gd name="connsiteY40" fmla="*/ 0 h 98448"/>
              <a:gd name="connsiteX41" fmla="*/ 8686447 w 9158358"/>
              <a:gd name="connsiteY41" fmla="*/ 0 h 98448"/>
              <a:gd name="connsiteX42" fmla="*/ 8735671 w 9158358"/>
              <a:gd name="connsiteY42" fmla="*/ 49224 h 98448"/>
              <a:gd name="connsiteX43" fmla="*/ 8735670 w 9158358"/>
              <a:gd name="connsiteY43" fmla="*/ 49224 h 98448"/>
              <a:gd name="connsiteX44" fmla="*/ 8686446 w 9158358"/>
              <a:gd name="connsiteY44" fmla="*/ 98448 h 98448"/>
              <a:gd name="connsiteX45" fmla="*/ 8514001 w 9158358"/>
              <a:gd name="connsiteY45" fmla="*/ 98447 h 98448"/>
              <a:gd name="connsiteX46" fmla="*/ 8479194 w 9158358"/>
              <a:gd name="connsiteY46" fmla="*/ 84030 h 98448"/>
              <a:gd name="connsiteX47" fmla="*/ 8464777 w 9158358"/>
              <a:gd name="connsiteY47" fmla="*/ 49224 h 98448"/>
              <a:gd name="connsiteX48" fmla="*/ 8479194 w 9158358"/>
              <a:gd name="connsiteY48" fmla="*/ 14418 h 98448"/>
              <a:gd name="connsiteX49" fmla="*/ 8514001 w 9158358"/>
              <a:gd name="connsiteY49" fmla="*/ 0 h 98448"/>
              <a:gd name="connsiteX50" fmla="*/ 8080835 w 9158358"/>
              <a:gd name="connsiteY50" fmla="*/ 0 h 98448"/>
              <a:gd name="connsiteX51" fmla="*/ 8253281 w 9158358"/>
              <a:gd name="connsiteY51" fmla="*/ 0 h 98448"/>
              <a:gd name="connsiteX52" fmla="*/ 8302505 w 9158358"/>
              <a:gd name="connsiteY52" fmla="*/ 49224 h 98448"/>
              <a:gd name="connsiteX53" fmla="*/ 8302504 w 9158358"/>
              <a:gd name="connsiteY53" fmla="*/ 49224 h 98448"/>
              <a:gd name="connsiteX54" fmla="*/ 8253280 w 9158358"/>
              <a:gd name="connsiteY54" fmla="*/ 98448 h 98448"/>
              <a:gd name="connsiteX55" fmla="*/ 8080835 w 9158358"/>
              <a:gd name="connsiteY55" fmla="*/ 98447 h 98448"/>
              <a:gd name="connsiteX56" fmla="*/ 8046028 w 9158358"/>
              <a:gd name="connsiteY56" fmla="*/ 84030 h 98448"/>
              <a:gd name="connsiteX57" fmla="*/ 8031611 w 9158358"/>
              <a:gd name="connsiteY57" fmla="*/ 49224 h 98448"/>
              <a:gd name="connsiteX58" fmla="*/ 8046028 w 9158358"/>
              <a:gd name="connsiteY58" fmla="*/ 14418 h 98448"/>
              <a:gd name="connsiteX59" fmla="*/ 8080835 w 9158358"/>
              <a:gd name="connsiteY59" fmla="*/ 0 h 98448"/>
              <a:gd name="connsiteX60" fmla="*/ 7687497 w 9158358"/>
              <a:gd name="connsiteY60" fmla="*/ 0 h 98448"/>
              <a:gd name="connsiteX61" fmla="*/ 7859943 w 9158358"/>
              <a:gd name="connsiteY61" fmla="*/ 0 h 98448"/>
              <a:gd name="connsiteX62" fmla="*/ 7909167 w 9158358"/>
              <a:gd name="connsiteY62" fmla="*/ 49224 h 98448"/>
              <a:gd name="connsiteX63" fmla="*/ 7909166 w 9158358"/>
              <a:gd name="connsiteY63" fmla="*/ 49224 h 98448"/>
              <a:gd name="connsiteX64" fmla="*/ 7859942 w 9158358"/>
              <a:gd name="connsiteY64" fmla="*/ 98448 h 98448"/>
              <a:gd name="connsiteX65" fmla="*/ 7687497 w 9158358"/>
              <a:gd name="connsiteY65" fmla="*/ 98447 h 98448"/>
              <a:gd name="connsiteX66" fmla="*/ 7652690 w 9158358"/>
              <a:gd name="connsiteY66" fmla="*/ 84030 h 98448"/>
              <a:gd name="connsiteX67" fmla="*/ 7638273 w 9158358"/>
              <a:gd name="connsiteY67" fmla="*/ 49224 h 98448"/>
              <a:gd name="connsiteX68" fmla="*/ 7652690 w 9158358"/>
              <a:gd name="connsiteY68" fmla="*/ 14418 h 98448"/>
              <a:gd name="connsiteX69" fmla="*/ 7687497 w 9158358"/>
              <a:gd name="connsiteY69" fmla="*/ 0 h 98448"/>
              <a:gd name="connsiteX70" fmla="*/ 7254331 w 9158358"/>
              <a:gd name="connsiteY70" fmla="*/ 0 h 98448"/>
              <a:gd name="connsiteX71" fmla="*/ 7426777 w 9158358"/>
              <a:gd name="connsiteY71" fmla="*/ 0 h 98448"/>
              <a:gd name="connsiteX72" fmla="*/ 7476001 w 9158358"/>
              <a:gd name="connsiteY72" fmla="*/ 49224 h 98448"/>
              <a:gd name="connsiteX73" fmla="*/ 7476000 w 9158358"/>
              <a:gd name="connsiteY73" fmla="*/ 49224 h 98448"/>
              <a:gd name="connsiteX74" fmla="*/ 7426776 w 9158358"/>
              <a:gd name="connsiteY74" fmla="*/ 98448 h 98448"/>
              <a:gd name="connsiteX75" fmla="*/ 7254331 w 9158358"/>
              <a:gd name="connsiteY75" fmla="*/ 98447 h 98448"/>
              <a:gd name="connsiteX76" fmla="*/ 7219524 w 9158358"/>
              <a:gd name="connsiteY76" fmla="*/ 84030 h 98448"/>
              <a:gd name="connsiteX77" fmla="*/ 7205107 w 9158358"/>
              <a:gd name="connsiteY77" fmla="*/ 49224 h 98448"/>
              <a:gd name="connsiteX78" fmla="*/ 7219524 w 9158358"/>
              <a:gd name="connsiteY78" fmla="*/ 14418 h 98448"/>
              <a:gd name="connsiteX79" fmla="*/ 7254331 w 9158358"/>
              <a:gd name="connsiteY79" fmla="*/ 0 h 98448"/>
              <a:gd name="connsiteX80" fmla="*/ 6834574 w 9158358"/>
              <a:gd name="connsiteY80" fmla="*/ 0 h 98448"/>
              <a:gd name="connsiteX81" fmla="*/ 7007020 w 9158358"/>
              <a:gd name="connsiteY81" fmla="*/ 0 h 98448"/>
              <a:gd name="connsiteX82" fmla="*/ 7056244 w 9158358"/>
              <a:gd name="connsiteY82" fmla="*/ 49224 h 98448"/>
              <a:gd name="connsiteX83" fmla="*/ 7056243 w 9158358"/>
              <a:gd name="connsiteY83" fmla="*/ 49224 h 98448"/>
              <a:gd name="connsiteX84" fmla="*/ 7007019 w 9158358"/>
              <a:gd name="connsiteY84" fmla="*/ 98448 h 98448"/>
              <a:gd name="connsiteX85" fmla="*/ 6834574 w 9158358"/>
              <a:gd name="connsiteY85" fmla="*/ 98447 h 98448"/>
              <a:gd name="connsiteX86" fmla="*/ 6799767 w 9158358"/>
              <a:gd name="connsiteY86" fmla="*/ 84030 h 98448"/>
              <a:gd name="connsiteX87" fmla="*/ 6785350 w 9158358"/>
              <a:gd name="connsiteY87" fmla="*/ 49224 h 98448"/>
              <a:gd name="connsiteX88" fmla="*/ 6799767 w 9158358"/>
              <a:gd name="connsiteY88" fmla="*/ 14418 h 98448"/>
              <a:gd name="connsiteX89" fmla="*/ 6834574 w 9158358"/>
              <a:gd name="connsiteY89" fmla="*/ 0 h 98448"/>
              <a:gd name="connsiteX90" fmla="*/ 6401409 w 9158358"/>
              <a:gd name="connsiteY90" fmla="*/ 0 h 98448"/>
              <a:gd name="connsiteX91" fmla="*/ 6573855 w 9158358"/>
              <a:gd name="connsiteY91" fmla="*/ 0 h 98448"/>
              <a:gd name="connsiteX92" fmla="*/ 6623079 w 9158358"/>
              <a:gd name="connsiteY92" fmla="*/ 49224 h 98448"/>
              <a:gd name="connsiteX93" fmla="*/ 6623078 w 9158358"/>
              <a:gd name="connsiteY93" fmla="*/ 49224 h 98448"/>
              <a:gd name="connsiteX94" fmla="*/ 6573854 w 9158358"/>
              <a:gd name="connsiteY94" fmla="*/ 98448 h 98448"/>
              <a:gd name="connsiteX95" fmla="*/ 6401409 w 9158358"/>
              <a:gd name="connsiteY95" fmla="*/ 98447 h 98448"/>
              <a:gd name="connsiteX96" fmla="*/ 6366602 w 9158358"/>
              <a:gd name="connsiteY96" fmla="*/ 84030 h 98448"/>
              <a:gd name="connsiteX97" fmla="*/ 6352185 w 9158358"/>
              <a:gd name="connsiteY97" fmla="*/ 49224 h 98448"/>
              <a:gd name="connsiteX98" fmla="*/ 6366602 w 9158358"/>
              <a:gd name="connsiteY98" fmla="*/ 14418 h 98448"/>
              <a:gd name="connsiteX99" fmla="*/ 6401409 w 9158358"/>
              <a:gd name="connsiteY99" fmla="*/ 0 h 98448"/>
              <a:gd name="connsiteX100" fmla="*/ 5989200 w 9158358"/>
              <a:gd name="connsiteY100" fmla="*/ 0 h 98448"/>
              <a:gd name="connsiteX101" fmla="*/ 6161646 w 9158358"/>
              <a:gd name="connsiteY101" fmla="*/ 0 h 98448"/>
              <a:gd name="connsiteX102" fmla="*/ 6210870 w 9158358"/>
              <a:gd name="connsiteY102" fmla="*/ 49224 h 98448"/>
              <a:gd name="connsiteX103" fmla="*/ 6210869 w 9158358"/>
              <a:gd name="connsiteY103" fmla="*/ 49224 h 98448"/>
              <a:gd name="connsiteX104" fmla="*/ 6161645 w 9158358"/>
              <a:gd name="connsiteY104" fmla="*/ 98448 h 98448"/>
              <a:gd name="connsiteX105" fmla="*/ 5989200 w 9158358"/>
              <a:gd name="connsiteY105" fmla="*/ 98447 h 98448"/>
              <a:gd name="connsiteX106" fmla="*/ 5954393 w 9158358"/>
              <a:gd name="connsiteY106" fmla="*/ 84030 h 98448"/>
              <a:gd name="connsiteX107" fmla="*/ 5939976 w 9158358"/>
              <a:gd name="connsiteY107" fmla="*/ 49224 h 98448"/>
              <a:gd name="connsiteX108" fmla="*/ 5954393 w 9158358"/>
              <a:gd name="connsiteY108" fmla="*/ 14418 h 98448"/>
              <a:gd name="connsiteX109" fmla="*/ 5989200 w 9158358"/>
              <a:gd name="connsiteY109" fmla="*/ 0 h 98448"/>
              <a:gd name="connsiteX110" fmla="*/ 5556034 w 9158358"/>
              <a:gd name="connsiteY110" fmla="*/ 0 h 98448"/>
              <a:gd name="connsiteX111" fmla="*/ 5728480 w 9158358"/>
              <a:gd name="connsiteY111" fmla="*/ 0 h 98448"/>
              <a:gd name="connsiteX112" fmla="*/ 5777704 w 9158358"/>
              <a:gd name="connsiteY112" fmla="*/ 49224 h 98448"/>
              <a:gd name="connsiteX113" fmla="*/ 5777703 w 9158358"/>
              <a:gd name="connsiteY113" fmla="*/ 49224 h 98448"/>
              <a:gd name="connsiteX114" fmla="*/ 5728479 w 9158358"/>
              <a:gd name="connsiteY114" fmla="*/ 98448 h 98448"/>
              <a:gd name="connsiteX115" fmla="*/ 5556034 w 9158358"/>
              <a:gd name="connsiteY115" fmla="*/ 98447 h 98448"/>
              <a:gd name="connsiteX116" fmla="*/ 5521227 w 9158358"/>
              <a:gd name="connsiteY116" fmla="*/ 84030 h 98448"/>
              <a:gd name="connsiteX117" fmla="*/ 5506810 w 9158358"/>
              <a:gd name="connsiteY117" fmla="*/ 49224 h 98448"/>
              <a:gd name="connsiteX118" fmla="*/ 5521227 w 9158358"/>
              <a:gd name="connsiteY118" fmla="*/ 14418 h 98448"/>
              <a:gd name="connsiteX119" fmla="*/ 5556034 w 9158358"/>
              <a:gd name="connsiteY119" fmla="*/ 0 h 98448"/>
              <a:gd name="connsiteX120" fmla="*/ 5140052 w 9158358"/>
              <a:gd name="connsiteY120" fmla="*/ 0 h 98448"/>
              <a:gd name="connsiteX121" fmla="*/ 5312498 w 9158358"/>
              <a:gd name="connsiteY121" fmla="*/ 0 h 98448"/>
              <a:gd name="connsiteX122" fmla="*/ 5361722 w 9158358"/>
              <a:gd name="connsiteY122" fmla="*/ 49224 h 98448"/>
              <a:gd name="connsiteX123" fmla="*/ 5361721 w 9158358"/>
              <a:gd name="connsiteY123" fmla="*/ 49224 h 98448"/>
              <a:gd name="connsiteX124" fmla="*/ 5312497 w 9158358"/>
              <a:gd name="connsiteY124" fmla="*/ 98448 h 98448"/>
              <a:gd name="connsiteX125" fmla="*/ 5140052 w 9158358"/>
              <a:gd name="connsiteY125" fmla="*/ 98447 h 98448"/>
              <a:gd name="connsiteX126" fmla="*/ 5105245 w 9158358"/>
              <a:gd name="connsiteY126" fmla="*/ 84030 h 98448"/>
              <a:gd name="connsiteX127" fmla="*/ 5090828 w 9158358"/>
              <a:gd name="connsiteY127" fmla="*/ 49224 h 98448"/>
              <a:gd name="connsiteX128" fmla="*/ 5105245 w 9158358"/>
              <a:gd name="connsiteY128" fmla="*/ 14418 h 98448"/>
              <a:gd name="connsiteX129" fmla="*/ 5140052 w 9158358"/>
              <a:gd name="connsiteY129" fmla="*/ 0 h 98448"/>
              <a:gd name="connsiteX130" fmla="*/ 4706886 w 9158358"/>
              <a:gd name="connsiteY130" fmla="*/ 0 h 98448"/>
              <a:gd name="connsiteX131" fmla="*/ 4879332 w 9158358"/>
              <a:gd name="connsiteY131" fmla="*/ 0 h 98448"/>
              <a:gd name="connsiteX132" fmla="*/ 4928556 w 9158358"/>
              <a:gd name="connsiteY132" fmla="*/ 49224 h 98448"/>
              <a:gd name="connsiteX133" fmla="*/ 4928555 w 9158358"/>
              <a:gd name="connsiteY133" fmla="*/ 49224 h 98448"/>
              <a:gd name="connsiteX134" fmla="*/ 4879331 w 9158358"/>
              <a:gd name="connsiteY134" fmla="*/ 98448 h 98448"/>
              <a:gd name="connsiteX135" fmla="*/ 4706886 w 9158358"/>
              <a:gd name="connsiteY135" fmla="*/ 98447 h 98448"/>
              <a:gd name="connsiteX136" fmla="*/ 4672079 w 9158358"/>
              <a:gd name="connsiteY136" fmla="*/ 84030 h 98448"/>
              <a:gd name="connsiteX137" fmla="*/ 4657662 w 9158358"/>
              <a:gd name="connsiteY137" fmla="*/ 49224 h 98448"/>
              <a:gd name="connsiteX138" fmla="*/ 4672079 w 9158358"/>
              <a:gd name="connsiteY138" fmla="*/ 14418 h 98448"/>
              <a:gd name="connsiteX139" fmla="*/ 4706886 w 9158358"/>
              <a:gd name="connsiteY139" fmla="*/ 0 h 98448"/>
              <a:gd name="connsiteX140" fmla="*/ 4279023 w 9158358"/>
              <a:gd name="connsiteY140" fmla="*/ 0 h 98448"/>
              <a:gd name="connsiteX141" fmla="*/ 4451469 w 9158358"/>
              <a:gd name="connsiteY141" fmla="*/ 0 h 98448"/>
              <a:gd name="connsiteX142" fmla="*/ 4500693 w 9158358"/>
              <a:gd name="connsiteY142" fmla="*/ 49224 h 98448"/>
              <a:gd name="connsiteX143" fmla="*/ 4500692 w 9158358"/>
              <a:gd name="connsiteY143" fmla="*/ 49224 h 98448"/>
              <a:gd name="connsiteX144" fmla="*/ 4451468 w 9158358"/>
              <a:gd name="connsiteY144" fmla="*/ 98448 h 98448"/>
              <a:gd name="connsiteX145" fmla="*/ 4279023 w 9158358"/>
              <a:gd name="connsiteY145" fmla="*/ 98447 h 98448"/>
              <a:gd name="connsiteX146" fmla="*/ 4244216 w 9158358"/>
              <a:gd name="connsiteY146" fmla="*/ 84030 h 98448"/>
              <a:gd name="connsiteX147" fmla="*/ 4229799 w 9158358"/>
              <a:gd name="connsiteY147" fmla="*/ 49224 h 98448"/>
              <a:gd name="connsiteX148" fmla="*/ 4244216 w 9158358"/>
              <a:gd name="connsiteY148" fmla="*/ 14418 h 98448"/>
              <a:gd name="connsiteX149" fmla="*/ 4279023 w 9158358"/>
              <a:gd name="connsiteY149" fmla="*/ 0 h 98448"/>
              <a:gd name="connsiteX150" fmla="*/ 3856336 w 9158358"/>
              <a:gd name="connsiteY150" fmla="*/ 0 h 98448"/>
              <a:gd name="connsiteX151" fmla="*/ 4028782 w 9158358"/>
              <a:gd name="connsiteY151" fmla="*/ 0 h 98448"/>
              <a:gd name="connsiteX152" fmla="*/ 4078006 w 9158358"/>
              <a:gd name="connsiteY152" fmla="*/ 49224 h 98448"/>
              <a:gd name="connsiteX153" fmla="*/ 4078005 w 9158358"/>
              <a:gd name="connsiteY153" fmla="*/ 49224 h 98448"/>
              <a:gd name="connsiteX154" fmla="*/ 4028781 w 9158358"/>
              <a:gd name="connsiteY154" fmla="*/ 98448 h 98448"/>
              <a:gd name="connsiteX155" fmla="*/ 3856336 w 9158358"/>
              <a:gd name="connsiteY155" fmla="*/ 98447 h 98448"/>
              <a:gd name="connsiteX156" fmla="*/ 3821531 w 9158358"/>
              <a:gd name="connsiteY156" fmla="*/ 84030 h 98448"/>
              <a:gd name="connsiteX157" fmla="*/ 3807114 w 9158358"/>
              <a:gd name="connsiteY157" fmla="*/ 49224 h 98448"/>
              <a:gd name="connsiteX158" fmla="*/ 3821531 w 9158358"/>
              <a:gd name="connsiteY158" fmla="*/ 14418 h 98448"/>
              <a:gd name="connsiteX159" fmla="*/ 3856336 w 9158358"/>
              <a:gd name="connsiteY159" fmla="*/ 0 h 98448"/>
              <a:gd name="connsiteX160" fmla="*/ 3423172 w 9158358"/>
              <a:gd name="connsiteY160" fmla="*/ 0 h 98448"/>
              <a:gd name="connsiteX161" fmla="*/ 3595618 w 9158358"/>
              <a:gd name="connsiteY161" fmla="*/ 0 h 98448"/>
              <a:gd name="connsiteX162" fmla="*/ 3644842 w 9158358"/>
              <a:gd name="connsiteY162" fmla="*/ 49224 h 98448"/>
              <a:gd name="connsiteX163" fmla="*/ 3644841 w 9158358"/>
              <a:gd name="connsiteY163" fmla="*/ 49224 h 98448"/>
              <a:gd name="connsiteX164" fmla="*/ 3595617 w 9158358"/>
              <a:gd name="connsiteY164" fmla="*/ 98448 h 98448"/>
              <a:gd name="connsiteX165" fmla="*/ 3423172 w 9158358"/>
              <a:gd name="connsiteY165" fmla="*/ 98447 h 98448"/>
              <a:gd name="connsiteX166" fmla="*/ 3388365 w 9158358"/>
              <a:gd name="connsiteY166" fmla="*/ 84030 h 98448"/>
              <a:gd name="connsiteX167" fmla="*/ 3373948 w 9158358"/>
              <a:gd name="connsiteY167" fmla="*/ 49224 h 98448"/>
              <a:gd name="connsiteX168" fmla="*/ 3388365 w 9158358"/>
              <a:gd name="connsiteY168" fmla="*/ 14418 h 98448"/>
              <a:gd name="connsiteX169" fmla="*/ 3423172 w 9158358"/>
              <a:gd name="connsiteY169" fmla="*/ 0 h 98448"/>
              <a:gd name="connsiteX170" fmla="*/ 3029834 w 9158358"/>
              <a:gd name="connsiteY170" fmla="*/ 0 h 98448"/>
              <a:gd name="connsiteX171" fmla="*/ 3202280 w 9158358"/>
              <a:gd name="connsiteY171" fmla="*/ 0 h 98448"/>
              <a:gd name="connsiteX172" fmla="*/ 3251505 w 9158358"/>
              <a:gd name="connsiteY172" fmla="*/ 49224 h 98448"/>
              <a:gd name="connsiteX173" fmla="*/ 3251503 w 9158358"/>
              <a:gd name="connsiteY173" fmla="*/ 49224 h 98448"/>
              <a:gd name="connsiteX174" fmla="*/ 3202279 w 9158358"/>
              <a:gd name="connsiteY174" fmla="*/ 98448 h 98448"/>
              <a:gd name="connsiteX175" fmla="*/ 3029834 w 9158358"/>
              <a:gd name="connsiteY175" fmla="*/ 98447 h 98448"/>
              <a:gd name="connsiteX176" fmla="*/ 2995027 w 9158358"/>
              <a:gd name="connsiteY176" fmla="*/ 84030 h 98448"/>
              <a:gd name="connsiteX177" fmla="*/ 2980610 w 9158358"/>
              <a:gd name="connsiteY177" fmla="*/ 49224 h 98448"/>
              <a:gd name="connsiteX178" fmla="*/ 2995027 w 9158358"/>
              <a:gd name="connsiteY178" fmla="*/ 14418 h 98448"/>
              <a:gd name="connsiteX179" fmla="*/ 3029834 w 9158358"/>
              <a:gd name="connsiteY179" fmla="*/ 0 h 98448"/>
              <a:gd name="connsiteX180" fmla="*/ 2596668 w 9158358"/>
              <a:gd name="connsiteY180" fmla="*/ 0 h 98448"/>
              <a:gd name="connsiteX181" fmla="*/ 2769115 w 9158358"/>
              <a:gd name="connsiteY181" fmla="*/ 0 h 98448"/>
              <a:gd name="connsiteX182" fmla="*/ 2818339 w 9158358"/>
              <a:gd name="connsiteY182" fmla="*/ 49224 h 98448"/>
              <a:gd name="connsiteX183" fmla="*/ 2818338 w 9158358"/>
              <a:gd name="connsiteY183" fmla="*/ 49224 h 98448"/>
              <a:gd name="connsiteX184" fmla="*/ 2769113 w 9158358"/>
              <a:gd name="connsiteY184" fmla="*/ 98448 h 98448"/>
              <a:gd name="connsiteX185" fmla="*/ 2596668 w 9158358"/>
              <a:gd name="connsiteY185" fmla="*/ 98447 h 98448"/>
              <a:gd name="connsiteX186" fmla="*/ 2561862 w 9158358"/>
              <a:gd name="connsiteY186" fmla="*/ 84030 h 98448"/>
              <a:gd name="connsiteX187" fmla="*/ 2547444 w 9158358"/>
              <a:gd name="connsiteY187" fmla="*/ 49224 h 98448"/>
              <a:gd name="connsiteX188" fmla="*/ 2561862 w 9158358"/>
              <a:gd name="connsiteY188" fmla="*/ 14418 h 98448"/>
              <a:gd name="connsiteX189" fmla="*/ 2596668 w 9158358"/>
              <a:gd name="connsiteY189" fmla="*/ 0 h 98448"/>
              <a:gd name="connsiteX190" fmla="*/ 2176912 w 9158358"/>
              <a:gd name="connsiteY190" fmla="*/ 0 h 98448"/>
              <a:gd name="connsiteX191" fmla="*/ 2349358 w 9158358"/>
              <a:gd name="connsiteY191" fmla="*/ 0 h 98448"/>
              <a:gd name="connsiteX192" fmla="*/ 2398581 w 9158358"/>
              <a:gd name="connsiteY192" fmla="*/ 49224 h 98448"/>
              <a:gd name="connsiteX193" fmla="*/ 2398580 w 9158358"/>
              <a:gd name="connsiteY193" fmla="*/ 49224 h 98448"/>
              <a:gd name="connsiteX194" fmla="*/ 2349357 w 9158358"/>
              <a:gd name="connsiteY194" fmla="*/ 98448 h 98448"/>
              <a:gd name="connsiteX195" fmla="*/ 2176912 w 9158358"/>
              <a:gd name="connsiteY195" fmla="*/ 98447 h 98448"/>
              <a:gd name="connsiteX196" fmla="*/ 2142105 w 9158358"/>
              <a:gd name="connsiteY196" fmla="*/ 84030 h 98448"/>
              <a:gd name="connsiteX197" fmla="*/ 2127688 w 9158358"/>
              <a:gd name="connsiteY197" fmla="*/ 49224 h 98448"/>
              <a:gd name="connsiteX198" fmla="*/ 2142105 w 9158358"/>
              <a:gd name="connsiteY198" fmla="*/ 14418 h 98448"/>
              <a:gd name="connsiteX199" fmla="*/ 2176912 w 9158358"/>
              <a:gd name="connsiteY199" fmla="*/ 0 h 98448"/>
              <a:gd name="connsiteX200" fmla="*/ 1743748 w 9158358"/>
              <a:gd name="connsiteY200" fmla="*/ 0 h 98448"/>
              <a:gd name="connsiteX201" fmla="*/ 1916193 w 9158358"/>
              <a:gd name="connsiteY201" fmla="*/ 0 h 98448"/>
              <a:gd name="connsiteX202" fmla="*/ 1965417 w 9158358"/>
              <a:gd name="connsiteY202" fmla="*/ 49224 h 98448"/>
              <a:gd name="connsiteX203" fmla="*/ 1965416 w 9158358"/>
              <a:gd name="connsiteY203" fmla="*/ 49224 h 98448"/>
              <a:gd name="connsiteX204" fmla="*/ 1916192 w 9158358"/>
              <a:gd name="connsiteY204" fmla="*/ 98448 h 98448"/>
              <a:gd name="connsiteX205" fmla="*/ 1743748 w 9158358"/>
              <a:gd name="connsiteY205" fmla="*/ 98447 h 98448"/>
              <a:gd name="connsiteX206" fmla="*/ 1708940 w 9158358"/>
              <a:gd name="connsiteY206" fmla="*/ 84030 h 98448"/>
              <a:gd name="connsiteX207" fmla="*/ 1694523 w 9158358"/>
              <a:gd name="connsiteY207" fmla="*/ 49224 h 98448"/>
              <a:gd name="connsiteX208" fmla="*/ 1708940 w 9158358"/>
              <a:gd name="connsiteY208" fmla="*/ 14418 h 98448"/>
              <a:gd name="connsiteX209" fmla="*/ 1743748 w 9158358"/>
              <a:gd name="connsiteY209" fmla="*/ 0 h 98448"/>
              <a:gd name="connsiteX210" fmla="*/ 1331538 w 9158358"/>
              <a:gd name="connsiteY210" fmla="*/ 0 h 98448"/>
              <a:gd name="connsiteX211" fmla="*/ 1503984 w 9158358"/>
              <a:gd name="connsiteY211" fmla="*/ 0 h 98448"/>
              <a:gd name="connsiteX212" fmla="*/ 1553208 w 9158358"/>
              <a:gd name="connsiteY212" fmla="*/ 49224 h 98448"/>
              <a:gd name="connsiteX213" fmla="*/ 1553207 w 9158358"/>
              <a:gd name="connsiteY213" fmla="*/ 49224 h 98448"/>
              <a:gd name="connsiteX214" fmla="*/ 1503983 w 9158358"/>
              <a:gd name="connsiteY214" fmla="*/ 98448 h 98448"/>
              <a:gd name="connsiteX215" fmla="*/ 1331538 w 9158358"/>
              <a:gd name="connsiteY215" fmla="*/ 98447 h 98448"/>
              <a:gd name="connsiteX216" fmla="*/ 1296731 w 9158358"/>
              <a:gd name="connsiteY216" fmla="*/ 84030 h 98448"/>
              <a:gd name="connsiteX217" fmla="*/ 1282315 w 9158358"/>
              <a:gd name="connsiteY217" fmla="*/ 49224 h 98448"/>
              <a:gd name="connsiteX218" fmla="*/ 1296731 w 9158358"/>
              <a:gd name="connsiteY218" fmla="*/ 14418 h 98448"/>
              <a:gd name="connsiteX219" fmla="*/ 1331538 w 9158358"/>
              <a:gd name="connsiteY219" fmla="*/ 0 h 98448"/>
              <a:gd name="connsiteX220" fmla="*/ 898372 w 9158358"/>
              <a:gd name="connsiteY220" fmla="*/ 0 h 98448"/>
              <a:gd name="connsiteX221" fmla="*/ 1070819 w 9158358"/>
              <a:gd name="connsiteY221" fmla="*/ 0 h 98448"/>
              <a:gd name="connsiteX222" fmla="*/ 1120043 w 9158358"/>
              <a:gd name="connsiteY222" fmla="*/ 49224 h 98448"/>
              <a:gd name="connsiteX223" fmla="*/ 1120042 w 9158358"/>
              <a:gd name="connsiteY223" fmla="*/ 49224 h 98448"/>
              <a:gd name="connsiteX224" fmla="*/ 1070818 w 9158358"/>
              <a:gd name="connsiteY224" fmla="*/ 98448 h 98448"/>
              <a:gd name="connsiteX225" fmla="*/ 898372 w 9158358"/>
              <a:gd name="connsiteY225" fmla="*/ 98447 h 98448"/>
              <a:gd name="connsiteX226" fmla="*/ 863565 w 9158358"/>
              <a:gd name="connsiteY226" fmla="*/ 84030 h 98448"/>
              <a:gd name="connsiteX227" fmla="*/ 849148 w 9158358"/>
              <a:gd name="connsiteY227" fmla="*/ 49224 h 98448"/>
              <a:gd name="connsiteX228" fmla="*/ 863565 w 9158358"/>
              <a:gd name="connsiteY228" fmla="*/ 14418 h 98448"/>
              <a:gd name="connsiteX229" fmla="*/ 898372 w 9158358"/>
              <a:gd name="connsiteY229" fmla="*/ 0 h 98448"/>
              <a:gd name="connsiteX230" fmla="*/ 482390 w 9158358"/>
              <a:gd name="connsiteY230" fmla="*/ 0 h 98448"/>
              <a:gd name="connsiteX231" fmla="*/ 654835 w 9158358"/>
              <a:gd name="connsiteY231" fmla="*/ 0 h 98448"/>
              <a:gd name="connsiteX232" fmla="*/ 704060 w 9158358"/>
              <a:gd name="connsiteY232" fmla="*/ 49224 h 98448"/>
              <a:gd name="connsiteX233" fmla="*/ 704058 w 9158358"/>
              <a:gd name="connsiteY233" fmla="*/ 49224 h 98448"/>
              <a:gd name="connsiteX234" fmla="*/ 654834 w 9158358"/>
              <a:gd name="connsiteY234" fmla="*/ 98448 h 98448"/>
              <a:gd name="connsiteX235" fmla="*/ 482390 w 9158358"/>
              <a:gd name="connsiteY235" fmla="*/ 98447 h 98448"/>
              <a:gd name="connsiteX236" fmla="*/ 447583 w 9158358"/>
              <a:gd name="connsiteY236" fmla="*/ 84030 h 98448"/>
              <a:gd name="connsiteX237" fmla="*/ 433166 w 9158358"/>
              <a:gd name="connsiteY237" fmla="*/ 49224 h 98448"/>
              <a:gd name="connsiteX238" fmla="*/ 447583 w 9158358"/>
              <a:gd name="connsiteY238" fmla="*/ 14418 h 98448"/>
              <a:gd name="connsiteX239" fmla="*/ 482390 w 9158358"/>
              <a:gd name="connsiteY239" fmla="*/ 0 h 98448"/>
              <a:gd name="connsiteX240" fmla="*/ 49224 w 9158358"/>
              <a:gd name="connsiteY240" fmla="*/ 0 h 98448"/>
              <a:gd name="connsiteX241" fmla="*/ 221670 w 9158358"/>
              <a:gd name="connsiteY241" fmla="*/ 0 h 98448"/>
              <a:gd name="connsiteX242" fmla="*/ 270894 w 9158358"/>
              <a:gd name="connsiteY242" fmla="*/ 49224 h 98448"/>
              <a:gd name="connsiteX243" fmla="*/ 270893 w 9158358"/>
              <a:gd name="connsiteY243" fmla="*/ 49224 h 98448"/>
              <a:gd name="connsiteX244" fmla="*/ 221669 w 9158358"/>
              <a:gd name="connsiteY244" fmla="*/ 98448 h 98448"/>
              <a:gd name="connsiteX245" fmla="*/ 49224 w 9158358"/>
              <a:gd name="connsiteY245" fmla="*/ 98447 h 98448"/>
              <a:gd name="connsiteX246" fmla="*/ 14417 w 9158358"/>
              <a:gd name="connsiteY246" fmla="*/ 84030 h 98448"/>
              <a:gd name="connsiteX247" fmla="*/ 0 w 9158358"/>
              <a:gd name="connsiteY247" fmla="*/ 49224 h 98448"/>
              <a:gd name="connsiteX248" fmla="*/ 14417 w 9158358"/>
              <a:gd name="connsiteY248" fmla="*/ 14418 h 98448"/>
              <a:gd name="connsiteX249" fmla="*/ 49224 w 9158358"/>
              <a:gd name="connsiteY249" fmla="*/ 0 h 9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9158358" h="98448">
                <a:moveTo>
                  <a:pt x="8464777" y="49223"/>
                </a:moveTo>
                <a:lnTo>
                  <a:pt x="8464777" y="49224"/>
                </a:lnTo>
                <a:lnTo>
                  <a:pt x="8464777" y="49224"/>
                </a:lnTo>
                <a:close/>
                <a:moveTo>
                  <a:pt x="6785350" y="49223"/>
                </a:moveTo>
                <a:lnTo>
                  <a:pt x="6785350" y="49224"/>
                </a:lnTo>
                <a:lnTo>
                  <a:pt x="6785350" y="49224"/>
                </a:lnTo>
                <a:close/>
                <a:moveTo>
                  <a:pt x="5090828" y="49223"/>
                </a:moveTo>
                <a:lnTo>
                  <a:pt x="5090828" y="49224"/>
                </a:lnTo>
                <a:lnTo>
                  <a:pt x="5090828" y="49224"/>
                </a:lnTo>
                <a:close/>
                <a:moveTo>
                  <a:pt x="4657662" y="49223"/>
                </a:moveTo>
                <a:lnTo>
                  <a:pt x="4657662" y="49224"/>
                </a:lnTo>
                <a:lnTo>
                  <a:pt x="4657662" y="49224"/>
                </a:lnTo>
                <a:close/>
                <a:moveTo>
                  <a:pt x="4229799" y="49223"/>
                </a:moveTo>
                <a:lnTo>
                  <a:pt x="4229799" y="49224"/>
                </a:lnTo>
                <a:lnTo>
                  <a:pt x="4229799" y="49224"/>
                </a:lnTo>
                <a:close/>
                <a:moveTo>
                  <a:pt x="3373948" y="49223"/>
                </a:moveTo>
                <a:lnTo>
                  <a:pt x="3373948" y="49224"/>
                </a:lnTo>
                <a:lnTo>
                  <a:pt x="3373948" y="49224"/>
                </a:lnTo>
                <a:close/>
                <a:moveTo>
                  <a:pt x="2127688" y="49223"/>
                </a:moveTo>
                <a:lnTo>
                  <a:pt x="2127688" y="49224"/>
                </a:lnTo>
                <a:lnTo>
                  <a:pt x="2127688" y="49224"/>
                </a:lnTo>
                <a:close/>
                <a:moveTo>
                  <a:pt x="1694522" y="49223"/>
                </a:moveTo>
                <a:lnTo>
                  <a:pt x="1694523" y="49224"/>
                </a:lnTo>
                <a:lnTo>
                  <a:pt x="1694522" y="49224"/>
                </a:lnTo>
                <a:close/>
                <a:moveTo>
                  <a:pt x="433165" y="49223"/>
                </a:moveTo>
                <a:lnTo>
                  <a:pt x="433166" y="49224"/>
                </a:lnTo>
                <a:lnTo>
                  <a:pt x="433165" y="49224"/>
                </a:lnTo>
                <a:close/>
                <a:moveTo>
                  <a:pt x="0" y="49223"/>
                </a:moveTo>
                <a:lnTo>
                  <a:pt x="0" y="49224"/>
                </a:lnTo>
                <a:lnTo>
                  <a:pt x="0" y="49224"/>
                </a:lnTo>
                <a:close/>
                <a:moveTo>
                  <a:pt x="8936688" y="0"/>
                </a:moveTo>
                <a:lnTo>
                  <a:pt x="9109134" y="0"/>
                </a:lnTo>
                <a:cubicBezTo>
                  <a:pt x="9136320" y="0"/>
                  <a:pt x="9158358" y="22038"/>
                  <a:pt x="9158358" y="49224"/>
                </a:cubicBezTo>
                <a:lnTo>
                  <a:pt x="9158357" y="49224"/>
                </a:lnTo>
                <a:cubicBezTo>
                  <a:pt x="9158357" y="76410"/>
                  <a:pt x="9136319" y="98448"/>
                  <a:pt x="9109133" y="98448"/>
                </a:cubicBezTo>
                <a:lnTo>
                  <a:pt x="8936688" y="98447"/>
                </a:lnTo>
                <a:cubicBezTo>
                  <a:pt x="8923095" y="98447"/>
                  <a:pt x="8910789" y="92938"/>
                  <a:pt x="8901881" y="84030"/>
                </a:cubicBezTo>
                <a:lnTo>
                  <a:pt x="8887464" y="49224"/>
                </a:lnTo>
                <a:lnTo>
                  <a:pt x="8901881" y="14418"/>
                </a:lnTo>
                <a:cubicBezTo>
                  <a:pt x="8910789" y="5510"/>
                  <a:pt x="8923095" y="0"/>
                  <a:pt x="8936688" y="0"/>
                </a:cubicBezTo>
                <a:close/>
                <a:moveTo>
                  <a:pt x="8514001" y="0"/>
                </a:moveTo>
                <a:lnTo>
                  <a:pt x="8686447" y="0"/>
                </a:lnTo>
                <a:cubicBezTo>
                  <a:pt x="8713633" y="0"/>
                  <a:pt x="8735671" y="22038"/>
                  <a:pt x="8735671" y="49224"/>
                </a:cubicBezTo>
                <a:lnTo>
                  <a:pt x="8735670" y="49224"/>
                </a:lnTo>
                <a:cubicBezTo>
                  <a:pt x="8735670" y="76410"/>
                  <a:pt x="8713632" y="98448"/>
                  <a:pt x="8686446" y="98448"/>
                </a:cubicBezTo>
                <a:lnTo>
                  <a:pt x="8514001" y="98447"/>
                </a:lnTo>
                <a:cubicBezTo>
                  <a:pt x="8500408" y="98447"/>
                  <a:pt x="8488102" y="92938"/>
                  <a:pt x="8479194" y="84030"/>
                </a:cubicBezTo>
                <a:lnTo>
                  <a:pt x="8464777" y="49224"/>
                </a:lnTo>
                <a:lnTo>
                  <a:pt x="8479194" y="14418"/>
                </a:lnTo>
                <a:cubicBezTo>
                  <a:pt x="8488102" y="5510"/>
                  <a:pt x="8500408" y="0"/>
                  <a:pt x="8514001" y="0"/>
                </a:cubicBezTo>
                <a:close/>
                <a:moveTo>
                  <a:pt x="8080835" y="0"/>
                </a:moveTo>
                <a:lnTo>
                  <a:pt x="8253281" y="0"/>
                </a:lnTo>
                <a:cubicBezTo>
                  <a:pt x="8280467" y="0"/>
                  <a:pt x="8302505" y="22038"/>
                  <a:pt x="8302505" y="49224"/>
                </a:cubicBezTo>
                <a:lnTo>
                  <a:pt x="8302504" y="49224"/>
                </a:lnTo>
                <a:cubicBezTo>
                  <a:pt x="8302504" y="76410"/>
                  <a:pt x="8280466" y="98448"/>
                  <a:pt x="8253280" y="98448"/>
                </a:cubicBezTo>
                <a:lnTo>
                  <a:pt x="8080835" y="98447"/>
                </a:lnTo>
                <a:cubicBezTo>
                  <a:pt x="8067242" y="98447"/>
                  <a:pt x="8054936" y="92938"/>
                  <a:pt x="8046028" y="84030"/>
                </a:cubicBezTo>
                <a:lnTo>
                  <a:pt x="8031611" y="49224"/>
                </a:lnTo>
                <a:lnTo>
                  <a:pt x="8046028" y="14418"/>
                </a:lnTo>
                <a:cubicBezTo>
                  <a:pt x="8054936" y="5510"/>
                  <a:pt x="8067242" y="0"/>
                  <a:pt x="8080835" y="0"/>
                </a:cubicBezTo>
                <a:close/>
                <a:moveTo>
                  <a:pt x="7687497" y="0"/>
                </a:moveTo>
                <a:lnTo>
                  <a:pt x="7859943" y="0"/>
                </a:lnTo>
                <a:cubicBezTo>
                  <a:pt x="7887129" y="0"/>
                  <a:pt x="7909167" y="22038"/>
                  <a:pt x="7909167" y="49224"/>
                </a:cubicBezTo>
                <a:lnTo>
                  <a:pt x="7909166" y="49224"/>
                </a:lnTo>
                <a:cubicBezTo>
                  <a:pt x="7909166" y="76410"/>
                  <a:pt x="7887128" y="98448"/>
                  <a:pt x="7859942" y="98448"/>
                </a:cubicBezTo>
                <a:lnTo>
                  <a:pt x="7687497" y="98447"/>
                </a:lnTo>
                <a:cubicBezTo>
                  <a:pt x="7673904" y="98447"/>
                  <a:pt x="7661598" y="92938"/>
                  <a:pt x="7652690" y="84030"/>
                </a:cubicBezTo>
                <a:lnTo>
                  <a:pt x="7638273" y="49224"/>
                </a:lnTo>
                <a:lnTo>
                  <a:pt x="7652690" y="14418"/>
                </a:lnTo>
                <a:cubicBezTo>
                  <a:pt x="7661598" y="5510"/>
                  <a:pt x="7673904" y="0"/>
                  <a:pt x="7687497" y="0"/>
                </a:cubicBezTo>
                <a:close/>
                <a:moveTo>
                  <a:pt x="7254331" y="0"/>
                </a:moveTo>
                <a:lnTo>
                  <a:pt x="7426777" y="0"/>
                </a:lnTo>
                <a:cubicBezTo>
                  <a:pt x="7453963" y="0"/>
                  <a:pt x="7476001" y="22038"/>
                  <a:pt x="7476001" y="49224"/>
                </a:cubicBezTo>
                <a:lnTo>
                  <a:pt x="7476000" y="49224"/>
                </a:lnTo>
                <a:cubicBezTo>
                  <a:pt x="7476000" y="76410"/>
                  <a:pt x="7453962" y="98448"/>
                  <a:pt x="7426776" y="98448"/>
                </a:cubicBezTo>
                <a:lnTo>
                  <a:pt x="7254331" y="98447"/>
                </a:lnTo>
                <a:cubicBezTo>
                  <a:pt x="7240738" y="98447"/>
                  <a:pt x="7228432" y="92938"/>
                  <a:pt x="7219524" y="84030"/>
                </a:cubicBezTo>
                <a:lnTo>
                  <a:pt x="7205107" y="49224"/>
                </a:lnTo>
                <a:lnTo>
                  <a:pt x="7219524" y="14418"/>
                </a:lnTo>
                <a:cubicBezTo>
                  <a:pt x="7228432" y="5510"/>
                  <a:pt x="7240738" y="0"/>
                  <a:pt x="7254331" y="0"/>
                </a:cubicBezTo>
                <a:close/>
                <a:moveTo>
                  <a:pt x="6834574" y="0"/>
                </a:moveTo>
                <a:lnTo>
                  <a:pt x="7007020" y="0"/>
                </a:lnTo>
                <a:cubicBezTo>
                  <a:pt x="7034206" y="0"/>
                  <a:pt x="7056244" y="22038"/>
                  <a:pt x="7056244" y="49224"/>
                </a:cubicBezTo>
                <a:lnTo>
                  <a:pt x="7056243" y="49224"/>
                </a:lnTo>
                <a:cubicBezTo>
                  <a:pt x="7056243" y="76410"/>
                  <a:pt x="7034205" y="98448"/>
                  <a:pt x="7007019" y="98448"/>
                </a:cubicBezTo>
                <a:lnTo>
                  <a:pt x="6834574" y="98447"/>
                </a:lnTo>
                <a:cubicBezTo>
                  <a:pt x="6820981" y="98447"/>
                  <a:pt x="6808675" y="92938"/>
                  <a:pt x="6799767" y="84030"/>
                </a:cubicBezTo>
                <a:lnTo>
                  <a:pt x="6785350" y="49224"/>
                </a:lnTo>
                <a:lnTo>
                  <a:pt x="6799767" y="14418"/>
                </a:lnTo>
                <a:cubicBezTo>
                  <a:pt x="6808675" y="5510"/>
                  <a:pt x="6820981" y="0"/>
                  <a:pt x="6834574" y="0"/>
                </a:cubicBezTo>
                <a:close/>
                <a:moveTo>
                  <a:pt x="6401409" y="0"/>
                </a:moveTo>
                <a:lnTo>
                  <a:pt x="6573855" y="0"/>
                </a:lnTo>
                <a:cubicBezTo>
                  <a:pt x="6601041" y="0"/>
                  <a:pt x="6623079" y="22038"/>
                  <a:pt x="6623079" y="49224"/>
                </a:cubicBezTo>
                <a:lnTo>
                  <a:pt x="6623078" y="49224"/>
                </a:lnTo>
                <a:cubicBezTo>
                  <a:pt x="6623078" y="76410"/>
                  <a:pt x="6601040" y="98448"/>
                  <a:pt x="6573854" y="98448"/>
                </a:cubicBezTo>
                <a:lnTo>
                  <a:pt x="6401409" y="98447"/>
                </a:lnTo>
                <a:cubicBezTo>
                  <a:pt x="6387816" y="98447"/>
                  <a:pt x="6375510" y="92938"/>
                  <a:pt x="6366602" y="84030"/>
                </a:cubicBezTo>
                <a:lnTo>
                  <a:pt x="6352185" y="49224"/>
                </a:lnTo>
                <a:lnTo>
                  <a:pt x="6366602" y="14418"/>
                </a:lnTo>
                <a:cubicBezTo>
                  <a:pt x="6375510" y="5510"/>
                  <a:pt x="6387816" y="0"/>
                  <a:pt x="6401409" y="0"/>
                </a:cubicBezTo>
                <a:close/>
                <a:moveTo>
                  <a:pt x="5989200" y="0"/>
                </a:moveTo>
                <a:lnTo>
                  <a:pt x="6161646" y="0"/>
                </a:lnTo>
                <a:cubicBezTo>
                  <a:pt x="6188832" y="0"/>
                  <a:pt x="6210870" y="22038"/>
                  <a:pt x="6210870" y="49224"/>
                </a:cubicBezTo>
                <a:lnTo>
                  <a:pt x="6210869" y="49224"/>
                </a:lnTo>
                <a:cubicBezTo>
                  <a:pt x="6210869" y="76410"/>
                  <a:pt x="6188831" y="98448"/>
                  <a:pt x="6161645" y="98448"/>
                </a:cubicBezTo>
                <a:lnTo>
                  <a:pt x="5989200" y="98447"/>
                </a:lnTo>
                <a:cubicBezTo>
                  <a:pt x="5975607" y="98447"/>
                  <a:pt x="5963301" y="92938"/>
                  <a:pt x="5954393" y="84030"/>
                </a:cubicBezTo>
                <a:lnTo>
                  <a:pt x="5939976" y="49224"/>
                </a:lnTo>
                <a:lnTo>
                  <a:pt x="5954393" y="14418"/>
                </a:lnTo>
                <a:cubicBezTo>
                  <a:pt x="5963301" y="5510"/>
                  <a:pt x="5975607" y="0"/>
                  <a:pt x="5989200" y="0"/>
                </a:cubicBezTo>
                <a:close/>
                <a:moveTo>
                  <a:pt x="5556034" y="0"/>
                </a:moveTo>
                <a:lnTo>
                  <a:pt x="5728480" y="0"/>
                </a:lnTo>
                <a:cubicBezTo>
                  <a:pt x="5755666" y="0"/>
                  <a:pt x="5777704" y="22038"/>
                  <a:pt x="5777704" y="49224"/>
                </a:cubicBezTo>
                <a:lnTo>
                  <a:pt x="5777703" y="49224"/>
                </a:lnTo>
                <a:cubicBezTo>
                  <a:pt x="5777703" y="76410"/>
                  <a:pt x="5755665" y="98448"/>
                  <a:pt x="5728479" y="98448"/>
                </a:cubicBezTo>
                <a:lnTo>
                  <a:pt x="5556034" y="98447"/>
                </a:lnTo>
                <a:cubicBezTo>
                  <a:pt x="5542441" y="98447"/>
                  <a:pt x="5530135" y="92938"/>
                  <a:pt x="5521227" y="84030"/>
                </a:cubicBezTo>
                <a:lnTo>
                  <a:pt x="5506810" y="49224"/>
                </a:lnTo>
                <a:lnTo>
                  <a:pt x="5521227" y="14418"/>
                </a:lnTo>
                <a:cubicBezTo>
                  <a:pt x="5530135" y="5510"/>
                  <a:pt x="5542441" y="0"/>
                  <a:pt x="5556034" y="0"/>
                </a:cubicBezTo>
                <a:close/>
                <a:moveTo>
                  <a:pt x="5140052" y="0"/>
                </a:moveTo>
                <a:lnTo>
                  <a:pt x="5312498" y="0"/>
                </a:lnTo>
                <a:cubicBezTo>
                  <a:pt x="5339684" y="0"/>
                  <a:pt x="5361722" y="22038"/>
                  <a:pt x="5361722" y="49224"/>
                </a:cubicBezTo>
                <a:lnTo>
                  <a:pt x="5361721" y="49224"/>
                </a:lnTo>
                <a:cubicBezTo>
                  <a:pt x="5361721" y="76410"/>
                  <a:pt x="5339683" y="98448"/>
                  <a:pt x="5312497" y="98448"/>
                </a:cubicBezTo>
                <a:lnTo>
                  <a:pt x="5140052" y="98447"/>
                </a:lnTo>
                <a:cubicBezTo>
                  <a:pt x="5126459" y="98447"/>
                  <a:pt x="5114153" y="92938"/>
                  <a:pt x="5105245" y="84030"/>
                </a:cubicBezTo>
                <a:lnTo>
                  <a:pt x="5090828" y="49224"/>
                </a:lnTo>
                <a:lnTo>
                  <a:pt x="5105245" y="14418"/>
                </a:lnTo>
                <a:cubicBezTo>
                  <a:pt x="5114153" y="5510"/>
                  <a:pt x="5126459" y="0"/>
                  <a:pt x="5140052" y="0"/>
                </a:cubicBezTo>
                <a:close/>
                <a:moveTo>
                  <a:pt x="4706886" y="0"/>
                </a:moveTo>
                <a:lnTo>
                  <a:pt x="4879332" y="0"/>
                </a:lnTo>
                <a:cubicBezTo>
                  <a:pt x="4906518" y="0"/>
                  <a:pt x="4928556" y="22038"/>
                  <a:pt x="4928556" y="49224"/>
                </a:cubicBezTo>
                <a:lnTo>
                  <a:pt x="4928555" y="49224"/>
                </a:lnTo>
                <a:cubicBezTo>
                  <a:pt x="4928555" y="76410"/>
                  <a:pt x="4906517" y="98448"/>
                  <a:pt x="4879331" y="98448"/>
                </a:cubicBezTo>
                <a:lnTo>
                  <a:pt x="4706886" y="98447"/>
                </a:lnTo>
                <a:cubicBezTo>
                  <a:pt x="4693293" y="98447"/>
                  <a:pt x="4680987" y="92938"/>
                  <a:pt x="4672079" y="84030"/>
                </a:cubicBezTo>
                <a:lnTo>
                  <a:pt x="4657662" y="49224"/>
                </a:lnTo>
                <a:lnTo>
                  <a:pt x="4672079" y="14418"/>
                </a:lnTo>
                <a:cubicBezTo>
                  <a:pt x="4680987" y="5510"/>
                  <a:pt x="4693293" y="0"/>
                  <a:pt x="4706886" y="0"/>
                </a:cubicBezTo>
                <a:close/>
                <a:moveTo>
                  <a:pt x="4279023" y="0"/>
                </a:moveTo>
                <a:lnTo>
                  <a:pt x="4451469" y="0"/>
                </a:lnTo>
                <a:cubicBezTo>
                  <a:pt x="4478655" y="0"/>
                  <a:pt x="4500693" y="22038"/>
                  <a:pt x="4500693" y="49224"/>
                </a:cubicBezTo>
                <a:lnTo>
                  <a:pt x="4500692" y="49224"/>
                </a:lnTo>
                <a:cubicBezTo>
                  <a:pt x="4500692" y="76410"/>
                  <a:pt x="4478654" y="98448"/>
                  <a:pt x="4451468" y="98448"/>
                </a:cubicBezTo>
                <a:lnTo>
                  <a:pt x="4279023" y="98447"/>
                </a:lnTo>
                <a:cubicBezTo>
                  <a:pt x="4265430" y="98447"/>
                  <a:pt x="4253124" y="92938"/>
                  <a:pt x="4244216" y="84030"/>
                </a:cubicBezTo>
                <a:lnTo>
                  <a:pt x="4229799" y="49224"/>
                </a:lnTo>
                <a:lnTo>
                  <a:pt x="4244216" y="14418"/>
                </a:lnTo>
                <a:cubicBezTo>
                  <a:pt x="4253124" y="5510"/>
                  <a:pt x="4265430" y="0"/>
                  <a:pt x="4279023" y="0"/>
                </a:cubicBezTo>
                <a:close/>
                <a:moveTo>
                  <a:pt x="3856336" y="0"/>
                </a:moveTo>
                <a:lnTo>
                  <a:pt x="4028782" y="0"/>
                </a:lnTo>
                <a:cubicBezTo>
                  <a:pt x="4055968" y="0"/>
                  <a:pt x="4078006" y="22038"/>
                  <a:pt x="4078006" y="49224"/>
                </a:cubicBezTo>
                <a:lnTo>
                  <a:pt x="4078005" y="49224"/>
                </a:lnTo>
                <a:cubicBezTo>
                  <a:pt x="4078005" y="76410"/>
                  <a:pt x="4055967" y="98448"/>
                  <a:pt x="4028781" y="98448"/>
                </a:cubicBezTo>
                <a:lnTo>
                  <a:pt x="3856336" y="98447"/>
                </a:lnTo>
                <a:cubicBezTo>
                  <a:pt x="3842743" y="98447"/>
                  <a:pt x="3830437" y="92938"/>
                  <a:pt x="3821531" y="84030"/>
                </a:cubicBezTo>
                <a:lnTo>
                  <a:pt x="3807114" y="49224"/>
                </a:lnTo>
                <a:lnTo>
                  <a:pt x="3821531" y="14418"/>
                </a:lnTo>
                <a:cubicBezTo>
                  <a:pt x="3830437" y="5510"/>
                  <a:pt x="3842743" y="0"/>
                  <a:pt x="3856336" y="0"/>
                </a:cubicBezTo>
                <a:close/>
                <a:moveTo>
                  <a:pt x="3423172" y="0"/>
                </a:moveTo>
                <a:lnTo>
                  <a:pt x="3595618" y="0"/>
                </a:lnTo>
                <a:cubicBezTo>
                  <a:pt x="3622804" y="0"/>
                  <a:pt x="3644842" y="22038"/>
                  <a:pt x="3644842" y="49224"/>
                </a:cubicBezTo>
                <a:lnTo>
                  <a:pt x="3644841" y="49224"/>
                </a:lnTo>
                <a:cubicBezTo>
                  <a:pt x="3644841" y="76410"/>
                  <a:pt x="3622803" y="98448"/>
                  <a:pt x="3595617" y="98448"/>
                </a:cubicBezTo>
                <a:lnTo>
                  <a:pt x="3423172" y="98447"/>
                </a:lnTo>
                <a:cubicBezTo>
                  <a:pt x="3409579" y="98447"/>
                  <a:pt x="3397273" y="92938"/>
                  <a:pt x="3388365" y="84030"/>
                </a:cubicBezTo>
                <a:lnTo>
                  <a:pt x="3373948" y="49224"/>
                </a:lnTo>
                <a:lnTo>
                  <a:pt x="3388365" y="14418"/>
                </a:lnTo>
                <a:cubicBezTo>
                  <a:pt x="3397273" y="5510"/>
                  <a:pt x="3409579" y="0"/>
                  <a:pt x="3423172" y="0"/>
                </a:cubicBezTo>
                <a:close/>
                <a:moveTo>
                  <a:pt x="3029834" y="0"/>
                </a:moveTo>
                <a:lnTo>
                  <a:pt x="3202280" y="0"/>
                </a:lnTo>
                <a:cubicBezTo>
                  <a:pt x="3229467" y="0"/>
                  <a:pt x="3251505" y="22038"/>
                  <a:pt x="3251505" y="49224"/>
                </a:cubicBezTo>
                <a:lnTo>
                  <a:pt x="3251503" y="49224"/>
                </a:lnTo>
                <a:cubicBezTo>
                  <a:pt x="3251503" y="76410"/>
                  <a:pt x="3229465" y="98448"/>
                  <a:pt x="3202279" y="98448"/>
                </a:cubicBezTo>
                <a:lnTo>
                  <a:pt x="3029834" y="98447"/>
                </a:lnTo>
                <a:cubicBezTo>
                  <a:pt x="3016241" y="98447"/>
                  <a:pt x="3003935" y="92938"/>
                  <a:pt x="2995027" y="84030"/>
                </a:cubicBezTo>
                <a:lnTo>
                  <a:pt x="2980610" y="49224"/>
                </a:lnTo>
                <a:lnTo>
                  <a:pt x="2995027" y="14418"/>
                </a:lnTo>
                <a:cubicBezTo>
                  <a:pt x="3003935" y="5510"/>
                  <a:pt x="3016241" y="0"/>
                  <a:pt x="3029834" y="0"/>
                </a:cubicBezTo>
                <a:close/>
                <a:moveTo>
                  <a:pt x="2596668" y="0"/>
                </a:moveTo>
                <a:lnTo>
                  <a:pt x="2769115" y="0"/>
                </a:lnTo>
                <a:cubicBezTo>
                  <a:pt x="2796301" y="0"/>
                  <a:pt x="2818339" y="22038"/>
                  <a:pt x="2818339" y="49224"/>
                </a:cubicBezTo>
                <a:lnTo>
                  <a:pt x="2818338" y="49224"/>
                </a:lnTo>
                <a:cubicBezTo>
                  <a:pt x="2818338" y="76410"/>
                  <a:pt x="2796300" y="98448"/>
                  <a:pt x="2769113" y="98448"/>
                </a:cubicBezTo>
                <a:lnTo>
                  <a:pt x="2596668" y="98447"/>
                </a:lnTo>
                <a:cubicBezTo>
                  <a:pt x="2583076" y="98447"/>
                  <a:pt x="2570769" y="92938"/>
                  <a:pt x="2561862" y="84030"/>
                </a:cubicBezTo>
                <a:lnTo>
                  <a:pt x="2547444" y="49224"/>
                </a:lnTo>
                <a:lnTo>
                  <a:pt x="2561862" y="14418"/>
                </a:lnTo>
                <a:cubicBezTo>
                  <a:pt x="2570769" y="5510"/>
                  <a:pt x="2583076" y="0"/>
                  <a:pt x="2596668" y="0"/>
                </a:cubicBezTo>
                <a:close/>
                <a:moveTo>
                  <a:pt x="2176912" y="0"/>
                </a:moveTo>
                <a:lnTo>
                  <a:pt x="2349358" y="0"/>
                </a:lnTo>
                <a:cubicBezTo>
                  <a:pt x="2376544" y="0"/>
                  <a:pt x="2398581" y="22038"/>
                  <a:pt x="2398581" y="49224"/>
                </a:cubicBezTo>
                <a:lnTo>
                  <a:pt x="2398580" y="49224"/>
                </a:lnTo>
                <a:cubicBezTo>
                  <a:pt x="2398580" y="76410"/>
                  <a:pt x="2376543" y="98448"/>
                  <a:pt x="2349357" y="98448"/>
                </a:cubicBezTo>
                <a:lnTo>
                  <a:pt x="2176912" y="98447"/>
                </a:lnTo>
                <a:cubicBezTo>
                  <a:pt x="2163319" y="98447"/>
                  <a:pt x="2151012" y="92938"/>
                  <a:pt x="2142105" y="84030"/>
                </a:cubicBezTo>
                <a:lnTo>
                  <a:pt x="2127688" y="49224"/>
                </a:lnTo>
                <a:lnTo>
                  <a:pt x="2142105" y="14418"/>
                </a:lnTo>
                <a:cubicBezTo>
                  <a:pt x="2151012" y="5510"/>
                  <a:pt x="2163319" y="0"/>
                  <a:pt x="2176912" y="0"/>
                </a:cubicBezTo>
                <a:close/>
                <a:moveTo>
                  <a:pt x="1743748" y="0"/>
                </a:moveTo>
                <a:lnTo>
                  <a:pt x="1916193" y="0"/>
                </a:lnTo>
                <a:cubicBezTo>
                  <a:pt x="1943379" y="0"/>
                  <a:pt x="1965417" y="22038"/>
                  <a:pt x="1965417" y="49224"/>
                </a:cubicBezTo>
                <a:lnTo>
                  <a:pt x="1965416" y="49224"/>
                </a:lnTo>
                <a:cubicBezTo>
                  <a:pt x="1965416" y="76410"/>
                  <a:pt x="1943378" y="98448"/>
                  <a:pt x="1916192" y="98448"/>
                </a:cubicBezTo>
                <a:lnTo>
                  <a:pt x="1743748" y="98447"/>
                </a:lnTo>
                <a:cubicBezTo>
                  <a:pt x="1730153" y="98447"/>
                  <a:pt x="1717847" y="92938"/>
                  <a:pt x="1708940" y="84030"/>
                </a:cubicBezTo>
                <a:lnTo>
                  <a:pt x="1694523" y="49224"/>
                </a:lnTo>
                <a:lnTo>
                  <a:pt x="1708940" y="14418"/>
                </a:lnTo>
                <a:cubicBezTo>
                  <a:pt x="1717847" y="5510"/>
                  <a:pt x="1730153" y="0"/>
                  <a:pt x="1743748" y="0"/>
                </a:cubicBezTo>
                <a:close/>
                <a:moveTo>
                  <a:pt x="1331538" y="0"/>
                </a:moveTo>
                <a:lnTo>
                  <a:pt x="1503984" y="0"/>
                </a:lnTo>
                <a:cubicBezTo>
                  <a:pt x="1531170" y="0"/>
                  <a:pt x="1553208" y="22038"/>
                  <a:pt x="1553208" y="49224"/>
                </a:cubicBezTo>
                <a:lnTo>
                  <a:pt x="1553207" y="49224"/>
                </a:lnTo>
                <a:cubicBezTo>
                  <a:pt x="1553207" y="76410"/>
                  <a:pt x="1531169" y="98448"/>
                  <a:pt x="1503983" y="98448"/>
                </a:cubicBezTo>
                <a:lnTo>
                  <a:pt x="1331538" y="98447"/>
                </a:lnTo>
                <a:cubicBezTo>
                  <a:pt x="1317946" y="98447"/>
                  <a:pt x="1305639" y="92938"/>
                  <a:pt x="1296731" y="84030"/>
                </a:cubicBezTo>
                <a:lnTo>
                  <a:pt x="1282315" y="49224"/>
                </a:lnTo>
                <a:lnTo>
                  <a:pt x="1296731" y="14418"/>
                </a:lnTo>
                <a:cubicBezTo>
                  <a:pt x="1305639" y="5510"/>
                  <a:pt x="1317946" y="0"/>
                  <a:pt x="1331538" y="0"/>
                </a:cubicBezTo>
                <a:close/>
                <a:moveTo>
                  <a:pt x="898372" y="0"/>
                </a:moveTo>
                <a:lnTo>
                  <a:pt x="1070819" y="0"/>
                </a:lnTo>
                <a:cubicBezTo>
                  <a:pt x="1098004" y="0"/>
                  <a:pt x="1120043" y="22038"/>
                  <a:pt x="1120043" y="49224"/>
                </a:cubicBezTo>
                <a:lnTo>
                  <a:pt x="1120042" y="49224"/>
                </a:lnTo>
                <a:cubicBezTo>
                  <a:pt x="1120042" y="76410"/>
                  <a:pt x="1098004" y="98448"/>
                  <a:pt x="1070818" y="98448"/>
                </a:cubicBezTo>
                <a:lnTo>
                  <a:pt x="898372" y="98447"/>
                </a:lnTo>
                <a:cubicBezTo>
                  <a:pt x="884779" y="98447"/>
                  <a:pt x="872473" y="92938"/>
                  <a:pt x="863565" y="84030"/>
                </a:cubicBezTo>
                <a:lnTo>
                  <a:pt x="849148" y="49224"/>
                </a:lnTo>
                <a:lnTo>
                  <a:pt x="863565" y="14418"/>
                </a:lnTo>
                <a:cubicBezTo>
                  <a:pt x="872473" y="5510"/>
                  <a:pt x="884779" y="0"/>
                  <a:pt x="898372" y="0"/>
                </a:cubicBezTo>
                <a:close/>
                <a:moveTo>
                  <a:pt x="482390" y="0"/>
                </a:moveTo>
                <a:lnTo>
                  <a:pt x="654835" y="0"/>
                </a:lnTo>
                <a:cubicBezTo>
                  <a:pt x="682021" y="0"/>
                  <a:pt x="704060" y="22038"/>
                  <a:pt x="704060" y="49224"/>
                </a:cubicBezTo>
                <a:lnTo>
                  <a:pt x="704058" y="49224"/>
                </a:lnTo>
                <a:cubicBezTo>
                  <a:pt x="704058" y="76410"/>
                  <a:pt x="682020" y="98448"/>
                  <a:pt x="654834" y="98448"/>
                </a:cubicBezTo>
                <a:lnTo>
                  <a:pt x="482390" y="98447"/>
                </a:lnTo>
                <a:cubicBezTo>
                  <a:pt x="468796" y="98447"/>
                  <a:pt x="456490" y="92938"/>
                  <a:pt x="447583" y="84030"/>
                </a:cubicBezTo>
                <a:lnTo>
                  <a:pt x="433166" y="49224"/>
                </a:lnTo>
                <a:lnTo>
                  <a:pt x="447583" y="14418"/>
                </a:lnTo>
                <a:cubicBezTo>
                  <a:pt x="456490" y="5510"/>
                  <a:pt x="468796" y="0"/>
                  <a:pt x="482390" y="0"/>
                </a:cubicBezTo>
                <a:close/>
                <a:moveTo>
                  <a:pt x="49224" y="0"/>
                </a:moveTo>
                <a:lnTo>
                  <a:pt x="221670" y="0"/>
                </a:lnTo>
                <a:cubicBezTo>
                  <a:pt x="248856" y="0"/>
                  <a:pt x="270894" y="22038"/>
                  <a:pt x="270894" y="49224"/>
                </a:cubicBezTo>
                <a:lnTo>
                  <a:pt x="270893" y="49224"/>
                </a:lnTo>
                <a:cubicBezTo>
                  <a:pt x="270893" y="76410"/>
                  <a:pt x="248855" y="98448"/>
                  <a:pt x="221669" y="98448"/>
                </a:cubicBezTo>
                <a:lnTo>
                  <a:pt x="49224" y="98447"/>
                </a:lnTo>
                <a:cubicBezTo>
                  <a:pt x="35631" y="98447"/>
                  <a:pt x="23325" y="92938"/>
                  <a:pt x="14417" y="84030"/>
                </a:cubicBezTo>
                <a:lnTo>
                  <a:pt x="0" y="49224"/>
                </a:lnTo>
                <a:lnTo>
                  <a:pt x="14417" y="14418"/>
                </a:lnTo>
                <a:cubicBezTo>
                  <a:pt x="23325" y="5510"/>
                  <a:pt x="35631" y="0"/>
                  <a:pt x="4922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ADDF365-8D42-B8FC-2FEE-4F544C51FB6A}"/>
              </a:ext>
            </a:extLst>
          </p:cNvPr>
          <p:cNvSpPr/>
          <p:nvPr/>
        </p:nvSpPr>
        <p:spPr>
          <a:xfrm>
            <a:off x="361349" y="748146"/>
            <a:ext cx="9167707" cy="268561"/>
          </a:xfrm>
          <a:custGeom>
            <a:avLst/>
            <a:gdLst>
              <a:gd name="connsiteX0" fmla="*/ 319083 w 9167707"/>
              <a:gd name="connsiteY0" fmla="*/ 0 h 268561"/>
              <a:gd name="connsiteX1" fmla="*/ 554775 w 9167707"/>
              <a:gd name="connsiteY1" fmla="*/ 97627 h 268561"/>
              <a:gd name="connsiteX2" fmla="*/ 554827 w 9167707"/>
              <a:gd name="connsiteY2" fmla="*/ 97680 h 268561"/>
              <a:gd name="connsiteX3" fmla="*/ 554880 w 9167707"/>
              <a:gd name="connsiteY3" fmla="*/ 97627 h 268561"/>
              <a:gd name="connsiteX4" fmla="*/ 790571 w 9167707"/>
              <a:gd name="connsiteY4" fmla="*/ 0 h 268561"/>
              <a:gd name="connsiteX5" fmla="*/ 1026262 w 9167707"/>
              <a:gd name="connsiteY5" fmla="*/ 97627 h 268561"/>
              <a:gd name="connsiteX6" fmla="*/ 1026315 w 9167707"/>
              <a:gd name="connsiteY6" fmla="*/ 97680 h 268561"/>
              <a:gd name="connsiteX7" fmla="*/ 1026368 w 9167707"/>
              <a:gd name="connsiteY7" fmla="*/ 97627 h 268561"/>
              <a:gd name="connsiteX8" fmla="*/ 1262058 w 9167707"/>
              <a:gd name="connsiteY8" fmla="*/ 0 h 268561"/>
              <a:gd name="connsiteX9" fmla="*/ 1497750 w 9167707"/>
              <a:gd name="connsiteY9" fmla="*/ 97627 h 268561"/>
              <a:gd name="connsiteX10" fmla="*/ 1497802 w 9167707"/>
              <a:gd name="connsiteY10" fmla="*/ 97679 h 268561"/>
              <a:gd name="connsiteX11" fmla="*/ 1497855 w 9167707"/>
              <a:gd name="connsiteY11" fmla="*/ 97627 h 268561"/>
              <a:gd name="connsiteX12" fmla="*/ 1733546 w 9167707"/>
              <a:gd name="connsiteY12" fmla="*/ 0 h 268561"/>
              <a:gd name="connsiteX13" fmla="*/ 1969237 w 9167707"/>
              <a:gd name="connsiteY13" fmla="*/ 97627 h 268561"/>
              <a:gd name="connsiteX14" fmla="*/ 1969289 w 9167707"/>
              <a:gd name="connsiteY14" fmla="*/ 97680 h 268561"/>
              <a:gd name="connsiteX15" fmla="*/ 1969343 w 9167707"/>
              <a:gd name="connsiteY15" fmla="*/ 97627 h 268561"/>
              <a:gd name="connsiteX16" fmla="*/ 2205033 w 9167707"/>
              <a:gd name="connsiteY16" fmla="*/ 0 h 268561"/>
              <a:gd name="connsiteX17" fmla="*/ 2440725 w 9167707"/>
              <a:gd name="connsiteY17" fmla="*/ 97627 h 268561"/>
              <a:gd name="connsiteX18" fmla="*/ 2440777 w 9167707"/>
              <a:gd name="connsiteY18" fmla="*/ 97679 h 268561"/>
              <a:gd name="connsiteX19" fmla="*/ 2440829 w 9167707"/>
              <a:gd name="connsiteY19" fmla="*/ 97627 h 268561"/>
              <a:gd name="connsiteX20" fmla="*/ 2676519 w 9167707"/>
              <a:gd name="connsiteY20" fmla="*/ 0 h 268561"/>
              <a:gd name="connsiteX21" fmla="*/ 2912212 w 9167707"/>
              <a:gd name="connsiteY21" fmla="*/ 97627 h 268561"/>
              <a:gd name="connsiteX22" fmla="*/ 2912264 w 9167707"/>
              <a:gd name="connsiteY22" fmla="*/ 97680 h 268561"/>
              <a:gd name="connsiteX23" fmla="*/ 2912317 w 9167707"/>
              <a:gd name="connsiteY23" fmla="*/ 97627 h 268561"/>
              <a:gd name="connsiteX24" fmla="*/ 3148008 w 9167707"/>
              <a:gd name="connsiteY24" fmla="*/ 0 h 268561"/>
              <a:gd name="connsiteX25" fmla="*/ 3383699 w 9167707"/>
              <a:gd name="connsiteY25" fmla="*/ 97627 h 268561"/>
              <a:gd name="connsiteX26" fmla="*/ 3383752 w 9167707"/>
              <a:gd name="connsiteY26" fmla="*/ 97679 h 268561"/>
              <a:gd name="connsiteX27" fmla="*/ 3383804 w 9167707"/>
              <a:gd name="connsiteY27" fmla="*/ 97627 h 268561"/>
              <a:gd name="connsiteX28" fmla="*/ 3619495 w 9167707"/>
              <a:gd name="connsiteY28" fmla="*/ 0 h 268561"/>
              <a:gd name="connsiteX29" fmla="*/ 3855187 w 9167707"/>
              <a:gd name="connsiteY29" fmla="*/ 97627 h 268561"/>
              <a:gd name="connsiteX30" fmla="*/ 3855240 w 9167707"/>
              <a:gd name="connsiteY30" fmla="*/ 97680 h 268561"/>
              <a:gd name="connsiteX31" fmla="*/ 3855292 w 9167707"/>
              <a:gd name="connsiteY31" fmla="*/ 97627 h 268561"/>
              <a:gd name="connsiteX32" fmla="*/ 4090983 w 9167707"/>
              <a:gd name="connsiteY32" fmla="*/ 0 h 268561"/>
              <a:gd name="connsiteX33" fmla="*/ 4326675 w 9167707"/>
              <a:gd name="connsiteY33" fmla="*/ 97627 h 268561"/>
              <a:gd name="connsiteX34" fmla="*/ 4326727 w 9167707"/>
              <a:gd name="connsiteY34" fmla="*/ 97679 h 268561"/>
              <a:gd name="connsiteX35" fmla="*/ 4326779 w 9167707"/>
              <a:gd name="connsiteY35" fmla="*/ 97627 h 268561"/>
              <a:gd name="connsiteX36" fmla="*/ 4562470 w 9167707"/>
              <a:gd name="connsiteY36" fmla="*/ 0 h 268561"/>
              <a:gd name="connsiteX37" fmla="*/ 4798162 w 9167707"/>
              <a:gd name="connsiteY37" fmla="*/ 97627 h 268561"/>
              <a:gd name="connsiteX38" fmla="*/ 4798215 w 9167707"/>
              <a:gd name="connsiteY38" fmla="*/ 97680 h 268561"/>
              <a:gd name="connsiteX39" fmla="*/ 4798267 w 9167707"/>
              <a:gd name="connsiteY39" fmla="*/ 97627 h 268561"/>
              <a:gd name="connsiteX40" fmla="*/ 5033958 w 9167707"/>
              <a:gd name="connsiteY40" fmla="*/ 0 h 268561"/>
              <a:gd name="connsiteX41" fmla="*/ 5269650 w 9167707"/>
              <a:gd name="connsiteY41" fmla="*/ 97627 h 268561"/>
              <a:gd name="connsiteX42" fmla="*/ 5269702 w 9167707"/>
              <a:gd name="connsiteY42" fmla="*/ 97679 h 268561"/>
              <a:gd name="connsiteX43" fmla="*/ 5269754 w 9167707"/>
              <a:gd name="connsiteY43" fmla="*/ 97627 h 268561"/>
              <a:gd name="connsiteX44" fmla="*/ 5505445 w 9167707"/>
              <a:gd name="connsiteY44" fmla="*/ 0 h 268561"/>
              <a:gd name="connsiteX45" fmla="*/ 5741137 w 9167707"/>
              <a:gd name="connsiteY45" fmla="*/ 97627 h 268561"/>
              <a:gd name="connsiteX46" fmla="*/ 5741190 w 9167707"/>
              <a:gd name="connsiteY46" fmla="*/ 97680 h 268561"/>
              <a:gd name="connsiteX47" fmla="*/ 5741242 w 9167707"/>
              <a:gd name="connsiteY47" fmla="*/ 97627 h 268561"/>
              <a:gd name="connsiteX48" fmla="*/ 5976933 w 9167707"/>
              <a:gd name="connsiteY48" fmla="*/ 0 h 268561"/>
              <a:gd name="connsiteX49" fmla="*/ 6212625 w 9167707"/>
              <a:gd name="connsiteY49" fmla="*/ 97627 h 268561"/>
              <a:gd name="connsiteX50" fmla="*/ 6212678 w 9167707"/>
              <a:gd name="connsiteY50" fmla="*/ 97680 h 268561"/>
              <a:gd name="connsiteX51" fmla="*/ 6212730 w 9167707"/>
              <a:gd name="connsiteY51" fmla="*/ 97627 h 268561"/>
              <a:gd name="connsiteX52" fmla="*/ 6448421 w 9167707"/>
              <a:gd name="connsiteY52" fmla="*/ 0 h 268561"/>
              <a:gd name="connsiteX53" fmla="*/ 6684113 w 9167707"/>
              <a:gd name="connsiteY53" fmla="*/ 97627 h 268561"/>
              <a:gd name="connsiteX54" fmla="*/ 6684166 w 9167707"/>
              <a:gd name="connsiteY54" fmla="*/ 97680 h 268561"/>
              <a:gd name="connsiteX55" fmla="*/ 6684218 w 9167707"/>
              <a:gd name="connsiteY55" fmla="*/ 97627 h 268561"/>
              <a:gd name="connsiteX56" fmla="*/ 6919909 w 9167707"/>
              <a:gd name="connsiteY56" fmla="*/ 0 h 268561"/>
              <a:gd name="connsiteX57" fmla="*/ 7155601 w 9167707"/>
              <a:gd name="connsiteY57" fmla="*/ 97627 h 268561"/>
              <a:gd name="connsiteX58" fmla="*/ 7155653 w 9167707"/>
              <a:gd name="connsiteY58" fmla="*/ 97679 h 268561"/>
              <a:gd name="connsiteX59" fmla="*/ 7155705 w 9167707"/>
              <a:gd name="connsiteY59" fmla="*/ 97627 h 268561"/>
              <a:gd name="connsiteX60" fmla="*/ 7391396 w 9167707"/>
              <a:gd name="connsiteY60" fmla="*/ 0 h 268561"/>
              <a:gd name="connsiteX61" fmla="*/ 7627088 w 9167707"/>
              <a:gd name="connsiteY61" fmla="*/ 97627 h 268561"/>
              <a:gd name="connsiteX62" fmla="*/ 7627141 w 9167707"/>
              <a:gd name="connsiteY62" fmla="*/ 97680 h 268561"/>
              <a:gd name="connsiteX63" fmla="*/ 7627193 w 9167707"/>
              <a:gd name="connsiteY63" fmla="*/ 97627 h 268561"/>
              <a:gd name="connsiteX64" fmla="*/ 7862884 w 9167707"/>
              <a:gd name="connsiteY64" fmla="*/ 0 h 268561"/>
              <a:gd name="connsiteX65" fmla="*/ 8098576 w 9167707"/>
              <a:gd name="connsiteY65" fmla="*/ 97627 h 268561"/>
              <a:gd name="connsiteX66" fmla="*/ 8098628 w 9167707"/>
              <a:gd name="connsiteY66" fmla="*/ 97679 h 268561"/>
              <a:gd name="connsiteX67" fmla="*/ 8098680 w 9167707"/>
              <a:gd name="connsiteY67" fmla="*/ 97627 h 268561"/>
              <a:gd name="connsiteX68" fmla="*/ 8334371 w 9167707"/>
              <a:gd name="connsiteY68" fmla="*/ 0 h 268561"/>
              <a:gd name="connsiteX69" fmla="*/ 8570063 w 9167707"/>
              <a:gd name="connsiteY69" fmla="*/ 97627 h 268561"/>
              <a:gd name="connsiteX70" fmla="*/ 8570114 w 9167707"/>
              <a:gd name="connsiteY70" fmla="*/ 97678 h 268561"/>
              <a:gd name="connsiteX71" fmla="*/ 8570165 w 9167707"/>
              <a:gd name="connsiteY71" fmla="*/ 97627 h 268561"/>
              <a:gd name="connsiteX72" fmla="*/ 8805856 w 9167707"/>
              <a:gd name="connsiteY72" fmla="*/ 0 h 268561"/>
              <a:gd name="connsiteX73" fmla="*/ 9041548 w 9167707"/>
              <a:gd name="connsiteY73" fmla="*/ 97627 h 268561"/>
              <a:gd name="connsiteX74" fmla="*/ 9158616 w 9167707"/>
              <a:gd name="connsiteY74" fmla="*/ 214695 h 268561"/>
              <a:gd name="connsiteX75" fmla="*/ 9159456 w 9167707"/>
              <a:gd name="connsiteY75" fmla="*/ 215535 h 268561"/>
              <a:gd name="connsiteX76" fmla="*/ 9159285 w 9167707"/>
              <a:gd name="connsiteY76" fmla="*/ 215706 h 268561"/>
              <a:gd name="connsiteX77" fmla="*/ 9165471 w 9167707"/>
              <a:gd name="connsiteY77" fmla="*/ 225068 h 268561"/>
              <a:gd name="connsiteX78" fmla="*/ 9158358 w 9167707"/>
              <a:gd name="connsiteY78" fmla="*/ 259212 h 268561"/>
              <a:gd name="connsiteX79" fmla="*/ 9113841 w 9167707"/>
              <a:gd name="connsiteY79" fmla="*/ 259470 h 268561"/>
              <a:gd name="connsiteX80" fmla="*/ 9112696 w 9167707"/>
              <a:gd name="connsiteY80" fmla="*/ 257738 h 268561"/>
              <a:gd name="connsiteX81" fmla="*/ 8997067 w 9167707"/>
              <a:gd name="connsiteY81" fmla="*/ 142109 h 268561"/>
              <a:gd name="connsiteX82" fmla="*/ 8614646 w 9167707"/>
              <a:gd name="connsiteY82" fmla="*/ 142109 h 268561"/>
              <a:gd name="connsiteX83" fmla="*/ 8614596 w 9167707"/>
              <a:gd name="connsiteY83" fmla="*/ 142160 h 268561"/>
              <a:gd name="connsiteX84" fmla="*/ 8687131 w 9167707"/>
              <a:gd name="connsiteY84" fmla="*/ 214695 h 268561"/>
              <a:gd name="connsiteX85" fmla="*/ 8687971 w 9167707"/>
              <a:gd name="connsiteY85" fmla="*/ 215535 h 268561"/>
              <a:gd name="connsiteX86" fmla="*/ 8687800 w 9167707"/>
              <a:gd name="connsiteY86" fmla="*/ 215706 h 268561"/>
              <a:gd name="connsiteX87" fmla="*/ 8693986 w 9167707"/>
              <a:gd name="connsiteY87" fmla="*/ 225068 h 268561"/>
              <a:gd name="connsiteX88" fmla="*/ 8686873 w 9167707"/>
              <a:gd name="connsiteY88" fmla="*/ 259212 h 268561"/>
              <a:gd name="connsiteX89" fmla="*/ 8642356 w 9167707"/>
              <a:gd name="connsiteY89" fmla="*/ 259470 h 268561"/>
              <a:gd name="connsiteX90" fmla="*/ 8641211 w 9167707"/>
              <a:gd name="connsiteY90" fmla="*/ 257738 h 268561"/>
              <a:gd name="connsiteX91" fmla="*/ 8570114 w 9167707"/>
              <a:gd name="connsiteY91" fmla="*/ 186641 h 268561"/>
              <a:gd name="connsiteX92" fmla="*/ 8540422 w 9167707"/>
              <a:gd name="connsiteY92" fmla="*/ 216333 h 268561"/>
              <a:gd name="connsiteX93" fmla="*/ 8540199 w 9167707"/>
              <a:gd name="connsiteY93" fmla="*/ 216111 h 268561"/>
              <a:gd name="connsiteX94" fmla="*/ 8495940 w 9167707"/>
              <a:gd name="connsiteY94" fmla="*/ 216111 h 268561"/>
              <a:gd name="connsiteX95" fmla="*/ 8495940 w 9167707"/>
              <a:gd name="connsiteY95" fmla="*/ 171851 h 268561"/>
              <a:gd name="connsiteX96" fmla="*/ 8495941 w 9167707"/>
              <a:gd name="connsiteY96" fmla="*/ 171850 h 268561"/>
              <a:gd name="connsiteX97" fmla="*/ 8525632 w 9167707"/>
              <a:gd name="connsiteY97" fmla="*/ 142159 h 268561"/>
              <a:gd name="connsiteX98" fmla="*/ 8525582 w 9167707"/>
              <a:gd name="connsiteY98" fmla="*/ 142109 h 268561"/>
              <a:gd name="connsiteX99" fmla="*/ 8143161 w 9167707"/>
              <a:gd name="connsiteY99" fmla="*/ 142109 h 268561"/>
              <a:gd name="connsiteX100" fmla="*/ 8143110 w 9167707"/>
              <a:gd name="connsiteY100" fmla="*/ 142161 h 268561"/>
              <a:gd name="connsiteX101" fmla="*/ 8215644 w 9167707"/>
              <a:gd name="connsiteY101" fmla="*/ 214695 h 268561"/>
              <a:gd name="connsiteX102" fmla="*/ 8216484 w 9167707"/>
              <a:gd name="connsiteY102" fmla="*/ 215535 h 268561"/>
              <a:gd name="connsiteX103" fmla="*/ 8216313 w 9167707"/>
              <a:gd name="connsiteY103" fmla="*/ 215706 h 268561"/>
              <a:gd name="connsiteX104" fmla="*/ 8222499 w 9167707"/>
              <a:gd name="connsiteY104" fmla="*/ 225068 h 268561"/>
              <a:gd name="connsiteX105" fmla="*/ 8215386 w 9167707"/>
              <a:gd name="connsiteY105" fmla="*/ 259212 h 268561"/>
              <a:gd name="connsiteX106" fmla="*/ 8170869 w 9167707"/>
              <a:gd name="connsiteY106" fmla="*/ 259470 h 268561"/>
              <a:gd name="connsiteX107" fmla="*/ 8169724 w 9167707"/>
              <a:gd name="connsiteY107" fmla="*/ 257738 h 268561"/>
              <a:gd name="connsiteX108" fmla="*/ 8098628 w 9167707"/>
              <a:gd name="connsiteY108" fmla="*/ 186642 h 268561"/>
              <a:gd name="connsiteX109" fmla="*/ 8068937 w 9167707"/>
              <a:gd name="connsiteY109" fmla="*/ 216333 h 268561"/>
              <a:gd name="connsiteX110" fmla="*/ 8068714 w 9167707"/>
              <a:gd name="connsiteY110" fmla="*/ 216111 h 268561"/>
              <a:gd name="connsiteX111" fmla="*/ 8024455 w 9167707"/>
              <a:gd name="connsiteY111" fmla="*/ 216111 h 268561"/>
              <a:gd name="connsiteX112" fmla="*/ 8024455 w 9167707"/>
              <a:gd name="connsiteY112" fmla="*/ 171851 h 268561"/>
              <a:gd name="connsiteX113" fmla="*/ 8024456 w 9167707"/>
              <a:gd name="connsiteY113" fmla="*/ 171850 h 268561"/>
              <a:gd name="connsiteX114" fmla="*/ 8054146 w 9167707"/>
              <a:gd name="connsiteY114" fmla="*/ 142160 h 268561"/>
              <a:gd name="connsiteX115" fmla="*/ 8054095 w 9167707"/>
              <a:gd name="connsiteY115" fmla="*/ 142109 h 268561"/>
              <a:gd name="connsiteX116" fmla="*/ 7671674 w 9167707"/>
              <a:gd name="connsiteY116" fmla="*/ 142109 h 268561"/>
              <a:gd name="connsiteX117" fmla="*/ 7671622 w 9167707"/>
              <a:gd name="connsiteY117" fmla="*/ 142161 h 268561"/>
              <a:gd name="connsiteX118" fmla="*/ 7744156 w 9167707"/>
              <a:gd name="connsiteY118" fmla="*/ 214695 h 268561"/>
              <a:gd name="connsiteX119" fmla="*/ 7744996 w 9167707"/>
              <a:gd name="connsiteY119" fmla="*/ 215535 h 268561"/>
              <a:gd name="connsiteX120" fmla="*/ 7744825 w 9167707"/>
              <a:gd name="connsiteY120" fmla="*/ 215706 h 268561"/>
              <a:gd name="connsiteX121" fmla="*/ 7751011 w 9167707"/>
              <a:gd name="connsiteY121" fmla="*/ 225068 h 268561"/>
              <a:gd name="connsiteX122" fmla="*/ 7743898 w 9167707"/>
              <a:gd name="connsiteY122" fmla="*/ 259212 h 268561"/>
              <a:gd name="connsiteX123" fmla="*/ 7699381 w 9167707"/>
              <a:gd name="connsiteY123" fmla="*/ 259470 h 268561"/>
              <a:gd name="connsiteX124" fmla="*/ 7698236 w 9167707"/>
              <a:gd name="connsiteY124" fmla="*/ 257738 h 268561"/>
              <a:gd name="connsiteX125" fmla="*/ 7627141 w 9167707"/>
              <a:gd name="connsiteY125" fmla="*/ 186643 h 268561"/>
              <a:gd name="connsiteX126" fmla="*/ 7597450 w 9167707"/>
              <a:gd name="connsiteY126" fmla="*/ 216333 h 268561"/>
              <a:gd name="connsiteX127" fmla="*/ 7597227 w 9167707"/>
              <a:gd name="connsiteY127" fmla="*/ 216111 h 268561"/>
              <a:gd name="connsiteX128" fmla="*/ 7552968 w 9167707"/>
              <a:gd name="connsiteY128" fmla="*/ 216111 h 268561"/>
              <a:gd name="connsiteX129" fmla="*/ 7552968 w 9167707"/>
              <a:gd name="connsiteY129" fmla="*/ 171851 h 268561"/>
              <a:gd name="connsiteX130" fmla="*/ 7552969 w 9167707"/>
              <a:gd name="connsiteY130" fmla="*/ 171850 h 268561"/>
              <a:gd name="connsiteX131" fmla="*/ 7582659 w 9167707"/>
              <a:gd name="connsiteY131" fmla="*/ 142161 h 268561"/>
              <a:gd name="connsiteX132" fmla="*/ 7582607 w 9167707"/>
              <a:gd name="connsiteY132" fmla="*/ 142109 h 268561"/>
              <a:gd name="connsiteX133" fmla="*/ 7200186 w 9167707"/>
              <a:gd name="connsiteY133" fmla="*/ 142109 h 268561"/>
              <a:gd name="connsiteX134" fmla="*/ 7200135 w 9167707"/>
              <a:gd name="connsiteY134" fmla="*/ 142161 h 268561"/>
              <a:gd name="connsiteX135" fmla="*/ 7272669 w 9167707"/>
              <a:gd name="connsiteY135" fmla="*/ 214695 h 268561"/>
              <a:gd name="connsiteX136" fmla="*/ 7273509 w 9167707"/>
              <a:gd name="connsiteY136" fmla="*/ 215535 h 268561"/>
              <a:gd name="connsiteX137" fmla="*/ 7273338 w 9167707"/>
              <a:gd name="connsiteY137" fmla="*/ 215706 h 268561"/>
              <a:gd name="connsiteX138" fmla="*/ 7279524 w 9167707"/>
              <a:gd name="connsiteY138" fmla="*/ 225068 h 268561"/>
              <a:gd name="connsiteX139" fmla="*/ 7272411 w 9167707"/>
              <a:gd name="connsiteY139" fmla="*/ 259212 h 268561"/>
              <a:gd name="connsiteX140" fmla="*/ 7227894 w 9167707"/>
              <a:gd name="connsiteY140" fmla="*/ 259470 h 268561"/>
              <a:gd name="connsiteX141" fmla="*/ 7226749 w 9167707"/>
              <a:gd name="connsiteY141" fmla="*/ 257738 h 268561"/>
              <a:gd name="connsiteX142" fmla="*/ 7155653 w 9167707"/>
              <a:gd name="connsiteY142" fmla="*/ 186642 h 268561"/>
              <a:gd name="connsiteX143" fmla="*/ 7125962 w 9167707"/>
              <a:gd name="connsiteY143" fmla="*/ 216333 h 268561"/>
              <a:gd name="connsiteX144" fmla="*/ 7125739 w 9167707"/>
              <a:gd name="connsiteY144" fmla="*/ 216111 h 268561"/>
              <a:gd name="connsiteX145" fmla="*/ 7081480 w 9167707"/>
              <a:gd name="connsiteY145" fmla="*/ 216111 h 268561"/>
              <a:gd name="connsiteX146" fmla="*/ 7081480 w 9167707"/>
              <a:gd name="connsiteY146" fmla="*/ 171851 h 268561"/>
              <a:gd name="connsiteX147" fmla="*/ 7081481 w 9167707"/>
              <a:gd name="connsiteY147" fmla="*/ 171850 h 268561"/>
              <a:gd name="connsiteX148" fmla="*/ 7111171 w 9167707"/>
              <a:gd name="connsiteY148" fmla="*/ 142160 h 268561"/>
              <a:gd name="connsiteX149" fmla="*/ 7111120 w 9167707"/>
              <a:gd name="connsiteY149" fmla="*/ 142109 h 268561"/>
              <a:gd name="connsiteX150" fmla="*/ 6728699 w 9167707"/>
              <a:gd name="connsiteY150" fmla="*/ 142109 h 268561"/>
              <a:gd name="connsiteX151" fmla="*/ 6728647 w 9167707"/>
              <a:gd name="connsiteY151" fmla="*/ 142161 h 268561"/>
              <a:gd name="connsiteX152" fmla="*/ 6801181 w 9167707"/>
              <a:gd name="connsiteY152" fmla="*/ 214695 h 268561"/>
              <a:gd name="connsiteX153" fmla="*/ 6802021 w 9167707"/>
              <a:gd name="connsiteY153" fmla="*/ 215535 h 268561"/>
              <a:gd name="connsiteX154" fmla="*/ 6801850 w 9167707"/>
              <a:gd name="connsiteY154" fmla="*/ 215706 h 268561"/>
              <a:gd name="connsiteX155" fmla="*/ 6808036 w 9167707"/>
              <a:gd name="connsiteY155" fmla="*/ 225068 h 268561"/>
              <a:gd name="connsiteX156" fmla="*/ 6800923 w 9167707"/>
              <a:gd name="connsiteY156" fmla="*/ 259212 h 268561"/>
              <a:gd name="connsiteX157" fmla="*/ 6756406 w 9167707"/>
              <a:gd name="connsiteY157" fmla="*/ 259470 h 268561"/>
              <a:gd name="connsiteX158" fmla="*/ 6755261 w 9167707"/>
              <a:gd name="connsiteY158" fmla="*/ 257738 h 268561"/>
              <a:gd name="connsiteX159" fmla="*/ 6684166 w 9167707"/>
              <a:gd name="connsiteY159" fmla="*/ 186643 h 268561"/>
              <a:gd name="connsiteX160" fmla="*/ 6654475 w 9167707"/>
              <a:gd name="connsiteY160" fmla="*/ 216333 h 268561"/>
              <a:gd name="connsiteX161" fmla="*/ 6654252 w 9167707"/>
              <a:gd name="connsiteY161" fmla="*/ 216111 h 268561"/>
              <a:gd name="connsiteX162" fmla="*/ 6609993 w 9167707"/>
              <a:gd name="connsiteY162" fmla="*/ 216111 h 268561"/>
              <a:gd name="connsiteX163" fmla="*/ 6609993 w 9167707"/>
              <a:gd name="connsiteY163" fmla="*/ 171851 h 268561"/>
              <a:gd name="connsiteX164" fmla="*/ 6609994 w 9167707"/>
              <a:gd name="connsiteY164" fmla="*/ 171850 h 268561"/>
              <a:gd name="connsiteX165" fmla="*/ 6639684 w 9167707"/>
              <a:gd name="connsiteY165" fmla="*/ 142161 h 268561"/>
              <a:gd name="connsiteX166" fmla="*/ 6639632 w 9167707"/>
              <a:gd name="connsiteY166" fmla="*/ 142109 h 268561"/>
              <a:gd name="connsiteX167" fmla="*/ 6257211 w 9167707"/>
              <a:gd name="connsiteY167" fmla="*/ 142109 h 268561"/>
              <a:gd name="connsiteX168" fmla="*/ 6257159 w 9167707"/>
              <a:gd name="connsiteY168" fmla="*/ 142161 h 268561"/>
              <a:gd name="connsiteX169" fmla="*/ 6329693 w 9167707"/>
              <a:gd name="connsiteY169" fmla="*/ 214695 h 268561"/>
              <a:gd name="connsiteX170" fmla="*/ 6330533 w 9167707"/>
              <a:gd name="connsiteY170" fmla="*/ 215535 h 268561"/>
              <a:gd name="connsiteX171" fmla="*/ 6330362 w 9167707"/>
              <a:gd name="connsiteY171" fmla="*/ 215706 h 268561"/>
              <a:gd name="connsiteX172" fmla="*/ 6336548 w 9167707"/>
              <a:gd name="connsiteY172" fmla="*/ 225068 h 268561"/>
              <a:gd name="connsiteX173" fmla="*/ 6329435 w 9167707"/>
              <a:gd name="connsiteY173" fmla="*/ 259212 h 268561"/>
              <a:gd name="connsiteX174" fmla="*/ 6284918 w 9167707"/>
              <a:gd name="connsiteY174" fmla="*/ 259470 h 268561"/>
              <a:gd name="connsiteX175" fmla="*/ 6283773 w 9167707"/>
              <a:gd name="connsiteY175" fmla="*/ 257738 h 268561"/>
              <a:gd name="connsiteX176" fmla="*/ 6212678 w 9167707"/>
              <a:gd name="connsiteY176" fmla="*/ 186643 h 268561"/>
              <a:gd name="connsiteX177" fmla="*/ 6182987 w 9167707"/>
              <a:gd name="connsiteY177" fmla="*/ 216333 h 268561"/>
              <a:gd name="connsiteX178" fmla="*/ 6182764 w 9167707"/>
              <a:gd name="connsiteY178" fmla="*/ 216111 h 268561"/>
              <a:gd name="connsiteX179" fmla="*/ 6138505 w 9167707"/>
              <a:gd name="connsiteY179" fmla="*/ 216111 h 268561"/>
              <a:gd name="connsiteX180" fmla="*/ 6138505 w 9167707"/>
              <a:gd name="connsiteY180" fmla="*/ 171851 h 268561"/>
              <a:gd name="connsiteX181" fmla="*/ 6138506 w 9167707"/>
              <a:gd name="connsiteY181" fmla="*/ 171850 h 268561"/>
              <a:gd name="connsiteX182" fmla="*/ 6168196 w 9167707"/>
              <a:gd name="connsiteY182" fmla="*/ 142161 h 268561"/>
              <a:gd name="connsiteX183" fmla="*/ 6168144 w 9167707"/>
              <a:gd name="connsiteY183" fmla="*/ 142109 h 268561"/>
              <a:gd name="connsiteX184" fmla="*/ 5785723 w 9167707"/>
              <a:gd name="connsiteY184" fmla="*/ 142109 h 268561"/>
              <a:gd name="connsiteX185" fmla="*/ 5785671 w 9167707"/>
              <a:gd name="connsiteY185" fmla="*/ 142161 h 268561"/>
              <a:gd name="connsiteX186" fmla="*/ 5858205 w 9167707"/>
              <a:gd name="connsiteY186" fmla="*/ 214695 h 268561"/>
              <a:gd name="connsiteX187" fmla="*/ 5859045 w 9167707"/>
              <a:gd name="connsiteY187" fmla="*/ 215535 h 268561"/>
              <a:gd name="connsiteX188" fmla="*/ 5858874 w 9167707"/>
              <a:gd name="connsiteY188" fmla="*/ 215706 h 268561"/>
              <a:gd name="connsiteX189" fmla="*/ 5865060 w 9167707"/>
              <a:gd name="connsiteY189" fmla="*/ 225068 h 268561"/>
              <a:gd name="connsiteX190" fmla="*/ 5857947 w 9167707"/>
              <a:gd name="connsiteY190" fmla="*/ 259212 h 268561"/>
              <a:gd name="connsiteX191" fmla="*/ 5813430 w 9167707"/>
              <a:gd name="connsiteY191" fmla="*/ 259470 h 268561"/>
              <a:gd name="connsiteX192" fmla="*/ 5812285 w 9167707"/>
              <a:gd name="connsiteY192" fmla="*/ 257738 h 268561"/>
              <a:gd name="connsiteX193" fmla="*/ 5741190 w 9167707"/>
              <a:gd name="connsiteY193" fmla="*/ 186643 h 268561"/>
              <a:gd name="connsiteX194" fmla="*/ 5711499 w 9167707"/>
              <a:gd name="connsiteY194" fmla="*/ 216333 h 268561"/>
              <a:gd name="connsiteX195" fmla="*/ 5711276 w 9167707"/>
              <a:gd name="connsiteY195" fmla="*/ 216111 h 268561"/>
              <a:gd name="connsiteX196" fmla="*/ 5667017 w 9167707"/>
              <a:gd name="connsiteY196" fmla="*/ 216111 h 268561"/>
              <a:gd name="connsiteX197" fmla="*/ 5667017 w 9167707"/>
              <a:gd name="connsiteY197" fmla="*/ 171851 h 268561"/>
              <a:gd name="connsiteX198" fmla="*/ 5667018 w 9167707"/>
              <a:gd name="connsiteY198" fmla="*/ 171850 h 268561"/>
              <a:gd name="connsiteX199" fmla="*/ 5696708 w 9167707"/>
              <a:gd name="connsiteY199" fmla="*/ 142161 h 268561"/>
              <a:gd name="connsiteX200" fmla="*/ 5696656 w 9167707"/>
              <a:gd name="connsiteY200" fmla="*/ 142109 h 268561"/>
              <a:gd name="connsiteX201" fmla="*/ 5314235 w 9167707"/>
              <a:gd name="connsiteY201" fmla="*/ 142109 h 268561"/>
              <a:gd name="connsiteX202" fmla="*/ 5314184 w 9167707"/>
              <a:gd name="connsiteY202" fmla="*/ 142161 h 268561"/>
              <a:gd name="connsiteX203" fmla="*/ 5386718 w 9167707"/>
              <a:gd name="connsiteY203" fmla="*/ 214695 h 268561"/>
              <a:gd name="connsiteX204" fmla="*/ 5387558 w 9167707"/>
              <a:gd name="connsiteY204" fmla="*/ 215535 h 268561"/>
              <a:gd name="connsiteX205" fmla="*/ 5387387 w 9167707"/>
              <a:gd name="connsiteY205" fmla="*/ 215706 h 268561"/>
              <a:gd name="connsiteX206" fmla="*/ 5393573 w 9167707"/>
              <a:gd name="connsiteY206" fmla="*/ 225068 h 268561"/>
              <a:gd name="connsiteX207" fmla="*/ 5386460 w 9167707"/>
              <a:gd name="connsiteY207" fmla="*/ 259212 h 268561"/>
              <a:gd name="connsiteX208" fmla="*/ 5341943 w 9167707"/>
              <a:gd name="connsiteY208" fmla="*/ 259470 h 268561"/>
              <a:gd name="connsiteX209" fmla="*/ 5340798 w 9167707"/>
              <a:gd name="connsiteY209" fmla="*/ 257738 h 268561"/>
              <a:gd name="connsiteX210" fmla="*/ 5269702 w 9167707"/>
              <a:gd name="connsiteY210" fmla="*/ 186642 h 268561"/>
              <a:gd name="connsiteX211" fmla="*/ 5240011 w 9167707"/>
              <a:gd name="connsiteY211" fmla="*/ 216333 h 268561"/>
              <a:gd name="connsiteX212" fmla="*/ 5239788 w 9167707"/>
              <a:gd name="connsiteY212" fmla="*/ 216111 h 268561"/>
              <a:gd name="connsiteX213" fmla="*/ 5195529 w 9167707"/>
              <a:gd name="connsiteY213" fmla="*/ 216111 h 268561"/>
              <a:gd name="connsiteX214" fmla="*/ 5195529 w 9167707"/>
              <a:gd name="connsiteY214" fmla="*/ 171851 h 268561"/>
              <a:gd name="connsiteX215" fmla="*/ 5195530 w 9167707"/>
              <a:gd name="connsiteY215" fmla="*/ 171850 h 268561"/>
              <a:gd name="connsiteX216" fmla="*/ 5225220 w 9167707"/>
              <a:gd name="connsiteY216" fmla="*/ 142160 h 268561"/>
              <a:gd name="connsiteX217" fmla="*/ 5225169 w 9167707"/>
              <a:gd name="connsiteY217" fmla="*/ 142109 h 268561"/>
              <a:gd name="connsiteX218" fmla="*/ 4842748 w 9167707"/>
              <a:gd name="connsiteY218" fmla="*/ 142109 h 268561"/>
              <a:gd name="connsiteX219" fmla="*/ 4842696 w 9167707"/>
              <a:gd name="connsiteY219" fmla="*/ 142161 h 268561"/>
              <a:gd name="connsiteX220" fmla="*/ 4915230 w 9167707"/>
              <a:gd name="connsiteY220" fmla="*/ 214695 h 268561"/>
              <a:gd name="connsiteX221" fmla="*/ 4916070 w 9167707"/>
              <a:gd name="connsiteY221" fmla="*/ 215535 h 268561"/>
              <a:gd name="connsiteX222" fmla="*/ 4915899 w 9167707"/>
              <a:gd name="connsiteY222" fmla="*/ 215706 h 268561"/>
              <a:gd name="connsiteX223" fmla="*/ 4922085 w 9167707"/>
              <a:gd name="connsiteY223" fmla="*/ 225068 h 268561"/>
              <a:gd name="connsiteX224" fmla="*/ 4914972 w 9167707"/>
              <a:gd name="connsiteY224" fmla="*/ 259212 h 268561"/>
              <a:gd name="connsiteX225" fmla="*/ 4870455 w 9167707"/>
              <a:gd name="connsiteY225" fmla="*/ 259470 h 268561"/>
              <a:gd name="connsiteX226" fmla="*/ 4869310 w 9167707"/>
              <a:gd name="connsiteY226" fmla="*/ 257738 h 268561"/>
              <a:gd name="connsiteX227" fmla="*/ 4798215 w 9167707"/>
              <a:gd name="connsiteY227" fmla="*/ 186642 h 268561"/>
              <a:gd name="connsiteX228" fmla="*/ 4768524 w 9167707"/>
              <a:gd name="connsiteY228" fmla="*/ 216333 h 268561"/>
              <a:gd name="connsiteX229" fmla="*/ 4768301 w 9167707"/>
              <a:gd name="connsiteY229" fmla="*/ 216111 h 268561"/>
              <a:gd name="connsiteX230" fmla="*/ 4724042 w 9167707"/>
              <a:gd name="connsiteY230" fmla="*/ 216111 h 268561"/>
              <a:gd name="connsiteX231" fmla="*/ 4724042 w 9167707"/>
              <a:gd name="connsiteY231" fmla="*/ 171851 h 268561"/>
              <a:gd name="connsiteX232" fmla="*/ 4724043 w 9167707"/>
              <a:gd name="connsiteY232" fmla="*/ 171850 h 268561"/>
              <a:gd name="connsiteX233" fmla="*/ 4753733 w 9167707"/>
              <a:gd name="connsiteY233" fmla="*/ 142161 h 268561"/>
              <a:gd name="connsiteX234" fmla="*/ 4753681 w 9167707"/>
              <a:gd name="connsiteY234" fmla="*/ 142109 h 268561"/>
              <a:gd name="connsiteX235" fmla="*/ 4371260 w 9167707"/>
              <a:gd name="connsiteY235" fmla="*/ 142109 h 268561"/>
              <a:gd name="connsiteX236" fmla="*/ 4371209 w 9167707"/>
              <a:gd name="connsiteY236" fmla="*/ 142161 h 268561"/>
              <a:gd name="connsiteX237" fmla="*/ 4443743 w 9167707"/>
              <a:gd name="connsiteY237" fmla="*/ 214695 h 268561"/>
              <a:gd name="connsiteX238" fmla="*/ 4444583 w 9167707"/>
              <a:gd name="connsiteY238" fmla="*/ 215535 h 268561"/>
              <a:gd name="connsiteX239" fmla="*/ 4444412 w 9167707"/>
              <a:gd name="connsiteY239" fmla="*/ 215706 h 268561"/>
              <a:gd name="connsiteX240" fmla="*/ 4450598 w 9167707"/>
              <a:gd name="connsiteY240" fmla="*/ 225068 h 268561"/>
              <a:gd name="connsiteX241" fmla="*/ 4443485 w 9167707"/>
              <a:gd name="connsiteY241" fmla="*/ 259212 h 268561"/>
              <a:gd name="connsiteX242" fmla="*/ 4398968 w 9167707"/>
              <a:gd name="connsiteY242" fmla="*/ 259470 h 268561"/>
              <a:gd name="connsiteX243" fmla="*/ 4397823 w 9167707"/>
              <a:gd name="connsiteY243" fmla="*/ 257738 h 268561"/>
              <a:gd name="connsiteX244" fmla="*/ 4326727 w 9167707"/>
              <a:gd name="connsiteY244" fmla="*/ 186642 h 268561"/>
              <a:gd name="connsiteX245" fmla="*/ 4297036 w 9167707"/>
              <a:gd name="connsiteY245" fmla="*/ 216333 h 268561"/>
              <a:gd name="connsiteX246" fmla="*/ 4296813 w 9167707"/>
              <a:gd name="connsiteY246" fmla="*/ 216111 h 268561"/>
              <a:gd name="connsiteX247" fmla="*/ 4252554 w 9167707"/>
              <a:gd name="connsiteY247" fmla="*/ 216111 h 268561"/>
              <a:gd name="connsiteX248" fmla="*/ 4252554 w 9167707"/>
              <a:gd name="connsiteY248" fmla="*/ 171851 h 268561"/>
              <a:gd name="connsiteX249" fmla="*/ 4252555 w 9167707"/>
              <a:gd name="connsiteY249" fmla="*/ 171850 h 268561"/>
              <a:gd name="connsiteX250" fmla="*/ 4282245 w 9167707"/>
              <a:gd name="connsiteY250" fmla="*/ 142160 h 268561"/>
              <a:gd name="connsiteX251" fmla="*/ 4282194 w 9167707"/>
              <a:gd name="connsiteY251" fmla="*/ 142109 h 268561"/>
              <a:gd name="connsiteX252" fmla="*/ 3899773 w 9167707"/>
              <a:gd name="connsiteY252" fmla="*/ 142109 h 268561"/>
              <a:gd name="connsiteX253" fmla="*/ 3899721 w 9167707"/>
              <a:gd name="connsiteY253" fmla="*/ 142161 h 268561"/>
              <a:gd name="connsiteX254" fmla="*/ 3972255 w 9167707"/>
              <a:gd name="connsiteY254" fmla="*/ 214695 h 268561"/>
              <a:gd name="connsiteX255" fmla="*/ 3973095 w 9167707"/>
              <a:gd name="connsiteY255" fmla="*/ 215535 h 268561"/>
              <a:gd name="connsiteX256" fmla="*/ 3972924 w 9167707"/>
              <a:gd name="connsiteY256" fmla="*/ 215706 h 268561"/>
              <a:gd name="connsiteX257" fmla="*/ 3979110 w 9167707"/>
              <a:gd name="connsiteY257" fmla="*/ 225068 h 268561"/>
              <a:gd name="connsiteX258" fmla="*/ 3971997 w 9167707"/>
              <a:gd name="connsiteY258" fmla="*/ 259212 h 268561"/>
              <a:gd name="connsiteX259" fmla="*/ 3927480 w 9167707"/>
              <a:gd name="connsiteY259" fmla="*/ 259470 h 268561"/>
              <a:gd name="connsiteX260" fmla="*/ 3926335 w 9167707"/>
              <a:gd name="connsiteY260" fmla="*/ 257738 h 268561"/>
              <a:gd name="connsiteX261" fmla="*/ 3855240 w 9167707"/>
              <a:gd name="connsiteY261" fmla="*/ 186643 h 268561"/>
              <a:gd name="connsiteX262" fmla="*/ 3825549 w 9167707"/>
              <a:gd name="connsiteY262" fmla="*/ 216333 h 268561"/>
              <a:gd name="connsiteX263" fmla="*/ 3825326 w 9167707"/>
              <a:gd name="connsiteY263" fmla="*/ 216111 h 268561"/>
              <a:gd name="connsiteX264" fmla="*/ 3781067 w 9167707"/>
              <a:gd name="connsiteY264" fmla="*/ 216111 h 268561"/>
              <a:gd name="connsiteX265" fmla="*/ 3781067 w 9167707"/>
              <a:gd name="connsiteY265" fmla="*/ 171851 h 268561"/>
              <a:gd name="connsiteX266" fmla="*/ 3781068 w 9167707"/>
              <a:gd name="connsiteY266" fmla="*/ 171850 h 268561"/>
              <a:gd name="connsiteX267" fmla="*/ 3810758 w 9167707"/>
              <a:gd name="connsiteY267" fmla="*/ 142161 h 268561"/>
              <a:gd name="connsiteX268" fmla="*/ 3810706 w 9167707"/>
              <a:gd name="connsiteY268" fmla="*/ 142109 h 268561"/>
              <a:gd name="connsiteX269" fmla="*/ 3428285 w 9167707"/>
              <a:gd name="connsiteY269" fmla="*/ 142109 h 268561"/>
              <a:gd name="connsiteX270" fmla="*/ 3428233 w 9167707"/>
              <a:gd name="connsiteY270" fmla="*/ 142161 h 268561"/>
              <a:gd name="connsiteX271" fmla="*/ 3500767 w 9167707"/>
              <a:gd name="connsiteY271" fmla="*/ 214695 h 268561"/>
              <a:gd name="connsiteX272" fmla="*/ 3501607 w 9167707"/>
              <a:gd name="connsiteY272" fmla="*/ 215535 h 268561"/>
              <a:gd name="connsiteX273" fmla="*/ 3501436 w 9167707"/>
              <a:gd name="connsiteY273" fmla="*/ 215706 h 268561"/>
              <a:gd name="connsiteX274" fmla="*/ 3507622 w 9167707"/>
              <a:gd name="connsiteY274" fmla="*/ 225068 h 268561"/>
              <a:gd name="connsiteX275" fmla="*/ 3500509 w 9167707"/>
              <a:gd name="connsiteY275" fmla="*/ 259212 h 268561"/>
              <a:gd name="connsiteX276" fmla="*/ 3455992 w 9167707"/>
              <a:gd name="connsiteY276" fmla="*/ 259470 h 268561"/>
              <a:gd name="connsiteX277" fmla="*/ 3454847 w 9167707"/>
              <a:gd name="connsiteY277" fmla="*/ 257738 h 268561"/>
              <a:gd name="connsiteX278" fmla="*/ 3383752 w 9167707"/>
              <a:gd name="connsiteY278" fmla="*/ 186643 h 268561"/>
              <a:gd name="connsiteX279" fmla="*/ 3354061 w 9167707"/>
              <a:gd name="connsiteY279" fmla="*/ 216333 h 268561"/>
              <a:gd name="connsiteX280" fmla="*/ 3353838 w 9167707"/>
              <a:gd name="connsiteY280" fmla="*/ 216111 h 268561"/>
              <a:gd name="connsiteX281" fmla="*/ 3309580 w 9167707"/>
              <a:gd name="connsiteY281" fmla="*/ 216111 h 268561"/>
              <a:gd name="connsiteX282" fmla="*/ 3309580 w 9167707"/>
              <a:gd name="connsiteY282" fmla="*/ 171851 h 268561"/>
              <a:gd name="connsiteX283" fmla="*/ 3309581 w 9167707"/>
              <a:gd name="connsiteY283" fmla="*/ 171850 h 268561"/>
              <a:gd name="connsiteX284" fmla="*/ 3339270 w 9167707"/>
              <a:gd name="connsiteY284" fmla="*/ 142161 h 268561"/>
              <a:gd name="connsiteX285" fmla="*/ 3339218 w 9167707"/>
              <a:gd name="connsiteY285" fmla="*/ 142109 h 268561"/>
              <a:gd name="connsiteX286" fmla="*/ 2956798 w 9167707"/>
              <a:gd name="connsiteY286" fmla="*/ 142109 h 268561"/>
              <a:gd name="connsiteX287" fmla="*/ 2956746 w 9167707"/>
              <a:gd name="connsiteY287" fmla="*/ 142161 h 268561"/>
              <a:gd name="connsiteX288" fmla="*/ 3029280 w 9167707"/>
              <a:gd name="connsiteY288" fmla="*/ 214695 h 268561"/>
              <a:gd name="connsiteX289" fmla="*/ 3030120 w 9167707"/>
              <a:gd name="connsiteY289" fmla="*/ 215535 h 268561"/>
              <a:gd name="connsiteX290" fmla="*/ 3029949 w 9167707"/>
              <a:gd name="connsiteY290" fmla="*/ 215706 h 268561"/>
              <a:gd name="connsiteX291" fmla="*/ 3036135 w 9167707"/>
              <a:gd name="connsiteY291" fmla="*/ 225068 h 268561"/>
              <a:gd name="connsiteX292" fmla="*/ 3029022 w 9167707"/>
              <a:gd name="connsiteY292" fmla="*/ 259212 h 268561"/>
              <a:gd name="connsiteX293" fmla="*/ 2984505 w 9167707"/>
              <a:gd name="connsiteY293" fmla="*/ 259470 h 268561"/>
              <a:gd name="connsiteX294" fmla="*/ 2983360 w 9167707"/>
              <a:gd name="connsiteY294" fmla="*/ 257738 h 268561"/>
              <a:gd name="connsiteX295" fmla="*/ 2912264 w 9167707"/>
              <a:gd name="connsiteY295" fmla="*/ 186643 h 268561"/>
              <a:gd name="connsiteX296" fmla="*/ 2882574 w 9167707"/>
              <a:gd name="connsiteY296" fmla="*/ 216333 h 268561"/>
              <a:gd name="connsiteX297" fmla="*/ 2882351 w 9167707"/>
              <a:gd name="connsiteY297" fmla="*/ 216111 h 268561"/>
              <a:gd name="connsiteX298" fmla="*/ 2838092 w 9167707"/>
              <a:gd name="connsiteY298" fmla="*/ 216111 h 268561"/>
              <a:gd name="connsiteX299" fmla="*/ 2838092 w 9167707"/>
              <a:gd name="connsiteY299" fmla="*/ 171851 h 268561"/>
              <a:gd name="connsiteX300" fmla="*/ 2838093 w 9167707"/>
              <a:gd name="connsiteY300" fmla="*/ 171850 h 268561"/>
              <a:gd name="connsiteX301" fmla="*/ 2867782 w 9167707"/>
              <a:gd name="connsiteY301" fmla="*/ 142161 h 268561"/>
              <a:gd name="connsiteX302" fmla="*/ 2867730 w 9167707"/>
              <a:gd name="connsiteY302" fmla="*/ 142109 h 268561"/>
              <a:gd name="connsiteX303" fmla="*/ 2485310 w 9167707"/>
              <a:gd name="connsiteY303" fmla="*/ 142109 h 268561"/>
              <a:gd name="connsiteX304" fmla="*/ 2485258 w 9167707"/>
              <a:gd name="connsiteY304" fmla="*/ 142161 h 268561"/>
              <a:gd name="connsiteX305" fmla="*/ 2557793 w 9167707"/>
              <a:gd name="connsiteY305" fmla="*/ 214695 h 268561"/>
              <a:gd name="connsiteX306" fmla="*/ 2558633 w 9167707"/>
              <a:gd name="connsiteY306" fmla="*/ 215535 h 268561"/>
              <a:gd name="connsiteX307" fmla="*/ 2558462 w 9167707"/>
              <a:gd name="connsiteY307" fmla="*/ 215706 h 268561"/>
              <a:gd name="connsiteX308" fmla="*/ 2564648 w 9167707"/>
              <a:gd name="connsiteY308" fmla="*/ 225068 h 268561"/>
              <a:gd name="connsiteX309" fmla="*/ 2557535 w 9167707"/>
              <a:gd name="connsiteY309" fmla="*/ 259212 h 268561"/>
              <a:gd name="connsiteX310" fmla="*/ 2513018 w 9167707"/>
              <a:gd name="connsiteY310" fmla="*/ 259470 h 268561"/>
              <a:gd name="connsiteX311" fmla="*/ 2511873 w 9167707"/>
              <a:gd name="connsiteY311" fmla="*/ 257738 h 268561"/>
              <a:gd name="connsiteX312" fmla="*/ 2440777 w 9167707"/>
              <a:gd name="connsiteY312" fmla="*/ 186642 h 268561"/>
              <a:gd name="connsiteX313" fmla="*/ 2411086 w 9167707"/>
              <a:gd name="connsiteY313" fmla="*/ 216333 h 268561"/>
              <a:gd name="connsiteX314" fmla="*/ 2410863 w 9167707"/>
              <a:gd name="connsiteY314" fmla="*/ 216111 h 268561"/>
              <a:gd name="connsiteX315" fmla="*/ 2366604 w 9167707"/>
              <a:gd name="connsiteY315" fmla="*/ 216111 h 268561"/>
              <a:gd name="connsiteX316" fmla="*/ 2366604 w 9167707"/>
              <a:gd name="connsiteY316" fmla="*/ 171851 h 268561"/>
              <a:gd name="connsiteX317" fmla="*/ 2366605 w 9167707"/>
              <a:gd name="connsiteY317" fmla="*/ 171850 h 268561"/>
              <a:gd name="connsiteX318" fmla="*/ 2396295 w 9167707"/>
              <a:gd name="connsiteY318" fmla="*/ 142160 h 268561"/>
              <a:gd name="connsiteX319" fmla="*/ 2396244 w 9167707"/>
              <a:gd name="connsiteY319" fmla="*/ 142109 h 268561"/>
              <a:gd name="connsiteX320" fmla="*/ 2013823 w 9167707"/>
              <a:gd name="connsiteY320" fmla="*/ 142109 h 268561"/>
              <a:gd name="connsiteX321" fmla="*/ 2013771 w 9167707"/>
              <a:gd name="connsiteY321" fmla="*/ 142161 h 268561"/>
              <a:gd name="connsiteX322" fmla="*/ 2086305 w 9167707"/>
              <a:gd name="connsiteY322" fmla="*/ 214695 h 268561"/>
              <a:gd name="connsiteX323" fmla="*/ 2087145 w 9167707"/>
              <a:gd name="connsiteY323" fmla="*/ 215535 h 268561"/>
              <a:gd name="connsiteX324" fmla="*/ 2086974 w 9167707"/>
              <a:gd name="connsiteY324" fmla="*/ 215706 h 268561"/>
              <a:gd name="connsiteX325" fmla="*/ 2093161 w 9167707"/>
              <a:gd name="connsiteY325" fmla="*/ 225068 h 268561"/>
              <a:gd name="connsiteX326" fmla="*/ 2086047 w 9167707"/>
              <a:gd name="connsiteY326" fmla="*/ 259212 h 268561"/>
              <a:gd name="connsiteX327" fmla="*/ 2041530 w 9167707"/>
              <a:gd name="connsiteY327" fmla="*/ 259470 h 268561"/>
              <a:gd name="connsiteX328" fmla="*/ 2040385 w 9167707"/>
              <a:gd name="connsiteY328" fmla="*/ 257738 h 268561"/>
              <a:gd name="connsiteX329" fmla="*/ 1969289 w 9167707"/>
              <a:gd name="connsiteY329" fmla="*/ 186643 h 268561"/>
              <a:gd name="connsiteX330" fmla="*/ 1939600 w 9167707"/>
              <a:gd name="connsiteY330" fmla="*/ 216333 h 268561"/>
              <a:gd name="connsiteX331" fmla="*/ 1939376 w 9167707"/>
              <a:gd name="connsiteY331" fmla="*/ 216111 h 268561"/>
              <a:gd name="connsiteX332" fmla="*/ 1895117 w 9167707"/>
              <a:gd name="connsiteY332" fmla="*/ 216111 h 268561"/>
              <a:gd name="connsiteX333" fmla="*/ 1895117 w 9167707"/>
              <a:gd name="connsiteY333" fmla="*/ 171851 h 268561"/>
              <a:gd name="connsiteX334" fmla="*/ 1895118 w 9167707"/>
              <a:gd name="connsiteY334" fmla="*/ 171850 h 268561"/>
              <a:gd name="connsiteX335" fmla="*/ 1924808 w 9167707"/>
              <a:gd name="connsiteY335" fmla="*/ 142161 h 268561"/>
              <a:gd name="connsiteX336" fmla="*/ 1924757 w 9167707"/>
              <a:gd name="connsiteY336" fmla="*/ 142109 h 268561"/>
              <a:gd name="connsiteX337" fmla="*/ 1542335 w 9167707"/>
              <a:gd name="connsiteY337" fmla="*/ 142109 h 268561"/>
              <a:gd name="connsiteX338" fmla="*/ 1542284 w 9167707"/>
              <a:gd name="connsiteY338" fmla="*/ 142161 h 268561"/>
              <a:gd name="connsiteX339" fmla="*/ 1614818 w 9167707"/>
              <a:gd name="connsiteY339" fmla="*/ 214695 h 268561"/>
              <a:gd name="connsiteX340" fmla="*/ 1615658 w 9167707"/>
              <a:gd name="connsiteY340" fmla="*/ 215535 h 268561"/>
              <a:gd name="connsiteX341" fmla="*/ 1615487 w 9167707"/>
              <a:gd name="connsiteY341" fmla="*/ 215706 h 268561"/>
              <a:gd name="connsiteX342" fmla="*/ 1621673 w 9167707"/>
              <a:gd name="connsiteY342" fmla="*/ 225068 h 268561"/>
              <a:gd name="connsiteX343" fmla="*/ 1614561 w 9167707"/>
              <a:gd name="connsiteY343" fmla="*/ 259212 h 268561"/>
              <a:gd name="connsiteX344" fmla="*/ 1570043 w 9167707"/>
              <a:gd name="connsiteY344" fmla="*/ 259470 h 268561"/>
              <a:gd name="connsiteX345" fmla="*/ 1568898 w 9167707"/>
              <a:gd name="connsiteY345" fmla="*/ 257738 h 268561"/>
              <a:gd name="connsiteX346" fmla="*/ 1497802 w 9167707"/>
              <a:gd name="connsiteY346" fmla="*/ 186642 h 268561"/>
              <a:gd name="connsiteX347" fmla="*/ 1468111 w 9167707"/>
              <a:gd name="connsiteY347" fmla="*/ 216333 h 268561"/>
              <a:gd name="connsiteX348" fmla="*/ 1467888 w 9167707"/>
              <a:gd name="connsiteY348" fmla="*/ 216111 h 268561"/>
              <a:gd name="connsiteX349" fmla="*/ 1423630 w 9167707"/>
              <a:gd name="connsiteY349" fmla="*/ 216111 h 268561"/>
              <a:gd name="connsiteX350" fmla="*/ 1423630 w 9167707"/>
              <a:gd name="connsiteY350" fmla="*/ 171851 h 268561"/>
              <a:gd name="connsiteX351" fmla="*/ 1423631 w 9167707"/>
              <a:gd name="connsiteY351" fmla="*/ 171850 h 268561"/>
              <a:gd name="connsiteX352" fmla="*/ 1453320 w 9167707"/>
              <a:gd name="connsiteY352" fmla="*/ 142160 h 268561"/>
              <a:gd name="connsiteX353" fmla="*/ 1453269 w 9167707"/>
              <a:gd name="connsiteY353" fmla="*/ 142109 h 268561"/>
              <a:gd name="connsiteX354" fmla="*/ 1070849 w 9167707"/>
              <a:gd name="connsiteY354" fmla="*/ 142109 h 268561"/>
              <a:gd name="connsiteX355" fmla="*/ 1070796 w 9167707"/>
              <a:gd name="connsiteY355" fmla="*/ 142161 h 268561"/>
              <a:gd name="connsiteX356" fmla="*/ 1143331 w 9167707"/>
              <a:gd name="connsiteY356" fmla="*/ 214695 h 268561"/>
              <a:gd name="connsiteX357" fmla="*/ 1144171 w 9167707"/>
              <a:gd name="connsiteY357" fmla="*/ 215535 h 268561"/>
              <a:gd name="connsiteX358" fmla="*/ 1144000 w 9167707"/>
              <a:gd name="connsiteY358" fmla="*/ 215706 h 268561"/>
              <a:gd name="connsiteX359" fmla="*/ 1150186 w 9167707"/>
              <a:gd name="connsiteY359" fmla="*/ 225068 h 268561"/>
              <a:gd name="connsiteX360" fmla="*/ 1143072 w 9167707"/>
              <a:gd name="connsiteY360" fmla="*/ 259212 h 268561"/>
              <a:gd name="connsiteX361" fmla="*/ 1098556 w 9167707"/>
              <a:gd name="connsiteY361" fmla="*/ 259470 h 268561"/>
              <a:gd name="connsiteX362" fmla="*/ 1097411 w 9167707"/>
              <a:gd name="connsiteY362" fmla="*/ 257738 h 268561"/>
              <a:gd name="connsiteX363" fmla="*/ 1026315 w 9167707"/>
              <a:gd name="connsiteY363" fmla="*/ 186643 h 268561"/>
              <a:gd name="connsiteX364" fmla="*/ 996624 w 9167707"/>
              <a:gd name="connsiteY364" fmla="*/ 216333 h 268561"/>
              <a:gd name="connsiteX365" fmla="*/ 996401 w 9167707"/>
              <a:gd name="connsiteY365" fmla="*/ 216111 h 268561"/>
              <a:gd name="connsiteX366" fmla="*/ 952142 w 9167707"/>
              <a:gd name="connsiteY366" fmla="*/ 216111 h 268561"/>
              <a:gd name="connsiteX367" fmla="*/ 952142 w 9167707"/>
              <a:gd name="connsiteY367" fmla="*/ 171851 h 268561"/>
              <a:gd name="connsiteX368" fmla="*/ 952144 w 9167707"/>
              <a:gd name="connsiteY368" fmla="*/ 171850 h 268561"/>
              <a:gd name="connsiteX369" fmla="*/ 981833 w 9167707"/>
              <a:gd name="connsiteY369" fmla="*/ 142161 h 268561"/>
              <a:gd name="connsiteX370" fmla="*/ 981782 w 9167707"/>
              <a:gd name="connsiteY370" fmla="*/ 142109 h 268561"/>
              <a:gd name="connsiteX371" fmla="*/ 599361 w 9167707"/>
              <a:gd name="connsiteY371" fmla="*/ 142109 h 268561"/>
              <a:gd name="connsiteX372" fmla="*/ 599308 w 9167707"/>
              <a:gd name="connsiteY372" fmla="*/ 142161 h 268561"/>
              <a:gd name="connsiteX373" fmla="*/ 671843 w 9167707"/>
              <a:gd name="connsiteY373" fmla="*/ 214695 h 268561"/>
              <a:gd name="connsiteX374" fmla="*/ 672683 w 9167707"/>
              <a:gd name="connsiteY374" fmla="*/ 215535 h 268561"/>
              <a:gd name="connsiteX375" fmla="*/ 672512 w 9167707"/>
              <a:gd name="connsiteY375" fmla="*/ 215706 h 268561"/>
              <a:gd name="connsiteX376" fmla="*/ 678698 w 9167707"/>
              <a:gd name="connsiteY376" fmla="*/ 225068 h 268561"/>
              <a:gd name="connsiteX377" fmla="*/ 671585 w 9167707"/>
              <a:gd name="connsiteY377" fmla="*/ 259212 h 268561"/>
              <a:gd name="connsiteX378" fmla="*/ 627067 w 9167707"/>
              <a:gd name="connsiteY378" fmla="*/ 259470 h 268561"/>
              <a:gd name="connsiteX379" fmla="*/ 625923 w 9167707"/>
              <a:gd name="connsiteY379" fmla="*/ 257738 h 268561"/>
              <a:gd name="connsiteX380" fmla="*/ 554827 w 9167707"/>
              <a:gd name="connsiteY380" fmla="*/ 186643 h 268561"/>
              <a:gd name="connsiteX381" fmla="*/ 525137 w 9167707"/>
              <a:gd name="connsiteY381" fmla="*/ 216333 h 268561"/>
              <a:gd name="connsiteX382" fmla="*/ 524913 w 9167707"/>
              <a:gd name="connsiteY382" fmla="*/ 216111 h 268561"/>
              <a:gd name="connsiteX383" fmla="*/ 480655 w 9167707"/>
              <a:gd name="connsiteY383" fmla="*/ 216111 h 268561"/>
              <a:gd name="connsiteX384" fmla="*/ 480655 w 9167707"/>
              <a:gd name="connsiteY384" fmla="*/ 171851 h 268561"/>
              <a:gd name="connsiteX385" fmla="*/ 480655 w 9167707"/>
              <a:gd name="connsiteY385" fmla="*/ 171850 h 268561"/>
              <a:gd name="connsiteX386" fmla="*/ 510346 w 9167707"/>
              <a:gd name="connsiteY386" fmla="*/ 142161 h 268561"/>
              <a:gd name="connsiteX387" fmla="*/ 510294 w 9167707"/>
              <a:gd name="connsiteY387" fmla="*/ 142109 h 268561"/>
              <a:gd name="connsiteX388" fmla="*/ 127873 w 9167707"/>
              <a:gd name="connsiteY388" fmla="*/ 142109 h 268561"/>
              <a:gd name="connsiteX389" fmla="*/ 53649 w 9167707"/>
              <a:gd name="connsiteY389" fmla="*/ 216333 h 268561"/>
              <a:gd name="connsiteX390" fmla="*/ 53426 w 9167707"/>
              <a:gd name="connsiteY390" fmla="*/ 216111 h 268561"/>
              <a:gd name="connsiteX391" fmla="*/ 9167 w 9167707"/>
              <a:gd name="connsiteY391" fmla="*/ 216111 h 268561"/>
              <a:gd name="connsiteX392" fmla="*/ 9167 w 9167707"/>
              <a:gd name="connsiteY392" fmla="*/ 171851 h 268561"/>
              <a:gd name="connsiteX393" fmla="*/ 9168 w 9167707"/>
              <a:gd name="connsiteY393" fmla="*/ 171850 h 268561"/>
              <a:gd name="connsiteX394" fmla="*/ 83392 w 9167707"/>
              <a:gd name="connsiteY394" fmla="*/ 97627 h 268561"/>
              <a:gd name="connsiteX395" fmla="*/ 319083 w 9167707"/>
              <a:gd name="connsiteY395" fmla="*/ 0 h 26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</a:cxnLst>
            <a:rect l="l" t="t" r="r" b="b"/>
            <a:pathLst>
              <a:path w="9167707" h="268561">
                <a:moveTo>
                  <a:pt x="319083" y="0"/>
                </a:moveTo>
                <a:cubicBezTo>
                  <a:pt x="404387" y="0"/>
                  <a:pt x="489691" y="32543"/>
                  <a:pt x="554775" y="97627"/>
                </a:cubicBezTo>
                <a:lnTo>
                  <a:pt x="554827" y="97680"/>
                </a:lnTo>
                <a:lnTo>
                  <a:pt x="554880" y="97627"/>
                </a:lnTo>
                <a:cubicBezTo>
                  <a:pt x="619964" y="32543"/>
                  <a:pt x="705268" y="0"/>
                  <a:pt x="790571" y="0"/>
                </a:cubicBezTo>
                <a:cubicBezTo>
                  <a:pt x="875875" y="0"/>
                  <a:pt x="961178" y="32543"/>
                  <a:pt x="1026262" y="97627"/>
                </a:cubicBezTo>
                <a:lnTo>
                  <a:pt x="1026315" y="97680"/>
                </a:lnTo>
                <a:lnTo>
                  <a:pt x="1026368" y="97627"/>
                </a:lnTo>
                <a:cubicBezTo>
                  <a:pt x="1091452" y="32543"/>
                  <a:pt x="1176756" y="0"/>
                  <a:pt x="1262058" y="0"/>
                </a:cubicBezTo>
                <a:cubicBezTo>
                  <a:pt x="1347363" y="0"/>
                  <a:pt x="1432667" y="32543"/>
                  <a:pt x="1497750" y="97627"/>
                </a:cubicBezTo>
                <a:lnTo>
                  <a:pt x="1497802" y="97679"/>
                </a:lnTo>
                <a:lnTo>
                  <a:pt x="1497855" y="97627"/>
                </a:lnTo>
                <a:cubicBezTo>
                  <a:pt x="1562938" y="32543"/>
                  <a:pt x="1648242" y="0"/>
                  <a:pt x="1733546" y="0"/>
                </a:cubicBezTo>
                <a:cubicBezTo>
                  <a:pt x="1818849" y="0"/>
                  <a:pt x="1904153" y="32543"/>
                  <a:pt x="1969237" y="97627"/>
                </a:cubicBezTo>
                <a:lnTo>
                  <a:pt x="1969289" y="97680"/>
                </a:lnTo>
                <a:lnTo>
                  <a:pt x="1969343" y="97627"/>
                </a:lnTo>
                <a:cubicBezTo>
                  <a:pt x="2034426" y="32543"/>
                  <a:pt x="2119730" y="0"/>
                  <a:pt x="2205033" y="0"/>
                </a:cubicBezTo>
                <a:cubicBezTo>
                  <a:pt x="2290337" y="0"/>
                  <a:pt x="2375641" y="32543"/>
                  <a:pt x="2440725" y="97627"/>
                </a:cubicBezTo>
                <a:lnTo>
                  <a:pt x="2440777" y="97679"/>
                </a:lnTo>
                <a:lnTo>
                  <a:pt x="2440829" y="97627"/>
                </a:lnTo>
                <a:cubicBezTo>
                  <a:pt x="2505913" y="32543"/>
                  <a:pt x="2591217" y="0"/>
                  <a:pt x="2676519" y="0"/>
                </a:cubicBezTo>
                <a:cubicBezTo>
                  <a:pt x="2761824" y="0"/>
                  <a:pt x="2847128" y="32543"/>
                  <a:pt x="2912212" y="97627"/>
                </a:cubicBezTo>
                <a:lnTo>
                  <a:pt x="2912264" y="97680"/>
                </a:lnTo>
                <a:lnTo>
                  <a:pt x="2912317" y="97627"/>
                </a:lnTo>
                <a:cubicBezTo>
                  <a:pt x="2977401" y="32543"/>
                  <a:pt x="3062705" y="0"/>
                  <a:pt x="3148008" y="0"/>
                </a:cubicBezTo>
                <a:cubicBezTo>
                  <a:pt x="3233311" y="0"/>
                  <a:pt x="3318615" y="32543"/>
                  <a:pt x="3383699" y="97627"/>
                </a:cubicBezTo>
                <a:lnTo>
                  <a:pt x="3383752" y="97679"/>
                </a:lnTo>
                <a:lnTo>
                  <a:pt x="3383804" y="97627"/>
                </a:lnTo>
                <a:cubicBezTo>
                  <a:pt x="3448888" y="32543"/>
                  <a:pt x="3534192" y="0"/>
                  <a:pt x="3619495" y="0"/>
                </a:cubicBezTo>
                <a:cubicBezTo>
                  <a:pt x="3704799" y="0"/>
                  <a:pt x="3790103" y="32543"/>
                  <a:pt x="3855187" y="97627"/>
                </a:cubicBezTo>
                <a:lnTo>
                  <a:pt x="3855240" y="97680"/>
                </a:lnTo>
                <a:lnTo>
                  <a:pt x="3855292" y="97627"/>
                </a:lnTo>
                <a:cubicBezTo>
                  <a:pt x="3920376" y="32543"/>
                  <a:pt x="4005680" y="0"/>
                  <a:pt x="4090983" y="0"/>
                </a:cubicBezTo>
                <a:cubicBezTo>
                  <a:pt x="4176287" y="0"/>
                  <a:pt x="4261591" y="32543"/>
                  <a:pt x="4326675" y="97627"/>
                </a:cubicBezTo>
                <a:lnTo>
                  <a:pt x="4326727" y="97679"/>
                </a:lnTo>
                <a:lnTo>
                  <a:pt x="4326779" y="97627"/>
                </a:lnTo>
                <a:cubicBezTo>
                  <a:pt x="4391863" y="32543"/>
                  <a:pt x="4477167" y="0"/>
                  <a:pt x="4562470" y="0"/>
                </a:cubicBezTo>
                <a:cubicBezTo>
                  <a:pt x="4647774" y="0"/>
                  <a:pt x="4733078" y="32543"/>
                  <a:pt x="4798162" y="97627"/>
                </a:cubicBezTo>
                <a:lnTo>
                  <a:pt x="4798215" y="97680"/>
                </a:lnTo>
                <a:lnTo>
                  <a:pt x="4798267" y="97627"/>
                </a:lnTo>
                <a:cubicBezTo>
                  <a:pt x="4863351" y="32543"/>
                  <a:pt x="4948655" y="0"/>
                  <a:pt x="5033958" y="0"/>
                </a:cubicBezTo>
                <a:cubicBezTo>
                  <a:pt x="5119262" y="0"/>
                  <a:pt x="5204566" y="32543"/>
                  <a:pt x="5269650" y="97627"/>
                </a:cubicBezTo>
                <a:lnTo>
                  <a:pt x="5269702" y="97679"/>
                </a:lnTo>
                <a:lnTo>
                  <a:pt x="5269754" y="97627"/>
                </a:lnTo>
                <a:cubicBezTo>
                  <a:pt x="5334838" y="32543"/>
                  <a:pt x="5420142" y="0"/>
                  <a:pt x="5505445" y="0"/>
                </a:cubicBezTo>
                <a:cubicBezTo>
                  <a:pt x="5590749" y="0"/>
                  <a:pt x="5676053" y="32543"/>
                  <a:pt x="5741137" y="97627"/>
                </a:cubicBezTo>
                <a:lnTo>
                  <a:pt x="5741190" y="97680"/>
                </a:lnTo>
                <a:lnTo>
                  <a:pt x="5741242" y="97627"/>
                </a:lnTo>
                <a:cubicBezTo>
                  <a:pt x="5806326" y="32543"/>
                  <a:pt x="5891630" y="0"/>
                  <a:pt x="5976933" y="0"/>
                </a:cubicBezTo>
                <a:cubicBezTo>
                  <a:pt x="6062237" y="0"/>
                  <a:pt x="6147541" y="32543"/>
                  <a:pt x="6212625" y="97627"/>
                </a:cubicBezTo>
                <a:lnTo>
                  <a:pt x="6212678" y="97680"/>
                </a:lnTo>
                <a:lnTo>
                  <a:pt x="6212730" y="97627"/>
                </a:lnTo>
                <a:cubicBezTo>
                  <a:pt x="6277814" y="32543"/>
                  <a:pt x="6363118" y="0"/>
                  <a:pt x="6448421" y="0"/>
                </a:cubicBezTo>
                <a:cubicBezTo>
                  <a:pt x="6533725" y="0"/>
                  <a:pt x="6619029" y="32543"/>
                  <a:pt x="6684113" y="97627"/>
                </a:cubicBezTo>
                <a:lnTo>
                  <a:pt x="6684166" y="97680"/>
                </a:lnTo>
                <a:lnTo>
                  <a:pt x="6684218" y="97627"/>
                </a:lnTo>
                <a:cubicBezTo>
                  <a:pt x="6749302" y="32543"/>
                  <a:pt x="6834606" y="0"/>
                  <a:pt x="6919909" y="0"/>
                </a:cubicBezTo>
                <a:cubicBezTo>
                  <a:pt x="7005213" y="0"/>
                  <a:pt x="7090517" y="32543"/>
                  <a:pt x="7155601" y="97627"/>
                </a:cubicBezTo>
                <a:lnTo>
                  <a:pt x="7155653" y="97679"/>
                </a:lnTo>
                <a:lnTo>
                  <a:pt x="7155705" y="97627"/>
                </a:lnTo>
                <a:cubicBezTo>
                  <a:pt x="7220789" y="32543"/>
                  <a:pt x="7306093" y="0"/>
                  <a:pt x="7391396" y="0"/>
                </a:cubicBezTo>
                <a:cubicBezTo>
                  <a:pt x="7476700" y="0"/>
                  <a:pt x="7562004" y="32543"/>
                  <a:pt x="7627088" y="97627"/>
                </a:cubicBezTo>
                <a:lnTo>
                  <a:pt x="7627141" y="97680"/>
                </a:lnTo>
                <a:lnTo>
                  <a:pt x="7627193" y="97627"/>
                </a:lnTo>
                <a:cubicBezTo>
                  <a:pt x="7692277" y="32543"/>
                  <a:pt x="7777581" y="0"/>
                  <a:pt x="7862884" y="0"/>
                </a:cubicBezTo>
                <a:cubicBezTo>
                  <a:pt x="7948188" y="0"/>
                  <a:pt x="8033492" y="32543"/>
                  <a:pt x="8098576" y="97627"/>
                </a:cubicBezTo>
                <a:lnTo>
                  <a:pt x="8098628" y="97679"/>
                </a:lnTo>
                <a:lnTo>
                  <a:pt x="8098680" y="97627"/>
                </a:lnTo>
                <a:cubicBezTo>
                  <a:pt x="8163764" y="32543"/>
                  <a:pt x="8249068" y="0"/>
                  <a:pt x="8334371" y="0"/>
                </a:cubicBezTo>
                <a:cubicBezTo>
                  <a:pt x="8419675" y="0"/>
                  <a:pt x="8504979" y="32543"/>
                  <a:pt x="8570063" y="97627"/>
                </a:cubicBezTo>
                <a:lnTo>
                  <a:pt x="8570114" y="97678"/>
                </a:lnTo>
                <a:lnTo>
                  <a:pt x="8570165" y="97627"/>
                </a:lnTo>
                <a:cubicBezTo>
                  <a:pt x="8635249" y="32543"/>
                  <a:pt x="8720553" y="0"/>
                  <a:pt x="8805856" y="0"/>
                </a:cubicBezTo>
                <a:cubicBezTo>
                  <a:pt x="8891160" y="0"/>
                  <a:pt x="8976464" y="32543"/>
                  <a:pt x="9041548" y="97627"/>
                </a:cubicBezTo>
                <a:lnTo>
                  <a:pt x="9158616" y="214695"/>
                </a:lnTo>
                <a:lnTo>
                  <a:pt x="9159456" y="215535"/>
                </a:lnTo>
                <a:lnTo>
                  <a:pt x="9159285" y="215706"/>
                </a:lnTo>
                <a:lnTo>
                  <a:pt x="9165471" y="225068"/>
                </a:lnTo>
                <a:cubicBezTo>
                  <a:pt x="9170015" y="236409"/>
                  <a:pt x="9167632" y="249939"/>
                  <a:pt x="9158358" y="259212"/>
                </a:cubicBezTo>
                <a:cubicBezTo>
                  <a:pt x="9145994" y="271577"/>
                  <a:pt x="9126063" y="271692"/>
                  <a:pt x="9113841" y="259470"/>
                </a:cubicBezTo>
                <a:lnTo>
                  <a:pt x="9112696" y="257738"/>
                </a:lnTo>
                <a:lnTo>
                  <a:pt x="8997067" y="142109"/>
                </a:lnTo>
                <a:cubicBezTo>
                  <a:pt x="8891464" y="36506"/>
                  <a:pt x="8720249" y="36506"/>
                  <a:pt x="8614646" y="142109"/>
                </a:cubicBezTo>
                <a:lnTo>
                  <a:pt x="8614596" y="142160"/>
                </a:lnTo>
                <a:lnTo>
                  <a:pt x="8687131" y="214695"/>
                </a:lnTo>
                <a:lnTo>
                  <a:pt x="8687971" y="215535"/>
                </a:lnTo>
                <a:lnTo>
                  <a:pt x="8687800" y="215706"/>
                </a:lnTo>
                <a:lnTo>
                  <a:pt x="8693986" y="225068"/>
                </a:lnTo>
                <a:cubicBezTo>
                  <a:pt x="8698530" y="236409"/>
                  <a:pt x="8696147" y="249939"/>
                  <a:pt x="8686873" y="259212"/>
                </a:cubicBezTo>
                <a:cubicBezTo>
                  <a:pt x="8674509" y="271577"/>
                  <a:pt x="8654578" y="271692"/>
                  <a:pt x="8642356" y="259470"/>
                </a:cubicBezTo>
                <a:lnTo>
                  <a:pt x="8641211" y="257738"/>
                </a:lnTo>
                <a:lnTo>
                  <a:pt x="8570114" y="186641"/>
                </a:lnTo>
                <a:lnTo>
                  <a:pt x="8540422" y="216333"/>
                </a:lnTo>
                <a:lnTo>
                  <a:pt x="8540199" y="216111"/>
                </a:lnTo>
                <a:cubicBezTo>
                  <a:pt x="8527978" y="228333"/>
                  <a:pt x="8508162" y="228333"/>
                  <a:pt x="8495940" y="216111"/>
                </a:cubicBezTo>
                <a:cubicBezTo>
                  <a:pt x="8483718" y="203889"/>
                  <a:pt x="8483718" y="184073"/>
                  <a:pt x="8495940" y="171851"/>
                </a:cubicBezTo>
                <a:lnTo>
                  <a:pt x="8495941" y="171850"/>
                </a:lnTo>
                <a:lnTo>
                  <a:pt x="8525632" y="142159"/>
                </a:lnTo>
                <a:lnTo>
                  <a:pt x="8525582" y="142109"/>
                </a:lnTo>
                <a:cubicBezTo>
                  <a:pt x="8419979" y="36506"/>
                  <a:pt x="8248764" y="36506"/>
                  <a:pt x="8143161" y="142109"/>
                </a:cubicBezTo>
                <a:lnTo>
                  <a:pt x="8143110" y="142161"/>
                </a:lnTo>
                <a:lnTo>
                  <a:pt x="8215644" y="214695"/>
                </a:lnTo>
                <a:lnTo>
                  <a:pt x="8216484" y="215535"/>
                </a:lnTo>
                <a:lnTo>
                  <a:pt x="8216313" y="215706"/>
                </a:lnTo>
                <a:lnTo>
                  <a:pt x="8222499" y="225068"/>
                </a:lnTo>
                <a:cubicBezTo>
                  <a:pt x="8227043" y="236409"/>
                  <a:pt x="8224660" y="249939"/>
                  <a:pt x="8215386" y="259212"/>
                </a:cubicBezTo>
                <a:cubicBezTo>
                  <a:pt x="8203022" y="271577"/>
                  <a:pt x="8183091" y="271692"/>
                  <a:pt x="8170869" y="259470"/>
                </a:cubicBezTo>
                <a:lnTo>
                  <a:pt x="8169724" y="257738"/>
                </a:lnTo>
                <a:lnTo>
                  <a:pt x="8098628" y="186642"/>
                </a:lnTo>
                <a:lnTo>
                  <a:pt x="8068937" y="216333"/>
                </a:lnTo>
                <a:lnTo>
                  <a:pt x="8068714" y="216111"/>
                </a:lnTo>
                <a:cubicBezTo>
                  <a:pt x="8056493" y="228333"/>
                  <a:pt x="8036677" y="228333"/>
                  <a:pt x="8024455" y="216111"/>
                </a:cubicBezTo>
                <a:cubicBezTo>
                  <a:pt x="8012233" y="203889"/>
                  <a:pt x="8012233" y="184073"/>
                  <a:pt x="8024455" y="171851"/>
                </a:cubicBezTo>
                <a:lnTo>
                  <a:pt x="8024456" y="171850"/>
                </a:lnTo>
                <a:lnTo>
                  <a:pt x="8054146" y="142160"/>
                </a:lnTo>
                <a:lnTo>
                  <a:pt x="8054095" y="142109"/>
                </a:lnTo>
                <a:cubicBezTo>
                  <a:pt x="7948492" y="36506"/>
                  <a:pt x="7777277" y="36506"/>
                  <a:pt x="7671674" y="142109"/>
                </a:cubicBezTo>
                <a:lnTo>
                  <a:pt x="7671622" y="142161"/>
                </a:lnTo>
                <a:lnTo>
                  <a:pt x="7744156" y="214695"/>
                </a:lnTo>
                <a:lnTo>
                  <a:pt x="7744996" y="215535"/>
                </a:lnTo>
                <a:lnTo>
                  <a:pt x="7744825" y="215706"/>
                </a:lnTo>
                <a:lnTo>
                  <a:pt x="7751011" y="225068"/>
                </a:lnTo>
                <a:cubicBezTo>
                  <a:pt x="7755555" y="236409"/>
                  <a:pt x="7753172" y="249939"/>
                  <a:pt x="7743898" y="259212"/>
                </a:cubicBezTo>
                <a:cubicBezTo>
                  <a:pt x="7731534" y="271577"/>
                  <a:pt x="7711603" y="271692"/>
                  <a:pt x="7699381" y="259470"/>
                </a:cubicBezTo>
                <a:lnTo>
                  <a:pt x="7698236" y="257738"/>
                </a:lnTo>
                <a:lnTo>
                  <a:pt x="7627141" y="186643"/>
                </a:lnTo>
                <a:lnTo>
                  <a:pt x="7597450" y="216333"/>
                </a:lnTo>
                <a:lnTo>
                  <a:pt x="7597227" y="216111"/>
                </a:lnTo>
                <a:cubicBezTo>
                  <a:pt x="7585006" y="228333"/>
                  <a:pt x="7565190" y="228333"/>
                  <a:pt x="7552968" y="216111"/>
                </a:cubicBezTo>
                <a:cubicBezTo>
                  <a:pt x="7540746" y="203889"/>
                  <a:pt x="7540746" y="184073"/>
                  <a:pt x="7552968" y="171851"/>
                </a:cubicBezTo>
                <a:lnTo>
                  <a:pt x="7552969" y="171850"/>
                </a:lnTo>
                <a:lnTo>
                  <a:pt x="7582659" y="142161"/>
                </a:lnTo>
                <a:lnTo>
                  <a:pt x="7582607" y="142109"/>
                </a:lnTo>
                <a:cubicBezTo>
                  <a:pt x="7477004" y="36506"/>
                  <a:pt x="7305789" y="36506"/>
                  <a:pt x="7200186" y="142109"/>
                </a:cubicBezTo>
                <a:lnTo>
                  <a:pt x="7200135" y="142161"/>
                </a:lnTo>
                <a:lnTo>
                  <a:pt x="7272669" y="214695"/>
                </a:lnTo>
                <a:lnTo>
                  <a:pt x="7273509" y="215535"/>
                </a:lnTo>
                <a:lnTo>
                  <a:pt x="7273338" y="215706"/>
                </a:lnTo>
                <a:lnTo>
                  <a:pt x="7279524" y="225068"/>
                </a:lnTo>
                <a:cubicBezTo>
                  <a:pt x="7284068" y="236409"/>
                  <a:pt x="7281685" y="249939"/>
                  <a:pt x="7272411" y="259212"/>
                </a:cubicBezTo>
                <a:cubicBezTo>
                  <a:pt x="7260047" y="271577"/>
                  <a:pt x="7240116" y="271692"/>
                  <a:pt x="7227894" y="259470"/>
                </a:cubicBezTo>
                <a:lnTo>
                  <a:pt x="7226749" y="257738"/>
                </a:lnTo>
                <a:lnTo>
                  <a:pt x="7155653" y="186642"/>
                </a:lnTo>
                <a:lnTo>
                  <a:pt x="7125962" y="216333"/>
                </a:lnTo>
                <a:lnTo>
                  <a:pt x="7125739" y="216111"/>
                </a:lnTo>
                <a:cubicBezTo>
                  <a:pt x="7113518" y="228333"/>
                  <a:pt x="7093702" y="228333"/>
                  <a:pt x="7081480" y="216111"/>
                </a:cubicBezTo>
                <a:cubicBezTo>
                  <a:pt x="7069258" y="203889"/>
                  <a:pt x="7069258" y="184073"/>
                  <a:pt x="7081480" y="171851"/>
                </a:cubicBezTo>
                <a:lnTo>
                  <a:pt x="7081481" y="171850"/>
                </a:lnTo>
                <a:lnTo>
                  <a:pt x="7111171" y="142160"/>
                </a:lnTo>
                <a:lnTo>
                  <a:pt x="7111120" y="142109"/>
                </a:lnTo>
                <a:cubicBezTo>
                  <a:pt x="7005517" y="36506"/>
                  <a:pt x="6834302" y="36506"/>
                  <a:pt x="6728699" y="142109"/>
                </a:cubicBezTo>
                <a:lnTo>
                  <a:pt x="6728647" y="142161"/>
                </a:lnTo>
                <a:lnTo>
                  <a:pt x="6801181" y="214695"/>
                </a:lnTo>
                <a:lnTo>
                  <a:pt x="6802021" y="215535"/>
                </a:lnTo>
                <a:lnTo>
                  <a:pt x="6801850" y="215706"/>
                </a:lnTo>
                <a:lnTo>
                  <a:pt x="6808036" y="225068"/>
                </a:lnTo>
                <a:cubicBezTo>
                  <a:pt x="6812580" y="236409"/>
                  <a:pt x="6810197" y="249939"/>
                  <a:pt x="6800923" y="259212"/>
                </a:cubicBezTo>
                <a:cubicBezTo>
                  <a:pt x="6788559" y="271577"/>
                  <a:pt x="6768628" y="271692"/>
                  <a:pt x="6756406" y="259470"/>
                </a:cubicBezTo>
                <a:lnTo>
                  <a:pt x="6755261" y="257738"/>
                </a:lnTo>
                <a:lnTo>
                  <a:pt x="6684166" y="186643"/>
                </a:lnTo>
                <a:lnTo>
                  <a:pt x="6654475" y="216333"/>
                </a:lnTo>
                <a:lnTo>
                  <a:pt x="6654252" y="216111"/>
                </a:lnTo>
                <a:cubicBezTo>
                  <a:pt x="6642031" y="228333"/>
                  <a:pt x="6622215" y="228333"/>
                  <a:pt x="6609993" y="216111"/>
                </a:cubicBezTo>
                <a:cubicBezTo>
                  <a:pt x="6597771" y="203889"/>
                  <a:pt x="6597771" y="184073"/>
                  <a:pt x="6609993" y="171851"/>
                </a:cubicBezTo>
                <a:lnTo>
                  <a:pt x="6609994" y="171850"/>
                </a:lnTo>
                <a:lnTo>
                  <a:pt x="6639684" y="142161"/>
                </a:lnTo>
                <a:lnTo>
                  <a:pt x="6639632" y="142109"/>
                </a:lnTo>
                <a:cubicBezTo>
                  <a:pt x="6534029" y="36506"/>
                  <a:pt x="6362814" y="36506"/>
                  <a:pt x="6257211" y="142109"/>
                </a:cubicBezTo>
                <a:lnTo>
                  <a:pt x="6257159" y="142161"/>
                </a:lnTo>
                <a:lnTo>
                  <a:pt x="6329693" y="214695"/>
                </a:lnTo>
                <a:lnTo>
                  <a:pt x="6330533" y="215535"/>
                </a:lnTo>
                <a:lnTo>
                  <a:pt x="6330362" y="215706"/>
                </a:lnTo>
                <a:lnTo>
                  <a:pt x="6336548" y="225068"/>
                </a:lnTo>
                <a:cubicBezTo>
                  <a:pt x="6341092" y="236409"/>
                  <a:pt x="6338709" y="249939"/>
                  <a:pt x="6329435" y="259212"/>
                </a:cubicBezTo>
                <a:cubicBezTo>
                  <a:pt x="6317071" y="271577"/>
                  <a:pt x="6297140" y="271692"/>
                  <a:pt x="6284918" y="259470"/>
                </a:cubicBezTo>
                <a:lnTo>
                  <a:pt x="6283773" y="257738"/>
                </a:lnTo>
                <a:lnTo>
                  <a:pt x="6212678" y="186643"/>
                </a:lnTo>
                <a:lnTo>
                  <a:pt x="6182987" y="216333"/>
                </a:lnTo>
                <a:lnTo>
                  <a:pt x="6182764" y="216111"/>
                </a:lnTo>
                <a:cubicBezTo>
                  <a:pt x="6170543" y="228333"/>
                  <a:pt x="6150727" y="228333"/>
                  <a:pt x="6138505" y="216111"/>
                </a:cubicBezTo>
                <a:cubicBezTo>
                  <a:pt x="6126283" y="203889"/>
                  <a:pt x="6126283" y="184073"/>
                  <a:pt x="6138505" y="171851"/>
                </a:cubicBezTo>
                <a:lnTo>
                  <a:pt x="6138506" y="171850"/>
                </a:lnTo>
                <a:lnTo>
                  <a:pt x="6168196" y="142161"/>
                </a:lnTo>
                <a:lnTo>
                  <a:pt x="6168144" y="142109"/>
                </a:lnTo>
                <a:cubicBezTo>
                  <a:pt x="6062541" y="36506"/>
                  <a:pt x="5891326" y="36506"/>
                  <a:pt x="5785723" y="142109"/>
                </a:cubicBezTo>
                <a:lnTo>
                  <a:pt x="5785671" y="142161"/>
                </a:lnTo>
                <a:lnTo>
                  <a:pt x="5858205" y="214695"/>
                </a:lnTo>
                <a:lnTo>
                  <a:pt x="5859045" y="215535"/>
                </a:lnTo>
                <a:lnTo>
                  <a:pt x="5858874" y="215706"/>
                </a:lnTo>
                <a:lnTo>
                  <a:pt x="5865060" y="225068"/>
                </a:lnTo>
                <a:cubicBezTo>
                  <a:pt x="5869604" y="236409"/>
                  <a:pt x="5867221" y="249939"/>
                  <a:pt x="5857947" y="259212"/>
                </a:cubicBezTo>
                <a:cubicBezTo>
                  <a:pt x="5845583" y="271577"/>
                  <a:pt x="5825652" y="271692"/>
                  <a:pt x="5813430" y="259470"/>
                </a:cubicBezTo>
                <a:lnTo>
                  <a:pt x="5812285" y="257738"/>
                </a:lnTo>
                <a:lnTo>
                  <a:pt x="5741190" y="186643"/>
                </a:lnTo>
                <a:lnTo>
                  <a:pt x="5711499" y="216333"/>
                </a:lnTo>
                <a:lnTo>
                  <a:pt x="5711276" y="216111"/>
                </a:lnTo>
                <a:cubicBezTo>
                  <a:pt x="5699055" y="228333"/>
                  <a:pt x="5679239" y="228333"/>
                  <a:pt x="5667017" y="216111"/>
                </a:cubicBezTo>
                <a:cubicBezTo>
                  <a:pt x="5654795" y="203889"/>
                  <a:pt x="5654795" y="184073"/>
                  <a:pt x="5667017" y="171851"/>
                </a:cubicBezTo>
                <a:lnTo>
                  <a:pt x="5667018" y="171850"/>
                </a:lnTo>
                <a:lnTo>
                  <a:pt x="5696708" y="142161"/>
                </a:lnTo>
                <a:lnTo>
                  <a:pt x="5696656" y="142109"/>
                </a:lnTo>
                <a:cubicBezTo>
                  <a:pt x="5591053" y="36506"/>
                  <a:pt x="5419838" y="36506"/>
                  <a:pt x="5314235" y="142109"/>
                </a:cubicBezTo>
                <a:lnTo>
                  <a:pt x="5314184" y="142161"/>
                </a:lnTo>
                <a:lnTo>
                  <a:pt x="5386718" y="214695"/>
                </a:lnTo>
                <a:lnTo>
                  <a:pt x="5387558" y="215535"/>
                </a:lnTo>
                <a:lnTo>
                  <a:pt x="5387387" y="215706"/>
                </a:lnTo>
                <a:lnTo>
                  <a:pt x="5393573" y="225068"/>
                </a:lnTo>
                <a:cubicBezTo>
                  <a:pt x="5398117" y="236409"/>
                  <a:pt x="5395734" y="249939"/>
                  <a:pt x="5386460" y="259212"/>
                </a:cubicBezTo>
                <a:cubicBezTo>
                  <a:pt x="5374096" y="271577"/>
                  <a:pt x="5354165" y="271692"/>
                  <a:pt x="5341943" y="259470"/>
                </a:cubicBezTo>
                <a:lnTo>
                  <a:pt x="5340798" y="257738"/>
                </a:lnTo>
                <a:lnTo>
                  <a:pt x="5269702" y="186642"/>
                </a:lnTo>
                <a:lnTo>
                  <a:pt x="5240011" y="216333"/>
                </a:lnTo>
                <a:lnTo>
                  <a:pt x="5239788" y="216111"/>
                </a:lnTo>
                <a:cubicBezTo>
                  <a:pt x="5227567" y="228333"/>
                  <a:pt x="5207751" y="228333"/>
                  <a:pt x="5195529" y="216111"/>
                </a:cubicBezTo>
                <a:cubicBezTo>
                  <a:pt x="5183307" y="203889"/>
                  <a:pt x="5183307" y="184073"/>
                  <a:pt x="5195529" y="171851"/>
                </a:cubicBezTo>
                <a:lnTo>
                  <a:pt x="5195530" y="171850"/>
                </a:lnTo>
                <a:lnTo>
                  <a:pt x="5225220" y="142160"/>
                </a:lnTo>
                <a:lnTo>
                  <a:pt x="5225169" y="142109"/>
                </a:lnTo>
                <a:cubicBezTo>
                  <a:pt x="5119566" y="36506"/>
                  <a:pt x="4948351" y="36506"/>
                  <a:pt x="4842748" y="142109"/>
                </a:cubicBezTo>
                <a:lnTo>
                  <a:pt x="4842696" y="142161"/>
                </a:lnTo>
                <a:lnTo>
                  <a:pt x="4915230" y="214695"/>
                </a:lnTo>
                <a:lnTo>
                  <a:pt x="4916070" y="215535"/>
                </a:lnTo>
                <a:lnTo>
                  <a:pt x="4915899" y="215706"/>
                </a:lnTo>
                <a:lnTo>
                  <a:pt x="4922085" y="225068"/>
                </a:lnTo>
                <a:cubicBezTo>
                  <a:pt x="4926629" y="236409"/>
                  <a:pt x="4924246" y="249939"/>
                  <a:pt x="4914972" y="259212"/>
                </a:cubicBezTo>
                <a:cubicBezTo>
                  <a:pt x="4902608" y="271577"/>
                  <a:pt x="4882677" y="271692"/>
                  <a:pt x="4870455" y="259470"/>
                </a:cubicBezTo>
                <a:lnTo>
                  <a:pt x="4869310" y="257738"/>
                </a:lnTo>
                <a:lnTo>
                  <a:pt x="4798215" y="186642"/>
                </a:lnTo>
                <a:lnTo>
                  <a:pt x="4768524" y="216333"/>
                </a:lnTo>
                <a:lnTo>
                  <a:pt x="4768301" y="216111"/>
                </a:lnTo>
                <a:cubicBezTo>
                  <a:pt x="4756080" y="228333"/>
                  <a:pt x="4736264" y="228333"/>
                  <a:pt x="4724042" y="216111"/>
                </a:cubicBezTo>
                <a:cubicBezTo>
                  <a:pt x="4711820" y="203889"/>
                  <a:pt x="4711820" y="184073"/>
                  <a:pt x="4724042" y="171851"/>
                </a:cubicBezTo>
                <a:lnTo>
                  <a:pt x="4724043" y="171850"/>
                </a:lnTo>
                <a:lnTo>
                  <a:pt x="4753733" y="142161"/>
                </a:lnTo>
                <a:lnTo>
                  <a:pt x="4753681" y="142109"/>
                </a:lnTo>
                <a:cubicBezTo>
                  <a:pt x="4648078" y="36506"/>
                  <a:pt x="4476863" y="36506"/>
                  <a:pt x="4371260" y="142109"/>
                </a:cubicBezTo>
                <a:lnTo>
                  <a:pt x="4371209" y="142161"/>
                </a:lnTo>
                <a:lnTo>
                  <a:pt x="4443743" y="214695"/>
                </a:lnTo>
                <a:lnTo>
                  <a:pt x="4444583" y="215535"/>
                </a:lnTo>
                <a:lnTo>
                  <a:pt x="4444412" y="215706"/>
                </a:lnTo>
                <a:lnTo>
                  <a:pt x="4450598" y="225068"/>
                </a:lnTo>
                <a:cubicBezTo>
                  <a:pt x="4455142" y="236409"/>
                  <a:pt x="4452759" y="249939"/>
                  <a:pt x="4443485" y="259212"/>
                </a:cubicBezTo>
                <a:cubicBezTo>
                  <a:pt x="4431121" y="271577"/>
                  <a:pt x="4411190" y="271692"/>
                  <a:pt x="4398968" y="259470"/>
                </a:cubicBezTo>
                <a:lnTo>
                  <a:pt x="4397823" y="257738"/>
                </a:lnTo>
                <a:lnTo>
                  <a:pt x="4326727" y="186642"/>
                </a:lnTo>
                <a:lnTo>
                  <a:pt x="4297036" y="216333"/>
                </a:lnTo>
                <a:lnTo>
                  <a:pt x="4296813" y="216111"/>
                </a:lnTo>
                <a:cubicBezTo>
                  <a:pt x="4284592" y="228333"/>
                  <a:pt x="4264776" y="228333"/>
                  <a:pt x="4252554" y="216111"/>
                </a:cubicBezTo>
                <a:cubicBezTo>
                  <a:pt x="4240332" y="203889"/>
                  <a:pt x="4240332" y="184073"/>
                  <a:pt x="4252554" y="171851"/>
                </a:cubicBezTo>
                <a:lnTo>
                  <a:pt x="4252555" y="171850"/>
                </a:lnTo>
                <a:lnTo>
                  <a:pt x="4282245" y="142160"/>
                </a:lnTo>
                <a:lnTo>
                  <a:pt x="4282194" y="142109"/>
                </a:lnTo>
                <a:cubicBezTo>
                  <a:pt x="4176591" y="36506"/>
                  <a:pt x="4005376" y="36506"/>
                  <a:pt x="3899773" y="142109"/>
                </a:cubicBezTo>
                <a:lnTo>
                  <a:pt x="3899721" y="142161"/>
                </a:lnTo>
                <a:lnTo>
                  <a:pt x="3972255" y="214695"/>
                </a:lnTo>
                <a:lnTo>
                  <a:pt x="3973095" y="215535"/>
                </a:lnTo>
                <a:lnTo>
                  <a:pt x="3972924" y="215706"/>
                </a:lnTo>
                <a:lnTo>
                  <a:pt x="3979110" y="225068"/>
                </a:lnTo>
                <a:cubicBezTo>
                  <a:pt x="3983654" y="236409"/>
                  <a:pt x="3981271" y="249939"/>
                  <a:pt x="3971997" y="259212"/>
                </a:cubicBezTo>
                <a:cubicBezTo>
                  <a:pt x="3959633" y="271577"/>
                  <a:pt x="3939702" y="271692"/>
                  <a:pt x="3927480" y="259470"/>
                </a:cubicBezTo>
                <a:lnTo>
                  <a:pt x="3926335" y="257738"/>
                </a:lnTo>
                <a:lnTo>
                  <a:pt x="3855240" y="186643"/>
                </a:lnTo>
                <a:lnTo>
                  <a:pt x="3825549" y="216333"/>
                </a:lnTo>
                <a:lnTo>
                  <a:pt x="3825326" y="216111"/>
                </a:lnTo>
                <a:cubicBezTo>
                  <a:pt x="3813105" y="228333"/>
                  <a:pt x="3793289" y="228333"/>
                  <a:pt x="3781067" y="216111"/>
                </a:cubicBezTo>
                <a:cubicBezTo>
                  <a:pt x="3768845" y="203889"/>
                  <a:pt x="3768845" y="184073"/>
                  <a:pt x="3781067" y="171851"/>
                </a:cubicBezTo>
                <a:lnTo>
                  <a:pt x="3781068" y="171850"/>
                </a:lnTo>
                <a:lnTo>
                  <a:pt x="3810758" y="142161"/>
                </a:lnTo>
                <a:lnTo>
                  <a:pt x="3810706" y="142109"/>
                </a:lnTo>
                <a:cubicBezTo>
                  <a:pt x="3705103" y="36506"/>
                  <a:pt x="3533888" y="36506"/>
                  <a:pt x="3428285" y="142109"/>
                </a:cubicBezTo>
                <a:lnTo>
                  <a:pt x="3428233" y="142161"/>
                </a:lnTo>
                <a:lnTo>
                  <a:pt x="3500767" y="214695"/>
                </a:lnTo>
                <a:lnTo>
                  <a:pt x="3501607" y="215535"/>
                </a:lnTo>
                <a:lnTo>
                  <a:pt x="3501436" y="215706"/>
                </a:lnTo>
                <a:lnTo>
                  <a:pt x="3507622" y="225068"/>
                </a:lnTo>
                <a:cubicBezTo>
                  <a:pt x="3512166" y="236409"/>
                  <a:pt x="3509783" y="249939"/>
                  <a:pt x="3500509" y="259212"/>
                </a:cubicBezTo>
                <a:cubicBezTo>
                  <a:pt x="3488145" y="271577"/>
                  <a:pt x="3468214" y="271692"/>
                  <a:pt x="3455992" y="259470"/>
                </a:cubicBezTo>
                <a:lnTo>
                  <a:pt x="3454847" y="257738"/>
                </a:lnTo>
                <a:lnTo>
                  <a:pt x="3383752" y="186643"/>
                </a:lnTo>
                <a:lnTo>
                  <a:pt x="3354061" y="216333"/>
                </a:lnTo>
                <a:lnTo>
                  <a:pt x="3353838" y="216111"/>
                </a:lnTo>
                <a:cubicBezTo>
                  <a:pt x="3341617" y="228333"/>
                  <a:pt x="3321801" y="228333"/>
                  <a:pt x="3309580" y="216111"/>
                </a:cubicBezTo>
                <a:cubicBezTo>
                  <a:pt x="3297357" y="203889"/>
                  <a:pt x="3297357" y="184073"/>
                  <a:pt x="3309580" y="171851"/>
                </a:cubicBezTo>
                <a:lnTo>
                  <a:pt x="3309581" y="171850"/>
                </a:lnTo>
                <a:lnTo>
                  <a:pt x="3339270" y="142161"/>
                </a:lnTo>
                <a:lnTo>
                  <a:pt x="3339218" y="142109"/>
                </a:lnTo>
                <a:cubicBezTo>
                  <a:pt x="3233615" y="36506"/>
                  <a:pt x="3062401" y="36506"/>
                  <a:pt x="2956798" y="142109"/>
                </a:cubicBezTo>
                <a:lnTo>
                  <a:pt x="2956746" y="142161"/>
                </a:lnTo>
                <a:lnTo>
                  <a:pt x="3029280" y="214695"/>
                </a:lnTo>
                <a:lnTo>
                  <a:pt x="3030120" y="215535"/>
                </a:lnTo>
                <a:lnTo>
                  <a:pt x="3029949" y="215706"/>
                </a:lnTo>
                <a:lnTo>
                  <a:pt x="3036135" y="225068"/>
                </a:lnTo>
                <a:cubicBezTo>
                  <a:pt x="3040679" y="236409"/>
                  <a:pt x="3038296" y="249939"/>
                  <a:pt x="3029022" y="259212"/>
                </a:cubicBezTo>
                <a:cubicBezTo>
                  <a:pt x="3016657" y="271577"/>
                  <a:pt x="2996727" y="271692"/>
                  <a:pt x="2984505" y="259470"/>
                </a:cubicBezTo>
                <a:lnTo>
                  <a:pt x="2983360" y="257738"/>
                </a:lnTo>
                <a:lnTo>
                  <a:pt x="2912264" y="186643"/>
                </a:lnTo>
                <a:lnTo>
                  <a:pt x="2882574" y="216333"/>
                </a:lnTo>
                <a:lnTo>
                  <a:pt x="2882351" y="216111"/>
                </a:lnTo>
                <a:cubicBezTo>
                  <a:pt x="2870130" y="228333"/>
                  <a:pt x="2850313" y="228333"/>
                  <a:pt x="2838092" y="216111"/>
                </a:cubicBezTo>
                <a:cubicBezTo>
                  <a:pt x="2825870" y="203889"/>
                  <a:pt x="2825870" y="184073"/>
                  <a:pt x="2838092" y="171851"/>
                </a:cubicBezTo>
                <a:lnTo>
                  <a:pt x="2838093" y="171850"/>
                </a:lnTo>
                <a:lnTo>
                  <a:pt x="2867782" y="142161"/>
                </a:lnTo>
                <a:lnTo>
                  <a:pt x="2867730" y="142109"/>
                </a:lnTo>
                <a:cubicBezTo>
                  <a:pt x="2762127" y="36506"/>
                  <a:pt x="2590913" y="36506"/>
                  <a:pt x="2485310" y="142109"/>
                </a:cubicBezTo>
                <a:lnTo>
                  <a:pt x="2485258" y="142161"/>
                </a:lnTo>
                <a:lnTo>
                  <a:pt x="2557793" y="214695"/>
                </a:lnTo>
                <a:lnTo>
                  <a:pt x="2558633" y="215535"/>
                </a:lnTo>
                <a:lnTo>
                  <a:pt x="2558462" y="215706"/>
                </a:lnTo>
                <a:lnTo>
                  <a:pt x="2564648" y="225068"/>
                </a:lnTo>
                <a:cubicBezTo>
                  <a:pt x="2569192" y="236409"/>
                  <a:pt x="2566809" y="249939"/>
                  <a:pt x="2557535" y="259212"/>
                </a:cubicBezTo>
                <a:cubicBezTo>
                  <a:pt x="2545171" y="271577"/>
                  <a:pt x="2525240" y="271692"/>
                  <a:pt x="2513018" y="259470"/>
                </a:cubicBezTo>
                <a:lnTo>
                  <a:pt x="2511873" y="257738"/>
                </a:lnTo>
                <a:lnTo>
                  <a:pt x="2440777" y="186642"/>
                </a:lnTo>
                <a:lnTo>
                  <a:pt x="2411086" y="216333"/>
                </a:lnTo>
                <a:lnTo>
                  <a:pt x="2410863" y="216111"/>
                </a:lnTo>
                <a:cubicBezTo>
                  <a:pt x="2398642" y="228333"/>
                  <a:pt x="2378826" y="228333"/>
                  <a:pt x="2366604" y="216111"/>
                </a:cubicBezTo>
                <a:cubicBezTo>
                  <a:pt x="2354382" y="203889"/>
                  <a:pt x="2354382" y="184073"/>
                  <a:pt x="2366604" y="171851"/>
                </a:cubicBezTo>
                <a:lnTo>
                  <a:pt x="2366605" y="171850"/>
                </a:lnTo>
                <a:lnTo>
                  <a:pt x="2396295" y="142160"/>
                </a:lnTo>
                <a:lnTo>
                  <a:pt x="2396244" y="142109"/>
                </a:lnTo>
                <a:cubicBezTo>
                  <a:pt x="2290641" y="36506"/>
                  <a:pt x="2119427" y="36506"/>
                  <a:pt x="2013823" y="142109"/>
                </a:cubicBezTo>
                <a:lnTo>
                  <a:pt x="2013771" y="142161"/>
                </a:lnTo>
                <a:lnTo>
                  <a:pt x="2086305" y="214695"/>
                </a:lnTo>
                <a:lnTo>
                  <a:pt x="2087145" y="215535"/>
                </a:lnTo>
                <a:lnTo>
                  <a:pt x="2086974" y="215706"/>
                </a:lnTo>
                <a:lnTo>
                  <a:pt x="2093161" y="225068"/>
                </a:lnTo>
                <a:cubicBezTo>
                  <a:pt x="2097704" y="236409"/>
                  <a:pt x="2095322" y="249939"/>
                  <a:pt x="2086047" y="259212"/>
                </a:cubicBezTo>
                <a:cubicBezTo>
                  <a:pt x="2073683" y="271577"/>
                  <a:pt x="2053752" y="271692"/>
                  <a:pt x="2041530" y="259470"/>
                </a:cubicBezTo>
                <a:lnTo>
                  <a:pt x="2040385" y="257738"/>
                </a:lnTo>
                <a:lnTo>
                  <a:pt x="1969289" y="186643"/>
                </a:lnTo>
                <a:lnTo>
                  <a:pt x="1939600" y="216333"/>
                </a:lnTo>
                <a:lnTo>
                  <a:pt x="1939376" y="216111"/>
                </a:lnTo>
                <a:cubicBezTo>
                  <a:pt x="1927156" y="228333"/>
                  <a:pt x="1907339" y="228333"/>
                  <a:pt x="1895117" y="216111"/>
                </a:cubicBezTo>
                <a:cubicBezTo>
                  <a:pt x="1882895" y="203889"/>
                  <a:pt x="1882895" y="184073"/>
                  <a:pt x="1895117" y="171851"/>
                </a:cubicBezTo>
                <a:lnTo>
                  <a:pt x="1895118" y="171850"/>
                </a:lnTo>
                <a:lnTo>
                  <a:pt x="1924808" y="142161"/>
                </a:lnTo>
                <a:lnTo>
                  <a:pt x="1924757" y="142109"/>
                </a:lnTo>
                <a:cubicBezTo>
                  <a:pt x="1819154" y="36506"/>
                  <a:pt x="1647938" y="36506"/>
                  <a:pt x="1542335" y="142109"/>
                </a:cubicBezTo>
                <a:lnTo>
                  <a:pt x="1542284" y="142161"/>
                </a:lnTo>
                <a:lnTo>
                  <a:pt x="1614818" y="214695"/>
                </a:lnTo>
                <a:lnTo>
                  <a:pt x="1615658" y="215535"/>
                </a:lnTo>
                <a:lnTo>
                  <a:pt x="1615487" y="215706"/>
                </a:lnTo>
                <a:lnTo>
                  <a:pt x="1621673" y="225068"/>
                </a:lnTo>
                <a:cubicBezTo>
                  <a:pt x="1626217" y="236409"/>
                  <a:pt x="1623834" y="249939"/>
                  <a:pt x="1614561" y="259212"/>
                </a:cubicBezTo>
                <a:cubicBezTo>
                  <a:pt x="1602196" y="271577"/>
                  <a:pt x="1582265" y="271692"/>
                  <a:pt x="1570043" y="259470"/>
                </a:cubicBezTo>
                <a:lnTo>
                  <a:pt x="1568898" y="257738"/>
                </a:lnTo>
                <a:lnTo>
                  <a:pt x="1497802" y="186642"/>
                </a:lnTo>
                <a:lnTo>
                  <a:pt x="1468111" y="216333"/>
                </a:lnTo>
                <a:lnTo>
                  <a:pt x="1467888" y="216111"/>
                </a:lnTo>
                <a:cubicBezTo>
                  <a:pt x="1455668" y="228333"/>
                  <a:pt x="1435851" y="228333"/>
                  <a:pt x="1423630" y="216111"/>
                </a:cubicBezTo>
                <a:cubicBezTo>
                  <a:pt x="1411407" y="203889"/>
                  <a:pt x="1411407" y="184073"/>
                  <a:pt x="1423630" y="171851"/>
                </a:cubicBezTo>
                <a:lnTo>
                  <a:pt x="1423631" y="171850"/>
                </a:lnTo>
                <a:lnTo>
                  <a:pt x="1453320" y="142160"/>
                </a:lnTo>
                <a:lnTo>
                  <a:pt x="1453269" y="142109"/>
                </a:lnTo>
                <a:cubicBezTo>
                  <a:pt x="1347667" y="36506"/>
                  <a:pt x="1176452" y="36506"/>
                  <a:pt x="1070849" y="142109"/>
                </a:cubicBezTo>
                <a:lnTo>
                  <a:pt x="1070796" y="142161"/>
                </a:lnTo>
                <a:lnTo>
                  <a:pt x="1143331" y="214695"/>
                </a:lnTo>
                <a:lnTo>
                  <a:pt x="1144171" y="215535"/>
                </a:lnTo>
                <a:lnTo>
                  <a:pt x="1144000" y="215706"/>
                </a:lnTo>
                <a:lnTo>
                  <a:pt x="1150186" y="225068"/>
                </a:lnTo>
                <a:cubicBezTo>
                  <a:pt x="1154730" y="236409"/>
                  <a:pt x="1152347" y="249939"/>
                  <a:pt x="1143072" y="259212"/>
                </a:cubicBezTo>
                <a:cubicBezTo>
                  <a:pt x="1130709" y="271577"/>
                  <a:pt x="1110778" y="271692"/>
                  <a:pt x="1098556" y="259470"/>
                </a:cubicBezTo>
                <a:lnTo>
                  <a:pt x="1097411" y="257738"/>
                </a:lnTo>
                <a:lnTo>
                  <a:pt x="1026315" y="186643"/>
                </a:lnTo>
                <a:lnTo>
                  <a:pt x="996624" y="216333"/>
                </a:lnTo>
                <a:lnTo>
                  <a:pt x="996401" y="216111"/>
                </a:lnTo>
                <a:cubicBezTo>
                  <a:pt x="984180" y="228333"/>
                  <a:pt x="964365" y="228333"/>
                  <a:pt x="952142" y="216111"/>
                </a:cubicBezTo>
                <a:cubicBezTo>
                  <a:pt x="939921" y="203889"/>
                  <a:pt x="939921" y="184073"/>
                  <a:pt x="952142" y="171851"/>
                </a:cubicBezTo>
                <a:lnTo>
                  <a:pt x="952144" y="171850"/>
                </a:lnTo>
                <a:lnTo>
                  <a:pt x="981833" y="142161"/>
                </a:lnTo>
                <a:lnTo>
                  <a:pt x="981782" y="142109"/>
                </a:lnTo>
                <a:cubicBezTo>
                  <a:pt x="876179" y="36506"/>
                  <a:pt x="704964" y="36506"/>
                  <a:pt x="599361" y="142109"/>
                </a:cubicBezTo>
                <a:lnTo>
                  <a:pt x="599308" y="142161"/>
                </a:lnTo>
                <a:lnTo>
                  <a:pt x="671843" y="214695"/>
                </a:lnTo>
                <a:lnTo>
                  <a:pt x="672683" y="215535"/>
                </a:lnTo>
                <a:lnTo>
                  <a:pt x="672512" y="215706"/>
                </a:lnTo>
                <a:lnTo>
                  <a:pt x="678698" y="225068"/>
                </a:lnTo>
                <a:cubicBezTo>
                  <a:pt x="683242" y="236409"/>
                  <a:pt x="680859" y="249939"/>
                  <a:pt x="671585" y="259212"/>
                </a:cubicBezTo>
                <a:cubicBezTo>
                  <a:pt x="659221" y="271577"/>
                  <a:pt x="639290" y="271692"/>
                  <a:pt x="627067" y="259470"/>
                </a:cubicBezTo>
                <a:lnTo>
                  <a:pt x="625923" y="257738"/>
                </a:lnTo>
                <a:lnTo>
                  <a:pt x="554827" y="186643"/>
                </a:lnTo>
                <a:lnTo>
                  <a:pt x="525137" y="216333"/>
                </a:lnTo>
                <a:lnTo>
                  <a:pt x="524913" y="216111"/>
                </a:lnTo>
                <a:cubicBezTo>
                  <a:pt x="512693" y="228333"/>
                  <a:pt x="492877" y="228333"/>
                  <a:pt x="480655" y="216111"/>
                </a:cubicBezTo>
                <a:cubicBezTo>
                  <a:pt x="468433" y="203889"/>
                  <a:pt x="468433" y="184073"/>
                  <a:pt x="480655" y="171851"/>
                </a:cubicBezTo>
                <a:lnTo>
                  <a:pt x="480655" y="171850"/>
                </a:lnTo>
                <a:lnTo>
                  <a:pt x="510346" y="142161"/>
                </a:lnTo>
                <a:lnTo>
                  <a:pt x="510294" y="142109"/>
                </a:lnTo>
                <a:cubicBezTo>
                  <a:pt x="404691" y="36506"/>
                  <a:pt x="233476" y="36506"/>
                  <a:pt x="127873" y="142109"/>
                </a:cubicBezTo>
                <a:lnTo>
                  <a:pt x="53649" y="216333"/>
                </a:lnTo>
                <a:lnTo>
                  <a:pt x="53426" y="216111"/>
                </a:lnTo>
                <a:cubicBezTo>
                  <a:pt x="41205" y="228333"/>
                  <a:pt x="21389" y="228333"/>
                  <a:pt x="9167" y="216111"/>
                </a:cubicBezTo>
                <a:cubicBezTo>
                  <a:pt x="-3055" y="203889"/>
                  <a:pt x="-3055" y="184073"/>
                  <a:pt x="9167" y="171851"/>
                </a:cubicBezTo>
                <a:lnTo>
                  <a:pt x="9168" y="171850"/>
                </a:lnTo>
                <a:lnTo>
                  <a:pt x="83392" y="97627"/>
                </a:lnTo>
                <a:cubicBezTo>
                  <a:pt x="148476" y="32543"/>
                  <a:pt x="233780" y="0"/>
                  <a:pt x="31908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EA6FBB1-462A-60CC-FC1E-CA9B09981523}"/>
              </a:ext>
            </a:extLst>
          </p:cNvPr>
          <p:cNvSpPr/>
          <p:nvPr/>
        </p:nvSpPr>
        <p:spPr>
          <a:xfrm>
            <a:off x="341269" y="1175250"/>
            <a:ext cx="9207867" cy="136535"/>
          </a:xfrm>
          <a:custGeom>
            <a:avLst/>
            <a:gdLst>
              <a:gd name="connsiteX0" fmla="*/ 162220 w 9207867"/>
              <a:gd name="connsiteY0" fmla="*/ 0 h 136535"/>
              <a:gd name="connsiteX1" fmla="*/ 282045 w 9207867"/>
              <a:gd name="connsiteY1" fmla="*/ 49633 h 136535"/>
              <a:gd name="connsiteX2" fmla="*/ 282072 w 9207867"/>
              <a:gd name="connsiteY2" fmla="*/ 49660 h 136535"/>
              <a:gd name="connsiteX3" fmla="*/ 282098 w 9207867"/>
              <a:gd name="connsiteY3" fmla="*/ 49633 h 136535"/>
              <a:gd name="connsiteX4" fmla="*/ 401923 w 9207867"/>
              <a:gd name="connsiteY4" fmla="*/ 0 h 136535"/>
              <a:gd name="connsiteX5" fmla="*/ 521747 w 9207867"/>
              <a:gd name="connsiteY5" fmla="*/ 49633 h 136535"/>
              <a:gd name="connsiteX6" fmla="*/ 521773 w 9207867"/>
              <a:gd name="connsiteY6" fmla="*/ 49659 h 136535"/>
              <a:gd name="connsiteX7" fmla="*/ 521799 w 9207867"/>
              <a:gd name="connsiteY7" fmla="*/ 49633 h 136535"/>
              <a:gd name="connsiteX8" fmla="*/ 641623 w 9207867"/>
              <a:gd name="connsiteY8" fmla="*/ 0 h 136535"/>
              <a:gd name="connsiteX9" fmla="*/ 761448 w 9207867"/>
              <a:gd name="connsiteY9" fmla="*/ 49633 h 136535"/>
              <a:gd name="connsiteX10" fmla="*/ 761473 w 9207867"/>
              <a:gd name="connsiteY10" fmla="*/ 49659 h 136535"/>
              <a:gd name="connsiteX11" fmla="*/ 761500 w 9207867"/>
              <a:gd name="connsiteY11" fmla="*/ 49633 h 136535"/>
              <a:gd name="connsiteX12" fmla="*/ 881324 w 9207867"/>
              <a:gd name="connsiteY12" fmla="*/ 0 h 136535"/>
              <a:gd name="connsiteX13" fmla="*/ 1001149 w 9207867"/>
              <a:gd name="connsiteY13" fmla="*/ 49633 h 136535"/>
              <a:gd name="connsiteX14" fmla="*/ 1001175 w 9207867"/>
              <a:gd name="connsiteY14" fmla="*/ 49660 h 136535"/>
              <a:gd name="connsiteX15" fmla="*/ 1001202 w 9207867"/>
              <a:gd name="connsiteY15" fmla="*/ 49633 h 136535"/>
              <a:gd name="connsiteX16" fmla="*/ 1121026 w 9207867"/>
              <a:gd name="connsiteY16" fmla="*/ 0 h 136535"/>
              <a:gd name="connsiteX17" fmla="*/ 1240850 w 9207867"/>
              <a:gd name="connsiteY17" fmla="*/ 49633 h 136535"/>
              <a:gd name="connsiteX18" fmla="*/ 1240877 w 9207867"/>
              <a:gd name="connsiteY18" fmla="*/ 49659 h 136535"/>
              <a:gd name="connsiteX19" fmla="*/ 1240903 w 9207867"/>
              <a:gd name="connsiteY19" fmla="*/ 49633 h 136535"/>
              <a:gd name="connsiteX20" fmla="*/ 1360727 w 9207867"/>
              <a:gd name="connsiteY20" fmla="*/ 0 h 136535"/>
              <a:gd name="connsiteX21" fmla="*/ 1480551 w 9207867"/>
              <a:gd name="connsiteY21" fmla="*/ 49633 h 136535"/>
              <a:gd name="connsiteX22" fmla="*/ 1480578 w 9207867"/>
              <a:gd name="connsiteY22" fmla="*/ 49660 h 136535"/>
              <a:gd name="connsiteX23" fmla="*/ 1480605 w 9207867"/>
              <a:gd name="connsiteY23" fmla="*/ 49633 h 136535"/>
              <a:gd name="connsiteX24" fmla="*/ 1600428 w 9207867"/>
              <a:gd name="connsiteY24" fmla="*/ 0 h 136535"/>
              <a:gd name="connsiteX25" fmla="*/ 1720253 w 9207867"/>
              <a:gd name="connsiteY25" fmla="*/ 49633 h 136535"/>
              <a:gd name="connsiteX26" fmla="*/ 1720279 w 9207867"/>
              <a:gd name="connsiteY26" fmla="*/ 49659 h 136535"/>
              <a:gd name="connsiteX27" fmla="*/ 1720306 w 9207867"/>
              <a:gd name="connsiteY27" fmla="*/ 49633 h 136535"/>
              <a:gd name="connsiteX28" fmla="*/ 1840130 w 9207867"/>
              <a:gd name="connsiteY28" fmla="*/ 0 h 136535"/>
              <a:gd name="connsiteX29" fmla="*/ 1959954 w 9207867"/>
              <a:gd name="connsiteY29" fmla="*/ 49633 h 136535"/>
              <a:gd name="connsiteX30" fmla="*/ 1959981 w 9207867"/>
              <a:gd name="connsiteY30" fmla="*/ 49660 h 136535"/>
              <a:gd name="connsiteX31" fmla="*/ 1960006 w 9207867"/>
              <a:gd name="connsiteY31" fmla="*/ 49633 h 136535"/>
              <a:gd name="connsiteX32" fmla="*/ 2079832 w 9207867"/>
              <a:gd name="connsiteY32" fmla="*/ 0 h 136535"/>
              <a:gd name="connsiteX33" fmla="*/ 2199656 w 9207867"/>
              <a:gd name="connsiteY33" fmla="*/ 49633 h 136535"/>
              <a:gd name="connsiteX34" fmla="*/ 2199682 w 9207867"/>
              <a:gd name="connsiteY34" fmla="*/ 49659 h 136535"/>
              <a:gd name="connsiteX35" fmla="*/ 2199708 w 9207867"/>
              <a:gd name="connsiteY35" fmla="*/ 49633 h 136535"/>
              <a:gd name="connsiteX36" fmla="*/ 2319531 w 9207867"/>
              <a:gd name="connsiteY36" fmla="*/ 0 h 136535"/>
              <a:gd name="connsiteX37" fmla="*/ 2439356 w 9207867"/>
              <a:gd name="connsiteY37" fmla="*/ 49633 h 136535"/>
              <a:gd name="connsiteX38" fmla="*/ 2439383 w 9207867"/>
              <a:gd name="connsiteY38" fmla="*/ 49660 h 136535"/>
              <a:gd name="connsiteX39" fmla="*/ 2439410 w 9207867"/>
              <a:gd name="connsiteY39" fmla="*/ 49633 h 136535"/>
              <a:gd name="connsiteX40" fmla="*/ 2559233 w 9207867"/>
              <a:gd name="connsiteY40" fmla="*/ 0 h 136535"/>
              <a:gd name="connsiteX41" fmla="*/ 2679058 w 9207867"/>
              <a:gd name="connsiteY41" fmla="*/ 49633 h 136535"/>
              <a:gd name="connsiteX42" fmla="*/ 2679084 w 9207867"/>
              <a:gd name="connsiteY42" fmla="*/ 49659 h 136535"/>
              <a:gd name="connsiteX43" fmla="*/ 2679110 w 9207867"/>
              <a:gd name="connsiteY43" fmla="*/ 49633 h 136535"/>
              <a:gd name="connsiteX44" fmla="*/ 2798935 w 9207867"/>
              <a:gd name="connsiteY44" fmla="*/ 0 h 136535"/>
              <a:gd name="connsiteX45" fmla="*/ 2918758 w 9207867"/>
              <a:gd name="connsiteY45" fmla="*/ 49633 h 136535"/>
              <a:gd name="connsiteX46" fmla="*/ 2918785 w 9207867"/>
              <a:gd name="connsiteY46" fmla="*/ 49660 h 136535"/>
              <a:gd name="connsiteX47" fmla="*/ 2918812 w 9207867"/>
              <a:gd name="connsiteY47" fmla="*/ 49633 h 136535"/>
              <a:gd name="connsiteX48" fmla="*/ 3038636 w 9207867"/>
              <a:gd name="connsiteY48" fmla="*/ 0 h 136535"/>
              <a:gd name="connsiteX49" fmla="*/ 3158461 w 9207867"/>
              <a:gd name="connsiteY49" fmla="*/ 49633 h 136535"/>
              <a:gd name="connsiteX50" fmla="*/ 3158487 w 9207867"/>
              <a:gd name="connsiteY50" fmla="*/ 49659 h 136535"/>
              <a:gd name="connsiteX51" fmla="*/ 3158513 w 9207867"/>
              <a:gd name="connsiteY51" fmla="*/ 49633 h 136535"/>
              <a:gd name="connsiteX52" fmla="*/ 3278337 w 9207867"/>
              <a:gd name="connsiteY52" fmla="*/ 0 h 136535"/>
              <a:gd name="connsiteX53" fmla="*/ 3398161 w 9207867"/>
              <a:gd name="connsiteY53" fmla="*/ 49633 h 136535"/>
              <a:gd name="connsiteX54" fmla="*/ 3398188 w 9207867"/>
              <a:gd name="connsiteY54" fmla="*/ 49660 h 136535"/>
              <a:gd name="connsiteX55" fmla="*/ 3398215 w 9207867"/>
              <a:gd name="connsiteY55" fmla="*/ 49633 h 136535"/>
              <a:gd name="connsiteX56" fmla="*/ 3518038 w 9207867"/>
              <a:gd name="connsiteY56" fmla="*/ 0 h 136535"/>
              <a:gd name="connsiteX57" fmla="*/ 3637863 w 9207867"/>
              <a:gd name="connsiteY57" fmla="*/ 49633 h 136535"/>
              <a:gd name="connsiteX58" fmla="*/ 3637889 w 9207867"/>
              <a:gd name="connsiteY58" fmla="*/ 49659 h 136535"/>
              <a:gd name="connsiteX59" fmla="*/ 3637915 w 9207867"/>
              <a:gd name="connsiteY59" fmla="*/ 49633 h 136535"/>
              <a:gd name="connsiteX60" fmla="*/ 3757739 w 9207867"/>
              <a:gd name="connsiteY60" fmla="*/ 0 h 136535"/>
              <a:gd name="connsiteX61" fmla="*/ 3877564 w 9207867"/>
              <a:gd name="connsiteY61" fmla="*/ 49633 h 136535"/>
              <a:gd name="connsiteX62" fmla="*/ 3877590 w 9207867"/>
              <a:gd name="connsiteY62" fmla="*/ 49660 h 136535"/>
              <a:gd name="connsiteX63" fmla="*/ 3877617 w 9207867"/>
              <a:gd name="connsiteY63" fmla="*/ 49633 h 136535"/>
              <a:gd name="connsiteX64" fmla="*/ 3997441 w 9207867"/>
              <a:gd name="connsiteY64" fmla="*/ 0 h 136535"/>
              <a:gd name="connsiteX65" fmla="*/ 4117266 w 9207867"/>
              <a:gd name="connsiteY65" fmla="*/ 49633 h 136535"/>
              <a:gd name="connsiteX66" fmla="*/ 4117292 w 9207867"/>
              <a:gd name="connsiteY66" fmla="*/ 49659 h 136535"/>
              <a:gd name="connsiteX67" fmla="*/ 4117318 w 9207867"/>
              <a:gd name="connsiteY67" fmla="*/ 49633 h 136535"/>
              <a:gd name="connsiteX68" fmla="*/ 4237142 w 9207867"/>
              <a:gd name="connsiteY68" fmla="*/ 0 h 136535"/>
              <a:gd name="connsiteX69" fmla="*/ 4356967 w 9207867"/>
              <a:gd name="connsiteY69" fmla="*/ 49633 h 136535"/>
              <a:gd name="connsiteX70" fmla="*/ 4356992 w 9207867"/>
              <a:gd name="connsiteY70" fmla="*/ 49659 h 136535"/>
              <a:gd name="connsiteX71" fmla="*/ 4357018 w 9207867"/>
              <a:gd name="connsiteY71" fmla="*/ 49633 h 136535"/>
              <a:gd name="connsiteX72" fmla="*/ 4476842 w 9207867"/>
              <a:gd name="connsiteY72" fmla="*/ 0 h 136535"/>
              <a:gd name="connsiteX73" fmla="*/ 4540609 w 9207867"/>
              <a:gd name="connsiteY73" fmla="*/ 12408 h 136535"/>
              <a:gd name="connsiteX74" fmla="*/ 4593061 w 9207867"/>
              <a:gd name="connsiteY74" fmla="*/ 47239 h 136535"/>
              <a:gd name="connsiteX75" fmla="*/ 4645513 w 9207867"/>
              <a:gd name="connsiteY75" fmla="*/ 12408 h 136535"/>
              <a:gd name="connsiteX76" fmla="*/ 4709279 w 9207867"/>
              <a:gd name="connsiteY76" fmla="*/ 0 h 136535"/>
              <a:gd name="connsiteX77" fmla="*/ 4829104 w 9207867"/>
              <a:gd name="connsiteY77" fmla="*/ 49633 h 136535"/>
              <a:gd name="connsiteX78" fmla="*/ 4829130 w 9207867"/>
              <a:gd name="connsiteY78" fmla="*/ 49660 h 136535"/>
              <a:gd name="connsiteX79" fmla="*/ 4829157 w 9207867"/>
              <a:gd name="connsiteY79" fmla="*/ 49633 h 136535"/>
              <a:gd name="connsiteX80" fmla="*/ 4948981 w 9207867"/>
              <a:gd name="connsiteY80" fmla="*/ 0 h 136535"/>
              <a:gd name="connsiteX81" fmla="*/ 5068806 w 9207867"/>
              <a:gd name="connsiteY81" fmla="*/ 49633 h 136535"/>
              <a:gd name="connsiteX82" fmla="*/ 5068833 w 9207867"/>
              <a:gd name="connsiteY82" fmla="*/ 49660 h 136535"/>
              <a:gd name="connsiteX83" fmla="*/ 5068859 w 9207867"/>
              <a:gd name="connsiteY83" fmla="*/ 49633 h 136535"/>
              <a:gd name="connsiteX84" fmla="*/ 5188683 w 9207867"/>
              <a:gd name="connsiteY84" fmla="*/ 0 h 136535"/>
              <a:gd name="connsiteX85" fmla="*/ 5308508 w 9207867"/>
              <a:gd name="connsiteY85" fmla="*/ 49633 h 136535"/>
              <a:gd name="connsiteX86" fmla="*/ 5308534 w 9207867"/>
              <a:gd name="connsiteY86" fmla="*/ 49659 h 136535"/>
              <a:gd name="connsiteX87" fmla="*/ 5308560 w 9207867"/>
              <a:gd name="connsiteY87" fmla="*/ 49633 h 136535"/>
              <a:gd name="connsiteX88" fmla="*/ 5428384 w 9207867"/>
              <a:gd name="connsiteY88" fmla="*/ 0 h 136535"/>
              <a:gd name="connsiteX89" fmla="*/ 5548209 w 9207867"/>
              <a:gd name="connsiteY89" fmla="*/ 49633 h 136535"/>
              <a:gd name="connsiteX90" fmla="*/ 5548235 w 9207867"/>
              <a:gd name="connsiteY90" fmla="*/ 49660 h 136535"/>
              <a:gd name="connsiteX91" fmla="*/ 5548262 w 9207867"/>
              <a:gd name="connsiteY91" fmla="*/ 49633 h 136535"/>
              <a:gd name="connsiteX92" fmla="*/ 5668086 w 9207867"/>
              <a:gd name="connsiteY92" fmla="*/ 0 h 136535"/>
              <a:gd name="connsiteX93" fmla="*/ 5787911 w 9207867"/>
              <a:gd name="connsiteY93" fmla="*/ 49633 h 136535"/>
              <a:gd name="connsiteX94" fmla="*/ 5787937 w 9207867"/>
              <a:gd name="connsiteY94" fmla="*/ 49659 h 136535"/>
              <a:gd name="connsiteX95" fmla="*/ 5787963 w 9207867"/>
              <a:gd name="connsiteY95" fmla="*/ 49633 h 136535"/>
              <a:gd name="connsiteX96" fmla="*/ 5907787 w 9207867"/>
              <a:gd name="connsiteY96" fmla="*/ 0 h 136535"/>
              <a:gd name="connsiteX97" fmla="*/ 6027612 w 9207867"/>
              <a:gd name="connsiteY97" fmla="*/ 49633 h 136535"/>
              <a:gd name="connsiteX98" fmla="*/ 6027638 w 9207867"/>
              <a:gd name="connsiteY98" fmla="*/ 49659 h 136535"/>
              <a:gd name="connsiteX99" fmla="*/ 6027664 w 9207867"/>
              <a:gd name="connsiteY99" fmla="*/ 49633 h 136535"/>
              <a:gd name="connsiteX100" fmla="*/ 6147488 w 9207867"/>
              <a:gd name="connsiteY100" fmla="*/ 0 h 136535"/>
              <a:gd name="connsiteX101" fmla="*/ 6267313 w 9207867"/>
              <a:gd name="connsiteY101" fmla="*/ 49633 h 136535"/>
              <a:gd name="connsiteX102" fmla="*/ 6267340 w 9207867"/>
              <a:gd name="connsiteY102" fmla="*/ 49660 h 136535"/>
              <a:gd name="connsiteX103" fmla="*/ 6267366 w 9207867"/>
              <a:gd name="connsiteY103" fmla="*/ 49633 h 136535"/>
              <a:gd name="connsiteX104" fmla="*/ 6387190 w 9207867"/>
              <a:gd name="connsiteY104" fmla="*/ 0 h 136535"/>
              <a:gd name="connsiteX105" fmla="*/ 6507015 w 9207867"/>
              <a:gd name="connsiteY105" fmla="*/ 49633 h 136535"/>
              <a:gd name="connsiteX106" fmla="*/ 6507042 w 9207867"/>
              <a:gd name="connsiteY106" fmla="*/ 49660 h 136535"/>
              <a:gd name="connsiteX107" fmla="*/ 6507068 w 9207867"/>
              <a:gd name="connsiteY107" fmla="*/ 49633 h 136535"/>
              <a:gd name="connsiteX108" fmla="*/ 6626892 w 9207867"/>
              <a:gd name="connsiteY108" fmla="*/ 0 h 136535"/>
              <a:gd name="connsiteX109" fmla="*/ 6746717 w 9207867"/>
              <a:gd name="connsiteY109" fmla="*/ 49633 h 136535"/>
              <a:gd name="connsiteX110" fmla="*/ 6746743 w 9207867"/>
              <a:gd name="connsiteY110" fmla="*/ 49659 h 136535"/>
              <a:gd name="connsiteX111" fmla="*/ 6746769 w 9207867"/>
              <a:gd name="connsiteY111" fmla="*/ 49633 h 136535"/>
              <a:gd name="connsiteX112" fmla="*/ 6866593 w 9207867"/>
              <a:gd name="connsiteY112" fmla="*/ 0 h 136535"/>
              <a:gd name="connsiteX113" fmla="*/ 6986418 w 9207867"/>
              <a:gd name="connsiteY113" fmla="*/ 49633 h 136535"/>
              <a:gd name="connsiteX114" fmla="*/ 6986444 w 9207867"/>
              <a:gd name="connsiteY114" fmla="*/ 49659 h 136535"/>
              <a:gd name="connsiteX115" fmla="*/ 6986470 w 9207867"/>
              <a:gd name="connsiteY115" fmla="*/ 49633 h 136535"/>
              <a:gd name="connsiteX116" fmla="*/ 7106294 w 9207867"/>
              <a:gd name="connsiteY116" fmla="*/ 0 h 136535"/>
              <a:gd name="connsiteX117" fmla="*/ 7226119 w 9207867"/>
              <a:gd name="connsiteY117" fmla="*/ 49633 h 136535"/>
              <a:gd name="connsiteX118" fmla="*/ 7226145 w 9207867"/>
              <a:gd name="connsiteY118" fmla="*/ 49659 h 136535"/>
              <a:gd name="connsiteX119" fmla="*/ 7226171 w 9207867"/>
              <a:gd name="connsiteY119" fmla="*/ 49633 h 136535"/>
              <a:gd name="connsiteX120" fmla="*/ 7345995 w 9207867"/>
              <a:gd name="connsiteY120" fmla="*/ 0 h 136535"/>
              <a:gd name="connsiteX121" fmla="*/ 7465820 w 9207867"/>
              <a:gd name="connsiteY121" fmla="*/ 49633 h 136535"/>
              <a:gd name="connsiteX122" fmla="*/ 7465847 w 9207867"/>
              <a:gd name="connsiteY122" fmla="*/ 49660 h 136535"/>
              <a:gd name="connsiteX123" fmla="*/ 7465873 w 9207867"/>
              <a:gd name="connsiteY123" fmla="*/ 49633 h 136535"/>
              <a:gd name="connsiteX124" fmla="*/ 7585697 w 9207867"/>
              <a:gd name="connsiteY124" fmla="*/ 0 h 136535"/>
              <a:gd name="connsiteX125" fmla="*/ 7705522 w 9207867"/>
              <a:gd name="connsiteY125" fmla="*/ 49633 h 136535"/>
              <a:gd name="connsiteX126" fmla="*/ 7705549 w 9207867"/>
              <a:gd name="connsiteY126" fmla="*/ 49660 h 136535"/>
              <a:gd name="connsiteX127" fmla="*/ 7705575 w 9207867"/>
              <a:gd name="connsiteY127" fmla="*/ 49633 h 136535"/>
              <a:gd name="connsiteX128" fmla="*/ 7825399 w 9207867"/>
              <a:gd name="connsiteY128" fmla="*/ 0 h 136535"/>
              <a:gd name="connsiteX129" fmla="*/ 7945224 w 9207867"/>
              <a:gd name="connsiteY129" fmla="*/ 49633 h 136535"/>
              <a:gd name="connsiteX130" fmla="*/ 7945250 w 9207867"/>
              <a:gd name="connsiteY130" fmla="*/ 49659 h 136535"/>
              <a:gd name="connsiteX131" fmla="*/ 7945276 w 9207867"/>
              <a:gd name="connsiteY131" fmla="*/ 49633 h 136535"/>
              <a:gd name="connsiteX132" fmla="*/ 8065100 w 9207867"/>
              <a:gd name="connsiteY132" fmla="*/ 0 h 136535"/>
              <a:gd name="connsiteX133" fmla="*/ 8184924 w 9207867"/>
              <a:gd name="connsiteY133" fmla="*/ 49633 h 136535"/>
              <a:gd name="connsiteX134" fmla="*/ 8184951 w 9207867"/>
              <a:gd name="connsiteY134" fmla="*/ 49660 h 136535"/>
              <a:gd name="connsiteX135" fmla="*/ 8184977 w 9207867"/>
              <a:gd name="connsiteY135" fmla="*/ 49633 h 136535"/>
              <a:gd name="connsiteX136" fmla="*/ 8304801 w 9207867"/>
              <a:gd name="connsiteY136" fmla="*/ 0 h 136535"/>
              <a:gd name="connsiteX137" fmla="*/ 8424625 w 9207867"/>
              <a:gd name="connsiteY137" fmla="*/ 49633 h 136535"/>
              <a:gd name="connsiteX138" fmla="*/ 8424652 w 9207867"/>
              <a:gd name="connsiteY138" fmla="*/ 49660 h 136535"/>
              <a:gd name="connsiteX139" fmla="*/ 8424679 w 9207867"/>
              <a:gd name="connsiteY139" fmla="*/ 49633 h 136535"/>
              <a:gd name="connsiteX140" fmla="*/ 8544503 w 9207867"/>
              <a:gd name="connsiteY140" fmla="*/ 0 h 136535"/>
              <a:gd name="connsiteX141" fmla="*/ 8664327 w 9207867"/>
              <a:gd name="connsiteY141" fmla="*/ 49633 h 136535"/>
              <a:gd name="connsiteX142" fmla="*/ 8664354 w 9207867"/>
              <a:gd name="connsiteY142" fmla="*/ 49660 h 136535"/>
              <a:gd name="connsiteX143" fmla="*/ 8664380 w 9207867"/>
              <a:gd name="connsiteY143" fmla="*/ 49633 h 136535"/>
              <a:gd name="connsiteX144" fmla="*/ 8784204 w 9207867"/>
              <a:gd name="connsiteY144" fmla="*/ 0 h 136535"/>
              <a:gd name="connsiteX145" fmla="*/ 8904028 w 9207867"/>
              <a:gd name="connsiteY145" fmla="*/ 49633 h 136535"/>
              <a:gd name="connsiteX146" fmla="*/ 8904054 w 9207867"/>
              <a:gd name="connsiteY146" fmla="*/ 49659 h 136535"/>
              <a:gd name="connsiteX147" fmla="*/ 8904080 w 9207867"/>
              <a:gd name="connsiteY147" fmla="*/ 49633 h 136535"/>
              <a:gd name="connsiteX148" fmla="*/ 9023904 w 9207867"/>
              <a:gd name="connsiteY148" fmla="*/ 0 h 136535"/>
              <a:gd name="connsiteX149" fmla="*/ 9143728 w 9207867"/>
              <a:gd name="connsiteY149" fmla="*/ 49633 h 136535"/>
              <a:gd name="connsiteX150" fmla="*/ 9203245 w 9207867"/>
              <a:gd name="connsiteY150" fmla="*/ 109150 h 136535"/>
              <a:gd name="connsiteX151" fmla="*/ 9203672 w 9207867"/>
              <a:gd name="connsiteY151" fmla="*/ 109577 h 136535"/>
              <a:gd name="connsiteX152" fmla="*/ 9203585 w 9207867"/>
              <a:gd name="connsiteY152" fmla="*/ 109664 h 136535"/>
              <a:gd name="connsiteX153" fmla="*/ 9206730 w 9207867"/>
              <a:gd name="connsiteY153" fmla="*/ 114423 h 136535"/>
              <a:gd name="connsiteX154" fmla="*/ 9203114 w 9207867"/>
              <a:gd name="connsiteY154" fmla="*/ 131782 h 136535"/>
              <a:gd name="connsiteX155" fmla="*/ 9180482 w 9207867"/>
              <a:gd name="connsiteY155" fmla="*/ 131913 h 136535"/>
              <a:gd name="connsiteX156" fmla="*/ 9179900 w 9207867"/>
              <a:gd name="connsiteY156" fmla="*/ 131033 h 136535"/>
              <a:gd name="connsiteX157" fmla="*/ 9121115 w 9207867"/>
              <a:gd name="connsiteY157" fmla="*/ 72248 h 136535"/>
              <a:gd name="connsiteX158" fmla="*/ 8926694 w 9207867"/>
              <a:gd name="connsiteY158" fmla="*/ 72248 h 136535"/>
              <a:gd name="connsiteX159" fmla="*/ 8926668 w 9207867"/>
              <a:gd name="connsiteY159" fmla="*/ 72273 h 136535"/>
              <a:gd name="connsiteX160" fmla="*/ 8963545 w 9207867"/>
              <a:gd name="connsiteY160" fmla="*/ 109150 h 136535"/>
              <a:gd name="connsiteX161" fmla="*/ 8963972 w 9207867"/>
              <a:gd name="connsiteY161" fmla="*/ 109577 h 136535"/>
              <a:gd name="connsiteX162" fmla="*/ 8963885 w 9207867"/>
              <a:gd name="connsiteY162" fmla="*/ 109664 h 136535"/>
              <a:gd name="connsiteX163" fmla="*/ 8967030 w 9207867"/>
              <a:gd name="connsiteY163" fmla="*/ 114423 h 136535"/>
              <a:gd name="connsiteX164" fmla="*/ 8963414 w 9207867"/>
              <a:gd name="connsiteY164" fmla="*/ 131782 h 136535"/>
              <a:gd name="connsiteX165" fmla="*/ 8940782 w 9207867"/>
              <a:gd name="connsiteY165" fmla="*/ 131913 h 136535"/>
              <a:gd name="connsiteX166" fmla="*/ 8940200 w 9207867"/>
              <a:gd name="connsiteY166" fmla="*/ 131033 h 136535"/>
              <a:gd name="connsiteX167" fmla="*/ 8904054 w 9207867"/>
              <a:gd name="connsiteY167" fmla="*/ 94887 h 136535"/>
              <a:gd name="connsiteX168" fmla="*/ 8888959 w 9207867"/>
              <a:gd name="connsiteY168" fmla="*/ 109983 h 136535"/>
              <a:gd name="connsiteX169" fmla="*/ 8888845 w 9207867"/>
              <a:gd name="connsiteY169" fmla="*/ 109870 h 136535"/>
              <a:gd name="connsiteX170" fmla="*/ 8866344 w 9207867"/>
              <a:gd name="connsiteY170" fmla="*/ 109870 h 136535"/>
              <a:gd name="connsiteX171" fmla="*/ 8866344 w 9207867"/>
              <a:gd name="connsiteY171" fmla="*/ 87368 h 136535"/>
              <a:gd name="connsiteX172" fmla="*/ 8866345 w 9207867"/>
              <a:gd name="connsiteY172" fmla="*/ 87368 h 136535"/>
              <a:gd name="connsiteX173" fmla="*/ 8881440 w 9207867"/>
              <a:gd name="connsiteY173" fmla="*/ 72273 h 136535"/>
              <a:gd name="connsiteX174" fmla="*/ 8881415 w 9207867"/>
              <a:gd name="connsiteY174" fmla="*/ 72248 h 136535"/>
              <a:gd name="connsiteX175" fmla="*/ 8686994 w 9207867"/>
              <a:gd name="connsiteY175" fmla="*/ 72248 h 136535"/>
              <a:gd name="connsiteX176" fmla="*/ 8686968 w 9207867"/>
              <a:gd name="connsiteY176" fmla="*/ 72274 h 136535"/>
              <a:gd name="connsiteX177" fmla="*/ 8723844 w 9207867"/>
              <a:gd name="connsiteY177" fmla="*/ 109150 h 136535"/>
              <a:gd name="connsiteX178" fmla="*/ 8724271 w 9207867"/>
              <a:gd name="connsiteY178" fmla="*/ 109577 h 136535"/>
              <a:gd name="connsiteX179" fmla="*/ 8724184 w 9207867"/>
              <a:gd name="connsiteY179" fmla="*/ 109664 h 136535"/>
              <a:gd name="connsiteX180" fmla="*/ 8727329 w 9207867"/>
              <a:gd name="connsiteY180" fmla="*/ 114423 h 136535"/>
              <a:gd name="connsiteX181" fmla="*/ 8723713 w 9207867"/>
              <a:gd name="connsiteY181" fmla="*/ 131782 h 136535"/>
              <a:gd name="connsiteX182" fmla="*/ 8701081 w 9207867"/>
              <a:gd name="connsiteY182" fmla="*/ 131913 h 136535"/>
              <a:gd name="connsiteX183" fmla="*/ 8700499 w 9207867"/>
              <a:gd name="connsiteY183" fmla="*/ 131033 h 136535"/>
              <a:gd name="connsiteX184" fmla="*/ 8664354 w 9207867"/>
              <a:gd name="connsiteY184" fmla="*/ 94888 h 136535"/>
              <a:gd name="connsiteX185" fmla="*/ 8649259 w 9207867"/>
              <a:gd name="connsiteY185" fmla="*/ 109983 h 136535"/>
              <a:gd name="connsiteX186" fmla="*/ 8649145 w 9207867"/>
              <a:gd name="connsiteY186" fmla="*/ 109870 h 136535"/>
              <a:gd name="connsiteX187" fmla="*/ 8626644 w 9207867"/>
              <a:gd name="connsiteY187" fmla="*/ 109870 h 136535"/>
              <a:gd name="connsiteX188" fmla="*/ 8626644 w 9207867"/>
              <a:gd name="connsiteY188" fmla="*/ 87368 h 136535"/>
              <a:gd name="connsiteX189" fmla="*/ 8626645 w 9207867"/>
              <a:gd name="connsiteY189" fmla="*/ 87368 h 136535"/>
              <a:gd name="connsiteX190" fmla="*/ 8641740 w 9207867"/>
              <a:gd name="connsiteY190" fmla="*/ 72273 h 136535"/>
              <a:gd name="connsiteX191" fmla="*/ 8641714 w 9207867"/>
              <a:gd name="connsiteY191" fmla="*/ 72248 h 136535"/>
              <a:gd name="connsiteX192" fmla="*/ 8447293 w 9207867"/>
              <a:gd name="connsiteY192" fmla="*/ 72248 h 136535"/>
              <a:gd name="connsiteX193" fmla="*/ 8447266 w 9207867"/>
              <a:gd name="connsiteY193" fmla="*/ 72274 h 136535"/>
              <a:gd name="connsiteX194" fmla="*/ 8484142 w 9207867"/>
              <a:gd name="connsiteY194" fmla="*/ 109150 h 136535"/>
              <a:gd name="connsiteX195" fmla="*/ 8484569 w 9207867"/>
              <a:gd name="connsiteY195" fmla="*/ 109577 h 136535"/>
              <a:gd name="connsiteX196" fmla="*/ 8484482 w 9207867"/>
              <a:gd name="connsiteY196" fmla="*/ 109664 h 136535"/>
              <a:gd name="connsiteX197" fmla="*/ 8487627 w 9207867"/>
              <a:gd name="connsiteY197" fmla="*/ 114423 h 136535"/>
              <a:gd name="connsiteX198" fmla="*/ 8484011 w 9207867"/>
              <a:gd name="connsiteY198" fmla="*/ 131782 h 136535"/>
              <a:gd name="connsiteX199" fmla="*/ 8461379 w 9207867"/>
              <a:gd name="connsiteY199" fmla="*/ 131913 h 136535"/>
              <a:gd name="connsiteX200" fmla="*/ 8460797 w 9207867"/>
              <a:gd name="connsiteY200" fmla="*/ 131033 h 136535"/>
              <a:gd name="connsiteX201" fmla="*/ 8424652 w 9207867"/>
              <a:gd name="connsiteY201" fmla="*/ 94888 h 136535"/>
              <a:gd name="connsiteX202" fmla="*/ 8409558 w 9207867"/>
              <a:gd name="connsiteY202" fmla="*/ 109983 h 136535"/>
              <a:gd name="connsiteX203" fmla="*/ 8409444 w 9207867"/>
              <a:gd name="connsiteY203" fmla="*/ 109870 h 136535"/>
              <a:gd name="connsiteX204" fmla="*/ 8386943 w 9207867"/>
              <a:gd name="connsiteY204" fmla="*/ 109870 h 136535"/>
              <a:gd name="connsiteX205" fmla="*/ 8386943 w 9207867"/>
              <a:gd name="connsiteY205" fmla="*/ 87368 h 136535"/>
              <a:gd name="connsiteX206" fmla="*/ 8386944 w 9207867"/>
              <a:gd name="connsiteY206" fmla="*/ 87368 h 136535"/>
              <a:gd name="connsiteX207" fmla="*/ 8402038 w 9207867"/>
              <a:gd name="connsiteY207" fmla="*/ 72274 h 136535"/>
              <a:gd name="connsiteX208" fmla="*/ 8402012 w 9207867"/>
              <a:gd name="connsiteY208" fmla="*/ 72248 h 136535"/>
              <a:gd name="connsiteX209" fmla="*/ 8207591 w 9207867"/>
              <a:gd name="connsiteY209" fmla="*/ 72248 h 136535"/>
              <a:gd name="connsiteX210" fmla="*/ 8207565 w 9207867"/>
              <a:gd name="connsiteY210" fmla="*/ 72274 h 136535"/>
              <a:gd name="connsiteX211" fmla="*/ 8244441 w 9207867"/>
              <a:gd name="connsiteY211" fmla="*/ 109150 h 136535"/>
              <a:gd name="connsiteX212" fmla="*/ 8244868 w 9207867"/>
              <a:gd name="connsiteY212" fmla="*/ 109577 h 136535"/>
              <a:gd name="connsiteX213" fmla="*/ 8244781 w 9207867"/>
              <a:gd name="connsiteY213" fmla="*/ 109664 h 136535"/>
              <a:gd name="connsiteX214" fmla="*/ 8247926 w 9207867"/>
              <a:gd name="connsiteY214" fmla="*/ 114423 h 136535"/>
              <a:gd name="connsiteX215" fmla="*/ 8244310 w 9207867"/>
              <a:gd name="connsiteY215" fmla="*/ 131782 h 136535"/>
              <a:gd name="connsiteX216" fmla="*/ 8221678 w 9207867"/>
              <a:gd name="connsiteY216" fmla="*/ 131913 h 136535"/>
              <a:gd name="connsiteX217" fmla="*/ 8221096 w 9207867"/>
              <a:gd name="connsiteY217" fmla="*/ 131033 h 136535"/>
              <a:gd name="connsiteX218" fmla="*/ 8184951 w 9207867"/>
              <a:gd name="connsiteY218" fmla="*/ 94888 h 136535"/>
              <a:gd name="connsiteX219" fmla="*/ 8169856 w 9207867"/>
              <a:gd name="connsiteY219" fmla="*/ 109983 h 136535"/>
              <a:gd name="connsiteX220" fmla="*/ 8169742 w 9207867"/>
              <a:gd name="connsiteY220" fmla="*/ 109870 h 136535"/>
              <a:gd name="connsiteX221" fmla="*/ 8147241 w 9207867"/>
              <a:gd name="connsiteY221" fmla="*/ 109870 h 136535"/>
              <a:gd name="connsiteX222" fmla="*/ 8147241 w 9207867"/>
              <a:gd name="connsiteY222" fmla="*/ 87368 h 136535"/>
              <a:gd name="connsiteX223" fmla="*/ 8147242 w 9207867"/>
              <a:gd name="connsiteY223" fmla="*/ 87368 h 136535"/>
              <a:gd name="connsiteX224" fmla="*/ 8162337 w 9207867"/>
              <a:gd name="connsiteY224" fmla="*/ 72273 h 136535"/>
              <a:gd name="connsiteX225" fmla="*/ 8162311 w 9207867"/>
              <a:gd name="connsiteY225" fmla="*/ 72248 h 136535"/>
              <a:gd name="connsiteX226" fmla="*/ 7967890 w 9207867"/>
              <a:gd name="connsiteY226" fmla="*/ 72248 h 136535"/>
              <a:gd name="connsiteX227" fmla="*/ 7967864 w 9207867"/>
              <a:gd name="connsiteY227" fmla="*/ 72274 h 136535"/>
              <a:gd name="connsiteX228" fmla="*/ 8004740 w 9207867"/>
              <a:gd name="connsiteY228" fmla="*/ 109150 h 136535"/>
              <a:gd name="connsiteX229" fmla="*/ 8005167 w 9207867"/>
              <a:gd name="connsiteY229" fmla="*/ 109577 h 136535"/>
              <a:gd name="connsiteX230" fmla="*/ 8005081 w 9207867"/>
              <a:gd name="connsiteY230" fmla="*/ 109664 h 136535"/>
              <a:gd name="connsiteX231" fmla="*/ 8008225 w 9207867"/>
              <a:gd name="connsiteY231" fmla="*/ 114423 h 136535"/>
              <a:gd name="connsiteX232" fmla="*/ 8004609 w 9207867"/>
              <a:gd name="connsiteY232" fmla="*/ 131782 h 136535"/>
              <a:gd name="connsiteX233" fmla="*/ 7981977 w 9207867"/>
              <a:gd name="connsiteY233" fmla="*/ 131913 h 136535"/>
              <a:gd name="connsiteX234" fmla="*/ 7981395 w 9207867"/>
              <a:gd name="connsiteY234" fmla="*/ 131033 h 136535"/>
              <a:gd name="connsiteX235" fmla="*/ 7945250 w 9207867"/>
              <a:gd name="connsiteY235" fmla="*/ 94888 h 136535"/>
              <a:gd name="connsiteX236" fmla="*/ 7930155 w 9207867"/>
              <a:gd name="connsiteY236" fmla="*/ 109983 h 136535"/>
              <a:gd name="connsiteX237" fmla="*/ 7930042 w 9207867"/>
              <a:gd name="connsiteY237" fmla="*/ 109870 h 136535"/>
              <a:gd name="connsiteX238" fmla="*/ 7907541 w 9207867"/>
              <a:gd name="connsiteY238" fmla="*/ 109870 h 136535"/>
              <a:gd name="connsiteX239" fmla="*/ 7907541 w 9207867"/>
              <a:gd name="connsiteY239" fmla="*/ 87368 h 136535"/>
              <a:gd name="connsiteX240" fmla="*/ 7922636 w 9207867"/>
              <a:gd name="connsiteY240" fmla="*/ 72273 h 136535"/>
              <a:gd name="connsiteX241" fmla="*/ 7922610 w 9207867"/>
              <a:gd name="connsiteY241" fmla="*/ 72248 h 136535"/>
              <a:gd name="connsiteX242" fmla="*/ 7728189 w 9207867"/>
              <a:gd name="connsiteY242" fmla="*/ 72248 h 136535"/>
              <a:gd name="connsiteX243" fmla="*/ 7728163 w 9207867"/>
              <a:gd name="connsiteY243" fmla="*/ 72274 h 136535"/>
              <a:gd name="connsiteX244" fmla="*/ 7765038 w 9207867"/>
              <a:gd name="connsiteY244" fmla="*/ 109150 h 136535"/>
              <a:gd name="connsiteX245" fmla="*/ 7765465 w 9207867"/>
              <a:gd name="connsiteY245" fmla="*/ 109577 h 136535"/>
              <a:gd name="connsiteX246" fmla="*/ 7765379 w 9207867"/>
              <a:gd name="connsiteY246" fmla="*/ 109664 h 136535"/>
              <a:gd name="connsiteX247" fmla="*/ 7768523 w 9207867"/>
              <a:gd name="connsiteY247" fmla="*/ 114423 h 136535"/>
              <a:gd name="connsiteX248" fmla="*/ 7764907 w 9207867"/>
              <a:gd name="connsiteY248" fmla="*/ 131782 h 136535"/>
              <a:gd name="connsiteX249" fmla="*/ 7742275 w 9207867"/>
              <a:gd name="connsiteY249" fmla="*/ 131913 h 136535"/>
              <a:gd name="connsiteX250" fmla="*/ 7741693 w 9207867"/>
              <a:gd name="connsiteY250" fmla="*/ 131033 h 136535"/>
              <a:gd name="connsiteX251" fmla="*/ 7705548 w 9207867"/>
              <a:gd name="connsiteY251" fmla="*/ 94888 h 136535"/>
              <a:gd name="connsiteX252" fmla="*/ 7690454 w 9207867"/>
              <a:gd name="connsiteY252" fmla="*/ 109983 h 136535"/>
              <a:gd name="connsiteX253" fmla="*/ 7690341 w 9207867"/>
              <a:gd name="connsiteY253" fmla="*/ 109870 h 136535"/>
              <a:gd name="connsiteX254" fmla="*/ 7667840 w 9207867"/>
              <a:gd name="connsiteY254" fmla="*/ 109870 h 136535"/>
              <a:gd name="connsiteX255" fmla="*/ 7667840 w 9207867"/>
              <a:gd name="connsiteY255" fmla="*/ 87368 h 136535"/>
              <a:gd name="connsiteX256" fmla="*/ 7682934 w 9207867"/>
              <a:gd name="connsiteY256" fmla="*/ 72274 h 136535"/>
              <a:gd name="connsiteX257" fmla="*/ 7682908 w 9207867"/>
              <a:gd name="connsiteY257" fmla="*/ 72248 h 136535"/>
              <a:gd name="connsiteX258" fmla="*/ 7488487 w 9207867"/>
              <a:gd name="connsiteY258" fmla="*/ 72248 h 136535"/>
              <a:gd name="connsiteX259" fmla="*/ 7488461 w 9207867"/>
              <a:gd name="connsiteY259" fmla="*/ 72274 h 136535"/>
              <a:gd name="connsiteX260" fmla="*/ 7525336 w 9207867"/>
              <a:gd name="connsiteY260" fmla="*/ 109150 h 136535"/>
              <a:gd name="connsiteX261" fmla="*/ 7525763 w 9207867"/>
              <a:gd name="connsiteY261" fmla="*/ 109577 h 136535"/>
              <a:gd name="connsiteX262" fmla="*/ 7525677 w 9207867"/>
              <a:gd name="connsiteY262" fmla="*/ 109664 h 136535"/>
              <a:gd name="connsiteX263" fmla="*/ 7528821 w 9207867"/>
              <a:gd name="connsiteY263" fmla="*/ 114423 h 136535"/>
              <a:gd name="connsiteX264" fmla="*/ 7525205 w 9207867"/>
              <a:gd name="connsiteY264" fmla="*/ 131782 h 136535"/>
              <a:gd name="connsiteX265" fmla="*/ 7502573 w 9207867"/>
              <a:gd name="connsiteY265" fmla="*/ 131913 h 136535"/>
              <a:gd name="connsiteX266" fmla="*/ 7501991 w 9207867"/>
              <a:gd name="connsiteY266" fmla="*/ 131033 h 136535"/>
              <a:gd name="connsiteX267" fmla="*/ 7465846 w 9207867"/>
              <a:gd name="connsiteY267" fmla="*/ 94888 h 136535"/>
              <a:gd name="connsiteX268" fmla="*/ 7450752 w 9207867"/>
              <a:gd name="connsiteY268" fmla="*/ 109983 h 136535"/>
              <a:gd name="connsiteX269" fmla="*/ 7450639 w 9207867"/>
              <a:gd name="connsiteY269" fmla="*/ 109870 h 136535"/>
              <a:gd name="connsiteX270" fmla="*/ 7428138 w 9207867"/>
              <a:gd name="connsiteY270" fmla="*/ 109870 h 136535"/>
              <a:gd name="connsiteX271" fmla="*/ 7428138 w 9207867"/>
              <a:gd name="connsiteY271" fmla="*/ 87368 h 136535"/>
              <a:gd name="connsiteX272" fmla="*/ 7443232 w 9207867"/>
              <a:gd name="connsiteY272" fmla="*/ 72274 h 136535"/>
              <a:gd name="connsiteX273" fmla="*/ 7443206 w 9207867"/>
              <a:gd name="connsiteY273" fmla="*/ 72248 h 136535"/>
              <a:gd name="connsiteX274" fmla="*/ 7248785 w 9207867"/>
              <a:gd name="connsiteY274" fmla="*/ 72248 h 136535"/>
              <a:gd name="connsiteX275" fmla="*/ 7248759 w 9207867"/>
              <a:gd name="connsiteY275" fmla="*/ 72274 h 136535"/>
              <a:gd name="connsiteX276" fmla="*/ 7285635 w 9207867"/>
              <a:gd name="connsiteY276" fmla="*/ 109150 h 136535"/>
              <a:gd name="connsiteX277" fmla="*/ 7286062 w 9207867"/>
              <a:gd name="connsiteY277" fmla="*/ 109577 h 136535"/>
              <a:gd name="connsiteX278" fmla="*/ 7285976 w 9207867"/>
              <a:gd name="connsiteY278" fmla="*/ 109664 h 136535"/>
              <a:gd name="connsiteX279" fmla="*/ 7289120 w 9207867"/>
              <a:gd name="connsiteY279" fmla="*/ 114423 h 136535"/>
              <a:gd name="connsiteX280" fmla="*/ 7285504 w 9207867"/>
              <a:gd name="connsiteY280" fmla="*/ 131782 h 136535"/>
              <a:gd name="connsiteX281" fmla="*/ 7262872 w 9207867"/>
              <a:gd name="connsiteY281" fmla="*/ 131913 h 136535"/>
              <a:gd name="connsiteX282" fmla="*/ 7262290 w 9207867"/>
              <a:gd name="connsiteY282" fmla="*/ 131033 h 136535"/>
              <a:gd name="connsiteX283" fmla="*/ 7226145 w 9207867"/>
              <a:gd name="connsiteY283" fmla="*/ 94888 h 136535"/>
              <a:gd name="connsiteX284" fmla="*/ 7211050 w 9207867"/>
              <a:gd name="connsiteY284" fmla="*/ 109983 h 136535"/>
              <a:gd name="connsiteX285" fmla="*/ 7210937 w 9207867"/>
              <a:gd name="connsiteY285" fmla="*/ 109870 h 136535"/>
              <a:gd name="connsiteX286" fmla="*/ 7188436 w 9207867"/>
              <a:gd name="connsiteY286" fmla="*/ 109870 h 136535"/>
              <a:gd name="connsiteX287" fmla="*/ 7188436 w 9207867"/>
              <a:gd name="connsiteY287" fmla="*/ 87368 h 136535"/>
              <a:gd name="connsiteX288" fmla="*/ 7203531 w 9207867"/>
              <a:gd name="connsiteY288" fmla="*/ 72273 h 136535"/>
              <a:gd name="connsiteX289" fmla="*/ 7203505 w 9207867"/>
              <a:gd name="connsiteY289" fmla="*/ 72248 h 136535"/>
              <a:gd name="connsiteX290" fmla="*/ 7009084 w 9207867"/>
              <a:gd name="connsiteY290" fmla="*/ 72248 h 136535"/>
              <a:gd name="connsiteX291" fmla="*/ 7009058 w 9207867"/>
              <a:gd name="connsiteY291" fmla="*/ 72274 h 136535"/>
              <a:gd name="connsiteX292" fmla="*/ 7045934 w 9207867"/>
              <a:gd name="connsiteY292" fmla="*/ 109150 h 136535"/>
              <a:gd name="connsiteX293" fmla="*/ 7046361 w 9207867"/>
              <a:gd name="connsiteY293" fmla="*/ 109577 h 136535"/>
              <a:gd name="connsiteX294" fmla="*/ 7046275 w 9207867"/>
              <a:gd name="connsiteY294" fmla="*/ 109664 h 136535"/>
              <a:gd name="connsiteX295" fmla="*/ 7049419 w 9207867"/>
              <a:gd name="connsiteY295" fmla="*/ 114423 h 136535"/>
              <a:gd name="connsiteX296" fmla="*/ 7045803 w 9207867"/>
              <a:gd name="connsiteY296" fmla="*/ 131782 h 136535"/>
              <a:gd name="connsiteX297" fmla="*/ 7023171 w 9207867"/>
              <a:gd name="connsiteY297" fmla="*/ 131913 h 136535"/>
              <a:gd name="connsiteX298" fmla="*/ 7022589 w 9207867"/>
              <a:gd name="connsiteY298" fmla="*/ 131033 h 136535"/>
              <a:gd name="connsiteX299" fmla="*/ 6986444 w 9207867"/>
              <a:gd name="connsiteY299" fmla="*/ 94888 h 136535"/>
              <a:gd name="connsiteX300" fmla="*/ 6971349 w 9207867"/>
              <a:gd name="connsiteY300" fmla="*/ 109983 h 136535"/>
              <a:gd name="connsiteX301" fmla="*/ 6971236 w 9207867"/>
              <a:gd name="connsiteY301" fmla="*/ 109870 h 136535"/>
              <a:gd name="connsiteX302" fmla="*/ 6948735 w 9207867"/>
              <a:gd name="connsiteY302" fmla="*/ 109870 h 136535"/>
              <a:gd name="connsiteX303" fmla="*/ 6948735 w 9207867"/>
              <a:gd name="connsiteY303" fmla="*/ 87368 h 136535"/>
              <a:gd name="connsiteX304" fmla="*/ 6963830 w 9207867"/>
              <a:gd name="connsiteY304" fmla="*/ 72273 h 136535"/>
              <a:gd name="connsiteX305" fmla="*/ 6963804 w 9207867"/>
              <a:gd name="connsiteY305" fmla="*/ 72248 h 136535"/>
              <a:gd name="connsiteX306" fmla="*/ 6769383 w 9207867"/>
              <a:gd name="connsiteY306" fmla="*/ 72248 h 136535"/>
              <a:gd name="connsiteX307" fmla="*/ 6769357 w 9207867"/>
              <a:gd name="connsiteY307" fmla="*/ 72274 h 136535"/>
              <a:gd name="connsiteX308" fmla="*/ 6806233 w 9207867"/>
              <a:gd name="connsiteY308" fmla="*/ 109150 h 136535"/>
              <a:gd name="connsiteX309" fmla="*/ 6806660 w 9207867"/>
              <a:gd name="connsiteY309" fmla="*/ 109577 h 136535"/>
              <a:gd name="connsiteX310" fmla="*/ 6806574 w 9207867"/>
              <a:gd name="connsiteY310" fmla="*/ 109664 h 136535"/>
              <a:gd name="connsiteX311" fmla="*/ 6809718 w 9207867"/>
              <a:gd name="connsiteY311" fmla="*/ 114423 h 136535"/>
              <a:gd name="connsiteX312" fmla="*/ 6806102 w 9207867"/>
              <a:gd name="connsiteY312" fmla="*/ 131782 h 136535"/>
              <a:gd name="connsiteX313" fmla="*/ 6783470 w 9207867"/>
              <a:gd name="connsiteY313" fmla="*/ 131913 h 136535"/>
              <a:gd name="connsiteX314" fmla="*/ 6782888 w 9207867"/>
              <a:gd name="connsiteY314" fmla="*/ 131033 h 136535"/>
              <a:gd name="connsiteX315" fmla="*/ 6746743 w 9207867"/>
              <a:gd name="connsiteY315" fmla="*/ 94888 h 136535"/>
              <a:gd name="connsiteX316" fmla="*/ 6731648 w 9207867"/>
              <a:gd name="connsiteY316" fmla="*/ 109983 h 136535"/>
              <a:gd name="connsiteX317" fmla="*/ 6731535 w 9207867"/>
              <a:gd name="connsiteY317" fmla="*/ 109870 h 136535"/>
              <a:gd name="connsiteX318" fmla="*/ 6709034 w 9207867"/>
              <a:gd name="connsiteY318" fmla="*/ 109870 h 136535"/>
              <a:gd name="connsiteX319" fmla="*/ 6709034 w 9207867"/>
              <a:gd name="connsiteY319" fmla="*/ 87368 h 136535"/>
              <a:gd name="connsiteX320" fmla="*/ 6724129 w 9207867"/>
              <a:gd name="connsiteY320" fmla="*/ 72273 h 136535"/>
              <a:gd name="connsiteX321" fmla="*/ 6724103 w 9207867"/>
              <a:gd name="connsiteY321" fmla="*/ 72248 h 136535"/>
              <a:gd name="connsiteX322" fmla="*/ 6529682 w 9207867"/>
              <a:gd name="connsiteY322" fmla="*/ 72248 h 136535"/>
              <a:gd name="connsiteX323" fmla="*/ 6529656 w 9207867"/>
              <a:gd name="connsiteY323" fmla="*/ 72274 h 136535"/>
              <a:gd name="connsiteX324" fmla="*/ 6566531 w 9207867"/>
              <a:gd name="connsiteY324" fmla="*/ 109150 h 136535"/>
              <a:gd name="connsiteX325" fmla="*/ 6566958 w 9207867"/>
              <a:gd name="connsiteY325" fmla="*/ 109577 h 136535"/>
              <a:gd name="connsiteX326" fmla="*/ 6566872 w 9207867"/>
              <a:gd name="connsiteY326" fmla="*/ 109664 h 136535"/>
              <a:gd name="connsiteX327" fmla="*/ 6570016 w 9207867"/>
              <a:gd name="connsiteY327" fmla="*/ 114423 h 136535"/>
              <a:gd name="connsiteX328" fmla="*/ 6566400 w 9207867"/>
              <a:gd name="connsiteY328" fmla="*/ 131782 h 136535"/>
              <a:gd name="connsiteX329" fmla="*/ 6543768 w 9207867"/>
              <a:gd name="connsiteY329" fmla="*/ 131913 h 136535"/>
              <a:gd name="connsiteX330" fmla="*/ 6543186 w 9207867"/>
              <a:gd name="connsiteY330" fmla="*/ 131033 h 136535"/>
              <a:gd name="connsiteX331" fmla="*/ 6507041 w 9207867"/>
              <a:gd name="connsiteY331" fmla="*/ 94888 h 136535"/>
              <a:gd name="connsiteX332" fmla="*/ 6491947 w 9207867"/>
              <a:gd name="connsiteY332" fmla="*/ 109983 h 136535"/>
              <a:gd name="connsiteX333" fmla="*/ 6491834 w 9207867"/>
              <a:gd name="connsiteY333" fmla="*/ 109870 h 136535"/>
              <a:gd name="connsiteX334" fmla="*/ 6469333 w 9207867"/>
              <a:gd name="connsiteY334" fmla="*/ 109870 h 136535"/>
              <a:gd name="connsiteX335" fmla="*/ 6469333 w 9207867"/>
              <a:gd name="connsiteY335" fmla="*/ 87368 h 136535"/>
              <a:gd name="connsiteX336" fmla="*/ 6484427 w 9207867"/>
              <a:gd name="connsiteY336" fmla="*/ 72274 h 136535"/>
              <a:gd name="connsiteX337" fmla="*/ 6484401 w 9207867"/>
              <a:gd name="connsiteY337" fmla="*/ 72248 h 136535"/>
              <a:gd name="connsiteX338" fmla="*/ 6289980 w 9207867"/>
              <a:gd name="connsiteY338" fmla="*/ 72248 h 136535"/>
              <a:gd name="connsiteX339" fmla="*/ 6289954 w 9207867"/>
              <a:gd name="connsiteY339" fmla="*/ 72274 h 136535"/>
              <a:gd name="connsiteX340" fmla="*/ 6326829 w 9207867"/>
              <a:gd name="connsiteY340" fmla="*/ 109150 h 136535"/>
              <a:gd name="connsiteX341" fmla="*/ 6327256 w 9207867"/>
              <a:gd name="connsiteY341" fmla="*/ 109577 h 136535"/>
              <a:gd name="connsiteX342" fmla="*/ 6327170 w 9207867"/>
              <a:gd name="connsiteY342" fmla="*/ 109664 h 136535"/>
              <a:gd name="connsiteX343" fmla="*/ 6330314 w 9207867"/>
              <a:gd name="connsiteY343" fmla="*/ 114423 h 136535"/>
              <a:gd name="connsiteX344" fmla="*/ 6326698 w 9207867"/>
              <a:gd name="connsiteY344" fmla="*/ 131782 h 136535"/>
              <a:gd name="connsiteX345" fmla="*/ 6304066 w 9207867"/>
              <a:gd name="connsiteY345" fmla="*/ 131913 h 136535"/>
              <a:gd name="connsiteX346" fmla="*/ 6303484 w 9207867"/>
              <a:gd name="connsiteY346" fmla="*/ 131033 h 136535"/>
              <a:gd name="connsiteX347" fmla="*/ 6267339 w 9207867"/>
              <a:gd name="connsiteY347" fmla="*/ 94888 h 136535"/>
              <a:gd name="connsiteX348" fmla="*/ 6252245 w 9207867"/>
              <a:gd name="connsiteY348" fmla="*/ 109983 h 136535"/>
              <a:gd name="connsiteX349" fmla="*/ 6252132 w 9207867"/>
              <a:gd name="connsiteY349" fmla="*/ 109870 h 136535"/>
              <a:gd name="connsiteX350" fmla="*/ 6229631 w 9207867"/>
              <a:gd name="connsiteY350" fmla="*/ 109870 h 136535"/>
              <a:gd name="connsiteX351" fmla="*/ 6229631 w 9207867"/>
              <a:gd name="connsiteY351" fmla="*/ 87368 h 136535"/>
              <a:gd name="connsiteX352" fmla="*/ 6244725 w 9207867"/>
              <a:gd name="connsiteY352" fmla="*/ 72274 h 136535"/>
              <a:gd name="connsiteX353" fmla="*/ 6244699 w 9207867"/>
              <a:gd name="connsiteY353" fmla="*/ 72248 h 136535"/>
              <a:gd name="connsiteX354" fmla="*/ 6050278 w 9207867"/>
              <a:gd name="connsiteY354" fmla="*/ 72248 h 136535"/>
              <a:gd name="connsiteX355" fmla="*/ 6050252 w 9207867"/>
              <a:gd name="connsiteY355" fmla="*/ 72274 h 136535"/>
              <a:gd name="connsiteX356" fmla="*/ 6087128 w 9207867"/>
              <a:gd name="connsiteY356" fmla="*/ 109150 h 136535"/>
              <a:gd name="connsiteX357" fmla="*/ 6087555 w 9207867"/>
              <a:gd name="connsiteY357" fmla="*/ 109577 h 136535"/>
              <a:gd name="connsiteX358" fmla="*/ 6087469 w 9207867"/>
              <a:gd name="connsiteY358" fmla="*/ 109664 h 136535"/>
              <a:gd name="connsiteX359" fmla="*/ 6090613 w 9207867"/>
              <a:gd name="connsiteY359" fmla="*/ 114423 h 136535"/>
              <a:gd name="connsiteX360" fmla="*/ 6086997 w 9207867"/>
              <a:gd name="connsiteY360" fmla="*/ 131782 h 136535"/>
              <a:gd name="connsiteX361" fmla="*/ 6064365 w 9207867"/>
              <a:gd name="connsiteY361" fmla="*/ 131913 h 136535"/>
              <a:gd name="connsiteX362" fmla="*/ 6063783 w 9207867"/>
              <a:gd name="connsiteY362" fmla="*/ 131033 h 136535"/>
              <a:gd name="connsiteX363" fmla="*/ 6027638 w 9207867"/>
              <a:gd name="connsiteY363" fmla="*/ 94888 h 136535"/>
              <a:gd name="connsiteX364" fmla="*/ 6012543 w 9207867"/>
              <a:gd name="connsiteY364" fmla="*/ 109983 h 136535"/>
              <a:gd name="connsiteX365" fmla="*/ 6012430 w 9207867"/>
              <a:gd name="connsiteY365" fmla="*/ 109870 h 136535"/>
              <a:gd name="connsiteX366" fmla="*/ 5989929 w 9207867"/>
              <a:gd name="connsiteY366" fmla="*/ 109870 h 136535"/>
              <a:gd name="connsiteX367" fmla="*/ 5989929 w 9207867"/>
              <a:gd name="connsiteY367" fmla="*/ 87368 h 136535"/>
              <a:gd name="connsiteX368" fmla="*/ 6005024 w 9207867"/>
              <a:gd name="connsiteY368" fmla="*/ 72273 h 136535"/>
              <a:gd name="connsiteX369" fmla="*/ 6004998 w 9207867"/>
              <a:gd name="connsiteY369" fmla="*/ 72248 h 136535"/>
              <a:gd name="connsiteX370" fmla="*/ 5810577 w 9207867"/>
              <a:gd name="connsiteY370" fmla="*/ 72248 h 136535"/>
              <a:gd name="connsiteX371" fmla="*/ 5810551 w 9207867"/>
              <a:gd name="connsiteY371" fmla="*/ 72274 h 136535"/>
              <a:gd name="connsiteX372" fmla="*/ 5847427 w 9207867"/>
              <a:gd name="connsiteY372" fmla="*/ 109150 h 136535"/>
              <a:gd name="connsiteX373" fmla="*/ 5847854 w 9207867"/>
              <a:gd name="connsiteY373" fmla="*/ 109577 h 136535"/>
              <a:gd name="connsiteX374" fmla="*/ 5847768 w 9207867"/>
              <a:gd name="connsiteY374" fmla="*/ 109664 h 136535"/>
              <a:gd name="connsiteX375" fmla="*/ 5850912 w 9207867"/>
              <a:gd name="connsiteY375" fmla="*/ 114423 h 136535"/>
              <a:gd name="connsiteX376" fmla="*/ 5847296 w 9207867"/>
              <a:gd name="connsiteY376" fmla="*/ 131782 h 136535"/>
              <a:gd name="connsiteX377" fmla="*/ 5824664 w 9207867"/>
              <a:gd name="connsiteY377" fmla="*/ 131913 h 136535"/>
              <a:gd name="connsiteX378" fmla="*/ 5824082 w 9207867"/>
              <a:gd name="connsiteY378" fmla="*/ 131033 h 136535"/>
              <a:gd name="connsiteX379" fmla="*/ 5787937 w 9207867"/>
              <a:gd name="connsiteY379" fmla="*/ 94888 h 136535"/>
              <a:gd name="connsiteX380" fmla="*/ 5772842 w 9207867"/>
              <a:gd name="connsiteY380" fmla="*/ 109983 h 136535"/>
              <a:gd name="connsiteX381" fmla="*/ 5772729 w 9207867"/>
              <a:gd name="connsiteY381" fmla="*/ 109870 h 136535"/>
              <a:gd name="connsiteX382" fmla="*/ 5750228 w 9207867"/>
              <a:gd name="connsiteY382" fmla="*/ 109870 h 136535"/>
              <a:gd name="connsiteX383" fmla="*/ 5750228 w 9207867"/>
              <a:gd name="connsiteY383" fmla="*/ 87368 h 136535"/>
              <a:gd name="connsiteX384" fmla="*/ 5765323 w 9207867"/>
              <a:gd name="connsiteY384" fmla="*/ 72273 h 136535"/>
              <a:gd name="connsiteX385" fmla="*/ 5765297 w 9207867"/>
              <a:gd name="connsiteY385" fmla="*/ 72248 h 136535"/>
              <a:gd name="connsiteX386" fmla="*/ 5570876 w 9207867"/>
              <a:gd name="connsiteY386" fmla="*/ 72248 h 136535"/>
              <a:gd name="connsiteX387" fmla="*/ 5570850 w 9207867"/>
              <a:gd name="connsiteY387" fmla="*/ 72274 h 136535"/>
              <a:gd name="connsiteX388" fmla="*/ 5607725 w 9207867"/>
              <a:gd name="connsiteY388" fmla="*/ 109150 h 136535"/>
              <a:gd name="connsiteX389" fmla="*/ 5608152 w 9207867"/>
              <a:gd name="connsiteY389" fmla="*/ 109577 h 136535"/>
              <a:gd name="connsiteX390" fmla="*/ 5608066 w 9207867"/>
              <a:gd name="connsiteY390" fmla="*/ 109664 h 136535"/>
              <a:gd name="connsiteX391" fmla="*/ 5611210 w 9207867"/>
              <a:gd name="connsiteY391" fmla="*/ 114423 h 136535"/>
              <a:gd name="connsiteX392" fmla="*/ 5607594 w 9207867"/>
              <a:gd name="connsiteY392" fmla="*/ 131782 h 136535"/>
              <a:gd name="connsiteX393" fmla="*/ 5584962 w 9207867"/>
              <a:gd name="connsiteY393" fmla="*/ 131913 h 136535"/>
              <a:gd name="connsiteX394" fmla="*/ 5584380 w 9207867"/>
              <a:gd name="connsiteY394" fmla="*/ 131033 h 136535"/>
              <a:gd name="connsiteX395" fmla="*/ 5548235 w 9207867"/>
              <a:gd name="connsiteY395" fmla="*/ 94888 h 136535"/>
              <a:gd name="connsiteX396" fmla="*/ 5533141 w 9207867"/>
              <a:gd name="connsiteY396" fmla="*/ 109983 h 136535"/>
              <a:gd name="connsiteX397" fmla="*/ 5533028 w 9207867"/>
              <a:gd name="connsiteY397" fmla="*/ 109870 h 136535"/>
              <a:gd name="connsiteX398" fmla="*/ 5510527 w 9207867"/>
              <a:gd name="connsiteY398" fmla="*/ 109870 h 136535"/>
              <a:gd name="connsiteX399" fmla="*/ 5510527 w 9207867"/>
              <a:gd name="connsiteY399" fmla="*/ 87368 h 136535"/>
              <a:gd name="connsiteX400" fmla="*/ 5525621 w 9207867"/>
              <a:gd name="connsiteY400" fmla="*/ 72274 h 136535"/>
              <a:gd name="connsiteX401" fmla="*/ 5525595 w 9207867"/>
              <a:gd name="connsiteY401" fmla="*/ 72248 h 136535"/>
              <a:gd name="connsiteX402" fmla="*/ 5331174 w 9207867"/>
              <a:gd name="connsiteY402" fmla="*/ 72248 h 136535"/>
              <a:gd name="connsiteX403" fmla="*/ 5331148 w 9207867"/>
              <a:gd name="connsiteY403" fmla="*/ 72274 h 136535"/>
              <a:gd name="connsiteX404" fmla="*/ 5368024 w 9207867"/>
              <a:gd name="connsiteY404" fmla="*/ 109150 h 136535"/>
              <a:gd name="connsiteX405" fmla="*/ 5368451 w 9207867"/>
              <a:gd name="connsiteY405" fmla="*/ 109577 h 136535"/>
              <a:gd name="connsiteX406" fmla="*/ 5368365 w 9207867"/>
              <a:gd name="connsiteY406" fmla="*/ 109664 h 136535"/>
              <a:gd name="connsiteX407" fmla="*/ 5371509 w 9207867"/>
              <a:gd name="connsiteY407" fmla="*/ 114423 h 136535"/>
              <a:gd name="connsiteX408" fmla="*/ 5367893 w 9207867"/>
              <a:gd name="connsiteY408" fmla="*/ 131782 h 136535"/>
              <a:gd name="connsiteX409" fmla="*/ 5345261 w 9207867"/>
              <a:gd name="connsiteY409" fmla="*/ 131913 h 136535"/>
              <a:gd name="connsiteX410" fmla="*/ 5344679 w 9207867"/>
              <a:gd name="connsiteY410" fmla="*/ 131033 h 136535"/>
              <a:gd name="connsiteX411" fmla="*/ 5308534 w 9207867"/>
              <a:gd name="connsiteY411" fmla="*/ 94888 h 136535"/>
              <a:gd name="connsiteX412" fmla="*/ 5293439 w 9207867"/>
              <a:gd name="connsiteY412" fmla="*/ 109983 h 136535"/>
              <a:gd name="connsiteX413" fmla="*/ 5293326 w 9207867"/>
              <a:gd name="connsiteY413" fmla="*/ 109870 h 136535"/>
              <a:gd name="connsiteX414" fmla="*/ 5270825 w 9207867"/>
              <a:gd name="connsiteY414" fmla="*/ 109870 h 136535"/>
              <a:gd name="connsiteX415" fmla="*/ 5270825 w 9207867"/>
              <a:gd name="connsiteY415" fmla="*/ 87368 h 136535"/>
              <a:gd name="connsiteX416" fmla="*/ 5285920 w 9207867"/>
              <a:gd name="connsiteY416" fmla="*/ 72273 h 136535"/>
              <a:gd name="connsiteX417" fmla="*/ 5285894 w 9207867"/>
              <a:gd name="connsiteY417" fmla="*/ 72248 h 136535"/>
              <a:gd name="connsiteX418" fmla="*/ 5091473 w 9207867"/>
              <a:gd name="connsiteY418" fmla="*/ 72248 h 136535"/>
              <a:gd name="connsiteX419" fmla="*/ 5091447 w 9207867"/>
              <a:gd name="connsiteY419" fmla="*/ 72274 h 136535"/>
              <a:gd name="connsiteX420" fmla="*/ 5128322 w 9207867"/>
              <a:gd name="connsiteY420" fmla="*/ 109150 h 136535"/>
              <a:gd name="connsiteX421" fmla="*/ 5128749 w 9207867"/>
              <a:gd name="connsiteY421" fmla="*/ 109577 h 136535"/>
              <a:gd name="connsiteX422" fmla="*/ 5128663 w 9207867"/>
              <a:gd name="connsiteY422" fmla="*/ 109664 h 136535"/>
              <a:gd name="connsiteX423" fmla="*/ 5131807 w 9207867"/>
              <a:gd name="connsiteY423" fmla="*/ 114423 h 136535"/>
              <a:gd name="connsiteX424" fmla="*/ 5128191 w 9207867"/>
              <a:gd name="connsiteY424" fmla="*/ 131782 h 136535"/>
              <a:gd name="connsiteX425" fmla="*/ 5105559 w 9207867"/>
              <a:gd name="connsiteY425" fmla="*/ 131913 h 136535"/>
              <a:gd name="connsiteX426" fmla="*/ 5104977 w 9207867"/>
              <a:gd name="connsiteY426" fmla="*/ 131033 h 136535"/>
              <a:gd name="connsiteX427" fmla="*/ 5068832 w 9207867"/>
              <a:gd name="connsiteY427" fmla="*/ 94888 h 136535"/>
              <a:gd name="connsiteX428" fmla="*/ 5053738 w 9207867"/>
              <a:gd name="connsiteY428" fmla="*/ 109983 h 136535"/>
              <a:gd name="connsiteX429" fmla="*/ 5053625 w 9207867"/>
              <a:gd name="connsiteY429" fmla="*/ 109870 h 136535"/>
              <a:gd name="connsiteX430" fmla="*/ 5031124 w 9207867"/>
              <a:gd name="connsiteY430" fmla="*/ 109870 h 136535"/>
              <a:gd name="connsiteX431" fmla="*/ 5031124 w 9207867"/>
              <a:gd name="connsiteY431" fmla="*/ 87368 h 136535"/>
              <a:gd name="connsiteX432" fmla="*/ 5046218 w 9207867"/>
              <a:gd name="connsiteY432" fmla="*/ 72274 h 136535"/>
              <a:gd name="connsiteX433" fmla="*/ 5046192 w 9207867"/>
              <a:gd name="connsiteY433" fmla="*/ 72248 h 136535"/>
              <a:gd name="connsiteX434" fmla="*/ 4851771 w 9207867"/>
              <a:gd name="connsiteY434" fmla="*/ 72248 h 136535"/>
              <a:gd name="connsiteX435" fmla="*/ 4851745 w 9207867"/>
              <a:gd name="connsiteY435" fmla="*/ 72274 h 136535"/>
              <a:gd name="connsiteX436" fmla="*/ 4888620 w 9207867"/>
              <a:gd name="connsiteY436" fmla="*/ 109150 h 136535"/>
              <a:gd name="connsiteX437" fmla="*/ 4889047 w 9207867"/>
              <a:gd name="connsiteY437" fmla="*/ 109577 h 136535"/>
              <a:gd name="connsiteX438" fmla="*/ 4888961 w 9207867"/>
              <a:gd name="connsiteY438" fmla="*/ 109664 h 136535"/>
              <a:gd name="connsiteX439" fmla="*/ 4892105 w 9207867"/>
              <a:gd name="connsiteY439" fmla="*/ 114423 h 136535"/>
              <a:gd name="connsiteX440" fmla="*/ 4888489 w 9207867"/>
              <a:gd name="connsiteY440" fmla="*/ 131782 h 136535"/>
              <a:gd name="connsiteX441" fmla="*/ 4865857 w 9207867"/>
              <a:gd name="connsiteY441" fmla="*/ 131913 h 136535"/>
              <a:gd name="connsiteX442" fmla="*/ 4865275 w 9207867"/>
              <a:gd name="connsiteY442" fmla="*/ 131033 h 136535"/>
              <a:gd name="connsiteX443" fmla="*/ 4829131 w 9207867"/>
              <a:gd name="connsiteY443" fmla="*/ 94888 h 136535"/>
              <a:gd name="connsiteX444" fmla="*/ 4814036 w 9207867"/>
              <a:gd name="connsiteY444" fmla="*/ 109983 h 136535"/>
              <a:gd name="connsiteX445" fmla="*/ 4813923 w 9207867"/>
              <a:gd name="connsiteY445" fmla="*/ 109870 h 136535"/>
              <a:gd name="connsiteX446" fmla="*/ 4791422 w 9207867"/>
              <a:gd name="connsiteY446" fmla="*/ 109870 h 136535"/>
              <a:gd name="connsiteX447" fmla="*/ 4791422 w 9207867"/>
              <a:gd name="connsiteY447" fmla="*/ 87368 h 136535"/>
              <a:gd name="connsiteX448" fmla="*/ 4806516 w 9207867"/>
              <a:gd name="connsiteY448" fmla="*/ 72274 h 136535"/>
              <a:gd name="connsiteX449" fmla="*/ 4806490 w 9207867"/>
              <a:gd name="connsiteY449" fmla="*/ 72248 h 136535"/>
              <a:gd name="connsiteX450" fmla="*/ 4657547 w 9207867"/>
              <a:gd name="connsiteY450" fmla="*/ 42048 h 136535"/>
              <a:gd name="connsiteX451" fmla="*/ 4616403 w 9207867"/>
              <a:gd name="connsiteY451" fmla="*/ 69370 h 136535"/>
              <a:gd name="connsiteX452" fmla="*/ 4656183 w 9207867"/>
              <a:gd name="connsiteY452" fmla="*/ 109150 h 136535"/>
              <a:gd name="connsiteX453" fmla="*/ 4656610 w 9207867"/>
              <a:gd name="connsiteY453" fmla="*/ 109577 h 136535"/>
              <a:gd name="connsiteX454" fmla="*/ 4656524 w 9207867"/>
              <a:gd name="connsiteY454" fmla="*/ 109664 h 136535"/>
              <a:gd name="connsiteX455" fmla="*/ 4659668 w 9207867"/>
              <a:gd name="connsiteY455" fmla="*/ 114423 h 136535"/>
              <a:gd name="connsiteX456" fmla="*/ 4656052 w 9207867"/>
              <a:gd name="connsiteY456" fmla="*/ 131782 h 136535"/>
              <a:gd name="connsiteX457" fmla="*/ 4633420 w 9207867"/>
              <a:gd name="connsiteY457" fmla="*/ 131913 h 136535"/>
              <a:gd name="connsiteX458" fmla="*/ 4632838 w 9207867"/>
              <a:gd name="connsiteY458" fmla="*/ 131033 h 136535"/>
              <a:gd name="connsiteX459" fmla="*/ 4593061 w 9207867"/>
              <a:gd name="connsiteY459" fmla="*/ 91256 h 136535"/>
              <a:gd name="connsiteX460" fmla="*/ 4574334 w 9207867"/>
              <a:gd name="connsiteY460" fmla="*/ 109983 h 136535"/>
              <a:gd name="connsiteX461" fmla="*/ 4574221 w 9207867"/>
              <a:gd name="connsiteY461" fmla="*/ 109870 h 136535"/>
              <a:gd name="connsiteX462" fmla="*/ 4551720 w 9207867"/>
              <a:gd name="connsiteY462" fmla="*/ 109870 h 136535"/>
              <a:gd name="connsiteX463" fmla="*/ 4551720 w 9207867"/>
              <a:gd name="connsiteY463" fmla="*/ 87368 h 136535"/>
              <a:gd name="connsiteX464" fmla="*/ 4569719 w 9207867"/>
              <a:gd name="connsiteY464" fmla="*/ 69369 h 136535"/>
              <a:gd name="connsiteX465" fmla="*/ 4528575 w 9207867"/>
              <a:gd name="connsiteY465" fmla="*/ 42048 h 136535"/>
              <a:gd name="connsiteX466" fmla="*/ 4379632 w 9207867"/>
              <a:gd name="connsiteY466" fmla="*/ 72248 h 136535"/>
              <a:gd name="connsiteX467" fmla="*/ 4379607 w 9207867"/>
              <a:gd name="connsiteY467" fmla="*/ 72273 h 136535"/>
              <a:gd name="connsiteX468" fmla="*/ 4416483 w 9207867"/>
              <a:gd name="connsiteY468" fmla="*/ 109150 h 136535"/>
              <a:gd name="connsiteX469" fmla="*/ 4416910 w 9207867"/>
              <a:gd name="connsiteY469" fmla="*/ 109577 h 136535"/>
              <a:gd name="connsiteX470" fmla="*/ 4416824 w 9207867"/>
              <a:gd name="connsiteY470" fmla="*/ 109664 h 136535"/>
              <a:gd name="connsiteX471" fmla="*/ 4419968 w 9207867"/>
              <a:gd name="connsiteY471" fmla="*/ 114423 h 136535"/>
              <a:gd name="connsiteX472" fmla="*/ 4416352 w 9207867"/>
              <a:gd name="connsiteY472" fmla="*/ 131782 h 136535"/>
              <a:gd name="connsiteX473" fmla="*/ 4393720 w 9207867"/>
              <a:gd name="connsiteY473" fmla="*/ 131913 h 136535"/>
              <a:gd name="connsiteX474" fmla="*/ 4393138 w 9207867"/>
              <a:gd name="connsiteY474" fmla="*/ 131033 h 136535"/>
              <a:gd name="connsiteX475" fmla="*/ 4356992 w 9207867"/>
              <a:gd name="connsiteY475" fmla="*/ 94887 h 136535"/>
              <a:gd name="connsiteX476" fmla="*/ 4341897 w 9207867"/>
              <a:gd name="connsiteY476" fmla="*/ 109983 h 136535"/>
              <a:gd name="connsiteX477" fmla="*/ 4341784 w 9207867"/>
              <a:gd name="connsiteY477" fmla="*/ 109870 h 136535"/>
              <a:gd name="connsiteX478" fmla="*/ 4319283 w 9207867"/>
              <a:gd name="connsiteY478" fmla="*/ 109870 h 136535"/>
              <a:gd name="connsiteX479" fmla="*/ 4319283 w 9207867"/>
              <a:gd name="connsiteY479" fmla="*/ 87368 h 136535"/>
              <a:gd name="connsiteX480" fmla="*/ 4334378 w 9207867"/>
              <a:gd name="connsiteY480" fmla="*/ 72273 h 136535"/>
              <a:gd name="connsiteX481" fmla="*/ 4334353 w 9207867"/>
              <a:gd name="connsiteY481" fmla="*/ 72248 h 136535"/>
              <a:gd name="connsiteX482" fmla="*/ 4139932 w 9207867"/>
              <a:gd name="connsiteY482" fmla="*/ 72248 h 136535"/>
              <a:gd name="connsiteX483" fmla="*/ 4139906 w 9207867"/>
              <a:gd name="connsiteY483" fmla="*/ 72274 h 136535"/>
              <a:gd name="connsiteX484" fmla="*/ 4176782 w 9207867"/>
              <a:gd name="connsiteY484" fmla="*/ 109150 h 136535"/>
              <a:gd name="connsiteX485" fmla="*/ 4177209 w 9207867"/>
              <a:gd name="connsiteY485" fmla="*/ 109577 h 136535"/>
              <a:gd name="connsiteX486" fmla="*/ 4177123 w 9207867"/>
              <a:gd name="connsiteY486" fmla="*/ 109664 h 136535"/>
              <a:gd name="connsiteX487" fmla="*/ 4180267 w 9207867"/>
              <a:gd name="connsiteY487" fmla="*/ 114423 h 136535"/>
              <a:gd name="connsiteX488" fmla="*/ 4176651 w 9207867"/>
              <a:gd name="connsiteY488" fmla="*/ 131782 h 136535"/>
              <a:gd name="connsiteX489" fmla="*/ 4154019 w 9207867"/>
              <a:gd name="connsiteY489" fmla="*/ 131913 h 136535"/>
              <a:gd name="connsiteX490" fmla="*/ 4153437 w 9207867"/>
              <a:gd name="connsiteY490" fmla="*/ 131033 h 136535"/>
              <a:gd name="connsiteX491" fmla="*/ 4117292 w 9207867"/>
              <a:gd name="connsiteY491" fmla="*/ 94888 h 136535"/>
              <a:gd name="connsiteX492" fmla="*/ 4102197 w 9207867"/>
              <a:gd name="connsiteY492" fmla="*/ 109983 h 136535"/>
              <a:gd name="connsiteX493" fmla="*/ 4102084 w 9207867"/>
              <a:gd name="connsiteY493" fmla="*/ 109870 h 136535"/>
              <a:gd name="connsiteX494" fmla="*/ 4079583 w 9207867"/>
              <a:gd name="connsiteY494" fmla="*/ 109870 h 136535"/>
              <a:gd name="connsiteX495" fmla="*/ 4079583 w 9207867"/>
              <a:gd name="connsiteY495" fmla="*/ 87368 h 136535"/>
              <a:gd name="connsiteX496" fmla="*/ 4094678 w 9207867"/>
              <a:gd name="connsiteY496" fmla="*/ 72273 h 136535"/>
              <a:gd name="connsiteX497" fmla="*/ 4094652 w 9207867"/>
              <a:gd name="connsiteY497" fmla="*/ 72248 h 136535"/>
              <a:gd name="connsiteX498" fmla="*/ 3900231 w 9207867"/>
              <a:gd name="connsiteY498" fmla="*/ 72248 h 136535"/>
              <a:gd name="connsiteX499" fmla="*/ 3900205 w 9207867"/>
              <a:gd name="connsiteY499" fmla="*/ 72274 h 136535"/>
              <a:gd name="connsiteX500" fmla="*/ 3937080 w 9207867"/>
              <a:gd name="connsiteY500" fmla="*/ 109150 h 136535"/>
              <a:gd name="connsiteX501" fmla="*/ 3937507 w 9207867"/>
              <a:gd name="connsiteY501" fmla="*/ 109577 h 136535"/>
              <a:gd name="connsiteX502" fmla="*/ 3937421 w 9207867"/>
              <a:gd name="connsiteY502" fmla="*/ 109664 h 136535"/>
              <a:gd name="connsiteX503" fmla="*/ 3940565 w 9207867"/>
              <a:gd name="connsiteY503" fmla="*/ 114423 h 136535"/>
              <a:gd name="connsiteX504" fmla="*/ 3936949 w 9207867"/>
              <a:gd name="connsiteY504" fmla="*/ 131782 h 136535"/>
              <a:gd name="connsiteX505" fmla="*/ 3914317 w 9207867"/>
              <a:gd name="connsiteY505" fmla="*/ 131913 h 136535"/>
              <a:gd name="connsiteX506" fmla="*/ 3913735 w 9207867"/>
              <a:gd name="connsiteY506" fmla="*/ 131033 h 136535"/>
              <a:gd name="connsiteX507" fmla="*/ 3877590 w 9207867"/>
              <a:gd name="connsiteY507" fmla="*/ 94888 h 136535"/>
              <a:gd name="connsiteX508" fmla="*/ 3862496 w 9207867"/>
              <a:gd name="connsiteY508" fmla="*/ 109983 h 136535"/>
              <a:gd name="connsiteX509" fmla="*/ 3862383 w 9207867"/>
              <a:gd name="connsiteY509" fmla="*/ 109870 h 136535"/>
              <a:gd name="connsiteX510" fmla="*/ 3839882 w 9207867"/>
              <a:gd name="connsiteY510" fmla="*/ 109870 h 136535"/>
              <a:gd name="connsiteX511" fmla="*/ 3839882 w 9207867"/>
              <a:gd name="connsiteY511" fmla="*/ 87368 h 136535"/>
              <a:gd name="connsiteX512" fmla="*/ 3854976 w 9207867"/>
              <a:gd name="connsiteY512" fmla="*/ 72274 h 136535"/>
              <a:gd name="connsiteX513" fmla="*/ 3854950 w 9207867"/>
              <a:gd name="connsiteY513" fmla="*/ 72248 h 136535"/>
              <a:gd name="connsiteX514" fmla="*/ 3660529 w 9207867"/>
              <a:gd name="connsiteY514" fmla="*/ 72248 h 136535"/>
              <a:gd name="connsiteX515" fmla="*/ 3660503 w 9207867"/>
              <a:gd name="connsiteY515" fmla="*/ 72274 h 136535"/>
              <a:gd name="connsiteX516" fmla="*/ 3697379 w 9207867"/>
              <a:gd name="connsiteY516" fmla="*/ 109150 h 136535"/>
              <a:gd name="connsiteX517" fmla="*/ 3697806 w 9207867"/>
              <a:gd name="connsiteY517" fmla="*/ 109577 h 136535"/>
              <a:gd name="connsiteX518" fmla="*/ 3697719 w 9207867"/>
              <a:gd name="connsiteY518" fmla="*/ 109664 h 136535"/>
              <a:gd name="connsiteX519" fmla="*/ 3700864 w 9207867"/>
              <a:gd name="connsiteY519" fmla="*/ 114423 h 136535"/>
              <a:gd name="connsiteX520" fmla="*/ 3697248 w 9207867"/>
              <a:gd name="connsiteY520" fmla="*/ 131782 h 136535"/>
              <a:gd name="connsiteX521" fmla="*/ 3674616 w 9207867"/>
              <a:gd name="connsiteY521" fmla="*/ 131913 h 136535"/>
              <a:gd name="connsiteX522" fmla="*/ 3674034 w 9207867"/>
              <a:gd name="connsiteY522" fmla="*/ 131033 h 136535"/>
              <a:gd name="connsiteX523" fmla="*/ 3637889 w 9207867"/>
              <a:gd name="connsiteY523" fmla="*/ 94888 h 136535"/>
              <a:gd name="connsiteX524" fmla="*/ 3622794 w 9207867"/>
              <a:gd name="connsiteY524" fmla="*/ 109983 h 136535"/>
              <a:gd name="connsiteX525" fmla="*/ 3622681 w 9207867"/>
              <a:gd name="connsiteY525" fmla="*/ 109870 h 136535"/>
              <a:gd name="connsiteX526" fmla="*/ 3600180 w 9207867"/>
              <a:gd name="connsiteY526" fmla="*/ 109870 h 136535"/>
              <a:gd name="connsiteX527" fmla="*/ 3600180 w 9207867"/>
              <a:gd name="connsiteY527" fmla="*/ 87368 h 136535"/>
              <a:gd name="connsiteX528" fmla="*/ 3615275 w 9207867"/>
              <a:gd name="connsiteY528" fmla="*/ 72273 h 136535"/>
              <a:gd name="connsiteX529" fmla="*/ 3615249 w 9207867"/>
              <a:gd name="connsiteY529" fmla="*/ 72248 h 136535"/>
              <a:gd name="connsiteX530" fmla="*/ 3420828 w 9207867"/>
              <a:gd name="connsiteY530" fmla="*/ 72248 h 136535"/>
              <a:gd name="connsiteX531" fmla="*/ 3420802 w 9207867"/>
              <a:gd name="connsiteY531" fmla="*/ 72274 h 136535"/>
              <a:gd name="connsiteX532" fmla="*/ 3457678 w 9207867"/>
              <a:gd name="connsiteY532" fmla="*/ 109150 h 136535"/>
              <a:gd name="connsiteX533" fmla="*/ 3458104 w 9207867"/>
              <a:gd name="connsiteY533" fmla="*/ 109577 h 136535"/>
              <a:gd name="connsiteX534" fmla="*/ 3458018 w 9207867"/>
              <a:gd name="connsiteY534" fmla="*/ 109664 h 136535"/>
              <a:gd name="connsiteX535" fmla="*/ 3461163 w 9207867"/>
              <a:gd name="connsiteY535" fmla="*/ 114423 h 136535"/>
              <a:gd name="connsiteX536" fmla="*/ 3457547 w 9207867"/>
              <a:gd name="connsiteY536" fmla="*/ 131782 h 136535"/>
              <a:gd name="connsiteX537" fmla="*/ 3434914 w 9207867"/>
              <a:gd name="connsiteY537" fmla="*/ 131913 h 136535"/>
              <a:gd name="connsiteX538" fmla="*/ 3434332 w 9207867"/>
              <a:gd name="connsiteY538" fmla="*/ 131033 h 136535"/>
              <a:gd name="connsiteX539" fmla="*/ 3398188 w 9207867"/>
              <a:gd name="connsiteY539" fmla="*/ 94888 h 136535"/>
              <a:gd name="connsiteX540" fmla="*/ 3383093 w 9207867"/>
              <a:gd name="connsiteY540" fmla="*/ 109983 h 136535"/>
              <a:gd name="connsiteX541" fmla="*/ 3382980 w 9207867"/>
              <a:gd name="connsiteY541" fmla="*/ 109870 h 136535"/>
              <a:gd name="connsiteX542" fmla="*/ 3360479 w 9207867"/>
              <a:gd name="connsiteY542" fmla="*/ 109870 h 136535"/>
              <a:gd name="connsiteX543" fmla="*/ 3360479 w 9207867"/>
              <a:gd name="connsiteY543" fmla="*/ 87368 h 136535"/>
              <a:gd name="connsiteX544" fmla="*/ 3360480 w 9207867"/>
              <a:gd name="connsiteY544" fmla="*/ 87368 h 136535"/>
              <a:gd name="connsiteX545" fmla="*/ 3375573 w 9207867"/>
              <a:gd name="connsiteY545" fmla="*/ 72274 h 136535"/>
              <a:gd name="connsiteX546" fmla="*/ 3375547 w 9207867"/>
              <a:gd name="connsiteY546" fmla="*/ 72248 h 136535"/>
              <a:gd name="connsiteX547" fmla="*/ 3181127 w 9207867"/>
              <a:gd name="connsiteY547" fmla="*/ 72248 h 136535"/>
              <a:gd name="connsiteX548" fmla="*/ 3181101 w 9207867"/>
              <a:gd name="connsiteY548" fmla="*/ 72274 h 136535"/>
              <a:gd name="connsiteX549" fmla="*/ 3217977 w 9207867"/>
              <a:gd name="connsiteY549" fmla="*/ 109150 h 136535"/>
              <a:gd name="connsiteX550" fmla="*/ 3218404 w 9207867"/>
              <a:gd name="connsiteY550" fmla="*/ 109577 h 136535"/>
              <a:gd name="connsiteX551" fmla="*/ 3218317 w 9207867"/>
              <a:gd name="connsiteY551" fmla="*/ 109664 h 136535"/>
              <a:gd name="connsiteX552" fmla="*/ 3221462 w 9207867"/>
              <a:gd name="connsiteY552" fmla="*/ 114423 h 136535"/>
              <a:gd name="connsiteX553" fmla="*/ 3217846 w 9207867"/>
              <a:gd name="connsiteY553" fmla="*/ 131782 h 136535"/>
              <a:gd name="connsiteX554" fmla="*/ 3195213 w 9207867"/>
              <a:gd name="connsiteY554" fmla="*/ 131913 h 136535"/>
              <a:gd name="connsiteX555" fmla="*/ 3194632 w 9207867"/>
              <a:gd name="connsiteY555" fmla="*/ 131033 h 136535"/>
              <a:gd name="connsiteX556" fmla="*/ 3158487 w 9207867"/>
              <a:gd name="connsiteY556" fmla="*/ 94888 h 136535"/>
              <a:gd name="connsiteX557" fmla="*/ 3143392 w 9207867"/>
              <a:gd name="connsiteY557" fmla="*/ 109983 h 136535"/>
              <a:gd name="connsiteX558" fmla="*/ 3143278 w 9207867"/>
              <a:gd name="connsiteY558" fmla="*/ 109870 h 136535"/>
              <a:gd name="connsiteX559" fmla="*/ 3120778 w 9207867"/>
              <a:gd name="connsiteY559" fmla="*/ 109870 h 136535"/>
              <a:gd name="connsiteX560" fmla="*/ 3120778 w 9207867"/>
              <a:gd name="connsiteY560" fmla="*/ 87368 h 136535"/>
              <a:gd name="connsiteX561" fmla="*/ 3135872 w 9207867"/>
              <a:gd name="connsiteY561" fmla="*/ 72273 h 136535"/>
              <a:gd name="connsiteX562" fmla="*/ 3135846 w 9207867"/>
              <a:gd name="connsiteY562" fmla="*/ 72248 h 136535"/>
              <a:gd name="connsiteX563" fmla="*/ 2941426 w 9207867"/>
              <a:gd name="connsiteY563" fmla="*/ 72248 h 136535"/>
              <a:gd name="connsiteX564" fmla="*/ 2941400 w 9207867"/>
              <a:gd name="connsiteY564" fmla="*/ 72274 h 136535"/>
              <a:gd name="connsiteX565" fmla="*/ 2978276 w 9207867"/>
              <a:gd name="connsiteY565" fmla="*/ 109150 h 136535"/>
              <a:gd name="connsiteX566" fmla="*/ 2978702 w 9207867"/>
              <a:gd name="connsiteY566" fmla="*/ 109577 h 136535"/>
              <a:gd name="connsiteX567" fmla="*/ 2978615 w 9207867"/>
              <a:gd name="connsiteY567" fmla="*/ 109664 h 136535"/>
              <a:gd name="connsiteX568" fmla="*/ 2981760 w 9207867"/>
              <a:gd name="connsiteY568" fmla="*/ 114423 h 136535"/>
              <a:gd name="connsiteX569" fmla="*/ 2978144 w 9207867"/>
              <a:gd name="connsiteY569" fmla="*/ 131782 h 136535"/>
              <a:gd name="connsiteX570" fmla="*/ 2955512 w 9207867"/>
              <a:gd name="connsiteY570" fmla="*/ 131913 h 136535"/>
              <a:gd name="connsiteX571" fmla="*/ 2954930 w 9207867"/>
              <a:gd name="connsiteY571" fmla="*/ 131033 h 136535"/>
              <a:gd name="connsiteX572" fmla="*/ 2918785 w 9207867"/>
              <a:gd name="connsiteY572" fmla="*/ 94888 h 136535"/>
              <a:gd name="connsiteX573" fmla="*/ 2903691 w 9207867"/>
              <a:gd name="connsiteY573" fmla="*/ 109983 h 136535"/>
              <a:gd name="connsiteX574" fmla="*/ 2903578 w 9207867"/>
              <a:gd name="connsiteY574" fmla="*/ 109870 h 136535"/>
              <a:gd name="connsiteX575" fmla="*/ 2881077 w 9207867"/>
              <a:gd name="connsiteY575" fmla="*/ 109870 h 136535"/>
              <a:gd name="connsiteX576" fmla="*/ 2881077 w 9207867"/>
              <a:gd name="connsiteY576" fmla="*/ 87368 h 136535"/>
              <a:gd name="connsiteX577" fmla="*/ 2881078 w 9207867"/>
              <a:gd name="connsiteY577" fmla="*/ 87368 h 136535"/>
              <a:gd name="connsiteX578" fmla="*/ 2896171 w 9207867"/>
              <a:gd name="connsiteY578" fmla="*/ 72274 h 136535"/>
              <a:gd name="connsiteX579" fmla="*/ 2896145 w 9207867"/>
              <a:gd name="connsiteY579" fmla="*/ 72248 h 136535"/>
              <a:gd name="connsiteX580" fmla="*/ 2701725 w 9207867"/>
              <a:gd name="connsiteY580" fmla="*/ 72248 h 136535"/>
              <a:gd name="connsiteX581" fmla="*/ 2701699 w 9207867"/>
              <a:gd name="connsiteY581" fmla="*/ 72274 h 136535"/>
              <a:gd name="connsiteX582" fmla="*/ 2738575 w 9207867"/>
              <a:gd name="connsiteY582" fmla="*/ 109150 h 136535"/>
              <a:gd name="connsiteX583" fmla="*/ 2739002 w 9207867"/>
              <a:gd name="connsiteY583" fmla="*/ 109577 h 136535"/>
              <a:gd name="connsiteX584" fmla="*/ 2738915 w 9207867"/>
              <a:gd name="connsiteY584" fmla="*/ 109664 h 136535"/>
              <a:gd name="connsiteX585" fmla="*/ 2742060 w 9207867"/>
              <a:gd name="connsiteY585" fmla="*/ 114423 h 136535"/>
              <a:gd name="connsiteX586" fmla="*/ 2738444 w 9207867"/>
              <a:gd name="connsiteY586" fmla="*/ 131782 h 136535"/>
              <a:gd name="connsiteX587" fmla="*/ 2715811 w 9207867"/>
              <a:gd name="connsiteY587" fmla="*/ 131913 h 136535"/>
              <a:gd name="connsiteX588" fmla="*/ 2715229 w 9207867"/>
              <a:gd name="connsiteY588" fmla="*/ 131033 h 136535"/>
              <a:gd name="connsiteX589" fmla="*/ 2679084 w 9207867"/>
              <a:gd name="connsiteY589" fmla="*/ 94888 h 136535"/>
              <a:gd name="connsiteX590" fmla="*/ 2663989 w 9207867"/>
              <a:gd name="connsiteY590" fmla="*/ 109983 h 136535"/>
              <a:gd name="connsiteX591" fmla="*/ 2663876 w 9207867"/>
              <a:gd name="connsiteY591" fmla="*/ 109870 h 136535"/>
              <a:gd name="connsiteX592" fmla="*/ 2641375 w 9207867"/>
              <a:gd name="connsiteY592" fmla="*/ 109870 h 136535"/>
              <a:gd name="connsiteX593" fmla="*/ 2641375 w 9207867"/>
              <a:gd name="connsiteY593" fmla="*/ 87368 h 136535"/>
              <a:gd name="connsiteX594" fmla="*/ 2641376 w 9207867"/>
              <a:gd name="connsiteY594" fmla="*/ 87368 h 136535"/>
              <a:gd name="connsiteX595" fmla="*/ 2656470 w 9207867"/>
              <a:gd name="connsiteY595" fmla="*/ 72273 h 136535"/>
              <a:gd name="connsiteX596" fmla="*/ 2656444 w 9207867"/>
              <a:gd name="connsiteY596" fmla="*/ 72248 h 136535"/>
              <a:gd name="connsiteX597" fmla="*/ 2462024 w 9207867"/>
              <a:gd name="connsiteY597" fmla="*/ 72248 h 136535"/>
              <a:gd name="connsiteX598" fmla="*/ 2461998 w 9207867"/>
              <a:gd name="connsiteY598" fmla="*/ 72274 h 136535"/>
              <a:gd name="connsiteX599" fmla="*/ 2498874 w 9207867"/>
              <a:gd name="connsiteY599" fmla="*/ 109150 h 136535"/>
              <a:gd name="connsiteX600" fmla="*/ 2499299 w 9207867"/>
              <a:gd name="connsiteY600" fmla="*/ 109577 h 136535"/>
              <a:gd name="connsiteX601" fmla="*/ 2499213 w 9207867"/>
              <a:gd name="connsiteY601" fmla="*/ 109664 h 136535"/>
              <a:gd name="connsiteX602" fmla="*/ 2502358 w 9207867"/>
              <a:gd name="connsiteY602" fmla="*/ 114423 h 136535"/>
              <a:gd name="connsiteX603" fmla="*/ 2498742 w 9207867"/>
              <a:gd name="connsiteY603" fmla="*/ 131782 h 136535"/>
              <a:gd name="connsiteX604" fmla="*/ 2476110 w 9207867"/>
              <a:gd name="connsiteY604" fmla="*/ 131913 h 136535"/>
              <a:gd name="connsiteX605" fmla="*/ 2475528 w 9207867"/>
              <a:gd name="connsiteY605" fmla="*/ 131033 h 136535"/>
              <a:gd name="connsiteX606" fmla="*/ 2439383 w 9207867"/>
              <a:gd name="connsiteY606" fmla="*/ 94888 h 136535"/>
              <a:gd name="connsiteX607" fmla="*/ 2424289 w 9207867"/>
              <a:gd name="connsiteY607" fmla="*/ 109983 h 136535"/>
              <a:gd name="connsiteX608" fmla="*/ 2424176 w 9207867"/>
              <a:gd name="connsiteY608" fmla="*/ 109870 h 136535"/>
              <a:gd name="connsiteX609" fmla="*/ 2401674 w 9207867"/>
              <a:gd name="connsiteY609" fmla="*/ 109870 h 136535"/>
              <a:gd name="connsiteX610" fmla="*/ 2401674 w 9207867"/>
              <a:gd name="connsiteY610" fmla="*/ 87368 h 136535"/>
              <a:gd name="connsiteX611" fmla="*/ 2416769 w 9207867"/>
              <a:gd name="connsiteY611" fmla="*/ 72274 h 136535"/>
              <a:gd name="connsiteX612" fmla="*/ 2416742 w 9207867"/>
              <a:gd name="connsiteY612" fmla="*/ 72248 h 136535"/>
              <a:gd name="connsiteX613" fmla="*/ 2222321 w 9207867"/>
              <a:gd name="connsiteY613" fmla="*/ 72248 h 136535"/>
              <a:gd name="connsiteX614" fmla="*/ 2222296 w 9207867"/>
              <a:gd name="connsiteY614" fmla="*/ 72274 h 136535"/>
              <a:gd name="connsiteX615" fmla="*/ 2259172 w 9207867"/>
              <a:gd name="connsiteY615" fmla="*/ 109150 h 136535"/>
              <a:gd name="connsiteX616" fmla="*/ 2259599 w 9207867"/>
              <a:gd name="connsiteY616" fmla="*/ 109577 h 136535"/>
              <a:gd name="connsiteX617" fmla="*/ 2259513 w 9207867"/>
              <a:gd name="connsiteY617" fmla="*/ 109664 h 136535"/>
              <a:gd name="connsiteX618" fmla="*/ 2262658 w 9207867"/>
              <a:gd name="connsiteY618" fmla="*/ 114423 h 136535"/>
              <a:gd name="connsiteX619" fmla="*/ 2259040 w 9207867"/>
              <a:gd name="connsiteY619" fmla="*/ 131782 h 136535"/>
              <a:gd name="connsiteX620" fmla="*/ 2236409 w 9207867"/>
              <a:gd name="connsiteY620" fmla="*/ 131913 h 136535"/>
              <a:gd name="connsiteX621" fmla="*/ 2235827 w 9207867"/>
              <a:gd name="connsiteY621" fmla="*/ 131033 h 136535"/>
              <a:gd name="connsiteX622" fmla="*/ 2199682 w 9207867"/>
              <a:gd name="connsiteY622" fmla="*/ 94888 h 136535"/>
              <a:gd name="connsiteX623" fmla="*/ 2184587 w 9207867"/>
              <a:gd name="connsiteY623" fmla="*/ 109983 h 136535"/>
              <a:gd name="connsiteX624" fmla="*/ 2184472 w 9207867"/>
              <a:gd name="connsiteY624" fmla="*/ 109870 h 136535"/>
              <a:gd name="connsiteX625" fmla="*/ 2161973 w 9207867"/>
              <a:gd name="connsiteY625" fmla="*/ 109870 h 136535"/>
              <a:gd name="connsiteX626" fmla="*/ 2161973 w 9207867"/>
              <a:gd name="connsiteY626" fmla="*/ 87368 h 136535"/>
              <a:gd name="connsiteX627" fmla="*/ 2177067 w 9207867"/>
              <a:gd name="connsiteY627" fmla="*/ 72273 h 136535"/>
              <a:gd name="connsiteX628" fmla="*/ 2177042 w 9207867"/>
              <a:gd name="connsiteY628" fmla="*/ 72248 h 136535"/>
              <a:gd name="connsiteX629" fmla="*/ 1982622 w 9207867"/>
              <a:gd name="connsiteY629" fmla="*/ 72248 h 136535"/>
              <a:gd name="connsiteX630" fmla="*/ 1982595 w 9207867"/>
              <a:gd name="connsiteY630" fmla="*/ 72274 h 136535"/>
              <a:gd name="connsiteX631" fmla="*/ 2019470 w 9207867"/>
              <a:gd name="connsiteY631" fmla="*/ 109150 h 136535"/>
              <a:gd name="connsiteX632" fmla="*/ 2019897 w 9207867"/>
              <a:gd name="connsiteY632" fmla="*/ 109577 h 136535"/>
              <a:gd name="connsiteX633" fmla="*/ 2019812 w 9207867"/>
              <a:gd name="connsiteY633" fmla="*/ 109664 h 136535"/>
              <a:gd name="connsiteX634" fmla="*/ 2022955 w 9207867"/>
              <a:gd name="connsiteY634" fmla="*/ 114423 h 136535"/>
              <a:gd name="connsiteX635" fmla="*/ 2019339 w 9207867"/>
              <a:gd name="connsiteY635" fmla="*/ 131782 h 136535"/>
              <a:gd name="connsiteX636" fmla="*/ 1996707 w 9207867"/>
              <a:gd name="connsiteY636" fmla="*/ 131913 h 136535"/>
              <a:gd name="connsiteX637" fmla="*/ 1996126 w 9207867"/>
              <a:gd name="connsiteY637" fmla="*/ 131033 h 136535"/>
              <a:gd name="connsiteX638" fmla="*/ 1959981 w 9207867"/>
              <a:gd name="connsiteY638" fmla="*/ 94888 h 136535"/>
              <a:gd name="connsiteX639" fmla="*/ 1944887 w 9207867"/>
              <a:gd name="connsiteY639" fmla="*/ 109983 h 136535"/>
              <a:gd name="connsiteX640" fmla="*/ 1944773 w 9207867"/>
              <a:gd name="connsiteY640" fmla="*/ 109870 h 136535"/>
              <a:gd name="connsiteX641" fmla="*/ 1922271 w 9207867"/>
              <a:gd name="connsiteY641" fmla="*/ 109870 h 136535"/>
              <a:gd name="connsiteX642" fmla="*/ 1922271 w 9207867"/>
              <a:gd name="connsiteY642" fmla="*/ 87368 h 136535"/>
              <a:gd name="connsiteX643" fmla="*/ 1922272 w 9207867"/>
              <a:gd name="connsiteY643" fmla="*/ 87368 h 136535"/>
              <a:gd name="connsiteX644" fmla="*/ 1937367 w 9207867"/>
              <a:gd name="connsiteY644" fmla="*/ 72274 h 136535"/>
              <a:gd name="connsiteX645" fmla="*/ 1937340 w 9207867"/>
              <a:gd name="connsiteY645" fmla="*/ 72248 h 136535"/>
              <a:gd name="connsiteX646" fmla="*/ 1742919 w 9207867"/>
              <a:gd name="connsiteY646" fmla="*/ 72248 h 136535"/>
              <a:gd name="connsiteX647" fmla="*/ 1742893 w 9207867"/>
              <a:gd name="connsiteY647" fmla="*/ 72274 h 136535"/>
              <a:gd name="connsiteX648" fmla="*/ 1779770 w 9207867"/>
              <a:gd name="connsiteY648" fmla="*/ 109150 h 136535"/>
              <a:gd name="connsiteX649" fmla="*/ 1780197 w 9207867"/>
              <a:gd name="connsiteY649" fmla="*/ 109577 h 136535"/>
              <a:gd name="connsiteX650" fmla="*/ 1780110 w 9207867"/>
              <a:gd name="connsiteY650" fmla="*/ 109664 h 136535"/>
              <a:gd name="connsiteX651" fmla="*/ 1783255 w 9207867"/>
              <a:gd name="connsiteY651" fmla="*/ 114423 h 136535"/>
              <a:gd name="connsiteX652" fmla="*/ 1779639 w 9207867"/>
              <a:gd name="connsiteY652" fmla="*/ 131782 h 136535"/>
              <a:gd name="connsiteX653" fmla="*/ 1757006 w 9207867"/>
              <a:gd name="connsiteY653" fmla="*/ 131913 h 136535"/>
              <a:gd name="connsiteX654" fmla="*/ 1756424 w 9207867"/>
              <a:gd name="connsiteY654" fmla="*/ 131033 h 136535"/>
              <a:gd name="connsiteX655" fmla="*/ 1720279 w 9207867"/>
              <a:gd name="connsiteY655" fmla="*/ 94888 h 136535"/>
              <a:gd name="connsiteX656" fmla="*/ 1705184 w 9207867"/>
              <a:gd name="connsiteY656" fmla="*/ 109983 h 136535"/>
              <a:gd name="connsiteX657" fmla="*/ 1705071 w 9207867"/>
              <a:gd name="connsiteY657" fmla="*/ 109870 h 136535"/>
              <a:gd name="connsiteX658" fmla="*/ 1682570 w 9207867"/>
              <a:gd name="connsiteY658" fmla="*/ 109870 h 136535"/>
              <a:gd name="connsiteX659" fmla="*/ 1682570 w 9207867"/>
              <a:gd name="connsiteY659" fmla="*/ 87368 h 136535"/>
              <a:gd name="connsiteX660" fmla="*/ 1697665 w 9207867"/>
              <a:gd name="connsiteY660" fmla="*/ 72273 h 136535"/>
              <a:gd name="connsiteX661" fmla="*/ 1697639 w 9207867"/>
              <a:gd name="connsiteY661" fmla="*/ 72248 h 136535"/>
              <a:gd name="connsiteX662" fmla="*/ 1503218 w 9207867"/>
              <a:gd name="connsiteY662" fmla="*/ 72248 h 136535"/>
              <a:gd name="connsiteX663" fmla="*/ 1503192 w 9207867"/>
              <a:gd name="connsiteY663" fmla="*/ 72274 h 136535"/>
              <a:gd name="connsiteX664" fmla="*/ 1540068 w 9207867"/>
              <a:gd name="connsiteY664" fmla="*/ 109150 h 136535"/>
              <a:gd name="connsiteX665" fmla="*/ 1540495 w 9207867"/>
              <a:gd name="connsiteY665" fmla="*/ 109577 h 136535"/>
              <a:gd name="connsiteX666" fmla="*/ 1540408 w 9207867"/>
              <a:gd name="connsiteY666" fmla="*/ 109664 h 136535"/>
              <a:gd name="connsiteX667" fmla="*/ 1543553 w 9207867"/>
              <a:gd name="connsiteY667" fmla="*/ 114423 h 136535"/>
              <a:gd name="connsiteX668" fmla="*/ 1539937 w 9207867"/>
              <a:gd name="connsiteY668" fmla="*/ 131782 h 136535"/>
              <a:gd name="connsiteX669" fmla="*/ 1517304 w 9207867"/>
              <a:gd name="connsiteY669" fmla="*/ 131913 h 136535"/>
              <a:gd name="connsiteX670" fmla="*/ 1516722 w 9207867"/>
              <a:gd name="connsiteY670" fmla="*/ 131033 h 136535"/>
              <a:gd name="connsiteX671" fmla="*/ 1480578 w 9207867"/>
              <a:gd name="connsiteY671" fmla="*/ 94888 h 136535"/>
              <a:gd name="connsiteX672" fmla="*/ 1465484 w 9207867"/>
              <a:gd name="connsiteY672" fmla="*/ 109983 h 136535"/>
              <a:gd name="connsiteX673" fmla="*/ 1465370 w 9207867"/>
              <a:gd name="connsiteY673" fmla="*/ 109870 h 136535"/>
              <a:gd name="connsiteX674" fmla="*/ 1442869 w 9207867"/>
              <a:gd name="connsiteY674" fmla="*/ 109870 h 136535"/>
              <a:gd name="connsiteX675" fmla="*/ 1442869 w 9207867"/>
              <a:gd name="connsiteY675" fmla="*/ 87368 h 136535"/>
              <a:gd name="connsiteX676" fmla="*/ 1457963 w 9207867"/>
              <a:gd name="connsiteY676" fmla="*/ 72274 h 136535"/>
              <a:gd name="connsiteX677" fmla="*/ 1457937 w 9207867"/>
              <a:gd name="connsiteY677" fmla="*/ 72248 h 136535"/>
              <a:gd name="connsiteX678" fmla="*/ 1263517 w 9207867"/>
              <a:gd name="connsiteY678" fmla="*/ 72248 h 136535"/>
              <a:gd name="connsiteX679" fmla="*/ 1263491 w 9207867"/>
              <a:gd name="connsiteY679" fmla="*/ 72274 h 136535"/>
              <a:gd name="connsiteX680" fmla="*/ 1300368 w 9207867"/>
              <a:gd name="connsiteY680" fmla="*/ 109150 h 136535"/>
              <a:gd name="connsiteX681" fmla="*/ 1300794 w 9207867"/>
              <a:gd name="connsiteY681" fmla="*/ 109577 h 136535"/>
              <a:gd name="connsiteX682" fmla="*/ 1300707 w 9207867"/>
              <a:gd name="connsiteY682" fmla="*/ 109664 h 136535"/>
              <a:gd name="connsiteX683" fmla="*/ 1303852 w 9207867"/>
              <a:gd name="connsiteY683" fmla="*/ 114423 h 136535"/>
              <a:gd name="connsiteX684" fmla="*/ 1300236 w 9207867"/>
              <a:gd name="connsiteY684" fmla="*/ 131782 h 136535"/>
              <a:gd name="connsiteX685" fmla="*/ 1277603 w 9207867"/>
              <a:gd name="connsiteY685" fmla="*/ 131913 h 136535"/>
              <a:gd name="connsiteX686" fmla="*/ 1277021 w 9207867"/>
              <a:gd name="connsiteY686" fmla="*/ 131033 h 136535"/>
              <a:gd name="connsiteX687" fmla="*/ 1240877 w 9207867"/>
              <a:gd name="connsiteY687" fmla="*/ 94888 h 136535"/>
              <a:gd name="connsiteX688" fmla="*/ 1225782 w 9207867"/>
              <a:gd name="connsiteY688" fmla="*/ 109983 h 136535"/>
              <a:gd name="connsiteX689" fmla="*/ 1225669 w 9207867"/>
              <a:gd name="connsiteY689" fmla="*/ 109870 h 136535"/>
              <a:gd name="connsiteX690" fmla="*/ 1203167 w 9207867"/>
              <a:gd name="connsiteY690" fmla="*/ 109870 h 136535"/>
              <a:gd name="connsiteX691" fmla="*/ 1203167 w 9207867"/>
              <a:gd name="connsiteY691" fmla="*/ 87368 h 136535"/>
              <a:gd name="connsiteX692" fmla="*/ 1203168 w 9207867"/>
              <a:gd name="connsiteY692" fmla="*/ 87368 h 136535"/>
              <a:gd name="connsiteX693" fmla="*/ 1218262 w 9207867"/>
              <a:gd name="connsiteY693" fmla="*/ 72273 h 136535"/>
              <a:gd name="connsiteX694" fmla="*/ 1218236 w 9207867"/>
              <a:gd name="connsiteY694" fmla="*/ 72248 h 136535"/>
              <a:gd name="connsiteX695" fmla="*/ 1023816 w 9207867"/>
              <a:gd name="connsiteY695" fmla="*/ 72248 h 136535"/>
              <a:gd name="connsiteX696" fmla="*/ 1023789 w 9207867"/>
              <a:gd name="connsiteY696" fmla="*/ 72274 h 136535"/>
              <a:gd name="connsiteX697" fmla="*/ 1060665 w 9207867"/>
              <a:gd name="connsiteY697" fmla="*/ 109150 h 136535"/>
              <a:gd name="connsiteX698" fmla="*/ 1061092 w 9207867"/>
              <a:gd name="connsiteY698" fmla="*/ 109577 h 136535"/>
              <a:gd name="connsiteX699" fmla="*/ 1061006 w 9207867"/>
              <a:gd name="connsiteY699" fmla="*/ 109664 h 136535"/>
              <a:gd name="connsiteX700" fmla="*/ 1064150 w 9207867"/>
              <a:gd name="connsiteY700" fmla="*/ 114423 h 136535"/>
              <a:gd name="connsiteX701" fmla="*/ 1060534 w 9207867"/>
              <a:gd name="connsiteY701" fmla="*/ 131782 h 136535"/>
              <a:gd name="connsiteX702" fmla="*/ 1037902 w 9207867"/>
              <a:gd name="connsiteY702" fmla="*/ 131913 h 136535"/>
              <a:gd name="connsiteX703" fmla="*/ 1037320 w 9207867"/>
              <a:gd name="connsiteY703" fmla="*/ 131033 h 136535"/>
              <a:gd name="connsiteX704" fmla="*/ 1001175 w 9207867"/>
              <a:gd name="connsiteY704" fmla="*/ 94888 h 136535"/>
              <a:gd name="connsiteX705" fmla="*/ 986081 w 9207867"/>
              <a:gd name="connsiteY705" fmla="*/ 109983 h 136535"/>
              <a:gd name="connsiteX706" fmla="*/ 985967 w 9207867"/>
              <a:gd name="connsiteY706" fmla="*/ 109870 h 136535"/>
              <a:gd name="connsiteX707" fmla="*/ 963466 w 9207867"/>
              <a:gd name="connsiteY707" fmla="*/ 109870 h 136535"/>
              <a:gd name="connsiteX708" fmla="*/ 963466 w 9207867"/>
              <a:gd name="connsiteY708" fmla="*/ 87368 h 136535"/>
              <a:gd name="connsiteX709" fmla="*/ 963467 w 9207867"/>
              <a:gd name="connsiteY709" fmla="*/ 87368 h 136535"/>
              <a:gd name="connsiteX710" fmla="*/ 978561 w 9207867"/>
              <a:gd name="connsiteY710" fmla="*/ 72274 h 136535"/>
              <a:gd name="connsiteX711" fmla="*/ 978535 w 9207867"/>
              <a:gd name="connsiteY711" fmla="*/ 72248 h 136535"/>
              <a:gd name="connsiteX712" fmla="*/ 784114 w 9207867"/>
              <a:gd name="connsiteY712" fmla="*/ 72248 h 136535"/>
              <a:gd name="connsiteX713" fmla="*/ 784088 w 9207867"/>
              <a:gd name="connsiteY713" fmla="*/ 72274 h 136535"/>
              <a:gd name="connsiteX714" fmla="*/ 820964 w 9207867"/>
              <a:gd name="connsiteY714" fmla="*/ 109150 h 136535"/>
              <a:gd name="connsiteX715" fmla="*/ 821391 w 9207867"/>
              <a:gd name="connsiteY715" fmla="*/ 109577 h 136535"/>
              <a:gd name="connsiteX716" fmla="*/ 821305 w 9207867"/>
              <a:gd name="connsiteY716" fmla="*/ 109664 h 136535"/>
              <a:gd name="connsiteX717" fmla="*/ 824449 w 9207867"/>
              <a:gd name="connsiteY717" fmla="*/ 114423 h 136535"/>
              <a:gd name="connsiteX718" fmla="*/ 820833 w 9207867"/>
              <a:gd name="connsiteY718" fmla="*/ 131782 h 136535"/>
              <a:gd name="connsiteX719" fmla="*/ 798201 w 9207867"/>
              <a:gd name="connsiteY719" fmla="*/ 131913 h 136535"/>
              <a:gd name="connsiteX720" fmla="*/ 797619 w 9207867"/>
              <a:gd name="connsiteY720" fmla="*/ 131033 h 136535"/>
              <a:gd name="connsiteX721" fmla="*/ 761473 w 9207867"/>
              <a:gd name="connsiteY721" fmla="*/ 94888 h 136535"/>
              <a:gd name="connsiteX722" fmla="*/ 746379 w 9207867"/>
              <a:gd name="connsiteY722" fmla="*/ 109983 h 136535"/>
              <a:gd name="connsiteX723" fmla="*/ 746266 w 9207867"/>
              <a:gd name="connsiteY723" fmla="*/ 109870 h 136535"/>
              <a:gd name="connsiteX724" fmla="*/ 723764 w 9207867"/>
              <a:gd name="connsiteY724" fmla="*/ 109870 h 136535"/>
              <a:gd name="connsiteX725" fmla="*/ 723764 w 9207867"/>
              <a:gd name="connsiteY725" fmla="*/ 87368 h 136535"/>
              <a:gd name="connsiteX726" fmla="*/ 723765 w 9207867"/>
              <a:gd name="connsiteY726" fmla="*/ 87368 h 136535"/>
              <a:gd name="connsiteX727" fmla="*/ 738860 w 9207867"/>
              <a:gd name="connsiteY727" fmla="*/ 72273 h 136535"/>
              <a:gd name="connsiteX728" fmla="*/ 738834 w 9207867"/>
              <a:gd name="connsiteY728" fmla="*/ 72248 h 136535"/>
              <a:gd name="connsiteX729" fmla="*/ 544413 w 9207867"/>
              <a:gd name="connsiteY729" fmla="*/ 72248 h 136535"/>
              <a:gd name="connsiteX730" fmla="*/ 544387 w 9207867"/>
              <a:gd name="connsiteY730" fmla="*/ 72274 h 136535"/>
              <a:gd name="connsiteX731" fmla="*/ 581264 w 9207867"/>
              <a:gd name="connsiteY731" fmla="*/ 109150 h 136535"/>
              <a:gd name="connsiteX732" fmla="*/ 581690 w 9207867"/>
              <a:gd name="connsiteY732" fmla="*/ 109577 h 136535"/>
              <a:gd name="connsiteX733" fmla="*/ 581604 w 9207867"/>
              <a:gd name="connsiteY733" fmla="*/ 109664 h 136535"/>
              <a:gd name="connsiteX734" fmla="*/ 584749 w 9207867"/>
              <a:gd name="connsiteY734" fmla="*/ 114423 h 136535"/>
              <a:gd name="connsiteX735" fmla="*/ 581132 w 9207867"/>
              <a:gd name="connsiteY735" fmla="*/ 131782 h 136535"/>
              <a:gd name="connsiteX736" fmla="*/ 558500 w 9207867"/>
              <a:gd name="connsiteY736" fmla="*/ 131913 h 136535"/>
              <a:gd name="connsiteX737" fmla="*/ 557918 w 9207867"/>
              <a:gd name="connsiteY737" fmla="*/ 131033 h 136535"/>
              <a:gd name="connsiteX738" fmla="*/ 521773 w 9207867"/>
              <a:gd name="connsiteY738" fmla="*/ 94888 h 136535"/>
              <a:gd name="connsiteX739" fmla="*/ 506678 w 9207867"/>
              <a:gd name="connsiteY739" fmla="*/ 109983 h 136535"/>
              <a:gd name="connsiteX740" fmla="*/ 506565 w 9207867"/>
              <a:gd name="connsiteY740" fmla="*/ 109870 h 136535"/>
              <a:gd name="connsiteX741" fmla="*/ 484064 w 9207867"/>
              <a:gd name="connsiteY741" fmla="*/ 109870 h 136535"/>
              <a:gd name="connsiteX742" fmla="*/ 484064 w 9207867"/>
              <a:gd name="connsiteY742" fmla="*/ 87368 h 136535"/>
              <a:gd name="connsiteX743" fmla="*/ 499159 w 9207867"/>
              <a:gd name="connsiteY743" fmla="*/ 72273 h 136535"/>
              <a:gd name="connsiteX744" fmla="*/ 499133 w 9207867"/>
              <a:gd name="connsiteY744" fmla="*/ 72248 h 136535"/>
              <a:gd name="connsiteX745" fmla="*/ 304712 w 9207867"/>
              <a:gd name="connsiteY745" fmla="*/ 72248 h 136535"/>
              <a:gd name="connsiteX746" fmla="*/ 304685 w 9207867"/>
              <a:gd name="connsiteY746" fmla="*/ 72274 h 136535"/>
              <a:gd name="connsiteX747" fmla="*/ 341561 w 9207867"/>
              <a:gd name="connsiteY747" fmla="*/ 109150 h 136535"/>
              <a:gd name="connsiteX748" fmla="*/ 341989 w 9207867"/>
              <a:gd name="connsiteY748" fmla="*/ 109577 h 136535"/>
              <a:gd name="connsiteX749" fmla="*/ 341901 w 9207867"/>
              <a:gd name="connsiteY749" fmla="*/ 109664 h 136535"/>
              <a:gd name="connsiteX750" fmla="*/ 345046 w 9207867"/>
              <a:gd name="connsiteY750" fmla="*/ 114423 h 136535"/>
              <a:gd name="connsiteX751" fmla="*/ 341430 w 9207867"/>
              <a:gd name="connsiteY751" fmla="*/ 131782 h 136535"/>
              <a:gd name="connsiteX752" fmla="*/ 318798 w 9207867"/>
              <a:gd name="connsiteY752" fmla="*/ 131913 h 136535"/>
              <a:gd name="connsiteX753" fmla="*/ 318216 w 9207867"/>
              <a:gd name="connsiteY753" fmla="*/ 131033 h 136535"/>
              <a:gd name="connsiteX754" fmla="*/ 282072 w 9207867"/>
              <a:gd name="connsiteY754" fmla="*/ 94888 h 136535"/>
              <a:gd name="connsiteX755" fmla="*/ 266977 w 9207867"/>
              <a:gd name="connsiteY755" fmla="*/ 109983 h 136535"/>
              <a:gd name="connsiteX756" fmla="*/ 266864 w 9207867"/>
              <a:gd name="connsiteY756" fmla="*/ 109870 h 136535"/>
              <a:gd name="connsiteX757" fmla="*/ 244363 w 9207867"/>
              <a:gd name="connsiteY757" fmla="*/ 109870 h 136535"/>
              <a:gd name="connsiteX758" fmla="*/ 244363 w 9207867"/>
              <a:gd name="connsiteY758" fmla="*/ 87368 h 136535"/>
              <a:gd name="connsiteX759" fmla="*/ 259457 w 9207867"/>
              <a:gd name="connsiteY759" fmla="*/ 72274 h 136535"/>
              <a:gd name="connsiteX760" fmla="*/ 259431 w 9207867"/>
              <a:gd name="connsiteY760" fmla="*/ 72248 h 136535"/>
              <a:gd name="connsiteX761" fmla="*/ 65011 w 9207867"/>
              <a:gd name="connsiteY761" fmla="*/ 72248 h 136535"/>
              <a:gd name="connsiteX762" fmla="*/ 27275 w 9207867"/>
              <a:gd name="connsiteY762" fmla="*/ 109983 h 136535"/>
              <a:gd name="connsiteX763" fmla="*/ 27163 w 9207867"/>
              <a:gd name="connsiteY763" fmla="*/ 109870 h 136535"/>
              <a:gd name="connsiteX764" fmla="*/ 4661 w 9207867"/>
              <a:gd name="connsiteY764" fmla="*/ 109870 h 136535"/>
              <a:gd name="connsiteX765" fmla="*/ 4661 w 9207867"/>
              <a:gd name="connsiteY765" fmla="*/ 87368 h 136535"/>
              <a:gd name="connsiteX766" fmla="*/ 4662 w 9207867"/>
              <a:gd name="connsiteY766" fmla="*/ 87368 h 136535"/>
              <a:gd name="connsiteX767" fmla="*/ 42396 w 9207867"/>
              <a:gd name="connsiteY767" fmla="*/ 49633 h 136535"/>
              <a:gd name="connsiteX768" fmla="*/ 162220 w 9207867"/>
              <a:gd name="connsiteY768" fmla="*/ 0 h 136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</a:cxnLst>
            <a:rect l="l" t="t" r="r" b="b"/>
            <a:pathLst>
              <a:path w="9207867" h="136535">
                <a:moveTo>
                  <a:pt x="162220" y="0"/>
                </a:moveTo>
                <a:cubicBezTo>
                  <a:pt x="205589" y="0"/>
                  <a:pt x="248956" y="16545"/>
                  <a:pt x="282045" y="49633"/>
                </a:cubicBezTo>
                <a:lnTo>
                  <a:pt x="282072" y="49660"/>
                </a:lnTo>
                <a:lnTo>
                  <a:pt x="282098" y="49633"/>
                </a:lnTo>
                <a:cubicBezTo>
                  <a:pt x="315187" y="16545"/>
                  <a:pt x="358555" y="0"/>
                  <a:pt x="401923" y="0"/>
                </a:cubicBezTo>
                <a:cubicBezTo>
                  <a:pt x="445290" y="0"/>
                  <a:pt x="488659" y="16545"/>
                  <a:pt x="521747" y="49633"/>
                </a:cubicBezTo>
                <a:lnTo>
                  <a:pt x="521773" y="49659"/>
                </a:lnTo>
                <a:lnTo>
                  <a:pt x="521799" y="49633"/>
                </a:lnTo>
                <a:cubicBezTo>
                  <a:pt x="554887" y="16545"/>
                  <a:pt x="598256" y="0"/>
                  <a:pt x="641623" y="0"/>
                </a:cubicBezTo>
                <a:cubicBezTo>
                  <a:pt x="684992" y="0"/>
                  <a:pt x="728360" y="16545"/>
                  <a:pt x="761448" y="49633"/>
                </a:cubicBezTo>
                <a:lnTo>
                  <a:pt x="761473" y="49659"/>
                </a:lnTo>
                <a:lnTo>
                  <a:pt x="761500" y="49633"/>
                </a:lnTo>
                <a:cubicBezTo>
                  <a:pt x="794589" y="16545"/>
                  <a:pt x="837957" y="0"/>
                  <a:pt x="881324" y="0"/>
                </a:cubicBezTo>
                <a:cubicBezTo>
                  <a:pt x="924692" y="0"/>
                  <a:pt x="968060" y="16545"/>
                  <a:pt x="1001149" y="49633"/>
                </a:cubicBezTo>
                <a:lnTo>
                  <a:pt x="1001175" y="49660"/>
                </a:lnTo>
                <a:lnTo>
                  <a:pt x="1001202" y="49633"/>
                </a:lnTo>
                <a:cubicBezTo>
                  <a:pt x="1034290" y="16545"/>
                  <a:pt x="1077658" y="0"/>
                  <a:pt x="1121026" y="0"/>
                </a:cubicBezTo>
                <a:cubicBezTo>
                  <a:pt x="1164394" y="0"/>
                  <a:pt x="1207762" y="16545"/>
                  <a:pt x="1240850" y="49633"/>
                </a:cubicBezTo>
                <a:lnTo>
                  <a:pt x="1240877" y="49659"/>
                </a:lnTo>
                <a:lnTo>
                  <a:pt x="1240903" y="49633"/>
                </a:lnTo>
                <a:cubicBezTo>
                  <a:pt x="1273991" y="16545"/>
                  <a:pt x="1317359" y="0"/>
                  <a:pt x="1360727" y="0"/>
                </a:cubicBezTo>
                <a:cubicBezTo>
                  <a:pt x="1404095" y="0"/>
                  <a:pt x="1447463" y="16545"/>
                  <a:pt x="1480551" y="49633"/>
                </a:cubicBezTo>
                <a:lnTo>
                  <a:pt x="1480578" y="49660"/>
                </a:lnTo>
                <a:lnTo>
                  <a:pt x="1480605" y="49633"/>
                </a:lnTo>
                <a:cubicBezTo>
                  <a:pt x="1513693" y="16545"/>
                  <a:pt x="1557060" y="0"/>
                  <a:pt x="1600428" y="0"/>
                </a:cubicBezTo>
                <a:cubicBezTo>
                  <a:pt x="1643796" y="0"/>
                  <a:pt x="1687164" y="16545"/>
                  <a:pt x="1720253" y="49633"/>
                </a:cubicBezTo>
                <a:lnTo>
                  <a:pt x="1720279" y="49659"/>
                </a:lnTo>
                <a:lnTo>
                  <a:pt x="1720306" y="49633"/>
                </a:lnTo>
                <a:cubicBezTo>
                  <a:pt x="1753394" y="16545"/>
                  <a:pt x="1796761" y="0"/>
                  <a:pt x="1840130" y="0"/>
                </a:cubicBezTo>
                <a:cubicBezTo>
                  <a:pt x="1883498" y="0"/>
                  <a:pt x="1926866" y="16545"/>
                  <a:pt x="1959954" y="49633"/>
                </a:cubicBezTo>
                <a:lnTo>
                  <a:pt x="1959981" y="49660"/>
                </a:lnTo>
                <a:lnTo>
                  <a:pt x="1960006" y="49633"/>
                </a:lnTo>
                <a:cubicBezTo>
                  <a:pt x="1993096" y="16545"/>
                  <a:pt x="2036464" y="0"/>
                  <a:pt x="2079832" y="0"/>
                </a:cubicBezTo>
                <a:cubicBezTo>
                  <a:pt x="2123199" y="0"/>
                  <a:pt x="2166568" y="16545"/>
                  <a:pt x="2199656" y="49633"/>
                </a:cubicBezTo>
                <a:lnTo>
                  <a:pt x="2199682" y="49659"/>
                </a:lnTo>
                <a:lnTo>
                  <a:pt x="2199708" y="49633"/>
                </a:lnTo>
                <a:cubicBezTo>
                  <a:pt x="2232796" y="16545"/>
                  <a:pt x="2276165" y="0"/>
                  <a:pt x="2319531" y="0"/>
                </a:cubicBezTo>
                <a:cubicBezTo>
                  <a:pt x="2362900" y="0"/>
                  <a:pt x="2406267" y="16545"/>
                  <a:pt x="2439356" y="49633"/>
                </a:cubicBezTo>
                <a:lnTo>
                  <a:pt x="2439383" y="49660"/>
                </a:lnTo>
                <a:lnTo>
                  <a:pt x="2439410" y="49633"/>
                </a:lnTo>
                <a:cubicBezTo>
                  <a:pt x="2472497" y="16545"/>
                  <a:pt x="2515866" y="0"/>
                  <a:pt x="2559233" y="0"/>
                </a:cubicBezTo>
                <a:cubicBezTo>
                  <a:pt x="2602602" y="0"/>
                  <a:pt x="2645970" y="16545"/>
                  <a:pt x="2679058" y="49633"/>
                </a:cubicBezTo>
                <a:lnTo>
                  <a:pt x="2679084" y="49659"/>
                </a:lnTo>
                <a:lnTo>
                  <a:pt x="2679110" y="49633"/>
                </a:lnTo>
                <a:cubicBezTo>
                  <a:pt x="2712199" y="16545"/>
                  <a:pt x="2755567" y="0"/>
                  <a:pt x="2798935" y="0"/>
                </a:cubicBezTo>
                <a:cubicBezTo>
                  <a:pt x="2842302" y="0"/>
                  <a:pt x="2885671" y="16545"/>
                  <a:pt x="2918758" y="49633"/>
                </a:cubicBezTo>
                <a:lnTo>
                  <a:pt x="2918785" y="49660"/>
                </a:lnTo>
                <a:lnTo>
                  <a:pt x="2918812" y="49633"/>
                </a:lnTo>
                <a:cubicBezTo>
                  <a:pt x="2951901" y="16545"/>
                  <a:pt x="2995268" y="0"/>
                  <a:pt x="3038636" y="0"/>
                </a:cubicBezTo>
                <a:cubicBezTo>
                  <a:pt x="3082004" y="0"/>
                  <a:pt x="3125372" y="16545"/>
                  <a:pt x="3158461" y="49633"/>
                </a:cubicBezTo>
                <a:lnTo>
                  <a:pt x="3158487" y="49659"/>
                </a:lnTo>
                <a:lnTo>
                  <a:pt x="3158513" y="49633"/>
                </a:lnTo>
                <a:cubicBezTo>
                  <a:pt x="3191601" y="16545"/>
                  <a:pt x="3234969" y="0"/>
                  <a:pt x="3278337" y="0"/>
                </a:cubicBezTo>
                <a:cubicBezTo>
                  <a:pt x="3321705" y="0"/>
                  <a:pt x="3365073" y="16545"/>
                  <a:pt x="3398161" y="49633"/>
                </a:cubicBezTo>
                <a:lnTo>
                  <a:pt x="3398188" y="49660"/>
                </a:lnTo>
                <a:lnTo>
                  <a:pt x="3398215" y="49633"/>
                </a:lnTo>
                <a:cubicBezTo>
                  <a:pt x="3431303" y="16545"/>
                  <a:pt x="3474671" y="0"/>
                  <a:pt x="3518038" y="0"/>
                </a:cubicBezTo>
                <a:cubicBezTo>
                  <a:pt x="3561406" y="0"/>
                  <a:pt x="3604774" y="16545"/>
                  <a:pt x="3637863" y="49633"/>
                </a:cubicBezTo>
                <a:lnTo>
                  <a:pt x="3637889" y="49659"/>
                </a:lnTo>
                <a:lnTo>
                  <a:pt x="3637915" y="49633"/>
                </a:lnTo>
                <a:cubicBezTo>
                  <a:pt x="3671003" y="16545"/>
                  <a:pt x="3714372" y="0"/>
                  <a:pt x="3757739" y="0"/>
                </a:cubicBezTo>
                <a:cubicBezTo>
                  <a:pt x="3801107" y="0"/>
                  <a:pt x="3844475" y="16545"/>
                  <a:pt x="3877564" y="49633"/>
                </a:cubicBezTo>
                <a:lnTo>
                  <a:pt x="3877590" y="49660"/>
                </a:lnTo>
                <a:lnTo>
                  <a:pt x="3877617" y="49633"/>
                </a:lnTo>
                <a:cubicBezTo>
                  <a:pt x="3910706" y="16545"/>
                  <a:pt x="3954074" y="0"/>
                  <a:pt x="3997441" y="0"/>
                </a:cubicBezTo>
                <a:cubicBezTo>
                  <a:pt x="4040809" y="0"/>
                  <a:pt x="4084177" y="16545"/>
                  <a:pt x="4117266" y="49633"/>
                </a:cubicBezTo>
                <a:lnTo>
                  <a:pt x="4117292" y="49659"/>
                </a:lnTo>
                <a:lnTo>
                  <a:pt x="4117318" y="49633"/>
                </a:lnTo>
                <a:cubicBezTo>
                  <a:pt x="4150407" y="16545"/>
                  <a:pt x="4193775" y="0"/>
                  <a:pt x="4237142" y="0"/>
                </a:cubicBezTo>
                <a:cubicBezTo>
                  <a:pt x="4280510" y="0"/>
                  <a:pt x="4323878" y="16545"/>
                  <a:pt x="4356967" y="49633"/>
                </a:cubicBezTo>
                <a:lnTo>
                  <a:pt x="4356992" y="49659"/>
                </a:lnTo>
                <a:lnTo>
                  <a:pt x="4357018" y="49633"/>
                </a:lnTo>
                <a:cubicBezTo>
                  <a:pt x="4390107" y="16545"/>
                  <a:pt x="4433475" y="0"/>
                  <a:pt x="4476842" y="0"/>
                </a:cubicBezTo>
                <a:cubicBezTo>
                  <a:pt x="4498526" y="0"/>
                  <a:pt x="4520210" y="4136"/>
                  <a:pt x="4540609" y="12408"/>
                </a:cubicBezTo>
                <a:lnTo>
                  <a:pt x="4593061" y="47239"/>
                </a:lnTo>
                <a:lnTo>
                  <a:pt x="4645513" y="12408"/>
                </a:lnTo>
                <a:cubicBezTo>
                  <a:pt x="4665912" y="4136"/>
                  <a:pt x="4687596" y="0"/>
                  <a:pt x="4709279" y="0"/>
                </a:cubicBezTo>
                <a:cubicBezTo>
                  <a:pt x="4752647" y="0"/>
                  <a:pt x="4796015" y="16545"/>
                  <a:pt x="4829104" y="49633"/>
                </a:cubicBezTo>
                <a:lnTo>
                  <a:pt x="4829130" y="49660"/>
                </a:lnTo>
                <a:lnTo>
                  <a:pt x="4829157" y="49633"/>
                </a:lnTo>
                <a:cubicBezTo>
                  <a:pt x="4862246" y="16545"/>
                  <a:pt x="4905614" y="0"/>
                  <a:pt x="4948981" y="0"/>
                </a:cubicBezTo>
                <a:cubicBezTo>
                  <a:pt x="4992349" y="0"/>
                  <a:pt x="5035717" y="16545"/>
                  <a:pt x="5068806" y="49633"/>
                </a:cubicBezTo>
                <a:lnTo>
                  <a:pt x="5068833" y="49660"/>
                </a:lnTo>
                <a:lnTo>
                  <a:pt x="5068859" y="49633"/>
                </a:lnTo>
                <a:cubicBezTo>
                  <a:pt x="5101948" y="16545"/>
                  <a:pt x="5145316" y="0"/>
                  <a:pt x="5188683" y="0"/>
                </a:cubicBezTo>
                <a:cubicBezTo>
                  <a:pt x="5232051" y="0"/>
                  <a:pt x="5275419" y="16545"/>
                  <a:pt x="5308508" y="49633"/>
                </a:cubicBezTo>
                <a:lnTo>
                  <a:pt x="5308534" y="49659"/>
                </a:lnTo>
                <a:lnTo>
                  <a:pt x="5308560" y="49633"/>
                </a:lnTo>
                <a:cubicBezTo>
                  <a:pt x="5341649" y="16545"/>
                  <a:pt x="5385017" y="0"/>
                  <a:pt x="5428384" y="0"/>
                </a:cubicBezTo>
                <a:cubicBezTo>
                  <a:pt x="5471752" y="0"/>
                  <a:pt x="5515120" y="16545"/>
                  <a:pt x="5548209" y="49633"/>
                </a:cubicBezTo>
                <a:lnTo>
                  <a:pt x="5548235" y="49660"/>
                </a:lnTo>
                <a:lnTo>
                  <a:pt x="5548262" y="49633"/>
                </a:lnTo>
                <a:cubicBezTo>
                  <a:pt x="5581351" y="16545"/>
                  <a:pt x="5624719" y="0"/>
                  <a:pt x="5668086" y="0"/>
                </a:cubicBezTo>
                <a:cubicBezTo>
                  <a:pt x="5711454" y="0"/>
                  <a:pt x="5754822" y="16545"/>
                  <a:pt x="5787911" y="49633"/>
                </a:cubicBezTo>
                <a:lnTo>
                  <a:pt x="5787937" y="49659"/>
                </a:lnTo>
                <a:lnTo>
                  <a:pt x="5787963" y="49633"/>
                </a:lnTo>
                <a:cubicBezTo>
                  <a:pt x="5821052" y="16545"/>
                  <a:pt x="5864420" y="0"/>
                  <a:pt x="5907787" y="0"/>
                </a:cubicBezTo>
                <a:cubicBezTo>
                  <a:pt x="5951155" y="0"/>
                  <a:pt x="5994523" y="16545"/>
                  <a:pt x="6027612" y="49633"/>
                </a:cubicBezTo>
                <a:lnTo>
                  <a:pt x="6027638" y="49659"/>
                </a:lnTo>
                <a:lnTo>
                  <a:pt x="6027664" y="49633"/>
                </a:lnTo>
                <a:cubicBezTo>
                  <a:pt x="6060753" y="16545"/>
                  <a:pt x="6104121" y="0"/>
                  <a:pt x="6147488" y="0"/>
                </a:cubicBezTo>
                <a:cubicBezTo>
                  <a:pt x="6190856" y="0"/>
                  <a:pt x="6234224" y="16545"/>
                  <a:pt x="6267313" y="49633"/>
                </a:cubicBezTo>
                <a:lnTo>
                  <a:pt x="6267340" y="49660"/>
                </a:lnTo>
                <a:lnTo>
                  <a:pt x="6267366" y="49633"/>
                </a:lnTo>
                <a:cubicBezTo>
                  <a:pt x="6300455" y="16545"/>
                  <a:pt x="6343823" y="0"/>
                  <a:pt x="6387190" y="0"/>
                </a:cubicBezTo>
                <a:cubicBezTo>
                  <a:pt x="6430558" y="0"/>
                  <a:pt x="6473926" y="16545"/>
                  <a:pt x="6507015" y="49633"/>
                </a:cubicBezTo>
                <a:lnTo>
                  <a:pt x="6507042" y="49660"/>
                </a:lnTo>
                <a:lnTo>
                  <a:pt x="6507068" y="49633"/>
                </a:lnTo>
                <a:cubicBezTo>
                  <a:pt x="6540157" y="16545"/>
                  <a:pt x="6583525" y="0"/>
                  <a:pt x="6626892" y="0"/>
                </a:cubicBezTo>
                <a:cubicBezTo>
                  <a:pt x="6670260" y="0"/>
                  <a:pt x="6713628" y="16545"/>
                  <a:pt x="6746717" y="49633"/>
                </a:cubicBezTo>
                <a:lnTo>
                  <a:pt x="6746743" y="49659"/>
                </a:lnTo>
                <a:lnTo>
                  <a:pt x="6746769" y="49633"/>
                </a:lnTo>
                <a:cubicBezTo>
                  <a:pt x="6779858" y="16545"/>
                  <a:pt x="6823226" y="0"/>
                  <a:pt x="6866593" y="0"/>
                </a:cubicBezTo>
                <a:cubicBezTo>
                  <a:pt x="6909961" y="0"/>
                  <a:pt x="6953329" y="16545"/>
                  <a:pt x="6986418" y="49633"/>
                </a:cubicBezTo>
                <a:lnTo>
                  <a:pt x="6986444" y="49659"/>
                </a:lnTo>
                <a:lnTo>
                  <a:pt x="6986470" y="49633"/>
                </a:lnTo>
                <a:cubicBezTo>
                  <a:pt x="7019559" y="16545"/>
                  <a:pt x="7062927" y="0"/>
                  <a:pt x="7106294" y="0"/>
                </a:cubicBezTo>
                <a:cubicBezTo>
                  <a:pt x="7149662" y="0"/>
                  <a:pt x="7193030" y="16545"/>
                  <a:pt x="7226119" y="49633"/>
                </a:cubicBezTo>
                <a:lnTo>
                  <a:pt x="7226145" y="49659"/>
                </a:lnTo>
                <a:lnTo>
                  <a:pt x="7226171" y="49633"/>
                </a:lnTo>
                <a:cubicBezTo>
                  <a:pt x="7259260" y="16545"/>
                  <a:pt x="7302628" y="0"/>
                  <a:pt x="7345995" y="0"/>
                </a:cubicBezTo>
                <a:cubicBezTo>
                  <a:pt x="7389363" y="0"/>
                  <a:pt x="7432731" y="16545"/>
                  <a:pt x="7465820" y="49633"/>
                </a:cubicBezTo>
                <a:lnTo>
                  <a:pt x="7465847" y="49660"/>
                </a:lnTo>
                <a:lnTo>
                  <a:pt x="7465873" y="49633"/>
                </a:lnTo>
                <a:cubicBezTo>
                  <a:pt x="7498962" y="16545"/>
                  <a:pt x="7542330" y="0"/>
                  <a:pt x="7585697" y="0"/>
                </a:cubicBezTo>
                <a:cubicBezTo>
                  <a:pt x="7629065" y="0"/>
                  <a:pt x="7672433" y="16545"/>
                  <a:pt x="7705522" y="49633"/>
                </a:cubicBezTo>
                <a:lnTo>
                  <a:pt x="7705549" y="49660"/>
                </a:lnTo>
                <a:lnTo>
                  <a:pt x="7705575" y="49633"/>
                </a:lnTo>
                <a:cubicBezTo>
                  <a:pt x="7738664" y="16545"/>
                  <a:pt x="7782032" y="0"/>
                  <a:pt x="7825399" y="0"/>
                </a:cubicBezTo>
                <a:cubicBezTo>
                  <a:pt x="7868767" y="0"/>
                  <a:pt x="7912135" y="16545"/>
                  <a:pt x="7945224" y="49633"/>
                </a:cubicBezTo>
                <a:lnTo>
                  <a:pt x="7945250" y="49659"/>
                </a:lnTo>
                <a:lnTo>
                  <a:pt x="7945276" y="49633"/>
                </a:lnTo>
                <a:cubicBezTo>
                  <a:pt x="7978365" y="16545"/>
                  <a:pt x="8021733" y="0"/>
                  <a:pt x="8065100" y="0"/>
                </a:cubicBezTo>
                <a:cubicBezTo>
                  <a:pt x="8108468" y="0"/>
                  <a:pt x="8151836" y="16545"/>
                  <a:pt x="8184924" y="49633"/>
                </a:cubicBezTo>
                <a:lnTo>
                  <a:pt x="8184951" y="49660"/>
                </a:lnTo>
                <a:lnTo>
                  <a:pt x="8184977" y="49633"/>
                </a:lnTo>
                <a:cubicBezTo>
                  <a:pt x="8218065" y="16545"/>
                  <a:pt x="8261433" y="0"/>
                  <a:pt x="8304801" y="0"/>
                </a:cubicBezTo>
                <a:cubicBezTo>
                  <a:pt x="8348169" y="0"/>
                  <a:pt x="8391537" y="16545"/>
                  <a:pt x="8424625" y="49633"/>
                </a:cubicBezTo>
                <a:lnTo>
                  <a:pt x="8424652" y="49660"/>
                </a:lnTo>
                <a:lnTo>
                  <a:pt x="8424679" y="49633"/>
                </a:lnTo>
                <a:cubicBezTo>
                  <a:pt x="8457767" y="16545"/>
                  <a:pt x="8501135" y="0"/>
                  <a:pt x="8544503" y="0"/>
                </a:cubicBezTo>
                <a:cubicBezTo>
                  <a:pt x="8587871" y="0"/>
                  <a:pt x="8631239" y="16545"/>
                  <a:pt x="8664327" y="49633"/>
                </a:cubicBezTo>
                <a:lnTo>
                  <a:pt x="8664354" y="49660"/>
                </a:lnTo>
                <a:lnTo>
                  <a:pt x="8664380" y="49633"/>
                </a:lnTo>
                <a:cubicBezTo>
                  <a:pt x="8697468" y="16545"/>
                  <a:pt x="8740836" y="0"/>
                  <a:pt x="8784204" y="0"/>
                </a:cubicBezTo>
                <a:cubicBezTo>
                  <a:pt x="8827572" y="0"/>
                  <a:pt x="8870940" y="16545"/>
                  <a:pt x="8904028" y="49633"/>
                </a:cubicBezTo>
                <a:lnTo>
                  <a:pt x="8904054" y="49659"/>
                </a:lnTo>
                <a:lnTo>
                  <a:pt x="8904080" y="49633"/>
                </a:lnTo>
                <a:cubicBezTo>
                  <a:pt x="8937168" y="16545"/>
                  <a:pt x="8980536" y="0"/>
                  <a:pt x="9023904" y="0"/>
                </a:cubicBezTo>
                <a:cubicBezTo>
                  <a:pt x="9067272" y="0"/>
                  <a:pt x="9110640" y="16545"/>
                  <a:pt x="9143728" y="49633"/>
                </a:cubicBezTo>
                <a:lnTo>
                  <a:pt x="9203245" y="109150"/>
                </a:lnTo>
                <a:lnTo>
                  <a:pt x="9203672" y="109577"/>
                </a:lnTo>
                <a:lnTo>
                  <a:pt x="9203585" y="109664"/>
                </a:lnTo>
                <a:lnTo>
                  <a:pt x="9206730" y="114423"/>
                </a:lnTo>
                <a:cubicBezTo>
                  <a:pt x="9209040" y="120189"/>
                  <a:pt x="9207829" y="127068"/>
                  <a:pt x="9203114" y="131782"/>
                </a:cubicBezTo>
                <a:cubicBezTo>
                  <a:pt x="9196828" y="138068"/>
                  <a:pt x="9186695" y="138127"/>
                  <a:pt x="9180482" y="131913"/>
                </a:cubicBezTo>
                <a:lnTo>
                  <a:pt x="9179900" y="131033"/>
                </a:lnTo>
                <a:lnTo>
                  <a:pt x="9121115" y="72248"/>
                </a:lnTo>
                <a:cubicBezTo>
                  <a:pt x="9067427" y="18560"/>
                  <a:pt x="8980382" y="18560"/>
                  <a:pt x="8926694" y="72248"/>
                </a:cubicBezTo>
                <a:lnTo>
                  <a:pt x="8926668" y="72273"/>
                </a:lnTo>
                <a:lnTo>
                  <a:pt x="8963545" y="109150"/>
                </a:lnTo>
                <a:lnTo>
                  <a:pt x="8963972" y="109577"/>
                </a:lnTo>
                <a:lnTo>
                  <a:pt x="8963885" y="109664"/>
                </a:lnTo>
                <a:lnTo>
                  <a:pt x="8967030" y="114423"/>
                </a:lnTo>
                <a:cubicBezTo>
                  <a:pt x="8969340" y="120189"/>
                  <a:pt x="8968129" y="127068"/>
                  <a:pt x="8963414" y="131782"/>
                </a:cubicBezTo>
                <a:cubicBezTo>
                  <a:pt x="8957128" y="138068"/>
                  <a:pt x="8946995" y="138127"/>
                  <a:pt x="8940782" y="131913"/>
                </a:cubicBezTo>
                <a:lnTo>
                  <a:pt x="8940200" y="131033"/>
                </a:lnTo>
                <a:lnTo>
                  <a:pt x="8904054" y="94887"/>
                </a:lnTo>
                <a:lnTo>
                  <a:pt x="8888959" y="109983"/>
                </a:lnTo>
                <a:lnTo>
                  <a:pt x="8888845" y="109870"/>
                </a:lnTo>
                <a:cubicBezTo>
                  <a:pt x="8882632" y="116083"/>
                  <a:pt x="8872558" y="116083"/>
                  <a:pt x="8866344" y="109870"/>
                </a:cubicBezTo>
                <a:cubicBezTo>
                  <a:pt x="8860131" y="103656"/>
                  <a:pt x="8860131" y="93582"/>
                  <a:pt x="8866344" y="87368"/>
                </a:cubicBezTo>
                <a:lnTo>
                  <a:pt x="8866345" y="87368"/>
                </a:lnTo>
                <a:lnTo>
                  <a:pt x="8881440" y="72273"/>
                </a:lnTo>
                <a:lnTo>
                  <a:pt x="8881415" y="72248"/>
                </a:lnTo>
                <a:cubicBezTo>
                  <a:pt x="8827727" y="18560"/>
                  <a:pt x="8740682" y="18560"/>
                  <a:pt x="8686994" y="72248"/>
                </a:cubicBezTo>
                <a:lnTo>
                  <a:pt x="8686968" y="72274"/>
                </a:lnTo>
                <a:lnTo>
                  <a:pt x="8723844" y="109150"/>
                </a:lnTo>
                <a:lnTo>
                  <a:pt x="8724271" y="109577"/>
                </a:lnTo>
                <a:lnTo>
                  <a:pt x="8724184" y="109664"/>
                </a:lnTo>
                <a:lnTo>
                  <a:pt x="8727329" y="114423"/>
                </a:lnTo>
                <a:cubicBezTo>
                  <a:pt x="8729639" y="120189"/>
                  <a:pt x="8728428" y="127068"/>
                  <a:pt x="8723713" y="131782"/>
                </a:cubicBezTo>
                <a:cubicBezTo>
                  <a:pt x="8717427" y="138068"/>
                  <a:pt x="8707294" y="138127"/>
                  <a:pt x="8701081" y="131913"/>
                </a:cubicBezTo>
                <a:lnTo>
                  <a:pt x="8700499" y="131033"/>
                </a:lnTo>
                <a:lnTo>
                  <a:pt x="8664354" y="94888"/>
                </a:lnTo>
                <a:lnTo>
                  <a:pt x="8649259" y="109983"/>
                </a:lnTo>
                <a:lnTo>
                  <a:pt x="8649145" y="109870"/>
                </a:lnTo>
                <a:cubicBezTo>
                  <a:pt x="8642932" y="116083"/>
                  <a:pt x="8632858" y="116083"/>
                  <a:pt x="8626644" y="109870"/>
                </a:cubicBezTo>
                <a:cubicBezTo>
                  <a:pt x="8620431" y="103656"/>
                  <a:pt x="8620431" y="93582"/>
                  <a:pt x="8626644" y="87368"/>
                </a:cubicBezTo>
                <a:lnTo>
                  <a:pt x="8626645" y="87368"/>
                </a:lnTo>
                <a:lnTo>
                  <a:pt x="8641740" y="72273"/>
                </a:lnTo>
                <a:lnTo>
                  <a:pt x="8641714" y="72248"/>
                </a:lnTo>
                <a:cubicBezTo>
                  <a:pt x="8588026" y="18560"/>
                  <a:pt x="8500981" y="18560"/>
                  <a:pt x="8447293" y="72248"/>
                </a:cubicBezTo>
                <a:lnTo>
                  <a:pt x="8447266" y="72274"/>
                </a:lnTo>
                <a:lnTo>
                  <a:pt x="8484142" y="109150"/>
                </a:lnTo>
                <a:lnTo>
                  <a:pt x="8484569" y="109577"/>
                </a:lnTo>
                <a:lnTo>
                  <a:pt x="8484482" y="109664"/>
                </a:lnTo>
                <a:lnTo>
                  <a:pt x="8487627" y="114423"/>
                </a:lnTo>
                <a:cubicBezTo>
                  <a:pt x="8489937" y="120189"/>
                  <a:pt x="8488726" y="127068"/>
                  <a:pt x="8484011" y="131782"/>
                </a:cubicBezTo>
                <a:cubicBezTo>
                  <a:pt x="8477725" y="138068"/>
                  <a:pt x="8467592" y="138127"/>
                  <a:pt x="8461379" y="131913"/>
                </a:cubicBezTo>
                <a:lnTo>
                  <a:pt x="8460797" y="131033"/>
                </a:lnTo>
                <a:lnTo>
                  <a:pt x="8424652" y="94888"/>
                </a:lnTo>
                <a:lnTo>
                  <a:pt x="8409558" y="109983"/>
                </a:lnTo>
                <a:lnTo>
                  <a:pt x="8409444" y="109870"/>
                </a:lnTo>
                <a:cubicBezTo>
                  <a:pt x="8403231" y="116083"/>
                  <a:pt x="8393157" y="116083"/>
                  <a:pt x="8386943" y="109870"/>
                </a:cubicBezTo>
                <a:cubicBezTo>
                  <a:pt x="8380730" y="103656"/>
                  <a:pt x="8380730" y="93582"/>
                  <a:pt x="8386943" y="87368"/>
                </a:cubicBezTo>
                <a:lnTo>
                  <a:pt x="8386944" y="87368"/>
                </a:lnTo>
                <a:lnTo>
                  <a:pt x="8402038" y="72274"/>
                </a:lnTo>
                <a:lnTo>
                  <a:pt x="8402012" y="72248"/>
                </a:lnTo>
                <a:cubicBezTo>
                  <a:pt x="8348324" y="18560"/>
                  <a:pt x="8261279" y="18560"/>
                  <a:pt x="8207591" y="72248"/>
                </a:cubicBezTo>
                <a:lnTo>
                  <a:pt x="8207565" y="72274"/>
                </a:lnTo>
                <a:lnTo>
                  <a:pt x="8244441" y="109150"/>
                </a:lnTo>
                <a:lnTo>
                  <a:pt x="8244868" y="109577"/>
                </a:lnTo>
                <a:lnTo>
                  <a:pt x="8244781" y="109664"/>
                </a:lnTo>
                <a:lnTo>
                  <a:pt x="8247926" y="114423"/>
                </a:lnTo>
                <a:cubicBezTo>
                  <a:pt x="8250236" y="120189"/>
                  <a:pt x="8249025" y="127068"/>
                  <a:pt x="8244310" y="131782"/>
                </a:cubicBezTo>
                <a:cubicBezTo>
                  <a:pt x="8238024" y="138068"/>
                  <a:pt x="8227891" y="138127"/>
                  <a:pt x="8221678" y="131913"/>
                </a:cubicBezTo>
                <a:lnTo>
                  <a:pt x="8221096" y="131033"/>
                </a:lnTo>
                <a:lnTo>
                  <a:pt x="8184951" y="94888"/>
                </a:lnTo>
                <a:lnTo>
                  <a:pt x="8169856" y="109983"/>
                </a:lnTo>
                <a:lnTo>
                  <a:pt x="8169742" y="109870"/>
                </a:lnTo>
                <a:cubicBezTo>
                  <a:pt x="8163529" y="116083"/>
                  <a:pt x="8153455" y="116083"/>
                  <a:pt x="8147241" y="109870"/>
                </a:cubicBezTo>
                <a:cubicBezTo>
                  <a:pt x="8141028" y="103656"/>
                  <a:pt x="8141028" y="93582"/>
                  <a:pt x="8147241" y="87368"/>
                </a:cubicBezTo>
                <a:lnTo>
                  <a:pt x="8147242" y="87368"/>
                </a:lnTo>
                <a:lnTo>
                  <a:pt x="8162337" y="72273"/>
                </a:lnTo>
                <a:lnTo>
                  <a:pt x="8162311" y="72248"/>
                </a:lnTo>
                <a:cubicBezTo>
                  <a:pt x="8108623" y="18560"/>
                  <a:pt x="8021578" y="18560"/>
                  <a:pt x="7967890" y="72248"/>
                </a:cubicBezTo>
                <a:lnTo>
                  <a:pt x="7967864" y="72274"/>
                </a:lnTo>
                <a:lnTo>
                  <a:pt x="8004740" y="109150"/>
                </a:lnTo>
                <a:lnTo>
                  <a:pt x="8005167" y="109577"/>
                </a:lnTo>
                <a:lnTo>
                  <a:pt x="8005081" y="109664"/>
                </a:lnTo>
                <a:lnTo>
                  <a:pt x="8008225" y="114423"/>
                </a:lnTo>
                <a:cubicBezTo>
                  <a:pt x="8010536" y="120189"/>
                  <a:pt x="8009324" y="127068"/>
                  <a:pt x="8004609" y="131782"/>
                </a:cubicBezTo>
                <a:cubicBezTo>
                  <a:pt x="7998323" y="138068"/>
                  <a:pt x="7988191" y="138127"/>
                  <a:pt x="7981977" y="131913"/>
                </a:cubicBezTo>
                <a:lnTo>
                  <a:pt x="7981395" y="131033"/>
                </a:lnTo>
                <a:lnTo>
                  <a:pt x="7945250" y="94888"/>
                </a:lnTo>
                <a:lnTo>
                  <a:pt x="7930155" y="109983"/>
                </a:lnTo>
                <a:lnTo>
                  <a:pt x="7930042" y="109870"/>
                </a:lnTo>
                <a:cubicBezTo>
                  <a:pt x="7923829" y="116083"/>
                  <a:pt x="7913754" y="116083"/>
                  <a:pt x="7907541" y="109870"/>
                </a:cubicBezTo>
                <a:cubicBezTo>
                  <a:pt x="7901327" y="103656"/>
                  <a:pt x="7901327" y="93582"/>
                  <a:pt x="7907541" y="87368"/>
                </a:cubicBezTo>
                <a:lnTo>
                  <a:pt x="7922636" y="72273"/>
                </a:lnTo>
                <a:lnTo>
                  <a:pt x="7922610" y="72248"/>
                </a:lnTo>
                <a:cubicBezTo>
                  <a:pt x="7868922" y="18560"/>
                  <a:pt x="7781877" y="18560"/>
                  <a:pt x="7728189" y="72248"/>
                </a:cubicBezTo>
                <a:lnTo>
                  <a:pt x="7728163" y="72274"/>
                </a:lnTo>
                <a:lnTo>
                  <a:pt x="7765038" y="109150"/>
                </a:lnTo>
                <a:lnTo>
                  <a:pt x="7765465" y="109577"/>
                </a:lnTo>
                <a:lnTo>
                  <a:pt x="7765379" y="109664"/>
                </a:lnTo>
                <a:lnTo>
                  <a:pt x="7768523" y="114423"/>
                </a:lnTo>
                <a:cubicBezTo>
                  <a:pt x="7770834" y="120189"/>
                  <a:pt x="7769622" y="127068"/>
                  <a:pt x="7764907" y="131782"/>
                </a:cubicBezTo>
                <a:cubicBezTo>
                  <a:pt x="7758621" y="138068"/>
                  <a:pt x="7748489" y="138127"/>
                  <a:pt x="7742275" y="131913"/>
                </a:cubicBezTo>
                <a:lnTo>
                  <a:pt x="7741693" y="131033"/>
                </a:lnTo>
                <a:lnTo>
                  <a:pt x="7705548" y="94888"/>
                </a:lnTo>
                <a:lnTo>
                  <a:pt x="7690454" y="109983"/>
                </a:lnTo>
                <a:lnTo>
                  <a:pt x="7690341" y="109870"/>
                </a:lnTo>
                <a:cubicBezTo>
                  <a:pt x="7684128" y="116083"/>
                  <a:pt x="7674053" y="116083"/>
                  <a:pt x="7667840" y="109870"/>
                </a:cubicBezTo>
                <a:cubicBezTo>
                  <a:pt x="7661626" y="103656"/>
                  <a:pt x="7661626" y="93582"/>
                  <a:pt x="7667840" y="87368"/>
                </a:cubicBezTo>
                <a:lnTo>
                  <a:pt x="7682934" y="72274"/>
                </a:lnTo>
                <a:lnTo>
                  <a:pt x="7682908" y="72248"/>
                </a:lnTo>
                <a:cubicBezTo>
                  <a:pt x="7629220" y="18560"/>
                  <a:pt x="7542175" y="18560"/>
                  <a:pt x="7488487" y="72248"/>
                </a:cubicBezTo>
                <a:lnTo>
                  <a:pt x="7488461" y="72274"/>
                </a:lnTo>
                <a:lnTo>
                  <a:pt x="7525336" y="109150"/>
                </a:lnTo>
                <a:lnTo>
                  <a:pt x="7525763" y="109577"/>
                </a:lnTo>
                <a:lnTo>
                  <a:pt x="7525677" y="109664"/>
                </a:lnTo>
                <a:lnTo>
                  <a:pt x="7528821" y="114423"/>
                </a:lnTo>
                <a:cubicBezTo>
                  <a:pt x="7531132" y="120189"/>
                  <a:pt x="7529920" y="127068"/>
                  <a:pt x="7525205" y="131782"/>
                </a:cubicBezTo>
                <a:cubicBezTo>
                  <a:pt x="7518919" y="138068"/>
                  <a:pt x="7508787" y="138127"/>
                  <a:pt x="7502573" y="131913"/>
                </a:cubicBezTo>
                <a:lnTo>
                  <a:pt x="7501991" y="131033"/>
                </a:lnTo>
                <a:lnTo>
                  <a:pt x="7465846" y="94888"/>
                </a:lnTo>
                <a:lnTo>
                  <a:pt x="7450752" y="109983"/>
                </a:lnTo>
                <a:lnTo>
                  <a:pt x="7450639" y="109870"/>
                </a:lnTo>
                <a:cubicBezTo>
                  <a:pt x="7444426" y="116083"/>
                  <a:pt x="7434351" y="116083"/>
                  <a:pt x="7428138" y="109870"/>
                </a:cubicBezTo>
                <a:cubicBezTo>
                  <a:pt x="7421924" y="103656"/>
                  <a:pt x="7421924" y="93582"/>
                  <a:pt x="7428138" y="87368"/>
                </a:cubicBezTo>
                <a:lnTo>
                  <a:pt x="7443232" y="72274"/>
                </a:lnTo>
                <a:lnTo>
                  <a:pt x="7443206" y="72248"/>
                </a:lnTo>
                <a:cubicBezTo>
                  <a:pt x="7389518" y="18560"/>
                  <a:pt x="7302473" y="18560"/>
                  <a:pt x="7248785" y="72248"/>
                </a:cubicBezTo>
                <a:lnTo>
                  <a:pt x="7248759" y="72274"/>
                </a:lnTo>
                <a:lnTo>
                  <a:pt x="7285635" y="109150"/>
                </a:lnTo>
                <a:lnTo>
                  <a:pt x="7286062" y="109577"/>
                </a:lnTo>
                <a:lnTo>
                  <a:pt x="7285976" y="109664"/>
                </a:lnTo>
                <a:lnTo>
                  <a:pt x="7289120" y="114423"/>
                </a:lnTo>
                <a:cubicBezTo>
                  <a:pt x="7291431" y="120189"/>
                  <a:pt x="7290219" y="127068"/>
                  <a:pt x="7285504" y="131782"/>
                </a:cubicBezTo>
                <a:cubicBezTo>
                  <a:pt x="7279218" y="138068"/>
                  <a:pt x="7269086" y="138127"/>
                  <a:pt x="7262872" y="131913"/>
                </a:cubicBezTo>
                <a:lnTo>
                  <a:pt x="7262290" y="131033"/>
                </a:lnTo>
                <a:lnTo>
                  <a:pt x="7226145" y="94888"/>
                </a:lnTo>
                <a:lnTo>
                  <a:pt x="7211050" y="109983"/>
                </a:lnTo>
                <a:lnTo>
                  <a:pt x="7210937" y="109870"/>
                </a:lnTo>
                <a:cubicBezTo>
                  <a:pt x="7204724" y="116083"/>
                  <a:pt x="7194649" y="116083"/>
                  <a:pt x="7188436" y="109870"/>
                </a:cubicBezTo>
                <a:cubicBezTo>
                  <a:pt x="7182222" y="103656"/>
                  <a:pt x="7182222" y="93582"/>
                  <a:pt x="7188436" y="87368"/>
                </a:cubicBezTo>
                <a:lnTo>
                  <a:pt x="7203531" y="72273"/>
                </a:lnTo>
                <a:lnTo>
                  <a:pt x="7203505" y="72248"/>
                </a:lnTo>
                <a:cubicBezTo>
                  <a:pt x="7149817" y="18560"/>
                  <a:pt x="7062772" y="18560"/>
                  <a:pt x="7009084" y="72248"/>
                </a:cubicBezTo>
                <a:lnTo>
                  <a:pt x="7009058" y="72274"/>
                </a:lnTo>
                <a:lnTo>
                  <a:pt x="7045934" y="109150"/>
                </a:lnTo>
                <a:lnTo>
                  <a:pt x="7046361" y="109577"/>
                </a:lnTo>
                <a:lnTo>
                  <a:pt x="7046275" y="109664"/>
                </a:lnTo>
                <a:lnTo>
                  <a:pt x="7049419" y="114423"/>
                </a:lnTo>
                <a:cubicBezTo>
                  <a:pt x="7051730" y="120189"/>
                  <a:pt x="7050518" y="127068"/>
                  <a:pt x="7045803" y="131782"/>
                </a:cubicBezTo>
                <a:cubicBezTo>
                  <a:pt x="7039517" y="138068"/>
                  <a:pt x="7029385" y="138127"/>
                  <a:pt x="7023171" y="131913"/>
                </a:cubicBezTo>
                <a:lnTo>
                  <a:pt x="7022589" y="131033"/>
                </a:lnTo>
                <a:lnTo>
                  <a:pt x="6986444" y="94888"/>
                </a:lnTo>
                <a:lnTo>
                  <a:pt x="6971349" y="109983"/>
                </a:lnTo>
                <a:lnTo>
                  <a:pt x="6971236" y="109870"/>
                </a:lnTo>
                <a:cubicBezTo>
                  <a:pt x="6965023" y="116083"/>
                  <a:pt x="6954948" y="116083"/>
                  <a:pt x="6948735" y="109870"/>
                </a:cubicBezTo>
                <a:cubicBezTo>
                  <a:pt x="6942521" y="103656"/>
                  <a:pt x="6942521" y="93582"/>
                  <a:pt x="6948735" y="87368"/>
                </a:cubicBezTo>
                <a:lnTo>
                  <a:pt x="6963830" y="72273"/>
                </a:lnTo>
                <a:lnTo>
                  <a:pt x="6963804" y="72248"/>
                </a:lnTo>
                <a:cubicBezTo>
                  <a:pt x="6910116" y="18560"/>
                  <a:pt x="6823071" y="18560"/>
                  <a:pt x="6769383" y="72248"/>
                </a:cubicBezTo>
                <a:lnTo>
                  <a:pt x="6769357" y="72274"/>
                </a:lnTo>
                <a:lnTo>
                  <a:pt x="6806233" y="109150"/>
                </a:lnTo>
                <a:lnTo>
                  <a:pt x="6806660" y="109577"/>
                </a:lnTo>
                <a:lnTo>
                  <a:pt x="6806574" y="109664"/>
                </a:lnTo>
                <a:lnTo>
                  <a:pt x="6809718" y="114423"/>
                </a:lnTo>
                <a:cubicBezTo>
                  <a:pt x="6812029" y="120189"/>
                  <a:pt x="6810817" y="127068"/>
                  <a:pt x="6806102" y="131782"/>
                </a:cubicBezTo>
                <a:cubicBezTo>
                  <a:pt x="6799816" y="138068"/>
                  <a:pt x="6789684" y="138127"/>
                  <a:pt x="6783470" y="131913"/>
                </a:cubicBezTo>
                <a:lnTo>
                  <a:pt x="6782888" y="131033"/>
                </a:lnTo>
                <a:lnTo>
                  <a:pt x="6746743" y="94888"/>
                </a:lnTo>
                <a:lnTo>
                  <a:pt x="6731648" y="109983"/>
                </a:lnTo>
                <a:lnTo>
                  <a:pt x="6731535" y="109870"/>
                </a:lnTo>
                <a:cubicBezTo>
                  <a:pt x="6725322" y="116083"/>
                  <a:pt x="6715247" y="116083"/>
                  <a:pt x="6709034" y="109870"/>
                </a:cubicBezTo>
                <a:cubicBezTo>
                  <a:pt x="6702820" y="103656"/>
                  <a:pt x="6702820" y="93582"/>
                  <a:pt x="6709034" y="87368"/>
                </a:cubicBezTo>
                <a:lnTo>
                  <a:pt x="6724129" y="72273"/>
                </a:lnTo>
                <a:lnTo>
                  <a:pt x="6724103" y="72248"/>
                </a:lnTo>
                <a:cubicBezTo>
                  <a:pt x="6670415" y="18560"/>
                  <a:pt x="6583370" y="18560"/>
                  <a:pt x="6529682" y="72248"/>
                </a:cubicBezTo>
                <a:lnTo>
                  <a:pt x="6529656" y="72274"/>
                </a:lnTo>
                <a:lnTo>
                  <a:pt x="6566531" y="109150"/>
                </a:lnTo>
                <a:lnTo>
                  <a:pt x="6566958" y="109577"/>
                </a:lnTo>
                <a:lnTo>
                  <a:pt x="6566872" y="109664"/>
                </a:lnTo>
                <a:lnTo>
                  <a:pt x="6570016" y="114423"/>
                </a:lnTo>
                <a:cubicBezTo>
                  <a:pt x="6572327" y="120189"/>
                  <a:pt x="6571115" y="127068"/>
                  <a:pt x="6566400" y="131782"/>
                </a:cubicBezTo>
                <a:cubicBezTo>
                  <a:pt x="6560114" y="138068"/>
                  <a:pt x="6549982" y="138127"/>
                  <a:pt x="6543768" y="131913"/>
                </a:cubicBezTo>
                <a:lnTo>
                  <a:pt x="6543186" y="131033"/>
                </a:lnTo>
                <a:lnTo>
                  <a:pt x="6507041" y="94888"/>
                </a:lnTo>
                <a:lnTo>
                  <a:pt x="6491947" y="109983"/>
                </a:lnTo>
                <a:lnTo>
                  <a:pt x="6491834" y="109870"/>
                </a:lnTo>
                <a:cubicBezTo>
                  <a:pt x="6485621" y="116083"/>
                  <a:pt x="6475546" y="116083"/>
                  <a:pt x="6469333" y="109870"/>
                </a:cubicBezTo>
                <a:cubicBezTo>
                  <a:pt x="6463119" y="103656"/>
                  <a:pt x="6463119" y="93582"/>
                  <a:pt x="6469333" y="87368"/>
                </a:cubicBezTo>
                <a:lnTo>
                  <a:pt x="6484427" y="72274"/>
                </a:lnTo>
                <a:lnTo>
                  <a:pt x="6484401" y="72248"/>
                </a:lnTo>
                <a:cubicBezTo>
                  <a:pt x="6430713" y="18560"/>
                  <a:pt x="6343668" y="18560"/>
                  <a:pt x="6289980" y="72248"/>
                </a:cubicBezTo>
                <a:lnTo>
                  <a:pt x="6289954" y="72274"/>
                </a:lnTo>
                <a:lnTo>
                  <a:pt x="6326829" y="109150"/>
                </a:lnTo>
                <a:lnTo>
                  <a:pt x="6327256" y="109577"/>
                </a:lnTo>
                <a:lnTo>
                  <a:pt x="6327170" y="109664"/>
                </a:lnTo>
                <a:lnTo>
                  <a:pt x="6330314" y="114423"/>
                </a:lnTo>
                <a:cubicBezTo>
                  <a:pt x="6332625" y="120189"/>
                  <a:pt x="6331413" y="127068"/>
                  <a:pt x="6326698" y="131782"/>
                </a:cubicBezTo>
                <a:cubicBezTo>
                  <a:pt x="6320412" y="138068"/>
                  <a:pt x="6310280" y="138127"/>
                  <a:pt x="6304066" y="131913"/>
                </a:cubicBezTo>
                <a:lnTo>
                  <a:pt x="6303484" y="131033"/>
                </a:lnTo>
                <a:lnTo>
                  <a:pt x="6267339" y="94888"/>
                </a:lnTo>
                <a:lnTo>
                  <a:pt x="6252245" y="109983"/>
                </a:lnTo>
                <a:lnTo>
                  <a:pt x="6252132" y="109870"/>
                </a:lnTo>
                <a:cubicBezTo>
                  <a:pt x="6245919" y="116083"/>
                  <a:pt x="6235844" y="116083"/>
                  <a:pt x="6229631" y="109870"/>
                </a:cubicBezTo>
                <a:cubicBezTo>
                  <a:pt x="6223417" y="103656"/>
                  <a:pt x="6223417" y="93582"/>
                  <a:pt x="6229631" y="87368"/>
                </a:cubicBezTo>
                <a:lnTo>
                  <a:pt x="6244725" y="72274"/>
                </a:lnTo>
                <a:lnTo>
                  <a:pt x="6244699" y="72248"/>
                </a:lnTo>
                <a:cubicBezTo>
                  <a:pt x="6191011" y="18560"/>
                  <a:pt x="6103966" y="18560"/>
                  <a:pt x="6050278" y="72248"/>
                </a:cubicBezTo>
                <a:lnTo>
                  <a:pt x="6050252" y="72274"/>
                </a:lnTo>
                <a:lnTo>
                  <a:pt x="6087128" y="109150"/>
                </a:lnTo>
                <a:lnTo>
                  <a:pt x="6087555" y="109577"/>
                </a:lnTo>
                <a:lnTo>
                  <a:pt x="6087469" y="109664"/>
                </a:lnTo>
                <a:lnTo>
                  <a:pt x="6090613" y="114423"/>
                </a:lnTo>
                <a:cubicBezTo>
                  <a:pt x="6092924" y="120189"/>
                  <a:pt x="6091712" y="127068"/>
                  <a:pt x="6086997" y="131782"/>
                </a:cubicBezTo>
                <a:cubicBezTo>
                  <a:pt x="6080711" y="138068"/>
                  <a:pt x="6070579" y="138127"/>
                  <a:pt x="6064365" y="131913"/>
                </a:cubicBezTo>
                <a:lnTo>
                  <a:pt x="6063783" y="131033"/>
                </a:lnTo>
                <a:lnTo>
                  <a:pt x="6027638" y="94888"/>
                </a:lnTo>
                <a:lnTo>
                  <a:pt x="6012543" y="109983"/>
                </a:lnTo>
                <a:lnTo>
                  <a:pt x="6012430" y="109870"/>
                </a:lnTo>
                <a:cubicBezTo>
                  <a:pt x="6006217" y="116083"/>
                  <a:pt x="5996142" y="116083"/>
                  <a:pt x="5989929" y="109870"/>
                </a:cubicBezTo>
                <a:cubicBezTo>
                  <a:pt x="5983715" y="103656"/>
                  <a:pt x="5983715" y="93582"/>
                  <a:pt x="5989929" y="87368"/>
                </a:cubicBezTo>
                <a:lnTo>
                  <a:pt x="6005024" y="72273"/>
                </a:lnTo>
                <a:lnTo>
                  <a:pt x="6004998" y="72248"/>
                </a:lnTo>
                <a:cubicBezTo>
                  <a:pt x="5951310" y="18560"/>
                  <a:pt x="5864265" y="18560"/>
                  <a:pt x="5810577" y="72248"/>
                </a:cubicBezTo>
                <a:lnTo>
                  <a:pt x="5810551" y="72274"/>
                </a:lnTo>
                <a:lnTo>
                  <a:pt x="5847427" y="109150"/>
                </a:lnTo>
                <a:lnTo>
                  <a:pt x="5847854" y="109577"/>
                </a:lnTo>
                <a:lnTo>
                  <a:pt x="5847768" y="109664"/>
                </a:lnTo>
                <a:lnTo>
                  <a:pt x="5850912" y="114423"/>
                </a:lnTo>
                <a:cubicBezTo>
                  <a:pt x="5853223" y="120189"/>
                  <a:pt x="5852011" y="127068"/>
                  <a:pt x="5847296" y="131782"/>
                </a:cubicBezTo>
                <a:cubicBezTo>
                  <a:pt x="5841010" y="138068"/>
                  <a:pt x="5830878" y="138127"/>
                  <a:pt x="5824664" y="131913"/>
                </a:cubicBezTo>
                <a:lnTo>
                  <a:pt x="5824082" y="131033"/>
                </a:lnTo>
                <a:lnTo>
                  <a:pt x="5787937" y="94888"/>
                </a:lnTo>
                <a:lnTo>
                  <a:pt x="5772842" y="109983"/>
                </a:lnTo>
                <a:lnTo>
                  <a:pt x="5772729" y="109870"/>
                </a:lnTo>
                <a:cubicBezTo>
                  <a:pt x="5766516" y="116083"/>
                  <a:pt x="5756441" y="116083"/>
                  <a:pt x="5750228" y="109870"/>
                </a:cubicBezTo>
                <a:cubicBezTo>
                  <a:pt x="5744014" y="103656"/>
                  <a:pt x="5744014" y="93582"/>
                  <a:pt x="5750228" y="87368"/>
                </a:cubicBezTo>
                <a:lnTo>
                  <a:pt x="5765323" y="72273"/>
                </a:lnTo>
                <a:lnTo>
                  <a:pt x="5765297" y="72248"/>
                </a:lnTo>
                <a:cubicBezTo>
                  <a:pt x="5711609" y="18560"/>
                  <a:pt x="5624564" y="18560"/>
                  <a:pt x="5570876" y="72248"/>
                </a:cubicBezTo>
                <a:lnTo>
                  <a:pt x="5570850" y="72274"/>
                </a:lnTo>
                <a:lnTo>
                  <a:pt x="5607725" y="109150"/>
                </a:lnTo>
                <a:lnTo>
                  <a:pt x="5608152" y="109577"/>
                </a:lnTo>
                <a:lnTo>
                  <a:pt x="5608066" y="109664"/>
                </a:lnTo>
                <a:lnTo>
                  <a:pt x="5611210" y="114423"/>
                </a:lnTo>
                <a:cubicBezTo>
                  <a:pt x="5613521" y="120189"/>
                  <a:pt x="5612309" y="127068"/>
                  <a:pt x="5607594" y="131782"/>
                </a:cubicBezTo>
                <a:cubicBezTo>
                  <a:pt x="5601308" y="138068"/>
                  <a:pt x="5591176" y="138127"/>
                  <a:pt x="5584962" y="131913"/>
                </a:cubicBezTo>
                <a:lnTo>
                  <a:pt x="5584380" y="131033"/>
                </a:lnTo>
                <a:lnTo>
                  <a:pt x="5548235" y="94888"/>
                </a:lnTo>
                <a:lnTo>
                  <a:pt x="5533141" y="109983"/>
                </a:lnTo>
                <a:lnTo>
                  <a:pt x="5533028" y="109870"/>
                </a:lnTo>
                <a:cubicBezTo>
                  <a:pt x="5526815" y="116083"/>
                  <a:pt x="5516740" y="116083"/>
                  <a:pt x="5510527" y="109870"/>
                </a:cubicBezTo>
                <a:cubicBezTo>
                  <a:pt x="5504313" y="103656"/>
                  <a:pt x="5504313" y="93582"/>
                  <a:pt x="5510527" y="87368"/>
                </a:cubicBezTo>
                <a:lnTo>
                  <a:pt x="5525621" y="72274"/>
                </a:lnTo>
                <a:lnTo>
                  <a:pt x="5525595" y="72248"/>
                </a:lnTo>
                <a:cubicBezTo>
                  <a:pt x="5471907" y="18560"/>
                  <a:pt x="5384862" y="18560"/>
                  <a:pt x="5331174" y="72248"/>
                </a:cubicBezTo>
                <a:lnTo>
                  <a:pt x="5331148" y="72274"/>
                </a:lnTo>
                <a:lnTo>
                  <a:pt x="5368024" y="109150"/>
                </a:lnTo>
                <a:lnTo>
                  <a:pt x="5368451" y="109577"/>
                </a:lnTo>
                <a:lnTo>
                  <a:pt x="5368365" y="109664"/>
                </a:lnTo>
                <a:lnTo>
                  <a:pt x="5371509" y="114423"/>
                </a:lnTo>
                <a:cubicBezTo>
                  <a:pt x="5373820" y="120189"/>
                  <a:pt x="5372608" y="127068"/>
                  <a:pt x="5367893" y="131782"/>
                </a:cubicBezTo>
                <a:cubicBezTo>
                  <a:pt x="5361607" y="138068"/>
                  <a:pt x="5351475" y="138127"/>
                  <a:pt x="5345261" y="131913"/>
                </a:cubicBezTo>
                <a:lnTo>
                  <a:pt x="5344679" y="131033"/>
                </a:lnTo>
                <a:lnTo>
                  <a:pt x="5308534" y="94888"/>
                </a:lnTo>
                <a:lnTo>
                  <a:pt x="5293439" y="109983"/>
                </a:lnTo>
                <a:lnTo>
                  <a:pt x="5293326" y="109870"/>
                </a:lnTo>
                <a:cubicBezTo>
                  <a:pt x="5287113" y="116083"/>
                  <a:pt x="5277038" y="116083"/>
                  <a:pt x="5270825" y="109870"/>
                </a:cubicBezTo>
                <a:cubicBezTo>
                  <a:pt x="5264611" y="103656"/>
                  <a:pt x="5264611" y="93582"/>
                  <a:pt x="5270825" y="87368"/>
                </a:cubicBezTo>
                <a:lnTo>
                  <a:pt x="5285920" y="72273"/>
                </a:lnTo>
                <a:lnTo>
                  <a:pt x="5285894" y="72248"/>
                </a:lnTo>
                <a:cubicBezTo>
                  <a:pt x="5232206" y="18560"/>
                  <a:pt x="5145161" y="18560"/>
                  <a:pt x="5091473" y="72248"/>
                </a:cubicBezTo>
                <a:lnTo>
                  <a:pt x="5091447" y="72274"/>
                </a:lnTo>
                <a:lnTo>
                  <a:pt x="5128322" y="109150"/>
                </a:lnTo>
                <a:lnTo>
                  <a:pt x="5128749" y="109577"/>
                </a:lnTo>
                <a:lnTo>
                  <a:pt x="5128663" y="109664"/>
                </a:lnTo>
                <a:lnTo>
                  <a:pt x="5131807" y="114423"/>
                </a:lnTo>
                <a:cubicBezTo>
                  <a:pt x="5134118" y="120189"/>
                  <a:pt x="5132906" y="127068"/>
                  <a:pt x="5128191" y="131782"/>
                </a:cubicBezTo>
                <a:cubicBezTo>
                  <a:pt x="5121905" y="138068"/>
                  <a:pt x="5111773" y="138127"/>
                  <a:pt x="5105559" y="131913"/>
                </a:cubicBezTo>
                <a:lnTo>
                  <a:pt x="5104977" y="131033"/>
                </a:lnTo>
                <a:lnTo>
                  <a:pt x="5068832" y="94888"/>
                </a:lnTo>
                <a:lnTo>
                  <a:pt x="5053738" y="109983"/>
                </a:lnTo>
                <a:lnTo>
                  <a:pt x="5053625" y="109870"/>
                </a:lnTo>
                <a:cubicBezTo>
                  <a:pt x="5047412" y="116083"/>
                  <a:pt x="5037337" y="116083"/>
                  <a:pt x="5031124" y="109870"/>
                </a:cubicBezTo>
                <a:cubicBezTo>
                  <a:pt x="5024910" y="103656"/>
                  <a:pt x="5024910" y="93582"/>
                  <a:pt x="5031124" y="87368"/>
                </a:cubicBezTo>
                <a:lnTo>
                  <a:pt x="5046218" y="72274"/>
                </a:lnTo>
                <a:lnTo>
                  <a:pt x="5046192" y="72248"/>
                </a:lnTo>
                <a:cubicBezTo>
                  <a:pt x="4992504" y="18560"/>
                  <a:pt x="4905459" y="18560"/>
                  <a:pt x="4851771" y="72248"/>
                </a:cubicBezTo>
                <a:lnTo>
                  <a:pt x="4851745" y="72274"/>
                </a:lnTo>
                <a:lnTo>
                  <a:pt x="4888620" y="109150"/>
                </a:lnTo>
                <a:lnTo>
                  <a:pt x="4889047" y="109577"/>
                </a:lnTo>
                <a:lnTo>
                  <a:pt x="4888961" y="109664"/>
                </a:lnTo>
                <a:lnTo>
                  <a:pt x="4892105" y="114423"/>
                </a:lnTo>
                <a:cubicBezTo>
                  <a:pt x="4894416" y="120189"/>
                  <a:pt x="4893204" y="127068"/>
                  <a:pt x="4888489" y="131782"/>
                </a:cubicBezTo>
                <a:cubicBezTo>
                  <a:pt x="4882203" y="138068"/>
                  <a:pt x="4872071" y="138127"/>
                  <a:pt x="4865857" y="131913"/>
                </a:cubicBezTo>
                <a:lnTo>
                  <a:pt x="4865275" y="131033"/>
                </a:lnTo>
                <a:lnTo>
                  <a:pt x="4829131" y="94888"/>
                </a:lnTo>
                <a:lnTo>
                  <a:pt x="4814036" y="109983"/>
                </a:lnTo>
                <a:lnTo>
                  <a:pt x="4813923" y="109870"/>
                </a:lnTo>
                <a:cubicBezTo>
                  <a:pt x="4807710" y="116083"/>
                  <a:pt x="4797635" y="116083"/>
                  <a:pt x="4791422" y="109870"/>
                </a:cubicBezTo>
                <a:cubicBezTo>
                  <a:pt x="4785208" y="103656"/>
                  <a:pt x="4785208" y="93582"/>
                  <a:pt x="4791422" y="87368"/>
                </a:cubicBezTo>
                <a:lnTo>
                  <a:pt x="4806516" y="72274"/>
                </a:lnTo>
                <a:lnTo>
                  <a:pt x="4806490" y="72248"/>
                </a:lnTo>
                <a:cubicBezTo>
                  <a:pt x="4766224" y="31982"/>
                  <a:pt x="4707195" y="21915"/>
                  <a:pt x="4657547" y="42048"/>
                </a:cubicBezTo>
                <a:lnTo>
                  <a:pt x="4616403" y="69370"/>
                </a:lnTo>
                <a:lnTo>
                  <a:pt x="4656183" y="109150"/>
                </a:lnTo>
                <a:lnTo>
                  <a:pt x="4656610" y="109577"/>
                </a:lnTo>
                <a:lnTo>
                  <a:pt x="4656524" y="109664"/>
                </a:lnTo>
                <a:lnTo>
                  <a:pt x="4659668" y="114423"/>
                </a:lnTo>
                <a:cubicBezTo>
                  <a:pt x="4661979" y="120189"/>
                  <a:pt x="4660767" y="127068"/>
                  <a:pt x="4656052" y="131782"/>
                </a:cubicBezTo>
                <a:cubicBezTo>
                  <a:pt x="4649766" y="138068"/>
                  <a:pt x="4639634" y="138127"/>
                  <a:pt x="4633420" y="131913"/>
                </a:cubicBezTo>
                <a:lnTo>
                  <a:pt x="4632838" y="131033"/>
                </a:lnTo>
                <a:lnTo>
                  <a:pt x="4593061" y="91256"/>
                </a:lnTo>
                <a:lnTo>
                  <a:pt x="4574334" y="109983"/>
                </a:lnTo>
                <a:lnTo>
                  <a:pt x="4574221" y="109870"/>
                </a:lnTo>
                <a:cubicBezTo>
                  <a:pt x="4568008" y="116083"/>
                  <a:pt x="4557933" y="116083"/>
                  <a:pt x="4551720" y="109870"/>
                </a:cubicBezTo>
                <a:cubicBezTo>
                  <a:pt x="4545506" y="103656"/>
                  <a:pt x="4545506" y="93582"/>
                  <a:pt x="4551720" y="87368"/>
                </a:cubicBezTo>
                <a:lnTo>
                  <a:pt x="4569719" y="69369"/>
                </a:lnTo>
                <a:lnTo>
                  <a:pt x="4528575" y="42048"/>
                </a:lnTo>
                <a:cubicBezTo>
                  <a:pt x="4478927" y="21915"/>
                  <a:pt x="4419898" y="31982"/>
                  <a:pt x="4379632" y="72248"/>
                </a:cubicBezTo>
                <a:lnTo>
                  <a:pt x="4379607" y="72273"/>
                </a:lnTo>
                <a:lnTo>
                  <a:pt x="4416483" y="109150"/>
                </a:lnTo>
                <a:lnTo>
                  <a:pt x="4416910" y="109577"/>
                </a:lnTo>
                <a:lnTo>
                  <a:pt x="4416824" y="109664"/>
                </a:lnTo>
                <a:lnTo>
                  <a:pt x="4419968" y="114423"/>
                </a:lnTo>
                <a:cubicBezTo>
                  <a:pt x="4422279" y="120189"/>
                  <a:pt x="4421067" y="127068"/>
                  <a:pt x="4416352" y="131782"/>
                </a:cubicBezTo>
                <a:cubicBezTo>
                  <a:pt x="4410066" y="138068"/>
                  <a:pt x="4399934" y="138127"/>
                  <a:pt x="4393720" y="131913"/>
                </a:cubicBezTo>
                <a:lnTo>
                  <a:pt x="4393138" y="131033"/>
                </a:lnTo>
                <a:lnTo>
                  <a:pt x="4356992" y="94887"/>
                </a:lnTo>
                <a:lnTo>
                  <a:pt x="4341897" y="109983"/>
                </a:lnTo>
                <a:lnTo>
                  <a:pt x="4341784" y="109870"/>
                </a:lnTo>
                <a:cubicBezTo>
                  <a:pt x="4335571" y="116083"/>
                  <a:pt x="4325496" y="116083"/>
                  <a:pt x="4319283" y="109870"/>
                </a:cubicBezTo>
                <a:cubicBezTo>
                  <a:pt x="4313069" y="103656"/>
                  <a:pt x="4313069" y="93582"/>
                  <a:pt x="4319283" y="87368"/>
                </a:cubicBezTo>
                <a:lnTo>
                  <a:pt x="4334378" y="72273"/>
                </a:lnTo>
                <a:lnTo>
                  <a:pt x="4334353" y="72248"/>
                </a:lnTo>
                <a:cubicBezTo>
                  <a:pt x="4280665" y="18560"/>
                  <a:pt x="4193620" y="18560"/>
                  <a:pt x="4139932" y="72248"/>
                </a:cubicBezTo>
                <a:lnTo>
                  <a:pt x="4139906" y="72274"/>
                </a:lnTo>
                <a:lnTo>
                  <a:pt x="4176782" y="109150"/>
                </a:lnTo>
                <a:lnTo>
                  <a:pt x="4177209" y="109577"/>
                </a:lnTo>
                <a:lnTo>
                  <a:pt x="4177123" y="109664"/>
                </a:lnTo>
                <a:lnTo>
                  <a:pt x="4180267" y="114423"/>
                </a:lnTo>
                <a:cubicBezTo>
                  <a:pt x="4182578" y="120189"/>
                  <a:pt x="4181366" y="127068"/>
                  <a:pt x="4176651" y="131782"/>
                </a:cubicBezTo>
                <a:cubicBezTo>
                  <a:pt x="4170365" y="138068"/>
                  <a:pt x="4160233" y="138127"/>
                  <a:pt x="4154019" y="131913"/>
                </a:cubicBezTo>
                <a:lnTo>
                  <a:pt x="4153437" y="131033"/>
                </a:lnTo>
                <a:lnTo>
                  <a:pt x="4117292" y="94888"/>
                </a:lnTo>
                <a:lnTo>
                  <a:pt x="4102197" y="109983"/>
                </a:lnTo>
                <a:lnTo>
                  <a:pt x="4102084" y="109870"/>
                </a:lnTo>
                <a:cubicBezTo>
                  <a:pt x="4095871" y="116083"/>
                  <a:pt x="4085796" y="116083"/>
                  <a:pt x="4079583" y="109870"/>
                </a:cubicBezTo>
                <a:cubicBezTo>
                  <a:pt x="4073369" y="103656"/>
                  <a:pt x="4073369" y="93582"/>
                  <a:pt x="4079583" y="87368"/>
                </a:cubicBezTo>
                <a:lnTo>
                  <a:pt x="4094678" y="72273"/>
                </a:lnTo>
                <a:lnTo>
                  <a:pt x="4094652" y="72248"/>
                </a:lnTo>
                <a:cubicBezTo>
                  <a:pt x="4040964" y="18560"/>
                  <a:pt x="3953919" y="18560"/>
                  <a:pt x="3900231" y="72248"/>
                </a:cubicBezTo>
                <a:lnTo>
                  <a:pt x="3900205" y="72274"/>
                </a:lnTo>
                <a:lnTo>
                  <a:pt x="3937080" y="109150"/>
                </a:lnTo>
                <a:lnTo>
                  <a:pt x="3937507" y="109577"/>
                </a:lnTo>
                <a:lnTo>
                  <a:pt x="3937421" y="109664"/>
                </a:lnTo>
                <a:lnTo>
                  <a:pt x="3940565" y="114423"/>
                </a:lnTo>
                <a:cubicBezTo>
                  <a:pt x="3942876" y="120189"/>
                  <a:pt x="3941664" y="127068"/>
                  <a:pt x="3936949" y="131782"/>
                </a:cubicBezTo>
                <a:cubicBezTo>
                  <a:pt x="3930663" y="138068"/>
                  <a:pt x="3920531" y="138127"/>
                  <a:pt x="3914317" y="131913"/>
                </a:cubicBezTo>
                <a:lnTo>
                  <a:pt x="3913735" y="131033"/>
                </a:lnTo>
                <a:lnTo>
                  <a:pt x="3877590" y="94888"/>
                </a:lnTo>
                <a:lnTo>
                  <a:pt x="3862496" y="109983"/>
                </a:lnTo>
                <a:lnTo>
                  <a:pt x="3862383" y="109870"/>
                </a:lnTo>
                <a:cubicBezTo>
                  <a:pt x="3856170" y="116083"/>
                  <a:pt x="3846095" y="116083"/>
                  <a:pt x="3839882" y="109870"/>
                </a:cubicBezTo>
                <a:cubicBezTo>
                  <a:pt x="3833668" y="103656"/>
                  <a:pt x="3833668" y="93582"/>
                  <a:pt x="3839882" y="87368"/>
                </a:cubicBezTo>
                <a:lnTo>
                  <a:pt x="3854976" y="72274"/>
                </a:lnTo>
                <a:lnTo>
                  <a:pt x="3854950" y="72248"/>
                </a:lnTo>
                <a:cubicBezTo>
                  <a:pt x="3801262" y="18560"/>
                  <a:pt x="3714217" y="18560"/>
                  <a:pt x="3660529" y="72248"/>
                </a:cubicBezTo>
                <a:lnTo>
                  <a:pt x="3660503" y="72274"/>
                </a:lnTo>
                <a:lnTo>
                  <a:pt x="3697379" y="109150"/>
                </a:lnTo>
                <a:lnTo>
                  <a:pt x="3697806" y="109577"/>
                </a:lnTo>
                <a:lnTo>
                  <a:pt x="3697719" y="109664"/>
                </a:lnTo>
                <a:lnTo>
                  <a:pt x="3700864" y="114423"/>
                </a:lnTo>
                <a:cubicBezTo>
                  <a:pt x="3703175" y="120189"/>
                  <a:pt x="3701963" y="127068"/>
                  <a:pt x="3697248" y="131782"/>
                </a:cubicBezTo>
                <a:cubicBezTo>
                  <a:pt x="3690962" y="138068"/>
                  <a:pt x="3680830" y="138127"/>
                  <a:pt x="3674616" y="131913"/>
                </a:cubicBezTo>
                <a:lnTo>
                  <a:pt x="3674034" y="131033"/>
                </a:lnTo>
                <a:lnTo>
                  <a:pt x="3637889" y="94888"/>
                </a:lnTo>
                <a:lnTo>
                  <a:pt x="3622794" y="109983"/>
                </a:lnTo>
                <a:lnTo>
                  <a:pt x="3622681" y="109870"/>
                </a:lnTo>
                <a:cubicBezTo>
                  <a:pt x="3616468" y="116083"/>
                  <a:pt x="3606393" y="116083"/>
                  <a:pt x="3600180" y="109870"/>
                </a:cubicBezTo>
                <a:cubicBezTo>
                  <a:pt x="3593966" y="103656"/>
                  <a:pt x="3593966" y="93582"/>
                  <a:pt x="3600180" y="87368"/>
                </a:cubicBezTo>
                <a:lnTo>
                  <a:pt x="3615275" y="72273"/>
                </a:lnTo>
                <a:lnTo>
                  <a:pt x="3615249" y="72248"/>
                </a:lnTo>
                <a:cubicBezTo>
                  <a:pt x="3561561" y="18560"/>
                  <a:pt x="3474516" y="18560"/>
                  <a:pt x="3420828" y="72248"/>
                </a:cubicBezTo>
                <a:lnTo>
                  <a:pt x="3420802" y="72274"/>
                </a:lnTo>
                <a:lnTo>
                  <a:pt x="3457678" y="109150"/>
                </a:lnTo>
                <a:lnTo>
                  <a:pt x="3458104" y="109577"/>
                </a:lnTo>
                <a:lnTo>
                  <a:pt x="3458018" y="109664"/>
                </a:lnTo>
                <a:lnTo>
                  <a:pt x="3461163" y="114423"/>
                </a:lnTo>
                <a:cubicBezTo>
                  <a:pt x="3463473" y="120189"/>
                  <a:pt x="3462261" y="127068"/>
                  <a:pt x="3457547" y="131782"/>
                </a:cubicBezTo>
                <a:cubicBezTo>
                  <a:pt x="3451261" y="138068"/>
                  <a:pt x="3441128" y="138127"/>
                  <a:pt x="3434914" y="131913"/>
                </a:cubicBezTo>
                <a:lnTo>
                  <a:pt x="3434332" y="131033"/>
                </a:lnTo>
                <a:lnTo>
                  <a:pt x="3398188" y="94888"/>
                </a:lnTo>
                <a:lnTo>
                  <a:pt x="3383093" y="109983"/>
                </a:lnTo>
                <a:lnTo>
                  <a:pt x="3382980" y="109870"/>
                </a:lnTo>
                <a:cubicBezTo>
                  <a:pt x="3376767" y="116083"/>
                  <a:pt x="3366693" y="116083"/>
                  <a:pt x="3360479" y="109870"/>
                </a:cubicBezTo>
                <a:cubicBezTo>
                  <a:pt x="3354265" y="103656"/>
                  <a:pt x="3354265" y="93582"/>
                  <a:pt x="3360479" y="87368"/>
                </a:cubicBezTo>
                <a:lnTo>
                  <a:pt x="3360480" y="87368"/>
                </a:lnTo>
                <a:lnTo>
                  <a:pt x="3375573" y="72274"/>
                </a:lnTo>
                <a:lnTo>
                  <a:pt x="3375547" y="72248"/>
                </a:lnTo>
                <a:cubicBezTo>
                  <a:pt x="3321859" y="18560"/>
                  <a:pt x="3234815" y="18560"/>
                  <a:pt x="3181127" y="72248"/>
                </a:cubicBezTo>
                <a:lnTo>
                  <a:pt x="3181101" y="72274"/>
                </a:lnTo>
                <a:lnTo>
                  <a:pt x="3217977" y="109150"/>
                </a:lnTo>
                <a:lnTo>
                  <a:pt x="3218404" y="109577"/>
                </a:lnTo>
                <a:lnTo>
                  <a:pt x="3218317" y="109664"/>
                </a:lnTo>
                <a:lnTo>
                  <a:pt x="3221462" y="114423"/>
                </a:lnTo>
                <a:cubicBezTo>
                  <a:pt x="3223772" y="120189"/>
                  <a:pt x="3222561" y="127068"/>
                  <a:pt x="3217846" y="131782"/>
                </a:cubicBezTo>
                <a:cubicBezTo>
                  <a:pt x="3211560" y="138068"/>
                  <a:pt x="3201427" y="138127"/>
                  <a:pt x="3195213" y="131913"/>
                </a:cubicBezTo>
                <a:lnTo>
                  <a:pt x="3194632" y="131033"/>
                </a:lnTo>
                <a:lnTo>
                  <a:pt x="3158487" y="94888"/>
                </a:lnTo>
                <a:lnTo>
                  <a:pt x="3143392" y="109983"/>
                </a:lnTo>
                <a:lnTo>
                  <a:pt x="3143278" y="109870"/>
                </a:lnTo>
                <a:cubicBezTo>
                  <a:pt x="3137065" y="116083"/>
                  <a:pt x="3126991" y="116083"/>
                  <a:pt x="3120778" y="109870"/>
                </a:cubicBezTo>
                <a:cubicBezTo>
                  <a:pt x="3114563" y="103656"/>
                  <a:pt x="3114563" y="93582"/>
                  <a:pt x="3120778" y="87368"/>
                </a:cubicBezTo>
                <a:lnTo>
                  <a:pt x="3135872" y="72273"/>
                </a:lnTo>
                <a:lnTo>
                  <a:pt x="3135846" y="72248"/>
                </a:lnTo>
                <a:cubicBezTo>
                  <a:pt x="3082158" y="18560"/>
                  <a:pt x="2995114" y="18560"/>
                  <a:pt x="2941426" y="72248"/>
                </a:cubicBezTo>
                <a:lnTo>
                  <a:pt x="2941400" y="72274"/>
                </a:lnTo>
                <a:lnTo>
                  <a:pt x="2978276" y="109150"/>
                </a:lnTo>
                <a:lnTo>
                  <a:pt x="2978702" y="109577"/>
                </a:lnTo>
                <a:lnTo>
                  <a:pt x="2978615" y="109664"/>
                </a:lnTo>
                <a:lnTo>
                  <a:pt x="2981760" y="114423"/>
                </a:lnTo>
                <a:cubicBezTo>
                  <a:pt x="2984070" y="120189"/>
                  <a:pt x="2982859" y="127068"/>
                  <a:pt x="2978144" y="131782"/>
                </a:cubicBezTo>
                <a:cubicBezTo>
                  <a:pt x="2971858" y="138068"/>
                  <a:pt x="2961725" y="138127"/>
                  <a:pt x="2955512" y="131913"/>
                </a:cubicBezTo>
                <a:lnTo>
                  <a:pt x="2954930" y="131033"/>
                </a:lnTo>
                <a:lnTo>
                  <a:pt x="2918785" y="94888"/>
                </a:lnTo>
                <a:lnTo>
                  <a:pt x="2903691" y="109983"/>
                </a:lnTo>
                <a:lnTo>
                  <a:pt x="2903578" y="109870"/>
                </a:lnTo>
                <a:cubicBezTo>
                  <a:pt x="2897364" y="116083"/>
                  <a:pt x="2887290" y="116083"/>
                  <a:pt x="2881077" y="109870"/>
                </a:cubicBezTo>
                <a:cubicBezTo>
                  <a:pt x="2874863" y="103656"/>
                  <a:pt x="2874863" y="93582"/>
                  <a:pt x="2881077" y="87368"/>
                </a:cubicBezTo>
                <a:lnTo>
                  <a:pt x="2881078" y="87368"/>
                </a:lnTo>
                <a:lnTo>
                  <a:pt x="2896171" y="72274"/>
                </a:lnTo>
                <a:lnTo>
                  <a:pt x="2896145" y="72248"/>
                </a:lnTo>
                <a:cubicBezTo>
                  <a:pt x="2842457" y="18560"/>
                  <a:pt x="2755412" y="18560"/>
                  <a:pt x="2701725" y="72248"/>
                </a:cubicBezTo>
                <a:lnTo>
                  <a:pt x="2701699" y="72274"/>
                </a:lnTo>
                <a:lnTo>
                  <a:pt x="2738575" y="109150"/>
                </a:lnTo>
                <a:lnTo>
                  <a:pt x="2739002" y="109577"/>
                </a:lnTo>
                <a:lnTo>
                  <a:pt x="2738915" y="109664"/>
                </a:lnTo>
                <a:lnTo>
                  <a:pt x="2742060" y="114423"/>
                </a:lnTo>
                <a:cubicBezTo>
                  <a:pt x="2744370" y="120189"/>
                  <a:pt x="2743158" y="127068"/>
                  <a:pt x="2738444" y="131782"/>
                </a:cubicBezTo>
                <a:cubicBezTo>
                  <a:pt x="2732158" y="138068"/>
                  <a:pt x="2722025" y="138127"/>
                  <a:pt x="2715811" y="131913"/>
                </a:cubicBezTo>
                <a:lnTo>
                  <a:pt x="2715229" y="131033"/>
                </a:lnTo>
                <a:lnTo>
                  <a:pt x="2679084" y="94888"/>
                </a:lnTo>
                <a:lnTo>
                  <a:pt x="2663989" y="109983"/>
                </a:lnTo>
                <a:lnTo>
                  <a:pt x="2663876" y="109870"/>
                </a:lnTo>
                <a:cubicBezTo>
                  <a:pt x="2657663" y="116083"/>
                  <a:pt x="2647588" y="116083"/>
                  <a:pt x="2641375" y="109870"/>
                </a:cubicBezTo>
                <a:cubicBezTo>
                  <a:pt x="2635162" y="103656"/>
                  <a:pt x="2635162" y="93582"/>
                  <a:pt x="2641375" y="87368"/>
                </a:cubicBezTo>
                <a:lnTo>
                  <a:pt x="2641376" y="87368"/>
                </a:lnTo>
                <a:lnTo>
                  <a:pt x="2656470" y="72273"/>
                </a:lnTo>
                <a:lnTo>
                  <a:pt x="2656444" y="72248"/>
                </a:lnTo>
                <a:cubicBezTo>
                  <a:pt x="2602756" y="18560"/>
                  <a:pt x="2515712" y="18560"/>
                  <a:pt x="2462024" y="72248"/>
                </a:cubicBezTo>
                <a:lnTo>
                  <a:pt x="2461998" y="72274"/>
                </a:lnTo>
                <a:lnTo>
                  <a:pt x="2498874" y="109150"/>
                </a:lnTo>
                <a:lnTo>
                  <a:pt x="2499299" y="109577"/>
                </a:lnTo>
                <a:lnTo>
                  <a:pt x="2499213" y="109664"/>
                </a:lnTo>
                <a:lnTo>
                  <a:pt x="2502358" y="114423"/>
                </a:lnTo>
                <a:cubicBezTo>
                  <a:pt x="2504668" y="120189"/>
                  <a:pt x="2503457" y="127068"/>
                  <a:pt x="2498742" y="131782"/>
                </a:cubicBezTo>
                <a:cubicBezTo>
                  <a:pt x="2492456" y="138068"/>
                  <a:pt x="2482323" y="138127"/>
                  <a:pt x="2476110" y="131913"/>
                </a:cubicBezTo>
                <a:lnTo>
                  <a:pt x="2475528" y="131033"/>
                </a:lnTo>
                <a:lnTo>
                  <a:pt x="2439383" y="94888"/>
                </a:lnTo>
                <a:lnTo>
                  <a:pt x="2424289" y="109983"/>
                </a:lnTo>
                <a:lnTo>
                  <a:pt x="2424176" y="109870"/>
                </a:lnTo>
                <a:cubicBezTo>
                  <a:pt x="2417963" y="116083"/>
                  <a:pt x="2407887" y="116083"/>
                  <a:pt x="2401674" y="109870"/>
                </a:cubicBezTo>
                <a:cubicBezTo>
                  <a:pt x="2395460" y="103656"/>
                  <a:pt x="2395460" y="93582"/>
                  <a:pt x="2401674" y="87368"/>
                </a:cubicBezTo>
                <a:lnTo>
                  <a:pt x="2416769" y="72274"/>
                </a:lnTo>
                <a:lnTo>
                  <a:pt x="2416742" y="72248"/>
                </a:lnTo>
                <a:cubicBezTo>
                  <a:pt x="2363054" y="18560"/>
                  <a:pt x="2276010" y="18560"/>
                  <a:pt x="2222321" y="72248"/>
                </a:cubicBezTo>
                <a:lnTo>
                  <a:pt x="2222296" y="72274"/>
                </a:lnTo>
                <a:lnTo>
                  <a:pt x="2259172" y="109150"/>
                </a:lnTo>
                <a:lnTo>
                  <a:pt x="2259599" y="109577"/>
                </a:lnTo>
                <a:lnTo>
                  <a:pt x="2259513" y="109664"/>
                </a:lnTo>
                <a:lnTo>
                  <a:pt x="2262658" y="114423"/>
                </a:lnTo>
                <a:cubicBezTo>
                  <a:pt x="2264967" y="120189"/>
                  <a:pt x="2263756" y="127068"/>
                  <a:pt x="2259040" y="131782"/>
                </a:cubicBezTo>
                <a:cubicBezTo>
                  <a:pt x="2252755" y="138068"/>
                  <a:pt x="2242622" y="138127"/>
                  <a:pt x="2236409" y="131913"/>
                </a:cubicBezTo>
                <a:lnTo>
                  <a:pt x="2235827" y="131033"/>
                </a:lnTo>
                <a:lnTo>
                  <a:pt x="2199682" y="94888"/>
                </a:lnTo>
                <a:lnTo>
                  <a:pt x="2184587" y="109983"/>
                </a:lnTo>
                <a:lnTo>
                  <a:pt x="2184472" y="109870"/>
                </a:lnTo>
                <a:cubicBezTo>
                  <a:pt x="2178260" y="116083"/>
                  <a:pt x="2168186" y="116083"/>
                  <a:pt x="2161973" y="109870"/>
                </a:cubicBezTo>
                <a:cubicBezTo>
                  <a:pt x="2155759" y="103656"/>
                  <a:pt x="2155759" y="93582"/>
                  <a:pt x="2161973" y="87368"/>
                </a:cubicBezTo>
                <a:lnTo>
                  <a:pt x="2177067" y="72273"/>
                </a:lnTo>
                <a:lnTo>
                  <a:pt x="2177042" y="72248"/>
                </a:lnTo>
                <a:cubicBezTo>
                  <a:pt x="2123353" y="18560"/>
                  <a:pt x="2036308" y="18560"/>
                  <a:pt x="1982622" y="72248"/>
                </a:cubicBezTo>
                <a:lnTo>
                  <a:pt x="1982595" y="72274"/>
                </a:lnTo>
                <a:lnTo>
                  <a:pt x="2019470" y="109150"/>
                </a:lnTo>
                <a:lnTo>
                  <a:pt x="2019897" y="109577"/>
                </a:lnTo>
                <a:lnTo>
                  <a:pt x="2019812" y="109664"/>
                </a:lnTo>
                <a:lnTo>
                  <a:pt x="2022955" y="114423"/>
                </a:lnTo>
                <a:cubicBezTo>
                  <a:pt x="2025265" y="120189"/>
                  <a:pt x="2024054" y="127068"/>
                  <a:pt x="2019339" y="131782"/>
                </a:cubicBezTo>
                <a:cubicBezTo>
                  <a:pt x="2013053" y="138068"/>
                  <a:pt x="2002920" y="138127"/>
                  <a:pt x="1996707" y="131913"/>
                </a:cubicBezTo>
                <a:lnTo>
                  <a:pt x="1996126" y="131033"/>
                </a:lnTo>
                <a:lnTo>
                  <a:pt x="1959981" y="94888"/>
                </a:lnTo>
                <a:lnTo>
                  <a:pt x="1944887" y="109983"/>
                </a:lnTo>
                <a:lnTo>
                  <a:pt x="1944773" y="109870"/>
                </a:lnTo>
                <a:cubicBezTo>
                  <a:pt x="1938560" y="116083"/>
                  <a:pt x="1928486" y="116083"/>
                  <a:pt x="1922271" y="109870"/>
                </a:cubicBezTo>
                <a:cubicBezTo>
                  <a:pt x="1916058" y="103656"/>
                  <a:pt x="1916058" y="93582"/>
                  <a:pt x="1922271" y="87368"/>
                </a:cubicBezTo>
                <a:lnTo>
                  <a:pt x="1922272" y="87368"/>
                </a:lnTo>
                <a:lnTo>
                  <a:pt x="1937367" y="72274"/>
                </a:lnTo>
                <a:lnTo>
                  <a:pt x="1937340" y="72248"/>
                </a:lnTo>
                <a:cubicBezTo>
                  <a:pt x="1883652" y="18560"/>
                  <a:pt x="1796608" y="18560"/>
                  <a:pt x="1742919" y="72248"/>
                </a:cubicBezTo>
                <a:lnTo>
                  <a:pt x="1742893" y="72274"/>
                </a:lnTo>
                <a:lnTo>
                  <a:pt x="1779770" y="109150"/>
                </a:lnTo>
                <a:lnTo>
                  <a:pt x="1780197" y="109577"/>
                </a:lnTo>
                <a:lnTo>
                  <a:pt x="1780110" y="109664"/>
                </a:lnTo>
                <a:lnTo>
                  <a:pt x="1783255" y="114423"/>
                </a:lnTo>
                <a:cubicBezTo>
                  <a:pt x="1785566" y="120189"/>
                  <a:pt x="1784353" y="127068"/>
                  <a:pt x="1779639" y="131782"/>
                </a:cubicBezTo>
                <a:cubicBezTo>
                  <a:pt x="1773353" y="138068"/>
                  <a:pt x="1763220" y="138127"/>
                  <a:pt x="1757006" y="131913"/>
                </a:cubicBezTo>
                <a:lnTo>
                  <a:pt x="1756424" y="131033"/>
                </a:lnTo>
                <a:lnTo>
                  <a:pt x="1720279" y="94888"/>
                </a:lnTo>
                <a:lnTo>
                  <a:pt x="1705184" y="109983"/>
                </a:lnTo>
                <a:lnTo>
                  <a:pt x="1705071" y="109870"/>
                </a:lnTo>
                <a:cubicBezTo>
                  <a:pt x="1698858" y="116083"/>
                  <a:pt x="1688783" y="116083"/>
                  <a:pt x="1682570" y="109870"/>
                </a:cubicBezTo>
                <a:cubicBezTo>
                  <a:pt x="1676356" y="103656"/>
                  <a:pt x="1676356" y="93582"/>
                  <a:pt x="1682570" y="87368"/>
                </a:cubicBezTo>
                <a:lnTo>
                  <a:pt x="1697665" y="72273"/>
                </a:lnTo>
                <a:lnTo>
                  <a:pt x="1697639" y="72248"/>
                </a:lnTo>
                <a:cubicBezTo>
                  <a:pt x="1643951" y="18560"/>
                  <a:pt x="1556906" y="18560"/>
                  <a:pt x="1503218" y="72248"/>
                </a:cubicBezTo>
                <a:lnTo>
                  <a:pt x="1503192" y="72274"/>
                </a:lnTo>
                <a:lnTo>
                  <a:pt x="1540068" y="109150"/>
                </a:lnTo>
                <a:lnTo>
                  <a:pt x="1540495" y="109577"/>
                </a:lnTo>
                <a:lnTo>
                  <a:pt x="1540408" y="109664"/>
                </a:lnTo>
                <a:lnTo>
                  <a:pt x="1543553" y="114423"/>
                </a:lnTo>
                <a:cubicBezTo>
                  <a:pt x="1545863" y="120189"/>
                  <a:pt x="1544651" y="127068"/>
                  <a:pt x="1539937" y="131782"/>
                </a:cubicBezTo>
                <a:cubicBezTo>
                  <a:pt x="1533651" y="138068"/>
                  <a:pt x="1523518" y="138127"/>
                  <a:pt x="1517304" y="131913"/>
                </a:cubicBezTo>
                <a:lnTo>
                  <a:pt x="1516722" y="131033"/>
                </a:lnTo>
                <a:lnTo>
                  <a:pt x="1480578" y="94888"/>
                </a:lnTo>
                <a:lnTo>
                  <a:pt x="1465484" y="109983"/>
                </a:lnTo>
                <a:lnTo>
                  <a:pt x="1465370" y="109870"/>
                </a:lnTo>
                <a:cubicBezTo>
                  <a:pt x="1459157" y="116083"/>
                  <a:pt x="1449082" y="116083"/>
                  <a:pt x="1442869" y="109870"/>
                </a:cubicBezTo>
                <a:cubicBezTo>
                  <a:pt x="1436656" y="103656"/>
                  <a:pt x="1436656" y="93582"/>
                  <a:pt x="1442869" y="87368"/>
                </a:cubicBezTo>
                <a:lnTo>
                  <a:pt x="1457963" y="72274"/>
                </a:lnTo>
                <a:lnTo>
                  <a:pt x="1457937" y="72248"/>
                </a:lnTo>
                <a:cubicBezTo>
                  <a:pt x="1404249" y="18560"/>
                  <a:pt x="1317204" y="18560"/>
                  <a:pt x="1263517" y="72248"/>
                </a:cubicBezTo>
                <a:lnTo>
                  <a:pt x="1263491" y="72274"/>
                </a:lnTo>
                <a:lnTo>
                  <a:pt x="1300368" y="109150"/>
                </a:lnTo>
                <a:lnTo>
                  <a:pt x="1300794" y="109577"/>
                </a:lnTo>
                <a:lnTo>
                  <a:pt x="1300707" y="109664"/>
                </a:lnTo>
                <a:lnTo>
                  <a:pt x="1303852" y="114423"/>
                </a:lnTo>
                <a:cubicBezTo>
                  <a:pt x="1306162" y="120189"/>
                  <a:pt x="1304950" y="127068"/>
                  <a:pt x="1300236" y="131782"/>
                </a:cubicBezTo>
                <a:cubicBezTo>
                  <a:pt x="1293950" y="138068"/>
                  <a:pt x="1283817" y="138127"/>
                  <a:pt x="1277603" y="131913"/>
                </a:cubicBezTo>
                <a:lnTo>
                  <a:pt x="1277021" y="131033"/>
                </a:lnTo>
                <a:lnTo>
                  <a:pt x="1240877" y="94888"/>
                </a:lnTo>
                <a:lnTo>
                  <a:pt x="1225782" y="109983"/>
                </a:lnTo>
                <a:lnTo>
                  <a:pt x="1225669" y="109870"/>
                </a:lnTo>
                <a:cubicBezTo>
                  <a:pt x="1219455" y="116083"/>
                  <a:pt x="1209381" y="116083"/>
                  <a:pt x="1203167" y="109870"/>
                </a:cubicBezTo>
                <a:cubicBezTo>
                  <a:pt x="1196954" y="103656"/>
                  <a:pt x="1196954" y="93582"/>
                  <a:pt x="1203167" y="87368"/>
                </a:cubicBezTo>
                <a:lnTo>
                  <a:pt x="1203168" y="87368"/>
                </a:lnTo>
                <a:lnTo>
                  <a:pt x="1218262" y="72273"/>
                </a:lnTo>
                <a:lnTo>
                  <a:pt x="1218236" y="72248"/>
                </a:lnTo>
                <a:cubicBezTo>
                  <a:pt x="1164549" y="18560"/>
                  <a:pt x="1077504" y="18560"/>
                  <a:pt x="1023816" y="72248"/>
                </a:cubicBezTo>
                <a:lnTo>
                  <a:pt x="1023789" y="72274"/>
                </a:lnTo>
                <a:lnTo>
                  <a:pt x="1060665" y="109150"/>
                </a:lnTo>
                <a:lnTo>
                  <a:pt x="1061092" y="109577"/>
                </a:lnTo>
                <a:lnTo>
                  <a:pt x="1061006" y="109664"/>
                </a:lnTo>
                <a:lnTo>
                  <a:pt x="1064150" y="114423"/>
                </a:lnTo>
                <a:cubicBezTo>
                  <a:pt x="1066460" y="120189"/>
                  <a:pt x="1065249" y="127068"/>
                  <a:pt x="1060534" y="131782"/>
                </a:cubicBezTo>
                <a:cubicBezTo>
                  <a:pt x="1054248" y="138068"/>
                  <a:pt x="1044115" y="138127"/>
                  <a:pt x="1037902" y="131913"/>
                </a:cubicBezTo>
                <a:lnTo>
                  <a:pt x="1037320" y="131033"/>
                </a:lnTo>
                <a:lnTo>
                  <a:pt x="1001175" y="94888"/>
                </a:lnTo>
                <a:lnTo>
                  <a:pt x="986081" y="109983"/>
                </a:lnTo>
                <a:lnTo>
                  <a:pt x="985967" y="109870"/>
                </a:lnTo>
                <a:cubicBezTo>
                  <a:pt x="979755" y="116083"/>
                  <a:pt x="969680" y="116083"/>
                  <a:pt x="963466" y="109870"/>
                </a:cubicBezTo>
                <a:cubicBezTo>
                  <a:pt x="957253" y="103656"/>
                  <a:pt x="957253" y="93582"/>
                  <a:pt x="963466" y="87368"/>
                </a:cubicBezTo>
                <a:lnTo>
                  <a:pt x="963467" y="87368"/>
                </a:lnTo>
                <a:lnTo>
                  <a:pt x="978561" y="72274"/>
                </a:lnTo>
                <a:lnTo>
                  <a:pt x="978535" y="72248"/>
                </a:lnTo>
                <a:cubicBezTo>
                  <a:pt x="924846" y="18560"/>
                  <a:pt x="837803" y="18560"/>
                  <a:pt x="784114" y="72248"/>
                </a:cubicBezTo>
                <a:lnTo>
                  <a:pt x="784088" y="72274"/>
                </a:lnTo>
                <a:lnTo>
                  <a:pt x="820964" y="109150"/>
                </a:lnTo>
                <a:lnTo>
                  <a:pt x="821391" y="109577"/>
                </a:lnTo>
                <a:lnTo>
                  <a:pt x="821305" y="109664"/>
                </a:lnTo>
                <a:lnTo>
                  <a:pt x="824449" y="114423"/>
                </a:lnTo>
                <a:cubicBezTo>
                  <a:pt x="826759" y="120189"/>
                  <a:pt x="825548" y="127068"/>
                  <a:pt x="820833" y="131782"/>
                </a:cubicBezTo>
                <a:cubicBezTo>
                  <a:pt x="814548" y="138068"/>
                  <a:pt x="804414" y="138127"/>
                  <a:pt x="798201" y="131913"/>
                </a:cubicBezTo>
                <a:lnTo>
                  <a:pt x="797619" y="131033"/>
                </a:lnTo>
                <a:lnTo>
                  <a:pt x="761473" y="94888"/>
                </a:lnTo>
                <a:lnTo>
                  <a:pt x="746379" y="109983"/>
                </a:lnTo>
                <a:lnTo>
                  <a:pt x="746266" y="109870"/>
                </a:lnTo>
                <a:cubicBezTo>
                  <a:pt x="740053" y="116083"/>
                  <a:pt x="729978" y="116083"/>
                  <a:pt x="723764" y="109870"/>
                </a:cubicBezTo>
                <a:cubicBezTo>
                  <a:pt x="717551" y="103656"/>
                  <a:pt x="717551" y="93582"/>
                  <a:pt x="723764" y="87368"/>
                </a:cubicBezTo>
                <a:lnTo>
                  <a:pt x="723765" y="87368"/>
                </a:lnTo>
                <a:lnTo>
                  <a:pt x="738860" y="72273"/>
                </a:lnTo>
                <a:lnTo>
                  <a:pt x="738834" y="72248"/>
                </a:lnTo>
                <a:cubicBezTo>
                  <a:pt x="685146" y="18560"/>
                  <a:pt x="598101" y="18560"/>
                  <a:pt x="544413" y="72248"/>
                </a:cubicBezTo>
                <a:lnTo>
                  <a:pt x="544387" y="72274"/>
                </a:lnTo>
                <a:lnTo>
                  <a:pt x="581264" y="109150"/>
                </a:lnTo>
                <a:lnTo>
                  <a:pt x="581690" y="109577"/>
                </a:lnTo>
                <a:lnTo>
                  <a:pt x="581604" y="109664"/>
                </a:lnTo>
                <a:lnTo>
                  <a:pt x="584749" y="114423"/>
                </a:lnTo>
                <a:cubicBezTo>
                  <a:pt x="587059" y="120189"/>
                  <a:pt x="585847" y="127068"/>
                  <a:pt x="581132" y="131782"/>
                </a:cubicBezTo>
                <a:cubicBezTo>
                  <a:pt x="574846" y="138068"/>
                  <a:pt x="564714" y="138127"/>
                  <a:pt x="558500" y="131913"/>
                </a:cubicBezTo>
                <a:lnTo>
                  <a:pt x="557918" y="131033"/>
                </a:lnTo>
                <a:lnTo>
                  <a:pt x="521773" y="94888"/>
                </a:lnTo>
                <a:lnTo>
                  <a:pt x="506678" y="109983"/>
                </a:lnTo>
                <a:lnTo>
                  <a:pt x="506565" y="109870"/>
                </a:lnTo>
                <a:cubicBezTo>
                  <a:pt x="500352" y="116083"/>
                  <a:pt x="490277" y="116083"/>
                  <a:pt x="484064" y="109870"/>
                </a:cubicBezTo>
                <a:cubicBezTo>
                  <a:pt x="477850" y="103656"/>
                  <a:pt x="477850" y="93582"/>
                  <a:pt x="484064" y="87368"/>
                </a:cubicBezTo>
                <a:lnTo>
                  <a:pt x="499159" y="72273"/>
                </a:lnTo>
                <a:lnTo>
                  <a:pt x="499133" y="72248"/>
                </a:lnTo>
                <a:cubicBezTo>
                  <a:pt x="445445" y="18560"/>
                  <a:pt x="358400" y="18560"/>
                  <a:pt x="304712" y="72248"/>
                </a:cubicBezTo>
                <a:lnTo>
                  <a:pt x="304685" y="72274"/>
                </a:lnTo>
                <a:lnTo>
                  <a:pt x="341561" y="109150"/>
                </a:lnTo>
                <a:lnTo>
                  <a:pt x="341989" y="109577"/>
                </a:lnTo>
                <a:lnTo>
                  <a:pt x="341901" y="109664"/>
                </a:lnTo>
                <a:lnTo>
                  <a:pt x="345046" y="114423"/>
                </a:lnTo>
                <a:cubicBezTo>
                  <a:pt x="347357" y="120189"/>
                  <a:pt x="346145" y="127068"/>
                  <a:pt x="341430" y="131782"/>
                </a:cubicBezTo>
                <a:cubicBezTo>
                  <a:pt x="335145" y="138068"/>
                  <a:pt x="325012" y="138127"/>
                  <a:pt x="318798" y="131913"/>
                </a:cubicBezTo>
                <a:lnTo>
                  <a:pt x="318216" y="131033"/>
                </a:lnTo>
                <a:lnTo>
                  <a:pt x="282072" y="94888"/>
                </a:lnTo>
                <a:lnTo>
                  <a:pt x="266977" y="109983"/>
                </a:lnTo>
                <a:lnTo>
                  <a:pt x="266864" y="109870"/>
                </a:lnTo>
                <a:cubicBezTo>
                  <a:pt x="260651" y="116083"/>
                  <a:pt x="250576" y="116083"/>
                  <a:pt x="244363" y="109870"/>
                </a:cubicBezTo>
                <a:cubicBezTo>
                  <a:pt x="238149" y="103656"/>
                  <a:pt x="238149" y="93582"/>
                  <a:pt x="244363" y="87368"/>
                </a:cubicBezTo>
                <a:lnTo>
                  <a:pt x="259457" y="72274"/>
                </a:lnTo>
                <a:lnTo>
                  <a:pt x="259431" y="72248"/>
                </a:lnTo>
                <a:cubicBezTo>
                  <a:pt x="205743" y="18560"/>
                  <a:pt x="118698" y="18560"/>
                  <a:pt x="65011" y="72248"/>
                </a:cubicBezTo>
                <a:lnTo>
                  <a:pt x="27275" y="109983"/>
                </a:lnTo>
                <a:lnTo>
                  <a:pt x="27163" y="109870"/>
                </a:lnTo>
                <a:cubicBezTo>
                  <a:pt x="20949" y="116083"/>
                  <a:pt x="10874" y="116083"/>
                  <a:pt x="4661" y="109870"/>
                </a:cubicBezTo>
                <a:cubicBezTo>
                  <a:pt x="-1553" y="103656"/>
                  <a:pt x="-1553" y="93582"/>
                  <a:pt x="4661" y="87368"/>
                </a:cubicBezTo>
                <a:lnTo>
                  <a:pt x="4662" y="87368"/>
                </a:lnTo>
                <a:lnTo>
                  <a:pt x="42396" y="49633"/>
                </a:lnTo>
                <a:cubicBezTo>
                  <a:pt x="75485" y="16545"/>
                  <a:pt x="118853" y="0"/>
                  <a:pt x="16222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C8CB5D9-4CC2-D10D-11E9-4A26DA250FEE}"/>
              </a:ext>
            </a:extLst>
          </p:cNvPr>
          <p:cNvSpPr/>
          <p:nvPr/>
        </p:nvSpPr>
        <p:spPr>
          <a:xfrm>
            <a:off x="341565" y="1470326"/>
            <a:ext cx="9207273" cy="369807"/>
          </a:xfrm>
          <a:custGeom>
            <a:avLst/>
            <a:gdLst>
              <a:gd name="connsiteX0" fmla="*/ 348313 w 9207273"/>
              <a:gd name="connsiteY0" fmla="*/ 0 h 369807"/>
              <a:gd name="connsiteX1" fmla="*/ 505595 w 9207273"/>
              <a:gd name="connsiteY1" fmla="*/ 65148 h 369807"/>
              <a:gd name="connsiteX2" fmla="*/ 584057 w 9207273"/>
              <a:gd name="connsiteY2" fmla="*/ 143609 h 369807"/>
              <a:gd name="connsiteX3" fmla="*/ 662518 w 9207273"/>
              <a:gd name="connsiteY3" fmla="*/ 65148 h 369807"/>
              <a:gd name="connsiteX4" fmla="*/ 819801 w 9207273"/>
              <a:gd name="connsiteY4" fmla="*/ 0 h 369807"/>
              <a:gd name="connsiteX5" fmla="*/ 977084 w 9207273"/>
              <a:gd name="connsiteY5" fmla="*/ 65148 h 369807"/>
              <a:gd name="connsiteX6" fmla="*/ 1055545 w 9207273"/>
              <a:gd name="connsiteY6" fmla="*/ 143609 h 369807"/>
              <a:gd name="connsiteX7" fmla="*/ 1134006 w 9207273"/>
              <a:gd name="connsiteY7" fmla="*/ 65148 h 369807"/>
              <a:gd name="connsiteX8" fmla="*/ 1291289 w 9207273"/>
              <a:gd name="connsiteY8" fmla="*/ 0 h 369807"/>
              <a:gd name="connsiteX9" fmla="*/ 1448571 w 9207273"/>
              <a:gd name="connsiteY9" fmla="*/ 65148 h 369807"/>
              <a:gd name="connsiteX10" fmla="*/ 1527032 w 9207273"/>
              <a:gd name="connsiteY10" fmla="*/ 143609 h 369807"/>
              <a:gd name="connsiteX11" fmla="*/ 1605493 w 9207273"/>
              <a:gd name="connsiteY11" fmla="*/ 65148 h 369807"/>
              <a:gd name="connsiteX12" fmla="*/ 1762776 w 9207273"/>
              <a:gd name="connsiteY12" fmla="*/ 0 h 369807"/>
              <a:gd name="connsiteX13" fmla="*/ 1920058 w 9207273"/>
              <a:gd name="connsiteY13" fmla="*/ 65148 h 369807"/>
              <a:gd name="connsiteX14" fmla="*/ 1998519 w 9207273"/>
              <a:gd name="connsiteY14" fmla="*/ 143609 h 369807"/>
              <a:gd name="connsiteX15" fmla="*/ 2076981 w 9207273"/>
              <a:gd name="connsiteY15" fmla="*/ 65148 h 369807"/>
              <a:gd name="connsiteX16" fmla="*/ 2234263 w 9207273"/>
              <a:gd name="connsiteY16" fmla="*/ 0 h 369807"/>
              <a:gd name="connsiteX17" fmla="*/ 2391546 w 9207273"/>
              <a:gd name="connsiteY17" fmla="*/ 65148 h 369807"/>
              <a:gd name="connsiteX18" fmla="*/ 2470006 w 9207273"/>
              <a:gd name="connsiteY18" fmla="*/ 143609 h 369807"/>
              <a:gd name="connsiteX19" fmla="*/ 2548467 w 9207273"/>
              <a:gd name="connsiteY19" fmla="*/ 65148 h 369807"/>
              <a:gd name="connsiteX20" fmla="*/ 2705750 w 9207273"/>
              <a:gd name="connsiteY20" fmla="*/ 0 h 369807"/>
              <a:gd name="connsiteX21" fmla="*/ 2863033 w 9207273"/>
              <a:gd name="connsiteY21" fmla="*/ 65148 h 369807"/>
              <a:gd name="connsiteX22" fmla="*/ 2941494 w 9207273"/>
              <a:gd name="connsiteY22" fmla="*/ 143609 h 369807"/>
              <a:gd name="connsiteX23" fmla="*/ 3019955 w 9207273"/>
              <a:gd name="connsiteY23" fmla="*/ 65148 h 369807"/>
              <a:gd name="connsiteX24" fmla="*/ 3177238 w 9207273"/>
              <a:gd name="connsiteY24" fmla="*/ 0 h 369807"/>
              <a:gd name="connsiteX25" fmla="*/ 3334520 w 9207273"/>
              <a:gd name="connsiteY25" fmla="*/ 65148 h 369807"/>
              <a:gd name="connsiteX26" fmla="*/ 3412981 w 9207273"/>
              <a:gd name="connsiteY26" fmla="*/ 143609 h 369807"/>
              <a:gd name="connsiteX27" fmla="*/ 3491442 w 9207273"/>
              <a:gd name="connsiteY27" fmla="*/ 65148 h 369807"/>
              <a:gd name="connsiteX28" fmla="*/ 3648725 w 9207273"/>
              <a:gd name="connsiteY28" fmla="*/ 0 h 369807"/>
              <a:gd name="connsiteX29" fmla="*/ 3806008 w 9207273"/>
              <a:gd name="connsiteY29" fmla="*/ 65148 h 369807"/>
              <a:gd name="connsiteX30" fmla="*/ 3884469 w 9207273"/>
              <a:gd name="connsiteY30" fmla="*/ 143609 h 369807"/>
              <a:gd name="connsiteX31" fmla="*/ 3962930 w 9207273"/>
              <a:gd name="connsiteY31" fmla="*/ 65148 h 369807"/>
              <a:gd name="connsiteX32" fmla="*/ 4120213 w 9207273"/>
              <a:gd name="connsiteY32" fmla="*/ 0 h 369807"/>
              <a:gd name="connsiteX33" fmla="*/ 4277496 w 9207273"/>
              <a:gd name="connsiteY33" fmla="*/ 65148 h 369807"/>
              <a:gd name="connsiteX34" fmla="*/ 4355957 w 9207273"/>
              <a:gd name="connsiteY34" fmla="*/ 143609 h 369807"/>
              <a:gd name="connsiteX35" fmla="*/ 4434417 w 9207273"/>
              <a:gd name="connsiteY35" fmla="*/ 65148 h 369807"/>
              <a:gd name="connsiteX36" fmla="*/ 4591700 w 9207273"/>
              <a:gd name="connsiteY36" fmla="*/ 0 h 369807"/>
              <a:gd name="connsiteX37" fmla="*/ 4748983 w 9207273"/>
              <a:gd name="connsiteY37" fmla="*/ 65148 h 369807"/>
              <a:gd name="connsiteX38" fmla="*/ 4827444 w 9207273"/>
              <a:gd name="connsiteY38" fmla="*/ 143609 h 369807"/>
              <a:gd name="connsiteX39" fmla="*/ 4905905 w 9207273"/>
              <a:gd name="connsiteY39" fmla="*/ 65148 h 369807"/>
              <a:gd name="connsiteX40" fmla="*/ 5063188 w 9207273"/>
              <a:gd name="connsiteY40" fmla="*/ 0 h 369807"/>
              <a:gd name="connsiteX41" fmla="*/ 5220471 w 9207273"/>
              <a:gd name="connsiteY41" fmla="*/ 65148 h 369807"/>
              <a:gd name="connsiteX42" fmla="*/ 5298932 w 9207273"/>
              <a:gd name="connsiteY42" fmla="*/ 143609 h 369807"/>
              <a:gd name="connsiteX43" fmla="*/ 5377392 w 9207273"/>
              <a:gd name="connsiteY43" fmla="*/ 65148 h 369807"/>
              <a:gd name="connsiteX44" fmla="*/ 5534675 w 9207273"/>
              <a:gd name="connsiteY44" fmla="*/ 0 h 369807"/>
              <a:gd name="connsiteX45" fmla="*/ 5691958 w 9207273"/>
              <a:gd name="connsiteY45" fmla="*/ 65148 h 369807"/>
              <a:gd name="connsiteX46" fmla="*/ 5770419 w 9207273"/>
              <a:gd name="connsiteY46" fmla="*/ 143609 h 369807"/>
              <a:gd name="connsiteX47" fmla="*/ 5848880 w 9207273"/>
              <a:gd name="connsiteY47" fmla="*/ 65148 h 369807"/>
              <a:gd name="connsiteX48" fmla="*/ 6006163 w 9207273"/>
              <a:gd name="connsiteY48" fmla="*/ 0 h 369807"/>
              <a:gd name="connsiteX49" fmla="*/ 6163446 w 9207273"/>
              <a:gd name="connsiteY49" fmla="*/ 65148 h 369807"/>
              <a:gd name="connsiteX50" fmla="*/ 6241907 w 9207273"/>
              <a:gd name="connsiteY50" fmla="*/ 143609 h 369807"/>
              <a:gd name="connsiteX51" fmla="*/ 6320368 w 9207273"/>
              <a:gd name="connsiteY51" fmla="*/ 65148 h 369807"/>
              <a:gd name="connsiteX52" fmla="*/ 6477651 w 9207273"/>
              <a:gd name="connsiteY52" fmla="*/ 0 h 369807"/>
              <a:gd name="connsiteX53" fmla="*/ 6634934 w 9207273"/>
              <a:gd name="connsiteY53" fmla="*/ 65148 h 369807"/>
              <a:gd name="connsiteX54" fmla="*/ 6713395 w 9207273"/>
              <a:gd name="connsiteY54" fmla="*/ 143609 h 369807"/>
              <a:gd name="connsiteX55" fmla="*/ 6791856 w 9207273"/>
              <a:gd name="connsiteY55" fmla="*/ 65148 h 369807"/>
              <a:gd name="connsiteX56" fmla="*/ 6949139 w 9207273"/>
              <a:gd name="connsiteY56" fmla="*/ 0 h 369807"/>
              <a:gd name="connsiteX57" fmla="*/ 7106422 w 9207273"/>
              <a:gd name="connsiteY57" fmla="*/ 65148 h 369807"/>
              <a:gd name="connsiteX58" fmla="*/ 7184883 w 9207273"/>
              <a:gd name="connsiteY58" fmla="*/ 143609 h 369807"/>
              <a:gd name="connsiteX59" fmla="*/ 7263343 w 9207273"/>
              <a:gd name="connsiteY59" fmla="*/ 65148 h 369807"/>
              <a:gd name="connsiteX60" fmla="*/ 7420626 w 9207273"/>
              <a:gd name="connsiteY60" fmla="*/ 0 h 369807"/>
              <a:gd name="connsiteX61" fmla="*/ 7577909 w 9207273"/>
              <a:gd name="connsiteY61" fmla="*/ 65148 h 369807"/>
              <a:gd name="connsiteX62" fmla="*/ 7656370 w 9207273"/>
              <a:gd name="connsiteY62" fmla="*/ 143609 h 369807"/>
              <a:gd name="connsiteX63" fmla="*/ 7734831 w 9207273"/>
              <a:gd name="connsiteY63" fmla="*/ 65148 h 369807"/>
              <a:gd name="connsiteX64" fmla="*/ 7892114 w 9207273"/>
              <a:gd name="connsiteY64" fmla="*/ 0 h 369807"/>
              <a:gd name="connsiteX65" fmla="*/ 8049397 w 9207273"/>
              <a:gd name="connsiteY65" fmla="*/ 65148 h 369807"/>
              <a:gd name="connsiteX66" fmla="*/ 8127857 w 9207273"/>
              <a:gd name="connsiteY66" fmla="*/ 143609 h 369807"/>
              <a:gd name="connsiteX67" fmla="*/ 8206318 w 9207273"/>
              <a:gd name="connsiteY67" fmla="*/ 65148 h 369807"/>
              <a:gd name="connsiteX68" fmla="*/ 8363601 w 9207273"/>
              <a:gd name="connsiteY68" fmla="*/ 0 h 369807"/>
              <a:gd name="connsiteX69" fmla="*/ 8520884 w 9207273"/>
              <a:gd name="connsiteY69" fmla="*/ 65148 h 369807"/>
              <a:gd name="connsiteX70" fmla="*/ 8599344 w 9207273"/>
              <a:gd name="connsiteY70" fmla="*/ 143608 h 369807"/>
              <a:gd name="connsiteX71" fmla="*/ 8677803 w 9207273"/>
              <a:gd name="connsiteY71" fmla="*/ 65148 h 369807"/>
              <a:gd name="connsiteX72" fmla="*/ 8835086 w 9207273"/>
              <a:gd name="connsiteY72" fmla="*/ 0 h 369807"/>
              <a:gd name="connsiteX73" fmla="*/ 8992369 w 9207273"/>
              <a:gd name="connsiteY73" fmla="*/ 65148 h 369807"/>
              <a:gd name="connsiteX74" fmla="*/ 9188683 w 9207273"/>
              <a:gd name="connsiteY74" fmla="*/ 261462 h 369807"/>
              <a:gd name="connsiteX75" fmla="*/ 9188685 w 9207273"/>
              <a:gd name="connsiteY75" fmla="*/ 261464 h 369807"/>
              <a:gd name="connsiteX76" fmla="*/ 9188685 w 9207273"/>
              <a:gd name="connsiteY76" fmla="*/ 351219 h 369807"/>
              <a:gd name="connsiteX77" fmla="*/ 9098930 w 9207273"/>
              <a:gd name="connsiteY77" fmla="*/ 351219 h 369807"/>
              <a:gd name="connsiteX78" fmla="*/ 9098809 w 9207273"/>
              <a:gd name="connsiteY78" fmla="*/ 351340 h 369807"/>
              <a:gd name="connsiteX79" fmla="*/ 8902493 w 9207273"/>
              <a:gd name="connsiteY79" fmla="*/ 155025 h 369807"/>
              <a:gd name="connsiteX80" fmla="*/ 8767679 w 9207273"/>
              <a:gd name="connsiteY80" fmla="*/ 155025 h 369807"/>
              <a:gd name="connsiteX81" fmla="*/ 8689220 w 9207273"/>
              <a:gd name="connsiteY81" fmla="*/ 233484 h 369807"/>
              <a:gd name="connsiteX82" fmla="*/ 8717198 w 9207273"/>
              <a:gd name="connsiteY82" fmla="*/ 261462 h 369807"/>
              <a:gd name="connsiteX83" fmla="*/ 8717200 w 9207273"/>
              <a:gd name="connsiteY83" fmla="*/ 261464 h 369807"/>
              <a:gd name="connsiteX84" fmla="*/ 8717200 w 9207273"/>
              <a:gd name="connsiteY84" fmla="*/ 351219 h 369807"/>
              <a:gd name="connsiteX85" fmla="*/ 8627445 w 9207273"/>
              <a:gd name="connsiteY85" fmla="*/ 351219 h 369807"/>
              <a:gd name="connsiteX86" fmla="*/ 8627324 w 9207273"/>
              <a:gd name="connsiteY86" fmla="*/ 351340 h 369807"/>
              <a:gd name="connsiteX87" fmla="*/ 8599343 w 9207273"/>
              <a:gd name="connsiteY87" fmla="*/ 323360 h 369807"/>
              <a:gd name="connsiteX88" fmla="*/ 8592349 w 9207273"/>
              <a:gd name="connsiteY88" fmla="*/ 330354 h 369807"/>
              <a:gd name="connsiteX89" fmla="*/ 8591937 w 9207273"/>
              <a:gd name="connsiteY89" fmla="*/ 329942 h 369807"/>
              <a:gd name="connsiteX90" fmla="*/ 8585161 w 9207273"/>
              <a:gd name="connsiteY90" fmla="*/ 335477 h 369807"/>
              <a:gd name="connsiteX91" fmla="*/ 8505362 w 9207273"/>
              <a:gd name="connsiteY91" fmla="*/ 327344 h 369807"/>
              <a:gd name="connsiteX92" fmla="*/ 8497229 w 9207273"/>
              <a:gd name="connsiteY92" fmla="*/ 247545 h 369807"/>
              <a:gd name="connsiteX93" fmla="*/ 8502764 w 9207273"/>
              <a:gd name="connsiteY93" fmla="*/ 240769 h 369807"/>
              <a:gd name="connsiteX94" fmla="*/ 8502473 w 9207273"/>
              <a:gd name="connsiteY94" fmla="*/ 240478 h 369807"/>
              <a:gd name="connsiteX95" fmla="*/ 8505360 w 9207273"/>
              <a:gd name="connsiteY95" fmla="*/ 237591 h 369807"/>
              <a:gd name="connsiteX96" fmla="*/ 8505362 w 9207273"/>
              <a:gd name="connsiteY96" fmla="*/ 237589 h 369807"/>
              <a:gd name="connsiteX97" fmla="*/ 8505364 w 9207273"/>
              <a:gd name="connsiteY97" fmla="*/ 237587 h 369807"/>
              <a:gd name="connsiteX98" fmla="*/ 8509467 w 9207273"/>
              <a:gd name="connsiteY98" fmla="*/ 233484 h 369807"/>
              <a:gd name="connsiteX99" fmla="*/ 8431008 w 9207273"/>
              <a:gd name="connsiteY99" fmla="*/ 155025 h 369807"/>
              <a:gd name="connsiteX100" fmla="*/ 8296194 w 9207273"/>
              <a:gd name="connsiteY100" fmla="*/ 155025 h 369807"/>
              <a:gd name="connsiteX101" fmla="*/ 8217734 w 9207273"/>
              <a:gd name="connsiteY101" fmla="*/ 233485 h 369807"/>
              <a:gd name="connsiteX102" fmla="*/ 8245711 w 9207273"/>
              <a:gd name="connsiteY102" fmla="*/ 261462 h 369807"/>
              <a:gd name="connsiteX103" fmla="*/ 8245713 w 9207273"/>
              <a:gd name="connsiteY103" fmla="*/ 261464 h 369807"/>
              <a:gd name="connsiteX104" fmla="*/ 8245713 w 9207273"/>
              <a:gd name="connsiteY104" fmla="*/ 351219 h 369807"/>
              <a:gd name="connsiteX105" fmla="*/ 8155958 w 9207273"/>
              <a:gd name="connsiteY105" fmla="*/ 351219 h 369807"/>
              <a:gd name="connsiteX106" fmla="*/ 8155837 w 9207273"/>
              <a:gd name="connsiteY106" fmla="*/ 351340 h 369807"/>
              <a:gd name="connsiteX107" fmla="*/ 8127857 w 9207273"/>
              <a:gd name="connsiteY107" fmla="*/ 323361 h 369807"/>
              <a:gd name="connsiteX108" fmla="*/ 8120864 w 9207273"/>
              <a:gd name="connsiteY108" fmla="*/ 330354 h 369807"/>
              <a:gd name="connsiteX109" fmla="*/ 8120452 w 9207273"/>
              <a:gd name="connsiteY109" fmla="*/ 329942 h 369807"/>
              <a:gd name="connsiteX110" fmla="*/ 8113676 w 9207273"/>
              <a:gd name="connsiteY110" fmla="*/ 335477 h 369807"/>
              <a:gd name="connsiteX111" fmla="*/ 8033877 w 9207273"/>
              <a:gd name="connsiteY111" fmla="*/ 327344 h 369807"/>
              <a:gd name="connsiteX112" fmla="*/ 8025744 w 9207273"/>
              <a:gd name="connsiteY112" fmla="*/ 247545 h 369807"/>
              <a:gd name="connsiteX113" fmla="*/ 8031279 w 9207273"/>
              <a:gd name="connsiteY113" fmla="*/ 240769 h 369807"/>
              <a:gd name="connsiteX114" fmla="*/ 8030988 w 9207273"/>
              <a:gd name="connsiteY114" fmla="*/ 240478 h 369807"/>
              <a:gd name="connsiteX115" fmla="*/ 8033875 w 9207273"/>
              <a:gd name="connsiteY115" fmla="*/ 237591 h 369807"/>
              <a:gd name="connsiteX116" fmla="*/ 8033877 w 9207273"/>
              <a:gd name="connsiteY116" fmla="*/ 237589 h 369807"/>
              <a:gd name="connsiteX117" fmla="*/ 8033879 w 9207273"/>
              <a:gd name="connsiteY117" fmla="*/ 237587 h 369807"/>
              <a:gd name="connsiteX118" fmla="*/ 8037981 w 9207273"/>
              <a:gd name="connsiteY118" fmla="*/ 233485 h 369807"/>
              <a:gd name="connsiteX119" fmla="*/ 7959521 w 9207273"/>
              <a:gd name="connsiteY119" fmla="*/ 155025 h 369807"/>
              <a:gd name="connsiteX120" fmla="*/ 7824707 w 9207273"/>
              <a:gd name="connsiteY120" fmla="*/ 155025 h 369807"/>
              <a:gd name="connsiteX121" fmla="*/ 7746247 w 9207273"/>
              <a:gd name="connsiteY121" fmla="*/ 233485 h 369807"/>
              <a:gd name="connsiteX122" fmla="*/ 7774223 w 9207273"/>
              <a:gd name="connsiteY122" fmla="*/ 261462 h 369807"/>
              <a:gd name="connsiteX123" fmla="*/ 7774225 w 9207273"/>
              <a:gd name="connsiteY123" fmla="*/ 261464 h 369807"/>
              <a:gd name="connsiteX124" fmla="*/ 7774225 w 9207273"/>
              <a:gd name="connsiteY124" fmla="*/ 351219 h 369807"/>
              <a:gd name="connsiteX125" fmla="*/ 7684470 w 9207273"/>
              <a:gd name="connsiteY125" fmla="*/ 351219 h 369807"/>
              <a:gd name="connsiteX126" fmla="*/ 7684349 w 9207273"/>
              <a:gd name="connsiteY126" fmla="*/ 351340 h 369807"/>
              <a:gd name="connsiteX127" fmla="*/ 7656370 w 9207273"/>
              <a:gd name="connsiteY127" fmla="*/ 323361 h 369807"/>
              <a:gd name="connsiteX128" fmla="*/ 7649377 w 9207273"/>
              <a:gd name="connsiteY128" fmla="*/ 330354 h 369807"/>
              <a:gd name="connsiteX129" fmla="*/ 7648965 w 9207273"/>
              <a:gd name="connsiteY129" fmla="*/ 329942 h 369807"/>
              <a:gd name="connsiteX130" fmla="*/ 7642189 w 9207273"/>
              <a:gd name="connsiteY130" fmla="*/ 335477 h 369807"/>
              <a:gd name="connsiteX131" fmla="*/ 7562390 w 9207273"/>
              <a:gd name="connsiteY131" fmla="*/ 327344 h 369807"/>
              <a:gd name="connsiteX132" fmla="*/ 7554257 w 9207273"/>
              <a:gd name="connsiteY132" fmla="*/ 247545 h 369807"/>
              <a:gd name="connsiteX133" fmla="*/ 7559792 w 9207273"/>
              <a:gd name="connsiteY133" fmla="*/ 240769 h 369807"/>
              <a:gd name="connsiteX134" fmla="*/ 7559501 w 9207273"/>
              <a:gd name="connsiteY134" fmla="*/ 240478 h 369807"/>
              <a:gd name="connsiteX135" fmla="*/ 7562388 w 9207273"/>
              <a:gd name="connsiteY135" fmla="*/ 237591 h 369807"/>
              <a:gd name="connsiteX136" fmla="*/ 7562390 w 9207273"/>
              <a:gd name="connsiteY136" fmla="*/ 237589 h 369807"/>
              <a:gd name="connsiteX137" fmla="*/ 7562392 w 9207273"/>
              <a:gd name="connsiteY137" fmla="*/ 237587 h 369807"/>
              <a:gd name="connsiteX138" fmla="*/ 7566494 w 9207273"/>
              <a:gd name="connsiteY138" fmla="*/ 233485 h 369807"/>
              <a:gd name="connsiteX139" fmla="*/ 7488033 w 9207273"/>
              <a:gd name="connsiteY139" fmla="*/ 155025 h 369807"/>
              <a:gd name="connsiteX140" fmla="*/ 7353219 w 9207273"/>
              <a:gd name="connsiteY140" fmla="*/ 155025 h 369807"/>
              <a:gd name="connsiteX141" fmla="*/ 7274759 w 9207273"/>
              <a:gd name="connsiteY141" fmla="*/ 233485 h 369807"/>
              <a:gd name="connsiteX142" fmla="*/ 7302736 w 9207273"/>
              <a:gd name="connsiteY142" fmla="*/ 261462 h 369807"/>
              <a:gd name="connsiteX143" fmla="*/ 7302738 w 9207273"/>
              <a:gd name="connsiteY143" fmla="*/ 261464 h 369807"/>
              <a:gd name="connsiteX144" fmla="*/ 7302738 w 9207273"/>
              <a:gd name="connsiteY144" fmla="*/ 351219 h 369807"/>
              <a:gd name="connsiteX145" fmla="*/ 7212983 w 9207273"/>
              <a:gd name="connsiteY145" fmla="*/ 351219 h 369807"/>
              <a:gd name="connsiteX146" fmla="*/ 7212862 w 9207273"/>
              <a:gd name="connsiteY146" fmla="*/ 351340 h 369807"/>
              <a:gd name="connsiteX147" fmla="*/ 7184883 w 9207273"/>
              <a:gd name="connsiteY147" fmla="*/ 323361 h 369807"/>
              <a:gd name="connsiteX148" fmla="*/ 7177889 w 9207273"/>
              <a:gd name="connsiteY148" fmla="*/ 330354 h 369807"/>
              <a:gd name="connsiteX149" fmla="*/ 7177477 w 9207273"/>
              <a:gd name="connsiteY149" fmla="*/ 329942 h 369807"/>
              <a:gd name="connsiteX150" fmla="*/ 7170701 w 9207273"/>
              <a:gd name="connsiteY150" fmla="*/ 335477 h 369807"/>
              <a:gd name="connsiteX151" fmla="*/ 7090902 w 9207273"/>
              <a:gd name="connsiteY151" fmla="*/ 327344 h 369807"/>
              <a:gd name="connsiteX152" fmla="*/ 7082769 w 9207273"/>
              <a:gd name="connsiteY152" fmla="*/ 247545 h 369807"/>
              <a:gd name="connsiteX153" fmla="*/ 7088304 w 9207273"/>
              <a:gd name="connsiteY153" fmla="*/ 240769 h 369807"/>
              <a:gd name="connsiteX154" fmla="*/ 7088013 w 9207273"/>
              <a:gd name="connsiteY154" fmla="*/ 240478 h 369807"/>
              <a:gd name="connsiteX155" fmla="*/ 7090900 w 9207273"/>
              <a:gd name="connsiteY155" fmla="*/ 237591 h 369807"/>
              <a:gd name="connsiteX156" fmla="*/ 7090902 w 9207273"/>
              <a:gd name="connsiteY156" fmla="*/ 237589 h 369807"/>
              <a:gd name="connsiteX157" fmla="*/ 7090904 w 9207273"/>
              <a:gd name="connsiteY157" fmla="*/ 237587 h 369807"/>
              <a:gd name="connsiteX158" fmla="*/ 7095006 w 9207273"/>
              <a:gd name="connsiteY158" fmla="*/ 233485 h 369807"/>
              <a:gd name="connsiteX159" fmla="*/ 7016546 w 9207273"/>
              <a:gd name="connsiteY159" fmla="*/ 155025 h 369807"/>
              <a:gd name="connsiteX160" fmla="*/ 6881732 w 9207273"/>
              <a:gd name="connsiteY160" fmla="*/ 155025 h 369807"/>
              <a:gd name="connsiteX161" fmla="*/ 6803272 w 9207273"/>
              <a:gd name="connsiteY161" fmla="*/ 233485 h 369807"/>
              <a:gd name="connsiteX162" fmla="*/ 6831248 w 9207273"/>
              <a:gd name="connsiteY162" fmla="*/ 261462 h 369807"/>
              <a:gd name="connsiteX163" fmla="*/ 6831250 w 9207273"/>
              <a:gd name="connsiteY163" fmla="*/ 261464 h 369807"/>
              <a:gd name="connsiteX164" fmla="*/ 6831250 w 9207273"/>
              <a:gd name="connsiteY164" fmla="*/ 351219 h 369807"/>
              <a:gd name="connsiteX165" fmla="*/ 6741495 w 9207273"/>
              <a:gd name="connsiteY165" fmla="*/ 351219 h 369807"/>
              <a:gd name="connsiteX166" fmla="*/ 6741374 w 9207273"/>
              <a:gd name="connsiteY166" fmla="*/ 351340 h 369807"/>
              <a:gd name="connsiteX167" fmla="*/ 6713395 w 9207273"/>
              <a:gd name="connsiteY167" fmla="*/ 323361 h 369807"/>
              <a:gd name="connsiteX168" fmla="*/ 6706402 w 9207273"/>
              <a:gd name="connsiteY168" fmla="*/ 330354 h 369807"/>
              <a:gd name="connsiteX169" fmla="*/ 6705990 w 9207273"/>
              <a:gd name="connsiteY169" fmla="*/ 329942 h 369807"/>
              <a:gd name="connsiteX170" fmla="*/ 6699214 w 9207273"/>
              <a:gd name="connsiteY170" fmla="*/ 335477 h 369807"/>
              <a:gd name="connsiteX171" fmla="*/ 6619415 w 9207273"/>
              <a:gd name="connsiteY171" fmla="*/ 327344 h 369807"/>
              <a:gd name="connsiteX172" fmla="*/ 6611282 w 9207273"/>
              <a:gd name="connsiteY172" fmla="*/ 247545 h 369807"/>
              <a:gd name="connsiteX173" fmla="*/ 6616817 w 9207273"/>
              <a:gd name="connsiteY173" fmla="*/ 240769 h 369807"/>
              <a:gd name="connsiteX174" fmla="*/ 6616526 w 9207273"/>
              <a:gd name="connsiteY174" fmla="*/ 240478 h 369807"/>
              <a:gd name="connsiteX175" fmla="*/ 6619413 w 9207273"/>
              <a:gd name="connsiteY175" fmla="*/ 237591 h 369807"/>
              <a:gd name="connsiteX176" fmla="*/ 6619415 w 9207273"/>
              <a:gd name="connsiteY176" fmla="*/ 237589 h 369807"/>
              <a:gd name="connsiteX177" fmla="*/ 6619417 w 9207273"/>
              <a:gd name="connsiteY177" fmla="*/ 237587 h 369807"/>
              <a:gd name="connsiteX178" fmla="*/ 6623519 w 9207273"/>
              <a:gd name="connsiteY178" fmla="*/ 233485 h 369807"/>
              <a:gd name="connsiteX179" fmla="*/ 6545058 w 9207273"/>
              <a:gd name="connsiteY179" fmla="*/ 155025 h 369807"/>
              <a:gd name="connsiteX180" fmla="*/ 6410244 w 9207273"/>
              <a:gd name="connsiteY180" fmla="*/ 155025 h 369807"/>
              <a:gd name="connsiteX181" fmla="*/ 6331783 w 9207273"/>
              <a:gd name="connsiteY181" fmla="*/ 233485 h 369807"/>
              <a:gd name="connsiteX182" fmla="*/ 6359760 w 9207273"/>
              <a:gd name="connsiteY182" fmla="*/ 261462 h 369807"/>
              <a:gd name="connsiteX183" fmla="*/ 6359762 w 9207273"/>
              <a:gd name="connsiteY183" fmla="*/ 261464 h 369807"/>
              <a:gd name="connsiteX184" fmla="*/ 6359762 w 9207273"/>
              <a:gd name="connsiteY184" fmla="*/ 351219 h 369807"/>
              <a:gd name="connsiteX185" fmla="*/ 6270007 w 9207273"/>
              <a:gd name="connsiteY185" fmla="*/ 351219 h 369807"/>
              <a:gd name="connsiteX186" fmla="*/ 6269886 w 9207273"/>
              <a:gd name="connsiteY186" fmla="*/ 351340 h 369807"/>
              <a:gd name="connsiteX187" fmla="*/ 6241907 w 9207273"/>
              <a:gd name="connsiteY187" fmla="*/ 323361 h 369807"/>
              <a:gd name="connsiteX188" fmla="*/ 6234914 w 9207273"/>
              <a:gd name="connsiteY188" fmla="*/ 330354 h 369807"/>
              <a:gd name="connsiteX189" fmla="*/ 6234502 w 9207273"/>
              <a:gd name="connsiteY189" fmla="*/ 329942 h 369807"/>
              <a:gd name="connsiteX190" fmla="*/ 6227726 w 9207273"/>
              <a:gd name="connsiteY190" fmla="*/ 335477 h 369807"/>
              <a:gd name="connsiteX191" fmla="*/ 6147927 w 9207273"/>
              <a:gd name="connsiteY191" fmla="*/ 327344 h 369807"/>
              <a:gd name="connsiteX192" fmla="*/ 6139794 w 9207273"/>
              <a:gd name="connsiteY192" fmla="*/ 247545 h 369807"/>
              <a:gd name="connsiteX193" fmla="*/ 6145329 w 9207273"/>
              <a:gd name="connsiteY193" fmla="*/ 240769 h 369807"/>
              <a:gd name="connsiteX194" fmla="*/ 6145038 w 9207273"/>
              <a:gd name="connsiteY194" fmla="*/ 240478 h 369807"/>
              <a:gd name="connsiteX195" fmla="*/ 6147925 w 9207273"/>
              <a:gd name="connsiteY195" fmla="*/ 237591 h 369807"/>
              <a:gd name="connsiteX196" fmla="*/ 6147927 w 9207273"/>
              <a:gd name="connsiteY196" fmla="*/ 237589 h 369807"/>
              <a:gd name="connsiteX197" fmla="*/ 6147929 w 9207273"/>
              <a:gd name="connsiteY197" fmla="*/ 237587 h 369807"/>
              <a:gd name="connsiteX198" fmla="*/ 6152031 w 9207273"/>
              <a:gd name="connsiteY198" fmla="*/ 233485 h 369807"/>
              <a:gd name="connsiteX199" fmla="*/ 6073570 w 9207273"/>
              <a:gd name="connsiteY199" fmla="*/ 155025 h 369807"/>
              <a:gd name="connsiteX200" fmla="*/ 5938756 w 9207273"/>
              <a:gd name="connsiteY200" fmla="*/ 155025 h 369807"/>
              <a:gd name="connsiteX201" fmla="*/ 5860296 w 9207273"/>
              <a:gd name="connsiteY201" fmla="*/ 233485 h 369807"/>
              <a:gd name="connsiteX202" fmla="*/ 5888272 w 9207273"/>
              <a:gd name="connsiteY202" fmla="*/ 261462 h 369807"/>
              <a:gd name="connsiteX203" fmla="*/ 5888274 w 9207273"/>
              <a:gd name="connsiteY203" fmla="*/ 261464 h 369807"/>
              <a:gd name="connsiteX204" fmla="*/ 5888274 w 9207273"/>
              <a:gd name="connsiteY204" fmla="*/ 351219 h 369807"/>
              <a:gd name="connsiteX205" fmla="*/ 5798519 w 9207273"/>
              <a:gd name="connsiteY205" fmla="*/ 351219 h 369807"/>
              <a:gd name="connsiteX206" fmla="*/ 5798398 w 9207273"/>
              <a:gd name="connsiteY206" fmla="*/ 351340 h 369807"/>
              <a:gd name="connsiteX207" fmla="*/ 5770419 w 9207273"/>
              <a:gd name="connsiteY207" fmla="*/ 323361 h 369807"/>
              <a:gd name="connsiteX208" fmla="*/ 5763426 w 9207273"/>
              <a:gd name="connsiteY208" fmla="*/ 330354 h 369807"/>
              <a:gd name="connsiteX209" fmla="*/ 5763014 w 9207273"/>
              <a:gd name="connsiteY209" fmla="*/ 329942 h 369807"/>
              <a:gd name="connsiteX210" fmla="*/ 5756238 w 9207273"/>
              <a:gd name="connsiteY210" fmla="*/ 335477 h 369807"/>
              <a:gd name="connsiteX211" fmla="*/ 5676439 w 9207273"/>
              <a:gd name="connsiteY211" fmla="*/ 327344 h 369807"/>
              <a:gd name="connsiteX212" fmla="*/ 5668306 w 9207273"/>
              <a:gd name="connsiteY212" fmla="*/ 247545 h 369807"/>
              <a:gd name="connsiteX213" fmla="*/ 5673841 w 9207273"/>
              <a:gd name="connsiteY213" fmla="*/ 240769 h 369807"/>
              <a:gd name="connsiteX214" fmla="*/ 5673550 w 9207273"/>
              <a:gd name="connsiteY214" fmla="*/ 240478 h 369807"/>
              <a:gd name="connsiteX215" fmla="*/ 5676437 w 9207273"/>
              <a:gd name="connsiteY215" fmla="*/ 237591 h 369807"/>
              <a:gd name="connsiteX216" fmla="*/ 5676439 w 9207273"/>
              <a:gd name="connsiteY216" fmla="*/ 237589 h 369807"/>
              <a:gd name="connsiteX217" fmla="*/ 5676441 w 9207273"/>
              <a:gd name="connsiteY217" fmla="*/ 237587 h 369807"/>
              <a:gd name="connsiteX218" fmla="*/ 5680543 w 9207273"/>
              <a:gd name="connsiteY218" fmla="*/ 233485 h 369807"/>
              <a:gd name="connsiteX219" fmla="*/ 5602082 w 9207273"/>
              <a:gd name="connsiteY219" fmla="*/ 155025 h 369807"/>
              <a:gd name="connsiteX220" fmla="*/ 5467268 w 9207273"/>
              <a:gd name="connsiteY220" fmla="*/ 155025 h 369807"/>
              <a:gd name="connsiteX221" fmla="*/ 5388808 w 9207273"/>
              <a:gd name="connsiteY221" fmla="*/ 233485 h 369807"/>
              <a:gd name="connsiteX222" fmla="*/ 5416785 w 9207273"/>
              <a:gd name="connsiteY222" fmla="*/ 261462 h 369807"/>
              <a:gd name="connsiteX223" fmla="*/ 5416787 w 9207273"/>
              <a:gd name="connsiteY223" fmla="*/ 261464 h 369807"/>
              <a:gd name="connsiteX224" fmla="*/ 5416787 w 9207273"/>
              <a:gd name="connsiteY224" fmla="*/ 351219 h 369807"/>
              <a:gd name="connsiteX225" fmla="*/ 5327032 w 9207273"/>
              <a:gd name="connsiteY225" fmla="*/ 351219 h 369807"/>
              <a:gd name="connsiteX226" fmla="*/ 5326911 w 9207273"/>
              <a:gd name="connsiteY226" fmla="*/ 351340 h 369807"/>
              <a:gd name="connsiteX227" fmla="*/ 5298932 w 9207273"/>
              <a:gd name="connsiteY227" fmla="*/ 323361 h 369807"/>
              <a:gd name="connsiteX228" fmla="*/ 5291938 w 9207273"/>
              <a:gd name="connsiteY228" fmla="*/ 330354 h 369807"/>
              <a:gd name="connsiteX229" fmla="*/ 5291526 w 9207273"/>
              <a:gd name="connsiteY229" fmla="*/ 329942 h 369807"/>
              <a:gd name="connsiteX230" fmla="*/ 5284750 w 9207273"/>
              <a:gd name="connsiteY230" fmla="*/ 335477 h 369807"/>
              <a:gd name="connsiteX231" fmla="*/ 5204951 w 9207273"/>
              <a:gd name="connsiteY231" fmla="*/ 327344 h 369807"/>
              <a:gd name="connsiteX232" fmla="*/ 5196818 w 9207273"/>
              <a:gd name="connsiteY232" fmla="*/ 247545 h 369807"/>
              <a:gd name="connsiteX233" fmla="*/ 5202353 w 9207273"/>
              <a:gd name="connsiteY233" fmla="*/ 240769 h 369807"/>
              <a:gd name="connsiteX234" fmla="*/ 5202062 w 9207273"/>
              <a:gd name="connsiteY234" fmla="*/ 240478 h 369807"/>
              <a:gd name="connsiteX235" fmla="*/ 5204949 w 9207273"/>
              <a:gd name="connsiteY235" fmla="*/ 237591 h 369807"/>
              <a:gd name="connsiteX236" fmla="*/ 5204951 w 9207273"/>
              <a:gd name="connsiteY236" fmla="*/ 237589 h 369807"/>
              <a:gd name="connsiteX237" fmla="*/ 5204953 w 9207273"/>
              <a:gd name="connsiteY237" fmla="*/ 237587 h 369807"/>
              <a:gd name="connsiteX238" fmla="*/ 5209055 w 9207273"/>
              <a:gd name="connsiteY238" fmla="*/ 233485 h 369807"/>
              <a:gd name="connsiteX239" fmla="*/ 5130595 w 9207273"/>
              <a:gd name="connsiteY239" fmla="*/ 155025 h 369807"/>
              <a:gd name="connsiteX240" fmla="*/ 4995781 w 9207273"/>
              <a:gd name="connsiteY240" fmla="*/ 155025 h 369807"/>
              <a:gd name="connsiteX241" fmla="*/ 4917321 w 9207273"/>
              <a:gd name="connsiteY241" fmla="*/ 233485 h 369807"/>
              <a:gd name="connsiteX242" fmla="*/ 4945297 w 9207273"/>
              <a:gd name="connsiteY242" fmla="*/ 261462 h 369807"/>
              <a:gd name="connsiteX243" fmla="*/ 4945299 w 9207273"/>
              <a:gd name="connsiteY243" fmla="*/ 261464 h 369807"/>
              <a:gd name="connsiteX244" fmla="*/ 4945299 w 9207273"/>
              <a:gd name="connsiteY244" fmla="*/ 351219 h 369807"/>
              <a:gd name="connsiteX245" fmla="*/ 4855544 w 9207273"/>
              <a:gd name="connsiteY245" fmla="*/ 351219 h 369807"/>
              <a:gd name="connsiteX246" fmla="*/ 4855423 w 9207273"/>
              <a:gd name="connsiteY246" fmla="*/ 351340 h 369807"/>
              <a:gd name="connsiteX247" fmla="*/ 4827444 w 9207273"/>
              <a:gd name="connsiteY247" fmla="*/ 323361 h 369807"/>
              <a:gd name="connsiteX248" fmla="*/ 4820451 w 9207273"/>
              <a:gd name="connsiteY248" fmla="*/ 330354 h 369807"/>
              <a:gd name="connsiteX249" fmla="*/ 4820039 w 9207273"/>
              <a:gd name="connsiteY249" fmla="*/ 329942 h 369807"/>
              <a:gd name="connsiteX250" fmla="*/ 4813263 w 9207273"/>
              <a:gd name="connsiteY250" fmla="*/ 335477 h 369807"/>
              <a:gd name="connsiteX251" fmla="*/ 4733464 w 9207273"/>
              <a:gd name="connsiteY251" fmla="*/ 327344 h 369807"/>
              <a:gd name="connsiteX252" fmla="*/ 4725331 w 9207273"/>
              <a:gd name="connsiteY252" fmla="*/ 247545 h 369807"/>
              <a:gd name="connsiteX253" fmla="*/ 4730866 w 9207273"/>
              <a:gd name="connsiteY253" fmla="*/ 240769 h 369807"/>
              <a:gd name="connsiteX254" fmla="*/ 4730575 w 9207273"/>
              <a:gd name="connsiteY254" fmla="*/ 240478 h 369807"/>
              <a:gd name="connsiteX255" fmla="*/ 4733462 w 9207273"/>
              <a:gd name="connsiteY255" fmla="*/ 237591 h 369807"/>
              <a:gd name="connsiteX256" fmla="*/ 4733464 w 9207273"/>
              <a:gd name="connsiteY256" fmla="*/ 237589 h 369807"/>
              <a:gd name="connsiteX257" fmla="*/ 4733466 w 9207273"/>
              <a:gd name="connsiteY257" fmla="*/ 237587 h 369807"/>
              <a:gd name="connsiteX258" fmla="*/ 4737568 w 9207273"/>
              <a:gd name="connsiteY258" fmla="*/ 233485 h 369807"/>
              <a:gd name="connsiteX259" fmla="*/ 4659107 w 9207273"/>
              <a:gd name="connsiteY259" fmla="*/ 155025 h 369807"/>
              <a:gd name="connsiteX260" fmla="*/ 4524293 w 9207273"/>
              <a:gd name="connsiteY260" fmla="*/ 155025 h 369807"/>
              <a:gd name="connsiteX261" fmla="*/ 4445833 w 9207273"/>
              <a:gd name="connsiteY261" fmla="*/ 233485 h 369807"/>
              <a:gd name="connsiteX262" fmla="*/ 4473810 w 9207273"/>
              <a:gd name="connsiteY262" fmla="*/ 261462 h 369807"/>
              <a:gd name="connsiteX263" fmla="*/ 4473812 w 9207273"/>
              <a:gd name="connsiteY263" fmla="*/ 261464 h 369807"/>
              <a:gd name="connsiteX264" fmla="*/ 4473812 w 9207273"/>
              <a:gd name="connsiteY264" fmla="*/ 351219 h 369807"/>
              <a:gd name="connsiteX265" fmla="*/ 4384057 w 9207273"/>
              <a:gd name="connsiteY265" fmla="*/ 351219 h 369807"/>
              <a:gd name="connsiteX266" fmla="*/ 4383936 w 9207273"/>
              <a:gd name="connsiteY266" fmla="*/ 351340 h 369807"/>
              <a:gd name="connsiteX267" fmla="*/ 4355957 w 9207273"/>
              <a:gd name="connsiteY267" fmla="*/ 323361 h 369807"/>
              <a:gd name="connsiteX268" fmla="*/ 4348963 w 9207273"/>
              <a:gd name="connsiteY268" fmla="*/ 330354 h 369807"/>
              <a:gd name="connsiteX269" fmla="*/ 4348551 w 9207273"/>
              <a:gd name="connsiteY269" fmla="*/ 329942 h 369807"/>
              <a:gd name="connsiteX270" fmla="*/ 4341775 w 9207273"/>
              <a:gd name="connsiteY270" fmla="*/ 335477 h 369807"/>
              <a:gd name="connsiteX271" fmla="*/ 4261976 w 9207273"/>
              <a:gd name="connsiteY271" fmla="*/ 327344 h 369807"/>
              <a:gd name="connsiteX272" fmla="*/ 4253843 w 9207273"/>
              <a:gd name="connsiteY272" fmla="*/ 247545 h 369807"/>
              <a:gd name="connsiteX273" fmla="*/ 4259378 w 9207273"/>
              <a:gd name="connsiteY273" fmla="*/ 240769 h 369807"/>
              <a:gd name="connsiteX274" fmla="*/ 4259087 w 9207273"/>
              <a:gd name="connsiteY274" fmla="*/ 240478 h 369807"/>
              <a:gd name="connsiteX275" fmla="*/ 4261974 w 9207273"/>
              <a:gd name="connsiteY275" fmla="*/ 237591 h 369807"/>
              <a:gd name="connsiteX276" fmla="*/ 4261976 w 9207273"/>
              <a:gd name="connsiteY276" fmla="*/ 237589 h 369807"/>
              <a:gd name="connsiteX277" fmla="*/ 4261978 w 9207273"/>
              <a:gd name="connsiteY277" fmla="*/ 237587 h 369807"/>
              <a:gd name="connsiteX278" fmla="*/ 4266080 w 9207273"/>
              <a:gd name="connsiteY278" fmla="*/ 233485 h 369807"/>
              <a:gd name="connsiteX279" fmla="*/ 4187620 w 9207273"/>
              <a:gd name="connsiteY279" fmla="*/ 155025 h 369807"/>
              <a:gd name="connsiteX280" fmla="*/ 4052806 w 9207273"/>
              <a:gd name="connsiteY280" fmla="*/ 155025 h 369807"/>
              <a:gd name="connsiteX281" fmla="*/ 3974346 w 9207273"/>
              <a:gd name="connsiteY281" fmla="*/ 233485 h 369807"/>
              <a:gd name="connsiteX282" fmla="*/ 4002322 w 9207273"/>
              <a:gd name="connsiteY282" fmla="*/ 261462 h 369807"/>
              <a:gd name="connsiteX283" fmla="*/ 4002324 w 9207273"/>
              <a:gd name="connsiteY283" fmla="*/ 261464 h 369807"/>
              <a:gd name="connsiteX284" fmla="*/ 4002324 w 9207273"/>
              <a:gd name="connsiteY284" fmla="*/ 351219 h 369807"/>
              <a:gd name="connsiteX285" fmla="*/ 3912569 w 9207273"/>
              <a:gd name="connsiteY285" fmla="*/ 351219 h 369807"/>
              <a:gd name="connsiteX286" fmla="*/ 3912448 w 9207273"/>
              <a:gd name="connsiteY286" fmla="*/ 351340 h 369807"/>
              <a:gd name="connsiteX287" fmla="*/ 3884469 w 9207273"/>
              <a:gd name="connsiteY287" fmla="*/ 323361 h 369807"/>
              <a:gd name="connsiteX288" fmla="*/ 3877476 w 9207273"/>
              <a:gd name="connsiteY288" fmla="*/ 330354 h 369807"/>
              <a:gd name="connsiteX289" fmla="*/ 3877064 w 9207273"/>
              <a:gd name="connsiteY289" fmla="*/ 329942 h 369807"/>
              <a:gd name="connsiteX290" fmla="*/ 3870288 w 9207273"/>
              <a:gd name="connsiteY290" fmla="*/ 335477 h 369807"/>
              <a:gd name="connsiteX291" fmla="*/ 3790489 w 9207273"/>
              <a:gd name="connsiteY291" fmla="*/ 327344 h 369807"/>
              <a:gd name="connsiteX292" fmla="*/ 3782356 w 9207273"/>
              <a:gd name="connsiteY292" fmla="*/ 247545 h 369807"/>
              <a:gd name="connsiteX293" fmla="*/ 3787891 w 9207273"/>
              <a:gd name="connsiteY293" fmla="*/ 240769 h 369807"/>
              <a:gd name="connsiteX294" fmla="*/ 3787600 w 9207273"/>
              <a:gd name="connsiteY294" fmla="*/ 240478 h 369807"/>
              <a:gd name="connsiteX295" fmla="*/ 3790487 w 9207273"/>
              <a:gd name="connsiteY295" fmla="*/ 237591 h 369807"/>
              <a:gd name="connsiteX296" fmla="*/ 3790489 w 9207273"/>
              <a:gd name="connsiteY296" fmla="*/ 237589 h 369807"/>
              <a:gd name="connsiteX297" fmla="*/ 3790491 w 9207273"/>
              <a:gd name="connsiteY297" fmla="*/ 237587 h 369807"/>
              <a:gd name="connsiteX298" fmla="*/ 3794593 w 9207273"/>
              <a:gd name="connsiteY298" fmla="*/ 233485 h 369807"/>
              <a:gd name="connsiteX299" fmla="*/ 3716132 w 9207273"/>
              <a:gd name="connsiteY299" fmla="*/ 155025 h 369807"/>
              <a:gd name="connsiteX300" fmla="*/ 3581318 w 9207273"/>
              <a:gd name="connsiteY300" fmla="*/ 155025 h 369807"/>
              <a:gd name="connsiteX301" fmla="*/ 3502858 w 9207273"/>
              <a:gd name="connsiteY301" fmla="*/ 233485 h 369807"/>
              <a:gd name="connsiteX302" fmla="*/ 3530834 w 9207273"/>
              <a:gd name="connsiteY302" fmla="*/ 261462 h 369807"/>
              <a:gd name="connsiteX303" fmla="*/ 3530836 w 9207273"/>
              <a:gd name="connsiteY303" fmla="*/ 261464 h 369807"/>
              <a:gd name="connsiteX304" fmla="*/ 3530836 w 9207273"/>
              <a:gd name="connsiteY304" fmla="*/ 351219 h 369807"/>
              <a:gd name="connsiteX305" fmla="*/ 3441081 w 9207273"/>
              <a:gd name="connsiteY305" fmla="*/ 351219 h 369807"/>
              <a:gd name="connsiteX306" fmla="*/ 3440960 w 9207273"/>
              <a:gd name="connsiteY306" fmla="*/ 351340 h 369807"/>
              <a:gd name="connsiteX307" fmla="*/ 3412981 w 9207273"/>
              <a:gd name="connsiteY307" fmla="*/ 323361 h 369807"/>
              <a:gd name="connsiteX308" fmla="*/ 3405988 w 9207273"/>
              <a:gd name="connsiteY308" fmla="*/ 330354 h 369807"/>
              <a:gd name="connsiteX309" fmla="*/ 3405576 w 9207273"/>
              <a:gd name="connsiteY309" fmla="*/ 329942 h 369807"/>
              <a:gd name="connsiteX310" fmla="*/ 3398800 w 9207273"/>
              <a:gd name="connsiteY310" fmla="*/ 335477 h 369807"/>
              <a:gd name="connsiteX311" fmla="*/ 3319001 w 9207273"/>
              <a:gd name="connsiteY311" fmla="*/ 327344 h 369807"/>
              <a:gd name="connsiteX312" fmla="*/ 3310868 w 9207273"/>
              <a:gd name="connsiteY312" fmla="*/ 247545 h 369807"/>
              <a:gd name="connsiteX313" fmla="*/ 3316404 w 9207273"/>
              <a:gd name="connsiteY313" fmla="*/ 240769 h 369807"/>
              <a:gd name="connsiteX314" fmla="*/ 3316113 w 9207273"/>
              <a:gd name="connsiteY314" fmla="*/ 240478 h 369807"/>
              <a:gd name="connsiteX315" fmla="*/ 3319000 w 9207273"/>
              <a:gd name="connsiteY315" fmla="*/ 237591 h 369807"/>
              <a:gd name="connsiteX316" fmla="*/ 3319001 w 9207273"/>
              <a:gd name="connsiteY316" fmla="*/ 237589 h 369807"/>
              <a:gd name="connsiteX317" fmla="*/ 3319003 w 9207273"/>
              <a:gd name="connsiteY317" fmla="*/ 237587 h 369807"/>
              <a:gd name="connsiteX318" fmla="*/ 3323105 w 9207273"/>
              <a:gd name="connsiteY318" fmla="*/ 233485 h 369807"/>
              <a:gd name="connsiteX319" fmla="*/ 3244645 w 9207273"/>
              <a:gd name="connsiteY319" fmla="*/ 155025 h 369807"/>
              <a:gd name="connsiteX320" fmla="*/ 3109831 w 9207273"/>
              <a:gd name="connsiteY320" fmla="*/ 155025 h 369807"/>
              <a:gd name="connsiteX321" fmla="*/ 3031370 w 9207273"/>
              <a:gd name="connsiteY321" fmla="*/ 233485 h 369807"/>
              <a:gd name="connsiteX322" fmla="*/ 3059347 w 9207273"/>
              <a:gd name="connsiteY322" fmla="*/ 261462 h 369807"/>
              <a:gd name="connsiteX323" fmla="*/ 3059349 w 9207273"/>
              <a:gd name="connsiteY323" fmla="*/ 261464 h 369807"/>
              <a:gd name="connsiteX324" fmla="*/ 3059349 w 9207273"/>
              <a:gd name="connsiteY324" fmla="*/ 351219 h 369807"/>
              <a:gd name="connsiteX325" fmla="*/ 2969594 w 9207273"/>
              <a:gd name="connsiteY325" fmla="*/ 351219 h 369807"/>
              <a:gd name="connsiteX326" fmla="*/ 2969472 w 9207273"/>
              <a:gd name="connsiteY326" fmla="*/ 351340 h 369807"/>
              <a:gd name="connsiteX327" fmla="*/ 2941494 w 9207273"/>
              <a:gd name="connsiteY327" fmla="*/ 323361 h 369807"/>
              <a:gd name="connsiteX328" fmla="*/ 2934501 w 9207273"/>
              <a:gd name="connsiteY328" fmla="*/ 330354 h 369807"/>
              <a:gd name="connsiteX329" fmla="*/ 2934089 w 9207273"/>
              <a:gd name="connsiteY329" fmla="*/ 329942 h 369807"/>
              <a:gd name="connsiteX330" fmla="*/ 2927313 w 9207273"/>
              <a:gd name="connsiteY330" fmla="*/ 335477 h 369807"/>
              <a:gd name="connsiteX331" fmla="*/ 2847514 w 9207273"/>
              <a:gd name="connsiteY331" fmla="*/ 327344 h 369807"/>
              <a:gd name="connsiteX332" fmla="*/ 2839381 w 9207273"/>
              <a:gd name="connsiteY332" fmla="*/ 247545 h 369807"/>
              <a:gd name="connsiteX333" fmla="*/ 2844916 w 9207273"/>
              <a:gd name="connsiteY333" fmla="*/ 240769 h 369807"/>
              <a:gd name="connsiteX334" fmla="*/ 2844625 w 9207273"/>
              <a:gd name="connsiteY334" fmla="*/ 240478 h 369807"/>
              <a:gd name="connsiteX335" fmla="*/ 2847512 w 9207273"/>
              <a:gd name="connsiteY335" fmla="*/ 237591 h 369807"/>
              <a:gd name="connsiteX336" fmla="*/ 2847514 w 9207273"/>
              <a:gd name="connsiteY336" fmla="*/ 237589 h 369807"/>
              <a:gd name="connsiteX337" fmla="*/ 2847516 w 9207273"/>
              <a:gd name="connsiteY337" fmla="*/ 237587 h 369807"/>
              <a:gd name="connsiteX338" fmla="*/ 2851618 w 9207273"/>
              <a:gd name="connsiteY338" fmla="*/ 233485 h 369807"/>
              <a:gd name="connsiteX339" fmla="*/ 2773157 w 9207273"/>
              <a:gd name="connsiteY339" fmla="*/ 155025 h 369807"/>
              <a:gd name="connsiteX340" fmla="*/ 2638343 w 9207273"/>
              <a:gd name="connsiteY340" fmla="*/ 155025 h 369807"/>
              <a:gd name="connsiteX341" fmla="*/ 2559883 w 9207273"/>
              <a:gd name="connsiteY341" fmla="*/ 233485 h 369807"/>
              <a:gd name="connsiteX342" fmla="*/ 2587860 w 9207273"/>
              <a:gd name="connsiteY342" fmla="*/ 261462 h 369807"/>
              <a:gd name="connsiteX343" fmla="*/ 2587862 w 9207273"/>
              <a:gd name="connsiteY343" fmla="*/ 261464 h 369807"/>
              <a:gd name="connsiteX344" fmla="*/ 2587862 w 9207273"/>
              <a:gd name="connsiteY344" fmla="*/ 351219 h 369807"/>
              <a:gd name="connsiteX345" fmla="*/ 2498107 w 9207273"/>
              <a:gd name="connsiteY345" fmla="*/ 351219 h 369807"/>
              <a:gd name="connsiteX346" fmla="*/ 2497986 w 9207273"/>
              <a:gd name="connsiteY346" fmla="*/ 351340 h 369807"/>
              <a:gd name="connsiteX347" fmla="*/ 2470006 w 9207273"/>
              <a:gd name="connsiteY347" fmla="*/ 323361 h 369807"/>
              <a:gd name="connsiteX348" fmla="*/ 2463013 w 9207273"/>
              <a:gd name="connsiteY348" fmla="*/ 330354 h 369807"/>
              <a:gd name="connsiteX349" fmla="*/ 2462601 w 9207273"/>
              <a:gd name="connsiteY349" fmla="*/ 329942 h 369807"/>
              <a:gd name="connsiteX350" fmla="*/ 2455825 w 9207273"/>
              <a:gd name="connsiteY350" fmla="*/ 335477 h 369807"/>
              <a:gd name="connsiteX351" fmla="*/ 2376026 w 9207273"/>
              <a:gd name="connsiteY351" fmla="*/ 327344 h 369807"/>
              <a:gd name="connsiteX352" fmla="*/ 2367893 w 9207273"/>
              <a:gd name="connsiteY352" fmla="*/ 247545 h 369807"/>
              <a:gd name="connsiteX353" fmla="*/ 2373428 w 9207273"/>
              <a:gd name="connsiteY353" fmla="*/ 240769 h 369807"/>
              <a:gd name="connsiteX354" fmla="*/ 2373137 w 9207273"/>
              <a:gd name="connsiteY354" fmla="*/ 240478 h 369807"/>
              <a:gd name="connsiteX355" fmla="*/ 2376024 w 9207273"/>
              <a:gd name="connsiteY355" fmla="*/ 237591 h 369807"/>
              <a:gd name="connsiteX356" fmla="*/ 2376026 w 9207273"/>
              <a:gd name="connsiteY356" fmla="*/ 237589 h 369807"/>
              <a:gd name="connsiteX357" fmla="*/ 2376028 w 9207273"/>
              <a:gd name="connsiteY357" fmla="*/ 237587 h 369807"/>
              <a:gd name="connsiteX358" fmla="*/ 2380130 w 9207273"/>
              <a:gd name="connsiteY358" fmla="*/ 233485 h 369807"/>
              <a:gd name="connsiteX359" fmla="*/ 2301670 w 9207273"/>
              <a:gd name="connsiteY359" fmla="*/ 155025 h 369807"/>
              <a:gd name="connsiteX360" fmla="*/ 2166856 w 9207273"/>
              <a:gd name="connsiteY360" fmla="*/ 155025 h 369807"/>
              <a:gd name="connsiteX361" fmla="*/ 2088395 w 9207273"/>
              <a:gd name="connsiteY361" fmla="*/ 233485 h 369807"/>
              <a:gd name="connsiteX362" fmla="*/ 2116372 w 9207273"/>
              <a:gd name="connsiteY362" fmla="*/ 261462 h 369807"/>
              <a:gd name="connsiteX363" fmla="*/ 2116374 w 9207273"/>
              <a:gd name="connsiteY363" fmla="*/ 261464 h 369807"/>
              <a:gd name="connsiteX364" fmla="*/ 2116374 w 9207273"/>
              <a:gd name="connsiteY364" fmla="*/ 351219 h 369807"/>
              <a:gd name="connsiteX365" fmla="*/ 2026619 w 9207273"/>
              <a:gd name="connsiteY365" fmla="*/ 351219 h 369807"/>
              <a:gd name="connsiteX366" fmla="*/ 2026498 w 9207273"/>
              <a:gd name="connsiteY366" fmla="*/ 351340 h 369807"/>
              <a:gd name="connsiteX367" fmla="*/ 1998519 w 9207273"/>
              <a:gd name="connsiteY367" fmla="*/ 323361 h 369807"/>
              <a:gd name="connsiteX368" fmla="*/ 1991526 w 9207273"/>
              <a:gd name="connsiteY368" fmla="*/ 330354 h 369807"/>
              <a:gd name="connsiteX369" fmla="*/ 1991115 w 9207273"/>
              <a:gd name="connsiteY369" fmla="*/ 329942 h 369807"/>
              <a:gd name="connsiteX370" fmla="*/ 1984338 w 9207273"/>
              <a:gd name="connsiteY370" fmla="*/ 335477 h 369807"/>
              <a:gd name="connsiteX371" fmla="*/ 1904539 w 9207273"/>
              <a:gd name="connsiteY371" fmla="*/ 327344 h 369807"/>
              <a:gd name="connsiteX372" fmla="*/ 1896406 w 9207273"/>
              <a:gd name="connsiteY372" fmla="*/ 247545 h 369807"/>
              <a:gd name="connsiteX373" fmla="*/ 1901941 w 9207273"/>
              <a:gd name="connsiteY373" fmla="*/ 240769 h 369807"/>
              <a:gd name="connsiteX374" fmla="*/ 1901650 w 9207273"/>
              <a:gd name="connsiteY374" fmla="*/ 240478 h 369807"/>
              <a:gd name="connsiteX375" fmla="*/ 1904537 w 9207273"/>
              <a:gd name="connsiteY375" fmla="*/ 237591 h 369807"/>
              <a:gd name="connsiteX376" fmla="*/ 1904539 w 9207273"/>
              <a:gd name="connsiteY376" fmla="*/ 237589 h 369807"/>
              <a:gd name="connsiteX377" fmla="*/ 1904542 w 9207273"/>
              <a:gd name="connsiteY377" fmla="*/ 237587 h 369807"/>
              <a:gd name="connsiteX378" fmla="*/ 1908643 w 9207273"/>
              <a:gd name="connsiteY378" fmla="*/ 233485 h 369807"/>
              <a:gd name="connsiteX379" fmla="*/ 1830182 w 9207273"/>
              <a:gd name="connsiteY379" fmla="*/ 155025 h 369807"/>
              <a:gd name="connsiteX380" fmla="*/ 1695368 w 9207273"/>
              <a:gd name="connsiteY380" fmla="*/ 155025 h 369807"/>
              <a:gd name="connsiteX381" fmla="*/ 1616908 w 9207273"/>
              <a:gd name="connsiteY381" fmla="*/ 233485 h 369807"/>
              <a:gd name="connsiteX382" fmla="*/ 1644886 w 9207273"/>
              <a:gd name="connsiteY382" fmla="*/ 261462 h 369807"/>
              <a:gd name="connsiteX383" fmla="*/ 1644887 w 9207273"/>
              <a:gd name="connsiteY383" fmla="*/ 261464 h 369807"/>
              <a:gd name="connsiteX384" fmla="*/ 1644887 w 9207273"/>
              <a:gd name="connsiteY384" fmla="*/ 351219 h 369807"/>
              <a:gd name="connsiteX385" fmla="*/ 1555132 w 9207273"/>
              <a:gd name="connsiteY385" fmla="*/ 351219 h 369807"/>
              <a:gd name="connsiteX386" fmla="*/ 1555011 w 9207273"/>
              <a:gd name="connsiteY386" fmla="*/ 351340 h 369807"/>
              <a:gd name="connsiteX387" fmla="*/ 1527032 w 9207273"/>
              <a:gd name="connsiteY387" fmla="*/ 323361 h 369807"/>
              <a:gd name="connsiteX388" fmla="*/ 1520038 w 9207273"/>
              <a:gd name="connsiteY388" fmla="*/ 330354 h 369807"/>
              <a:gd name="connsiteX389" fmla="*/ 1519626 w 9207273"/>
              <a:gd name="connsiteY389" fmla="*/ 329942 h 369807"/>
              <a:gd name="connsiteX390" fmla="*/ 1512850 w 9207273"/>
              <a:gd name="connsiteY390" fmla="*/ 335477 h 369807"/>
              <a:gd name="connsiteX391" fmla="*/ 1433051 w 9207273"/>
              <a:gd name="connsiteY391" fmla="*/ 327344 h 369807"/>
              <a:gd name="connsiteX392" fmla="*/ 1424918 w 9207273"/>
              <a:gd name="connsiteY392" fmla="*/ 247545 h 369807"/>
              <a:gd name="connsiteX393" fmla="*/ 1430454 w 9207273"/>
              <a:gd name="connsiteY393" fmla="*/ 240769 h 369807"/>
              <a:gd name="connsiteX394" fmla="*/ 1430162 w 9207273"/>
              <a:gd name="connsiteY394" fmla="*/ 240478 h 369807"/>
              <a:gd name="connsiteX395" fmla="*/ 1433050 w 9207273"/>
              <a:gd name="connsiteY395" fmla="*/ 237591 h 369807"/>
              <a:gd name="connsiteX396" fmla="*/ 1433051 w 9207273"/>
              <a:gd name="connsiteY396" fmla="*/ 237589 h 369807"/>
              <a:gd name="connsiteX397" fmla="*/ 1433053 w 9207273"/>
              <a:gd name="connsiteY397" fmla="*/ 237587 h 369807"/>
              <a:gd name="connsiteX398" fmla="*/ 1437156 w 9207273"/>
              <a:gd name="connsiteY398" fmla="*/ 233485 h 369807"/>
              <a:gd name="connsiteX399" fmla="*/ 1358696 w 9207273"/>
              <a:gd name="connsiteY399" fmla="*/ 155025 h 369807"/>
              <a:gd name="connsiteX400" fmla="*/ 1223882 w 9207273"/>
              <a:gd name="connsiteY400" fmla="*/ 155025 h 369807"/>
              <a:gd name="connsiteX401" fmla="*/ 1145421 w 9207273"/>
              <a:gd name="connsiteY401" fmla="*/ 233485 h 369807"/>
              <a:gd name="connsiteX402" fmla="*/ 1173398 w 9207273"/>
              <a:gd name="connsiteY402" fmla="*/ 261462 h 369807"/>
              <a:gd name="connsiteX403" fmla="*/ 1173400 w 9207273"/>
              <a:gd name="connsiteY403" fmla="*/ 261464 h 369807"/>
              <a:gd name="connsiteX404" fmla="*/ 1173400 w 9207273"/>
              <a:gd name="connsiteY404" fmla="*/ 351219 h 369807"/>
              <a:gd name="connsiteX405" fmla="*/ 1083644 w 9207273"/>
              <a:gd name="connsiteY405" fmla="*/ 351219 h 369807"/>
              <a:gd name="connsiteX406" fmla="*/ 1083523 w 9207273"/>
              <a:gd name="connsiteY406" fmla="*/ 351340 h 369807"/>
              <a:gd name="connsiteX407" fmla="*/ 1055545 w 9207273"/>
              <a:gd name="connsiteY407" fmla="*/ 323361 h 369807"/>
              <a:gd name="connsiteX408" fmla="*/ 1048551 w 9207273"/>
              <a:gd name="connsiteY408" fmla="*/ 330354 h 369807"/>
              <a:gd name="connsiteX409" fmla="*/ 1048140 w 9207273"/>
              <a:gd name="connsiteY409" fmla="*/ 329942 h 369807"/>
              <a:gd name="connsiteX410" fmla="*/ 1041364 w 9207273"/>
              <a:gd name="connsiteY410" fmla="*/ 335477 h 369807"/>
              <a:gd name="connsiteX411" fmla="*/ 961565 w 9207273"/>
              <a:gd name="connsiteY411" fmla="*/ 327344 h 369807"/>
              <a:gd name="connsiteX412" fmla="*/ 953432 w 9207273"/>
              <a:gd name="connsiteY412" fmla="*/ 247545 h 369807"/>
              <a:gd name="connsiteX413" fmla="*/ 958967 w 9207273"/>
              <a:gd name="connsiteY413" fmla="*/ 240769 h 369807"/>
              <a:gd name="connsiteX414" fmla="*/ 958676 w 9207273"/>
              <a:gd name="connsiteY414" fmla="*/ 240478 h 369807"/>
              <a:gd name="connsiteX415" fmla="*/ 961563 w 9207273"/>
              <a:gd name="connsiteY415" fmla="*/ 237591 h 369807"/>
              <a:gd name="connsiteX416" fmla="*/ 961565 w 9207273"/>
              <a:gd name="connsiteY416" fmla="*/ 237589 h 369807"/>
              <a:gd name="connsiteX417" fmla="*/ 961567 w 9207273"/>
              <a:gd name="connsiteY417" fmla="*/ 237587 h 369807"/>
              <a:gd name="connsiteX418" fmla="*/ 965668 w 9207273"/>
              <a:gd name="connsiteY418" fmla="*/ 233485 h 369807"/>
              <a:gd name="connsiteX419" fmla="*/ 887208 w 9207273"/>
              <a:gd name="connsiteY419" fmla="*/ 155025 h 369807"/>
              <a:gd name="connsiteX420" fmla="*/ 752394 w 9207273"/>
              <a:gd name="connsiteY420" fmla="*/ 155025 h 369807"/>
              <a:gd name="connsiteX421" fmla="*/ 673933 w 9207273"/>
              <a:gd name="connsiteY421" fmla="*/ 233485 h 369807"/>
              <a:gd name="connsiteX422" fmla="*/ 701909 w 9207273"/>
              <a:gd name="connsiteY422" fmla="*/ 261462 h 369807"/>
              <a:gd name="connsiteX423" fmla="*/ 701912 w 9207273"/>
              <a:gd name="connsiteY423" fmla="*/ 261464 h 369807"/>
              <a:gd name="connsiteX424" fmla="*/ 701912 w 9207273"/>
              <a:gd name="connsiteY424" fmla="*/ 351219 h 369807"/>
              <a:gd name="connsiteX425" fmla="*/ 612156 w 9207273"/>
              <a:gd name="connsiteY425" fmla="*/ 351219 h 369807"/>
              <a:gd name="connsiteX426" fmla="*/ 612036 w 9207273"/>
              <a:gd name="connsiteY426" fmla="*/ 351340 h 369807"/>
              <a:gd name="connsiteX427" fmla="*/ 584057 w 9207273"/>
              <a:gd name="connsiteY427" fmla="*/ 323361 h 369807"/>
              <a:gd name="connsiteX428" fmla="*/ 577064 w 9207273"/>
              <a:gd name="connsiteY428" fmla="*/ 330354 h 369807"/>
              <a:gd name="connsiteX429" fmla="*/ 576652 w 9207273"/>
              <a:gd name="connsiteY429" fmla="*/ 329942 h 369807"/>
              <a:gd name="connsiteX430" fmla="*/ 569876 w 9207273"/>
              <a:gd name="connsiteY430" fmla="*/ 335477 h 369807"/>
              <a:gd name="connsiteX431" fmla="*/ 490077 w 9207273"/>
              <a:gd name="connsiteY431" fmla="*/ 327344 h 369807"/>
              <a:gd name="connsiteX432" fmla="*/ 481944 w 9207273"/>
              <a:gd name="connsiteY432" fmla="*/ 247545 h 369807"/>
              <a:gd name="connsiteX433" fmla="*/ 487479 w 9207273"/>
              <a:gd name="connsiteY433" fmla="*/ 240769 h 369807"/>
              <a:gd name="connsiteX434" fmla="*/ 487188 w 9207273"/>
              <a:gd name="connsiteY434" fmla="*/ 240478 h 369807"/>
              <a:gd name="connsiteX435" fmla="*/ 490075 w 9207273"/>
              <a:gd name="connsiteY435" fmla="*/ 237591 h 369807"/>
              <a:gd name="connsiteX436" fmla="*/ 490077 w 9207273"/>
              <a:gd name="connsiteY436" fmla="*/ 237589 h 369807"/>
              <a:gd name="connsiteX437" fmla="*/ 490079 w 9207273"/>
              <a:gd name="connsiteY437" fmla="*/ 237587 h 369807"/>
              <a:gd name="connsiteX438" fmla="*/ 494180 w 9207273"/>
              <a:gd name="connsiteY438" fmla="*/ 233485 h 369807"/>
              <a:gd name="connsiteX439" fmla="*/ 415720 w 9207273"/>
              <a:gd name="connsiteY439" fmla="*/ 155025 h 369807"/>
              <a:gd name="connsiteX440" fmla="*/ 280906 w 9207273"/>
              <a:gd name="connsiteY440" fmla="*/ 155025 h 369807"/>
              <a:gd name="connsiteX441" fmla="*/ 105576 w 9207273"/>
              <a:gd name="connsiteY441" fmla="*/ 330354 h 369807"/>
              <a:gd name="connsiteX442" fmla="*/ 105164 w 9207273"/>
              <a:gd name="connsiteY442" fmla="*/ 329942 h 369807"/>
              <a:gd name="connsiteX443" fmla="*/ 98388 w 9207273"/>
              <a:gd name="connsiteY443" fmla="*/ 335477 h 369807"/>
              <a:gd name="connsiteX444" fmla="*/ 18589 w 9207273"/>
              <a:gd name="connsiteY444" fmla="*/ 327344 h 369807"/>
              <a:gd name="connsiteX445" fmla="*/ 10456 w 9207273"/>
              <a:gd name="connsiteY445" fmla="*/ 247545 h 369807"/>
              <a:gd name="connsiteX446" fmla="*/ 15991 w 9207273"/>
              <a:gd name="connsiteY446" fmla="*/ 240769 h 369807"/>
              <a:gd name="connsiteX447" fmla="*/ 15700 w 9207273"/>
              <a:gd name="connsiteY447" fmla="*/ 240478 h 369807"/>
              <a:gd name="connsiteX448" fmla="*/ 18587 w 9207273"/>
              <a:gd name="connsiteY448" fmla="*/ 237591 h 369807"/>
              <a:gd name="connsiteX449" fmla="*/ 18589 w 9207273"/>
              <a:gd name="connsiteY449" fmla="*/ 237589 h 369807"/>
              <a:gd name="connsiteX450" fmla="*/ 18591 w 9207273"/>
              <a:gd name="connsiteY450" fmla="*/ 237587 h 369807"/>
              <a:gd name="connsiteX451" fmla="*/ 191030 w 9207273"/>
              <a:gd name="connsiteY451" fmla="*/ 65148 h 369807"/>
              <a:gd name="connsiteX452" fmla="*/ 348313 w 9207273"/>
              <a:gd name="connsiteY452" fmla="*/ 0 h 36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</a:cxnLst>
            <a:rect l="l" t="t" r="r" b="b"/>
            <a:pathLst>
              <a:path w="9207273" h="369807">
                <a:moveTo>
                  <a:pt x="348313" y="0"/>
                </a:moveTo>
                <a:cubicBezTo>
                  <a:pt x="405239" y="0"/>
                  <a:pt x="462164" y="21716"/>
                  <a:pt x="505595" y="65148"/>
                </a:cubicBezTo>
                <a:lnTo>
                  <a:pt x="584057" y="143609"/>
                </a:lnTo>
                <a:lnTo>
                  <a:pt x="662518" y="65148"/>
                </a:lnTo>
                <a:cubicBezTo>
                  <a:pt x="705950" y="21716"/>
                  <a:pt x="762876" y="0"/>
                  <a:pt x="819801" y="0"/>
                </a:cubicBezTo>
                <a:cubicBezTo>
                  <a:pt x="876727" y="0"/>
                  <a:pt x="933652" y="21716"/>
                  <a:pt x="977084" y="65148"/>
                </a:cubicBezTo>
                <a:lnTo>
                  <a:pt x="1055545" y="143609"/>
                </a:lnTo>
                <a:lnTo>
                  <a:pt x="1134006" y="65148"/>
                </a:lnTo>
                <a:cubicBezTo>
                  <a:pt x="1177438" y="21716"/>
                  <a:pt x="1234364" y="0"/>
                  <a:pt x="1291289" y="0"/>
                </a:cubicBezTo>
                <a:cubicBezTo>
                  <a:pt x="1348215" y="0"/>
                  <a:pt x="1405139" y="21716"/>
                  <a:pt x="1448571" y="65148"/>
                </a:cubicBezTo>
                <a:lnTo>
                  <a:pt x="1527032" y="143609"/>
                </a:lnTo>
                <a:lnTo>
                  <a:pt x="1605493" y="65148"/>
                </a:lnTo>
                <a:cubicBezTo>
                  <a:pt x="1648924" y="21716"/>
                  <a:pt x="1705850" y="0"/>
                  <a:pt x="1762776" y="0"/>
                </a:cubicBezTo>
                <a:cubicBezTo>
                  <a:pt x="1819702" y="0"/>
                  <a:pt x="1876626" y="21716"/>
                  <a:pt x="1920058" y="65148"/>
                </a:cubicBezTo>
                <a:lnTo>
                  <a:pt x="1998519" y="143609"/>
                </a:lnTo>
                <a:lnTo>
                  <a:pt x="2076981" y="65148"/>
                </a:lnTo>
                <a:cubicBezTo>
                  <a:pt x="2120412" y="21716"/>
                  <a:pt x="2177338" y="0"/>
                  <a:pt x="2234263" y="0"/>
                </a:cubicBezTo>
                <a:cubicBezTo>
                  <a:pt x="2291189" y="0"/>
                  <a:pt x="2348114" y="21716"/>
                  <a:pt x="2391546" y="65148"/>
                </a:cubicBezTo>
                <a:lnTo>
                  <a:pt x="2470006" y="143609"/>
                </a:lnTo>
                <a:lnTo>
                  <a:pt x="2548467" y="65148"/>
                </a:lnTo>
                <a:cubicBezTo>
                  <a:pt x="2591899" y="21716"/>
                  <a:pt x="2648825" y="0"/>
                  <a:pt x="2705750" y="0"/>
                </a:cubicBezTo>
                <a:cubicBezTo>
                  <a:pt x="2762676" y="0"/>
                  <a:pt x="2819601" y="21716"/>
                  <a:pt x="2863033" y="65148"/>
                </a:cubicBezTo>
                <a:lnTo>
                  <a:pt x="2941494" y="143609"/>
                </a:lnTo>
                <a:lnTo>
                  <a:pt x="3019955" y="65148"/>
                </a:lnTo>
                <a:cubicBezTo>
                  <a:pt x="3063387" y="21716"/>
                  <a:pt x="3120313" y="0"/>
                  <a:pt x="3177238" y="0"/>
                </a:cubicBezTo>
                <a:cubicBezTo>
                  <a:pt x="3234164" y="0"/>
                  <a:pt x="3291089" y="21716"/>
                  <a:pt x="3334520" y="65148"/>
                </a:cubicBezTo>
                <a:lnTo>
                  <a:pt x="3412981" y="143609"/>
                </a:lnTo>
                <a:lnTo>
                  <a:pt x="3491442" y="65148"/>
                </a:lnTo>
                <a:cubicBezTo>
                  <a:pt x="3534874" y="21716"/>
                  <a:pt x="3591800" y="0"/>
                  <a:pt x="3648725" y="0"/>
                </a:cubicBezTo>
                <a:cubicBezTo>
                  <a:pt x="3705651" y="0"/>
                  <a:pt x="3762576" y="21716"/>
                  <a:pt x="3806008" y="65148"/>
                </a:cubicBezTo>
                <a:lnTo>
                  <a:pt x="3884469" y="143609"/>
                </a:lnTo>
                <a:lnTo>
                  <a:pt x="3962930" y="65148"/>
                </a:lnTo>
                <a:cubicBezTo>
                  <a:pt x="4006362" y="21716"/>
                  <a:pt x="4063288" y="0"/>
                  <a:pt x="4120213" y="0"/>
                </a:cubicBezTo>
                <a:cubicBezTo>
                  <a:pt x="4177139" y="0"/>
                  <a:pt x="4234064" y="21716"/>
                  <a:pt x="4277496" y="65148"/>
                </a:cubicBezTo>
                <a:lnTo>
                  <a:pt x="4355957" y="143609"/>
                </a:lnTo>
                <a:lnTo>
                  <a:pt x="4434417" y="65148"/>
                </a:lnTo>
                <a:cubicBezTo>
                  <a:pt x="4477849" y="21716"/>
                  <a:pt x="4534775" y="0"/>
                  <a:pt x="4591700" y="0"/>
                </a:cubicBezTo>
                <a:cubicBezTo>
                  <a:pt x="4648626" y="0"/>
                  <a:pt x="4705551" y="21716"/>
                  <a:pt x="4748983" y="65148"/>
                </a:cubicBezTo>
                <a:lnTo>
                  <a:pt x="4827444" y="143609"/>
                </a:lnTo>
                <a:lnTo>
                  <a:pt x="4905905" y="65148"/>
                </a:lnTo>
                <a:cubicBezTo>
                  <a:pt x="4949337" y="21716"/>
                  <a:pt x="5006263" y="0"/>
                  <a:pt x="5063188" y="0"/>
                </a:cubicBezTo>
                <a:cubicBezTo>
                  <a:pt x="5120114" y="0"/>
                  <a:pt x="5177039" y="21716"/>
                  <a:pt x="5220471" y="65148"/>
                </a:cubicBezTo>
                <a:lnTo>
                  <a:pt x="5298932" y="143609"/>
                </a:lnTo>
                <a:lnTo>
                  <a:pt x="5377392" y="65148"/>
                </a:lnTo>
                <a:cubicBezTo>
                  <a:pt x="5420824" y="21716"/>
                  <a:pt x="5477750" y="0"/>
                  <a:pt x="5534675" y="0"/>
                </a:cubicBezTo>
                <a:cubicBezTo>
                  <a:pt x="5591601" y="0"/>
                  <a:pt x="5648526" y="21716"/>
                  <a:pt x="5691958" y="65148"/>
                </a:cubicBezTo>
                <a:lnTo>
                  <a:pt x="5770419" y="143609"/>
                </a:lnTo>
                <a:lnTo>
                  <a:pt x="5848880" y="65148"/>
                </a:lnTo>
                <a:cubicBezTo>
                  <a:pt x="5892312" y="21716"/>
                  <a:pt x="5949238" y="0"/>
                  <a:pt x="6006163" y="0"/>
                </a:cubicBezTo>
                <a:cubicBezTo>
                  <a:pt x="6063089" y="0"/>
                  <a:pt x="6120014" y="21716"/>
                  <a:pt x="6163446" y="65148"/>
                </a:cubicBezTo>
                <a:lnTo>
                  <a:pt x="6241907" y="143609"/>
                </a:lnTo>
                <a:lnTo>
                  <a:pt x="6320368" y="65148"/>
                </a:lnTo>
                <a:cubicBezTo>
                  <a:pt x="6363800" y="21716"/>
                  <a:pt x="6420726" y="0"/>
                  <a:pt x="6477651" y="0"/>
                </a:cubicBezTo>
                <a:cubicBezTo>
                  <a:pt x="6534577" y="0"/>
                  <a:pt x="6591502" y="21716"/>
                  <a:pt x="6634934" y="65148"/>
                </a:cubicBezTo>
                <a:lnTo>
                  <a:pt x="6713395" y="143609"/>
                </a:lnTo>
                <a:lnTo>
                  <a:pt x="6791856" y="65148"/>
                </a:lnTo>
                <a:cubicBezTo>
                  <a:pt x="6835288" y="21716"/>
                  <a:pt x="6892214" y="0"/>
                  <a:pt x="6949139" y="0"/>
                </a:cubicBezTo>
                <a:cubicBezTo>
                  <a:pt x="7006065" y="0"/>
                  <a:pt x="7062990" y="21716"/>
                  <a:pt x="7106422" y="65148"/>
                </a:cubicBezTo>
                <a:lnTo>
                  <a:pt x="7184883" y="143609"/>
                </a:lnTo>
                <a:lnTo>
                  <a:pt x="7263343" y="65148"/>
                </a:lnTo>
                <a:cubicBezTo>
                  <a:pt x="7306775" y="21716"/>
                  <a:pt x="7363701" y="0"/>
                  <a:pt x="7420626" y="0"/>
                </a:cubicBezTo>
                <a:cubicBezTo>
                  <a:pt x="7477552" y="0"/>
                  <a:pt x="7534477" y="21716"/>
                  <a:pt x="7577909" y="65148"/>
                </a:cubicBezTo>
                <a:lnTo>
                  <a:pt x="7656370" y="143609"/>
                </a:lnTo>
                <a:lnTo>
                  <a:pt x="7734831" y="65148"/>
                </a:lnTo>
                <a:cubicBezTo>
                  <a:pt x="7778263" y="21716"/>
                  <a:pt x="7835189" y="0"/>
                  <a:pt x="7892114" y="0"/>
                </a:cubicBezTo>
                <a:cubicBezTo>
                  <a:pt x="7949040" y="0"/>
                  <a:pt x="8005965" y="21716"/>
                  <a:pt x="8049397" y="65148"/>
                </a:cubicBezTo>
                <a:lnTo>
                  <a:pt x="8127857" y="143609"/>
                </a:lnTo>
                <a:lnTo>
                  <a:pt x="8206318" y="65148"/>
                </a:lnTo>
                <a:cubicBezTo>
                  <a:pt x="8249750" y="21716"/>
                  <a:pt x="8306676" y="0"/>
                  <a:pt x="8363601" y="0"/>
                </a:cubicBezTo>
                <a:cubicBezTo>
                  <a:pt x="8420527" y="0"/>
                  <a:pt x="8477452" y="21716"/>
                  <a:pt x="8520884" y="65148"/>
                </a:cubicBezTo>
                <a:lnTo>
                  <a:pt x="8599344" y="143608"/>
                </a:lnTo>
                <a:lnTo>
                  <a:pt x="8677803" y="65148"/>
                </a:lnTo>
                <a:cubicBezTo>
                  <a:pt x="8721235" y="21716"/>
                  <a:pt x="8778161" y="0"/>
                  <a:pt x="8835086" y="0"/>
                </a:cubicBezTo>
                <a:cubicBezTo>
                  <a:pt x="8892012" y="0"/>
                  <a:pt x="8948937" y="21716"/>
                  <a:pt x="8992369" y="65148"/>
                </a:cubicBezTo>
                <a:lnTo>
                  <a:pt x="9188683" y="261462"/>
                </a:lnTo>
                <a:lnTo>
                  <a:pt x="9188685" y="261464"/>
                </a:lnTo>
                <a:cubicBezTo>
                  <a:pt x="9213470" y="286249"/>
                  <a:pt x="9213470" y="326433"/>
                  <a:pt x="9188685" y="351219"/>
                </a:cubicBezTo>
                <a:cubicBezTo>
                  <a:pt x="9163900" y="376004"/>
                  <a:pt x="9123715" y="376004"/>
                  <a:pt x="9098930" y="351219"/>
                </a:cubicBezTo>
                <a:lnTo>
                  <a:pt x="9098809" y="351340"/>
                </a:lnTo>
                <a:lnTo>
                  <a:pt x="8902493" y="155025"/>
                </a:lnTo>
                <a:cubicBezTo>
                  <a:pt x="8865265" y="117797"/>
                  <a:pt x="8804907" y="117797"/>
                  <a:pt x="8767679" y="155025"/>
                </a:cubicBezTo>
                <a:lnTo>
                  <a:pt x="8689220" y="233484"/>
                </a:lnTo>
                <a:lnTo>
                  <a:pt x="8717198" y="261462"/>
                </a:lnTo>
                <a:lnTo>
                  <a:pt x="8717200" y="261464"/>
                </a:lnTo>
                <a:cubicBezTo>
                  <a:pt x="8741985" y="286249"/>
                  <a:pt x="8741985" y="326433"/>
                  <a:pt x="8717200" y="351219"/>
                </a:cubicBezTo>
                <a:cubicBezTo>
                  <a:pt x="8692415" y="376004"/>
                  <a:pt x="8652230" y="376004"/>
                  <a:pt x="8627445" y="351219"/>
                </a:cubicBezTo>
                <a:lnTo>
                  <a:pt x="8627324" y="351340"/>
                </a:lnTo>
                <a:lnTo>
                  <a:pt x="8599343" y="323360"/>
                </a:lnTo>
                <a:lnTo>
                  <a:pt x="8592349" y="330354"/>
                </a:lnTo>
                <a:lnTo>
                  <a:pt x="8591937" y="329942"/>
                </a:lnTo>
                <a:lnTo>
                  <a:pt x="8585161" y="335477"/>
                </a:lnTo>
                <a:cubicBezTo>
                  <a:pt x="8560526" y="351742"/>
                  <a:pt x="8527049" y="349031"/>
                  <a:pt x="8505362" y="327344"/>
                </a:cubicBezTo>
                <a:cubicBezTo>
                  <a:pt x="8483675" y="305657"/>
                  <a:pt x="8480964" y="272180"/>
                  <a:pt x="8497229" y="247545"/>
                </a:cubicBezTo>
                <a:lnTo>
                  <a:pt x="8502764" y="240769"/>
                </a:lnTo>
                <a:lnTo>
                  <a:pt x="8502473" y="240478"/>
                </a:lnTo>
                <a:lnTo>
                  <a:pt x="8505360" y="237591"/>
                </a:lnTo>
                <a:lnTo>
                  <a:pt x="8505362" y="237589"/>
                </a:lnTo>
                <a:lnTo>
                  <a:pt x="8505364" y="237587"/>
                </a:lnTo>
                <a:lnTo>
                  <a:pt x="8509467" y="233484"/>
                </a:lnTo>
                <a:lnTo>
                  <a:pt x="8431008" y="155025"/>
                </a:lnTo>
                <a:cubicBezTo>
                  <a:pt x="8393780" y="117797"/>
                  <a:pt x="8333422" y="117797"/>
                  <a:pt x="8296194" y="155025"/>
                </a:cubicBezTo>
                <a:lnTo>
                  <a:pt x="8217734" y="233485"/>
                </a:lnTo>
                <a:lnTo>
                  <a:pt x="8245711" y="261462"/>
                </a:lnTo>
                <a:lnTo>
                  <a:pt x="8245713" y="261464"/>
                </a:lnTo>
                <a:cubicBezTo>
                  <a:pt x="8270498" y="286249"/>
                  <a:pt x="8270498" y="326433"/>
                  <a:pt x="8245713" y="351219"/>
                </a:cubicBezTo>
                <a:cubicBezTo>
                  <a:pt x="8220928" y="376004"/>
                  <a:pt x="8180743" y="376004"/>
                  <a:pt x="8155958" y="351219"/>
                </a:cubicBezTo>
                <a:lnTo>
                  <a:pt x="8155837" y="351340"/>
                </a:lnTo>
                <a:lnTo>
                  <a:pt x="8127857" y="323361"/>
                </a:lnTo>
                <a:lnTo>
                  <a:pt x="8120864" y="330354"/>
                </a:lnTo>
                <a:lnTo>
                  <a:pt x="8120452" y="329942"/>
                </a:lnTo>
                <a:lnTo>
                  <a:pt x="8113676" y="335477"/>
                </a:lnTo>
                <a:cubicBezTo>
                  <a:pt x="8089041" y="351742"/>
                  <a:pt x="8055564" y="349031"/>
                  <a:pt x="8033877" y="327344"/>
                </a:cubicBezTo>
                <a:cubicBezTo>
                  <a:pt x="8012190" y="305657"/>
                  <a:pt x="8009479" y="272180"/>
                  <a:pt x="8025744" y="247545"/>
                </a:cubicBezTo>
                <a:lnTo>
                  <a:pt x="8031279" y="240769"/>
                </a:lnTo>
                <a:lnTo>
                  <a:pt x="8030988" y="240478"/>
                </a:lnTo>
                <a:lnTo>
                  <a:pt x="8033875" y="237591"/>
                </a:lnTo>
                <a:lnTo>
                  <a:pt x="8033877" y="237589"/>
                </a:lnTo>
                <a:lnTo>
                  <a:pt x="8033879" y="237587"/>
                </a:lnTo>
                <a:lnTo>
                  <a:pt x="8037981" y="233485"/>
                </a:lnTo>
                <a:lnTo>
                  <a:pt x="7959521" y="155025"/>
                </a:lnTo>
                <a:cubicBezTo>
                  <a:pt x="7922293" y="117797"/>
                  <a:pt x="7861935" y="117797"/>
                  <a:pt x="7824707" y="155025"/>
                </a:cubicBezTo>
                <a:lnTo>
                  <a:pt x="7746247" y="233485"/>
                </a:lnTo>
                <a:lnTo>
                  <a:pt x="7774223" y="261462"/>
                </a:lnTo>
                <a:lnTo>
                  <a:pt x="7774225" y="261464"/>
                </a:lnTo>
                <a:cubicBezTo>
                  <a:pt x="7799010" y="286249"/>
                  <a:pt x="7799010" y="326433"/>
                  <a:pt x="7774225" y="351219"/>
                </a:cubicBezTo>
                <a:cubicBezTo>
                  <a:pt x="7749440" y="376004"/>
                  <a:pt x="7709255" y="376004"/>
                  <a:pt x="7684470" y="351219"/>
                </a:cubicBezTo>
                <a:lnTo>
                  <a:pt x="7684349" y="351340"/>
                </a:lnTo>
                <a:lnTo>
                  <a:pt x="7656370" y="323361"/>
                </a:lnTo>
                <a:lnTo>
                  <a:pt x="7649377" y="330354"/>
                </a:lnTo>
                <a:lnTo>
                  <a:pt x="7648965" y="329942"/>
                </a:lnTo>
                <a:lnTo>
                  <a:pt x="7642189" y="335477"/>
                </a:lnTo>
                <a:cubicBezTo>
                  <a:pt x="7617554" y="351742"/>
                  <a:pt x="7584077" y="349031"/>
                  <a:pt x="7562390" y="327344"/>
                </a:cubicBezTo>
                <a:cubicBezTo>
                  <a:pt x="7540703" y="305657"/>
                  <a:pt x="7537992" y="272180"/>
                  <a:pt x="7554257" y="247545"/>
                </a:cubicBezTo>
                <a:lnTo>
                  <a:pt x="7559792" y="240769"/>
                </a:lnTo>
                <a:lnTo>
                  <a:pt x="7559501" y="240478"/>
                </a:lnTo>
                <a:lnTo>
                  <a:pt x="7562388" y="237591"/>
                </a:lnTo>
                <a:lnTo>
                  <a:pt x="7562390" y="237589"/>
                </a:lnTo>
                <a:lnTo>
                  <a:pt x="7562392" y="237587"/>
                </a:lnTo>
                <a:lnTo>
                  <a:pt x="7566494" y="233485"/>
                </a:lnTo>
                <a:lnTo>
                  <a:pt x="7488033" y="155025"/>
                </a:lnTo>
                <a:cubicBezTo>
                  <a:pt x="7450805" y="117797"/>
                  <a:pt x="7390447" y="117797"/>
                  <a:pt x="7353219" y="155025"/>
                </a:cubicBezTo>
                <a:lnTo>
                  <a:pt x="7274759" y="233485"/>
                </a:lnTo>
                <a:lnTo>
                  <a:pt x="7302736" y="261462"/>
                </a:lnTo>
                <a:lnTo>
                  <a:pt x="7302738" y="261464"/>
                </a:lnTo>
                <a:cubicBezTo>
                  <a:pt x="7327523" y="286249"/>
                  <a:pt x="7327523" y="326433"/>
                  <a:pt x="7302738" y="351219"/>
                </a:cubicBezTo>
                <a:cubicBezTo>
                  <a:pt x="7277953" y="376004"/>
                  <a:pt x="7237768" y="376004"/>
                  <a:pt x="7212983" y="351219"/>
                </a:cubicBezTo>
                <a:lnTo>
                  <a:pt x="7212862" y="351340"/>
                </a:lnTo>
                <a:lnTo>
                  <a:pt x="7184883" y="323361"/>
                </a:lnTo>
                <a:lnTo>
                  <a:pt x="7177889" y="330354"/>
                </a:lnTo>
                <a:lnTo>
                  <a:pt x="7177477" y="329942"/>
                </a:lnTo>
                <a:lnTo>
                  <a:pt x="7170701" y="335477"/>
                </a:lnTo>
                <a:cubicBezTo>
                  <a:pt x="7146066" y="351742"/>
                  <a:pt x="7112589" y="349031"/>
                  <a:pt x="7090902" y="327344"/>
                </a:cubicBezTo>
                <a:cubicBezTo>
                  <a:pt x="7069215" y="305657"/>
                  <a:pt x="7066504" y="272180"/>
                  <a:pt x="7082769" y="247545"/>
                </a:cubicBezTo>
                <a:lnTo>
                  <a:pt x="7088304" y="240769"/>
                </a:lnTo>
                <a:lnTo>
                  <a:pt x="7088013" y="240478"/>
                </a:lnTo>
                <a:lnTo>
                  <a:pt x="7090900" y="237591"/>
                </a:lnTo>
                <a:lnTo>
                  <a:pt x="7090902" y="237589"/>
                </a:lnTo>
                <a:lnTo>
                  <a:pt x="7090904" y="237587"/>
                </a:lnTo>
                <a:lnTo>
                  <a:pt x="7095006" y="233485"/>
                </a:lnTo>
                <a:lnTo>
                  <a:pt x="7016546" y="155025"/>
                </a:lnTo>
                <a:cubicBezTo>
                  <a:pt x="6979318" y="117797"/>
                  <a:pt x="6918960" y="117797"/>
                  <a:pt x="6881732" y="155025"/>
                </a:cubicBezTo>
                <a:lnTo>
                  <a:pt x="6803272" y="233485"/>
                </a:lnTo>
                <a:lnTo>
                  <a:pt x="6831248" y="261462"/>
                </a:lnTo>
                <a:lnTo>
                  <a:pt x="6831250" y="261464"/>
                </a:lnTo>
                <a:cubicBezTo>
                  <a:pt x="6856035" y="286249"/>
                  <a:pt x="6856035" y="326433"/>
                  <a:pt x="6831250" y="351219"/>
                </a:cubicBezTo>
                <a:cubicBezTo>
                  <a:pt x="6806465" y="376004"/>
                  <a:pt x="6766280" y="376004"/>
                  <a:pt x="6741495" y="351219"/>
                </a:cubicBezTo>
                <a:lnTo>
                  <a:pt x="6741374" y="351340"/>
                </a:lnTo>
                <a:lnTo>
                  <a:pt x="6713395" y="323361"/>
                </a:lnTo>
                <a:lnTo>
                  <a:pt x="6706402" y="330354"/>
                </a:lnTo>
                <a:lnTo>
                  <a:pt x="6705990" y="329942"/>
                </a:lnTo>
                <a:lnTo>
                  <a:pt x="6699214" y="335477"/>
                </a:lnTo>
                <a:cubicBezTo>
                  <a:pt x="6674579" y="351742"/>
                  <a:pt x="6641102" y="349031"/>
                  <a:pt x="6619415" y="327344"/>
                </a:cubicBezTo>
                <a:cubicBezTo>
                  <a:pt x="6597728" y="305657"/>
                  <a:pt x="6595017" y="272180"/>
                  <a:pt x="6611282" y="247545"/>
                </a:cubicBezTo>
                <a:lnTo>
                  <a:pt x="6616817" y="240769"/>
                </a:lnTo>
                <a:lnTo>
                  <a:pt x="6616526" y="240478"/>
                </a:lnTo>
                <a:lnTo>
                  <a:pt x="6619413" y="237591"/>
                </a:lnTo>
                <a:lnTo>
                  <a:pt x="6619415" y="237589"/>
                </a:lnTo>
                <a:lnTo>
                  <a:pt x="6619417" y="237587"/>
                </a:lnTo>
                <a:lnTo>
                  <a:pt x="6623519" y="233485"/>
                </a:lnTo>
                <a:lnTo>
                  <a:pt x="6545058" y="155025"/>
                </a:lnTo>
                <a:cubicBezTo>
                  <a:pt x="6507830" y="117797"/>
                  <a:pt x="6447472" y="117797"/>
                  <a:pt x="6410244" y="155025"/>
                </a:cubicBezTo>
                <a:lnTo>
                  <a:pt x="6331783" y="233485"/>
                </a:lnTo>
                <a:lnTo>
                  <a:pt x="6359760" y="261462"/>
                </a:lnTo>
                <a:lnTo>
                  <a:pt x="6359762" y="261464"/>
                </a:lnTo>
                <a:cubicBezTo>
                  <a:pt x="6384547" y="286249"/>
                  <a:pt x="6384547" y="326433"/>
                  <a:pt x="6359762" y="351219"/>
                </a:cubicBezTo>
                <a:cubicBezTo>
                  <a:pt x="6334977" y="376004"/>
                  <a:pt x="6294792" y="376004"/>
                  <a:pt x="6270007" y="351219"/>
                </a:cubicBezTo>
                <a:lnTo>
                  <a:pt x="6269886" y="351340"/>
                </a:lnTo>
                <a:lnTo>
                  <a:pt x="6241907" y="323361"/>
                </a:lnTo>
                <a:lnTo>
                  <a:pt x="6234914" y="330354"/>
                </a:lnTo>
                <a:lnTo>
                  <a:pt x="6234502" y="329942"/>
                </a:lnTo>
                <a:lnTo>
                  <a:pt x="6227726" y="335477"/>
                </a:lnTo>
                <a:cubicBezTo>
                  <a:pt x="6203091" y="351742"/>
                  <a:pt x="6169614" y="349031"/>
                  <a:pt x="6147927" y="327344"/>
                </a:cubicBezTo>
                <a:cubicBezTo>
                  <a:pt x="6126240" y="305657"/>
                  <a:pt x="6123529" y="272180"/>
                  <a:pt x="6139794" y="247545"/>
                </a:cubicBezTo>
                <a:lnTo>
                  <a:pt x="6145329" y="240769"/>
                </a:lnTo>
                <a:lnTo>
                  <a:pt x="6145038" y="240478"/>
                </a:lnTo>
                <a:lnTo>
                  <a:pt x="6147925" y="237591"/>
                </a:lnTo>
                <a:lnTo>
                  <a:pt x="6147927" y="237589"/>
                </a:lnTo>
                <a:lnTo>
                  <a:pt x="6147929" y="237587"/>
                </a:lnTo>
                <a:lnTo>
                  <a:pt x="6152031" y="233485"/>
                </a:lnTo>
                <a:lnTo>
                  <a:pt x="6073570" y="155025"/>
                </a:lnTo>
                <a:cubicBezTo>
                  <a:pt x="6036342" y="117797"/>
                  <a:pt x="5975984" y="117797"/>
                  <a:pt x="5938756" y="155025"/>
                </a:cubicBezTo>
                <a:lnTo>
                  <a:pt x="5860296" y="233485"/>
                </a:lnTo>
                <a:lnTo>
                  <a:pt x="5888272" y="261462"/>
                </a:lnTo>
                <a:lnTo>
                  <a:pt x="5888274" y="261464"/>
                </a:lnTo>
                <a:cubicBezTo>
                  <a:pt x="5913059" y="286249"/>
                  <a:pt x="5913059" y="326433"/>
                  <a:pt x="5888274" y="351219"/>
                </a:cubicBezTo>
                <a:cubicBezTo>
                  <a:pt x="5863489" y="376004"/>
                  <a:pt x="5823304" y="376004"/>
                  <a:pt x="5798519" y="351219"/>
                </a:cubicBezTo>
                <a:lnTo>
                  <a:pt x="5798398" y="351340"/>
                </a:lnTo>
                <a:lnTo>
                  <a:pt x="5770419" y="323361"/>
                </a:lnTo>
                <a:lnTo>
                  <a:pt x="5763426" y="330354"/>
                </a:lnTo>
                <a:lnTo>
                  <a:pt x="5763014" y="329942"/>
                </a:lnTo>
                <a:lnTo>
                  <a:pt x="5756238" y="335477"/>
                </a:lnTo>
                <a:cubicBezTo>
                  <a:pt x="5731603" y="351742"/>
                  <a:pt x="5698126" y="349031"/>
                  <a:pt x="5676439" y="327344"/>
                </a:cubicBezTo>
                <a:cubicBezTo>
                  <a:pt x="5654752" y="305657"/>
                  <a:pt x="5652041" y="272180"/>
                  <a:pt x="5668306" y="247545"/>
                </a:cubicBezTo>
                <a:lnTo>
                  <a:pt x="5673841" y="240769"/>
                </a:lnTo>
                <a:lnTo>
                  <a:pt x="5673550" y="240478"/>
                </a:lnTo>
                <a:lnTo>
                  <a:pt x="5676437" y="237591"/>
                </a:lnTo>
                <a:lnTo>
                  <a:pt x="5676439" y="237589"/>
                </a:lnTo>
                <a:lnTo>
                  <a:pt x="5676441" y="237587"/>
                </a:lnTo>
                <a:lnTo>
                  <a:pt x="5680543" y="233485"/>
                </a:lnTo>
                <a:lnTo>
                  <a:pt x="5602082" y="155025"/>
                </a:lnTo>
                <a:cubicBezTo>
                  <a:pt x="5564854" y="117797"/>
                  <a:pt x="5504496" y="117797"/>
                  <a:pt x="5467268" y="155025"/>
                </a:cubicBezTo>
                <a:lnTo>
                  <a:pt x="5388808" y="233485"/>
                </a:lnTo>
                <a:lnTo>
                  <a:pt x="5416785" y="261462"/>
                </a:lnTo>
                <a:lnTo>
                  <a:pt x="5416787" y="261464"/>
                </a:lnTo>
                <a:cubicBezTo>
                  <a:pt x="5441572" y="286249"/>
                  <a:pt x="5441572" y="326433"/>
                  <a:pt x="5416787" y="351219"/>
                </a:cubicBezTo>
                <a:cubicBezTo>
                  <a:pt x="5392002" y="376004"/>
                  <a:pt x="5351817" y="376004"/>
                  <a:pt x="5327032" y="351219"/>
                </a:cubicBezTo>
                <a:lnTo>
                  <a:pt x="5326911" y="351340"/>
                </a:lnTo>
                <a:lnTo>
                  <a:pt x="5298932" y="323361"/>
                </a:lnTo>
                <a:lnTo>
                  <a:pt x="5291938" y="330354"/>
                </a:lnTo>
                <a:lnTo>
                  <a:pt x="5291526" y="329942"/>
                </a:lnTo>
                <a:lnTo>
                  <a:pt x="5284750" y="335477"/>
                </a:lnTo>
                <a:cubicBezTo>
                  <a:pt x="5260115" y="351742"/>
                  <a:pt x="5226638" y="349031"/>
                  <a:pt x="5204951" y="327344"/>
                </a:cubicBezTo>
                <a:cubicBezTo>
                  <a:pt x="5183264" y="305657"/>
                  <a:pt x="5180553" y="272180"/>
                  <a:pt x="5196818" y="247545"/>
                </a:cubicBezTo>
                <a:lnTo>
                  <a:pt x="5202353" y="240769"/>
                </a:lnTo>
                <a:lnTo>
                  <a:pt x="5202062" y="240478"/>
                </a:lnTo>
                <a:lnTo>
                  <a:pt x="5204949" y="237591"/>
                </a:lnTo>
                <a:lnTo>
                  <a:pt x="5204951" y="237589"/>
                </a:lnTo>
                <a:lnTo>
                  <a:pt x="5204953" y="237587"/>
                </a:lnTo>
                <a:lnTo>
                  <a:pt x="5209055" y="233485"/>
                </a:lnTo>
                <a:lnTo>
                  <a:pt x="5130595" y="155025"/>
                </a:lnTo>
                <a:cubicBezTo>
                  <a:pt x="5093367" y="117797"/>
                  <a:pt x="5033009" y="117797"/>
                  <a:pt x="4995781" y="155025"/>
                </a:cubicBezTo>
                <a:lnTo>
                  <a:pt x="4917321" y="233485"/>
                </a:lnTo>
                <a:lnTo>
                  <a:pt x="4945297" y="261462"/>
                </a:lnTo>
                <a:lnTo>
                  <a:pt x="4945299" y="261464"/>
                </a:lnTo>
                <a:cubicBezTo>
                  <a:pt x="4970084" y="286249"/>
                  <a:pt x="4970084" y="326433"/>
                  <a:pt x="4945299" y="351219"/>
                </a:cubicBezTo>
                <a:cubicBezTo>
                  <a:pt x="4920514" y="376004"/>
                  <a:pt x="4880329" y="376004"/>
                  <a:pt x="4855544" y="351219"/>
                </a:cubicBezTo>
                <a:lnTo>
                  <a:pt x="4855423" y="351340"/>
                </a:lnTo>
                <a:lnTo>
                  <a:pt x="4827444" y="323361"/>
                </a:lnTo>
                <a:lnTo>
                  <a:pt x="4820451" y="330354"/>
                </a:lnTo>
                <a:lnTo>
                  <a:pt x="4820039" y="329942"/>
                </a:lnTo>
                <a:lnTo>
                  <a:pt x="4813263" y="335477"/>
                </a:lnTo>
                <a:cubicBezTo>
                  <a:pt x="4788628" y="351742"/>
                  <a:pt x="4755151" y="349031"/>
                  <a:pt x="4733464" y="327344"/>
                </a:cubicBezTo>
                <a:cubicBezTo>
                  <a:pt x="4711777" y="305657"/>
                  <a:pt x="4709066" y="272180"/>
                  <a:pt x="4725331" y="247545"/>
                </a:cubicBezTo>
                <a:lnTo>
                  <a:pt x="4730866" y="240769"/>
                </a:lnTo>
                <a:lnTo>
                  <a:pt x="4730575" y="240478"/>
                </a:lnTo>
                <a:lnTo>
                  <a:pt x="4733462" y="237591"/>
                </a:lnTo>
                <a:lnTo>
                  <a:pt x="4733464" y="237589"/>
                </a:lnTo>
                <a:lnTo>
                  <a:pt x="4733466" y="237587"/>
                </a:lnTo>
                <a:lnTo>
                  <a:pt x="4737568" y="233485"/>
                </a:lnTo>
                <a:lnTo>
                  <a:pt x="4659107" y="155025"/>
                </a:lnTo>
                <a:cubicBezTo>
                  <a:pt x="4621879" y="117797"/>
                  <a:pt x="4561521" y="117797"/>
                  <a:pt x="4524293" y="155025"/>
                </a:cubicBezTo>
                <a:lnTo>
                  <a:pt x="4445833" y="233485"/>
                </a:lnTo>
                <a:lnTo>
                  <a:pt x="4473810" y="261462"/>
                </a:lnTo>
                <a:lnTo>
                  <a:pt x="4473812" y="261464"/>
                </a:lnTo>
                <a:cubicBezTo>
                  <a:pt x="4498597" y="286249"/>
                  <a:pt x="4498597" y="326433"/>
                  <a:pt x="4473812" y="351219"/>
                </a:cubicBezTo>
                <a:cubicBezTo>
                  <a:pt x="4449027" y="376004"/>
                  <a:pt x="4408842" y="376004"/>
                  <a:pt x="4384057" y="351219"/>
                </a:cubicBezTo>
                <a:lnTo>
                  <a:pt x="4383936" y="351340"/>
                </a:lnTo>
                <a:lnTo>
                  <a:pt x="4355957" y="323361"/>
                </a:lnTo>
                <a:lnTo>
                  <a:pt x="4348963" y="330354"/>
                </a:lnTo>
                <a:lnTo>
                  <a:pt x="4348551" y="329942"/>
                </a:lnTo>
                <a:lnTo>
                  <a:pt x="4341775" y="335477"/>
                </a:lnTo>
                <a:cubicBezTo>
                  <a:pt x="4317140" y="351742"/>
                  <a:pt x="4283663" y="349031"/>
                  <a:pt x="4261976" y="327344"/>
                </a:cubicBezTo>
                <a:cubicBezTo>
                  <a:pt x="4240289" y="305657"/>
                  <a:pt x="4237578" y="272180"/>
                  <a:pt x="4253843" y="247545"/>
                </a:cubicBezTo>
                <a:lnTo>
                  <a:pt x="4259378" y="240769"/>
                </a:lnTo>
                <a:lnTo>
                  <a:pt x="4259087" y="240478"/>
                </a:lnTo>
                <a:lnTo>
                  <a:pt x="4261974" y="237591"/>
                </a:lnTo>
                <a:lnTo>
                  <a:pt x="4261976" y="237589"/>
                </a:lnTo>
                <a:lnTo>
                  <a:pt x="4261978" y="237587"/>
                </a:lnTo>
                <a:lnTo>
                  <a:pt x="4266080" y="233485"/>
                </a:lnTo>
                <a:lnTo>
                  <a:pt x="4187620" y="155025"/>
                </a:lnTo>
                <a:cubicBezTo>
                  <a:pt x="4150392" y="117797"/>
                  <a:pt x="4090034" y="117797"/>
                  <a:pt x="4052806" y="155025"/>
                </a:cubicBezTo>
                <a:lnTo>
                  <a:pt x="3974346" y="233485"/>
                </a:lnTo>
                <a:lnTo>
                  <a:pt x="4002322" y="261462"/>
                </a:lnTo>
                <a:lnTo>
                  <a:pt x="4002324" y="261464"/>
                </a:lnTo>
                <a:cubicBezTo>
                  <a:pt x="4027109" y="286249"/>
                  <a:pt x="4027109" y="326433"/>
                  <a:pt x="4002324" y="351219"/>
                </a:cubicBezTo>
                <a:cubicBezTo>
                  <a:pt x="3977539" y="376004"/>
                  <a:pt x="3937354" y="376004"/>
                  <a:pt x="3912569" y="351219"/>
                </a:cubicBezTo>
                <a:lnTo>
                  <a:pt x="3912448" y="351340"/>
                </a:lnTo>
                <a:lnTo>
                  <a:pt x="3884469" y="323361"/>
                </a:lnTo>
                <a:lnTo>
                  <a:pt x="3877476" y="330354"/>
                </a:lnTo>
                <a:lnTo>
                  <a:pt x="3877064" y="329942"/>
                </a:lnTo>
                <a:lnTo>
                  <a:pt x="3870288" y="335477"/>
                </a:lnTo>
                <a:cubicBezTo>
                  <a:pt x="3845653" y="351742"/>
                  <a:pt x="3812176" y="349031"/>
                  <a:pt x="3790489" y="327344"/>
                </a:cubicBezTo>
                <a:cubicBezTo>
                  <a:pt x="3768802" y="305657"/>
                  <a:pt x="3766091" y="272180"/>
                  <a:pt x="3782356" y="247545"/>
                </a:cubicBezTo>
                <a:lnTo>
                  <a:pt x="3787891" y="240769"/>
                </a:lnTo>
                <a:lnTo>
                  <a:pt x="3787600" y="240478"/>
                </a:lnTo>
                <a:lnTo>
                  <a:pt x="3790487" y="237591"/>
                </a:lnTo>
                <a:lnTo>
                  <a:pt x="3790489" y="237589"/>
                </a:lnTo>
                <a:lnTo>
                  <a:pt x="3790491" y="237587"/>
                </a:lnTo>
                <a:lnTo>
                  <a:pt x="3794593" y="233485"/>
                </a:lnTo>
                <a:lnTo>
                  <a:pt x="3716132" y="155025"/>
                </a:lnTo>
                <a:cubicBezTo>
                  <a:pt x="3678904" y="117797"/>
                  <a:pt x="3618546" y="117797"/>
                  <a:pt x="3581318" y="155025"/>
                </a:cubicBezTo>
                <a:lnTo>
                  <a:pt x="3502858" y="233485"/>
                </a:lnTo>
                <a:lnTo>
                  <a:pt x="3530834" y="261462"/>
                </a:lnTo>
                <a:lnTo>
                  <a:pt x="3530836" y="261464"/>
                </a:lnTo>
                <a:cubicBezTo>
                  <a:pt x="3555621" y="286249"/>
                  <a:pt x="3555621" y="326433"/>
                  <a:pt x="3530836" y="351219"/>
                </a:cubicBezTo>
                <a:cubicBezTo>
                  <a:pt x="3506051" y="376004"/>
                  <a:pt x="3465866" y="376004"/>
                  <a:pt x="3441081" y="351219"/>
                </a:cubicBezTo>
                <a:lnTo>
                  <a:pt x="3440960" y="351340"/>
                </a:lnTo>
                <a:lnTo>
                  <a:pt x="3412981" y="323361"/>
                </a:lnTo>
                <a:lnTo>
                  <a:pt x="3405988" y="330354"/>
                </a:lnTo>
                <a:lnTo>
                  <a:pt x="3405576" y="329942"/>
                </a:lnTo>
                <a:lnTo>
                  <a:pt x="3398800" y="335477"/>
                </a:lnTo>
                <a:cubicBezTo>
                  <a:pt x="3374165" y="351742"/>
                  <a:pt x="3340688" y="349031"/>
                  <a:pt x="3319001" y="327344"/>
                </a:cubicBezTo>
                <a:cubicBezTo>
                  <a:pt x="3297314" y="305657"/>
                  <a:pt x="3294604" y="272180"/>
                  <a:pt x="3310868" y="247545"/>
                </a:cubicBezTo>
                <a:lnTo>
                  <a:pt x="3316404" y="240769"/>
                </a:lnTo>
                <a:lnTo>
                  <a:pt x="3316113" y="240478"/>
                </a:lnTo>
                <a:lnTo>
                  <a:pt x="3319000" y="237591"/>
                </a:lnTo>
                <a:lnTo>
                  <a:pt x="3319001" y="237589"/>
                </a:lnTo>
                <a:lnTo>
                  <a:pt x="3319003" y="237587"/>
                </a:lnTo>
                <a:lnTo>
                  <a:pt x="3323105" y="233485"/>
                </a:lnTo>
                <a:lnTo>
                  <a:pt x="3244645" y="155025"/>
                </a:lnTo>
                <a:cubicBezTo>
                  <a:pt x="3207417" y="117797"/>
                  <a:pt x="3147058" y="117797"/>
                  <a:pt x="3109831" y="155025"/>
                </a:cubicBezTo>
                <a:lnTo>
                  <a:pt x="3031370" y="233485"/>
                </a:lnTo>
                <a:lnTo>
                  <a:pt x="3059347" y="261462"/>
                </a:lnTo>
                <a:lnTo>
                  <a:pt x="3059349" y="261464"/>
                </a:lnTo>
                <a:cubicBezTo>
                  <a:pt x="3084134" y="286249"/>
                  <a:pt x="3084134" y="326433"/>
                  <a:pt x="3059349" y="351219"/>
                </a:cubicBezTo>
                <a:cubicBezTo>
                  <a:pt x="3034563" y="376004"/>
                  <a:pt x="2994379" y="376004"/>
                  <a:pt x="2969594" y="351219"/>
                </a:cubicBezTo>
                <a:lnTo>
                  <a:pt x="2969472" y="351340"/>
                </a:lnTo>
                <a:lnTo>
                  <a:pt x="2941494" y="323361"/>
                </a:lnTo>
                <a:lnTo>
                  <a:pt x="2934501" y="330354"/>
                </a:lnTo>
                <a:lnTo>
                  <a:pt x="2934089" y="329942"/>
                </a:lnTo>
                <a:lnTo>
                  <a:pt x="2927313" y="335477"/>
                </a:lnTo>
                <a:cubicBezTo>
                  <a:pt x="2902678" y="351742"/>
                  <a:pt x="2869201" y="349031"/>
                  <a:pt x="2847514" y="327344"/>
                </a:cubicBezTo>
                <a:cubicBezTo>
                  <a:pt x="2825827" y="305657"/>
                  <a:pt x="2823116" y="272180"/>
                  <a:pt x="2839381" y="247545"/>
                </a:cubicBezTo>
                <a:lnTo>
                  <a:pt x="2844916" y="240769"/>
                </a:lnTo>
                <a:lnTo>
                  <a:pt x="2844625" y="240478"/>
                </a:lnTo>
                <a:lnTo>
                  <a:pt x="2847512" y="237591"/>
                </a:lnTo>
                <a:lnTo>
                  <a:pt x="2847514" y="237589"/>
                </a:lnTo>
                <a:lnTo>
                  <a:pt x="2847516" y="237587"/>
                </a:lnTo>
                <a:lnTo>
                  <a:pt x="2851618" y="233485"/>
                </a:lnTo>
                <a:lnTo>
                  <a:pt x="2773157" y="155025"/>
                </a:lnTo>
                <a:cubicBezTo>
                  <a:pt x="2735929" y="117797"/>
                  <a:pt x="2675571" y="117797"/>
                  <a:pt x="2638343" y="155025"/>
                </a:cubicBezTo>
                <a:lnTo>
                  <a:pt x="2559883" y="233485"/>
                </a:lnTo>
                <a:lnTo>
                  <a:pt x="2587860" y="261462"/>
                </a:lnTo>
                <a:lnTo>
                  <a:pt x="2587862" y="261464"/>
                </a:lnTo>
                <a:cubicBezTo>
                  <a:pt x="2612647" y="286249"/>
                  <a:pt x="2612647" y="326433"/>
                  <a:pt x="2587862" y="351219"/>
                </a:cubicBezTo>
                <a:cubicBezTo>
                  <a:pt x="2563077" y="376004"/>
                  <a:pt x="2522892" y="376004"/>
                  <a:pt x="2498107" y="351219"/>
                </a:cubicBezTo>
                <a:lnTo>
                  <a:pt x="2497986" y="351340"/>
                </a:lnTo>
                <a:lnTo>
                  <a:pt x="2470006" y="323361"/>
                </a:lnTo>
                <a:lnTo>
                  <a:pt x="2463013" y="330354"/>
                </a:lnTo>
                <a:lnTo>
                  <a:pt x="2462601" y="329942"/>
                </a:lnTo>
                <a:lnTo>
                  <a:pt x="2455825" y="335477"/>
                </a:lnTo>
                <a:cubicBezTo>
                  <a:pt x="2431190" y="351742"/>
                  <a:pt x="2397713" y="349031"/>
                  <a:pt x="2376026" y="327344"/>
                </a:cubicBezTo>
                <a:cubicBezTo>
                  <a:pt x="2354339" y="305657"/>
                  <a:pt x="2351628" y="272180"/>
                  <a:pt x="2367893" y="247545"/>
                </a:cubicBezTo>
                <a:lnTo>
                  <a:pt x="2373428" y="240769"/>
                </a:lnTo>
                <a:lnTo>
                  <a:pt x="2373137" y="240478"/>
                </a:lnTo>
                <a:lnTo>
                  <a:pt x="2376024" y="237591"/>
                </a:lnTo>
                <a:lnTo>
                  <a:pt x="2376026" y="237589"/>
                </a:lnTo>
                <a:lnTo>
                  <a:pt x="2376028" y="237587"/>
                </a:lnTo>
                <a:lnTo>
                  <a:pt x="2380130" y="233485"/>
                </a:lnTo>
                <a:lnTo>
                  <a:pt x="2301670" y="155025"/>
                </a:lnTo>
                <a:cubicBezTo>
                  <a:pt x="2264442" y="117797"/>
                  <a:pt x="2204084" y="117797"/>
                  <a:pt x="2166856" y="155025"/>
                </a:cubicBezTo>
                <a:lnTo>
                  <a:pt x="2088395" y="233485"/>
                </a:lnTo>
                <a:lnTo>
                  <a:pt x="2116372" y="261462"/>
                </a:lnTo>
                <a:lnTo>
                  <a:pt x="2116374" y="261464"/>
                </a:lnTo>
                <a:cubicBezTo>
                  <a:pt x="2141159" y="286249"/>
                  <a:pt x="2141159" y="326433"/>
                  <a:pt x="2116374" y="351219"/>
                </a:cubicBezTo>
                <a:cubicBezTo>
                  <a:pt x="2091590" y="376004"/>
                  <a:pt x="2051404" y="376004"/>
                  <a:pt x="2026619" y="351219"/>
                </a:cubicBezTo>
                <a:lnTo>
                  <a:pt x="2026498" y="351340"/>
                </a:lnTo>
                <a:lnTo>
                  <a:pt x="1998519" y="323361"/>
                </a:lnTo>
                <a:lnTo>
                  <a:pt x="1991526" y="330354"/>
                </a:lnTo>
                <a:lnTo>
                  <a:pt x="1991115" y="329942"/>
                </a:lnTo>
                <a:lnTo>
                  <a:pt x="1984338" y="335477"/>
                </a:lnTo>
                <a:cubicBezTo>
                  <a:pt x="1959703" y="351742"/>
                  <a:pt x="1926226" y="349031"/>
                  <a:pt x="1904539" y="327344"/>
                </a:cubicBezTo>
                <a:cubicBezTo>
                  <a:pt x="1882853" y="305657"/>
                  <a:pt x="1880141" y="272180"/>
                  <a:pt x="1896406" y="247545"/>
                </a:cubicBezTo>
                <a:lnTo>
                  <a:pt x="1901941" y="240769"/>
                </a:lnTo>
                <a:lnTo>
                  <a:pt x="1901650" y="240478"/>
                </a:lnTo>
                <a:lnTo>
                  <a:pt x="1904537" y="237591"/>
                </a:lnTo>
                <a:lnTo>
                  <a:pt x="1904539" y="237589"/>
                </a:lnTo>
                <a:lnTo>
                  <a:pt x="1904542" y="237587"/>
                </a:lnTo>
                <a:lnTo>
                  <a:pt x="1908643" y="233485"/>
                </a:lnTo>
                <a:lnTo>
                  <a:pt x="1830182" y="155025"/>
                </a:lnTo>
                <a:cubicBezTo>
                  <a:pt x="1792954" y="117797"/>
                  <a:pt x="1732596" y="117797"/>
                  <a:pt x="1695368" y="155025"/>
                </a:cubicBezTo>
                <a:lnTo>
                  <a:pt x="1616908" y="233485"/>
                </a:lnTo>
                <a:lnTo>
                  <a:pt x="1644886" y="261462"/>
                </a:lnTo>
                <a:lnTo>
                  <a:pt x="1644887" y="261464"/>
                </a:lnTo>
                <a:cubicBezTo>
                  <a:pt x="1669673" y="286249"/>
                  <a:pt x="1669673" y="326433"/>
                  <a:pt x="1644887" y="351219"/>
                </a:cubicBezTo>
                <a:cubicBezTo>
                  <a:pt x="1620102" y="376004"/>
                  <a:pt x="1579917" y="376004"/>
                  <a:pt x="1555132" y="351219"/>
                </a:cubicBezTo>
                <a:lnTo>
                  <a:pt x="1555011" y="351340"/>
                </a:lnTo>
                <a:lnTo>
                  <a:pt x="1527032" y="323361"/>
                </a:lnTo>
                <a:lnTo>
                  <a:pt x="1520038" y="330354"/>
                </a:lnTo>
                <a:lnTo>
                  <a:pt x="1519626" y="329942"/>
                </a:lnTo>
                <a:lnTo>
                  <a:pt x="1512850" y="335477"/>
                </a:lnTo>
                <a:cubicBezTo>
                  <a:pt x="1488215" y="351742"/>
                  <a:pt x="1454739" y="349031"/>
                  <a:pt x="1433051" y="327344"/>
                </a:cubicBezTo>
                <a:cubicBezTo>
                  <a:pt x="1411364" y="305657"/>
                  <a:pt x="1408654" y="272180"/>
                  <a:pt x="1424918" y="247545"/>
                </a:cubicBezTo>
                <a:lnTo>
                  <a:pt x="1430454" y="240769"/>
                </a:lnTo>
                <a:lnTo>
                  <a:pt x="1430162" y="240478"/>
                </a:lnTo>
                <a:lnTo>
                  <a:pt x="1433050" y="237591"/>
                </a:lnTo>
                <a:lnTo>
                  <a:pt x="1433051" y="237589"/>
                </a:lnTo>
                <a:lnTo>
                  <a:pt x="1433053" y="237587"/>
                </a:lnTo>
                <a:lnTo>
                  <a:pt x="1437156" y="233485"/>
                </a:lnTo>
                <a:lnTo>
                  <a:pt x="1358696" y="155025"/>
                </a:lnTo>
                <a:cubicBezTo>
                  <a:pt x="1321468" y="117797"/>
                  <a:pt x="1261109" y="117797"/>
                  <a:pt x="1223882" y="155025"/>
                </a:cubicBezTo>
                <a:lnTo>
                  <a:pt x="1145421" y="233485"/>
                </a:lnTo>
                <a:lnTo>
                  <a:pt x="1173398" y="261462"/>
                </a:lnTo>
                <a:lnTo>
                  <a:pt x="1173400" y="261464"/>
                </a:lnTo>
                <a:cubicBezTo>
                  <a:pt x="1198184" y="286249"/>
                  <a:pt x="1198184" y="326433"/>
                  <a:pt x="1173400" y="351219"/>
                </a:cubicBezTo>
                <a:cubicBezTo>
                  <a:pt x="1148615" y="376004"/>
                  <a:pt x="1108430" y="376004"/>
                  <a:pt x="1083644" y="351219"/>
                </a:cubicBezTo>
                <a:lnTo>
                  <a:pt x="1083523" y="351340"/>
                </a:lnTo>
                <a:lnTo>
                  <a:pt x="1055545" y="323361"/>
                </a:lnTo>
                <a:lnTo>
                  <a:pt x="1048551" y="330354"/>
                </a:lnTo>
                <a:lnTo>
                  <a:pt x="1048140" y="329942"/>
                </a:lnTo>
                <a:lnTo>
                  <a:pt x="1041364" y="335477"/>
                </a:lnTo>
                <a:cubicBezTo>
                  <a:pt x="1016729" y="351742"/>
                  <a:pt x="983252" y="349031"/>
                  <a:pt x="961565" y="327344"/>
                </a:cubicBezTo>
                <a:cubicBezTo>
                  <a:pt x="939878" y="305657"/>
                  <a:pt x="937167" y="272180"/>
                  <a:pt x="953432" y="247545"/>
                </a:cubicBezTo>
                <a:lnTo>
                  <a:pt x="958967" y="240769"/>
                </a:lnTo>
                <a:lnTo>
                  <a:pt x="958676" y="240478"/>
                </a:lnTo>
                <a:lnTo>
                  <a:pt x="961563" y="237591"/>
                </a:lnTo>
                <a:lnTo>
                  <a:pt x="961565" y="237589"/>
                </a:lnTo>
                <a:lnTo>
                  <a:pt x="961567" y="237587"/>
                </a:lnTo>
                <a:lnTo>
                  <a:pt x="965668" y="233485"/>
                </a:lnTo>
                <a:lnTo>
                  <a:pt x="887208" y="155025"/>
                </a:lnTo>
                <a:cubicBezTo>
                  <a:pt x="849980" y="117797"/>
                  <a:pt x="789622" y="117797"/>
                  <a:pt x="752394" y="155025"/>
                </a:cubicBezTo>
                <a:lnTo>
                  <a:pt x="673933" y="233485"/>
                </a:lnTo>
                <a:lnTo>
                  <a:pt x="701909" y="261462"/>
                </a:lnTo>
                <a:lnTo>
                  <a:pt x="701912" y="261464"/>
                </a:lnTo>
                <a:cubicBezTo>
                  <a:pt x="726697" y="286249"/>
                  <a:pt x="726697" y="326433"/>
                  <a:pt x="701912" y="351219"/>
                </a:cubicBezTo>
                <a:cubicBezTo>
                  <a:pt x="677127" y="376004"/>
                  <a:pt x="636942" y="376004"/>
                  <a:pt x="612156" y="351219"/>
                </a:cubicBezTo>
                <a:lnTo>
                  <a:pt x="612036" y="351340"/>
                </a:lnTo>
                <a:lnTo>
                  <a:pt x="584057" y="323361"/>
                </a:lnTo>
                <a:lnTo>
                  <a:pt x="577064" y="330354"/>
                </a:lnTo>
                <a:lnTo>
                  <a:pt x="576652" y="329942"/>
                </a:lnTo>
                <a:lnTo>
                  <a:pt x="569876" y="335477"/>
                </a:lnTo>
                <a:cubicBezTo>
                  <a:pt x="545241" y="351742"/>
                  <a:pt x="511764" y="349031"/>
                  <a:pt x="490077" y="327344"/>
                </a:cubicBezTo>
                <a:cubicBezTo>
                  <a:pt x="468390" y="305657"/>
                  <a:pt x="465679" y="272180"/>
                  <a:pt x="481944" y="247545"/>
                </a:cubicBezTo>
                <a:lnTo>
                  <a:pt x="487479" y="240769"/>
                </a:lnTo>
                <a:lnTo>
                  <a:pt x="487188" y="240478"/>
                </a:lnTo>
                <a:lnTo>
                  <a:pt x="490075" y="237591"/>
                </a:lnTo>
                <a:lnTo>
                  <a:pt x="490077" y="237589"/>
                </a:lnTo>
                <a:lnTo>
                  <a:pt x="490079" y="237587"/>
                </a:lnTo>
                <a:lnTo>
                  <a:pt x="494180" y="233485"/>
                </a:lnTo>
                <a:lnTo>
                  <a:pt x="415720" y="155025"/>
                </a:lnTo>
                <a:cubicBezTo>
                  <a:pt x="378492" y="117797"/>
                  <a:pt x="318134" y="117797"/>
                  <a:pt x="280906" y="155025"/>
                </a:cubicBezTo>
                <a:lnTo>
                  <a:pt x="105576" y="330354"/>
                </a:lnTo>
                <a:lnTo>
                  <a:pt x="105164" y="329942"/>
                </a:lnTo>
                <a:lnTo>
                  <a:pt x="98388" y="335477"/>
                </a:lnTo>
                <a:cubicBezTo>
                  <a:pt x="73753" y="351742"/>
                  <a:pt x="40276" y="349031"/>
                  <a:pt x="18589" y="327344"/>
                </a:cubicBezTo>
                <a:cubicBezTo>
                  <a:pt x="-3098" y="305657"/>
                  <a:pt x="-5809" y="272180"/>
                  <a:pt x="10456" y="247545"/>
                </a:cubicBezTo>
                <a:lnTo>
                  <a:pt x="15991" y="240769"/>
                </a:lnTo>
                <a:lnTo>
                  <a:pt x="15700" y="240478"/>
                </a:lnTo>
                <a:lnTo>
                  <a:pt x="18587" y="237591"/>
                </a:lnTo>
                <a:lnTo>
                  <a:pt x="18589" y="237589"/>
                </a:lnTo>
                <a:lnTo>
                  <a:pt x="18591" y="237587"/>
                </a:lnTo>
                <a:lnTo>
                  <a:pt x="191030" y="65148"/>
                </a:lnTo>
                <a:cubicBezTo>
                  <a:pt x="234462" y="21716"/>
                  <a:pt x="291388" y="0"/>
                  <a:pt x="34831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8F20524-2EDF-CF38-87E2-A3CCA3ED7618}"/>
              </a:ext>
            </a:extLst>
          </p:cNvPr>
          <p:cNvSpPr/>
          <p:nvPr/>
        </p:nvSpPr>
        <p:spPr>
          <a:xfrm>
            <a:off x="333632" y="1998675"/>
            <a:ext cx="9223140" cy="188008"/>
          </a:xfrm>
          <a:custGeom>
            <a:avLst/>
            <a:gdLst>
              <a:gd name="connsiteX0" fmla="*/ 177081 w 9223140"/>
              <a:gd name="connsiteY0" fmla="*/ 0 h 188008"/>
              <a:gd name="connsiteX1" fmla="*/ 257042 w 9223140"/>
              <a:gd name="connsiteY1" fmla="*/ 33121 h 188008"/>
              <a:gd name="connsiteX2" fmla="*/ 296932 w 9223140"/>
              <a:gd name="connsiteY2" fmla="*/ 73010 h 188008"/>
              <a:gd name="connsiteX3" fmla="*/ 336821 w 9223140"/>
              <a:gd name="connsiteY3" fmla="*/ 33121 h 188008"/>
              <a:gd name="connsiteX4" fmla="*/ 416783 w 9223140"/>
              <a:gd name="connsiteY4" fmla="*/ 0 h 188008"/>
              <a:gd name="connsiteX5" fmla="*/ 496744 w 9223140"/>
              <a:gd name="connsiteY5" fmla="*/ 33121 h 188008"/>
              <a:gd name="connsiteX6" fmla="*/ 536633 w 9223140"/>
              <a:gd name="connsiteY6" fmla="*/ 73010 h 188008"/>
              <a:gd name="connsiteX7" fmla="*/ 576522 w 9223140"/>
              <a:gd name="connsiteY7" fmla="*/ 33121 h 188008"/>
              <a:gd name="connsiteX8" fmla="*/ 656483 w 9223140"/>
              <a:gd name="connsiteY8" fmla="*/ 0 h 188008"/>
              <a:gd name="connsiteX9" fmla="*/ 736445 w 9223140"/>
              <a:gd name="connsiteY9" fmla="*/ 33121 h 188008"/>
              <a:gd name="connsiteX10" fmla="*/ 776334 w 9223140"/>
              <a:gd name="connsiteY10" fmla="*/ 73010 h 188008"/>
              <a:gd name="connsiteX11" fmla="*/ 816223 w 9223140"/>
              <a:gd name="connsiteY11" fmla="*/ 33121 h 188008"/>
              <a:gd name="connsiteX12" fmla="*/ 896184 w 9223140"/>
              <a:gd name="connsiteY12" fmla="*/ 0 h 188008"/>
              <a:gd name="connsiteX13" fmla="*/ 976146 w 9223140"/>
              <a:gd name="connsiteY13" fmla="*/ 33121 h 188008"/>
              <a:gd name="connsiteX14" fmla="*/ 1016035 w 9223140"/>
              <a:gd name="connsiteY14" fmla="*/ 73010 h 188008"/>
              <a:gd name="connsiteX15" fmla="*/ 1055925 w 9223140"/>
              <a:gd name="connsiteY15" fmla="*/ 33121 h 188008"/>
              <a:gd name="connsiteX16" fmla="*/ 1135886 w 9223140"/>
              <a:gd name="connsiteY16" fmla="*/ 0 h 188008"/>
              <a:gd name="connsiteX17" fmla="*/ 1215848 w 9223140"/>
              <a:gd name="connsiteY17" fmla="*/ 33121 h 188008"/>
              <a:gd name="connsiteX18" fmla="*/ 1255736 w 9223140"/>
              <a:gd name="connsiteY18" fmla="*/ 73010 h 188008"/>
              <a:gd name="connsiteX19" fmla="*/ 1295625 w 9223140"/>
              <a:gd name="connsiteY19" fmla="*/ 33121 h 188008"/>
              <a:gd name="connsiteX20" fmla="*/ 1375587 w 9223140"/>
              <a:gd name="connsiteY20" fmla="*/ 0 h 188008"/>
              <a:gd name="connsiteX21" fmla="*/ 1455549 w 9223140"/>
              <a:gd name="connsiteY21" fmla="*/ 33121 h 188008"/>
              <a:gd name="connsiteX22" fmla="*/ 1495438 w 9223140"/>
              <a:gd name="connsiteY22" fmla="*/ 73010 h 188008"/>
              <a:gd name="connsiteX23" fmla="*/ 1535327 w 9223140"/>
              <a:gd name="connsiteY23" fmla="*/ 33121 h 188008"/>
              <a:gd name="connsiteX24" fmla="*/ 1615288 w 9223140"/>
              <a:gd name="connsiteY24" fmla="*/ 0 h 188008"/>
              <a:gd name="connsiteX25" fmla="*/ 1695251 w 9223140"/>
              <a:gd name="connsiteY25" fmla="*/ 33121 h 188008"/>
              <a:gd name="connsiteX26" fmla="*/ 1735139 w 9223140"/>
              <a:gd name="connsiteY26" fmla="*/ 73010 h 188008"/>
              <a:gd name="connsiteX27" fmla="*/ 1775028 w 9223140"/>
              <a:gd name="connsiteY27" fmla="*/ 33121 h 188008"/>
              <a:gd name="connsiteX28" fmla="*/ 1854990 w 9223140"/>
              <a:gd name="connsiteY28" fmla="*/ 0 h 188008"/>
              <a:gd name="connsiteX29" fmla="*/ 1934951 w 9223140"/>
              <a:gd name="connsiteY29" fmla="*/ 33121 h 188008"/>
              <a:gd name="connsiteX30" fmla="*/ 1974841 w 9223140"/>
              <a:gd name="connsiteY30" fmla="*/ 73010 h 188008"/>
              <a:gd name="connsiteX31" fmla="*/ 2014730 w 9223140"/>
              <a:gd name="connsiteY31" fmla="*/ 33121 h 188008"/>
              <a:gd name="connsiteX32" fmla="*/ 2094691 w 9223140"/>
              <a:gd name="connsiteY32" fmla="*/ 0 h 188008"/>
              <a:gd name="connsiteX33" fmla="*/ 2174653 w 9223140"/>
              <a:gd name="connsiteY33" fmla="*/ 33121 h 188008"/>
              <a:gd name="connsiteX34" fmla="*/ 2214541 w 9223140"/>
              <a:gd name="connsiteY34" fmla="*/ 73010 h 188008"/>
              <a:gd name="connsiteX35" fmla="*/ 2254430 w 9223140"/>
              <a:gd name="connsiteY35" fmla="*/ 33121 h 188008"/>
              <a:gd name="connsiteX36" fmla="*/ 2334393 w 9223140"/>
              <a:gd name="connsiteY36" fmla="*/ 0 h 188008"/>
              <a:gd name="connsiteX37" fmla="*/ 2414354 w 9223140"/>
              <a:gd name="connsiteY37" fmla="*/ 33121 h 188008"/>
              <a:gd name="connsiteX38" fmla="*/ 2454243 w 9223140"/>
              <a:gd name="connsiteY38" fmla="*/ 73010 h 188008"/>
              <a:gd name="connsiteX39" fmla="*/ 2494133 w 9223140"/>
              <a:gd name="connsiteY39" fmla="*/ 33121 h 188008"/>
              <a:gd name="connsiteX40" fmla="*/ 2574094 w 9223140"/>
              <a:gd name="connsiteY40" fmla="*/ 0 h 188008"/>
              <a:gd name="connsiteX41" fmla="*/ 2654056 w 9223140"/>
              <a:gd name="connsiteY41" fmla="*/ 33121 h 188008"/>
              <a:gd name="connsiteX42" fmla="*/ 2693945 w 9223140"/>
              <a:gd name="connsiteY42" fmla="*/ 73010 h 188008"/>
              <a:gd name="connsiteX43" fmla="*/ 2733833 w 9223140"/>
              <a:gd name="connsiteY43" fmla="*/ 33121 h 188008"/>
              <a:gd name="connsiteX44" fmla="*/ 2813795 w 9223140"/>
              <a:gd name="connsiteY44" fmla="*/ 0 h 188008"/>
              <a:gd name="connsiteX45" fmla="*/ 2893757 w 9223140"/>
              <a:gd name="connsiteY45" fmla="*/ 33121 h 188008"/>
              <a:gd name="connsiteX46" fmla="*/ 2933646 w 9223140"/>
              <a:gd name="connsiteY46" fmla="*/ 73010 h 188008"/>
              <a:gd name="connsiteX47" fmla="*/ 2973535 w 9223140"/>
              <a:gd name="connsiteY47" fmla="*/ 33121 h 188008"/>
              <a:gd name="connsiteX48" fmla="*/ 3053497 w 9223140"/>
              <a:gd name="connsiteY48" fmla="*/ 0 h 188008"/>
              <a:gd name="connsiteX49" fmla="*/ 3133457 w 9223140"/>
              <a:gd name="connsiteY49" fmla="*/ 33121 h 188008"/>
              <a:gd name="connsiteX50" fmla="*/ 3173347 w 9223140"/>
              <a:gd name="connsiteY50" fmla="*/ 73010 h 188008"/>
              <a:gd name="connsiteX51" fmla="*/ 3213236 w 9223140"/>
              <a:gd name="connsiteY51" fmla="*/ 33121 h 188008"/>
              <a:gd name="connsiteX52" fmla="*/ 3293197 w 9223140"/>
              <a:gd name="connsiteY52" fmla="*/ 0 h 188008"/>
              <a:gd name="connsiteX53" fmla="*/ 3373158 w 9223140"/>
              <a:gd name="connsiteY53" fmla="*/ 33121 h 188008"/>
              <a:gd name="connsiteX54" fmla="*/ 3413048 w 9223140"/>
              <a:gd name="connsiteY54" fmla="*/ 73010 h 188008"/>
              <a:gd name="connsiteX55" fmla="*/ 3452937 w 9223140"/>
              <a:gd name="connsiteY55" fmla="*/ 33121 h 188008"/>
              <a:gd name="connsiteX56" fmla="*/ 3532898 w 9223140"/>
              <a:gd name="connsiteY56" fmla="*/ 0 h 188008"/>
              <a:gd name="connsiteX57" fmla="*/ 3612860 w 9223140"/>
              <a:gd name="connsiteY57" fmla="*/ 33121 h 188008"/>
              <a:gd name="connsiteX58" fmla="*/ 3652749 w 9223140"/>
              <a:gd name="connsiteY58" fmla="*/ 73010 h 188008"/>
              <a:gd name="connsiteX59" fmla="*/ 3692638 w 9223140"/>
              <a:gd name="connsiteY59" fmla="*/ 33121 h 188008"/>
              <a:gd name="connsiteX60" fmla="*/ 3772599 w 9223140"/>
              <a:gd name="connsiteY60" fmla="*/ 0 h 188008"/>
              <a:gd name="connsiteX61" fmla="*/ 3852561 w 9223140"/>
              <a:gd name="connsiteY61" fmla="*/ 33121 h 188008"/>
              <a:gd name="connsiteX62" fmla="*/ 3892451 w 9223140"/>
              <a:gd name="connsiteY62" fmla="*/ 73010 h 188008"/>
              <a:gd name="connsiteX63" fmla="*/ 3932340 w 9223140"/>
              <a:gd name="connsiteY63" fmla="*/ 33121 h 188008"/>
              <a:gd name="connsiteX64" fmla="*/ 4012302 w 9223140"/>
              <a:gd name="connsiteY64" fmla="*/ 0 h 188008"/>
              <a:gd name="connsiteX65" fmla="*/ 4092263 w 9223140"/>
              <a:gd name="connsiteY65" fmla="*/ 33121 h 188008"/>
              <a:gd name="connsiteX66" fmla="*/ 4132152 w 9223140"/>
              <a:gd name="connsiteY66" fmla="*/ 73010 h 188008"/>
              <a:gd name="connsiteX67" fmla="*/ 4172041 w 9223140"/>
              <a:gd name="connsiteY67" fmla="*/ 33121 h 188008"/>
              <a:gd name="connsiteX68" fmla="*/ 4252003 w 9223140"/>
              <a:gd name="connsiteY68" fmla="*/ 0 h 188008"/>
              <a:gd name="connsiteX69" fmla="*/ 4331964 w 9223140"/>
              <a:gd name="connsiteY69" fmla="*/ 33121 h 188008"/>
              <a:gd name="connsiteX70" fmla="*/ 4371853 w 9223140"/>
              <a:gd name="connsiteY70" fmla="*/ 73009 h 188008"/>
              <a:gd name="connsiteX71" fmla="*/ 4411741 w 9223140"/>
              <a:gd name="connsiteY71" fmla="*/ 33121 h 188008"/>
              <a:gd name="connsiteX72" fmla="*/ 4491703 w 9223140"/>
              <a:gd name="connsiteY72" fmla="*/ 0 h 188008"/>
              <a:gd name="connsiteX73" fmla="*/ 4571664 w 9223140"/>
              <a:gd name="connsiteY73" fmla="*/ 33121 h 188008"/>
              <a:gd name="connsiteX74" fmla="*/ 4605500 w 9223140"/>
              <a:gd name="connsiteY74" fmla="*/ 66957 h 188008"/>
              <a:gd name="connsiteX75" fmla="*/ 4639336 w 9223140"/>
              <a:gd name="connsiteY75" fmla="*/ 33121 h 188008"/>
              <a:gd name="connsiteX76" fmla="*/ 4719298 w 9223140"/>
              <a:gd name="connsiteY76" fmla="*/ 0 h 188008"/>
              <a:gd name="connsiteX77" fmla="*/ 4799259 w 9223140"/>
              <a:gd name="connsiteY77" fmla="*/ 33121 h 188008"/>
              <a:gd name="connsiteX78" fmla="*/ 4839149 w 9223140"/>
              <a:gd name="connsiteY78" fmla="*/ 73010 h 188008"/>
              <a:gd name="connsiteX79" fmla="*/ 4879038 w 9223140"/>
              <a:gd name="connsiteY79" fmla="*/ 33121 h 188008"/>
              <a:gd name="connsiteX80" fmla="*/ 4959000 w 9223140"/>
              <a:gd name="connsiteY80" fmla="*/ 0 h 188008"/>
              <a:gd name="connsiteX81" fmla="*/ 5038961 w 9223140"/>
              <a:gd name="connsiteY81" fmla="*/ 33121 h 188008"/>
              <a:gd name="connsiteX82" fmla="*/ 5078850 w 9223140"/>
              <a:gd name="connsiteY82" fmla="*/ 73010 h 188008"/>
              <a:gd name="connsiteX83" fmla="*/ 5118739 w 9223140"/>
              <a:gd name="connsiteY83" fmla="*/ 33121 h 188008"/>
              <a:gd name="connsiteX84" fmla="*/ 5198701 w 9223140"/>
              <a:gd name="connsiteY84" fmla="*/ 0 h 188008"/>
              <a:gd name="connsiteX85" fmla="*/ 5278662 w 9223140"/>
              <a:gd name="connsiteY85" fmla="*/ 33121 h 188008"/>
              <a:gd name="connsiteX86" fmla="*/ 5318552 w 9223140"/>
              <a:gd name="connsiteY86" fmla="*/ 73010 h 188008"/>
              <a:gd name="connsiteX87" fmla="*/ 5358441 w 9223140"/>
              <a:gd name="connsiteY87" fmla="*/ 33121 h 188008"/>
              <a:gd name="connsiteX88" fmla="*/ 5438403 w 9223140"/>
              <a:gd name="connsiteY88" fmla="*/ 0 h 188008"/>
              <a:gd name="connsiteX89" fmla="*/ 5518364 w 9223140"/>
              <a:gd name="connsiteY89" fmla="*/ 33121 h 188008"/>
              <a:gd name="connsiteX90" fmla="*/ 5558253 w 9223140"/>
              <a:gd name="connsiteY90" fmla="*/ 73010 h 188008"/>
              <a:gd name="connsiteX91" fmla="*/ 5598142 w 9223140"/>
              <a:gd name="connsiteY91" fmla="*/ 33121 h 188008"/>
              <a:gd name="connsiteX92" fmla="*/ 5678104 w 9223140"/>
              <a:gd name="connsiteY92" fmla="*/ 0 h 188008"/>
              <a:gd name="connsiteX93" fmla="*/ 5758065 w 9223140"/>
              <a:gd name="connsiteY93" fmla="*/ 33121 h 188008"/>
              <a:gd name="connsiteX94" fmla="*/ 5797954 w 9223140"/>
              <a:gd name="connsiteY94" fmla="*/ 73010 h 188008"/>
              <a:gd name="connsiteX95" fmla="*/ 5837843 w 9223140"/>
              <a:gd name="connsiteY95" fmla="*/ 33121 h 188008"/>
              <a:gd name="connsiteX96" fmla="*/ 5917805 w 9223140"/>
              <a:gd name="connsiteY96" fmla="*/ 0 h 188008"/>
              <a:gd name="connsiteX97" fmla="*/ 5997766 w 9223140"/>
              <a:gd name="connsiteY97" fmla="*/ 33121 h 188008"/>
              <a:gd name="connsiteX98" fmla="*/ 6037656 w 9223140"/>
              <a:gd name="connsiteY98" fmla="*/ 73010 h 188008"/>
              <a:gd name="connsiteX99" fmla="*/ 6077545 w 9223140"/>
              <a:gd name="connsiteY99" fmla="*/ 33121 h 188008"/>
              <a:gd name="connsiteX100" fmla="*/ 6157507 w 9223140"/>
              <a:gd name="connsiteY100" fmla="*/ 0 h 188008"/>
              <a:gd name="connsiteX101" fmla="*/ 6237468 w 9223140"/>
              <a:gd name="connsiteY101" fmla="*/ 33121 h 188008"/>
              <a:gd name="connsiteX102" fmla="*/ 6277358 w 9223140"/>
              <a:gd name="connsiteY102" fmla="*/ 73010 h 188008"/>
              <a:gd name="connsiteX103" fmla="*/ 6317247 w 9223140"/>
              <a:gd name="connsiteY103" fmla="*/ 33121 h 188008"/>
              <a:gd name="connsiteX104" fmla="*/ 6397209 w 9223140"/>
              <a:gd name="connsiteY104" fmla="*/ 0 h 188008"/>
              <a:gd name="connsiteX105" fmla="*/ 6477170 w 9223140"/>
              <a:gd name="connsiteY105" fmla="*/ 33121 h 188008"/>
              <a:gd name="connsiteX106" fmla="*/ 6517059 w 9223140"/>
              <a:gd name="connsiteY106" fmla="*/ 73010 h 188008"/>
              <a:gd name="connsiteX107" fmla="*/ 6556948 w 9223140"/>
              <a:gd name="connsiteY107" fmla="*/ 33121 h 188008"/>
              <a:gd name="connsiteX108" fmla="*/ 6636910 w 9223140"/>
              <a:gd name="connsiteY108" fmla="*/ 0 h 188008"/>
              <a:gd name="connsiteX109" fmla="*/ 6716871 w 9223140"/>
              <a:gd name="connsiteY109" fmla="*/ 33121 h 188008"/>
              <a:gd name="connsiteX110" fmla="*/ 6756760 w 9223140"/>
              <a:gd name="connsiteY110" fmla="*/ 73010 h 188008"/>
              <a:gd name="connsiteX111" fmla="*/ 6796649 w 9223140"/>
              <a:gd name="connsiteY111" fmla="*/ 33121 h 188008"/>
              <a:gd name="connsiteX112" fmla="*/ 6876611 w 9223140"/>
              <a:gd name="connsiteY112" fmla="*/ 0 h 188008"/>
              <a:gd name="connsiteX113" fmla="*/ 6956572 w 9223140"/>
              <a:gd name="connsiteY113" fmla="*/ 33121 h 188008"/>
              <a:gd name="connsiteX114" fmla="*/ 6996462 w 9223140"/>
              <a:gd name="connsiteY114" fmla="*/ 73010 h 188008"/>
              <a:gd name="connsiteX115" fmla="*/ 7036351 w 9223140"/>
              <a:gd name="connsiteY115" fmla="*/ 33121 h 188008"/>
              <a:gd name="connsiteX116" fmla="*/ 7116313 w 9223140"/>
              <a:gd name="connsiteY116" fmla="*/ 0 h 188008"/>
              <a:gd name="connsiteX117" fmla="*/ 7196274 w 9223140"/>
              <a:gd name="connsiteY117" fmla="*/ 33121 h 188008"/>
              <a:gd name="connsiteX118" fmla="*/ 7236163 w 9223140"/>
              <a:gd name="connsiteY118" fmla="*/ 73010 h 188008"/>
              <a:gd name="connsiteX119" fmla="*/ 7276052 w 9223140"/>
              <a:gd name="connsiteY119" fmla="*/ 33121 h 188008"/>
              <a:gd name="connsiteX120" fmla="*/ 7356014 w 9223140"/>
              <a:gd name="connsiteY120" fmla="*/ 0 h 188008"/>
              <a:gd name="connsiteX121" fmla="*/ 7435975 w 9223140"/>
              <a:gd name="connsiteY121" fmla="*/ 33121 h 188008"/>
              <a:gd name="connsiteX122" fmla="*/ 7475865 w 9223140"/>
              <a:gd name="connsiteY122" fmla="*/ 73010 h 188008"/>
              <a:gd name="connsiteX123" fmla="*/ 7515754 w 9223140"/>
              <a:gd name="connsiteY123" fmla="*/ 33121 h 188008"/>
              <a:gd name="connsiteX124" fmla="*/ 7595716 w 9223140"/>
              <a:gd name="connsiteY124" fmla="*/ 0 h 188008"/>
              <a:gd name="connsiteX125" fmla="*/ 7675677 w 9223140"/>
              <a:gd name="connsiteY125" fmla="*/ 33121 h 188008"/>
              <a:gd name="connsiteX126" fmla="*/ 7715566 w 9223140"/>
              <a:gd name="connsiteY126" fmla="*/ 73010 h 188008"/>
              <a:gd name="connsiteX127" fmla="*/ 7755456 w 9223140"/>
              <a:gd name="connsiteY127" fmla="*/ 33121 h 188008"/>
              <a:gd name="connsiteX128" fmla="*/ 7835418 w 9223140"/>
              <a:gd name="connsiteY128" fmla="*/ 0 h 188008"/>
              <a:gd name="connsiteX129" fmla="*/ 7915379 w 9223140"/>
              <a:gd name="connsiteY129" fmla="*/ 33121 h 188008"/>
              <a:gd name="connsiteX130" fmla="*/ 7955268 w 9223140"/>
              <a:gd name="connsiteY130" fmla="*/ 73010 h 188008"/>
              <a:gd name="connsiteX131" fmla="*/ 7995157 w 9223140"/>
              <a:gd name="connsiteY131" fmla="*/ 33121 h 188008"/>
              <a:gd name="connsiteX132" fmla="*/ 8075118 w 9223140"/>
              <a:gd name="connsiteY132" fmla="*/ 0 h 188008"/>
              <a:gd name="connsiteX133" fmla="*/ 8155080 w 9223140"/>
              <a:gd name="connsiteY133" fmla="*/ 33121 h 188008"/>
              <a:gd name="connsiteX134" fmla="*/ 8194969 w 9223140"/>
              <a:gd name="connsiteY134" fmla="*/ 73010 h 188008"/>
              <a:gd name="connsiteX135" fmla="*/ 8234858 w 9223140"/>
              <a:gd name="connsiteY135" fmla="*/ 33121 h 188008"/>
              <a:gd name="connsiteX136" fmla="*/ 8314819 w 9223140"/>
              <a:gd name="connsiteY136" fmla="*/ 0 h 188008"/>
              <a:gd name="connsiteX137" fmla="*/ 8394781 w 9223140"/>
              <a:gd name="connsiteY137" fmla="*/ 33121 h 188008"/>
              <a:gd name="connsiteX138" fmla="*/ 8434671 w 9223140"/>
              <a:gd name="connsiteY138" fmla="*/ 73010 h 188008"/>
              <a:gd name="connsiteX139" fmla="*/ 8474560 w 9223140"/>
              <a:gd name="connsiteY139" fmla="*/ 33121 h 188008"/>
              <a:gd name="connsiteX140" fmla="*/ 8554521 w 9223140"/>
              <a:gd name="connsiteY140" fmla="*/ 0 h 188008"/>
              <a:gd name="connsiteX141" fmla="*/ 8634483 w 9223140"/>
              <a:gd name="connsiteY141" fmla="*/ 33121 h 188008"/>
              <a:gd name="connsiteX142" fmla="*/ 8674372 w 9223140"/>
              <a:gd name="connsiteY142" fmla="*/ 73010 h 188008"/>
              <a:gd name="connsiteX143" fmla="*/ 8714261 w 9223140"/>
              <a:gd name="connsiteY143" fmla="*/ 33121 h 188008"/>
              <a:gd name="connsiteX144" fmla="*/ 8794222 w 9223140"/>
              <a:gd name="connsiteY144" fmla="*/ 0 h 188008"/>
              <a:gd name="connsiteX145" fmla="*/ 8874184 w 9223140"/>
              <a:gd name="connsiteY145" fmla="*/ 33121 h 188008"/>
              <a:gd name="connsiteX146" fmla="*/ 8914073 w 9223140"/>
              <a:gd name="connsiteY146" fmla="*/ 73010 h 188008"/>
              <a:gd name="connsiteX147" fmla="*/ 8953961 w 9223140"/>
              <a:gd name="connsiteY147" fmla="*/ 33121 h 188008"/>
              <a:gd name="connsiteX148" fmla="*/ 9033922 w 9223140"/>
              <a:gd name="connsiteY148" fmla="*/ 0 h 188008"/>
              <a:gd name="connsiteX149" fmla="*/ 9113884 w 9223140"/>
              <a:gd name="connsiteY149" fmla="*/ 33121 h 188008"/>
              <a:gd name="connsiteX150" fmla="*/ 9213689 w 9223140"/>
              <a:gd name="connsiteY150" fmla="*/ 132926 h 188008"/>
              <a:gd name="connsiteX151" fmla="*/ 9213690 w 9223140"/>
              <a:gd name="connsiteY151" fmla="*/ 132927 h 188008"/>
              <a:gd name="connsiteX152" fmla="*/ 9213690 w 9223140"/>
              <a:gd name="connsiteY152" fmla="*/ 178558 h 188008"/>
              <a:gd name="connsiteX153" fmla="*/ 9168059 w 9223140"/>
              <a:gd name="connsiteY153" fmla="*/ 178558 h 188008"/>
              <a:gd name="connsiteX154" fmla="*/ 9167998 w 9223140"/>
              <a:gd name="connsiteY154" fmla="*/ 178620 h 188008"/>
              <a:gd name="connsiteX155" fmla="*/ 9068192 w 9223140"/>
              <a:gd name="connsiteY155" fmla="*/ 78814 h 188008"/>
              <a:gd name="connsiteX156" fmla="*/ 8999653 w 9223140"/>
              <a:gd name="connsiteY156" fmla="*/ 78814 h 188008"/>
              <a:gd name="connsiteX157" fmla="*/ 8959765 w 9223140"/>
              <a:gd name="connsiteY157" fmla="*/ 118702 h 188008"/>
              <a:gd name="connsiteX158" fmla="*/ 8973989 w 9223140"/>
              <a:gd name="connsiteY158" fmla="*/ 132926 h 188008"/>
              <a:gd name="connsiteX159" fmla="*/ 8973990 w 9223140"/>
              <a:gd name="connsiteY159" fmla="*/ 132927 h 188008"/>
              <a:gd name="connsiteX160" fmla="*/ 8973990 w 9223140"/>
              <a:gd name="connsiteY160" fmla="*/ 178558 h 188008"/>
              <a:gd name="connsiteX161" fmla="*/ 8928359 w 9223140"/>
              <a:gd name="connsiteY161" fmla="*/ 178558 h 188008"/>
              <a:gd name="connsiteX162" fmla="*/ 8928298 w 9223140"/>
              <a:gd name="connsiteY162" fmla="*/ 178620 h 188008"/>
              <a:gd name="connsiteX163" fmla="*/ 8914072 w 9223140"/>
              <a:gd name="connsiteY163" fmla="*/ 164394 h 188008"/>
              <a:gd name="connsiteX164" fmla="*/ 8910516 w 9223140"/>
              <a:gd name="connsiteY164" fmla="*/ 167950 h 188008"/>
              <a:gd name="connsiteX165" fmla="*/ 8910307 w 9223140"/>
              <a:gd name="connsiteY165" fmla="*/ 167741 h 188008"/>
              <a:gd name="connsiteX166" fmla="*/ 8906862 w 9223140"/>
              <a:gd name="connsiteY166" fmla="*/ 170555 h 188008"/>
              <a:gd name="connsiteX167" fmla="*/ 8866293 w 9223140"/>
              <a:gd name="connsiteY167" fmla="*/ 166420 h 188008"/>
              <a:gd name="connsiteX168" fmla="*/ 8862158 w 9223140"/>
              <a:gd name="connsiteY168" fmla="*/ 125851 h 188008"/>
              <a:gd name="connsiteX169" fmla="*/ 8864972 w 9223140"/>
              <a:gd name="connsiteY169" fmla="*/ 122406 h 188008"/>
              <a:gd name="connsiteX170" fmla="*/ 8864824 w 9223140"/>
              <a:gd name="connsiteY170" fmla="*/ 122258 h 188008"/>
              <a:gd name="connsiteX171" fmla="*/ 8866292 w 9223140"/>
              <a:gd name="connsiteY171" fmla="*/ 120790 h 188008"/>
              <a:gd name="connsiteX172" fmla="*/ 8866293 w 9223140"/>
              <a:gd name="connsiteY172" fmla="*/ 120789 h 188008"/>
              <a:gd name="connsiteX173" fmla="*/ 8866294 w 9223140"/>
              <a:gd name="connsiteY173" fmla="*/ 120788 h 188008"/>
              <a:gd name="connsiteX174" fmla="*/ 8868380 w 9223140"/>
              <a:gd name="connsiteY174" fmla="*/ 118702 h 188008"/>
              <a:gd name="connsiteX175" fmla="*/ 8828492 w 9223140"/>
              <a:gd name="connsiteY175" fmla="*/ 78814 h 188008"/>
              <a:gd name="connsiteX176" fmla="*/ 8759953 w 9223140"/>
              <a:gd name="connsiteY176" fmla="*/ 78814 h 188008"/>
              <a:gd name="connsiteX177" fmla="*/ 8720064 w 9223140"/>
              <a:gd name="connsiteY177" fmla="*/ 118702 h 188008"/>
              <a:gd name="connsiteX178" fmla="*/ 8734288 w 9223140"/>
              <a:gd name="connsiteY178" fmla="*/ 132926 h 188008"/>
              <a:gd name="connsiteX179" fmla="*/ 8734289 w 9223140"/>
              <a:gd name="connsiteY179" fmla="*/ 132927 h 188008"/>
              <a:gd name="connsiteX180" fmla="*/ 8734289 w 9223140"/>
              <a:gd name="connsiteY180" fmla="*/ 178558 h 188008"/>
              <a:gd name="connsiteX181" fmla="*/ 8688658 w 9223140"/>
              <a:gd name="connsiteY181" fmla="*/ 178558 h 188008"/>
              <a:gd name="connsiteX182" fmla="*/ 8688597 w 9223140"/>
              <a:gd name="connsiteY182" fmla="*/ 178620 h 188008"/>
              <a:gd name="connsiteX183" fmla="*/ 8674372 w 9223140"/>
              <a:gd name="connsiteY183" fmla="*/ 164394 h 188008"/>
              <a:gd name="connsiteX184" fmla="*/ 8670816 w 9223140"/>
              <a:gd name="connsiteY184" fmla="*/ 167950 h 188008"/>
              <a:gd name="connsiteX185" fmla="*/ 8670607 w 9223140"/>
              <a:gd name="connsiteY185" fmla="*/ 167741 h 188008"/>
              <a:gd name="connsiteX186" fmla="*/ 8667162 w 9223140"/>
              <a:gd name="connsiteY186" fmla="*/ 170555 h 188008"/>
              <a:gd name="connsiteX187" fmla="*/ 8626593 w 9223140"/>
              <a:gd name="connsiteY187" fmla="*/ 166420 h 188008"/>
              <a:gd name="connsiteX188" fmla="*/ 8622458 w 9223140"/>
              <a:gd name="connsiteY188" fmla="*/ 125851 h 188008"/>
              <a:gd name="connsiteX189" fmla="*/ 8625272 w 9223140"/>
              <a:gd name="connsiteY189" fmla="*/ 122406 h 188008"/>
              <a:gd name="connsiteX190" fmla="*/ 8625124 w 9223140"/>
              <a:gd name="connsiteY190" fmla="*/ 122258 h 188008"/>
              <a:gd name="connsiteX191" fmla="*/ 8626592 w 9223140"/>
              <a:gd name="connsiteY191" fmla="*/ 120790 h 188008"/>
              <a:gd name="connsiteX192" fmla="*/ 8626593 w 9223140"/>
              <a:gd name="connsiteY192" fmla="*/ 120789 h 188008"/>
              <a:gd name="connsiteX193" fmla="*/ 8626594 w 9223140"/>
              <a:gd name="connsiteY193" fmla="*/ 120788 h 188008"/>
              <a:gd name="connsiteX194" fmla="*/ 8628680 w 9223140"/>
              <a:gd name="connsiteY194" fmla="*/ 118702 h 188008"/>
              <a:gd name="connsiteX195" fmla="*/ 8588791 w 9223140"/>
              <a:gd name="connsiteY195" fmla="*/ 78814 h 188008"/>
              <a:gd name="connsiteX196" fmla="*/ 8520252 w 9223140"/>
              <a:gd name="connsiteY196" fmla="*/ 78814 h 188008"/>
              <a:gd name="connsiteX197" fmla="*/ 8480363 w 9223140"/>
              <a:gd name="connsiteY197" fmla="*/ 118703 h 188008"/>
              <a:gd name="connsiteX198" fmla="*/ 8494586 w 9223140"/>
              <a:gd name="connsiteY198" fmla="*/ 132926 h 188008"/>
              <a:gd name="connsiteX199" fmla="*/ 8494587 w 9223140"/>
              <a:gd name="connsiteY199" fmla="*/ 132927 h 188008"/>
              <a:gd name="connsiteX200" fmla="*/ 8494587 w 9223140"/>
              <a:gd name="connsiteY200" fmla="*/ 178558 h 188008"/>
              <a:gd name="connsiteX201" fmla="*/ 8448956 w 9223140"/>
              <a:gd name="connsiteY201" fmla="*/ 178558 h 188008"/>
              <a:gd name="connsiteX202" fmla="*/ 8448895 w 9223140"/>
              <a:gd name="connsiteY202" fmla="*/ 178620 h 188008"/>
              <a:gd name="connsiteX203" fmla="*/ 8434670 w 9223140"/>
              <a:gd name="connsiteY203" fmla="*/ 164395 h 188008"/>
              <a:gd name="connsiteX204" fmla="*/ 8431115 w 9223140"/>
              <a:gd name="connsiteY204" fmla="*/ 167950 h 188008"/>
              <a:gd name="connsiteX205" fmla="*/ 8430906 w 9223140"/>
              <a:gd name="connsiteY205" fmla="*/ 167741 h 188008"/>
              <a:gd name="connsiteX206" fmla="*/ 8427461 w 9223140"/>
              <a:gd name="connsiteY206" fmla="*/ 170555 h 188008"/>
              <a:gd name="connsiteX207" fmla="*/ 8386892 w 9223140"/>
              <a:gd name="connsiteY207" fmla="*/ 166420 h 188008"/>
              <a:gd name="connsiteX208" fmla="*/ 8382757 w 9223140"/>
              <a:gd name="connsiteY208" fmla="*/ 125851 h 188008"/>
              <a:gd name="connsiteX209" fmla="*/ 8385571 w 9223140"/>
              <a:gd name="connsiteY209" fmla="*/ 122406 h 188008"/>
              <a:gd name="connsiteX210" fmla="*/ 8385423 w 9223140"/>
              <a:gd name="connsiteY210" fmla="*/ 122258 h 188008"/>
              <a:gd name="connsiteX211" fmla="*/ 8386891 w 9223140"/>
              <a:gd name="connsiteY211" fmla="*/ 120790 h 188008"/>
              <a:gd name="connsiteX212" fmla="*/ 8386892 w 9223140"/>
              <a:gd name="connsiteY212" fmla="*/ 120789 h 188008"/>
              <a:gd name="connsiteX213" fmla="*/ 8386893 w 9223140"/>
              <a:gd name="connsiteY213" fmla="*/ 120788 h 188008"/>
              <a:gd name="connsiteX214" fmla="*/ 8388978 w 9223140"/>
              <a:gd name="connsiteY214" fmla="*/ 118703 h 188008"/>
              <a:gd name="connsiteX215" fmla="*/ 8349089 w 9223140"/>
              <a:gd name="connsiteY215" fmla="*/ 78814 h 188008"/>
              <a:gd name="connsiteX216" fmla="*/ 8280550 w 9223140"/>
              <a:gd name="connsiteY216" fmla="*/ 78814 h 188008"/>
              <a:gd name="connsiteX217" fmla="*/ 8240661 w 9223140"/>
              <a:gd name="connsiteY217" fmla="*/ 118702 h 188008"/>
              <a:gd name="connsiteX218" fmla="*/ 8254885 w 9223140"/>
              <a:gd name="connsiteY218" fmla="*/ 132926 h 188008"/>
              <a:gd name="connsiteX219" fmla="*/ 8254886 w 9223140"/>
              <a:gd name="connsiteY219" fmla="*/ 132927 h 188008"/>
              <a:gd name="connsiteX220" fmla="*/ 8254886 w 9223140"/>
              <a:gd name="connsiteY220" fmla="*/ 178558 h 188008"/>
              <a:gd name="connsiteX221" fmla="*/ 8209255 w 9223140"/>
              <a:gd name="connsiteY221" fmla="*/ 178558 h 188008"/>
              <a:gd name="connsiteX222" fmla="*/ 8209194 w 9223140"/>
              <a:gd name="connsiteY222" fmla="*/ 178620 h 188008"/>
              <a:gd name="connsiteX223" fmla="*/ 8194969 w 9223140"/>
              <a:gd name="connsiteY223" fmla="*/ 164395 h 188008"/>
              <a:gd name="connsiteX224" fmla="*/ 8191413 w 9223140"/>
              <a:gd name="connsiteY224" fmla="*/ 167950 h 188008"/>
              <a:gd name="connsiteX225" fmla="*/ 8191204 w 9223140"/>
              <a:gd name="connsiteY225" fmla="*/ 167741 h 188008"/>
              <a:gd name="connsiteX226" fmla="*/ 8187759 w 9223140"/>
              <a:gd name="connsiteY226" fmla="*/ 170555 h 188008"/>
              <a:gd name="connsiteX227" fmla="*/ 8147190 w 9223140"/>
              <a:gd name="connsiteY227" fmla="*/ 166420 h 188008"/>
              <a:gd name="connsiteX228" fmla="*/ 8143055 w 9223140"/>
              <a:gd name="connsiteY228" fmla="*/ 125851 h 188008"/>
              <a:gd name="connsiteX229" fmla="*/ 8145869 w 9223140"/>
              <a:gd name="connsiteY229" fmla="*/ 122406 h 188008"/>
              <a:gd name="connsiteX230" fmla="*/ 8145721 w 9223140"/>
              <a:gd name="connsiteY230" fmla="*/ 122258 h 188008"/>
              <a:gd name="connsiteX231" fmla="*/ 8147189 w 9223140"/>
              <a:gd name="connsiteY231" fmla="*/ 120790 h 188008"/>
              <a:gd name="connsiteX232" fmla="*/ 8147190 w 9223140"/>
              <a:gd name="connsiteY232" fmla="*/ 120789 h 188008"/>
              <a:gd name="connsiteX233" fmla="*/ 8147191 w 9223140"/>
              <a:gd name="connsiteY233" fmla="*/ 120788 h 188008"/>
              <a:gd name="connsiteX234" fmla="*/ 8149277 w 9223140"/>
              <a:gd name="connsiteY234" fmla="*/ 118702 h 188008"/>
              <a:gd name="connsiteX235" fmla="*/ 8109388 w 9223140"/>
              <a:gd name="connsiteY235" fmla="*/ 78814 h 188008"/>
              <a:gd name="connsiteX236" fmla="*/ 8040849 w 9223140"/>
              <a:gd name="connsiteY236" fmla="*/ 78814 h 188008"/>
              <a:gd name="connsiteX237" fmla="*/ 8000961 w 9223140"/>
              <a:gd name="connsiteY237" fmla="*/ 118702 h 188008"/>
              <a:gd name="connsiteX238" fmla="*/ 8015184 w 9223140"/>
              <a:gd name="connsiteY238" fmla="*/ 132926 h 188008"/>
              <a:gd name="connsiteX239" fmla="*/ 8015185 w 9223140"/>
              <a:gd name="connsiteY239" fmla="*/ 132927 h 188008"/>
              <a:gd name="connsiteX240" fmla="*/ 8015185 w 9223140"/>
              <a:gd name="connsiteY240" fmla="*/ 178558 h 188008"/>
              <a:gd name="connsiteX241" fmla="*/ 7969554 w 9223140"/>
              <a:gd name="connsiteY241" fmla="*/ 178558 h 188008"/>
              <a:gd name="connsiteX242" fmla="*/ 7969493 w 9223140"/>
              <a:gd name="connsiteY242" fmla="*/ 178620 h 188008"/>
              <a:gd name="connsiteX243" fmla="*/ 7955268 w 9223140"/>
              <a:gd name="connsiteY243" fmla="*/ 164395 h 188008"/>
              <a:gd name="connsiteX244" fmla="*/ 7951712 w 9223140"/>
              <a:gd name="connsiteY244" fmla="*/ 167950 h 188008"/>
              <a:gd name="connsiteX245" fmla="*/ 7951503 w 9223140"/>
              <a:gd name="connsiteY245" fmla="*/ 167741 h 188008"/>
              <a:gd name="connsiteX246" fmla="*/ 7948058 w 9223140"/>
              <a:gd name="connsiteY246" fmla="*/ 170555 h 188008"/>
              <a:gd name="connsiteX247" fmla="*/ 7907489 w 9223140"/>
              <a:gd name="connsiteY247" fmla="*/ 166420 h 188008"/>
              <a:gd name="connsiteX248" fmla="*/ 7903354 w 9223140"/>
              <a:gd name="connsiteY248" fmla="*/ 125851 h 188008"/>
              <a:gd name="connsiteX249" fmla="*/ 7906168 w 9223140"/>
              <a:gd name="connsiteY249" fmla="*/ 122406 h 188008"/>
              <a:gd name="connsiteX250" fmla="*/ 7906020 w 9223140"/>
              <a:gd name="connsiteY250" fmla="*/ 122258 h 188008"/>
              <a:gd name="connsiteX251" fmla="*/ 7907488 w 9223140"/>
              <a:gd name="connsiteY251" fmla="*/ 120790 h 188008"/>
              <a:gd name="connsiteX252" fmla="*/ 7907489 w 9223140"/>
              <a:gd name="connsiteY252" fmla="*/ 120789 h 188008"/>
              <a:gd name="connsiteX253" fmla="*/ 7907490 w 9223140"/>
              <a:gd name="connsiteY253" fmla="*/ 120788 h 188008"/>
              <a:gd name="connsiteX254" fmla="*/ 7909575 w 9223140"/>
              <a:gd name="connsiteY254" fmla="*/ 118703 h 188008"/>
              <a:gd name="connsiteX255" fmla="*/ 7869687 w 9223140"/>
              <a:gd name="connsiteY255" fmla="*/ 78814 h 188008"/>
              <a:gd name="connsiteX256" fmla="*/ 7801148 w 9223140"/>
              <a:gd name="connsiteY256" fmla="*/ 78814 h 188008"/>
              <a:gd name="connsiteX257" fmla="*/ 7761259 w 9223140"/>
              <a:gd name="connsiteY257" fmla="*/ 118703 h 188008"/>
              <a:gd name="connsiteX258" fmla="*/ 7775482 w 9223140"/>
              <a:gd name="connsiteY258" fmla="*/ 132926 h 188008"/>
              <a:gd name="connsiteX259" fmla="*/ 7775483 w 9223140"/>
              <a:gd name="connsiteY259" fmla="*/ 132927 h 188008"/>
              <a:gd name="connsiteX260" fmla="*/ 7775483 w 9223140"/>
              <a:gd name="connsiteY260" fmla="*/ 178558 h 188008"/>
              <a:gd name="connsiteX261" fmla="*/ 7729852 w 9223140"/>
              <a:gd name="connsiteY261" fmla="*/ 178558 h 188008"/>
              <a:gd name="connsiteX262" fmla="*/ 7729791 w 9223140"/>
              <a:gd name="connsiteY262" fmla="*/ 178620 h 188008"/>
              <a:gd name="connsiteX263" fmla="*/ 7715566 w 9223140"/>
              <a:gd name="connsiteY263" fmla="*/ 164395 h 188008"/>
              <a:gd name="connsiteX264" fmla="*/ 7712011 w 9223140"/>
              <a:gd name="connsiteY264" fmla="*/ 167950 h 188008"/>
              <a:gd name="connsiteX265" fmla="*/ 7711802 w 9223140"/>
              <a:gd name="connsiteY265" fmla="*/ 167741 h 188008"/>
              <a:gd name="connsiteX266" fmla="*/ 7708357 w 9223140"/>
              <a:gd name="connsiteY266" fmla="*/ 170555 h 188008"/>
              <a:gd name="connsiteX267" fmla="*/ 7667788 w 9223140"/>
              <a:gd name="connsiteY267" fmla="*/ 166420 h 188008"/>
              <a:gd name="connsiteX268" fmla="*/ 7663653 w 9223140"/>
              <a:gd name="connsiteY268" fmla="*/ 125851 h 188008"/>
              <a:gd name="connsiteX269" fmla="*/ 7666467 w 9223140"/>
              <a:gd name="connsiteY269" fmla="*/ 122406 h 188008"/>
              <a:gd name="connsiteX270" fmla="*/ 7666319 w 9223140"/>
              <a:gd name="connsiteY270" fmla="*/ 122258 h 188008"/>
              <a:gd name="connsiteX271" fmla="*/ 7667787 w 9223140"/>
              <a:gd name="connsiteY271" fmla="*/ 120790 h 188008"/>
              <a:gd name="connsiteX272" fmla="*/ 7667788 w 9223140"/>
              <a:gd name="connsiteY272" fmla="*/ 120789 h 188008"/>
              <a:gd name="connsiteX273" fmla="*/ 7667789 w 9223140"/>
              <a:gd name="connsiteY273" fmla="*/ 120788 h 188008"/>
              <a:gd name="connsiteX274" fmla="*/ 7669874 w 9223140"/>
              <a:gd name="connsiteY274" fmla="*/ 118703 h 188008"/>
              <a:gd name="connsiteX275" fmla="*/ 7629985 w 9223140"/>
              <a:gd name="connsiteY275" fmla="*/ 78814 h 188008"/>
              <a:gd name="connsiteX276" fmla="*/ 7561446 w 9223140"/>
              <a:gd name="connsiteY276" fmla="*/ 78814 h 188008"/>
              <a:gd name="connsiteX277" fmla="*/ 7521557 w 9223140"/>
              <a:gd name="connsiteY277" fmla="*/ 118703 h 188008"/>
              <a:gd name="connsiteX278" fmla="*/ 7535780 w 9223140"/>
              <a:gd name="connsiteY278" fmla="*/ 132926 h 188008"/>
              <a:gd name="connsiteX279" fmla="*/ 7535781 w 9223140"/>
              <a:gd name="connsiteY279" fmla="*/ 132927 h 188008"/>
              <a:gd name="connsiteX280" fmla="*/ 7535781 w 9223140"/>
              <a:gd name="connsiteY280" fmla="*/ 178558 h 188008"/>
              <a:gd name="connsiteX281" fmla="*/ 7490150 w 9223140"/>
              <a:gd name="connsiteY281" fmla="*/ 178558 h 188008"/>
              <a:gd name="connsiteX282" fmla="*/ 7490089 w 9223140"/>
              <a:gd name="connsiteY282" fmla="*/ 178620 h 188008"/>
              <a:gd name="connsiteX283" fmla="*/ 7475864 w 9223140"/>
              <a:gd name="connsiteY283" fmla="*/ 164395 h 188008"/>
              <a:gd name="connsiteX284" fmla="*/ 7472309 w 9223140"/>
              <a:gd name="connsiteY284" fmla="*/ 167950 h 188008"/>
              <a:gd name="connsiteX285" fmla="*/ 7472100 w 9223140"/>
              <a:gd name="connsiteY285" fmla="*/ 167741 h 188008"/>
              <a:gd name="connsiteX286" fmla="*/ 7468655 w 9223140"/>
              <a:gd name="connsiteY286" fmla="*/ 170555 h 188008"/>
              <a:gd name="connsiteX287" fmla="*/ 7428086 w 9223140"/>
              <a:gd name="connsiteY287" fmla="*/ 166420 h 188008"/>
              <a:gd name="connsiteX288" fmla="*/ 7423951 w 9223140"/>
              <a:gd name="connsiteY288" fmla="*/ 125851 h 188008"/>
              <a:gd name="connsiteX289" fmla="*/ 7426765 w 9223140"/>
              <a:gd name="connsiteY289" fmla="*/ 122406 h 188008"/>
              <a:gd name="connsiteX290" fmla="*/ 7426617 w 9223140"/>
              <a:gd name="connsiteY290" fmla="*/ 122258 h 188008"/>
              <a:gd name="connsiteX291" fmla="*/ 7428085 w 9223140"/>
              <a:gd name="connsiteY291" fmla="*/ 120790 h 188008"/>
              <a:gd name="connsiteX292" fmla="*/ 7428086 w 9223140"/>
              <a:gd name="connsiteY292" fmla="*/ 120789 h 188008"/>
              <a:gd name="connsiteX293" fmla="*/ 7428087 w 9223140"/>
              <a:gd name="connsiteY293" fmla="*/ 120788 h 188008"/>
              <a:gd name="connsiteX294" fmla="*/ 7430172 w 9223140"/>
              <a:gd name="connsiteY294" fmla="*/ 118703 h 188008"/>
              <a:gd name="connsiteX295" fmla="*/ 7390283 w 9223140"/>
              <a:gd name="connsiteY295" fmla="*/ 78814 h 188008"/>
              <a:gd name="connsiteX296" fmla="*/ 7321744 w 9223140"/>
              <a:gd name="connsiteY296" fmla="*/ 78814 h 188008"/>
              <a:gd name="connsiteX297" fmla="*/ 7281856 w 9223140"/>
              <a:gd name="connsiteY297" fmla="*/ 118702 h 188008"/>
              <a:gd name="connsiteX298" fmla="*/ 7296079 w 9223140"/>
              <a:gd name="connsiteY298" fmla="*/ 132926 h 188008"/>
              <a:gd name="connsiteX299" fmla="*/ 7296080 w 9223140"/>
              <a:gd name="connsiteY299" fmla="*/ 132927 h 188008"/>
              <a:gd name="connsiteX300" fmla="*/ 7296080 w 9223140"/>
              <a:gd name="connsiteY300" fmla="*/ 178558 h 188008"/>
              <a:gd name="connsiteX301" fmla="*/ 7250449 w 9223140"/>
              <a:gd name="connsiteY301" fmla="*/ 178558 h 188008"/>
              <a:gd name="connsiteX302" fmla="*/ 7250388 w 9223140"/>
              <a:gd name="connsiteY302" fmla="*/ 178620 h 188008"/>
              <a:gd name="connsiteX303" fmla="*/ 7236163 w 9223140"/>
              <a:gd name="connsiteY303" fmla="*/ 164395 h 188008"/>
              <a:gd name="connsiteX304" fmla="*/ 7232607 w 9223140"/>
              <a:gd name="connsiteY304" fmla="*/ 167950 h 188008"/>
              <a:gd name="connsiteX305" fmla="*/ 7232398 w 9223140"/>
              <a:gd name="connsiteY305" fmla="*/ 167741 h 188008"/>
              <a:gd name="connsiteX306" fmla="*/ 7228953 w 9223140"/>
              <a:gd name="connsiteY306" fmla="*/ 170555 h 188008"/>
              <a:gd name="connsiteX307" fmla="*/ 7188384 w 9223140"/>
              <a:gd name="connsiteY307" fmla="*/ 166420 h 188008"/>
              <a:gd name="connsiteX308" fmla="*/ 7184249 w 9223140"/>
              <a:gd name="connsiteY308" fmla="*/ 125851 h 188008"/>
              <a:gd name="connsiteX309" fmla="*/ 7187063 w 9223140"/>
              <a:gd name="connsiteY309" fmla="*/ 122406 h 188008"/>
              <a:gd name="connsiteX310" fmla="*/ 7186915 w 9223140"/>
              <a:gd name="connsiteY310" fmla="*/ 122258 h 188008"/>
              <a:gd name="connsiteX311" fmla="*/ 7188383 w 9223140"/>
              <a:gd name="connsiteY311" fmla="*/ 120790 h 188008"/>
              <a:gd name="connsiteX312" fmla="*/ 7188384 w 9223140"/>
              <a:gd name="connsiteY312" fmla="*/ 120789 h 188008"/>
              <a:gd name="connsiteX313" fmla="*/ 7188385 w 9223140"/>
              <a:gd name="connsiteY313" fmla="*/ 120788 h 188008"/>
              <a:gd name="connsiteX314" fmla="*/ 7190470 w 9223140"/>
              <a:gd name="connsiteY314" fmla="*/ 118702 h 188008"/>
              <a:gd name="connsiteX315" fmla="*/ 7150582 w 9223140"/>
              <a:gd name="connsiteY315" fmla="*/ 78814 h 188008"/>
              <a:gd name="connsiteX316" fmla="*/ 7082043 w 9223140"/>
              <a:gd name="connsiteY316" fmla="*/ 78814 h 188008"/>
              <a:gd name="connsiteX317" fmla="*/ 7042154 w 9223140"/>
              <a:gd name="connsiteY317" fmla="*/ 118703 h 188008"/>
              <a:gd name="connsiteX318" fmla="*/ 7056377 w 9223140"/>
              <a:gd name="connsiteY318" fmla="*/ 132926 h 188008"/>
              <a:gd name="connsiteX319" fmla="*/ 7056378 w 9223140"/>
              <a:gd name="connsiteY319" fmla="*/ 132927 h 188008"/>
              <a:gd name="connsiteX320" fmla="*/ 7056378 w 9223140"/>
              <a:gd name="connsiteY320" fmla="*/ 178558 h 188008"/>
              <a:gd name="connsiteX321" fmla="*/ 7010747 w 9223140"/>
              <a:gd name="connsiteY321" fmla="*/ 178558 h 188008"/>
              <a:gd name="connsiteX322" fmla="*/ 7010686 w 9223140"/>
              <a:gd name="connsiteY322" fmla="*/ 178620 h 188008"/>
              <a:gd name="connsiteX323" fmla="*/ 6996461 w 9223140"/>
              <a:gd name="connsiteY323" fmla="*/ 164395 h 188008"/>
              <a:gd name="connsiteX324" fmla="*/ 6992906 w 9223140"/>
              <a:gd name="connsiteY324" fmla="*/ 167950 h 188008"/>
              <a:gd name="connsiteX325" fmla="*/ 6992697 w 9223140"/>
              <a:gd name="connsiteY325" fmla="*/ 167741 h 188008"/>
              <a:gd name="connsiteX326" fmla="*/ 6989252 w 9223140"/>
              <a:gd name="connsiteY326" fmla="*/ 170555 h 188008"/>
              <a:gd name="connsiteX327" fmla="*/ 6948683 w 9223140"/>
              <a:gd name="connsiteY327" fmla="*/ 166420 h 188008"/>
              <a:gd name="connsiteX328" fmla="*/ 6944548 w 9223140"/>
              <a:gd name="connsiteY328" fmla="*/ 125851 h 188008"/>
              <a:gd name="connsiteX329" fmla="*/ 6947362 w 9223140"/>
              <a:gd name="connsiteY329" fmla="*/ 122406 h 188008"/>
              <a:gd name="connsiteX330" fmla="*/ 6947214 w 9223140"/>
              <a:gd name="connsiteY330" fmla="*/ 122258 h 188008"/>
              <a:gd name="connsiteX331" fmla="*/ 6948682 w 9223140"/>
              <a:gd name="connsiteY331" fmla="*/ 120790 h 188008"/>
              <a:gd name="connsiteX332" fmla="*/ 6948683 w 9223140"/>
              <a:gd name="connsiteY332" fmla="*/ 120789 h 188008"/>
              <a:gd name="connsiteX333" fmla="*/ 6948684 w 9223140"/>
              <a:gd name="connsiteY333" fmla="*/ 120788 h 188008"/>
              <a:gd name="connsiteX334" fmla="*/ 6950769 w 9223140"/>
              <a:gd name="connsiteY334" fmla="*/ 118703 h 188008"/>
              <a:gd name="connsiteX335" fmla="*/ 6910880 w 9223140"/>
              <a:gd name="connsiteY335" fmla="*/ 78814 h 188008"/>
              <a:gd name="connsiteX336" fmla="*/ 6842341 w 9223140"/>
              <a:gd name="connsiteY336" fmla="*/ 78814 h 188008"/>
              <a:gd name="connsiteX337" fmla="*/ 6802453 w 9223140"/>
              <a:gd name="connsiteY337" fmla="*/ 118702 h 188008"/>
              <a:gd name="connsiteX338" fmla="*/ 6816676 w 9223140"/>
              <a:gd name="connsiteY338" fmla="*/ 132926 h 188008"/>
              <a:gd name="connsiteX339" fmla="*/ 6816677 w 9223140"/>
              <a:gd name="connsiteY339" fmla="*/ 132927 h 188008"/>
              <a:gd name="connsiteX340" fmla="*/ 6816677 w 9223140"/>
              <a:gd name="connsiteY340" fmla="*/ 178558 h 188008"/>
              <a:gd name="connsiteX341" fmla="*/ 6771046 w 9223140"/>
              <a:gd name="connsiteY341" fmla="*/ 178558 h 188008"/>
              <a:gd name="connsiteX342" fmla="*/ 6770985 w 9223140"/>
              <a:gd name="connsiteY342" fmla="*/ 178620 h 188008"/>
              <a:gd name="connsiteX343" fmla="*/ 6756760 w 9223140"/>
              <a:gd name="connsiteY343" fmla="*/ 164395 h 188008"/>
              <a:gd name="connsiteX344" fmla="*/ 6753204 w 9223140"/>
              <a:gd name="connsiteY344" fmla="*/ 167950 h 188008"/>
              <a:gd name="connsiteX345" fmla="*/ 6752995 w 9223140"/>
              <a:gd name="connsiteY345" fmla="*/ 167741 h 188008"/>
              <a:gd name="connsiteX346" fmla="*/ 6749550 w 9223140"/>
              <a:gd name="connsiteY346" fmla="*/ 170555 h 188008"/>
              <a:gd name="connsiteX347" fmla="*/ 6708981 w 9223140"/>
              <a:gd name="connsiteY347" fmla="*/ 166420 h 188008"/>
              <a:gd name="connsiteX348" fmla="*/ 6704846 w 9223140"/>
              <a:gd name="connsiteY348" fmla="*/ 125851 h 188008"/>
              <a:gd name="connsiteX349" fmla="*/ 6707660 w 9223140"/>
              <a:gd name="connsiteY349" fmla="*/ 122406 h 188008"/>
              <a:gd name="connsiteX350" fmla="*/ 6707512 w 9223140"/>
              <a:gd name="connsiteY350" fmla="*/ 122258 h 188008"/>
              <a:gd name="connsiteX351" fmla="*/ 6708980 w 9223140"/>
              <a:gd name="connsiteY351" fmla="*/ 120790 h 188008"/>
              <a:gd name="connsiteX352" fmla="*/ 6708981 w 9223140"/>
              <a:gd name="connsiteY352" fmla="*/ 120789 h 188008"/>
              <a:gd name="connsiteX353" fmla="*/ 6708982 w 9223140"/>
              <a:gd name="connsiteY353" fmla="*/ 120788 h 188008"/>
              <a:gd name="connsiteX354" fmla="*/ 6711067 w 9223140"/>
              <a:gd name="connsiteY354" fmla="*/ 118702 h 188008"/>
              <a:gd name="connsiteX355" fmla="*/ 6671179 w 9223140"/>
              <a:gd name="connsiteY355" fmla="*/ 78814 h 188008"/>
              <a:gd name="connsiteX356" fmla="*/ 6602640 w 9223140"/>
              <a:gd name="connsiteY356" fmla="*/ 78814 h 188008"/>
              <a:gd name="connsiteX357" fmla="*/ 6562752 w 9223140"/>
              <a:gd name="connsiteY357" fmla="*/ 118702 h 188008"/>
              <a:gd name="connsiteX358" fmla="*/ 6576975 w 9223140"/>
              <a:gd name="connsiteY358" fmla="*/ 132926 h 188008"/>
              <a:gd name="connsiteX359" fmla="*/ 6576976 w 9223140"/>
              <a:gd name="connsiteY359" fmla="*/ 132927 h 188008"/>
              <a:gd name="connsiteX360" fmla="*/ 6576976 w 9223140"/>
              <a:gd name="connsiteY360" fmla="*/ 178558 h 188008"/>
              <a:gd name="connsiteX361" fmla="*/ 6531345 w 9223140"/>
              <a:gd name="connsiteY361" fmla="*/ 178558 h 188008"/>
              <a:gd name="connsiteX362" fmla="*/ 6531284 w 9223140"/>
              <a:gd name="connsiteY362" fmla="*/ 178620 h 188008"/>
              <a:gd name="connsiteX363" fmla="*/ 6517059 w 9223140"/>
              <a:gd name="connsiteY363" fmla="*/ 164395 h 188008"/>
              <a:gd name="connsiteX364" fmla="*/ 6513503 w 9223140"/>
              <a:gd name="connsiteY364" fmla="*/ 167950 h 188008"/>
              <a:gd name="connsiteX365" fmla="*/ 6513294 w 9223140"/>
              <a:gd name="connsiteY365" fmla="*/ 167741 h 188008"/>
              <a:gd name="connsiteX366" fmla="*/ 6509849 w 9223140"/>
              <a:gd name="connsiteY366" fmla="*/ 170555 h 188008"/>
              <a:gd name="connsiteX367" fmla="*/ 6469280 w 9223140"/>
              <a:gd name="connsiteY367" fmla="*/ 166420 h 188008"/>
              <a:gd name="connsiteX368" fmla="*/ 6465145 w 9223140"/>
              <a:gd name="connsiteY368" fmla="*/ 125851 h 188008"/>
              <a:gd name="connsiteX369" fmla="*/ 6467959 w 9223140"/>
              <a:gd name="connsiteY369" fmla="*/ 122406 h 188008"/>
              <a:gd name="connsiteX370" fmla="*/ 6467811 w 9223140"/>
              <a:gd name="connsiteY370" fmla="*/ 122258 h 188008"/>
              <a:gd name="connsiteX371" fmla="*/ 6469279 w 9223140"/>
              <a:gd name="connsiteY371" fmla="*/ 120790 h 188008"/>
              <a:gd name="connsiteX372" fmla="*/ 6469280 w 9223140"/>
              <a:gd name="connsiteY372" fmla="*/ 120789 h 188008"/>
              <a:gd name="connsiteX373" fmla="*/ 6469281 w 9223140"/>
              <a:gd name="connsiteY373" fmla="*/ 120788 h 188008"/>
              <a:gd name="connsiteX374" fmla="*/ 6471366 w 9223140"/>
              <a:gd name="connsiteY374" fmla="*/ 118702 h 188008"/>
              <a:gd name="connsiteX375" fmla="*/ 6431478 w 9223140"/>
              <a:gd name="connsiteY375" fmla="*/ 78814 h 188008"/>
              <a:gd name="connsiteX376" fmla="*/ 6362939 w 9223140"/>
              <a:gd name="connsiteY376" fmla="*/ 78814 h 188008"/>
              <a:gd name="connsiteX377" fmla="*/ 6323050 w 9223140"/>
              <a:gd name="connsiteY377" fmla="*/ 118703 h 188008"/>
              <a:gd name="connsiteX378" fmla="*/ 6337273 w 9223140"/>
              <a:gd name="connsiteY378" fmla="*/ 132926 h 188008"/>
              <a:gd name="connsiteX379" fmla="*/ 6337274 w 9223140"/>
              <a:gd name="connsiteY379" fmla="*/ 132927 h 188008"/>
              <a:gd name="connsiteX380" fmla="*/ 6337274 w 9223140"/>
              <a:gd name="connsiteY380" fmla="*/ 178558 h 188008"/>
              <a:gd name="connsiteX381" fmla="*/ 6291643 w 9223140"/>
              <a:gd name="connsiteY381" fmla="*/ 178558 h 188008"/>
              <a:gd name="connsiteX382" fmla="*/ 6291582 w 9223140"/>
              <a:gd name="connsiteY382" fmla="*/ 178620 h 188008"/>
              <a:gd name="connsiteX383" fmla="*/ 6277357 w 9223140"/>
              <a:gd name="connsiteY383" fmla="*/ 164395 h 188008"/>
              <a:gd name="connsiteX384" fmla="*/ 6273802 w 9223140"/>
              <a:gd name="connsiteY384" fmla="*/ 167950 h 188008"/>
              <a:gd name="connsiteX385" fmla="*/ 6273593 w 9223140"/>
              <a:gd name="connsiteY385" fmla="*/ 167741 h 188008"/>
              <a:gd name="connsiteX386" fmla="*/ 6270148 w 9223140"/>
              <a:gd name="connsiteY386" fmla="*/ 170555 h 188008"/>
              <a:gd name="connsiteX387" fmla="*/ 6229579 w 9223140"/>
              <a:gd name="connsiteY387" fmla="*/ 166420 h 188008"/>
              <a:gd name="connsiteX388" fmla="*/ 6225444 w 9223140"/>
              <a:gd name="connsiteY388" fmla="*/ 125851 h 188008"/>
              <a:gd name="connsiteX389" fmla="*/ 6228258 w 9223140"/>
              <a:gd name="connsiteY389" fmla="*/ 122406 h 188008"/>
              <a:gd name="connsiteX390" fmla="*/ 6228110 w 9223140"/>
              <a:gd name="connsiteY390" fmla="*/ 122258 h 188008"/>
              <a:gd name="connsiteX391" fmla="*/ 6229578 w 9223140"/>
              <a:gd name="connsiteY391" fmla="*/ 120790 h 188008"/>
              <a:gd name="connsiteX392" fmla="*/ 6229579 w 9223140"/>
              <a:gd name="connsiteY392" fmla="*/ 120789 h 188008"/>
              <a:gd name="connsiteX393" fmla="*/ 6229580 w 9223140"/>
              <a:gd name="connsiteY393" fmla="*/ 120788 h 188008"/>
              <a:gd name="connsiteX394" fmla="*/ 6231665 w 9223140"/>
              <a:gd name="connsiteY394" fmla="*/ 118703 h 188008"/>
              <a:gd name="connsiteX395" fmla="*/ 6191776 w 9223140"/>
              <a:gd name="connsiteY395" fmla="*/ 78814 h 188008"/>
              <a:gd name="connsiteX396" fmla="*/ 6123237 w 9223140"/>
              <a:gd name="connsiteY396" fmla="*/ 78814 h 188008"/>
              <a:gd name="connsiteX397" fmla="*/ 6083348 w 9223140"/>
              <a:gd name="connsiteY397" fmla="*/ 118703 h 188008"/>
              <a:gd name="connsiteX398" fmla="*/ 6097571 w 9223140"/>
              <a:gd name="connsiteY398" fmla="*/ 132926 h 188008"/>
              <a:gd name="connsiteX399" fmla="*/ 6097572 w 9223140"/>
              <a:gd name="connsiteY399" fmla="*/ 132927 h 188008"/>
              <a:gd name="connsiteX400" fmla="*/ 6097572 w 9223140"/>
              <a:gd name="connsiteY400" fmla="*/ 178558 h 188008"/>
              <a:gd name="connsiteX401" fmla="*/ 6051941 w 9223140"/>
              <a:gd name="connsiteY401" fmla="*/ 178558 h 188008"/>
              <a:gd name="connsiteX402" fmla="*/ 6051880 w 9223140"/>
              <a:gd name="connsiteY402" fmla="*/ 178620 h 188008"/>
              <a:gd name="connsiteX403" fmla="*/ 6037655 w 9223140"/>
              <a:gd name="connsiteY403" fmla="*/ 164395 h 188008"/>
              <a:gd name="connsiteX404" fmla="*/ 6034100 w 9223140"/>
              <a:gd name="connsiteY404" fmla="*/ 167950 h 188008"/>
              <a:gd name="connsiteX405" fmla="*/ 6033891 w 9223140"/>
              <a:gd name="connsiteY405" fmla="*/ 167741 h 188008"/>
              <a:gd name="connsiteX406" fmla="*/ 6030446 w 9223140"/>
              <a:gd name="connsiteY406" fmla="*/ 170555 h 188008"/>
              <a:gd name="connsiteX407" fmla="*/ 5989877 w 9223140"/>
              <a:gd name="connsiteY407" fmla="*/ 166420 h 188008"/>
              <a:gd name="connsiteX408" fmla="*/ 5985742 w 9223140"/>
              <a:gd name="connsiteY408" fmla="*/ 125851 h 188008"/>
              <a:gd name="connsiteX409" fmla="*/ 5988556 w 9223140"/>
              <a:gd name="connsiteY409" fmla="*/ 122406 h 188008"/>
              <a:gd name="connsiteX410" fmla="*/ 5988408 w 9223140"/>
              <a:gd name="connsiteY410" fmla="*/ 122258 h 188008"/>
              <a:gd name="connsiteX411" fmla="*/ 5989876 w 9223140"/>
              <a:gd name="connsiteY411" fmla="*/ 120790 h 188008"/>
              <a:gd name="connsiteX412" fmla="*/ 5989877 w 9223140"/>
              <a:gd name="connsiteY412" fmla="*/ 120789 h 188008"/>
              <a:gd name="connsiteX413" fmla="*/ 5989878 w 9223140"/>
              <a:gd name="connsiteY413" fmla="*/ 120788 h 188008"/>
              <a:gd name="connsiteX414" fmla="*/ 5991963 w 9223140"/>
              <a:gd name="connsiteY414" fmla="*/ 118703 h 188008"/>
              <a:gd name="connsiteX415" fmla="*/ 5952074 w 9223140"/>
              <a:gd name="connsiteY415" fmla="*/ 78814 h 188008"/>
              <a:gd name="connsiteX416" fmla="*/ 5883535 w 9223140"/>
              <a:gd name="connsiteY416" fmla="*/ 78814 h 188008"/>
              <a:gd name="connsiteX417" fmla="*/ 5843647 w 9223140"/>
              <a:gd name="connsiteY417" fmla="*/ 118702 h 188008"/>
              <a:gd name="connsiteX418" fmla="*/ 5857870 w 9223140"/>
              <a:gd name="connsiteY418" fmla="*/ 132926 h 188008"/>
              <a:gd name="connsiteX419" fmla="*/ 5857871 w 9223140"/>
              <a:gd name="connsiteY419" fmla="*/ 132927 h 188008"/>
              <a:gd name="connsiteX420" fmla="*/ 5857871 w 9223140"/>
              <a:gd name="connsiteY420" fmla="*/ 178558 h 188008"/>
              <a:gd name="connsiteX421" fmla="*/ 5812240 w 9223140"/>
              <a:gd name="connsiteY421" fmla="*/ 178558 h 188008"/>
              <a:gd name="connsiteX422" fmla="*/ 5812179 w 9223140"/>
              <a:gd name="connsiteY422" fmla="*/ 178620 h 188008"/>
              <a:gd name="connsiteX423" fmla="*/ 5797954 w 9223140"/>
              <a:gd name="connsiteY423" fmla="*/ 164395 h 188008"/>
              <a:gd name="connsiteX424" fmla="*/ 5794398 w 9223140"/>
              <a:gd name="connsiteY424" fmla="*/ 167950 h 188008"/>
              <a:gd name="connsiteX425" fmla="*/ 5794189 w 9223140"/>
              <a:gd name="connsiteY425" fmla="*/ 167741 h 188008"/>
              <a:gd name="connsiteX426" fmla="*/ 5790744 w 9223140"/>
              <a:gd name="connsiteY426" fmla="*/ 170555 h 188008"/>
              <a:gd name="connsiteX427" fmla="*/ 5750175 w 9223140"/>
              <a:gd name="connsiteY427" fmla="*/ 166420 h 188008"/>
              <a:gd name="connsiteX428" fmla="*/ 5746040 w 9223140"/>
              <a:gd name="connsiteY428" fmla="*/ 125851 h 188008"/>
              <a:gd name="connsiteX429" fmla="*/ 5748854 w 9223140"/>
              <a:gd name="connsiteY429" fmla="*/ 122406 h 188008"/>
              <a:gd name="connsiteX430" fmla="*/ 5748706 w 9223140"/>
              <a:gd name="connsiteY430" fmla="*/ 122258 h 188008"/>
              <a:gd name="connsiteX431" fmla="*/ 5750174 w 9223140"/>
              <a:gd name="connsiteY431" fmla="*/ 120790 h 188008"/>
              <a:gd name="connsiteX432" fmla="*/ 5750175 w 9223140"/>
              <a:gd name="connsiteY432" fmla="*/ 120789 h 188008"/>
              <a:gd name="connsiteX433" fmla="*/ 5750176 w 9223140"/>
              <a:gd name="connsiteY433" fmla="*/ 120788 h 188008"/>
              <a:gd name="connsiteX434" fmla="*/ 5752261 w 9223140"/>
              <a:gd name="connsiteY434" fmla="*/ 118702 h 188008"/>
              <a:gd name="connsiteX435" fmla="*/ 5712373 w 9223140"/>
              <a:gd name="connsiteY435" fmla="*/ 78814 h 188008"/>
              <a:gd name="connsiteX436" fmla="*/ 5643834 w 9223140"/>
              <a:gd name="connsiteY436" fmla="*/ 78814 h 188008"/>
              <a:gd name="connsiteX437" fmla="*/ 5603946 w 9223140"/>
              <a:gd name="connsiteY437" fmla="*/ 118702 h 188008"/>
              <a:gd name="connsiteX438" fmla="*/ 5618169 w 9223140"/>
              <a:gd name="connsiteY438" fmla="*/ 132926 h 188008"/>
              <a:gd name="connsiteX439" fmla="*/ 5618170 w 9223140"/>
              <a:gd name="connsiteY439" fmla="*/ 132927 h 188008"/>
              <a:gd name="connsiteX440" fmla="*/ 5618170 w 9223140"/>
              <a:gd name="connsiteY440" fmla="*/ 178558 h 188008"/>
              <a:gd name="connsiteX441" fmla="*/ 5572539 w 9223140"/>
              <a:gd name="connsiteY441" fmla="*/ 178558 h 188008"/>
              <a:gd name="connsiteX442" fmla="*/ 5572478 w 9223140"/>
              <a:gd name="connsiteY442" fmla="*/ 178620 h 188008"/>
              <a:gd name="connsiteX443" fmla="*/ 5558253 w 9223140"/>
              <a:gd name="connsiteY443" fmla="*/ 164395 h 188008"/>
              <a:gd name="connsiteX444" fmla="*/ 5554697 w 9223140"/>
              <a:gd name="connsiteY444" fmla="*/ 167950 h 188008"/>
              <a:gd name="connsiteX445" fmla="*/ 5554488 w 9223140"/>
              <a:gd name="connsiteY445" fmla="*/ 167741 h 188008"/>
              <a:gd name="connsiteX446" fmla="*/ 5551043 w 9223140"/>
              <a:gd name="connsiteY446" fmla="*/ 170555 h 188008"/>
              <a:gd name="connsiteX447" fmla="*/ 5510474 w 9223140"/>
              <a:gd name="connsiteY447" fmla="*/ 166420 h 188008"/>
              <a:gd name="connsiteX448" fmla="*/ 5506339 w 9223140"/>
              <a:gd name="connsiteY448" fmla="*/ 125851 h 188008"/>
              <a:gd name="connsiteX449" fmla="*/ 5509153 w 9223140"/>
              <a:gd name="connsiteY449" fmla="*/ 122406 h 188008"/>
              <a:gd name="connsiteX450" fmla="*/ 5509005 w 9223140"/>
              <a:gd name="connsiteY450" fmla="*/ 122258 h 188008"/>
              <a:gd name="connsiteX451" fmla="*/ 5510473 w 9223140"/>
              <a:gd name="connsiteY451" fmla="*/ 120790 h 188008"/>
              <a:gd name="connsiteX452" fmla="*/ 5510474 w 9223140"/>
              <a:gd name="connsiteY452" fmla="*/ 120789 h 188008"/>
              <a:gd name="connsiteX453" fmla="*/ 5510475 w 9223140"/>
              <a:gd name="connsiteY453" fmla="*/ 120788 h 188008"/>
              <a:gd name="connsiteX454" fmla="*/ 5512560 w 9223140"/>
              <a:gd name="connsiteY454" fmla="*/ 118703 h 188008"/>
              <a:gd name="connsiteX455" fmla="*/ 5472672 w 9223140"/>
              <a:gd name="connsiteY455" fmla="*/ 78814 h 188008"/>
              <a:gd name="connsiteX456" fmla="*/ 5404133 w 9223140"/>
              <a:gd name="connsiteY456" fmla="*/ 78814 h 188008"/>
              <a:gd name="connsiteX457" fmla="*/ 5364244 w 9223140"/>
              <a:gd name="connsiteY457" fmla="*/ 118703 h 188008"/>
              <a:gd name="connsiteX458" fmla="*/ 5378467 w 9223140"/>
              <a:gd name="connsiteY458" fmla="*/ 132926 h 188008"/>
              <a:gd name="connsiteX459" fmla="*/ 5378468 w 9223140"/>
              <a:gd name="connsiteY459" fmla="*/ 132927 h 188008"/>
              <a:gd name="connsiteX460" fmla="*/ 5378468 w 9223140"/>
              <a:gd name="connsiteY460" fmla="*/ 178558 h 188008"/>
              <a:gd name="connsiteX461" fmla="*/ 5332837 w 9223140"/>
              <a:gd name="connsiteY461" fmla="*/ 178558 h 188008"/>
              <a:gd name="connsiteX462" fmla="*/ 5332776 w 9223140"/>
              <a:gd name="connsiteY462" fmla="*/ 178620 h 188008"/>
              <a:gd name="connsiteX463" fmla="*/ 5318551 w 9223140"/>
              <a:gd name="connsiteY463" fmla="*/ 164395 h 188008"/>
              <a:gd name="connsiteX464" fmla="*/ 5314996 w 9223140"/>
              <a:gd name="connsiteY464" fmla="*/ 167950 h 188008"/>
              <a:gd name="connsiteX465" fmla="*/ 5314787 w 9223140"/>
              <a:gd name="connsiteY465" fmla="*/ 167741 h 188008"/>
              <a:gd name="connsiteX466" fmla="*/ 5311342 w 9223140"/>
              <a:gd name="connsiteY466" fmla="*/ 170555 h 188008"/>
              <a:gd name="connsiteX467" fmla="*/ 5270773 w 9223140"/>
              <a:gd name="connsiteY467" fmla="*/ 166420 h 188008"/>
              <a:gd name="connsiteX468" fmla="*/ 5266638 w 9223140"/>
              <a:gd name="connsiteY468" fmla="*/ 125851 h 188008"/>
              <a:gd name="connsiteX469" fmla="*/ 5269452 w 9223140"/>
              <a:gd name="connsiteY469" fmla="*/ 122406 h 188008"/>
              <a:gd name="connsiteX470" fmla="*/ 5269304 w 9223140"/>
              <a:gd name="connsiteY470" fmla="*/ 122258 h 188008"/>
              <a:gd name="connsiteX471" fmla="*/ 5270772 w 9223140"/>
              <a:gd name="connsiteY471" fmla="*/ 120790 h 188008"/>
              <a:gd name="connsiteX472" fmla="*/ 5270773 w 9223140"/>
              <a:gd name="connsiteY472" fmla="*/ 120789 h 188008"/>
              <a:gd name="connsiteX473" fmla="*/ 5270774 w 9223140"/>
              <a:gd name="connsiteY473" fmla="*/ 120788 h 188008"/>
              <a:gd name="connsiteX474" fmla="*/ 5272859 w 9223140"/>
              <a:gd name="connsiteY474" fmla="*/ 118703 h 188008"/>
              <a:gd name="connsiteX475" fmla="*/ 5232970 w 9223140"/>
              <a:gd name="connsiteY475" fmla="*/ 78814 h 188008"/>
              <a:gd name="connsiteX476" fmla="*/ 5164431 w 9223140"/>
              <a:gd name="connsiteY476" fmla="*/ 78814 h 188008"/>
              <a:gd name="connsiteX477" fmla="*/ 5124543 w 9223140"/>
              <a:gd name="connsiteY477" fmla="*/ 118702 h 188008"/>
              <a:gd name="connsiteX478" fmla="*/ 5138766 w 9223140"/>
              <a:gd name="connsiteY478" fmla="*/ 132926 h 188008"/>
              <a:gd name="connsiteX479" fmla="*/ 5138767 w 9223140"/>
              <a:gd name="connsiteY479" fmla="*/ 132927 h 188008"/>
              <a:gd name="connsiteX480" fmla="*/ 5138767 w 9223140"/>
              <a:gd name="connsiteY480" fmla="*/ 178558 h 188008"/>
              <a:gd name="connsiteX481" fmla="*/ 5093136 w 9223140"/>
              <a:gd name="connsiteY481" fmla="*/ 178558 h 188008"/>
              <a:gd name="connsiteX482" fmla="*/ 5093075 w 9223140"/>
              <a:gd name="connsiteY482" fmla="*/ 178620 h 188008"/>
              <a:gd name="connsiteX483" fmla="*/ 5078850 w 9223140"/>
              <a:gd name="connsiteY483" fmla="*/ 164395 h 188008"/>
              <a:gd name="connsiteX484" fmla="*/ 5075294 w 9223140"/>
              <a:gd name="connsiteY484" fmla="*/ 167950 h 188008"/>
              <a:gd name="connsiteX485" fmla="*/ 5075085 w 9223140"/>
              <a:gd name="connsiteY485" fmla="*/ 167741 h 188008"/>
              <a:gd name="connsiteX486" fmla="*/ 5071640 w 9223140"/>
              <a:gd name="connsiteY486" fmla="*/ 170555 h 188008"/>
              <a:gd name="connsiteX487" fmla="*/ 5031071 w 9223140"/>
              <a:gd name="connsiteY487" fmla="*/ 166420 h 188008"/>
              <a:gd name="connsiteX488" fmla="*/ 5026936 w 9223140"/>
              <a:gd name="connsiteY488" fmla="*/ 125851 h 188008"/>
              <a:gd name="connsiteX489" fmla="*/ 5029750 w 9223140"/>
              <a:gd name="connsiteY489" fmla="*/ 122406 h 188008"/>
              <a:gd name="connsiteX490" fmla="*/ 5029602 w 9223140"/>
              <a:gd name="connsiteY490" fmla="*/ 122258 h 188008"/>
              <a:gd name="connsiteX491" fmla="*/ 5031070 w 9223140"/>
              <a:gd name="connsiteY491" fmla="*/ 120790 h 188008"/>
              <a:gd name="connsiteX492" fmla="*/ 5031071 w 9223140"/>
              <a:gd name="connsiteY492" fmla="*/ 120789 h 188008"/>
              <a:gd name="connsiteX493" fmla="*/ 5031072 w 9223140"/>
              <a:gd name="connsiteY493" fmla="*/ 120788 h 188008"/>
              <a:gd name="connsiteX494" fmla="*/ 5033157 w 9223140"/>
              <a:gd name="connsiteY494" fmla="*/ 118702 h 188008"/>
              <a:gd name="connsiteX495" fmla="*/ 4993269 w 9223140"/>
              <a:gd name="connsiteY495" fmla="*/ 78814 h 188008"/>
              <a:gd name="connsiteX496" fmla="*/ 4924730 w 9223140"/>
              <a:gd name="connsiteY496" fmla="*/ 78814 h 188008"/>
              <a:gd name="connsiteX497" fmla="*/ 4884841 w 9223140"/>
              <a:gd name="connsiteY497" fmla="*/ 118703 h 188008"/>
              <a:gd name="connsiteX498" fmla="*/ 4899064 w 9223140"/>
              <a:gd name="connsiteY498" fmla="*/ 132926 h 188008"/>
              <a:gd name="connsiteX499" fmla="*/ 4899065 w 9223140"/>
              <a:gd name="connsiteY499" fmla="*/ 132927 h 188008"/>
              <a:gd name="connsiteX500" fmla="*/ 4899065 w 9223140"/>
              <a:gd name="connsiteY500" fmla="*/ 178558 h 188008"/>
              <a:gd name="connsiteX501" fmla="*/ 4853434 w 9223140"/>
              <a:gd name="connsiteY501" fmla="*/ 178558 h 188008"/>
              <a:gd name="connsiteX502" fmla="*/ 4853373 w 9223140"/>
              <a:gd name="connsiteY502" fmla="*/ 178620 h 188008"/>
              <a:gd name="connsiteX503" fmla="*/ 4839148 w 9223140"/>
              <a:gd name="connsiteY503" fmla="*/ 164395 h 188008"/>
              <a:gd name="connsiteX504" fmla="*/ 4835593 w 9223140"/>
              <a:gd name="connsiteY504" fmla="*/ 167950 h 188008"/>
              <a:gd name="connsiteX505" fmla="*/ 4835384 w 9223140"/>
              <a:gd name="connsiteY505" fmla="*/ 167741 h 188008"/>
              <a:gd name="connsiteX506" fmla="*/ 4831939 w 9223140"/>
              <a:gd name="connsiteY506" fmla="*/ 170555 h 188008"/>
              <a:gd name="connsiteX507" fmla="*/ 4791370 w 9223140"/>
              <a:gd name="connsiteY507" fmla="*/ 166420 h 188008"/>
              <a:gd name="connsiteX508" fmla="*/ 4787235 w 9223140"/>
              <a:gd name="connsiteY508" fmla="*/ 125851 h 188008"/>
              <a:gd name="connsiteX509" fmla="*/ 4790049 w 9223140"/>
              <a:gd name="connsiteY509" fmla="*/ 122406 h 188008"/>
              <a:gd name="connsiteX510" fmla="*/ 4789901 w 9223140"/>
              <a:gd name="connsiteY510" fmla="*/ 122258 h 188008"/>
              <a:gd name="connsiteX511" fmla="*/ 4791369 w 9223140"/>
              <a:gd name="connsiteY511" fmla="*/ 120790 h 188008"/>
              <a:gd name="connsiteX512" fmla="*/ 4791370 w 9223140"/>
              <a:gd name="connsiteY512" fmla="*/ 120789 h 188008"/>
              <a:gd name="connsiteX513" fmla="*/ 4791371 w 9223140"/>
              <a:gd name="connsiteY513" fmla="*/ 120788 h 188008"/>
              <a:gd name="connsiteX514" fmla="*/ 4793456 w 9223140"/>
              <a:gd name="connsiteY514" fmla="*/ 118703 h 188008"/>
              <a:gd name="connsiteX515" fmla="*/ 4753567 w 9223140"/>
              <a:gd name="connsiteY515" fmla="*/ 78814 h 188008"/>
              <a:gd name="connsiteX516" fmla="*/ 4685028 w 9223140"/>
              <a:gd name="connsiteY516" fmla="*/ 78814 h 188008"/>
              <a:gd name="connsiteX517" fmla="*/ 4651193 w 9223140"/>
              <a:gd name="connsiteY517" fmla="*/ 112649 h 188008"/>
              <a:gd name="connsiteX518" fmla="*/ 4671469 w 9223140"/>
              <a:gd name="connsiteY518" fmla="*/ 132926 h 188008"/>
              <a:gd name="connsiteX519" fmla="*/ 4671470 w 9223140"/>
              <a:gd name="connsiteY519" fmla="*/ 132927 h 188008"/>
              <a:gd name="connsiteX520" fmla="*/ 4671470 w 9223140"/>
              <a:gd name="connsiteY520" fmla="*/ 178558 h 188008"/>
              <a:gd name="connsiteX521" fmla="*/ 4625839 w 9223140"/>
              <a:gd name="connsiteY521" fmla="*/ 178558 h 188008"/>
              <a:gd name="connsiteX522" fmla="*/ 4625778 w 9223140"/>
              <a:gd name="connsiteY522" fmla="*/ 178620 h 188008"/>
              <a:gd name="connsiteX523" fmla="*/ 4605500 w 9223140"/>
              <a:gd name="connsiteY523" fmla="*/ 158342 h 188008"/>
              <a:gd name="connsiteX524" fmla="*/ 4595891 w 9223140"/>
              <a:gd name="connsiteY524" fmla="*/ 167950 h 188008"/>
              <a:gd name="connsiteX525" fmla="*/ 4595682 w 9223140"/>
              <a:gd name="connsiteY525" fmla="*/ 167741 h 188008"/>
              <a:gd name="connsiteX526" fmla="*/ 4592237 w 9223140"/>
              <a:gd name="connsiteY526" fmla="*/ 170555 h 188008"/>
              <a:gd name="connsiteX527" fmla="*/ 4551668 w 9223140"/>
              <a:gd name="connsiteY527" fmla="*/ 166420 h 188008"/>
              <a:gd name="connsiteX528" fmla="*/ 4547533 w 9223140"/>
              <a:gd name="connsiteY528" fmla="*/ 125851 h 188008"/>
              <a:gd name="connsiteX529" fmla="*/ 4550347 w 9223140"/>
              <a:gd name="connsiteY529" fmla="*/ 122406 h 188008"/>
              <a:gd name="connsiteX530" fmla="*/ 4550199 w 9223140"/>
              <a:gd name="connsiteY530" fmla="*/ 122258 h 188008"/>
              <a:gd name="connsiteX531" fmla="*/ 4551667 w 9223140"/>
              <a:gd name="connsiteY531" fmla="*/ 120790 h 188008"/>
              <a:gd name="connsiteX532" fmla="*/ 4551668 w 9223140"/>
              <a:gd name="connsiteY532" fmla="*/ 120789 h 188008"/>
              <a:gd name="connsiteX533" fmla="*/ 4551669 w 9223140"/>
              <a:gd name="connsiteY533" fmla="*/ 120788 h 188008"/>
              <a:gd name="connsiteX534" fmla="*/ 4559807 w 9223140"/>
              <a:gd name="connsiteY534" fmla="*/ 112649 h 188008"/>
              <a:gd name="connsiteX535" fmla="*/ 4525972 w 9223140"/>
              <a:gd name="connsiteY535" fmla="*/ 78814 h 188008"/>
              <a:gd name="connsiteX536" fmla="*/ 4457433 w 9223140"/>
              <a:gd name="connsiteY536" fmla="*/ 78814 h 188008"/>
              <a:gd name="connsiteX537" fmla="*/ 4417545 w 9223140"/>
              <a:gd name="connsiteY537" fmla="*/ 118702 h 188008"/>
              <a:gd name="connsiteX538" fmla="*/ 4431769 w 9223140"/>
              <a:gd name="connsiteY538" fmla="*/ 132926 h 188008"/>
              <a:gd name="connsiteX539" fmla="*/ 4431770 w 9223140"/>
              <a:gd name="connsiteY539" fmla="*/ 132927 h 188008"/>
              <a:gd name="connsiteX540" fmla="*/ 4431770 w 9223140"/>
              <a:gd name="connsiteY540" fmla="*/ 178558 h 188008"/>
              <a:gd name="connsiteX541" fmla="*/ 4386139 w 9223140"/>
              <a:gd name="connsiteY541" fmla="*/ 178558 h 188008"/>
              <a:gd name="connsiteX542" fmla="*/ 4386078 w 9223140"/>
              <a:gd name="connsiteY542" fmla="*/ 178620 h 188008"/>
              <a:gd name="connsiteX543" fmla="*/ 4371852 w 9223140"/>
              <a:gd name="connsiteY543" fmla="*/ 164394 h 188008"/>
              <a:gd name="connsiteX544" fmla="*/ 4368296 w 9223140"/>
              <a:gd name="connsiteY544" fmla="*/ 167950 h 188008"/>
              <a:gd name="connsiteX545" fmla="*/ 4368087 w 9223140"/>
              <a:gd name="connsiteY545" fmla="*/ 167741 h 188008"/>
              <a:gd name="connsiteX546" fmla="*/ 4364642 w 9223140"/>
              <a:gd name="connsiteY546" fmla="*/ 170555 h 188008"/>
              <a:gd name="connsiteX547" fmla="*/ 4324073 w 9223140"/>
              <a:gd name="connsiteY547" fmla="*/ 166420 h 188008"/>
              <a:gd name="connsiteX548" fmla="*/ 4319938 w 9223140"/>
              <a:gd name="connsiteY548" fmla="*/ 125851 h 188008"/>
              <a:gd name="connsiteX549" fmla="*/ 4322752 w 9223140"/>
              <a:gd name="connsiteY549" fmla="*/ 122406 h 188008"/>
              <a:gd name="connsiteX550" fmla="*/ 4322604 w 9223140"/>
              <a:gd name="connsiteY550" fmla="*/ 122258 h 188008"/>
              <a:gd name="connsiteX551" fmla="*/ 4324072 w 9223140"/>
              <a:gd name="connsiteY551" fmla="*/ 120790 h 188008"/>
              <a:gd name="connsiteX552" fmla="*/ 4324073 w 9223140"/>
              <a:gd name="connsiteY552" fmla="*/ 120789 h 188008"/>
              <a:gd name="connsiteX553" fmla="*/ 4324074 w 9223140"/>
              <a:gd name="connsiteY553" fmla="*/ 120788 h 188008"/>
              <a:gd name="connsiteX554" fmla="*/ 4326160 w 9223140"/>
              <a:gd name="connsiteY554" fmla="*/ 118702 h 188008"/>
              <a:gd name="connsiteX555" fmla="*/ 4286272 w 9223140"/>
              <a:gd name="connsiteY555" fmla="*/ 78814 h 188008"/>
              <a:gd name="connsiteX556" fmla="*/ 4217733 w 9223140"/>
              <a:gd name="connsiteY556" fmla="*/ 78814 h 188008"/>
              <a:gd name="connsiteX557" fmla="*/ 4177845 w 9223140"/>
              <a:gd name="connsiteY557" fmla="*/ 118702 h 188008"/>
              <a:gd name="connsiteX558" fmla="*/ 4192068 w 9223140"/>
              <a:gd name="connsiteY558" fmla="*/ 132926 h 188008"/>
              <a:gd name="connsiteX559" fmla="*/ 4192069 w 9223140"/>
              <a:gd name="connsiteY559" fmla="*/ 132927 h 188008"/>
              <a:gd name="connsiteX560" fmla="*/ 4192069 w 9223140"/>
              <a:gd name="connsiteY560" fmla="*/ 178558 h 188008"/>
              <a:gd name="connsiteX561" fmla="*/ 4146438 w 9223140"/>
              <a:gd name="connsiteY561" fmla="*/ 178558 h 188008"/>
              <a:gd name="connsiteX562" fmla="*/ 4146377 w 9223140"/>
              <a:gd name="connsiteY562" fmla="*/ 178620 h 188008"/>
              <a:gd name="connsiteX563" fmla="*/ 4132152 w 9223140"/>
              <a:gd name="connsiteY563" fmla="*/ 164395 h 188008"/>
              <a:gd name="connsiteX564" fmla="*/ 4128596 w 9223140"/>
              <a:gd name="connsiteY564" fmla="*/ 167950 h 188008"/>
              <a:gd name="connsiteX565" fmla="*/ 4128387 w 9223140"/>
              <a:gd name="connsiteY565" fmla="*/ 167741 h 188008"/>
              <a:gd name="connsiteX566" fmla="*/ 4124942 w 9223140"/>
              <a:gd name="connsiteY566" fmla="*/ 170555 h 188008"/>
              <a:gd name="connsiteX567" fmla="*/ 4084373 w 9223140"/>
              <a:gd name="connsiteY567" fmla="*/ 166420 h 188008"/>
              <a:gd name="connsiteX568" fmla="*/ 4080238 w 9223140"/>
              <a:gd name="connsiteY568" fmla="*/ 125851 h 188008"/>
              <a:gd name="connsiteX569" fmla="*/ 4083052 w 9223140"/>
              <a:gd name="connsiteY569" fmla="*/ 122406 h 188008"/>
              <a:gd name="connsiteX570" fmla="*/ 4082904 w 9223140"/>
              <a:gd name="connsiteY570" fmla="*/ 122258 h 188008"/>
              <a:gd name="connsiteX571" fmla="*/ 4084372 w 9223140"/>
              <a:gd name="connsiteY571" fmla="*/ 120790 h 188008"/>
              <a:gd name="connsiteX572" fmla="*/ 4084373 w 9223140"/>
              <a:gd name="connsiteY572" fmla="*/ 120789 h 188008"/>
              <a:gd name="connsiteX573" fmla="*/ 4084374 w 9223140"/>
              <a:gd name="connsiteY573" fmla="*/ 120788 h 188008"/>
              <a:gd name="connsiteX574" fmla="*/ 4086459 w 9223140"/>
              <a:gd name="connsiteY574" fmla="*/ 118702 h 188008"/>
              <a:gd name="connsiteX575" fmla="*/ 4046571 w 9223140"/>
              <a:gd name="connsiteY575" fmla="*/ 78814 h 188008"/>
              <a:gd name="connsiteX576" fmla="*/ 3978032 w 9223140"/>
              <a:gd name="connsiteY576" fmla="*/ 78814 h 188008"/>
              <a:gd name="connsiteX577" fmla="*/ 3938143 w 9223140"/>
              <a:gd name="connsiteY577" fmla="*/ 118703 h 188008"/>
              <a:gd name="connsiteX578" fmla="*/ 3952366 w 9223140"/>
              <a:gd name="connsiteY578" fmla="*/ 132926 h 188008"/>
              <a:gd name="connsiteX579" fmla="*/ 3952367 w 9223140"/>
              <a:gd name="connsiteY579" fmla="*/ 132927 h 188008"/>
              <a:gd name="connsiteX580" fmla="*/ 3952367 w 9223140"/>
              <a:gd name="connsiteY580" fmla="*/ 178558 h 188008"/>
              <a:gd name="connsiteX581" fmla="*/ 3906736 w 9223140"/>
              <a:gd name="connsiteY581" fmla="*/ 178558 h 188008"/>
              <a:gd name="connsiteX582" fmla="*/ 3906675 w 9223140"/>
              <a:gd name="connsiteY582" fmla="*/ 178620 h 188008"/>
              <a:gd name="connsiteX583" fmla="*/ 3892450 w 9223140"/>
              <a:gd name="connsiteY583" fmla="*/ 164395 h 188008"/>
              <a:gd name="connsiteX584" fmla="*/ 3888895 w 9223140"/>
              <a:gd name="connsiteY584" fmla="*/ 167950 h 188008"/>
              <a:gd name="connsiteX585" fmla="*/ 3888686 w 9223140"/>
              <a:gd name="connsiteY585" fmla="*/ 167741 h 188008"/>
              <a:gd name="connsiteX586" fmla="*/ 3885241 w 9223140"/>
              <a:gd name="connsiteY586" fmla="*/ 170555 h 188008"/>
              <a:gd name="connsiteX587" fmla="*/ 3844672 w 9223140"/>
              <a:gd name="connsiteY587" fmla="*/ 166420 h 188008"/>
              <a:gd name="connsiteX588" fmla="*/ 3840537 w 9223140"/>
              <a:gd name="connsiteY588" fmla="*/ 125851 h 188008"/>
              <a:gd name="connsiteX589" fmla="*/ 3843351 w 9223140"/>
              <a:gd name="connsiteY589" fmla="*/ 122406 h 188008"/>
              <a:gd name="connsiteX590" fmla="*/ 3843203 w 9223140"/>
              <a:gd name="connsiteY590" fmla="*/ 122258 h 188008"/>
              <a:gd name="connsiteX591" fmla="*/ 3844671 w 9223140"/>
              <a:gd name="connsiteY591" fmla="*/ 120790 h 188008"/>
              <a:gd name="connsiteX592" fmla="*/ 3844672 w 9223140"/>
              <a:gd name="connsiteY592" fmla="*/ 120789 h 188008"/>
              <a:gd name="connsiteX593" fmla="*/ 3844673 w 9223140"/>
              <a:gd name="connsiteY593" fmla="*/ 120788 h 188008"/>
              <a:gd name="connsiteX594" fmla="*/ 3846758 w 9223140"/>
              <a:gd name="connsiteY594" fmla="*/ 118703 h 188008"/>
              <a:gd name="connsiteX595" fmla="*/ 3806869 w 9223140"/>
              <a:gd name="connsiteY595" fmla="*/ 78814 h 188008"/>
              <a:gd name="connsiteX596" fmla="*/ 3738330 w 9223140"/>
              <a:gd name="connsiteY596" fmla="*/ 78814 h 188008"/>
              <a:gd name="connsiteX597" fmla="*/ 3698441 w 9223140"/>
              <a:gd name="connsiteY597" fmla="*/ 118702 h 188008"/>
              <a:gd name="connsiteX598" fmla="*/ 3712665 w 9223140"/>
              <a:gd name="connsiteY598" fmla="*/ 132926 h 188008"/>
              <a:gd name="connsiteX599" fmla="*/ 3712666 w 9223140"/>
              <a:gd name="connsiteY599" fmla="*/ 132927 h 188008"/>
              <a:gd name="connsiteX600" fmla="*/ 3712666 w 9223140"/>
              <a:gd name="connsiteY600" fmla="*/ 178558 h 188008"/>
              <a:gd name="connsiteX601" fmla="*/ 3667035 w 9223140"/>
              <a:gd name="connsiteY601" fmla="*/ 178558 h 188008"/>
              <a:gd name="connsiteX602" fmla="*/ 3666974 w 9223140"/>
              <a:gd name="connsiteY602" fmla="*/ 178620 h 188008"/>
              <a:gd name="connsiteX603" fmla="*/ 3652749 w 9223140"/>
              <a:gd name="connsiteY603" fmla="*/ 164395 h 188008"/>
              <a:gd name="connsiteX604" fmla="*/ 3649193 w 9223140"/>
              <a:gd name="connsiteY604" fmla="*/ 167950 h 188008"/>
              <a:gd name="connsiteX605" fmla="*/ 3648984 w 9223140"/>
              <a:gd name="connsiteY605" fmla="*/ 167741 h 188008"/>
              <a:gd name="connsiteX606" fmla="*/ 3645539 w 9223140"/>
              <a:gd name="connsiteY606" fmla="*/ 170555 h 188008"/>
              <a:gd name="connsiteX607" fmla="*/ 3604970 w 9223140"/>
              <a:gd name="connsiteY607" fmla="*/ 166420 h 188008"/>
              <a:gd name="connsiteX608" fmla="*/ 3600835 w 9223140"/>
              <a:gd name="connsiteY608" fmla="*/ 125851 h 188008"/>
              <a:gd name="connsiteX609" fmla="*/ 3603649 w 9223140"/>
              <a:gd name="connsiteY609" fmla="*/ 122406 h 188008"/>
              <a:gd name="connsiteX610" fmla="*/ 3603501 w 9223140"/>
              <a:gd name="connsiteY610" fmla="*/ 122258 h 188008"/>
              <a:gd name="connsiteX611" fmla="*/ 3604969 w 9223140"/>
              <a:gd name="connsiteY611" fmla="*/ 120790 h 188008"/>
              <a:gd name="connsiteX612" fmla="*/ 3604970 w 9223140"/>
              <a:gd name="connsiteY612" fmla="*/ 120789 h 188008"/>
              <a:gd name="connsiteX613" fmla="*/ 3604971 w 9223140"/>
              <a:gd name="connsiteY613" fmla="*/ 120788 h 188008"/>
              <a:gd name="connsiteX614" fmla="*/ 3607056 w 9223140"/>
              <a:gd name="connsiteY614" fmla="*/ 118702 h 188008"/>
              <a:gd name="connsiteX615" fmla="*/ 3567168 w 9223140"/>
              <a:gd name="connsiteY615" fmla="*/ 78814 h 188008"/>
              <a:gd name="connsiteX616" fmla="*/ 3498629 w 9223140"/>
              <a:gd name="connsiteY616" fmla="*/ 78814 h 188008"/>
              <a:gd name="connsiteX617" fmla="*/ 3458740 w 9223140"/>
              <a:gd name="connsiteY617" fmla="*/ 118703 h 188008"/>
              <a:gd name="connsiteX618" fmla="*/ 3472963 w 9223140"/>
              <a:gd name="connsiteY618" fmla="*/ 132926 h 188008"/>
              <a:gd name="connsiteX619" fmla="*/ 3472964 w 9223140"/>
              <a:gd name="connsiteY619" fmla="*/ 132927 h 188008"/>
              <a:gd name="connsiteX620" fmla="*/ 3472964 w 9223140"/>
              <a:gd name="connsiteY620" fmla="*/ 178558 h 188008"/>
              <a:gd name="connsiteX621" fmla="*/ 3427334 w 9223140"/>
              <a:gd name="connsiteY621" fmla="*/ 178558 h 188008"/>
              <a:gd name="connsiteX622" fmla="*/ 3427272 w 9223140"/>
              <a:gd name="connsiteY622" fmla="*/ 178620 h 188008"/>
              <a:gd name="connsiteX623" fmla="*/ 3413048 w 9223140"/>
              <a:gd name="connsiteY623" fmla="*/ 164395 h 188008"/>
              <a:gd name="connsiteX624" fmla="*/ 3409493 w 9223140"/>
              <a:gd name="connsiteY624" fmla="*/ 167950 h 188008"/>
              <a:gd name="connsiteX625" fmla="*/ 3409283 w 9223140"/>
              <a:gd name="connsiteY625" fmla="*/ 167741 h 188008"/>
              <a:gd name="connsiteX626" fmla="*/ 3405838 w 9223140"/>
              <a:gd name="connsiteY626" fmla="*/ 170555 h 188008"/>
              <a:gd name="connsiteX627" fmla="*/ 3365269 w 9223140"/>
              <a:gd name="connsiteY627" fmla="*/ 166420 h 188008"/>
              <a:gd name="connsiteX628" fmla="*/ 3361134 w 9223140"/>
              <a:gd name="connsiteY628" fmla="*/ 125851 h 188008"/>
              <a:gd name="connsiteX629" fmla="*/ 3363948 w 9223140"/>
              <a:gd name="connsiteY629" fmla="*/ 122406 h 188008"/>
              <a:gd name="connsiteX630" fmla="*/ 3363800 w 9223140"/>
              <a:gd name="connsiteY630" fmla="*/ 122258 h 188008"/>
              <a:gd name="connsiteX631" fmla="*/ 3365268 w 9223140"/>
              <a:gd name="connsiteY631" fmla="*/ 120790 h 188008"/>
              <a:gd name="connsiteX632" fmla="*/ 3365269 w 9223140"/>
              <a:gd name="connsiteY632" fmla="*/ 120789 h 188008"/>
              <a:gd name="connsiteX633" fmla="*/ 3365270 w 9223140"/>
              <a:gd name="connsiteY633" fmla="*/ 120788 h 188008"/>
              <a:gd name="connsiteX634" fmla="*/ 3367355 w 9223140"/>
              <a:gd name="connsiteY634" fmla="*/ 118703 h 188008"/>
              <a:gd name="connsiteX635" fmla="*/ 3327466 w 9223140"/>
              <a:gd name="connsiteY635" fmla="*/ 78814 h 188008"/>
              <a:gd name="connsiteX636" fmla="*/ 3258928 w 9223140"/>
              <a:gd name="connsiteY636" fmla="*/ 78814 h 188008"/>
              <a:gd name="connsiteX637" fmla="*/ 3219040 w 9223140"/>
              <a:gd name="connsiteY637" fmla="*/ 118702 h 188008"/>
              <a:gd name="connsiteX638" fmla="*/ 3233263 w 9223140"/>
              <a:gd name="connsiteY638" fmla="*/ 132926 h 188008"/>
              <a:gd name="connsiteX639" fmla="*/ 3233264 w 9223140"/>
              <a:gd name="connsiteY639" fmla="*/ 132927 h 188008"/>
              <a:gd name="connsiteX640" fmla="*/ 3233264 w 9223140"/>
              <a:gd name="connsiteY640" fmla="*/ 178558 h 188008"/>
              <a:gd name="connsiteX641" fmla="*/ 3187633 w 9223140"/>
              <a:gd name="connsiteY641" fmla="*/ 178558 h 188008"/>
              <a:gd name="connsiteX642" fmla="*/ 3187571 w 9223140"/>
              <a:gd name="connsiteY642" fmla="*/ 178620 h 188008"/>
              <a:gd name="connsiteX643" fmla="*/ 3173347 w 9223140"/>
              <a:gd name="connsiteY643" fmla="*/ 164395 h 188008"/>
              <a:gd name="connsiteX644" fmla="*/ 3169791 w 9223140"/>
              <a:gd name="connsiteY644" fmla="*/ 167950 h 188008"/>
              <a:gd name="connsiteX645" fmla="*/ 3169581 w 9223140"/>
              <a:gd name="connsiteY645" fmla="*/ 167741 h 188008"/>
              <a:gd name="connsiteX646" fmla="*/ 3166137 w 9223140"/>
              <a:gd name="connsiteY646" fmla="*/ 170555 h 188008"/>
              <a:gd name="connsiteX647" fmla="*/ 3125567 w 9223140"/>
              <a:gd name="connsiteY647" fmla="*/ 166420 h 188008"/>
              <a:gd name="connsiteX648" fmla="*/ 3121433 w 9223140"/>
              <a:gd name="connsiteY648" fmla="*/ 125851 h 188008"/>
              <a:gd name="connsiteX649" fmla="*/ 3124247 w 9223140"/>
              <a:gd name="connsiteY649" fmla="*/ 122406 h 188008"/>
              <a:gd name="connsiteX650" fmla="*/ 3124099 w 9223140"/>
              <a:gd name="connsiteY650" fmla="*/ 122258 h 188008"/>
              <a:gd name="connsiteX651" fmla="*/ 3125566 w 9223140"/>
              <a:gd name="connsiteY651" fmla="*/ 120790 h 188008"/>
              <a:gd name="connsiteX652" fmla="*/ 3125567 w 9223140"/>
              <a:gd name="connsiteY652" fmla="*/ 120789 h 188008"/>
              <a:gd name="connsiteX653" fmla="*/ 3125568 w 9223140"/>
              <a:gd name="connsiteY653" fmla="*/ 120788 h 188008"/>
              <a:gd name="connsiteX654" fmla="*/ 3127654 w 9223140"/>
              <a:gd name="connsiteY654" fmla="*/ 118702 h 188008"/>
              <a:gd name="connsiteX655" fmla="*/ 3087766 w 9223140"/>
              <a:gd name="connsiteY655" fmla="*/ 78814 h 188008"/>
              <a:gd name="connsiteX656" fmla="*/ 3019227 w 9223140"/>
              <a:gd name="connsiteY656" fmla="*/ 78814 h 188008"/>
              <a:gd name="connsiteX657" fmla="*/ 2979338 w 9223140"/>
              <a:gd name="connsiteY657" fmla="*/ 118703 h 188008"/>
              <a:gd name="connsiteX658" fmla="*/ 2993561 w 9223140"/>
              <a:gd name="connsiteY658" fmla="*/ 132926 h 188008"/>
              <a:gd name="connsiteX659" fmla="*/ 2993562 w 9223140"/>
              <a:gd name="connsiteY659" fmla="*/ 132927 h 188008"/>
              <a:gd name="connsiteX660" fmla="*/ 2993562 w 9223140"/>
              <a:gd name="connsiteY660" fmla="*/ 178558 h 188008"/>
              <a:gd name="connsiteX661" fmla="*/ 2947931 w 9223140"/>
              <a:gd name="connsiteY661" fmla="*/ 178558 h 188008"/>
              <a:gd name="connsiteX662" fmla="*/ 2947869 w 9223140"/>
              <a:gd name="connsiteY662" fmla="*/ 178620 h 188008"/>
              <a:gd name="connsiteX663" fmla="*/ 2933646 w 9223140"/>
              <a:gd name="connsiteY663" fmla="*/ 164395 h 188008"/>
              <a:gd name="connsiteX664" fmla="*/ 2930091 w 9223140"/>
              <a:gd name="connsiteY664" fmla="*/ 167950 h 188008"/>
              <a:gd name="connsiteX665" fmla="*/ 2929881 w 9223140"/>
              <a:gd name="connsiteY665" fmla="*/ 167741 h 188008"/>
              <a:gd name="connsiteX666" fmla="*/ 2926436 w 9223140"/>
              <a:gd name="connsiteY666" fmla="*/ 170555 h 188008"/>
              <a:gd name="connsiteX667" fmla="*/ 2885866 w 9223140"/>
              <a:gd name="connsiteY667" fmla="*/ 166420 h 188008"/>
              <a:gd name="connsiteX668" fmla="*/ 2881732 w 9223140"/>
              <a:gd name="connsiteY668" fmla="*/ 125851 h 188008"/>
              <a:gd name="connsiteX669" fmla="*/ 2884546 w 9223140"/>
              <a:gd name="connsiteY669" fmla="*/ 122406 h 188008"/>
              <a:gd name="connsiteX670" fmla="*/ 2884398 w 9223140"/>
              <a:gd name="connsiteY670" fmla="*/ 122258 h 188008"/>
              <a:gd name="connsiteX671" fmla="*/ 2885865 w 9223140"/>
              <a:gd name="connsiteY671" fmla="*/ 120790 h 188008"/>
              <a:gd name="connsiteX672" fmla="*/ 2885866 w 9223140"/>
              <a:gd name="connsiteY672" fmla="*/ 120789 h 188008"/>
              <a:gd name="connsiteX673" fmla="*/ 2885867 w 9223140"/>
              <a:gd name="connsiteY673" fmla="*/ 120788 h 188008"/>
              <a:gd name="connsiteX674" fmla="*/ 2887953 w 9223140"/>
              <a:gd name="connsiteY674" fmla="*/ 118703 h 188008"/>
              <a:gd name="connsiteX675" fmla="*/ 2848064 w 9223140"/>
              <a:gd name="connsiteY675" fmla="*/ 78814 h 188008"/>
              <a:gd name="connsiteX676" fmla="*/ 2779525 w 9223140"/>
              <a:gd name="connsiteY676" fmla="*/ 78814 h 188008"/>
              <a:gd name="connsiteX677" fmla="*/ 2739637 w 9223140"/>
              <a:gd name="connsiteY677" fmla="*/ 118702 h 188008"/>
              <a:gd name="connsiteX678" fmla="*/ 2753860 w 9223140"/>
              <a:gd name="connsiteY678" fmla="*/ 132926 h 188008"/>
              <a:gd name="connsiteX679" fmla="*/ 2753862 w 9223140"/>
              <a:gd name="connsiteY679" fmla="*/ 132927 h 188008"/>
              <a:gd name="connsiteX680" fmla="*/ 2753862 w 9223140"/>
              <a:gd name="connsiteY680" fmla="*/ 178558 h 188008"/>
              <a:gd name="connsiteX681" fmla="*/ 2708231 w 9223140"/>
              <a:gd name="connsiteY681" fmla="*/ 178558 h 188008"/>
              <a:gd name="connsiteX682" fmla="*/ 2708169 w 9223140"/>
              <a:gd name="connsiteY682" fmla="*/ 178620 h 188008"/>
              <a:gd name="connsiteX683" fmla="*/ 2693945 w 9223140"/>
              <a:gd name="connsiteY683" fmla="*/ 164395 h 188008"/>
              <a:gd name="connsiteX684" fmla="*/ 2690388 w 9223140"/>
              <a:gd name="connsiteY684" fmla="*/ 167950 h 188008"/>
              <a:gd name="connsiteX685" fmla="*/ 2690179 w 9223140"/>
              <a:gd name="connsiteY685" fmla="*/ 167741 h 188008"/>
              <a:gd name="connsiteX686" fmla="*/ 2686734 w 9223140"/>
              <a:gd name="connsiteY686" fmla="*/ 170555 h 188008"/>
              <a:gd name="connsiteX687" fmla="*/ 2646165 w 9223140"/>
              <a:gd name="connsiteY687" fmla="*/ 166420 h 188008"/>
              <a:gd name="connsiteX688" fmla="*/ 2642031 w 9223140"/>
              <a:gd name="connsiteY688" fmla="*/ 125851 h 188008"/>
              <a:gd name="connsiteX689" fmla="*/ 2644845 w 9223140"/>
              <a:gd name="connsiteY689" fmla="*/ 122406 h 188008"/>
              <a:gd name="connsiteX690" fmla="*/ 2644697 w 9223140"/>
              <a:gd name="connsiteY690" fmla="*/ 122258 h 188008"/>
              <a:gd name="connsiteX691" fmla="*/ 2646164 w 9223140"/>
              <a:gd name="connsiteY691" fmla="*/ 120790 h 188008"/>
              <a:gd name="connsiteX692" fmla="*/ 2646165 w 9223140"/>
              <a:gd name="connsiteY692" fmla="*/ 120789 h 188008"/>
              <a:gd name="connsiteX693" fmla="*/ 2646166 w 9223140"/>
              <a:gd name="connsiteY693" fmla="*/ 120788 h 188008"/>
              <a:gd name="connsiteX694" fmla="*/ 2648251 w 9223140"/>
              <a:gd name="connsiteY694" fmla="*/ 118702 h 188008"/>
              <a:gd name="connsiteX695" fmla="*/ 2608363 w 9223140"/>
              <a:gd name="connsiteY695" fmla="*/ 78814 h 188008"/>
              <a:gd name="connsiteX696" fmla="*/ 2539824 w 9223140"/>
              <a:gd name="connsiteY696" fmla="*/ 78814 h 188008"/>
              <a:gd name="connsiteX697" fmla="*/ 2499935 w 9223140"/>
              <a:gd name="connsiteY697" fmla="*/ 118703 h 188008"/>
              <a:gd name="connsiteX698" fmla="*/ 2514159 w 9223140"/>
              <a:gd name="connsiteY698" fmla="*/ 132926 h 188008"/>
              <a:gd name="connsiteX699" fmla="*/ 2514160 w 9223140"/>
              <a:gd name="connsiteY699" fmla="*/ 132927 h 188008"/>
              <a:gd name="connsiteX700" fmla="*/ 2514160 w 9223140"/>
              <a:gd name="connsiteY700" fmla="*/ 178558 h 188008"/>
              <a:gd name="connsiteX701" fmla="*/ 2468529 w 9223140"/>
              <a:gd name="connsiteY701" fmla="*/ 178558 h 188008"/>
              <a:gd name="connsiteX702" fmla="*/ 2468467 w 9223140"/>
              <a:gd name="connsiteY702" fmla="*/ 178620 h 188008"/>
              <a:gd name="connsiteX703" fmla="*/ 2454243 w 9223140"/>
              <a:gd name="connsiteY703" fmla="*/ 164395 h 188008"/>
              <a:gd name="connsiteX704" fmla="*/ 2450688 w 9223140"/>
              <a:gd name="connsiteY704" fmla="*/ 167950 h 188008"/>
              <a:gd name="connsiteX705" fmla="*/ 2450478 w 9223140"/>
              <a:gd name="connsiteY705" fmla="*/ 167741 h 188008"/>
              <a:gd name="connsiteX706" fmla="*/ 2447034 w 9223140"/>
              <a:gd name="connsiteY706" fmla="*/ 170555 h 188008"/>
              <a:gd name="connsiteX707" fmla="*/ 2406464 w 9223140"/>
              <a:gd name="connsiteY707" fmla="*/ 166420 h 188008"/>
              <a:gd name="connsiteX708" fmla="*/ 2402330 w 9223140"/>
              <a:gd name="connsiteY708" fmla="*/ 125851 h 188008"/>
              <a:gd name="connsiteX709" fmla="*/ 2405144 w 9223140"/>
              <a:gd name="connsiteY709" fmla="*/ 122406 h 188008"/>
              <a:gd name="connsiteX710" fmla="*/ 2404996 w 9223140"/>
              <a:gd name="connsiteY710" fmla="*/ 122258 h 188008"/>
              <a:gd name="connsiteX711" fmla="*/ 2406463 w 9223140"/>
              <a:gd name="connsiteY711" fmla="*/ 120790 h 188008"/>
              <a:gd name="connsiteX712" fmla="*/ 2406464 w 9223140"/>
              <a:gd name="connsiteY712" fmla="*/ 120789 h 188008"/>
              <a:gd name="connsiteX713" fmla="*/ 2406466 w 9223140"/>
              <a:gd name="connsiteY713" fmla="*/ 120788 h 188008"/>
              <a:gd name="connsiteX714" fmla="*/ 2408551 w 9223140"/>
              <a:gd name="connsiteY714" fmla="*/ 118703 h 188008"/>
              <a:gd name="connsiteX715" fmla="*/ 2368661 w 9223140"/>
              <a:gd name="connsiteY715" fmla="*/ 78814 h 188008"/>
              <a:gd name="connsiteX716" fmla="*/ 2300123 w 9223140"/>
              <a:gd name="connsiteY716" fmla="*/ 78814 h 188008"/>
              <a:gd name="connsiteX717" fmla="*/ 2260234 w 9223140"/>
              <a:gd name="connsiteY717" fmla="*/ 118702 h 188008"/>
              <a:gd name="connsiteX718" fmla="*/ 2274457 w 9223140"/>
              <a:gd name="connsiteY718" fmla="*/ 132926 h 188008"/>
              <a:gd name="connsiteX719" fmla="*/ 2274459 w 9223140"/>
              <a:gd name="connsiteY719" fmla="*/ 132927 h 188008"/>
              <a:gd name="connsiteX720" fmla="*/ 2274459 w 9223140"/>
              <a:gd name="connsiteY720" fmla="*/ 178558 h 188008"/>
              <a:gd name="connsiteX721" fmla="*/ 2228828 w 9223140"/>
              <a:gd name="connsiteY721" fmla="*/ 178558 h 188008"/>
              <a:gd name="connsiteX722" fmla="*/ 2228767 w 9223140"/>
              <a:gd name="connsiteY722" fmla="*/ 178620 h 188008"/>
              <a:gd name="connsiteX723" fmla="*/ 2214541 w 9223140"/>
              <a:gd name="connsiteY723" fmla="*/ 164395 h 188008"/>
              <a:gd name="connsiteX724" fmla="*/ 2210986 w 9223140"/>
              <a:gd name="connsiteY724" fmla="*/ 167950 h 188008"/>
              <a:gd name="connsiteX725" fmla="*/ 2210777 w 9223140"/>
              <a:gd name="connsiteY725" fmla="*/ 167741 h 188008"/>
              <a:gd name="connsiteX726" fmla="*/ 2207332 w 9223140"/>
              <a:gd name="connsiteY726" fmla="*/ 170555 h 188008"/>
              <a:gd name="connsiteX727" fmla="*/ 2166762 w 9223140"/>
              <a:gd name="connsiteY727" fmla="*/ 166420 h 188008"/>
              <a:gd name="connsiteX728" fmla="*/ 2162628 w 9223140"/>
              <a:gd name="connsiteY728" fmla="*/ 125851 h 188008"/>
              <a:gd name="connsiteX729" fmla="*/ 2165441 w 9223140"/>
              <a:gd name="connsiteY729" fmla="*/ 122406 h 188008"/>
              <a:gd name="connsiteX730" fmla="*/ 2165294 w 9223140"/>
              <a:gd name="connsiteY730" fmla="*/ 122258 h 188008"/>
              <a:gd name="connsiteX731" fmla="*/ 2166761 w 9223140"/>
              <a:gd name="connsiteY731" fmla="*/ 120790 h 188008"/>
              <a:gd name="connsiteX732" fmla="*/ 2166762 w 9223140"/>
              <a:gd name="connsiteY732" fmla="*/ 120789 h 188008"/>
              <a:gd name="connsiteX733" fmla="*/ 2166763 w 9223140"/>
              <a:gd name="connsiteY733" fmla="*/ 120788 h 188008"/>
              <a:gd name="connsiteX734" fmla="*/ 2168848 w 9223140"/>
              <a:gd name="connsiteY734" fmla="*/ 118702 h 188008"/>
              <a:gd name="connsiteX735" fmla="*/ 2128961 w 9223140"/>
              <a:gd name="connsiteY735" fmla="*/ 78814 h 188008"/>
              <a:gd name="connsiteX736" fmla="*/ 2060422 w 9223140"/>
              <a:gd name="connsiteY736" fmla="*/ 78814 h 188008"/>
              <a:gd name="connsiteX737" fmla="*/ 2020533 w 9223140"/>
              <a:gd name="connsiteY737" fmla="*/ 118703 h 188008"/>
              <a:gd name="connsiteX738" fmla="*/ 2034756 w 9223140"/>
              <a:gd name="connsiteY738" fmla="*/ 132926 h 188008"/>
              <a:gd name="connsiteX739" fmla="*/ 2034756 w 9223140"/>
              <a:gd name="connsiteY739" fmla="*/ 132927 h 188008"/>
              <a:gd name="connsiteX740" fmla="*/ 2034756 w 9223140"/>
              <a:gd name="connsiteY740" fmla="*/ 178558 h 188008"/>
              <a:gd name="connsiteX741" fmla="*/ 1989127 w 9223140"/>
              <a:gd name="connsiteY741" fmla="*/ 178558 h 188008"/>
              <a:gd name="connsiteX742" fmla="*/ 1989065 w 9223140"/>
              <a:gd name="connsiteY742" fmla="*/ 178620 h 188008"/>
              <a:gd name="connsiteX743" fmla="*/ 1974841 w 9223140"/>
              <a:gd name="connsiteY743" fmla="*/ 164395 h 188008"/>
              <a:gd name="connsiteX744" fmla="*/ 1971286 w 9223140"/>
              <a:gd name="connsiteY744" fmla="*/ 167950 h 188008"/>
              <a:gd name="connsiteX745" fmla="*/ 1971076 w 9223140"/>
              <a:gd name="connsiteY745" fmla="*/ 167741 h 188008"/>
              <a:gd name="connsiteX746" fmla="*/ 1967632 w 9223140"/>
              <a:gd name="connsiteY746" fmla="*/ 170555 h 188008"/>
              <a:gd name="connsiteX747" fmla="*/ 1927062 w 9223140"/>
              <a:gd name="connsiteY747" fmla="*/ 166420 h 188008"/>
              <a:gd name="connsiteX748" fmla="*/ 1922927 w 9223140"/>
              <a:gd name="connsiteY748" fmla="*/ 125851 h 188008"/>
              <a:gd name="connsiteX749" fmla="*/ 1925740 w 9223140"/>
              <a:gd name="connsiteY749" fmla="*/ 122406 h 188008"/>
              <a:gd name="connsiteX750" fmla="*/ 1925594 w 9223140"/>
              <a:gd name="connsiteY750" fmla="*/ 122258 h 188008"/>
              <a:gd name="connsiteX751" fmla="*/ 1927062 w 9223140"/>
              <a:gd name="connsiteY751" fmla="*/ 120790 h 188008"/>
              <a:gd name="connsiteX752" fmla="*/ 1927062 w 9223140"/>
              <a:gd name="connsiteY752" fmla="*/ 120789 h 188008"/>
              <a:gd name="connsiteX753" fmla="*/ 1927063 w 9223140"/>
              <a:gd name="connsiteY753" fmla="*/ 120788 h 188008"/>
              <a:gd name="connsiteX754" fmla="*/ 1929148 w 9223140"/>
              <a:gd name="connsiteY754" fmla="*/ 118703 h 188008"/>
              <a:gd name="connsiteX755" fmla="*/ 1889258 w 9223140"/>
              <a:gd name="connsiteY755" fmla="*/ 78814 h 188008"/>
              <a:gd name="connsiteX756" fmla="*/ 1820720 w 9223140"/>
              <a:gd name="connsiteY756" fmla="*/ 78814 h 188008"/>
              <a:gd name="connsiteX757" fmla="*/ 1780832 w 9223140"/>
              <a:gd name="connsiteY757" fmla="*/ 118702 h 188008"/>
              <a:gd name="connsiteX758" fmla="*/ 1795056 w 9223140"/>
              <a:gd name="connsiteY758" fmla="*/ 132926 h 188008"/>
              <a:gd name="connsiteX759" fmla="*/ 1795056 w 9223140"/>
              <a:gd name="connsiteY759" fmla="*/ 132927 h 188008"/>
              <a:gd name="connsiteX760" fmla="*/ 1795056 w 9223140"/>
              <a:gd name="connsiteY760" fmla="*/ 178558 h 188008"/>
              <a:gd name="connsiteX761" fmla="*/ 1749425 w 9223140"/>
              <a:gd name="connsiteY761" fmla="*/ 178558 h 188008"/>
              <a:gd name="connsiteX762" fmla="*/ 1749364 w 9223140"/>
              <a:gd name="connsiteY762" fmla="*/ 178620 h 188008"/>
              <a:gd name="connsiteX763" fmla="*/ 1735139 w 9223140"/>
              <a:gd name="connsiteY763" fmla="*/ 164395 h 188008"/>
              <a:gd name="connsiteX764" fmla="*/ 1731583 w 9223140"/>
              <a:gd name="connsiteY764" fmla="*/ 167950 h 188008"/>
              <a:gd name="connsiteX765" fmla="*/ 1731374 w 9223140"/>
              <a:gd name="connsiteY765" fmla="*/ 167741 h 188008"/>
              <a:gd name="connsiteX766" fmla="*/ 1727929 w 9223140"/>
              <a:gd name="connsiteY766" fmla="*/ 170555 h 188008"/>
              <a:gd name="connsiteX767" fmla="*/ 1687360 w 9223140"/>
              <a:gd name="connsiteY767" fmla="*/ 166420 h 188008"/>
              <a:gd name="connsiteX768" fmla="*/ 1683225 w 9223140"/>
              <a:gd name="connsiteY768" fmla="*/ 125851 h 188008"/>
              <a:gd name="connsiteX769" fmla="*/ 1686039 w 9223140"/>
              <a:gd name="connsiteY769" fmla="*/ 122406 h 188008"/>
              <a:gd name="connsiteX770" fmla="*/ 1685891 w 9223140"/>
              <a:gd name="connsiteY770" fmla="*/ 122258 h 188008"/>
              <a:gd name="connsiteX771" fmla="*/ 1687359 w 9223140"/>
              <a:gd name="connsiteY771" fmla="*/ 120790 h 188008"/>
              <a:gd name="connsiteX772" fmla="*/ 1687360 w 9223140"/>
              <a:gd name="connsiteY772" fmla="*/ 120789 h 188008"/>
              <a:gd name="connsiteX773" fmla="*/ 1687361 w 9223140"/>
              <a:gd name="connsiteY773" fmla="*/ 120788 h 188008"/>
              <a:gd name="connsiteX774" fmla="*/ 1689447 w 9223140"/>
              <a:gd name="connsiteY774" fmla="*/ 118702 h 188008"/>
              <a:gd name="connsiteX775" fmla="*/ 1649558 w 9223140"/>
              <a:gd name="connsiteY775" fmla="*/ 78814 h 188008"/>
              <a:gd name="connsiteX776" fmla="*/ 1581019 w 9223140"/>
              <a:gd name="connsiteY776" fmla="*/ 78814 h 188008"/>
              <a:gd name="connsiteX777" fmla="*/ 1541131 w 9223140"/>
              <a:gd name="connsiteY777" fmla="*/ 118703 h 188008"/>
              <a:gd name="connsiteX778" fmla="*/ 1555354 w 9223140"/>
              <a:gd name="connsiteY778" fmla="*/ 132926 h 188008"/>
              <a:gd name="connsiteX779" fmla="*/ 1555355 w 9223140"/>
              <a:gd name="connsiteY779" fmla="*/ 132927 h 188008"/>
              <a:gd name="connsiteX780" fmla="*/ 1555355 w 9223140"/>
              <a:gd name="connsiteY780" fmla="*/ 178558 h 188008"/>
              <a:gd name="connsiteX781" fmla="*/ 1509724 w 9223140"/>
              <a:gd name="connsiteY781" fmla="*/ 178558 h 188008"/>
              <a:gd name="connsiteX782" fmla="*/ 1509662 w 9223140"/>
              <a:gd name="connsiteY782" fmla="*/ 178620 h 188008"/>
              <a:gd name="connsiteX783" fmla="*/ 1495438 w 9223140"/>
              <a:gd name="connsiteY783" fmla="*/ 164395 h 188008"/>
              <a:gd name="connsiteX784" fmla="*/ 1491883 w 9223140"/>
              <a:gd name="connsiteY784" fmla="*/ 167950 h 188008"/>
              <a:gd name="connsiteX785" fmla="*/ 1491673 w 9223140"/>
              <a:gd name="connsiteY785" fmla="*/ 167741 h 188008"/>
              <a:gd name="connsiteX786" fmla="*/ 1488228 w 9223140"/>
              <a:gd name="connsiteY786" fmla="*/ 170555 h 188008"/>
              <a:gd name="connsiteX787" fmla="*/ 1447659 w 9223140"/>
              <a:gd name="connsiteY787" fmla="*/ 166420 h 188008"/>
              <a:gd name="connsiteX788" fmla="*/ 1443524 w 9223140"/>
              <a:gd name="connsiteY788" fmla="*/ 125851 h 188008"/>
              <a:gd name="connsiteX789" fmla="*/ 1446339 w 9223140"/>
              <a:gd name="connsiteY789" fmla="*/ 122406 h 188008"/>
              <a:gd name="connsiteX790" fmla="*/ 1446190 w 9223140"/>
              <a:gd name="connsiteY790" fmla="*/ 122258 h 188008"/>
              <a:gd name="connsiteX791" fmla="*/ 1447658 w 9223140"/>
              <a:gd name="connsiteY791" fmla="*/ 120790 h 188008"/>
              <a:gd name="connsiteX792" fmla="*/ 1447659 w 9223140"/>
              <a:gd name="connsiteY792" fmla="*/ 120789 h 188008"/>
              <a:gd name="connsiteX793" fmla="*/ 1447660 w 9223140"/>
              <a:gd name="connsiteY793" fmla="*/ 120788 h 188008"/>
              <a:gd name="connsiteX794" fmla="*/ 1449745 w 9223140"/>
              <a:gd name="connsiteY794" fmla="*/ 118703 h 188008"/>
              <a:gd name="connsiteX795" fmla="*/ 1409856 w 9223140"/>
              <a:gd name="connsiteY795" fmla="*/ 78814 h 188008"/>
              <a:gd name="connsiteX796" fmla="*/ 1341318 w 9223140"/>
              <a:gd name="connsiteY796" fmla="*/ 78814 h 188008"/>
              <a:gd name="connsiteX797" fmla="*/ 1301429 w 9223140"/>
              <a:gd name="connsiteY797" fmla="*/ 118702 h 188008"/>
              <a:gd name="connsiteX798" fmla="*/ 1315653 w 9223140"/>
              <a:gd name="connsiteY798" fmla="*/ 132926 h 188008"/>
              <a:gd name="connsiteX799" fmla="*/ 1315654 w 9223140"/>
              <a:gd name="connsiteY799" fmla="*/ 132927 h 188008"/>
              <a:gd name="connsiteX800" fmla="*/ 1315654 w 9223140"/>
              <a:gd name="connsiteY800" fmla="*/ 178558 h 188008"/>
              <a:gd name="connsiteX801" fmla="*/ 1270023 w 9223140"/>
              <a:gd name="connsiteY801" fmla="*/ 178558 h 188008"/>
              <a:gd name="connsiteX802" fmla="*/ 1269961 w 9223140"/>
              <a:gd name="connsiteY802" fmla="*/ 178620 h 188008"/>
              <a:gd name="connsiteX803" fmla="*/ 1255736 w 9223140"/>
              <a:gd name="connsiteY803" fmla="*/ 164395 h 188008"/>
              <a:gd name="connsiteX804" fmla="*/ 1252181 w 9223140"/>
              <a:gd name="connsiteY804" fmla="*/ 167950 h 188008"/>
              <a:gd name="connsiteX805" fmla="*/ 1251972 w 9223140"/>
              <a:gd name="connsiteY805" fmla="*/ 167741 h 188008"/>
              <a:gd name="connsiteX806" fmla="*/ 1248527 w 9223140"/>
              <a:gd name="connsiteY806" fmla="*/ 170555 h 188008"/>
              <a:gd name="connsiteX807" fmla="*/ 1207957 w 9223140"/>
              <a:gd name="connsiteY807" fmla="*/ 166420 h 188008"/>
              <a:gd name="connsiteX808" fmla="*/ 1203823 w 9223140"/>
              <a:gd name="connsiteY808" fmla="*/ 125851 h 188008"/>
              <a:gd name="connsiteX809" fmla="*/ 1206636 w 9223140"/>
              <a:gd name="connsiteY809" fmla="*/ 122406 h 188008"/>
              <a:gd name="connsiteX810" fmla="*/ 1206488 w 9223140"/>
              <a:gd name="connsiteY810" fmla="*/ 122258 h 188008"/>
              <a:gd name="connsiteX811" fmla="*/ 1207956 w 9223140"/>
              <a:gd name="connsiteY811" fmla="*/ 120790 h 188008"/>
              <a:gd name="connsiteX812" fmla="*/ 1207957 w 9223140"/>
              <a:gd name="connsiteY812" fmla="*/ 120789 h 188008"/>
              <a:gd name="connsiteX813" fmla="*/ 1207958 w 9223140"/>
              <a:gd name="connsiteY813" fmla="*/ 120788 h 188008"/>
              <a:gd name="connsiteX814" fmla="*/ 1210044 w 9223140"/>
              <a:gd name="connsiteY814" fmla="*/ 118702 h 188008"/>
              <a:gd name="connsiteX815" fmla="*/ 1170155 w 9223140"/>
              <a:gd name="connsiteY815" fmla="*/ 78814 h 188008"/>
              <a:gd name="connsiteX816" fmla="*/ 1101617 w 9223140"/>
              <a:gd name="connsiteY816" fmla="*/ 78814 h 188008"/>
              <a:gd name="connsiteX817" fmla="*/ 1061728 w 9223140"/>
              <a:gd name="connsiteY817" fmla="*/ 118703 h 188008"/>
              <a:gd name="connsiteX818" fmla="*/ 1075951 w 9223140"/>
              <a:gd name="connsiteY818" fmla="*/ 132926 h 188008"/>
              <a:gd name="connsiteX819" fmla="*/ 1075952 w 9223140"/>
              <a:gd name="connsiteY819" fmla="*/ 132927 h 188008"/>
              <a:gd name="connsiteX820" fmla="*/ 1075952 w 9223140"/>
              <a:gd name="connsiteY820" fmla="*/ 178558 h 188008"/>
              <a:gd name="connsiteX821" fmla="*/ 1030322 w 9223140"/>
              <a:gd name="connsiteY821" fmla="*/ 178558 h 188008"/>
              <a:gd name="connsiteX822" fmla="*/ 1030259 w 9223140"/>
              <a:gd name="connsiteY822" fmla="*/ 178620 h 188008"/>
              <a:gd name="connsiteX823" fmla="*/ 1016035 w 9223140"/>
              <a:gd name="connsiteY823" fmla="*/ 164395 h 188008"/>
              <a:gd name="connsiteX824" fmla="*/ 1012480 w 9223140"/>
              <a:gd name="connsiteY824" fmla="*/ 167950 h 188008"/>
              <a:gd name="connsiteX825" fmla="*/ 1012271 w 9223140"/>
              <a:gd name="connsiteY825" fmla="*/ 167741 h 188008"/>
              <a:gd name="connsiteX826" fmla="*/ 1008826 w 9223140"/>
              <a:gd name="connsiteY826" fmla="*/ 170555 h 188008"/>
              <a:gd name="connsiteX827" fmla="*/ 968256 w 9223140"/>
              <a:gd name="connsiteY827" fmla="*/ 166420 h 188008"/>
              <a:gd name="connsiteX828" fmla="*/ 964122 w 9223140"/>
              <a:gd name="connsiteY828" fmla="*/ 125851 h 188008"/>
              <a:gd name="connsiteX829" fmla="*/ 966936 w 9223140"/>
              <a:gd name="connsiteY829" fmla="*/ 122406 h 188008"/>
              <a:gd name="connsiteX830" fmla="*/ 966788 w 9223140"/>
              <a:gd name="connsiteY830" fmla="*/ 122258 h 188008"/>
              <a:gd name="connsiteX831" fmla="*/ 968256 w 9223140"/>
              <a:gd name="connsiteY831" fmla="*/ 120790 h 188008"/>
              <a:gd name="connsiteX832" fmla="*/ 968256 w 9223140"/>
              <a:gd name="connsiteY832" fmla="*/ 120789 h 188008"/>
              <a:gd name="connsiteX833" fmla="*/ 968258 w 9223140"/>
              <a:gd name="connsiteY833" fmla="*/ 120788 h 188008"/>
              <a:gd name="connsiteX834" fmla="*/ 970343 w 9223140"/>
              <a:gd name="connsiteY834" fmla="*/ 118703 h 188008"/>
              <a:gd name="connsiteX835" fmla="*/ 930454 w 9223140"/>
              <a:gd name="connsiteY835" fmla="*/ 78814 h 188008"/>
              <a:gd name="connsiteX836" fmla="*/ 861915 w 9223140"/>
              <a:gd name="connsiteY836" fmla="*/ 78814 h 188008"/>
              <a:gd name="connsiteX837" fmla="*/ 822027 w 9223140"/>
              <a:gd name="connsiteY837" fmla="*/ 118702 h 188008"/>
              <a:gd name="connsiteX838" fmla="*/ 836250 w 9223140"/>
              <a:gd name="connsiteY838" fmla="*/ 132926 h 188008"/>
              <a:gd name="connsiteX839" fmla="*/ 836251 w 9223140"/>
              <a:gd name="connsiteY839" fmla="*/ 132927 h 188008"/>
              <a:gd name="connsiteX840" fmla="*/ 836251 w 9223140"/>
              <a:gd name="connsiteY840" fmla="*/ 178558 h 188008"/>
              <a:gd name="connsiteX841" fmla="*/ 790620 w 9223140"/>
              <a:gd name="connsiteY841" fmla="*/ 178558 h 188008"/>
              <a:gd name="connsiteX842" fmla="*/ 790559 w 9223140"/>
              <a:gd name="connsiteY842" fmla="*/ 178620 h 188008"/>
              <a:gd name="connsiteX843" fmla="*/ 776334 w 9223140"/>
              <a:gd name="connsiteY843" fmla="*/ 164395 h 188008"/>
              <a:gd name="connsiteX844" fmla="*/ 772778 w 9223140"/>
              <a:gd name="connsiteY844" fmla="*/ 167950 h 188008"/>
              <a:gd name="connsiteX845" fmla="*/ 772569 w 9223140"/>
              <a:gd name="connsiteY845" fmla="*/ 167741 h 188008"/>
              <a:gd name="connsiteX846" fmla="*/ 769124 w 9223140"/>
              <a:gd name="connsiteY846" fmla="*/ 170555 h 188008"/>
              <a:gd name="connsiteX847" fmla="*/ 728555 w 9223140"/>
              <a:gd name="connsiteY847" fmla="*/ 166420 h 188008"/>
              <a:gd name="connsiteX848" fmla="*/ 724420 w 9223140"/>
              <a:gd name="connsiteY848" fmla="*/ 125851 h 188008"/>
              <a:gd name="connsiteX849" fmla="*/ 727234 w 9223140"/>
              <a:gd name="connsiteY849" fmla="*/ 122406 h 188008"/>
              <a:gd name="connsiteX850" fmla="*/ 727086 w 9223140"/>
              <a:gd name="connsiteY850" fmla="*/ 122258 h 188008"/>
              <a:gd name="connsiteX851" fmla="*/ 728554 w 9223140"/>
              <a:gd name="connsiteY851" fmla="*/ 120790 h 188008"/>
              <a:gd name="connsiteX852" fmla="*/ 728555 w 9223140"/>
              <a:gd name="connsiteY852" fmla="*/ 120789 h 188008"/>
              <a:gd name="connsiteX853" fmla="*/ 728556 w 9223140"/>
              <a:gd name="connsiteY853" fmla="*/ 120788 h 188008"/>
              <a:gd name="connsiteX854" fmla="*/ 730642 w 9223140"/>
              <a:gd name="connsiteY854" fmla="*/ 118702 h 188008"/>
              <a:gd name="connsiteX855" fmla="*/ 690753 w 9223140"/>
              <a:gd name="connsiteY855" fmla="*/ 78814 h 188008"/>
              <a:gd name="connsiteX856" fmla="*/ 622214 w 9223140"/>
              <a:gd name="connsiteY856" fmla="*/ 78814 h 188008"/>
              <a:gd name="connsiteX857" fmla="*/ 582326 w 9223140"/>
              <a:gd name="connsiteY857" fmla="*/ 118702 h 188008"/>
              <a:gd name="connsiteX858" fmla="*/ 596549 w 9223140"/>
              <a:gd name="connsiteY858" fmla="*/ 132926 h 188008"/>
              <a:gd name="connsiteX859" fmla="*/ 596550 w 9223140"/>
              <a:gd name="connsiteY859" fmla="*/ 132927 h 188008"/>
              <a:gd name="connsiteX860" fmla="*/ 596550 w 9223140"/>
              <a:gd name="connsiteY860" fmla="*/ 178558 h 188008"/>
              <a:gd name="connsiteX861" fmla="*/ 550919 w 9223140"/>
              <a:gd name="connsiteY861" fmla="*/ 178558 h 188008"/>
              <a:gd name="connsiteX862" fmla="*/ 550858 w 9223140"/>
              <a:gd name="connsiteY862" fmla="*/ 178620 h 188008"/>
              <a:gd name="connsiteX863" fmla="*/ 536633 w 9223140"/>
              <a:gd name="connsiteY863" fmla="*/ 164395 h 188008"/>
              <a:gd name="connsiteX864" fmla="*/ 533077 w 9223140"/>
              <a:gd name="connsiteY864" fmla="*/ 167950 h 188008"/>
              <a:gd name="connsiteX865" fmla="*/ 532868 w 9223140"/>
              <a:gd name="connsiteY865" fmla="*/ 167741 h 188008"/>
              <a:gd name="connsiteX866" fmla="*/ 529423 w 9223140"/>
              <a:gd name="connsiteY866" fmla="*/ 170555 h 188008"/>
              <a:gd name="connsiteX867" fmla="*/ 488853 w 9223140"/>
              <a:gd name="connsiteY867" fmla="*/ 166420 h 188008"/>
              <a:gd name="connsiteX868" fmla="*/ 484719 w 9223140"/>
              <a:gd name="connsiteY868" fmla="*/ 125851 h 188008"/>
              <a:gd name="connsiteX869" fmla="*/ 487533 w 9223140"/>
              <a:gd name="connsiteY869" fmla="*/ 122406 h 188008"/>
              <a:gd name="connsiteX870" fmla="*/ 487385 w 9223140"/>
              <a:gd name="connsiteY870" fmla="*/ 122258 h 188008"/>
              <a:gd name="connsiteX871" fmla="*/ 488853 w 9223140"/>
              <a:gd name="connsiteY871" fmla="*/ 120790 h 188008"/>
              <a:gd name="connsiteX872" fmla="*/ 488853 w 9223140"/>
              <a:gd name="connsiteY872" fmla="*/ 120789 h 188008"/>
              <a:gd name="connsiteX873" fmla="*/ 488855 w 9223140"/>
              <a:gd name="connsiteY873" fmla="*/ 120788 h 188008"/>
              <a:gd name="connsiteX874" fmla="*/ 490941 w 9223140"/>
              <a:gd name="connsiteY874" fmla="*/ 118702 h 188008"/>
              <a:gd name="connsiteX875" fmla="*/ 451052 w 9223140"/>
              <a:gd name="connsiteY875" fmla="*/ 78814 h 188008"/>
              <a:gd name="connsiteX876" fmla="*/ 382513 w 9223140"/>
              <a:gd name="connsiteY876" fmla="*/ 78814 h 188008"/>
              <a:gd name="connsiteX877" fmla="*/ 342624 w 9223140"/>
              <a:gd name="connsiteY877" fmla="*/ 118703 h 188008"/>
              <a:gd name="connsiteX878" fmla="*/ 356848 w 9223140"/>
              <a:gd name="connsiteY878" fmla="*/ 132926 h 188008"/>
              <a:gd name="connsiteX879" fmla="*/ 356848 w 9223140"/>
              <a:gd name="connsiteY879" fmla="*/ 132927 h 188008"/>
              <a:gd name="connsiteX880" fmla="*/ 356848 w 9223140"/>
              <a:gd name="connsiteY880" fmla="*/ 178558 h 188008"/>
              <a:gd name="connsiteX881" fmla="*/ 311217 w 9223140"/>
              <a:gd name="connsiteY881" fmla="*/ 178558 h 188008"/>
              <a:gd name="connsiteX882" fmla="*/ 311156 w 9223140"/>
              <a:gd name="connsiteY882" fmla="*/ 178620 h 188008"/>
              <a:gd name="connsiteX883" fmla="*/ 296932 w 9223140"/>
              <a:gd name="connsiteY883" fmla="*/ 164395 h 188008"/>
              <a:gd name="connsiteX884" fmla="*/ 293377 w 9223140"/>
              <a:gd name="connsiteY884" fmla="*/ 167950 h 188008"/>
              <a:gd name="connsiteX885" fmla="*/ 293167 w 9223140"/>
              <a:gd name="connsiteY885" fmla="*/ 167741 h 188008"/>
              <a:gd name="connsiteX886" fmla="*/ 289722 w 9223140"/>
              <a:gd name="connsiteY886" fmla="*/ 170555 h 188008"/>
              <a:gd name="connsiteX887" fmla="*/ 249153 w 9223140"/>
              <a:gd name="connsiteY887" fmla="*/ 166420 h 188008"/>
              <a:gd name="connsiteX888" fmla="*/ 245018 w 9223140"/>
              <a:gd name="connsiteY888" fmla="*/ 125851 h 188008"/>
              <a:gd name="connsiteX889" fmla="*/ 247832 w 9223140"/>
              <a:gd name="connsiteY889" fmla="*/ 122406 h 188008"/>
              <a:gd name="connsiteX890" fmla="*/ 247684 w 9223140"/>
              <a:gd name="connsiteY890" fmla="*/ 122258 h 188008"/>
              <a:gd name="connsiteX891" fmla="*/ 249152 w 9223140"/>
              <a:gd name="connsiteY891" fmla="*/ 120790 h 188008"/>
              <a:gd name="connsiteX892" fmla="*/ 249153 w 9223140"/>
              <a:gd name="connsiteY892" fmla="*/ 120789 h 188008"/>
              <a:gd name="connsiteX893" fmla="*/ 249154 w 9223140"/>
              <a:gd name="connsiteY893" fmla="*/ 120788 h 188008"/>
              <a:gd name="connsiteX894" fmla="*/ 251239 w 9223140"/>
              <a:gd name="connsiteY894" fmla="*/ 118703 h 188008"/>
              <a:gd name="connsiteX895" fmla="*/ 211350 w 9223140"/>
              <a:gd name="connsiteY895" fmla="*/ 78814 h 188008"/>
              <a:gd name="connsiteX896" fmla="*/ 142812 w 9223140"/>
              <a:gd name="connsiteY896" fmla="*/ 78814 h 188008"/>
              <a:gd name="connsiteX897" fmla="*/ 53675 w 9223140"/>
              <a:gd name="connsiteY897" fmla="*/ 167950 h 188008"/>
              <a:gd name="connsiteX898" fmla="*/ 53465 w 9223140"/>
              <a:gd name="connsiteY898" fmla="*/ 167741 h 188008"/>
              <a:gd name="connsiteX899" fmla="*/ 50020 w 9223140"/>
              <a:gd name="connsiteY899" fmla="*/ 170555 h 188008"/>
              <a:gd name="connsiteX900" fmla="*/ 9451 w 9223140"/>
              <a:gd name="connsiteY900" fmla="*/ 166420 h 188008"/>
              <a:gd name="connsiteX901" fmla="*/ 5316 w 9223140"/>
              <a:gd name="connsiteY901" fmla="*/ 125851 h 188008"/>
              <a:gd name="connsiteX902" fmla="*/ 8130 w 9223140"/>
              <a:gd name="connsiteY902" fmla="*/ 122406 h 188008"/>
              <a:gd name="connsiteX903" fmla="*/ 7982 w 9223140"/>
              <a:gd name="connsiteY903" fmla="*/ 122258 h 188008"/>
              <a:gd name="connsiteX904" fmla="*/ 9450 w 9223140"/>
              <a:gd name="connsiteY904" fmla="*/ 120790 h 188008"/>
              <a:gd name="connsiteX905" fmla="*/ 9451 w 9223140"/>
              <a:gd name="connsiteY905" fmla="*/ 120789 h 188008"/>
              <a:gd name="connsiteX906" fmla="*/ 9452 w 9223140"/>
              <a:gd name="connsiteY906" fmla="*/ 120788 h 188008"/>
              <a:gd name="connsiteX907" fmla="*/ 97119 w 9223140"/>
              <a:gd name="connsiteY907" fmla="*/ 33121 h 188008"/>
              <a:gd name="connsiteX908" fmla="*/ 177081 w 9223140"/>
              <a:gd name="connsiteY908" fmla="*/ 0 h 18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</a:cxnLst>
            <a:rect l="l" t="t" r="r" b="b"/>
            <a:pathLst>
              <a:path w="9223140" h="188008">
                <a:moveTo>
                  <a:pt x="177081" y="0"/>
                </a:moveTo>
                <a:cubicBezTo>
                  <a:pt x="206022" y="0"/>
                  <a:pt x="234962" y="11040"/>
                  <a:pt x="257042" y="33121"/>
                </a:cubicBezTo>
                <a:lnTo>
                  <a:pt x="296932" y="73010"/>
                </a:lnTo>
                <a:lnTo>
                  <a:pt x="336821" y="33121"/>
                </a:lnTo>
                <a:cubicBezTo>
                  <a:pt x="358901" y="11040"/>
                  <a:pt x="387842" y="0"/>
                  <a:pt x="416783" y="0"/>
                </a:cubicBezTo>
                <a:cubicBezTo>
                  <a:pt x="445723" y="0"/>
                  <a:pt x="474664" y="11040"/>
                  <a:pt x="496744" y="33121"/>
                </a:cubicBezTo>
                <a:lnTo>
                  <a:pt x="536633" y="73010"/>
                </a:lnTo>
                <a:lnTo>
                  <a:pt x="576522" y="33121"/>
                </a:lnTo>
                <a:cubicBezTo>
                  <a:pt x="598602" y="11040"/>
                  <a:pt x="627543" y="0"/>
                  <a:pt x="656483" y="0"/>
                </a:cubicBezTo>
                <a:cubicBezTo>
                  <a:pt x="685424" y="0"/>
                  <a:pt x="714365" y="11040"/>
                  <a:pt x="736445" y="33121"/>
                </a:cubicBezTo>
                <a:lnTo>
                  <a:pt x="776334" y="73010"/>
                </a:lnTo>
                <a:lnTo>
                  <a:pt x="816223" y="33121"/>
                </a:lnTo>
                <a:cubicBezTo>
                  <a:pt x="838303" y="11040"/>
                  <a:pt x="867244" y="0"/>
                  <a:pt x="896184" y="0"/>
                </a:cubicBezTo>
                <a:cubicBezTo>
                  <a:pt x="925125" y="0"/>
                  <a:pt x="954066" y="11040"/>
                  <a:pt x="976146" y="33121"/>
                </a:cubicBezTo>
                <a:lnTo>
                  <a:pt x="1016035" y="73010"/>
                </a:lnTo>
                <a:lnTo>
                  <a:pt x="1055925" y="33121"/>
                </a:lnTo>
                <a:cubicBezTo>
                  <a:pt x="1078005" y="11040"/>
                  <a:pt x="1106946" y="0"/>
                  <a:pt x="1135886" y="0"/>
                </a:cubicBezTo>
                <a:cubicBezTo>
                  <a:pt x="1164827" y="0"/>
                  <a:pt x="1193767" y="11040"/>
                  <a:pt x="1215848" y="33121"/>
                </a:cubicBezTo>
                <a:lnTo>
                  <a:pt x="1255736" y="73010"/>
                </a:lnTo>
                <a:lnTo>
                  <a:pt x="1295625" y="33121"/>
                </a:lnTo>
                <a:cubicBezTo>
                  <a:pt x="1317706" y="11040"/>
                  <a:pt x="1346647" y="0"/>
                  <a:pt x="1375587" y="0"/>
                </a:cubicBezTo>
                <a:cubicBezTo>
                  <a:pt x="1404528" y="0"/>
                  <a:pt x="1433468" y="11040"/>
                  <a:pt x="1455549" y="33121"/>
                </a:cubicBezTo>
                <a:lnTo>
                  <a:pt x="1495438" y="73010"/>
                </a:lnTo>
                <a:lnTo>
                  <a:pt x="1535327" y="33121"/>
                </a:lnTo>
                <a:cubicBezTo>
                  <a:pt x="1557408" y="11040"/>
                  <a:pt x="1586349" y="0"/>
                  <a:pt x="1615288" y="0"/>
                </a:cubicBezTo>
                <a:cubicBezTo>
                  <a:pt x="1644230" y="0"/>
                  <a:pt x="1673170" y="11040"/>
                  <a:pt x="1695251" y="33121"/>
                </a:cubicBezTo>
                <a:lnTo>
                  <a:pt x="1735139" y="73010"/>
                </a:lnTo>
                <a:lnTo>
                  <a:pt x="1775028" y="33121"/>
                </a:lnTo>
                <a:cubicBezTo>
                  <a:pt x="1797109" y="11040"/>
                  <a:pt x="1826049" y="0"/>
                  <a:pt x="1854990" y="0"/>
                </a:cubicBezTo>
                <a:cubicBezTo>
                  <a:pt x="1883930" y="0"/>
                  <a:pt x="1912871" y="11040"/>
                  <a:pt x="1934951" y="33121"/>
                </a:cubicBezTo>
                <a:lnTo>
                  <a:pt x="1974841" y="73010"/>
                </a:lnTo>
                <a:lnTo>
                  <a:pt x="2014730" y="33121"/>
                </a:lnTo>
                <a:cubicBezTo>
                  <a:pt x="2036810" y="11040"/>
                  <a:pt x="2065751" y="0"/>
                  <a:pt x="2094691" y="0"/>
                </a:cubicBezTo>
                <a:cubicBezTo>
                  <a:pt x="2123632" y="0"/>
                  <a:pt x="2152573" y="11040"/>
                  <a:pt x="2174653" y="33121"/>
                </a:cubicBezTo>
                <a:lnTo>
                  <a:pt x="2214541" y="73010"/>
                </a:lnTo>
                <a:lnTo>
                  <a:pt x="2254430" y="33121"/>
                </a:lnTo>
                <a:cubicBezTo>
                  <a:pt x="2276511" y="11040"/>
                  <a:pt x="2305452" y="0"/>
                  <a:pt x="2334393" y="0"/>
                </a:cubicBezTo>
                <a:cubicBezTo>
                  <a:pt x="2363333" y="0"/>
                  <a:pt x="2392273" y="11040"/>
                  <a:pt x="2414354" y="33121"/>
                </a:cubicBezTo>
                <a:lnTo>
                  <a:pt x="2454243" y="73010"/>
                </a:lnTo>
                <a:lnTo>
                  <a:pt x="2494133" y="33121"/>
                </a:lnTo>
                <a:cubicBezTo>
                  <a:pt x="2516213" y="11040"/>
                  <a:pt x="2545154" y="0"/>
                  <a:pt x="2574094" y="0"/>
                </a:cubicBezTo>
                <a:cubicBezTo>
                  <a:pt x="2603035" y="0"/>
                  <a:pt x="2631975" y="11040"/>
                  <a:pt x="2654056" y="33121"/>
                </a:cubicBezTo>
                <a:lnTo>
                  <a:pt x="2693945" y="73010"/>
                </a:lnTo>
                <a:lnTo>
                  <a:pt x="2733833" y="33121"/>
                </a:lnTo>
                <a:cubicBezTo>
                  <a:pt x="2755914" y="11040"/>
                  <a:pt x="2784854" y="0"/>
                  <a:pt x="2813795" y="0"/>
                </a:cubicBezTo>
                <a:cubicBezTo>
                  <a:pt x="2842735" y="0"/>
                  <a:pt x="2871676" y="11040"/>
                  <a:pt x="2893757" y="33121"/>
                </a:cubicBezTo>
                <a:lnTo>
                  <a:pt x="2933646" y="73010"/>
                </a:lnTo>
                <a:lnTo>
                  <a:pt x="2973535" y="33121"/>
                </a:lnTo>
                <a:cubicBezTo>
                  <a:pt x="2995615" y="11040"/>
                  <a:pt x="3024556" y="0"/>
                  <a:pt x="3053497" y="0"/>
                </a:cubicBezTo>
                <a:cubicBezTo>
                  <a:pt x="3082437" y="0"/>
                  <a:pt x="3111377" y="11040"/>
                  <a:pt x="3133457" y="33121"/>
                </a:cubicBezTo>
                <a:lnTo>
                  <a:pt x="3173347" y="73010"/>
                </a:lnTo>
                <a:lnTo>
                  <a:pt x="3213236" y="33121"/>
                </a:lnTo>
                <a:cubicBezTo>
                  <a:pt x="3235316" y="11040"/>
                  <a:pt x="3264257" y="0"/>
                  <a:pt x="3293197" y="0"/>
                </a:cubicBezTo>
                <a:cubicBezTo>
                  <a:pt x="3322138" y="0"/>
                  <a:pt x="3351078" y="11040"/>
                  <a:pt x="3373158" y="33121"/>
                </a:cubicBezTo>
                <a:lnTo>
                  <a:pt x="3413048" y="73010"/>
                </a:lnTo>
                <a:lnTo>
                  <a:pt x="3452937" y="33121"/>
                </a:lnTo>
                <a:cubicBezTo>
                  <a:pt x="3475017" y="11040"/>
                  <a:pt x="3503958" y="0"/>
                  <a:pt x="3532898" y="0"/>
                </a:cubicBezTo>
                <a:cubicBezTo>
                  <a:pt x="3561840" y="0"/>
                  <a:pt x="3590780" y="11040"/>
                  <a:pt x="3612860" y="33121"/>
                </a:cubicBezTo>
                <a:lnTo>
                  <a:pt x="3652749" y="73010"/>
                </a:lnTo>
                <a:lnTo>
                  <a:pt x="3692638" y="33121"/>
                </a:lnTo>
                <a:cubicBezTo>
                  <a:pt x="3714718" y="11040"/>
                  <a:pt x="3743659" y="0"/>
                  <a:pt x="3772599" y="0"/>
                </a:cubicBezTo>
                <a:cubicBezTo>
                  <a:pt x="3801540" y="0"/>
                  <a:pt x="3830481" y="11040"/>
                  <a:pt x="3852561" y="33121"/>
                </a:cubicBezTo>
                <a:lnTo>
                  <a:pt x="3892451" y="73010"/>
                </a:lnTo>
                <a:lnTo>
                  <a:pt x="3932340" y="33121"/>
                </a:lnTo>
                <a:cubicBezTo>
                  <a:pt x="3954420" y="11040"/>
                  <a:pt x="3983361" y="0"/>
                  <a:pt x="4012302" y="0"/>
                </a:cubicBezTo>
                <a:cubicBezTo>
                  <a:pt x="4041242" y="0"/>
                  <a:pt x="4070183" y="11040"/>
                  <a:pt x="4092263" y="33121"/>
                </a:cubicBezTo>
                <a:lnTo>
                  <a:pt x="4132152" y="73010"/>
                </a:lnTo>
                <a:lnTo>
                  <a:pt x="4172041" y="33121"/>
                </a:lnTo>
                <a:cubicBezTo>
                  <a:pt x="4194121" y="11040"/>
                  <a:pt x="4223062" y="0"/>
                  <a:pt x="4252003" y="0"/>
                </a:cubicBezTo>
                <a:cubicBezTo>
                  <a:pt x="4280943" y="0"/>
                  <a:pt x="4309884" y="11040"/>
                  <a:pt x="4331964" y="33121"/>
                </a:cubicBezTo>
                <a:lnTo>
                  <a:pt x="4371853" y="73009"/>
                </a:lnTo>
                <a:lnTo>
                  <a:pt x="4411741" y="33121"/>
                </a:lnTo>
                <a:cubicBezTo>
                  <a:pt x="4433821" y="11040"/>
                  <a:pt x="4462762" y="0"/>
                  <a:pt x="4491703" y="0"/>
                </a:cubicBezTo>
                <a:cubicBezTo>
                  <a:pt x="4520643" y="0"/>
                  <a:pt x="4549584" y="11040"/>
                  <a:pt x="4571664" y="33121"/>
                </a:cubicBezTo>
                <a:lnTo>
                  <a:pt x="4605500" y="66957"/>
                </a:lnTo>
                <a:lnTo>
                  <a:pt x="4639336" y="33121"/>
                </a:lnTo>
                <a:cubicBezTo>
                  <a:pt x="4661416" y="11040"/>
                  <a:pt x="4690357" y="0"/>
                  <a:pt x="4719298" y="0"/>
                </a:cubicBezTo>
                <a:cubicBezTo>
                  <a:pt x="4748238" y="0"/>
                  <a:pt x="4777179" y="11040"/>
                  <a:pt x="4799259" y="33121"/>
                </a:cubicBezTo>
                <a:lnTo>
                  <a:pt x="4839149" y="73010"/>
                </a:lnTo>
                <a:lnTo>
                  <a:pt x="4879038" y="33121"/>
                </a:lnTo>
                <a:cubicBezTo>
                  <a:pt x="4901118" y="11040"/>
                  <a:pt x="4930059" y="0"/>
                  <a:pt x="4959000" y="0"/>
                </a:cubicBezTo>
                <a:cubicBezTo>
                  <a:pt x="4987940" y="0"/>
                  <a:pt x="5016881" y="11040"/>
                  <a:pt x="5038961" y="33121"/>
                </a:cubicBezTo>
                <a:lnTo>
                  <a:pt x="5078850" y="73010"/>
                </a:lnTo>
                <a:lnTo>
                  <a:pt x="5118739" y="33121"/>
                </a:lnTo>
                <a:cubicBezTo>
                  <a:pt x="5140819" y="11040"/>
                  <a:pt x="5169760" y="0"/>
                  <a:pt x="5198701" y="0"/>
                </a:cubicBezTo>
                <a:cubicBezTo>
                  <a:pt x="5227641" y="0"/>
                  <a:pt x="5256582" y="11040"/>
                  <a:pt x="5278662" y="33121"/>
                </a:cubicBezTo>
                <a:lnTo>
                  <a:pt x="5318552" y="73010"/>
                </a:lnTo>
                <a:lnTo>
                  <a:pt x="5358441" y="33121"/>
                </a:lnTo>
                <a:cubicBezTo>
                  <a:pt x="5380521" y="11040"/>
                  <a:pt x="5409462" y="0"/>
                  <a:pt x="5438403" y="0"/>
                </a:cubicBezTo>
                <a:cubicBezTo>
                  <a:pt x="5467343" y="0"/>
                  <a:pt x="5496284" y="11040"/>
                  <a:pt x="5518364" y="33121"/>
                </a:cubicBezTo>
                <a:lnTo>
                  <a:pt x="5558253" y="73010"/>
                </a:lnTo>
                <a:lnTo>
                  <a:pt x="5598142" y="33121"/>
                </a:lnTo>
                <a:cubicBezTo>
                  <a:pt x="5620222" y="11040"/>
                  <a:pt x="5649163" y="0"/>
                  <a:pt x="5678104" y="0"/>
                </a:cubicBezTo>
                <a:cubicBezTo>
                  <a:pt x="5707044" y="0"/>
                  <a:pt x="5735985" y="11040"/>
                  <a:pt x="5758065" y="33121"/>
                </a:cubicBezTo>
                <a:lnTo>
                  <a:pt x="5797954" y="73010"/>
                </a:lnTo>
                <a:lnTo>
                  <a:pt x="5837843" y="33121"/>
                </a:lnTo>
                <a:cubicBezTo>
                  <a:pt x="5859923" y="11040"/>
                  <a:pt x="5888864" y="0"/>
                  <a:pt x="5917805" y="0"/>
                </a:cubicBezTo>
                <a:cubicBezTo>
                  <a:pt x="5946745" y="0"/>
                  <a:pt x="5975686" y="11040"/>
                  <a:pt x="5997766" y="33121"/>
                </a:cubicBezTo>
                <a:lnTo>
                  <a:pt x="6037656" y="73010"/>
                </a:lnTo>
                <a:lnTo>
                  <a:pt x="6077545" y="33121"/>
                </a:lnTo>
                <a:cubicBezTo>
                  <a:pt x="6099625" y="11040"/>
                  <a:pt x="6128566" y="0"/>
                  <a:pt x="6157507" y="0"/>
                </a:cubicBezTo>
                <a:cubicBezTo>
                  <a:pt x="6186447" y="0"/>
                  <a:pt x="6215388" y="11040"/>
                  <a:pt x="6237468" y="33121"/>
                </a:cubicBezTo>
                <a:lnTo>
                  <a:pt x="6277358" y="73010"/>
                </a:lnTo>
                <a:lnTo>
                  <a:pt x="6317247" y="33121"/>
                </a:lnTo>
                <a:cubicBezTo>
                  <a:pt x="6339327" y="11040"/>
                  <a:pt x="6368268" y="0"/>
                  <a:pt x="6397209" y="0"/>
                </a:cubicBezTo>
                <a:cubicBezTo>
                  <a:pt x="6426149" y="0"/>
                  <a:pt x="6455090" y="11040"/>
                  <a:pt x="6477170" y="33121"/>
                </a:cubicBezTo>
                <a:lnTo>
                  <a:pt x="6517059" y="73010"/>
                </a:lnTo>
                <a:lnTo>
                  <a:pt x="6556948" y="33121"/>
                </a:lnTo>
                <a:cubicBezTo>
                  <a:pt x="6579028" y="11040"/>
                  <a:pt x="6607969" y="0"/>
                  <a:pt x="6636910" y="0"/>
                </a:cubicBezTo>
                <a:cubicBezTo>
                  <a:pt x="6665850" y="0"/>
                  <a:pt x="6694791" y="11040"/>
                  <a:pt x="6716871" y="33121"/>
                </a:cubicBezTo>
                <a:lnTo>
                  <a:pt x="6756760" y="73010"/>
                </a:lnTo>
                <a:lnTo>
                  <a:pt x="6796649" y="33121"/>
                </a:lnTo>
                <a:cubicBezTo>
                  <a:pt x="6818729" y="11040"/>
                  <a:pt x="6847670" y="0"/>
                  <a:pt x="6876611" y="0"/>
                </a:cubicBezTo>
                <a:cubicBezTo>
                  <a:pt x="6905551" y="0"/>
                  <a:pt x="6934492" y="11040"/>
                  <a:pt x="6956572" y="33121"/>
                </a:cubicBezTo>
                <a:lnTo>
                  <a:pt x="6996462" y="73010"/>
                </a:lnTo>
                <a:lnTo>
                  <a:pt x="7036351" y="33121"/>
                </a:lnTo>
                <a:cubicBezTo>
                  <a:pt x="7058431" y="11040"/>
                  <a:pt x="7087372" y="0"/>
                  <a:pt x="7116313" y="0"/>
                </a:cubicBezTo>
                <a:cubicBezTo>
                  <a:pt x="7145253" y="0"/>
                  <a:pt x="7174194" y="11040"/>
                  <a:pt x="7196274" y="33121"/>
                </a:cubicBezTo>
                <a:lnTo>
                  <a:pt x="7236163" y="73010"/>
                </a:lnTo>
                <a:lnTo>
                  <a:pt x="7276052" y="33121"/>
                </a:lnTo>
                <a:cubicBezTo>
                  <a:pt x="7298132" y="11040"/>
                  <a:pt x="7327073" y="0"/>
                  <a:pt x="7356014" y="0"/>
                </a:cubicBezTo>
                <a:cubicBezTo>
                  <a:pt x="7384954" y="0"/>
                  <a:pt x="7413895" y="11040"/>
                  <a:pt x="7435975" y="33121"/>
                </a:cubicBezTo>
                <a:lnTo>
                  <a:pt x="7475865" y="73010"/>
                </a:lnTo>
                <a:lnTo>
                  <a:pt x="7515754" y="33121"/>
                </a:lnTo>
                <a:cubicBezTo>
                  <a:pt x="7537834" y="11040"/>
                  <a:pt x="7566775" y="0"/>
                  <a:pt x="7595716" y="0"/>
                </a:cubicBezTo>
                <a:cubicBezTo>
                  <a:pt x="7624656" y="0"/>
                  <a:pt x="7653597" y="11040"/>
                  <a:pt x="7675677" y="33121"/>
                </a:cubicBezTo>
                <a:lnTo>
                  <a:pt x="7715566" y="73010"/>
                </a:lnTo>
                <a:lnTo>
                  <a:pt x="7755456" y="33121"/>
                </a:lnTo>
                <a:cubicBezTo>
                  <a:pt x="7777536" y="11040"/>
                  <a:pt x="7806477" y="0"/>
                  <a:pt x="7835418" y="0"/>
                </a:cubicBezTo>
                <a:cubicBezTo>
                  <a:pt x="7864358" y="0"/>
                  <a:pt x="7893299" y="11040"/>
                  <a:pt x="7915379" y="33121"/>
                </a:cubicBezTo>
                <a:lnTo>
                  <a:pt x="7955268" y="73010"/>
                </a:lnTo>
                <a:lnTo>
                  <a:pt x="7995157" y="33121"/>
                </a:lnTo>
                <a:cubicBezTo>
                  <a:pt x="8017237" y="11040"/>
                  <a:pt x="8046178" y="0"/>
                  <a:pt x="8075118" y="0"/>
                </a:cubicBezTo>
                <a:cubicBezTo>
                  <a:pt x="8104059" y="0"/>
                  <a:pt x="8132999" y="11040"/>
                  <a:pt x="8155080" y="33121"/>
                </a:cubicBezTo>
                <a:lnTo>
                  <a:pt x="8194969" y="73010"/>
                </a:lnTo>
                <a:lnTo>
                  <a:pt x="8234858" y="33121"/>
                </a:lnTo>
                <a:cubicBezTo>
                  <a:pt x="8256938" y="11040"/>
                  <a:pt x="8285879" y="0"/>
                  <a:pt x="8314819" y="0"/>
                </a:cubicBezTo>
                <a:cubicBezTo>
                  <a:pt x="8343760" y="0"/>
                  <a:pt x="8372700" y="11040"/>
                  <a:pt x="8394781" y="33121"/>
                </a:cubicBezTo>
                <a:lnTo>
                  <a:pt x="8434671" y="73010"/>
                </a:lnTo>
                <a:lnTo>
                  <a:pt x="8474560" y="33121"/>
                </a:lnTo>
                <a:cubicBezTo>
                  <a:pt x="8496640" y="11040"/>
                  <a:pt x="8525581" y="0"/>
                  <a:pt x="8554521" y="0"/>
                </a:cubicBezTo>
                <a:cubicBezTo>
                  <a:pt x="8583462" y="0"/>
                  <a:pt x="8612402" y="11040"/>
                  <a:pt x="8634483" y="33121"/>
                </a:cubicBezTo>
                <a:lnTo>
                  <a:pt x="8674372" y="73010"/>
                </a:lnTo>
                <a:lnTo>
                  <a:pt x="8714261" y="33121"/>
                </a:lnTo>
                <a:cubicBezTo>
                  <a:pt x="8736341" y="11040"/>
                  <a:pt x="8765282" y="0"/>
                  <a:pt x="8794222" y="0"/>
                </a:cubicBezTo>
                <a:cubicBezTo>
                  <a:pt x="8823163" y="0"/>
                  <a:pt x="8852103" y="11040"/>
                  <a:pt x="8874184" y="33121"/>
                </a:cubicBezTo>
                <a:lnTo>
                  <a:pt x="8914073" y="73010"/>
                </a:lnTo>
                <a:lnTo>
                  <a:pt x="8953961" y="33121"/>
                </a:lnTo>
                <a:cubicBezTo>
                  <a:pt x="8976041" y="11040"/>
                  <a:pt x="9004982" y="0"/>
                  <a:pt x="9033922" y="0"/>
                </a:cubicBezTo>
                <a:cubicBezTo>
                  <a:pt x="9062863" y="0"/>
                  <a:pt x="9091803" y="11040"/>
                  <a:pt x="9113884" y="33121"/>
                </a:cubicBezTo>
                <a:lnTo>
                  <a:pt x="9213689" y="132926"/>
                </a:lnTo>
                <a:lnTo>
                  <a:pt x="9213690" y="132927"/>
                </a:lnTo>
                <a:cubicBezTo>
                  <a:pt x="9226291" y="145528"/>
                  <a:pt x="9226291" y="165957"/>
                  <a:pt x="9213690" y="178558"/>
                </a:cubicBezTo>
                <a:cubicBezTo>
                  <a:pt x="9201089" y="191159"/>
                  <a:pt x="9180660" y="191159"/>
                  <a:pt x="9168059" y="178558"/>
                </a:cubicBezTo>
                <a:lnTo>
                  <a:pt x="9167998" y="178620"/>
                </a:lnTo>
                <a:lnTo>
                  <a:pt x="9068192" y="78814"/>
                </a:lnTo>
                <a:cubicBezTo>
                  <a:pt x="9049265" y="59887"/>
                  <a:pt x="9018579" y="59887"/>
                  <a:pt x="8999653" y="78814"/>
                </a:cubicBezTo>
                <a:lnTo>
                  <a:pt x="8959765" y="118702"/>
                </a:lnTo>
                <a:lnTo>
                  <a:pt x="8973989" y="132926"/>
                </a:lnTo>
                <a:lnTo>
                  <a:pt x="8973990" y="132927"/>
                </a:lnTo>
                <a:cubicBezTo>
                  <a:pt x="8986591" y="145528"/>
                  <a:pt x="8986591" y="165957"/>
                  <a:pt x="8973990" y="178558"/>
                </a:cubicBezTo>
                <a:cubicBezTo>
                  <a:pt x="8961389" y="191159"/>
                  <a:pt x="8940960" y="191159"/>
                  <a:pt x="8928359" y="178558"/>
                </a:cubicBezTo>
                <a:lnTo>
                  <a:pt x="8928298" y="178620"/>
                </a:lnTo>
                <a:lnTo>
                  <a:pt x="8914072" y="164394"/>
                </a:lnTo>
                <a:lnTo>
                  <a:pt x="8910516" y="167950"/>
                </a:lnTo>
                <a:lnTo>
                  <a:pt x="8910307" y="167741"/>
                </a:lnTo>
                <a:lnTo>
                  <a:pt x="8906862" y="170555"/>
                </a:lnTo>
                <a:cubicBezTo>
                  <a:pt x="8894338" y="178824"/>
                  <a:pt x="8877318" y="177446"/>
                  <a:pt x="8866293" y="166420"/>
                </a:cubicBezTo>
                <a:cubicBezTo>
                  <a:pt x="8855267" y="155395"/>
                  <a:pt x="8853889" y="138375"/>
                  <a:pt x="8862158" y="125851"/>
                </a:cubicBezTo>
                <a:lnTo>
                  <a:pt x="8864972" y="122406"/>
                </a:lnTo>
                <a:lnTo>
                  <a:pt x="8864824" y="122258"/>
                </a:lnTo>
                <a:lnTo>
                  <a:pt x="8866292" y="120790"/>
                </a:lnTo>
                <a:lnTo>
                  <a:pt x="8866293" y="120789"/>
                </a:lnTo>
                <a:lnTo>
                  <a:pt x="8866294" y="120788"/>
                </a:lnTo>
                <a:lnTo>
                  <a:pt x="8868380" y="118702"/>
                </a:lnTo>
                <a:lnTo>
                  <a:pt x="8828492" y="78814"/>
                </a:lnTo>
                <a:cubicBezTo>
                  <a:pt x="8809565" y="59887"/>
                  <a:pt x="8778879" y="59887"/>
                  <a:pt x="8759953" y="78814"/>
                </a:cubicBezTo>
                <a:lnTo>
                  <a:pt x="8720064" y="118702"/>
                </a:lnTo>
                <a:lnTo>
                  <a:pt x="8734288" y="132926"/>
                </a:lnTo>
                <a:lnTo>
                  <a:pt x="8734289" y="132927"/>
                </a:lnTo>
                <a:cubicBezTo>
                  <a:pt x="8746890" y="145528"/>
                  <a:pt x="8746890" y="165957"/>
                  <a:pt x="8734289" y="178558"/>
                </a:cubicBezTo>
                <a:cubicBezTo>
                  <a:pt x="8721688" y="191159"/>
                  <a:pt x="8701259" y="191159"/>
                  <a:pt x="8688658" y="178558"/>
                </a:cubicBezTo>
                <a:lnTo>
                  <a:pt x="8688597" y="178620"/>
                </a:lnTo>
                <a:lnTo>
                  <a:pt x="8674372" y="164394"/>
                </a:lnTo>
                <a:lnTo>
                  <a:pt x="8670816" y="167950"/>
                </a:lnTo>
                <a:lnTo>
                  <a:pt x="8670607" y="167741"/>
                </a:lnTo>
                <a:lnTo>
                  <a:pt x="8667162" y="170555"/>
                </a:lnTo>
                <a:cubicBezTo>
                  <a:pt x="8654638" y="178824"/>
                  <a:pt x="8637618" y="177446"/>
                  <a:pt x="8626593" y="166420"/>
                </a:cubicBezTo>
                <a:cubicBezTo>
                  <a:pt x="8615567" y="155395"/>
                  <a:pt x="8614189" y="138375"/>
                  <a:pt x="8622458" y="125851"/>
                </a:cubicBezTo>
                <a:lnTo>
                  <a:pt x="8625272" y="122406"/>
                </a:lnTo>
                <a:lnTo>
                  <a:pt x="8625124" y="122258"/>
                </a:lnTo>
                <a:lnTo>
                  <a:pt x="8626592" y="120790"/>
                </a:lnTo>
                <a:lnTo>
                  <a:pt x="8626593" y="120789"/>
                </a:lnTo>
                <a:lnTo>
                  <a:pt x="8626594" y="120788"/>
                </a:lnTo>
                <a:lnTo>
                  <a:pt x="8628680" y="118702"/>
                </a:lnTo>
                <a:lnTo>
                  <a:pt x="8588791" y="78814"/>
                </a:lnTo>
                <a:cubicBezTo>
                  <a:pt x="8569864" y="59887"/>
                  <a:pt x="8539178" y="59887"/>
                  <a:pt x="8520252" y="78814"/>
                </a:cubicBezTo>
                <a:lnTo>
                  <a:pt x="8480363" y="118703"/>
                </a:lnTo>
                <a:lnTo>
                  <a:pt x="8494586" y="132926"/>
                </a:lnTo>
                <a:lnTo>
                  <a:pt x="8494587" y="132927"/>
                </a:lnTo>
                <a:cubicBezTo>
                  <a:pt x="8507188" y="145528"/>
                  <a:pt x="8507188" y="165957"/>
                  <a:pt x="8494587" y="178558"/>
                </a:cubicBezTo>
                <a:cubicBezTo>
                  <a:pt x="8481986" y="191159"/>
                  <a:pt x="8461557" y="191159"/>
                  <a:pt x="8448956" y="178558"/>
                </a:cubicBezTo>
                <a:lnTo>
                  <a:pt x="8448895" y="178620"/>
                </a:lnTo>
                <a:lnTo>
                  <a:pt x="8434670" y="164395"/>
                </a:lnTo>
                <a:lnTo>
                  <a:pt x="8431115" y="167950"/>
                </a:lnTo>
                <a:lnTo>
                  <a:pt x="8430906" y="167741"/>
                </a:lnTo>
                <a:lnTo>
                  <a:pt x="8427461" y="170555"/>
                </a:lnTo>
                <a:cubicBezTo>
                  <a:pt x="8414937" y="178824"/>
                  <a:pt x="8397917" y="177446"/>
                  <a:pt x="8386892" y="166420"/>
                </a:cubicBezTo>
                <a:cubicBezTo>
                  <a:pt x="8375866" y="155395"/>
                  <a:pt x="8374488" y="138375"/>
                  <a:pt x="8382757" y="125851"/>
                </a:cubicBezTo>
                <a:lnTo>
                  <a:pt x="8385571" y="122406"/>
                </a:lnTo>
                <a:lnTo>
                  <a:pt x="8385423" y="122258"/>
                </a:lnTo>
                <a:lnTo>
                  <a:pt x="8386891" y="120790"/>
                </a:lnTo>
                <a:lnTo>
                  <a:pt x="8386892" y="120789"/>
                </a:lnTo>
                <a:lnTo>
                  <a:pt x="8386893" y="120788"/>
                </a:lnTo>
                <a:lnTo>
                  <a:pt x="8388978" y="118703"/>
                </a:lnTo>
                <a:lnTo>
                  <a:pt x="8349089" y="78814"/>
                </a:lnTo>
                <a:cubicBezTo>
                  <a:pt x="8330162" y="59887"/>
                  <a:pt x="8299476" y="59887"/>
                  <a:pt x="8280550" y="78814"/>
                </a:cubicBezTo>
                <a:lnTo>
                  <a:pt x="8240661" y="118702"/>
                </a:lnTo>
                <a:lnTo>
                  <a:pt x="8254885" y="132926"/>
                </a:lnTo>
                <a:lnTo>
                  <a:pt x="8254886" y="132927"/>
                </a:lnTo>
                <a:cubicBezTo>
                  <a:pt x="8267487" y="145528"/>
                  <a:pt x="8267487" y="165957"/>
                  <a:pt x="8254886" y="178558"/>
                </a:cubicBezTo>
                <a:cubicBezTo>
                  <a:pt x="8242285" y="191159"/>
                  <a:pt x="8221856" y="191159"/>
                  <a:pt x="8209255" y="178558"/>
                </a:cubicBezTo>
                <a:lnTo>
                  <a:pt x="8209194" y="178620"/>
                </a:lnTo>
                <a:lnTo>
                  <a:pt x="8194969" y="164395"/>
                </a:lnTo>
                <a:lnTo>
                  <a:pt x="8191413" y="167950"/>
                </a:lnTo>
                <a:lnTo>
                  <a:pt x="8191204" y="167741"/>
                </a:lnTo>
                <a:lnTo>
                  <a:pt x="8187759" y="170555"/>
                </a:lnTo>
                <a:cubicBezTo>
                  <a:pt x="8175235" y="178824"/>
                  <a:pt x="8158215" y="177446"/>
                  <a:pt x="8147190" y="166420"/>
                </a:cubicBezTo>
                <a:cubicBezTo>
                  <a:pt x="8136164" y="155395"/>
                  <a:pt x="8134786" y="138375"/>
                  <a:pt x="8143055" y="125851"/>
                </a:cubicBezTo>
                <a:lnTo>
                  <a:pt x="8145869" y="122406"/>
                </a:lnTo>
                <a:lnTo>
                  <a:pt x="8145721" y="122258"/>
                </a:lnTo>
                <a:lnTo>
                  <a:pt x="8147189" y="120790"/>
                </a:lnTo>
                <a:lnTo>
                  <a:pt x="8147190" y="120789"/>
                </a:lnTo>
                <a:lnTo>
                  <a:pt x="8147191" y="120788"/>
                </a:lnTo>
                <a:lnTo>
                  <a:pt x="8149277" y="118702"/>
                </a:lnTo>
                <a:lnTo>
                  <a:pt x="8109388" y="78814"/>
                </a:lnTo>
                <a:cubicBezTo>
                  <a:pt x="8090461" y="59887"/>
                  <a:pt x="8059775" y="59887"/>
                  <a:pt x="8040849" y="78814"/>
                </a:cubicBezTo>
                <a:lnTo>
                  <a:pt x="8000961" y="118702"/>
                </a:lnTo>
                <a:lnTo>
                  <a:pt x="8015184" y="132926"/>
                </a:lnTo>
                <a:lnTo>
                  <a:pt x="8015185" y="132927"/>
                </a:lnTo>
                <a:cubicBezTo>
                  <a:pt x="8027786" y="145528"/>
                  <a:pt x="8027786" y="165957"/>
                  <a:pt x="8015185" y="178558"/>
                </a:cubicBezTo>
                <a:cubicBezTo>
                  <a:pt x="8002585" y="191159"/>
                  <a:pt x="7982155" y="191159"/>
                  <a:pt x="7969554" y="178558"/>
                </a:cubicBezTo>
                <a:lnTo>
                  <a:pt x="7969493" y="178620"/>
                </a:lnTo>
                <a:lnTo>
                  <a:pt x="7955268" y="164395"/>
                </a:lnTo>
                <a:lnTo>
                  <a:pt x="7951712" y="167950"/>
                </a:lnTo>
                <a:lnTo>
                  <a:pt x="7951503" y="167741"/>
                </a:lnTo>
                <a:lnTo>
                  <a:pt x="7948058" y="170555"/>
                </a:lnTo>
                <a:cubicBezTo>
                  <a:pt x="7935534" y="178824"/>
                  <a:pt x="7918514" y="177446"/>
                  <a:pt x="7907489" y="166420"/>
                </a:cubicBezTo>
                <a:cubicBezTo>
                  <a:pt x="7896463" y="155395"/>
                  <a:pt x="7895085" y="138375"/>
                  <a:pt x="7903354" y="125851"/>
                </a:cubicBezTo>
                <a:lnTo>
                  <a:pt x="7906168" y="122406"/>
                </a:lnTo>
                <a:lnTo>
                  <a:pt x="7906020" y="122258"/>
                </a:lnTo>
                <a:lnTo>
                  <a:pt x="7907488" y="120790"/>
                </a:lnTo>
                <a:lnTo>
                  <a:pt x="7907489" y="120789"/>
                </a:lnTo>
                <a:lnTo>
                  <a:pt x="7907490" y="120788"/>
                </a:lnTo>
                <a:lnTo>
                  <a:pt x="7909575" y="118703"/>
                </a:lnTo>
                <a:lnTo>
                  <a:pt x="7869687" y="78814"/>
                </a:lnTo>
                <a:cubicBezTo>
                  <a:pt x="7850760" y="59887"/>
                  <a:pt x="7820075" y="59887"/>
                  <a:pt x="7801148" y="78814"/>
                </a:cubicBezTo>
                <a:lnTo>
                  <a:pt x="7761259" y="118703"/>
                </a:lnTo>
                <a:lnTo>
                  <a:pt x="7775482" y="132926"/>
                </a:lnTo>
                <a:lnTo>
                  <a:pt x="7775483" y="132927"/>
                </a:lnTo>
                <a:cubicBezTo>
                  <a:pt x="7788084" y="145528"/>
                  <a:pt x="7788084" y="165957"/>
                  <a:pt x="7775483" y="178558"/>
                </a:cubicBezTo>
                <a:cubicBezTo>
                  <a:pt x="7762883" y="191159"/>
                  <a:pt x="7742453" y="191159"/>
                  <a:pt x="7729852" y="178558"/>
                </a:cubicBezTo>
                <a:lnTo>
                  <a:pt x="7729791" y="178620"/>
                </a:lnTo>
                <a:lnTo>
                  <a:pt x="7715566" y="164395"/>
                </a:lnTo>
                <a:lnTo>
                  <a:pt x="7712011" y="167950"/>
                </a:lnTo>
                <a:lnTo>
                  <a:pt x="7711802" y="167741"/>
                </a:lnTo>
                <a:lnTo>
                  <a:pt x="7708357" y="170555"/>
                </a:lnTo>
                <a:cubicBezTo>
                  <a:pt x="7695833" y="178824"/>
                  <a:pt x="7678813" y="177446"/>
                  <a:pt x="7667788" y="166420"/>
                </a:cubicBezTo>
                <a:cubicBezTo>
                  <a:pt x="7656762" y="155395"/>
                  <a:pt x="7655384" y="138375"/>
                  <a:pt x="7663653" y="125851"/>
                </a:cubicBezTo>
                <a:lnTo>
                  <a:pt x="7666467" y="122406"/>
                </a:lnTo>
                <a:lnTo>
                  <a:pt x="7666319" y="122258"/>
                </a:lnTo>
                <a:lnTo>
                  <a:pt x="7667787" y="120790"/>
                </a:lnTo>
                <a:lnTo>
                  <a:pt x="7667788" y="120789"/>
                </a:lnTo>
                <a:lnTo>
                  <a:pt x="7667789" y="120788"/>
                </a:lnTo>
                <a:lnTo>
                  <a:pt x="7669874" y="118703"/>
                </a:lnTo>
                <a:lnTo>
                  <a:pt x="7629985" y="78814"/>
                </a:lnTo>
                <a:cubicBezTo>
                  <a:pt x="7611058" y="59887"/>
                  <a:pt x="7580373" y="59887"/>
                  <a:pt x="7561446" y="78814"/>
                </a:cubicBezTo>
                <a:lnTo>
                  <a:pt x="7521557" y="118703"/>
                </a:lnTo>
                <a:lnTo>
                  <a:pt x="7535780" y="132926"/>
                </a:lnTo>
                <a:lnTo>
                  <a:pt x="7535781" y="132927"/>
                </a:lnTo>
                <a:cubicBezTo>
                  <a:pt x="7548382" y="145528"/>
                  <a:pt x="7548382" y="165957"/>
                  <a:pt x="7535781" y="178558"/>
                </a:cubicBezTo>
                <a:cubicBezTo>
                  <a:pt x="7523181" y="191159"/>
                  <a:pt x="7502751" y="191159"/>
                  <a:pt x="7490150" y="178558"/>
                </a:cubicBezTo>
                <a:lnTo>
                  <a:pt x="7490089" y="178620"/>
                </a:lnTo>
                <a:lnTo>
                  <a:pt x="7475864" y="164395"/>
                </a:lnTo>
                <a:lnTo>
                  <a:pt x="7472309" y="167950"/>
                </a:lnTo>
                <a:lnTo>
                  <a:pt x="7472100" y="167741"/>
                </a:lnTo>
                <a:lnTo>
                  <a:pt x="7468655" y="170555"/>
                </a:lnTo>
                <a:cubicBezTo>
                  <a:pt x="7456131" y="178824"/>
                  <a:pt x="7439111" y="177446"/>
                  <a:pt x="7428086" y="166420"/>
                </a:cubicBezTo>
                <a:cubicBezTo>
                  <a:pt x="7417060" y="155395"/>
                  <a:pt x="7415682" y="138375"/>
                  <a:pt x="7423951" y="125851"/>
                </a:cubicBezTo>
                <a:lnTo>
                  <a:pt x="7426765" y="122406"/>
                </a:lnTo>
                <a:lnTo>
                  <a:pt x="7426617" y="122258"/>
                </a:lnTo>
                <a:lnTo>
                  <a:pt x="7428085" y="120790"/>
                </a:lnTo>
                <a:lnTo>
                  <a:pt x="7428086" y="120789"/>
                </a:lnTo>
                <a:lnTo>
                  <a:pt x="7428087" y="120788"/>
                </a:lnTo>
                <a:lnTo>
                  <a:pt x="7430172" y="118703"/>
                </a:lnTo>
                <a:lnTo>
                  <a:pt x="7390283" y="78814"/>
                </a:lnTo>
                <a:cubicBezTo>
                  <a:pt x="7371356" y="59887"/>
                  <a:pt x="7340671" y="59887"/>
                  <a:pt x="7321744" y="78814"/>
                </a:cubicBezTo>
                <a:lnTo>
                  <a:pt x="7281856" y="118702"/>
                </a:lnTo>
                <a:lnTo>
                  <a:pt x="7296079" y="132926"/>
                </a:lnTo>
                <a:lnTo>
                  <a:pt x="7296080" y="132927"/>
                </a:lnTo>
                <a:cubicBezTo>
                  <a:pt x="7308681" y="145528"/>
                  <a:pt x="7308681" y="165957"/>
                  <a:pt x="7296080" y="178558"/>
                </a:cubicBezTo>
                <a:cubicBezTo>
                  <a:pt x="7283480" y="191159"/>
                  <a:pt x="7263050" y="191159"/>
                  <a:pt x="7250449" y="178558"/>
                </a:cubicBezTo>
                <a:lnTo>
                  <a:pt x="7250388" y="178620"/>
                </a:lnTo>
                <a:lnTo>
                  <a:pt x="7236163" y="164395"/>
                </a:lnTo>
                <a:lnTo>
                  <a:pt x="7232607" y="167950"/>
                </a:lnTo>
                <a:lnTo>
                  <a:pt x="7232398" y="167741"/>
                </a:lnTo>
                <a:lnTo>
                  <a:pt x="7228953" y="170555"/>
                </a:lnTo>
                <a:cubicBezTo>
                  <a:pt x="7216429" y="178824"/>
                  <a:pt x="7199409" y="177446"/>
                  <a:pt x="7188384" y="166420"/>
                </a:cubicBezTo>
                <a:cubicBezTo>
                  <a:pt x="7177358" y="155395"/>
                  <a:pt x="7175980" y="138375"/>
                  <a:pt x="7184249" y="125851"/>
                </a:cubicBezTo>
                <a:lnTo>
                  <a:pt x="7187063" y="122406"/>
                </a:lnTo>
                <a:lnTo>
                  <a:pt x="7186915" y="122258"/>
                </a:lnTo>
                <a:lnTo>
                  <a:pt x="7188383" y="120790"/>
                </a:lnTo>
                <a:lnTo>
                  <a:pt x="7188384" y="120789"/>
                </a:lnTo>
                <a:lnTo>
                  <a:pt x="7188385" y="120788"/>
                </a:lnTo>
                <a:lnTo>
                  <a:pt x="7190470" y="118702"/>
                </a:lnTo>
                <a:lnTo>
                  <a:pt x="7150582" y="78814"/>
                </a:lnTo>
                <a:cubicBezTo>
                  <a:pt x="7131655" y="59887"/>
                  <a:pt x="7100970" y="59887"/>
                  <a:pt x="7082043" y="78814"/>
                </a:cubicBezTo>
                <a:lnTo>
                  <a:pt x="7042154" y="118703"/>
                </a:lnTo>
                <a:lnTo>
                  <a:pt x="7056377" y="132926"/>
                </a:lnTo>
                <a:lnTo>
                  <a:pt x="7056378" y="132927"/>
                </a:lnTo>
                <a:cubicBezTo>
                  <a:pt x="7068979" y="145528"/>
                  <a:pt x="7068979" y="165957"/>
                  <a:pt x="7056378" y="178558"/>
                </a:cubicBezTo>
                <a:cubicBezTo>
                  <a:pt x="7043778" y="191159"/>
                  <a:pt x="7023348" y="191159"/>
                  <a:pt x="7010747" y="178558"/>
                </a:cubicBezTo>
                <a:lnTo>
                  <a:pt x="7010686" y="178620"/>
                </a:lnTo>
                <a:lnTo>
                  <a:pt x="6996461" y="164395"/>
                </a:lnTo>
                <a:lnTo>
                  <a:pt x="6992906" y="167950"/>
                </a:lnTo>
                <a:lnTo>
                  <a:pt x="6992697" y="167741"/>
                </a:lnTo>
                <a:lnTo>
                  <a:pt x="6989252" y="170555"/>
                </a:lnTo>
                <a:cubicBezTo>
                  <a:pt x="6976728" y="178824"/>
                  <a:pt x="6959708" y="177446"/>
                  <a:pt x="6948683" y="166420"/>
                </a:cubicBezTo>
                <a:cubicBezTo>
                  <a:pt x="6937657" y="155395"/>
                  <a:pt x="6936279" y="138375"/>
                  <a:pt x="6944548" y="125851"/>
                </a:cubicBezTo>
                <a:lnTo>
                  <a:pt x="6947362" y="122406"/>
                </a:lnTo>
                <a:lnTo>
                  <a:pt x="6947214" y="122258"/>
                </a:lnTo>
                <a:lnTo>
                  <a:pt x="6948682" y="120790"/>
                </a:lnTo>
                <a:lnTo>
                  <a:pt x="6948683" y="120789"/>
                </a:lnTo>
                <a:lnTo>
                  <a:pt x="6948684" y="120788"/>
                </a:lnTo>
                <a:lnTo>
                  <a:pt x="6950769" y="118703"/>
                </a:lnTo>
                <a:lnTo>
                  <a:pt x="6910880" y="78814"/>
                </a:lnTo>
                <a:cubicBezTo>
                  <a:pt x="6891953" y="59887"/>
                  <a:pt x="6861268" y="59887"/>
                  <a:pt x="6842341" y="78814"/>
                </a:cubicBezTo>
                <a:lnTo>
                  <a:pt x="6802453" y="118702"/>
                </a:lnTo>
                <a:lnTo>
                  <a:pt x="6816676" y="132926"/>
                </a:lnTo>
                <a:lnTo>
                  <a:pt x="6816677" y="132927"/>
                </a:lnTo>
                <a:cubicBezTo>
                  <a:pt x="6829278" y="145528"/>
                  <a:pt x="6829278" y="165957"/>
                  <a:pt x="6816677" y="178558"/>
                </a:cubicBezTo>
                <a:cubicBezTo>
                  <a:pt x="6804077" y="191159"/>
                  <a:pt x="6783647" y="191159"/>
                  <a:pt x="6771046" y="178558"/>
                </a:cubicBezTo>
                <a:lnTo>
                  <a:pt x="6770985" y="178620"/>
                </a:lnTo>
                <a:lnTo>
                  <a:pt x="6756760" y="164395"/>
                </a:lnTo>
                <a:lnTo>
                  <a:pt x="6753204" y="167950"/>
                </a:lnTo>
                <a:lnTo>
                  <a:pt x="6752995" y="167741"/>
                </a:lnTo>
                <a:lnTo>
                  <a:pt x="6749550" y="170555"/>
                </a:lnTo>
                <a:cubicBezTo>
                  <a:pt x="6737026" y="178824"/>
                  <a:pt x="6720006" y="177446"/>
                  <a:pt x="6708981" y="166420"/>
                </a:cubicBezTo>
                <a:cubicBezTo>
                  <a:pt x="6697955" y="155395"/>
                  <a:pt x="6696577" y="138375"/>
                  <a:pt x="6704846" y="125851"/>
                </a:cubicBezTo>
                <a:lnTo>
                  <a:pt x="6707660" y="122406"/>
                </a:lnTo>
                <a:lnTo>
                  <a:pt x="6707512" y="122258"/>
                </a:lnTo>
                <a:lnTo>
                  <a:pt x="6708980" y="120790"/>
                </a:lnTo>
                <a:lnTo>
                  <a:pt x="6708981" y="120789"/>
                </a:lnTo>
                <a:lnTo>
                  <a:pt x="6708982" y="120788"/>
                </a:lnTo>
                <a:lnTo>
                  <a:pt x="6711067" y="118702"/>
                </a:lnTo>
                <a:lnTo>
                  <a:pt x="6671179" y="78814"/>
                </a:lnTo>
                <a:cubicBezTo>
                  <a:pt x="6652252" y="59887"/>
                  <a:pt x="6621567" y="59887"/>
                  <a:pt x="6602640" y="78814"/>
                </a:cubicBezTo>
                <a:lnTo>
                  <a:pt x="6562752" y="118702"/>
                </a:lnTo>
                <a:lnTo>
                  <a:pt x="6576975" y="132926"/>
                </a:lnTo>
                <a:lnTo>
                  <a:pt x="6576976" y="132927"/>
                </a:lnTo>
                <a:cubicBezTo>
                  <a:pt x="6589577" y="145528"/>
                  <a:pt x="6589577" y="165957"/>
                  <a:pt x="6576976" y="178558"/>
                </a:cubicBezTo>
                <a:cubicBezTo>
                  <a:pt x="6564376" y="191159"/>
                  <a:pt x="6543946" y="191159"/>
                  <a:pt x="6531345" y="178558"/>
                </a:cubicBezTo>
                <a:lnTo>
                  <a:pt x="6531284" y="178620"/>
                </a:lnTo>
                <a:lnTo>
                  <a:pt x="6517059" y="164395"/>
                </a:lnTo>
                <a:lnTo>
                  <a:pt x="6513503" y="167950"/>
                </a:lnTo>
                <a:lnTo>
                  <a:pt x="6513294" y="167741"/>
                </a:lnTo>
                <a:lnTo>
                  <a:pt x="6509849" y="170555"/>
                </a:lnTo>
                <a:cubicBezTo>
                  <a:pt x="6497325" y="178824"/>
                  <a:pt x="6480305" y="177446"/>
                  <a:pt x="6469280" y="166420"/>
                </a:cubicBezTo>
                <a:cubicBezTo>
                  <a:pt x="6458254" y="155395"/>
                  <a:pt x="6456876" y="138375"/>
                  <a:pt x="6465145" y="125851"/>
                </a:cubicBezTo>
                <a:lnTo>
                  <a:pt x="6467959" y="122406"/>
                </a:lnTo>
                <a:lnTo>
                  <a:pt x="6467811" y="122258"/>
                </a:lnTo>
                <a:lnTo>
                  <a:pt x="6469279" y="120790"/>
                </a:lnTo>
                <a:lnTo>
                  <a:pt x="6469280" y="120789"/>
                </a:lnTo>
                <a:lnTo>
                  <a:pt x="6469281" y="120788"/>
                </a:lnTo>
                <a:lnTo>
                  <a:pt x="6471366" y="118702"/>
                </a:lnTo>
                <a:lnTo>
                  <a:pt x="6431478" y="78814"/>
                </a:lnTo>
                <a:cubicBezTo>
                  <a:pt x="6412551" y="59887"/>
                  <a:pt x="6381866" y="59887"/>
                  <a:pt x="6362939" y="78814"/>
                </a:cubicBezTo>
                <a:lnTo>
                  <a:pt x="6323050" y="118703"/>
                </a:lnTo>
                <a:lnTo>
                  <a:pt x="6337273" y="132926"/>
                </a:lnTo>
                <a:lnTo>
                  <a:pt x="6337274" y="132927"/>
                </a:lnTo>
                <a:cubicBezTo>
                  <a:pt x="6349875" y="145528"/>
                  <a:pt x="6349875" y="165957"/>
                  <a:pt x="6337274" y="178558"/>
                </a:cubicBezTo>
                <a:cubicBezTo>
                  <a:pt x="6324674" y="191159"/>
                  <a:pt x="6304244" y="191159"/>
                  <a:pt x="6291643" y="178558"/>
                </a:cubicBezTo>
                <a:lnTo>
                  <a:pt x="6291582" y="178620"/>
                </a:lnTo>
                <a:lnTo>
                  <a:pt x="6277357" y="164395"/>
                </a:lnTo>
                <a:lnTo>
                  <a:pt x="6273802" y="167950"/>
                </a:lnTo>
                <a:lnTo>
                  <a:pt x="6273593" y="167741"/>
                </a:lnTo>
                <a:lnTo>
                  <a:pt x="6270148" y="170555"/>
                </a:lnTo>
                <a:cubicBezTo>
                  <a:pt x="6257624" y="178824"/>
                  <a:pt x="6240604" y="177446"/>
                  <a:pt x="6229579" y="166420"/>
                </a:cubicBezTo>
                <a:cubicBezTo>
                  <a:pt x="6218553" y="155395"/>
                  <a:pt x="6217175" y="138375"/>
                  <a:pt x="6225444" y="125851"/>
                </a:cubicBezTo>
                <a:lnTo>
                  <a:pt x="6228258" y="122406"/>
                </a:lnTo>
                <a:lnTo>
                  <a:pt x="6228110" y="122258"/>
                </a:lnTo>
                <a:lnTo>
                  <a:pt x="6229578" y="120790"/>
                </a:lnTo>
                <a:lnTo>
                  <a:pt x="6229579" y="120789"/>
                </a:lnTo>
                <a:lnTo>
                  <a:pt x="6229580" y="120788"/>
                </a:lnTo>
                <a:lnTo>
                  <a:pt x="6231665" y="118703"/>
                </a:lnTo>
                <a:lnTo>
                  <a:pt x="6191776" y="78814"/>
                </a:lnTo>
                <a:cubicBezTo>
                  <a:pt x="6172849" y="59887"/>
                  <a:pt x="6142164" y="59887"/>
                  <a:pt x="6123237" y="78814"/>
                </a:cubicBezTo>
                <a:lnTo>
                  <a:pt x="6083348" y="118703"/>
                </a:lnTo>
                <a:lnTo>
                  <a:pt x="6097571" y="132926"/>
                </a:lnTo>
                <a:lnTo>
                  <a:pt x="6097572" y="132927"/>
                </a:lnTo>
                <a:cubicBezTo>
                  <a:pt x="6110173" y="145528"/>
                  <a:pt x="6110173" y="165957"/>
                  <a:pt x="6097572" y="178558"/>
                </a:cubicBezTo>
                <a:cubicBezTo>
                  <a:pt x="6084972" y="191159"/>
                  <a:pt x="6064542" y="191159"/>
                  <a:pt x="6051941" y="178558"/>
                </a:cubicBezTo>
                <a:lnTo>
                  <a:pt x="6051880" y="178620"/>
                </a:lnTo>
                <a:lnTo>
                  <a:pt x="6037655" y="164395"/>
                </a:lnTo>
                <a:lnTo>
                  <a:pt x="6034100" y="167950"/>
                </a:lnTo>
                <a:lnTo>
                  <a:pt x="6033891" y="167741"/>
                </a:lnTo>
                <a:lnTo>
                  <a:pt x="6030446" y="170555"/>
                </a:lnTo>
                <a:cubicBezTo>
                  <a:pt x="6017922" y="178824"/>
                  <a:pt x="6000902" y="177446"/>
                  <a:pt x="5989877" y="166420"/>
                </a:cubicBezTo>
                <a:cubicBezTo>
                  <a:pt x="5978851" y="155395"/>
                  <a:pt x="5977473" y="138375"/>
                  <a:pt x="5985742" y="125851"/>
                </a:cubicBezTo>
                <a:lnTo>
                  <a:pt x="5988556" y="122406"/>
                </a:lnTo>
                <a:lnTo>
                  <a:pt x="5988408" y="122258"/>
                </a:lnTo>
                <a:lnTo>
                  <a:pt x="5989876" y="120790"/>
                </a:lnTo>
                <a:lnTo>
                  <a:pt x="5989877" y="120789"/>
                </a:lnTo>
                <a:lnTo>
                  <a:pt x="5989878" y="120788"/>
                </a:lnTo>
                <a:lnTo>
                  <a:pt x="5991963" y="118703"/>
                </a:lnTo>
                <a:lnTo>
                  <a:pt x="5952074" y="78814"/>
                </a:lnTo>
                <a:cubicBezTo>
                  <a:pt x="5933147" y="59887"/>
                  <a:pt x="5902462" y="59887"/>
                  <a:pt x="5883535" y="78814"/>
                </a:cubicBezTo>
                <a:lnTo>
                  <a:pt x="5843647" y="118702"/>
                </a:lnTo>
                <a:lnTo>
                  <a:pt x="5857870" y="132926"/>
                </a:lnTo>
                <a:lnTo>
                  <a:pt x="5857871" y="132927"/>
                </a:lnTo>
                <a:cubicBezTo>
                  <a:pt x="5870472" y="145528"/>
                  <a:pt x="5870472" y="165957"/>
                  <a:pt x="5857871" y="178558"/>
                </a:cubicBezTo>
                <a:cubicBezTo>
                  <a:pt x="5845271" y="191159"/>
                  <a:pt x="5824841" y="191159"/>
                  <a:pt x="5812240" y="178558"/>
                </a:cubicBezTo>
                <a:lnTo>
                  <a:pt x="5812179" y="178620"/>
                </a:lnTo>
                <a:lnTo>
                  <a:pt x="5797954" y="164395"/>
                </a:lnTo>
                <a:lnTo>
                  <a:pt x="5794398" y="167950"/>
                </a:lnTo>
                <a:lnTo>
                  <a:pt x="5794189" y="167741"/>
                </a:lnTo>
                <a:lnTo>
                  <a:pt x="5790744" y="170555"/>
                </a:lnTo>
                <a:cubicBezTo>
                  <a:pt x="5778220" y="178824"/>
                  <a:pt x="5761200" y="177446"/>
                  <a:pt x="5750175" y="166420"/>
                </a:cubicBezTo>
                <a:cubicBezTo>
                  <a:pt x="5739149" y="155395"/>
                  <a:pt x="5737771" y="138375"/>
                  <a:pt x="5746040" y="125851"/>
                </a:cubicBezTo>
                <a:lnTo>
                  <a:pt x="5748854" y="122406"/>
                </a:lnTo>
                <a:lnTo>
                  <a:pt x="5748706" y="122258"/>
                </a:lnTo>
                <a:lnTo>
                  <a:pt x="5750174" y="120790"/>
                </a:lnTo>
                <a:lnTo>
                  <a:pt x="5750175" y="120789"/>
                </a:lnTo>
                <a:lnTo>
                  <a:pt x="5750176" y="120788"/>
                </a:lnTo>
                <a:lnTo>
                  <a:pt x="5752261" y="118702"/>
                </a:lnTo>
                <a:lnTo>
                  <a:pt x="5712373" y="78814"/>
                </a:lnTo>
                <a:cubicBezTo>
                  <a:pt x="5693446" y="59887"/>
                  <a:pt x="5662761" y="59887"/>
                  <a:pt x="5643834" y="78814"/>
                </a:cubicBezTo>
                <a:lnTo>
                  <a:pt x="5603946" y="118702"/>
                </a:lnTo>
                <a:lnTo>
                  <a:pt x="5618169" y="132926"/>
                </a:lnTo>
                <a:lnTo>
                  <a:pt x="5618170" y="132927"/>
                </a:lnTo>
                <a:cubicBezTo>
                  <a:pt x="5630771" y="145528"/>
                  <a:pt x="5630771" y="165957"/>
                  <a:pt x="5618170" y="178558"/>
                </a:cubicBezTo>
                <a:cubicBezTo>
                  <a:pt x="5605570" y="191159"/>
                  <a:pt x="5585140" y="191159"/>
                  <a:pt x="5572539" y="178558"/>
                </a:cubicBezTo>
                <a:lnTo>
                  <a:pt x="5572478" y="178620"/>
                </a:lnTo>
                <a:lnTo>
                  <a:pt x="5558253" y="164395"/>
                </a:lnTo>
                <a:lnTo>
                  <a:pt x="5554697" y="167950"/>
                </a:lnTo>
                <a:lnTo>
                  <a:pt x="5554488" y="167741"/>
                </a:lnTo>
                <a:lnTo>
                  <a:pt x="5551043" y="170555"/>
                </a:lnTo>
                <a:cubicBezTo>
                  <a:pt x="5538519" y="178824"/>
                  <a:pt x="5521499" y="177446"/>
                  <a:pt x="5510474" y="166420"/>
                </a:cubicBezTo>
                <a:cubicBezTo>
                  <a:pt x="5499448" y="155395"/>
                  <a:pt x="5498070" y="138375"/>
                  <a:pt x="5506339" y="125851"/>
                </a:cubicBezTo>
                <a:lnTo>
                  <a:pt x="5509153" y="122406"/>
                </a:lnTo>
                <a:lnTo>
                  <a:pt x="5509005" y="122258"/>
                </a:lnTo>
                <a:lnTo>
                  <a:pt x="5510473" y="120790"/>
                </a:lnTo>
                <a:lnTo>
                  <a:pt x="5510474" y="120789"/>
                </a:lnTo>
                <a:lnTo>
                  <a:pt x="5510475" y="120788"/>
                </a:lnTo>
                <a:lnTo>
                  <a:pt x="5512560" y="118703"/>
                </a:lnTo>
                <a:lnTo>
                  <a:pt x="5472672" y="78814"/>
                </a:lnTo>
                <a:cubicBezTo>
                  <a:pt x="5453745" y="59887"/>
                  <a:pt x="5423060" y="59887"/>
                  <a:pt x="5404133" y="78814"/>
                </a:cubicBezTo>
                <a:lnTo>
                  <a:pt x="5364244" y="118703"/>
                </a:lnTo>
                <a:lnTo>
                  <a:pt x="5378467" y="132926"/>
                </a:lnTo>
                <a:lnTo>
                  <a:pt x="5378468" y="132927"/>
                </a:lnTo>
                <a:cubicBezTo>
                  <a:pt x="5391069" y="145528"/>
                  <a:pt x="5391069" y="165957"/>
                  <a:pt x="5378468" y="178558"/>
                </a:cubicBezTo>
                <a:cubicBezTo>
                  <a:pt x="5365868" y="191159"/>
                  <a:pt x="5345438" y="191159"/>
                  <a:pt x="5332837" y="178558"/>
                </a:cubicBezTo>
                <a:lnTo>
                  <a:pt x="5332776" y="178620"/>
                </a:lnTo>
                <a:lnTo>
                  <a:pt x="5318551" y="164395"/>
                </a:lnTo>
                <a:lnTo>
                  <a:pt x="5314996" y="167950"/>
                </a:lnTo>
                <a:lnTo>
                  <a:pt x="5314787" y="167741"/>
                </a:lnTo>
                <a:lnTo>
                  <a:pt x="5311342" y="170555"/>
                </a:lnTo>
                <a:cubicBezTo>
                  <a:pt x="5298818" y="178824"/>
                  <a:pt x="5281798" y="177446"/>
                  <a:pt x="5270773" y="166420"/>
                </a:cubicBezTo>
                <a:cubicBezTo>
                  <a:pt x="5259747" y="155395"/>
                  <a:pt x="5258369" y="138375"/>
                  <a:pt x="5266638" y="125851"/>
                </a:cubicBezTo>
                <a:lnTo>
                  <a:pt x="5269452" y="122406"/>
                </a:lnTo>
                <a:lnTo>
                  <a:pt x="5269304" y="122258"/>
                </a:lnTo>
                <a:lnTo>
                  <a:pt x="5270772" y="120790"/>
                </a:lnTo>
                <a:lnTo>
                  <a:pt x="5270773" y="120789"/>
                </a:lnTo>
                <a:lnTo>
                  <a:pt x="5270774" y="120788"/>
                </a:lnTo>
                <a:lnTo>
                  <a:pt x="5272859" y="118703"/>
                </a:lnTo>
                <a:lnTo>
                  <a:pt x="5232970" y="78814"/>
                </a:lnTo>
                <a:cubicBezTo>
                  <a:pt x="5214043" y="59887"/>
                  <a:pt x="5183358" y="59887"/>
                  <a:pt x="5164431" y="78814"/>
                </a:cubicBezTo>
                <a:lnTo>
                  <a:pt x="5124543" y="118702"/>
                </a:lnTo>
                <a:lnTo>
                  <a:pt x="5138766" y="132926"/>
                </a:lnTo>
                <a:lnTo>
                  <a:pt x="5138767" y="132927"/>
                </a:lnTo>
                <a:cubicBezTo>
                  <a:pt x="5151368" y="145528"/>
                  <a:pt x="5151368" y="165957"/>
                  <a:pt x="5138767" y="178558"/>
                </a:cubicBezTo>
                <a:cubicBezTo>
                  <a:pt x="5126167" y="191159"/>
                  <a:pt x="5105737" y="191159"/>
                  <a:pt x="5093136" y="178558"/>
                </a:cubicBezTo>
                <a:lnTo>
                  <a:pt x="5093075" y="178620"/>
                </a:lnTo>
                <a:lnTo>
                  <a:pt x="5078850" y="164395"/>
                </a:lnTo>
                <a:lnTo>
                  <a:pt x="5075294" y="167950"/>
                </a:lnTo>
                <a:lnTo>
                  <a:pt x="5075085" y="167741"/>
                </a:lnTo>
                <a:lnTo>
                  <a:pt x="5071640" y="170555"/>
                </a:lnTo>
                <a:cubicBezTo>
                  <a:pt x="5059116" y="178824"/>
                  <a:pt x="5042096" y="177446"/>
                  <a:pt x="5031071" y="166420"/>
                </a:cubicBezTo>
                <a:cubicBezTo>
                  <a:pt x="5020045" y="155395"/>
                  <a:pt x="5018667" y="138375"/>
                  <a:pt x="5026936" y="125851"/>
                </a:cubicBezTo>
                <a:lnTo>
                  <a:pt x="5029750" y="122406"/>
                </a:lnTo>
                <a:lnTo>
                  <a:pt x="5029602" y="122258"/>
                </a:lnTo>
                <a:lnTo>
                  <a:pt x="5031070" y="120790"/>
                </a:lnTo>
                <a:lnTo>
                  <a:pt x="5031071" y="120789"/>
                </a:lnTo>
                <a:lnTo>
                  <a:pt x="5031072" y="120788"/>
                </a:lnTo>
                <a:lnTo>
                  <a:pt x="5033157" y="118702"/>
                </a:lnTo>
                <a:lnTo>
                  <a:pt x="4993269" y="78814"/>
                </a:lnTo>
                <a:cubicBezTo>
                  <a:pt x="4974342" y="59887"/>
                  <a:pt x="4943657" y="59887"/>
                  <a:pt x="4924730" y="78814"/>
                </a:cubicBezTo>
                <a:lnTo>
                  <a:pt x="4884841" y="118703"/>
                </a:lnTo>
                <a:lnTo>
                  <a:pt x="4899064" y="132926"/>
                </a:lnTo>
                <a:lnTo>
                  <a:pt x="4899065" y="132927"/>
                </a:lnTo>
                <a:cubicBezTo>
                  <a:pt x="4911666" y="145528"/>
                  <a:pt x="4911666" y="165957"/>
                  <a:pt x="4899065" y="178558"/>
                </a:cubicBezTo>
                <a:cubicBezTo>
                  <a:pt x="4886465" y="191159"/>
                  <a:pt x="4866035" y="191159"/>
                  <a:pt x="4853434" y="178558"/>
                </a:cubicBezTo>
                <a:lnTo>
                  <a:pt x="4853373" y="178620"/>
                </a:lnTo>
                <a:lnTo>
                  <a:pt x="4839148" y="164395"/>
                </a:lnTo>
                <a:lnTo>
                  <a:pt x="4835593" y="167950"/>
                </a:lnTo>
                <a:lnTo>
                  <a:pt x="4835384" y="167741"/>
                </a:lnTo>
                <a:lnTo>
                  <a:pt x="4831939" y="170555"/>
                </a:lnTo>
                <a:cubicBezTo>
                  <a:pt x="4819415" y="178824"/>
                  <a:pt x="4802395" y="177446"/>
                  <a:pt x="4791370" y="166420"/>
                </a:cubicBezTo>
                <a:cubicBezTo>
                  <a:pt x="4780344" y="155395"/>
                  <a:pt x="4778966" y="138375"/>
                  <a:pt x="4787235" y="125851"/>
                </a:cubicBezTo>
                <a:lnTo>
                  <a:pt x="4790049" y="122406"/>
                </a:lnTo>
                <a:lnTo>
                  <a:pt x="4789901" y="122258"/>
                </a:lnTo>
                <a:lnTo>
                  <a:pt x="4791369" y="120790"/>
                </a:lnTo>
                <a:lnTo>
                  <a:pt x="4791370" y="120789"/>
                </a:lnTo>
                <a:lnTo>
                  <a:pt x="4791371" y="120788"/>
                </a:lnTo>
                <a:lnTo>
                  <a:pt x="4793456" y="118703"/>
                </a:lnTo>
                <a:lnTo>
                  <a:pt x="4753567" y="78814"/>
                </a:lnTo>
                <a:cubicBezTo>
                  <a:pt x="4734640" y="59887"/>
                  <a:pt x="4703955" y="59887"/>
                  <a:pt x="4685028" y="78814"/>
                </a:cubicBezTo>
                <a:lnTo>
                  <a:pt x="4651193" y="112649"/>
                </a:lnTo>
                <a:lnTo>
                  <a:pt x="4671469" y="132926"/>
                </a:lnTo>
                <a:lnTo>
                  <a:pt x="4671470" y="132927"/>
                </a:lnTo>
                <a:cubicBezTo>
                  <a:pt x="4684071" y="145528"/>
                  <a:pt x="4684071" y="165957"/>
                  <a:pt x="4671470" y="178558"/>
                </a:cubicBezTo>
                <a:cubicBezTo>
                  <a:pt x="4658870" y="191159"/>
                  <a:pt x="4638440" y="191159"/>
                  <a:pt x="4625839" y="178558"/>
                </a:cubicBezTo>
                <a:lnTo>
                  <a:pt x="4625778" y="178620"/>
                </a:lnTo>
                <a:lnTo>
                  <a:pt x="4605500" y="158342"/>
                </a:lnTo>
                <a:lnTo>
                  <a:pt x="4595891" y="167950"/>
                </a:lnTo>
                <a:lnTo>
                  <a:pt x="4595682" y="167741"/>
                </a:lnTo>
                <a:lnTo>
                  <a:pt x="4592237" y="170555"/>
                </a:lnTo>
                <a:cubicBezTo>
                  <a:pt x="4579713" y="178824"/>
                  <a:pt x="4562693" y="177446"/>
                  <a:pt x="4551668" y="166420"/>
                </a:cubicBezTo>
                <a:cubicBezTo>
                  <a:pt x="4540642" y="155395"/>
                  <a:pt x="4539264" y="138375"/>
                  <a:pt x="4547533" y="125851"/>
                </a:cubicBezTo>
                <a:lnTo>
                  <a:pt x="4550347" y="122406"/>
                </a:lnTo>
                <a:lnTo>
                  <a:pt x="4550199" y="122258"/>
                </a:lnTo>
                <a:lnTo>
                  <a:pt x="4551667" y="120790"/>
                </a:lnTo>
                <a:lnTo>
                  <a:pt x="4551668" y="120789"/>
                </a:lnTo>
                <a:lnTo>
                  <a:pt x="4551669" y="120788"/>
                </a:lnTo>
                <a:lnTo>
                  <a:pt x="4559807" y="112649"/>
                </a:lnTo>
                <a:lnTo>
                  <a:pt x="4525972" y="78814"/>
                </a:lnTo>
                <a:cubicBezTo>
                  <a:pt x="4507045" y="59887"/>
                  <a:pt x="4476360" y="59887"/>
                  <a:pt x="4457433" y="78814"/>
                </a:cubicBezTo>
                <a:lnTo>
                  <a:pt x="4417545" y="118702"/>
                </a:lnTo>
                <a:lnTo>
                  <a:pt x="4431769" y="132926"/>
                </a:lnTo>
                <a:lnTo>
                  <a:pt x="4431770" y="132927"/>
                </a:lnTo>
                <a:cubicBezTo>
                  <a:pt x="4444371" y="145528"/>
                  <a:pt x="4444371" y="165957"/>
                  <a:pt x="4431770" y="178558"/>
                </a:cubicBezTo>
                <a:cubicBezTo>
                  <a:pt x="4419170" y="191159"/>
                  <a:pt x="4398740" y="191159"/>
                  <a:pt x="4386139" y="178558"/>
                </a:cubicBezTo>
                <a:lnTo>
                  <a:pt x="4386078" y="178620"/>
                </a:lnTo>
                <a:lnTo>
                  <a:pt x="4371852" y="164394"/>
                </a:lnTo>
                <a:lnTo>
                  <a:pt x="4368296" y="167950"/>
                </a:lnTo>
                <a:lnTo>
                  <a:pt x="4368087" y="167741"/>
                </a:lnTo>
                <a:lnTo>
                  <a:pt x="4364642" y="170555"/>
                </a:lnTo>
                <a:cubicBezTo>
                  <a:pt x="4352118" y="178824"/>
                  <a:pt x="4335098" y="177446"/>
                  <a:pt x="4324073" y="166420"/>
                </a:cubicBezTo>
                <a:cubicBezTo>
                  <a:pt x="4313047" y="155395"/>
                  <a:pt x="4311669" y="138375"/>
                  <a:pt x="4319938" y="125851"/>
                </a:cubicBezTo>
                <a:lnTo>
                  <a:pt x="4322752" y="122406"/>
                </a:lnTo>
                <a:lnTo>
                  <a:pt x="4322604" y="122258"/>
                </a:lnTo>
                <a:lnTo>
                  <a:pt x="4324072" y="120790"/>
                </a:lnTo>
                <a:lnTo>
                  <a:pt x="4324073" y="120789"/>
                </a:lnTo>
                <a:lnTo>
                  <a:pt x="4324074" y="120788"/>
                </a:lnTo>
                <a:lnTo>
                  <a:pt x="4326160" y="118702"/>
                </a:lnTo>
                <a:lnTo>
                  <a:pt x="4286272" y="78814"/>
                </a:lnTo>
                <a:cubicBezTo>
                  <a:pt x="4267345" y="59887"/>
                  <a:pt x="4236660" y="59887"/>
                  <a:pt x="4217733" y="78814"/>
                </a:cubicBezTo>
                <a:lnTo>
                  <a:pt x="4177845" y="118702"/>
                </a:lnTo>
                <a:lnTo>
                  <a:pt x="4192068" y="132926"/>
                </a:lnTo>
                <a:lnTo>
                  <a:pt x="4192069" y="132927"/>
                </a:lnTo>
                <a:cubicBezTo>
                  <a:pt x="4204670" y="145528"/>
                  <a:pt x="4204670" y="165957"/>
                  <a:pt x="4192069" y="178558"/>
                </a:cubicBezTo>
                <a:cubicBezTo>
                  <a:pt x="4179469" y="191159"/>
                  <a:pt x="4159039" y="191159"/>
                  <a:pt x="4146438" y="178558"/>
                </a:cubicBezTo>
                <a:lnTo>
                  <a:pt x="4146377" y="178620"/>
                </a:lnTo>
                <a:lnTo>
                  <a:pt x="4132152" y="164395"/>
                </a:lnTo>
                <a:lnTo>
                  <a:pt x="4128596" y="167950"/>
                </a:lnTo>
                <a:lnTo>
                  <a:pt x="4128387" y="167741"/>
                </a:lnTo>
                <a:lnTo>
                  <a:pt x="4124942" y="170555"/>
                </a:lnTo>
                <a:cubicBezTo>
                  <a:pt x="4112418" y="178824"/>
                  <a:pt x="4095398" y="177446"/>
                  <a:pt x="4084373" y="166420"/>
                </a:cubicBezTo>
                <a:cubicBezTo>
                  <a:pt x="4073347" y="155395"/>
                  <a:pt x="4071969" y="138375"/>
                  <a:pt x="4080238" y="125851"/>
                </a:cubicBezTo>
                <a:lnTo>
                  <a:pt x="4083052" y="122406"/>
                </a:lnTo>
                <a:lnTo>
                  <a:pt x="4082904" y="122258"/>
                </a:lnTo>
                <a:lnTo>
                  <a:pt x="4084372" y="120790"/>
                </a:lnTo>
                <a:lnTo>
                  <a:pt x="4084373" y="120789"/>
                </a:lnTo>
                <a:lnTo>
                  <a:pt x="4084374" y="120788"/>
                </a:lnTo>
                <a:lnTo>
                  <a:pt x="4086459" y="118702"/>
                </a:lnTo>
                <a:lnTo>
                  <a:pt x="4046571" y="78814"/>
                </a:lnTo>
                <a:cubicBezTo>
                  <a:pt x="4027644" y="59887"/>
                  <a:pt x="3996959" y="59887"/>
                  <a:pt x="3978032" y="78814"/>
                </a:cubicBezTo>
                <a:lnTo>
                  <a:pt x="3938143" y="118703"/>
                </a:lnTo>
                <a:lnTo>
                  <a:pt x="3952366" y="132926"/>
                </a:lnTo>
                <a:lnTo>
                  <a:pt x="3952367" y="132927"/>
                </a:lnTo>
                <a:cubicBezTo>
                  <a:pt x="3964968" y="145528"/>
                  <a:pt x="3964968" y="165957"/>
                  <a:pt x="3952367" y="178558"/>
                </a:cubicBezTo>
                <a:cubicBezTo>
                  <a:pt x="3939767" y="191159"/>
                  <a:pt x="3919337" y="191159"/>
                  <a:pt x="3906736" y="178558"/>
                </a:cubicBezTo>
                <a:lnTo>
                  <a:pt x="3906675" y="178620"/>
                </a:lnTo>
                <a:lnTo>
                  <a:pt x="3892450" y="164395"/>
                </a:lnTo>
                <a:lnTo>
                  <a:pt x="3888895" y="167950"/>
                </a:lnTo>
                <a:lnTo>
                  <a:pt x="3888686" y="167741"/>
                </a:lnTo>
                <a:lnTo>
                  <a:pt x="3885241" y="170555"/>
                </a:lnTo>
                <a:cubicBezTo>
                  <a:pt x="3872717" y="178824"/>
                  <a:pt x="3855697" y="177446"/>
                  <a:pt x="3844672" y="166420"/>
                </a:cubicBezTo>
                <a:cubicBezTo>
                  <a:pt x="3833646" y="155395"/>
                  <a:pt x="3832268" y="138375"/>
                  <a:pt x="3840537" y="125851"/>
                </a:cubicBezTo>
                <a:lnTo>
                  <a:pt x="3843351" y="122406"/>
                </a:lnTo>
                <a:lnTo>
                  <a:pt x="3843203" y="122258"/>
                </a:lnTo>
                <a:lnTo>
                  <a:pt x="3844671" y="120790"/>
                </a:lnTo>
                <a:lnTo>
                  <a:pt x="3844672" y="120789"/>
                </a:lnTo>
                <a:lnTo>
                  <a:pt x="3844673" y="120788"/>
                </a:lnTo>
                <a:lnTo>
                  <a:pt x="3846758" y="118703"/>
                </a:lnTo>
                <a:lnTo>
                  <a:pt x="3806869" y="78814"/>
                </a:lnTo>
                <a:cubicBezTo>
                  <a:pt x="3787942" y="59887"/>
                  <a:pt x="3757257" y="59887"/>
                  <a:pt x="3738330" y="78814"/>
                </a:cubicBezTo>
                <a:lnTo>
                  <a:pt x="3698441" y="118702"/>
                </a:lnTo>
                <a:lnTo>
                  <a:pt x="3712665" y="132926"/>
                </a:lnTo>
                <a:lnTo>
                  <a:pt x="3712666" y="132927"/>
                </a:lnTo>
                <a:cubicBezTo>
                  <a:pt x="3725267" y="145528"/>
                  <a:pt x="3725267" y="165957"/>
                  <a:pt x="3712666" y="178558"/>
                </a:cubicBezTo>
                <a:cubicBezTo>
                  <a:pt x="3700066" y="191159"/>
                  <a:pt x="3679636" y="191159"/>
                  <a:pt x="3667035" y="178558"/>
                </a:cubicBezTo>
                <a:lnTo>
                  <a:pt x="3666974" y="178620"/>
                </a:lnTo>
                <a:lnTo>
                  <a:pt x="3652749" y="164395"/>
                </a:lnTo>
                <a:lnTo>
                  <a:pt x="3649193" y="167950"/>
                </a:lnTo>
                <a:lnTo>
                  <a:pt x="3648984" y="167741"/>
                </a:lnTo>
                <a:lnTo>
                  <a:pt x="3645539" y="170555"/>
                </a:lnTo>
                <a:cubicBezTo>
                  <a:pt x="3633015" y="178824"/>
                  <a:pt x="3615995" y="177446"/>
                  <a:pt x="3604970" y="166420"/>
                </a:cubicBezTo>
                <a:cubicBezTo>
                  <a:pt x="3593944" y="155395"/>
                  <a:pt x="3592566" y="138375"/>
                  <a:pt x="3600835" y="125851"/>
                </a:cubicBezTo>
                <a:lnTo>
                  <a:pt x="3603649" y="122406"/>
                </a:lnTo>
                <a:lnTo>
                  <a:pt x="3603501" y="122258"/>
                </a:lnTo>
                <a:lnTo>
                  <a:pt x="3604969" y="120790"/>
                </a:lnTo>
                <a:lnTo>
                  <a:pt x="3604970" y="120789"/>
                </a:lnTo>
                <a:lnTo>
                  <a:pt x="3604971" y="120788"/>
                </a:lnTo>
                <a:lnTo>
                  <a:pt x="3607056" y="118702"/>
                </a:lnTo>
                <a:lnTo>
                  <a:pt x="3567168" y="78814"/>
                </a:lnTo>
                <a:cubicBezTo>
                  <a:pt x="3548241" y="59887"/>
                  <a:pt x="3517556" y="59887"/>
                  <a:pt x="3498629" y="78814"/>
                </a:cubicBezTo>
                <a:lnTo>
                  <a:pt x="3458740" y="118703"/>
                </a:lnTo>
                <a:lnTo>
                  <a:pt x="3472963" y="132926"/>
                </a:lnTo>
                <a:lnTo>
                  <a:pt x="3472964" y="132927"/>
                </a:lnTo>
                <a:cubicBezTo>
                  <a:pt x="3485565" y="145528"/>
                  <a:pt x="3485565" y="165957"/>
                  <a:pt x="3472964" y="178558"/>
                </a:cubicBezTo>
                <a:cubicBezTo>
                  <a:pt x="3460364" y="191159"/>
                  <a:pt x="3439934" y="191159"/>
                  <a:pt x="3427334" y="178558"/>
                </a:cubicBezTo>
                <a:lnTo>
                  <a:pt x="3427272" y="178620"/>
                </a:lnTo>
                <a:lnTo>
                  <a:pt x="3413048" y="164395"/>
                </a:lnTo>
                <a:lnTo>
                  <a:pt x="3409493" y="167950"/>
                </a:lnTo>
                <a:lnTo>
                  <a:pt x="3409283" y="167741"/>
                </a:lnTo>
                <a:lnTo>
                  <a:pt x="3405838" y="170555"/>
                </a:lnTo>
                <a:cubicBezTo>
                  <a:pt x="3393314" y="178824"/>
                  <a:pt x="3376294" y="177446"/>
                  <a:pt x="3365269" y="166420"/>
                </a:cubicBezTo>
                <a:cubicBezTo>
                  <a:pt x="3354244" y="155395"/>
                  <a:pt x="3352865" y="138375"/>
                  <a:pt x="3361134" y="125851"/>
                </a:cubicBezTo>
                <a:lnTo>
                  <a:pt x="3363948" y="122406"/>
                </a:lnTo>
                <a:lnTo>
                  <a:pt x="3363800" y="122258"/>
                </a:lnTo>
                <a:lnTo>
                  <a:pt x="3365268" y="120790"/>
                </a:lnTo>
                <a:lnTo>
                  <a:pt x="3365269" y="120789"/>
                </a:lnTo>
                <a:lnTo>
                  <a:pt x="3365270" y="120788"/>
                </a:lnTo>
                <a:lnTo>
                  <a:pt x="3367355" y="118703"/>
                </a:lnTo>
                <a:lnTo>
                  <a:pt x="3327466" y="78814"/>
                </a:lnTo>
                <a:cubicBezTo>
                  <a:pt x="3308540" y="59887"/>
                  <a:pt x="3277854" y="59887"/>
                  <a:pt x="3258928" y="78814"/>
                </a:cubicBezTo>
                <a:lnTo>
                  <a:pt x="3219040" y="118702"/>
                </a:lnTo>
                <a:lnTo>
                  <a:pt x="3233263" y="132926"/>
                </a:lnTo>
                <a:lnTo>
                  <a:pt x="3233264" y="132927"/>
                </a:lnTo>
                <a:cubicBezTo>
                  <a:pt x="3245864" y="145528"/>
                  <a:pt x="3245864" y="165957"/>
                  <a:pt x="3233264" y="178558"/>
                </a:cubicBezTo>
                <a:cubicBezTo>
                  <a:pt x="3220664" y="191159"/>
                  <a:pt x="3200234" y="191159"/>
                  <a:pt x="3187633" y="178558"/>
                </a:cubicBezTo>
                <a:lnTo>
                  <a:pt x="3187571" y="178620"/>
                </a:lnTo>
                <a:lnTo>
                  <a:pt x="3173347" y="164395"/>
                </a:lnTo>
                <a:lnTo>
                  <a:pt x="3169791" y="167950"/>
                </a:lnTo>
                <a:lnTo>
                  <a:pt x="3169581" y="167741"/>
                </a:lnTo>
                <a:lnTo>
                  <a:pt x="3166137" y="170555"/>
                </a:lnTo>
                <a:cubicBezTo>
                  <a:pt x="3153613" y="178824"/>
                  <a:pt x="3136593" y="177446"/>
                  <a:pt x="3125567" y="166420"/>
                </a:cubicBezTo>
                <a:cubicBezTo>
                  <a:pt x="3114542" y="155395"/>
                  <a:pt x="3113163" y="138375"/>
                  <a:pt x="3121433" y="125851"/>
                </a:cubicBezTo>
                <a:lnTo>
                  <a:pt x="3124247" y="122406"/>
                </a:lnTo>
                <a:lnTo>
                  <a:pt x="3124099" y="122258"/>
                </a:lnTo>
                <a:lnTo>
                  <a:pt x="3125566" y="120790"/>
                </a:lnTo>
                <a:lnTo>
                  <a:pt x="3125567" y="120789"/>
                </a:lnTo>
                <a:lnTo>
                  <a:pt x="3125568" y="120788"/>
                </a:lnTo>
                <a:lnTo>
                  <a:pt x="3127654" y="118702"/>
                </a:lnTo>
                <a:lnTo>
                  <a:pt x="3087766" y="78814"/>
                </a:lnTo>
                <a:cubicBezTo>
                  <a:pt x="3068839" y="59887"/>
                  <a:pt x="3038154" y="59887"/>
                  <a:pt x="3019227" y="78814"/>
                </a:cubicBezTo>
                <a:lnTo>
                  <a:pt x="2979338" y="118703"/>
                </a:lnTo>
                <a:lnTo>
                  <a:pt x="2993561" y="132926"/>
                </a:lnTo>
                <a:lnTo>
                  <a:pt x="2993562" y="132927"/>
                </a:lnTo>
                <a:cubicBezTo>
                  <a:pt x="3006163" y="145528"/>
                  <a:pt x="3006163" y="165957"/>
                  <a:pt x="2993562" y="178558"/>
                </a:cubicBezTo>
                <a:cubicBezTo>
                  <a:pt x="2980961" y="191159"/>
                  <a:pt x="2960532" y="191159"/>
                  <a:pt x="2947931" y="178558"/>
                </a:cubicBezTo>
                <a:lnTo>
                  <a:pt x="2947869" y="178620"/>
                </a:lnTo>
                <a:lnTo>
                  <a:pt x="2933646" y="164395"/>
                </a:lnTo>
                <a:lnTo>
                  <a:pt x="2930091" y="167950"/>
                </a:lnTo>
                <a:lnTo>
                  <a:pt x="2929881" y="167741"/>
                </a:lnTo>
                <a:lnTo>
                  <a:pt x="2926436" y="170555"/>
                </a:lnTo>
                <a:cubicBezTo>
                  <a:pt x="2913912" y="178824"/>
                  <a:pt x="2896893" y="177446"/>
                  <a:pt x="2885866" y="166420"/>
                </a:cubicBezTo>
                <a:cubicBezTo>
                  <a:pt x="2874841" y="155395"/>
                  <a:pt x="2873463" y="138375"/>
                  <a:pt x="2881732" y="125851"/>
                </a:cubicBezTo>
                <a:lnTo>
                  <a:pt x="2884546" y="122406"/>
                </a:lnTo>
                <a:lnTo>
                  <a:pt x="2884398" y="122258"/>
                </a:lnTo>
                <a:lnTo>
                  <a:pt x="2885865" y="120790"/>
                </a:lnTo>
                <a:lnTo>
                  <a:pt x="2885866" y="120789"/>
                </a:lnTo>
                <a:lnTo>
                  <a:pt x="2885867" y="120788"/>
                </a:lnTo>
                <a:lnTo>
                  <a:pt x="2887953" y="118703"/>
                </a:lnTo>
                <a:lnTo>
                  <a:pt x="2848064" y="78814"/>
                </a:lnTo>
                <a:cubicBezTo>
                  <a:pt x="2829137" y="59887"/>
                  <a:pt x="2798452" y="59887"/>
                  <a:pt x="2779525" y="78814"/>
                </a:cubicBezTo>
                <a:lnTo>
                  <a:pt x="2739637" y="118702"/>
                </a:lnTo>
                <a:lnTo>
                  <a:pt x="2753860" y="132926"/>
                </a:lnTo>
                <a:lnTo>
                  <a:pt x="2753862" y="132927"/>
                </a:lnTo>
                <a:cubicBezTo>
                  <a:pt x="2766462" y="145528"/>
                  <a:pt x="2766462" y="165957"/>
                  <a:pt x="2753862" y="178558"/>
                </a:cubicBezTo>
                <a:cubicBezTo>
                  <a:pt x="2741261" y="191159"/>
                  <a:pt x="2720831" y="191159"/>
                  <a:pt x="2708231" y="178558"/>
                </a:cubicBezTo>
                <a:lnTo>
                  <a:pt x="2708169" y="178620"/>
                </a:lnTo>
                <a:lnTo>
                  <a:pt x="2693945" y="164395"/>
                </a:lnTo>
                <a:lnTo>
                  <a:pt x="2690388" y="167950"/>
                </a:lnTo>
                <a:lnTo>
                  <a:pt x="2690179" y="167741"/>
                </a:lnTo>
                <a:lnTo>
                  <a:pt x="2686734" y="170555"/>
                </a:lnTo>
                <a:cubicBezTo>
                  <a:pt x="2674210" y="178824"/>
                  <a:pt x="2657190" y="177446"/>
                  <a:pt x="2646165" y="166420"/>
                </a:cubicBezTo>
                <a:cubicBezTo>
                  <a:pt x="2635139" y="155395"/>
                  <a:pt x="2633760" y="138375"/>
                  <a:pt x="2642031" y="125851"/>
                </a:cubicBezTo>
                <a:lnTo>
                  <a:pt x="2644845" y="122406"/>
                </a:lnTo>
                <a:lnTo>
                  <a:pt x="2644697" y="122258"/>
                </a:lnTo>
                <a:lnTo>
                  <a:pt x="2646164" y="120790"/>
                </a:lnTo>
                <a:lnTo>
                  <a:pt x="2646165" y="120789"/>
                </a:lnTo>
                <a:lnTo>
                  <a:pt x="2646166" y="120788"/>
                </a:lnTo>
                <a:lnTo>
                  <a:pt x="2648251" y="118702"/>
                </a:lnTo>
                <a:lnTo>
                  <a:pt x="2608363" y="78814"/>
                </a:lnTo>
                <a:cubicBezTo>
                  <a:pt x="2589436" y="59887"/>
                  <a:pt x="2558752" y="59887"/>
                  <a:pt x="2539824" y="78814"/>
                </a:cubicBezTo>
                <a:lnTo>
                  <a:pt x="2499935" y="118703"/>
                </a:lnTo>
                <a:lnTo>
                  <a:pt x="2514159" y="132926"/>
                </a:lnTo>
                <a:lnTo>
                  <a:pt x="2514160" y="132927"/>
                </a:lnTo>
                <a:cubicBezTo>
                  <a:pt x="2526760" y="145528"/>
                  <a:pt x="2526760" y="165957"/>
                  <a:pt x="2514160" y="178558"/>
                </a:cubicBezTo>
                <a:cubicBezTo>
                  <a:pt x="2501559" y="191159"/>
                  <a:pt x="2481129" y="191159"/>
                  <a:pt x="2468529" y="178558"/>
                </a:cubicBezTo>
                <a:lnTo>
                  <a:pt x="2468467" y="178620"/>
                </a:lnTo>
                <a:lnTo>
                  <a:pt x="2454243" y="164395"/>
                </a:lnTo>
                <a:lnTo>
                  <a:pt x="2450688" y="167950"/>
                </a:lnTo>
                <a:lnTo>
                  <a:pt x="2450478" y="167741"/>
                </a:lnTo>
                <a:lnTo>
                  <a:pt x="2447034" y="170555"/>
                </a:lnTo>
                <a:cubicBezTo>
                  <a:pt x="2434509" y="178824"/>
                  <a:pt x="2417490" y="177446"/>
                  <a:pt x="2406464" y="166420"/>
                </a:cubicBezTo>
                <a:cubicBezTo>
                  <a:pt x="2395438" y="155395"/>
                  <a:pt x="2394060" y="138375"/>
                  <a:pt x="2402330" y="125851"/>
                </a:cubicBezTo>
                <a:lnTo>
                  <a:pt x="2405144" y="122406"/>
                </a:lnTo>
                <a:lnTo>
                  <a:pt x="2404996" y="122258"/>
                </a:lnTo>
                <a:lnTo>
                  <a:pt x="2406463" y="120790"/>
                </a:lnTo>
                <a:lnTo>
                  <a:pt x="2406464" y="120789"/>
                </a:lnTo>
                <a:lnTo>
                  <a:pt x="2406466" y="120788"/>
                </a:lnTo>
                <a:lnTo>
                  <a:pt x="2408551" y="118703"/>
                </a:lnTo>
                <a:lnTo>
                  <a:pt x="2368661" y="78814"/>
                </a:lnTo>
                <a:cubicBezTo>
                  <a:pt x="2349736" y="59887"/>
                  <a:pt x="2319050" y="59887"/>
                  <a:pt x="2300123" y="78814"/>
                </a:cubicBezTo>
                <a:lnTo>
                  <a:pt x="2260234" y="118702"/>
                </a:lnTo>
                <a:lnTo>
                  <a:pt x="2274457" y="132926"/>
                </a:lnTo>
                <a:lnTo>
                  <a:pt x="2274459" y="132927"/>
                </a:lnTo>
                <a:cubicBezTo>
                  <a:pt x="2287060" y="145528"/>
                  <a:pt x="2287060" y="165957"/>
                  <a:pt x="2274459" y="178558"/>
                </a:cubicBezTo>
                <a:cubicBezTo>
                  <a:pt x="2261858" y="191159"/>
                  <a:pt x="2241429" y="191159"/>
                  <a:pt x="2228828" y="178558"/>
                </a:cubicBezTo>
                <a:lnTo>
                  <a:pt x="2228767" y="178620"/>
                </a:lnTo>
                <a:lnTo>
                  <a:pt x="2214541" y="164395"/>
                </a:lnTo>
                <a:lnTo>
                  <a:pt x="2210986" y="167950"/>
                </a:lnTo>
                <a:lnTo>
                  <a:pt x="2210777" y="167741"/>
                </a:lnTo>
                <a:lnTo>
                  <a:pt x="2207332" y="170555"/>
                </a:lnTo>
                <a:cubicBezTo>
                  <a:pt x="2194807" y="178824"/>
                  <a:pt x="2177788" y="177446"/>
                  <a:pt x="2166762" y="166420"/>
                </a:cubicBezTo>
                <a:cubicBezTo>
                  <a:pt x="2155737" y="155395"/>
                  <a:pt x="2154359" y="138375"/>
                  <a:pt x="2162628" y="125851"/>
                </a:cubicBezTo>
                <a:lnTo>
                  <a:pt x="2165441" y="122406"/>
                </a:lnTo>
                <a:lnTo>
                  <a:pt x="2165294" y="122258"/>
                </a:lnTo>
                <a:lnTo>
                  <a:pt x="2166761" y="120790"/>
                </a:lnTo>
                <a:lnTo>
                  <a:pt x="2166762" y="120789"/>
                </a:lnTo>
                <a:lnTo>
                  <a:pt x="2166763" y="120788"/>
                </a:lnTo>
                <a:lnTo>
                  <a:pt x="2168848" y="118702"/>
                </a:lnTo>
                <a:lnTo>
                  <a:pt x="2128961" y="78814"/>
                </a:lnTo>
                <a:cubicBezTo>
                  <a:pt x="2110034" y="59887"/>
                  <a:pt x="2079349" y="59887"/>
                  <a:pt x="2060422" y="78814"/>
                </a:cubicBezTo>
                <a:lnTo>
                  <a:pt x="2020533" y="118703"/>
                </a:lnTo>
                <a:lnTo>
                  <a:pt x="2034756" y="132926"/>
                </a:lnTo>
                <a:lnTo>
                  <a:pt x="2034756" y="132927"/>
                </a:lnTo>
                <a:cubicBezTo>
                  <a:pt x="2047357" y="145528"/>
                  <a:pt x="2047357" y="165957"/>
                  <a:pt x="2034756" y="178558"/>
                </a:cubicBezTo>
                <a:cubicBezTo>
                  <a:pt x="2022157" y="191159"/>
                  <a:pt x="2001727" y="191159"/>
                  <a:pt x="1989127" y="178558"/>
                </a:cubicBezTo>
                <a:lnTo>
                  <a:pt x="1989065" y="178620"/>
                </a:lnTo>
                <a:lnTo>
                  <a:pt x="1974841" y="164395"/>
                </a:lnTo>
                <a:lnTo>
                  <a:pt x="1971286" y="167950"/>
                </a:lnTo>
                <a:lnTo>
                  <a:pt x="1971076" y="167741"/>
                </a:lnTo>
                <a:lnTo>
                  <a:pt x="1967632" y="170555"/>
                </a:lnTo>
                <a:cubicBezTo>
                  <a:pt x="1955107" y="178824"/>
                  <a:pt x="1938088" y="177446"/>
                  <a:pt x="1927062" y="166420"/>
                </a:cubicBezTo>
                <a:cubicBezTo>
                  <a:pt x="1916037" y="155395"/>
                  <a:pt x="1914659" y="138375"/>
                  <a:pt x="1922927" y="125851"/>
                </a:cubicBezTo>
                <a:lnTo>
                  <a:pt x="1925740" y="122406"/>
                </a:lnTo>
                <a:lnTo>
                  <a:pt x="1925594" y="122258"/>
                </a:lnTo>
                <a:lnTo>
                  <a:pt x="1927062" y="120790"/>
                </a:lnTo>
                <a:lnTo>
                  <a:pt x="1927062" y="120789"/>
                </a:lnTo>
                <a:lnTo>
                  <a:pt x="1927063" y="120788"/>
                </a:lnTo>
                <a:lnTo>
                  <a:pt x="1929148" y="118703"/>
                </a:lnTo>
                <a:lnTo>
                  <a:pt x="1889258" y="78814"/>
                </a:lnTo>
                <a:cubicBezTo>
                  <a:pt x="1870332" y="59887"/>
                  <a:pt x="1839647" y="59887"/>
                  <a:pt x="1820720" y="78814"/>
                </a:cubicBezTo>
                <a:lnTo>
                  <a:pt x="1780832" y="118702"/>
                </a:lnTo>
                <a:lnTo>
                  <a:pt x="1795056" y="132926"/>
                </a:lnTo>
                <a:lnTo>
                  <a:pt x="1795056" y="132927"/>
                </a:lnTo>
                <a:cubicBezTo>
                  <a:pt x="1807657" y="145528"/>
                  <a:pt x="1807657" y="165957"/>
                  <a:pt x="1795056" y="178558"/>
                </a:cubicBezTo>
                <a:cubicBezTo>
                  <a:pt x="1782457" y="191159"/>
                  <a:pt x="1762026" y="191159"/>
                  <a:pt x="1749425" y="178558"/>
                </a:cubicBezTo>
                <a:lnTo>
                  <a:pt x="1749364" y="178620"/>
                </a:lnTo>
                <a:lnTo>
                  <a:pt x="1735139" y="164395"/>
                </a:lnTo>
                <a:lnTo>
                  <a:pt x="1731583" y="167950"/>
                </a:lnTo>
                <a:lnTo>
                  <a:pt x="1731374" y="167741"/>
                </a:lnTo>
                <a:lnTo>
                  <a:pt x="1727929" y="170555"/>
                </a:lnTo>
                <a:cubicBezTo>
                  <a:pt x="1715405" y="178824"/>
                  <a:pt x="1698386" y="177446"/>
                  <a:pt x="1687360" y="166420"/>
                </a:cubicBezTo>
                <a:cubicBezTo>
                  <a:pt x="1676335" y="155395"/>
                  <a:pt x="1674956" y="138375"/>
                  <a:pt x="1683225" y="125851"/>
                </a:cubicBezTo>
                <a:lnTo>
                  <a:pt x="1686039" y="122406"/>
                </a:lnTo>
                <a:lnTo>
                  <a:pt x="1685891" y="122258"/>
                </a:lnTo>
                <a:lnTo>
                  <a:pt x="1687359" y="120790"/>
                </a:lnTo>
                <a:lnTo>
                  <a:pt x="1687360" y="120789"/>
                </a:lnTo>
                <a:lnTo>
                  <a:pt x="1687361" y="120788"/>
                </a:lnTo>
                <a:lnTo>
                  <a:pt x="1689447" y="118702"/>
                </a:lnTo>
                <a:lnTo>
                  <a:pt x="1649558" y="78814"/>
                </a:lnTo>
                <a:cubicBezTo>
                  <a:pt x="1630632" y="59887"/>
                  <a:pt x="1599946" y="59887"/>
                  <a:pt x="1581019" y="78814"/>
                </a:cubicBezTo>
                <a:lnTo>
                  <a:pt x="1541131" y="118703"/>
                </a:lnTo>
                <a:lnTo>
                  <a:pt x="1555354" y="132926"/>
                </a:lnTo>
                <a:lnTo>
                  <a:pt x="1555355" y="132927"/>
                </a:lnTo>
                <a:cubicBezTo>
                  <a:pt x="1567955" y="145528"/>
                  <a:pt x="1567955" y="165957"/>
                  <a:pt x="1555355" y="178558"/>
                </a:cubicBezTo>
                <a:cubicBezTo>
                  <a:pt x="1542754" y="191159"/>
                  <a:pt x="1522324" y="191159"/>
                  <a:pt x="1509724" y="178558"/>
                </a:cubicBezTo>
                <a:lnTo>
                  <a:pt x="1509662" y="178620"/>
                </a:lnTo>
                <a:lnTo>
                  <a:pt x="1495438" y="164395"/>
                </a:lnTo>
                <a:lnTo>
                  <a:pt x="1491883" y="167950"/>
                </a:lnTo>
                <a:lnTo>
                  <a:pt x="1491673" y="167741"/>
                </a:lnTo>
                <a:lnTo>
                  <a:pt x="1488228" y="170555"/>
                </a:lnTo>
                <a:cubicBezTo>
                  <a:pt x="1475704" y="178824"/>
                  <a:pt x="1458685" y="177446"/>
                  <a:pt x="1447659" y="166420"/>
                </a:cubicBezTo>
                <a:cubicBezTo>
                  <a:pt x="1436633" y="155395"/>
                  <a:pt x="1435255" y="138375"/>
                  <a:pt x="1443524" y="125851"/>
                </a:cubicBezTo>
                <a:lnTo>
                  <a:pt x="1446339" y="122406"/>
                </a:lnTo>
                <a:lnTo>
                  <a:pt x="1446190" y="122258"/>
                </a:lnTo>
                <a:lnTo>
                  <a:pt x="1447658" y="120790"/>
                </a:lnTo>
                <a:lnTo>
                  <a:pt x="1447659" y="120789"/>
                </a:lnTo>
                <a:lnTo>
                  <a:pt x="1447660" y="120788"/>
                </a:lnTo>
                <a:lnTo>
                  <a:pt x="1449745" y="118703"/>
                </a:lnTo>
                <a:lnTo>
                  <a:pt x="1409856" y="78814"/>
                </a:lnTo>
                <a:cubicBezTo>
                  <a:pt x="1390930" y="59887"/>
                  <a:pt x="1360245" y="59887"/>
                  <a:pt x="1341318" y="78814"/>
                </a:cubicBezTo>
                <a:lnTo>
                  <a:pt x="1301429" y="118702"/>
                </a:lnTo>
                <a:lnTo>
                  <a:pt x="1315653" y="132926"/>
                </a:lnTo>
                <a:lnTo>
                  <a:pt x="1315654" y="132927"/>
                </a:lnTo>
                <a:cubicBezTo>
                  <a:pt x="1328254" y="145528"/>
                  <a:pt x="1328254" y="165957"/>
                  <a:pt x="1315654" y="178558"/>
                </a:cubicBezTo>
                <a:cubicBezTo>
                  <a:pt x="1303053" y="191159"/>
                  <a:pt x="1282624" y="191159"/>
                  <a:pt x="1270023" y="178558"/>
                </a:cubicBezTo>
                <a:lnTo>
                  <a:pt x="1269961" y="178620"/>
                </a:lnTo>
                <a:lnTo>
                  <a:pt x="1255736" y="164395"/>
                </a:lnTo>
                <a:lnTo>
                  <a:pt x="1252181" y="167950"/>
                </a:lnTo>
                <a:lnTo>
                  <a:pt x="1251972" y="167741"/>
                </a:lnTo>
                <a:lnTo>
                  <a:pt x="1248527" y="170555"/>
                </a:lnTo>
                <a:cubicBezTo>
                  <a:pt x="1236002" y="178824"/>
                  <a:pt x="1218983" y="177446"/>
                  <a:pt x="1207957" y="166420"/>
                </a:cubicBezTo>
                <a:cubicBezTo>
                  <a:pt x="1196932" y="155395"/>
                  <a:pt x="1195554" y="138375"/>
                  <a:pt x="1203823" y="125851"/>
                </a:cubicBezTo>
                <a:lnTo>
                  <a:pt x="1206636" y="122406"/>
                </a:lnTo>
                <a:lnTo>
                  <a:pt x="1206488" y="122258"/>
                </a:lnTo>
                <a:lnTo>
                  <a:pt x="1207956" y="120790"/>
                </a:lnTo>
                <a:lnTo>
                  <a:pt x="1207957" y="120789"/>
                </a:lnTo>
                <a:lnTo>
                  <a:pt x="1207958" y="120788"/>
                </a:lnTo>
                <a:lnTo>
                  <a:pt x="1210044" y="118702"/>
                </a:lnTo>
                <a:lnTo>
                  <a:pt x="1170155" y="78814"/>
                </a:lnTo>
                <a:cubicBezTo>
                  <a:pt x="1151229" y="59887"/>
                  <a:pt x="1120544" y="59887"/>
                  <a:pt x="1101617" y="78814"/>
                </a:cubicBezTo>
                <a:lnTo>
                  <a:pt x="1061728" y="118703"/>
                </a:lnTo>
                <a:lnTo>
                  <a:pt x="1075951" y="132926"/>
                </a:lnTo>
                <a:lnTo>
                  <a:pt x="1075952" y="132927"/>
                </a:lnTo>
                <a:cubicBezTo>
                  <a:pt x="1088553" y="145528"/>
                  <a:pt x="1088553" y="165957"/>
                  <a:pt x="1075952" y="178558"/>
                </a:cubicBezTo>
                <a:cubicBezTo>
                  <a:pt x="1063351" y="191159"/>
                  <a:pt x="1042922" y="191159"/>
                  <a:pt x="1030322" y="178558"/>
                </a:cubicBezTo>
                <a:lnTo>
                  <a:pt x="1030259" y="178620"/>
                </a:lnTo>
                <a:lnTo>
                  <a:pt x="1016035" y="164395"/>
                </a:lnTo>
                <a:lnTo>
                  <a:pt x="1012480" y="167950"/>
                </a:lnTo>
                <a:lnTo>
                  <a:pt x="1012271" y="167741"/>
                </a:lnTo>
                <a:lnTo>
                  <a:pt x="1008826" y="170555"/>
                </a:lnTo>
                <a:cubicBezTo>
                  <a:pt x="996301" y="178824"/>
                  <a:pt x="979282" y="177446"/>
                  <a:pt x="968256" y="166420"/>
                </a:cubicBezTo>
                <a:cubicBezTo>
                  <a:pt x="957231" y="155395"/>
                  <a:pt x="955852" y="138375"/>
                  <a:pt x="964122" y="125851"/>
                </a:cubicBezTo>
                <a:lnTo>
                  <a:pt x="966936" y="122406"/>
                </a:lnTo>
                <a:lnTo>
                  <a:pt x="966788" y="122258"/>
                </a:lnTo>
                <a:lnTo>
                  <a:pt x="968256" y="120790"/>
                </a:lnTo>
                <a:lnTo>
                  <a:pt x="968256" y="120789"/>
                </a:lnTo>
                <a:lnTo>
                  <a:pt x="968258" y="120788"/>
                </a:lnTo>
                <a:lnTo>
                  <a:pt x="970343" y="118703"/>
                </a:lnTo>
                <a:lnTo>
                  <a:pt x="930454" y="78814"/>
                </a:lnTo>
                <a:cubicBezTo>
                  <a:pt x="911527" y="59887"/>
                  <a:pt x="880842" y="59887"/>
                  <a:pt x="861915" y="78814"/>
                </a:cubicBezTo>
                <a:lnTo>
                  <a:pt x="822027" y="118702"/>
                </a:lnTo>
                <a:lnTo>
                  <a:pt x="836250" y="132926"/>
                </a:lnTo>
                <a:lnTo>
                  <a:pt x="836251" y="132927"/>
                </a:lnTo>
                <a:cubicBezTo>
                  <a:pt x="848852" y="145528"/>
                  <a:pt x="848852" y="165957"/>
                  <a:pt x="836251" y="178558"/>
                </a:cubicBezTo>
                <a:cubicBezTo>
                  <a:pt x="823651" y="191159"/>
                  <a:pt x="803221" y="191159"/>
                  <a:pt x="790620" y="178558"/>
                </a:cubicBezTo>
                <a:lnTo>
                  <a:pt x="790559" y="178620"/>
                </a:lnTo>
                <a:lnTo>
                  <a:pt x="776334" y="164395"/>
                </a:lnTo>
                <a:lnTo>
                  <a:pt x="772778" y="167950"/>
                </a:lnTo>
                <a:lnTo>
                  <a:pt x="772569" y="167741"/>
                </a:lnTo>
                <a:lnTo>
                  <a:pt x="769124" y="170555"/>
                </a:lnTo>
                <a:cubicBezTo>
                  <a:pt x="756600" y="178824"/>
                  <a:pt x="739580" y="177446"/>
                  <a:pt x="728555" y="166420"/>
                </a:cubicBezTo>
                <a:cubicBezTo>
                  <a:pt x="717530" y="155395"/>
                  <a:pt x="716151" y="138375"/>
                  <a:pt x="724420" y="125851"/>
                </a:cubicBezTo>
                <a:lnTo>
                  <a:pt x="727234" y="122406"/>
                </a:lnTo>
                <a:lnTo>
                  <a:pt x="727086" y="122258"/>
                </a:lnTo>
                <a:lnTo>
                  <a:pt x="728554" y="120790"/>
                </a:lnTo>
                <a:lnTo>
                  <a:pt x="728555" y="120789"/>
                </a:lnTo>
                <a:lnTo>
                  <a:pt x="728556" y="120788"/>
                </a:lnTo>
                <a:lnTo>
                  <a:pt x="730642" y="118702"/>
                </a:lnTo>
                <a:lnTo>
                  <a:pt x="690753" y="78814"/>
                </a:lnTo>
                <a:cubicBezTo>
                  <a:pt x="671826" y="59887"/>
                  <a:pt x="641140" y="59887"/>
                  <a:pt x="622214" y="78814"/>
                </a:cubicBezTo>
                <a:lnTo>
                  <a:pt x="582326" y="118702"/>
                </a:lnTo>
                <a:lnTo>
                  <a:pt x="596549" y="132926"/>
                </a:lnTo>
                <a:lnTo>
                  <a:pt x="596550" y="132927"/>
                </a:lnTo>
                <a:cubicBezTo>
                  <a:pt x="609150" y="145528"/>
                  <a:pt x="609150" y="165957"/>
                  <a:pt x="596550" y="178558"/>
                </a:cubicBezTo>
                <a:cubicBezTo>
                  <a:pt x="583950" y="191159"/>
                  <a:pt x="563520" y="191159"/>
                  <a:pt x="550919" y="178558"/>
                </a:cubicBezTo>
                <a:lnTo>
                  <a:pt x="550858" y="178620"/>
                </a:lnTo>
                <a:lnTo>
                  <a:pt x="536633" y="164395"/>
                </a:lnTo>
                <a:lnTo>
                  <a:pt x="533077" y="167950"/>
                </a:lnTo>
                <a:lnTo>
                  <a:pt x="532868" y="167741"/>
                </a:lnTo>
                <a:lnTo>
                  <a:pt x="529423" y="170555"/>
                </a:lnTo>
                <a:cubicBezTo>
                  <a:pt x="516899" y="178824"/>
                  <a:pt x="499879" y="177446"/>
                  <a:pt x="488853" y="166420"/>
                </a:cubicBezTo>
                <a:cubicBezTo>
                  <a:pt x="477829" y="155395"/>
                  <a:pt x="476450" y="138375"/>
                  <a:pt x="484719" y="125851"/>
                </a:cubicBezTo>
                <a:lnTo>
                  <a:pt x="487533" y="122406"/>
                </a:lnTo>
                <a:lnTo>
                  <a:pt x="487385" y="122258"/>
                </a:lnTo>
                <a:lnTo>
                  <a:pt x="488853" y="120790"/>
                </a:lnTo>
                <a:lnTo>
                  <a:pt x="488853" y="120789"/>
                </a:lnTo>
                <a:lnTo>
                  <a:pt x="488855" y="120788"/>
                </a:lnTo>
                <a:lnTo>
                  <a:pt x="490941" y="118702"/>
                </a:lnTo>
                <a:lnTo>
                  <a:pt x="451052" y="78814"/>
                </a:lnTo>
                <a:cubicBezTo>
                  <a:pt x="432125" y="59887"/>
                  <a:pt x="401440" y="59887"/>
                  <a:pt x="382513" y="78814"/>
                </a:cubicBezTo>
                <a:lnTo>
                  <a:pt x="342624" y="118703"/>
                </a:lnTo>
                <a:lnTo>
                  <a:pt x="356848" y="132926"/>
                </a:lnTo>
                <a:lnTo>
                  <a:pt x="356848" y="132927"/>
                </a:lnTo>
                <a:cubicBezTo>
                  <a:pt x="369449" y="145528"/>
                  <a:pt x="369449" y="165957"/>
                  <a:pt x="356848" y="178558"/>
                </a:cubicBezTo>
                <a:cubicBezTo>
                  <a:pt x="344248" y="191159"/>
                  <a:pt x="323818" y="191159"/>
                  <a:pt x="311217" y="178558"/>
                </a:cubicBezTo>
                <a:lnTo>
                  <a:pt x="311156" y="178620"/>
                </a:lnTo>
                <a:lnTo>
                  <a:pt x="296932" y="164395"/>
                </a:lnTo>
                <a:lnTo>
                  <a:pt x="293377" y="167950"/>
                </a:lnTo>
                <a:lnTo>
                  <a:pt x="293167" y="167741"/>
                </a:lnTo>
                <a:lnTo>
                  <a:pt x="289722" y="170555"/>
                </a:lnTo>
                <a:cubicBezTo>
                  <a:pt x="277198" y="178824"/>
                  <a:pt x="260178" y="177446"/>
                  <a:pt x="249153" y="166420"/>
                </a:cubicBezTo>
                <a:cubicBezTo>
                  <a:pt x="238127" y="155395"/>
                  <a:pt x="236749" y="138375"/>
                  <a:pt x="245018" y="125851"/>
                </a:cubicBezTo>
                <a:lnTo>
                  <a:pt x="247832" y="122406"/>
                </a:lnTo>
                <a:lnTo>
                  <a:pt x="247684" y="122258"/>
                </a:lnTo>
                <a:lnTo>
                  <a:pt x="249152" y="120790"/>
                </a:lnTo>
                <a:lnTo>
                  <a:pt x="249153" y="120789"/>
                </a:lnTo>
                <a:lnTo>
                  <a:pt x="249154" y="120788"/>
                </a:lnTo>
                <a:lnTo>
                  <a:pt x="251239" y="118703"/>
                </a:lnTo>
                <a:lnTo>
                  <a:pt x="211350" y="78814"/>
                </a:lnTo>
                <a:cubicBezTo>
                  <a:pt x="192424" y="59887"/>
                  <a:pt x="161738" y="59887"/>
                  <a:pt x="142812" y="78814"/>
                </a:cubicBezTo>
                <a:lnTo>
                  <a:pt x="53675" y="167950"/>
                </a:lnTo>
                <a:lnTo>
                  <a:pt x="53465" y="167741"/>
                </a:lnTo>
                <a:lnTo>
                  <a:pt x="50020" y="170555"/>
                </a:lnTo>
                <a:cubicBezTo>
                  <a:pt x="37496" y="178824"/>
                  <a:pt x="20477" y="177446"/>
                  <a:pt x="9451" y="166420"/>
                </a:cubicBezTo>
                <a:cubicBezTo>
                  <a:pt x="-1575" y="155395"/>
                  <a:pt x="-2952" y="138375"/>
                  <a:pt x="5316" y="125851"/>
                </a:cubicBezTo>
                <a:lnTo>
                  <a:pt x="8130" y="122406"/>
                </a:lnTo>
                <a:lnTo>
                  <a:pt x="7982" y="122258"/>
                </a:lnTo>
                <a:lnTo>
                  <a:pt x="9450" y="120790"/>
                </a:lnTo>
                <a:lnTo>
                  <a:pt x="9451" y="120789"/>
                </a:lnTo>
                <a:lnTo>
                  <a:pt x="9452" y="120788"/>
                </a:lnTo>
                <a:lnTo>
                  <a:pt x="97119" y="33121"/>
                </a:lnTo>
                <a:cubicBezTo>
                  <a:pt x="119200" y="11040"/>
                  <a:pt x="148141" y="0"/>
                  <a:pt x="17708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CFA5FE7-E255-1444-E7D7-B55580BF9DD1}"/>
              </a:ext>
            </a:extLst>
          </p:cNvPr>
          <p:cNvSpPr/>
          <p:nvPr/>
        </p:nvSpPr>
        <p:spPr>
          <a:xfrm>
            <a:off x="291608" y="2345226"/>
            <a:ext cx="9307186" cy="439961"/>
          </a:xfrm>
          <a:custGeom>
            <a:avLst/>
            <a:gdLst>
              <a:gd name="connsiteX0" fmla="*/ 550845 w 9307186"/>
              <a:gd name="connsiteY0" fmla="*/ 1052 h 439961"/>
              <a:gd name="connsiteX1" fmla="*/ 808720 w 9307186"/>
              <a:gd name="connsiteY1" fmla="*/ 93684 h 439961"/>
              <a:gd name="connsiteX2" fmla="*/ 816952 w 9307186"/>
              <a:gd name="connsiteY2" fmla="*/ 103106 h 439961"/>
              <a:gd name="connsiteX3" fmla="*/ 1127738 w 9307186"/>
              <a:gd name="connsiteY3" fmla="*/ 13212 h 439961"/>
              <a:gd name="connsiteX4" fmla="*/ 1194149 w 9307186"/>
              <a:gd name="connsiteY4" fmla="*/ 1052 h 439961"/>
              <a:gd name="connsiteX5" fmla="*/ 1452023 w 9307186"/>
              <a:gd name="connsiteY5" fmla="*/ 93684 h 439961"/>
              <a:gd name="connsiteX6" fmla="*/ 1460256 w 9307186"/>
              <a:gd name="connsiteY6" fmla="*/ 103106 h 439961"/>
              <a:gd name="connsiteX7" fmla="*/ 1771042 w 9307186"/>
              <a:gd name="connsiteY7" fmla="*/ 13212 h 439961"/>
              <a:gd name="connsiteX8" fmla="*/ 1837453 w 9307186"/>
              <a:gd name="connsiteY8" fmla="*/ 1052 h 439961"/>
              <a:gd name="connsiteX9" fmla="*/ 2095327 w 9307186"/>
              <a:gd name="connsiteY9" fmla="*/ 93684 h 439961"/>
              <a:gd name="connsiteX10" fmla="*/ 2103559 w 9307186"/>
              <a:gd name="connsiteY10" fmla="*/ 103106 h 439961"/>
              <a:gd name="connsiteX11" fmla="*/ 2414346 w 9307186"/>
              <a:gd name="connsiteY11" fmla="*/ 13212 h 439961"/>
              <a:gd name="connsiteX12" fmla="*/ 2480757 w 9307186"/>
              <a:gd name="connsiteY12" fmla="*/ 1052 h 439961"/>
              <a:gd name="connsiteX13" fmla="*/ 2738631 w 9307186"/>
              <a:gd name="connsiteY13" fmla="*/ 93684 h 439961"/>
              <a:gd name="connsiteX14" fmla="*/ 2746863 w 9307186"/>
              <a:gd name="connsiteY14" fmla="*/ 103106 h 439961"/>
              <a:gd name="connsiteX15" fmla="*/ 3057650 w 9307186"/>
              <a:gd name="connsiteY15" fmla="*/ 13212 h 439961"/>
              <a:gd name="connsiteX16" fmla="*/ 3124061 w 9307186"/>
              <a:gd name="connsiteY16" fmla="*/ 1052 h 439961"/>
              <a:gd name="connsiteX17" fmla="*/ 3381934 w 9307186"/>
              <a:gd name="connsiteY17" fmla="*/ 93684 h 439961"/>
              <a:gd name="connsiteX18" fmla="*/ 3390167 w 9307186"/>
              <a:gd name="connsiteY18" fmla="*/ 103106 h 439961"/>
              <a:gd name="connsiteX19" fmla="*/ 3700953 w 9307186"/>
              <a:gd name="connsiteY19" fmla="*/ 13212 h 439961"/>
              <a:gd name="connsiteX20" fmla="*/ 3767364 w 9307186"/>
              <a:gd name="connsiteY20" fmla="*/ 1052 h 439961"/>
              <a:gd name="connsiteX21" fmla="*/ 4025239 w 9307186"/>
              <a:gd name="connsiteY21" fmla="*/ 93684 h 439961"/>
              <a:gd name="connsiteX22" fmla="*/ 4033471 w 9307186"/>
              <a:gd name="connsiteY22" fmla="*/ 103106 h 439961"/>
              <a:gd name="connsiteX23" fmla="*/ 4344257 w 9307186"/>
              <a:gd name="connsiteY23" fmla="*/ 13212 h 439961"/>
              <a:gd name="connsiteX24" fmla="*/ 4410668 w 9307186"/>
              <a:gd name="connsiteY24" fmla="*/ 1052 h 439961"/>
              <a:gd name="connsiteX25" fmla="*/ 4668543 w 9307186"/>
              <a:gd name="connsiteY25" fmla="*/ 93684 h 439961"/>
              <a:gd name="connsiteX26" fmla="*/ 4676775 w 9307186"/>
              <a:gd name="connsiteY26" fmla="*/ 103106 h 439961"/>
              <a:gd name="connsiteX27" fmla="*/ 4987561 w 9307186"/>
              <a:gd name="connsiteY27" fmla="*/ 13212 h 439961"/>
              <a:gd name="connsiteX28" fmla="*/ 5053972 w 9307186"/>
              <a:gd name="connsiteY28" fmla="*/ 1052 h 439961"/>
              <a:gd name="connsiteX29" fmla="*/ 5311847 w 9307186"/>
              <a:gd name="connsiteY29" fmla="*/ 93684 h 439961"/>
              <a:gd name="connsiteX30" fmla="*/ 5320079 w 9307186"/>
              <a:gd name="connsiteY30" fmla="*/ 103106 h 439961"/>
              <a:gd name="connsiteX31" fmla="*/ 5630865 w 9307186"/>
              <a:gd name="connsiteY31" fmla="*/ 13212 h 439961"/>
              <a:gd name="connsiteX32" fmla="*/ 5697276 w 9307186"/>
              <a:gd name="connsiteY32" fmla="*/ 1052 h 439961"/>
              <a:gd name="connsiteX33" fmla="*/ 5955151 w 9307186"/>
              <a:gd name="connsiteY33" fmla="*/ 93684 h 439961"/>
              <a:gd name="connsiteX34" fmla="*/ 5963383 w 9307186"/>
              <a:gd name="connsiteY34" fmla="*/ 103106 h 439961"/>
              <a:gd name="connsiteX35" fmla="*/ 6274169 w 9307186"/>
              <a:gd name="connsiteY35" fmla="*/ 13212 h 439961"/>
              <a:gd name="connsiteX36" fmla="*/ 6340580 w 9307186"/>
              <a:gd name="connsiteY36" fmla="*/ 1052 h 439961"/>
              <a:gd name="connsiteX37" fmla="*/ 6598455 w 9307186"/>
              <a:gd name="connsiteY37" fmla="*/ 93684 h 439961"/>
              <a:gd name="connsiteX38" fmla="*/ 6606687 w 9307186"/>
              <a:gd name="connsiteY38" fmla="*/ 103106 h 439961"/>
              <a:gd name="connsiteX39" fmla="*/ 6917473 w 9307186"/>
              <a:gd name="connsiteY39" fmla="*/ 13212 h 439961"/>
              <a:gd name="connsiteX40" fmla="*/ 6983884 w 9307186"/>
              <a:gd name="connsiteY40" fmla="*/ 1052 h 439961"/>
              <a:gd name="connsiteX41" fmla="*/ 7241759 w 9307186"/>
              <a:gd name="connsiteY41" fmla="*/ 93684 h 439961"/>
              <a:gd name="connsiteX42" fmla="*/ 7249991 w 9307186"/>
              <a:gd name="connsiteY42" fmla="*/ 103106 h 439961"/>
              <a:gd name="connsiteX43" fmla="*/ 7560777 w 9307186"/>
              <a:gd name="connsiteY43" fmla="*/ 13212 h 439961"/>
              <a:gd name="connsiteX44" fmla="*/ 7627188 w 9307186"/>
              <a:gd name="connsiteY44" fmla="*/ 1052 h 439961"/>
              <a:gd name="connsiteX45" fmla="*/ 7885063 w 9307186"/>
              <a:gd name="connsiteY45" fmla="*/ 93684 h 439961"/>
              <a:gd name="connsiteX46" fmla="*/ 7893295 w 9307186"/>
              <a:gd name="connsiteY46" fmla="*/ 103106 h 439961"/>
              <a:gd name="connsiteX47" fmla="*/ 8204081 w 9307186"/>
              <a:gd name="connsiteY47" fmla="*/ 13212 h 439961"/>
              <a:gd name="connsiteX48" fmla="*/ 8270492 w 9307186"/>
              <a:gd name="connsiteY48" fmla="*/ 1052 h 439961"/>
              <a:gd name="connsiteX49" fmla="*/ 8528366 w 9307186"/>
              <a:gd name="connsiteY49" fmla="*/ 93684 h 439961"/>
              <a:gd name="connsiteX50" fmla="*/ 8536598 w 9307186"/>
              <a:gd name="connsiteY50" fmla="*/ 103106 h 439961"/>
              <a:gd name="connsiteX51" fmla="*/ 8847383 w 9307186"/>
              <a:gd name="connsiteY51" fmla="*/ 13212 h 439961"/>
              <a:gd name="connsiteX52" fmla="*/ 8913794 w 9307186"/>
              <a:gd name="connsiteY52" fmla="*/ 1052 h 439961"/>
              <a:gd name="connsiteX53" fmla="*/ 9260190 w 9307186"/>
              <a:gd name="connsiteY53" fmla="*/ 240792 h 439961"/>
              <a:gd name="connsiteX54" fmla="*/ 9306191 w 9307186"/>
              <a:gd name="connsiteY54" fmla="*/ 399832 h 439961"/>
              <a:gd name="connsiteX55" fmla="*/ 9306521 w 9307186"/>
              <a:gd name="connsiteY55" fmla="*/ 400973 h 439961"/>
              <a:gd name="connsiteX56" fmla="*/ 9306289 w 9307186"/>
              <a:gd name="connsiteY56" fmla="*/ 401040 h 439961"/>
              <a:gd name="connsiteX57" fmla="*/ 9307186 w 9307186"/>
              <a:gd name="connsiteY57" fmla="*/ 412225 h 439961"/>
              <a:gd name="connsiteX58" fmla="*/ 9284472 w 9307186"/>
              <a:gd name="connsiteY58" fmla="*/ 438693 h 439961"/>
              <a:gd name="connsiteX59" fmla="*/ 9245362 w 9307186"/>
              <a:gd name="connsiteY59" fmla="*/ 417426 h 439961"/>
              <a:gd name="connsiteX60" fmla="*/ 9245197 w 9307186"/>
              <a:gd name="connsiteY60" fmla="*/ 415357 h 439961"/>
              <a:gd name="connsiteX61" fmla="*/ 9199761 w 9307186"/>
              <a:gd name="connsiteY61" fmla="*/ 258271 h 439961"/>
              <a:gd name="connsiteX62" fmla="*/ 8864862 w 9307186"/>
              <a:gd name="connsiteY62" fmla="*/ 73642 h 439961"/>
              <a:gd name="connsiteX63" fmla="*/ 8575877 w 9307186"/>
              <a:gd name="connsiteY63" fmla="*/ 157229 h 439961"/>
              <a:gd name="connsiteX64" fmla="*/ 8616888 w 9307186"/>
              <a:gd name="connsiteY64" fmla="*/ 240792 h 439961"/>
              <a:gd name="connsiteX65" fmla="*/ 8662889 w 9307186"/>
              <a:gd name="connsiteY65" fmla="*/ 399832 h 439961"/>
              <a:gd name="connsiteX66" fmla="*/ 8663219 w 9307186"/>
              <a:gd name="connsiteY66" fmla="*/ 400973 h 439961"/>
              <a:gd name="connsiteX67" fmla="*/ 8662987 w 9307186"/>
              <a:gd name="connsiteY67" fmla="*/ 401040 h 439961"/>
              <a:gd name="connsiteX68" fmla="*/ 8663884 w 9307186"/>
              <a:gd name="connsiteY68" fmla="*/ 412225 h 439961"/>
              <a:gd name="connsiteX69" fmla="*/ 8641170 w 9307186"/>
              <a:gd name="connsiteY69" fmla="*/ 438693 h 439961"/>
              <a:gd name="connsiteX70" fmla="*/ 8602060 w 9307186"/>
              <a:gd name="connsiteY70" fmla="*/ 417426 h 439961"/>
              <a:gd name="connsiteX71" fmla="*/ 8601895 w 9307186"/>
              <a:gd name="connsiteY71" fmla="*/ 415357 h 439961"/>
              <a:gd name="connsiteX72" fmla="*/ 8556459 w 9307186"/>
              <a:gd name="connsiteY72" fmla="*/ 258271 h 439961"/>
              <a:gd name="connsiteX73" fmla="*/ 8513211 w 9307186"/>
              <a:gd name="connsiteY73" fmla="*/ 175355 h 439961"/>
              <a:gd name="connsiteX74" fmla="*/ 8403037 w 9307186"/>
              <a:gd name="connsiteY74" fmla="*/ 207222 h 439961"/>
              <a:gd name="connsiteX75" fmla="*/ 8402950 w 9307186"/>
              <a:gd name="connsiteY75" fmla="*/ 206921 h 439961"/>
              <a:gd name="connsiteX76" fmla="*/ 8364190 w 9307186"/>
              <a:gd name="connsiteY76" fmla="*/ 185552 h 439961"/>
              <a:gd name="connsiteX77" fmla="*/ 8385558 w 9307186"/>
              <a:gd name="connsiteY77" fmla="*/ 146792 h 439961"/>
              <a:gd name="connsiteX78" fmla="*/ 8385561 w 9307186"/>
              <a:gd name="connsiteY78" fmla="*/ 146793 h 439961"/>
              <a:gd name="connsiteX79" fmla="*/ 8466465 w 9307186"/>
              <a:gd name="connsiteY79" fmla="*/ 123392 h 439961"/>
              <a:gd name="connsiteX80" fmla="*/ 8427247 w 9307186"/>
              <a:gd name="connsiteY80" fmla="*/ 96597 h 439961"/>
              <a:gd name="connsiteX81" fmla="*/ 8221560 w 9307186"/>
              <a:gd name="connsiteY81" fmla="*/ 73642 h 439961"/>
              <a:gd name="connsiteX82" fmla="*/ 7932574 w 9307186"/>
              <a:gd name="connsiteY82" fmla="*/ 157230 h 439961"/>
              <a:gd name="connsiteX83" fmla="*/ 7973584 w 9307186"/>
              <a:gd name="connsiteY83" fmla="*/ 240792 h 439961"/>
              <a:gd name="connsiteX84" fmla="*/ 8019585 w 9307186"/>
              <a:gd name="connsiteY84" fmla="*/ 399832 h 439961"/>
              <a:gd name="connsiteX85" fmla="*/ 8019915 w 9307186"/>
              <a:gd name="connsiteY85" fmla="*/ 400973 h 439961"/>
              <a:gd name="connsiteX86" fmla="*/ 8019683 w 9307186"/>
              <a:gd name="connsiteY86" fmla="*/ 401040 h 439961"/>
              <a:gd name="connsiteX87" fmla="*/ 8020580 w 9307186"/>
              <a:gd name="connsiteY87" fmla="*/ 412225 h 439961"/>
              <a:gd name="connsiteX88" fmla="*/ 7997866 w 9307186"/>
              <a:gd name="connsiteY88" fmla="*/ 438693 h 439961"/>
              <a:gd name="connsiteX89" fmla="*/ 7958756 w 9307186"/>
              <a:gd name="connsiteY89" fmla="*/ 417426 h 439961"/>
              <a:gd name="connsiteX90" fmla="*/ 7958591 w 9307186"/>
              <a:gd name="connsiteY90" fmla="*/ 415357 h 439961"/>
              <a:gd name="connsiteX91" fmla="*/ 7913155 w 9307186"/>
              <a:gd name="connsiteY91" fmla="*/ 258271 h 439961"/>
              <a:gd name="connsiteX92" fmla="*/ 7869907 w 9307186"/>
              <a:gd name="connsiteY92" fmla="*/ 175356 h 439961"/>
              <a:gd name="connsiteX93" fmla="*/ 7759735 w 9307186"/>
              <a:gd name="connsiteY93" fmla="*/ 207222 h 439961"/>
              <a:gd name="connsiteX94" fmla="*/ 7759648 w 9307186"/>
              <a:gd name="connsiteY94" fmla="*/ 206921 h 439961"/>
              <a:gd name="connsiteX95" fmla="*/ 7720888 w 9307186"/>
              <a:gd name="connsiteY95" fmla="*/ 185552 h 439961"/>
              <a:gd name="connsiteX96" fmla="*/ 7742256 w 9307186"/>
              <a:gd name="connsiteY96" fmla="*/ 146792 h 439961"/>
              <a:gd name="connsiteX97" fmla="*/ 7742259 w 9307186"/>
              <a:gd name="connsiteY97" fmla="*/ 146793 h 439961"/>
              <a:gd name="connsiteX98" fmla="*/ 7823162 w 9307186"/>
              <a:gd name="connsiteY98" fmla="*/ 123392 h 439961"/>
              <a:gd name="connsiteX99" fmla="*/ 7783943 w 9307186"/>
              <a:gd name="connsiteY99" fmla="*/ 96597 h 439961"/>
              <a:gd name="connsiteX100" fmla="*/ 7578256 w 9307186"/>
              <a:gd name="connsiteY100" fmla="*/ 73642 h 439961"/>
              <a:gd name="connsiteX101" fmla="*/ 7289270 w 9307186"/>
              <a:gd name="connsiteY101" fmla="*/ 157230 h 439961"/>
              <a:gd name="connsiteX102" fmla="*/ 7330280 w 9307186"/>
              <a:gd name="connsiteY102" fmla="*/ 240792 h 439961"/>
              <a:gd name="connsiteX103" fmla="*/ 7376281 w 9307186"/>
              <a:gd name="connsiteY103" fmla="*/ 399832 h 439961"/>
              <a:gd name="connsiteX104" fmla="*/ 7376611 w 9307186"/>
              <a:gd name="connsiteY104" fmla="*/ 400973 h 439961"/>
              <a:gd name="connsiteX105" fmla="*/ 7376379 w 9307186"/>
              <a:gd name="connsiteY105" fmla="*/ 401040 h 439961"/>
              <a:gd name="connsiteX106" fmla="*/ 7377276 w 9307186"/>
              <a:gd name="connsiteY106" fmla="*/ 412225 h 439961"/>
              <a:gd name="connsiteX107" fmla="*/ 7354562 w 9307186"/>
              <a:gd name="connsiteY107" fmla="*/ 438693 h 439961"/>
              <a:gd name="connsiteX108" fmla="*/ 7315452 w 9307186"/>
              <a:gd name="connsiteY108" fmla="*/ 417426 h 439961"/>
              <a:gd name="connsiteX109" fmla="*/ 7315287 w 9307186"/>
              <a:gd name="connsiteY109" fmla="*/ 415357 h 439961"/>
              <a:gd name="connsiteX110" fmla="*/ 7269851 w 9307186"/>
              <a:gd name="connsiteY110" fmla="*/ 258271 h 439961"/>
              <a:gd name="connsiteX111" fmla="*/ 7226603 w 9307186"/>
              <a:gd name="connsiteY111" fmla="*/ 175356 h 439961"/>
              <a:gd name="connsiteX112" fmla="*/ 7116431 w 9307186"/>
              <a:gd name="connsiteY112" fmla="*/ 207222 h 439961"/>
              <a:gd name="connsiteX113" fmla="*/ 7116344 w 9307186"/>
              <a:gd name="connsiteY113" fmla="*/ 206921 h 439961"/>
              <a:gd name="connsiteX114" fmla="*/ 7077584 w 9307186"/>
              <a:gd name="connsiteY114" fmla="*/ 185552 h 439961"/>
              <a:gd name="connsiteX115" fmla="*/ 7098952 w 9307186"/>
              <a:gd name="connsiteY115" fmla="*/ 146792 h 439961"/>
              <a:gd name="connsiteX116" fmla="*/ 7098955 w 9307186"/>
              <a:gd name="connsiteY116" fmla="*/ 146793 h 439961"/>
              <a:gd name="connsiteX117" fmla="*/ 7179858 w 9307186"/>
              <a:gd name="connsiteY117" fmla="*/ 123392 h 439961"/>
              <a:gd name="connsiteX118" fmla="*/ 7140639 w 9307186"/>
              <a:gd name="connsiteY118" fmla="*/ 96597 h 439961"/>
              <a:gd name="connsiteX119" fmla="*/ 6934952 w 9307186"/>
              <a:gd name="connsiteY119" fmla="*/ 73642 h 439961"/>
              <a:gd name="connsiteX120" fmla="*/ 6645966 w 9307186"/>
              <a:gd name="connsiteY120" fmla="*/ 157230 h 439961"/>
              <a:gd name="connsiteX121" fmla="*/ 6686976 w 9307186"/>
              <a:gd name="connsiteY121" fmla="*/ 240792 h 439961"/>
              <a:gd name="connsiteX122" fmla="*/ 6732977 w 9307186"/>
              <a:gd name="connsiteY122" fmla="*/ 399832 h 439961"/>
              <a:gd name="connsiteX123" fmla="*/ 6733307 w 9307186"/>
              <a:gd name="connsiteY123" fmla="*/ 400973 h 439961"/>
              <a:gd name="connsiteX124" fmla="*/ 6733075 w 9307186"/>
              <a:gd name="connsiteY124" fmla="*/ 401040 h 439961"/>
              <a:gd name="connsiteX125" fmla="*/ 6733972 w 9307186"/>
              <a:gd name="connsiteY125" fmla="*/ 412225 h 439961"/>
              <a:gd name="connsiteX126" fmla="*/ 6711258 w 9307186"/>
              <a:gd name="connsiteY126" fmla="*/ 438693 h 439961"/>
              <a:gd name="connsiteX127" fmla="*/ 6672148 w 9307186"/>
              <a:gd name="connsiteY127" fmla="*/ 417426 h 439961"/>
              <a:gd name="connsiteX128" fmla="*/ 6671983 w 9307186"/>
              <a:gd name="connsiteY128" fmla="*/ 415357 h 439961"/>
              <a:gd name="connsiteX129" fmla="*/ 6626547 w 9307186"/>
              <a:gd name="connsiteY129" fmla="*/ 258271 h 439961"/>
              <a:gd name="connsiteX130" fmla="*/ 6583299 w 9307186"/>
              <a:gd name="connsiteY130" fmla="*/ 175356 h 439961"/>
              <a:gd name="connsiteX131" fmla="*/ 6473127 w 9307186"/>
              <a:gd name="connsiteY131" fmla="*/ 207222 h 439961"/>
              <a:gd name="connsiteX132" fmla="*/ 6473040 w 9307186"/>
              <a:gd name="connsiteY132" fmla="*/ 206921 h 439961"/>
              <a:gd name="connsiteX133" fmla="*/ 6434280 w 9307186"/>
              <a:gd name="connsiteY133" fmla="*/ 185552 h 439961"/>
              <a:gd name="connsiteX134" fmla="*/ 6455648 w 9307186"/>
              <a:gd name="connsiteY134" fmla="*/ 146792 h 439961"/>
              <a:gd name="connsiteX135" fmla="*/ 6455651 w 9307186"/>
              <a:gd name="connsiteY135" fmla="*/ 146793 h 439961"/>
              <a:gd name="connsiteX136" fmla="*/ 6536554 w 9307186"/>
              <a:gd name="connsiteY136" fmla="*/ 123392 h 439961"/>
              <a:gd name="connsiteX137" fmla="*/ 6497335 w 9307186"/>
              <a:gd name="connsiteY137" fmla="*/ 96597 h 439961"/>
              <a:gd name="connsiteX138" fmla="*/ 6291648 w 9307186"/>
              <a:gd name="connsiteY138" fmla="*/ 73642 h 439961"/>
              <a:gd name="connsiteX139" fmla="*/ 6002662 w 9307186"/>
              <a:gd name="connsiteY139" fmla="*/ 157230 h 439961"/>
              <a:gd name="connsiteX140" fmla="*/ 6043672 w 9307186"/>
              <a:gd name="connsiteY140" fmla="*/ 240792 h 439961"/>
              <a:gd name="connsiteX141" fmla="*/ 6089673 w 9307186"/>
              <a:gd name="connsiteY141" fmla="*/ 399832 h 439961"/>
              <a:gd name="connsiteX142" fmla="*/ 6090003 w 9307186"/>
              <a:gd name="connsiteY142" fmla="*/ 400973 h 439961"/>
              <a:gd name="connsiteX143" fmla="*/ 6089771 w 9307186"/>
              <a:gd name="connsiteY143" fmla="*/ 401040 h 439961"/>
              <a:gd name="connsiteX144" fmla="*/ 6090668 w 9307186"/>
              <a:gd name="connsiteY144" fmla="*/ 412225 h 439961"/>
              <a:gd name="connsiteX145" fmla="*/ 6067954 w 9307186"/>
              <a:gd name="connsiteY145" fmla="*/ 438693 h 439961"/>
              <a:gd name="connsiteX146" fmla="*/ 6028844 w 9307186"/>
              <a:gd name="connsiteY146" fmla="*/ 417426 h 439961"/>
              <a:gd name="connsiteX147" fmla="*/ 6028679 w 9307186"/>
              <a:gd name="connsiteY147" fmla="*/ 415357 h 439961"/>
              <a:gd name="connsiteX148" fmla="*/ 5983243 w 9307186"/>
              <a:gd name="connsiteY148" fmla="*/ 258271 h 439961"/>
              <a:gd name="connsiteX149" fmla="*/ 5939995 w 9307186"/>
              <a:gd name="connsiteY149" fmla="*/ 175356 h 439961"/>
              <a:gd name="connsiteX150" fmla="*/ 5829823 w 9307186"/>
              <a:gd name="connsiteY150" fmla="*/ 207222 h 439961"/>
              <a:gd name="connsiteX151" fmla="*/ 5829736 w 9307186"/>
              <a:gd name="connsiteY151" fmla="*/ 206921 h 439961"/>
              <a:gd name="connsiteX152" fmla="*/ 5790976 w 9307186"/>
              <a:gd name="connsiteY152" fmla="*/ 185552 h 439961"/>
              <a:gd name="connsiteX153" fmla="*/ 5812344 w 9307186"/>
              <a:gd name="connsiteY153" fmla="*/ 146792 h 439961"/>
              <a:gd name="connsiteX154" fmla="*/ 5812347 w 9307186"/>
              <a:gd name="connsiteY154" fmla="*/ 146793 h 439961"/>
              <a:gd name="connsiteX155" fmla="*/ 5893250 w 9307186"/>
              <a:gd name="connsiteY155" fmla="*/ 123392 h 439961"/>
              <a:gd name="connsiteX156" fmla="*/ 5854031 w 9307186"/>
              <a:gd name="connsiteY156" fmla="*/ 96597 h 439961"/>
              <a:gd name="connsiteX157" fmla="*/ 5648344 w 9307186"/>
              <a:gd name="connsiteY157" fmla="*/ 73642 h 439961"/>
              <a:gd name="connsiteX158" fmla="*/ 5359358 w 9307186"/>
              <a:gd name="connsiteY158" fmla="*/ 157230 h 439961"/>
              <a:gd name="connsiteX159" fmla="*/ 5400368 w 9307186"/>
              <a:gd name="connsiteY159" fmla="*/ 240792 h 439961"/>
              <a:gd name="connsiteX160" fmla="*/ 5446369 w 9307186"/>
              <a:gd name="connsiteY160" fmla="*/ 399832 h 439961"/>
              <a:gd name="connsiteX161" fmla="*/ 5446699 w 9307186"/>
              <a:gd name="connsiteY161" fmla="*/ 400973 h 439961"/>
              <a:gd name="connsiteX162" fmla="*/ 5446467 w 9307186"/>
              <a:gd name="connsiteY162" fmla="*/ 401040 h 439961"/>
              <a:gd name="connsiteX163" fmla="*/ 5447364 w 9307186"/>
              <a:gd name="connsiteY163" fmla="*/ 412225 h 439961"/>
              <a:gd name="connsiteX164" fmla="*/ 5424650 w 9307186"/>
              <a:gd name="connsiteY164" fmla="*/ 438693 h 439961"/>
              <a:gd name="connsiteX165" fmla="*/ 5385540 w 9307186"/>
              <a:gd name="connsiteY165" fmla="*/ 417426 h 439961"/>
              <a:gd name="connsiteX166" fmla="*/ 5385375 w 9307186"/>
              <a:gd name="connsiteY166" fmla="*/ 415357 h 439961"/>
              <a:gd name="connsiteX167" fmla="*/ 5339939 w 9307186"/>
              <a:gd name="connsiteY167" fmla="*/ 258271 h 439961"/>
              <a:gd name="connsiteX168" fmla="*/ 5296691 w 9307186"/>
              <a:gd name="connsiteY168" fmla="*/ 175356 h 439961"/>
              <a:gd name="connsiteX169" fmla="*/ 5186519 w 9307186"/>
              <a:gd name="connsiteY169" fmla="*/ 207222 h 439961"/>
              <a:gd name="connsiteX170" fmla="*/ 5186432 w 9307186"/>
              <a:gd name="connsiteY170" fmla="*/ 206921 h 439961"/>
              <a:gd name="connsiteX171" fmla="*/ 5147672 w 9307186"/>
              <a:gd name="connsiteY171" fmla="*/ 185552 h 439961"/>
              <a:gd name="connsiteX172" fmla="*/ 5169040 w 9307186"/>
              <a:gd name="connsiteY172" fmla="*/ 146792 h 439961"/>
              <a:gd name="connsiteX173" fmla="*/ 5169043 w 9307186"/>
              <a:gd name="connsiteY173" fmla="*/ 146793 h 439961"/>
              <a:gd name="connsiteX174" fmla="*/ 5249946 w 9307186"/>
              <a:gd name="connsiteY174" fmla="*/ 123392 h 439961"/>
              <a:gd name="connsiteX175" fmla="*/ 5210727 w 9307186"/>
              <a:gd name="connsiteY175" fmla="*/ 96597 h 439961"/>
              <a:gd name="connsiteX176" fmla="*/ 5005040 w 9307186"/>
              <a:gd name="connsiteY176" fmla="*/ 73642 h 439961"/>
              <a:gd name="connsiteX177" fmla="*/ 4716054 w 9307186"/>
              <a:gd name="connsiteY177" fmla="*/ 157230 h 439961"/>
              <a:gd name="connsiteX178" fmla="*/ 4757064 w 9307186"/>
              <a:gd name="connsiteY178" fmla="*/ 240792 h 439961"/>
              <a:gd name="connsiteX179" fmla="*/ 4803065 w 9307186"/>
              <a:gd name="connsiteY179" fmla="*/ 399832 h 439961"/>
              <a:gd name="connsiteX180" fmla="*/ 4803395 w 9307186"/>
              <a:gd name="connsiteY180" fmla="*/ 400973 h 439961"/>
              <a:gd name="connsiteX181" fmla="*/ 4803163 w 9307186"/>
              <a:gd name="connsiteY181" fmla="*/ 401040 h 439961"/>
              <a:gd name="connsiteX182" fmla="*/ 4804060 w 9307186"/>
              <a:gd name="connsiteY182" fmla="*/ 412225 h 439961"/>
              <a:gd name="connsiteX183" fmla="*/ 4781346 w 9307186"/>
              <a:gd name="connsiteY183" fmla="*/ 438693 h 439961"/>
              <a:gd name="connsiteX184" fmla="*/ 4742236 w 9307186"/>
              <a:gd name="connsiteY184" fmla="*/ 417426 h 439961"/>
              <a:gd name="connsiteX185" fmla="*/ 4742071 w 9307186"/>
              <a:gd name="connsiteY185" fmla="*/ 415357 h 439961"/>
              <a:gd name="connsiteX186" fmla="*/ 4696635 w 9307186"/>
              <a:gd name="connsiteY186" fmla="*/ 258271 h 439961"/>
              <a:gd name="connsiteX187" fmla="*/ 4653387 w 9307186"/>
              <a:gd name="connsiteY187" fmla="*/ 175356 h 439961"/>
              <a:gd name="connsiteX188" fmla="*/ 4543215 w 9307186"/>
              <a:gd name="connsiteY188" fmla="*/ 207222 h 439961"/>
              <a:gd name="connsiteX189" fmla="*/ 4543128 w 9307186"/>
              <a:gd name="connsiteY189" fmla="*/ 206921 h 439961"/>
              <a:gd name="connsiteX190" fmla="*/ 4504368 w 9307186"/>
              <a:gd name="connsiteY190" fmla="*/ 185552 h 439961"/>
              <a:gd name="connsiteX191" fmla="*/ 4525736 w 9307186"/>
              <a:gd name="connsiteY191" fmla="*/ 146792 h 439961"/>
              <a:gd name="connsiteX192" fmla="*/ 4525739 w 9307186"/>
              <a:gd name="connsiteY192" fmla="*/ 146793 h 439961"/>
              <a:gd name="connsiteX193" fmla="*/ 4606642 w 9307186"/>
              <a:gd name="connsiteY193" fmla="*/ 123392 h 439961"/>
              <a:gd name="connsiteX194" fmla="*/ 4567423 w 9307186"/>
              <a:gd name="connsiteY194" fmla="*/ 96597 h 439961"/>
              <a:gd name="connsiteX195" fmla="*/ 4361736 w 9307186"/>
              <a:gd name="connsiteY195" fmla="*/ 73642 h 439961"/>
              <a:gd name="connsiteX196" fmla="*/ 4072750 w 9307186"/>
              <a:gd name="connsiteY196" fmla="*/ 157230 h 439961"/>
              <a:gd name="connsiteX197" fmla="*/ 4113760 w 9307186"/>
              <a:gd name="connsiteY197" fmla="*/ 240792 h 439961"/>
              <a:gd name="connsiteX198" fmla="*/ 4159761 w 9307186"/>
              <a:gd name="connsiteY198" fmla="*/ 399832 h 439961"/>
              <a:gd name="connsiteX199" fmla="*/ 4160091 w 9307186"/>
              <a:gd name="connsiteY199" fmla="*/ 400973 h 439961"/>
              <a:gd name="connsiteX200" fmla="*/ 4159859 w 9307186"/>
              <a:gd name="connsiteY200" fmla="*/ 401040 h 439961"/>
              <a:gd name="connsiteX201" fmla="*/ 4160756 w 9307186"/>
              <a:gd name="connsiteY201" fmla="*/ 412225 h 439961"/>
              <a:gd name="connsiteX202" fmla="*/ 4138042 w 9307186"/>
              <a:gd name="connsiteY202" fmla="*/ 438693 h 439961"/>
              <a:gd name="connsiteX203" fmla="*/ 4098932 w 9307186"/>
              <a:gd name="connsiteY203" fmla="*/ 417426 h 439961"/>
              <a:gd name="connsiteX204" fmla="*/ 4098767 w 9307186"/>
              <a:gd name="connsiteY204" fmla="*/ 415357 h 439961"/>
              <a:gd name="connsiteX205" fmla="*/ 4053331 w 9307186"/>
              <a:gd name="connsiteY205" fmla="*/ 258271 h 439961"/>
              <a:gd name="connsiteX206" fmla="*/ 4010083 w 9307186"/>
              <a:gd name="connsiteY206" fmla="*/ 175356 h 439961"/>
              <a:gd name="connsiteX207" fmla="*/ 3899911 w 9307186"/>
              <a:gd name="connsiteY207" fmla="*/ 207222 h 439961"/>
              <a:gd name="connsiteX208" fmla="*/ 3899824 w 9307186"/>
              <a:gd name="connsiteY208" fmla="*/ 206921 h 439961"/>
              <a:gd name="connsiteX209" fmla="*/ 3861064 w 9307186"/>
              <a:gd name="connsiteY209" fmla="*/ 185552 h 439961"/>
              <a:gd name="connsiteX210" fmla="*/ 3882432 w 9307186"/>
              <a:gd name="connsiteY210" fmla="*/ 146792 h 439961"/>
              <a:gd name="connsiteX211" fmla="*/ 3882435 w 9307186"/>
              <a:gd name="connsiteY211" fmla="*/ 146793 h 439961"/>
              <a:gd name="connsiteX212" fmla="*/ 3963338 w 9307186"/>
              <a:gd name="connsiteY212" fmla="*/ 123392 h 439961"/>
              <a:gd name="connsiteX213" fmla="*/ 3924119 w 9307186"/>
              <a:gd name="connsiteY213" fmla="*/ 96597 h 439961"/>
              <a:gd name="connsiteX214" fmla="*/ 3718432 w 9307186"/>
              <a:gd name="connsiteY214" fmla="*/ 73642 h 439961"/>
              <a:gd name="connsiteX215" fmla="*/ 3429446 w 9307186"/>
              <a:gd name="connsiteY215" fmla="*/ 157230 h 439961"/>
              <a:gd name="connsiteX216" fmla="*/ 3470456 w 9307186"/>
              <a:gd name="connsiteY216" fmla="*/ 240792 h 439961"/>
              <a:gd name="connsiteX217" fmla="*/ 3516457 w 9307186"/>
              <a:gd name="connsiteY217" fmla="*/ 399832 h 439961"/>
              <a:gd name="connsiteX218" fmla="*/ 3516787 w 9307186"/>
              <a:gd name="connsiteY218" fmla="*/ 400973 h 439961"/>
              <a:gd name="connsiteX219" fmla="*/ 3516555 w 9307186"/>
              <a:gd name="connsiteY219" fmla="*/ 401040 h 439961"/>
              <a:gd name="connsiteX220" fmla="*/ 3517452 w 9307186"/>
              <a:gd name="connsiteY220" fmla="*/ 412225 h 439961"/>
              <a:gd name="connsiteX221" fmla="*/ 3494738 w 9307186"/>
              <a:gd name="connsiteY221" fmla="*/ 438693 h 439961"/>
              <a:gd name="connsiteX222" fmla="*/ 3455628 w 9307186"/>
              <a:gd name="connsiteY222" fmla="*/ 417426 h 439961"/>
              <a:gd name="connsiteX223" fmla="*/ 3455463 w 9307186"/>
              <a:gd name="connsiteY223" fmla="*/ 415357 h 439961"/>
              <a:gd name="connsiteX224" fmla="*/ 3410027 w 9307186"/>
              <a:gd name="connsiteY224" fmla="*/ 258271 h 439961"/>
              <a:gd name="connsiteX225" fmla="*/ 3366779 w 9307186"/>
              <a:gd name="connsiteY225" fmla="*/ 175356 h 439961"/>
              <a:gd name="connsiteX226" fmla="*/ 3256607 w 9307186"/>
              <a:gd name="connsiteY226" fmla="*/ 207222 h 439961"/>
              <a:gd name="connsiteX227" fmla="*/ 3256521 w 9307186"/>
              <a:gd name="connsiteY227" fmla="*/ 206921 h 439961"/>
              <a:gd name="connsiteX228" fmla="*/ 3217761 w 9307186"/>
              <a:gd name="connsiteY228" fmla="*/ 185552 h 439961"/>
              <a:gd name="connsiteX229" fmla="*/ 3239128 w 9307186"/>
              <a:gd name="connsiteY229" fmla="*/ 146792 h 439961"/>
              <a:gd name="connsiteX230" fmla="*/ 3239132 w 9307186"/>
              <a:gd name="connsiteY230" fmla="*/ 146793 h 439961"/>
              <a:gd name="connsiteX231" fmla="*/ 3320034 w 9307186"/>
              <a:gd name="connsiteY231" fmla="*/ 123392 h 439961"/>
              <a:gd name="connsiteX232" fmla="*/ 3280816 w 9307186"/>
              <a:gd name="connsiteY232" fmla="*/ 96597 h 439961"/>
              <a:gd name="connsiteX233" fmla="*/ 3075129 w 9307186"/>
              <a:gd name="connsiteY233" fmla="*/ 73642 h 439961"/>
              <a:gd name="connsiteX234" fmla="*/ 2786142 w 9307186"/>
              <a:gd name="connsiteY234" fmla="*/ 157230 h 439961"/>
              <a:gd name="connsiteX235" fmla="*/ 2827153 w 9307186"/>
              <a:gd name="connsiteY235" fmla="*/ 240792 h 439961"/>
              <a:gd name="connsiteX236" fmla="*/ 2873154 w 9307186"/>
              <a:gd name="connsiteY236" fmla="*/ 399832 h 439961"/>
              <a:gd name="connsiteX237" fmla="*/ 2873484 w 9307186"/>
              <a:gd name="connsiteY237" fmla="*/ 400973 h 439961"/>
              <a:gd name="connsiteX238" fmla="*/ 2873251 w 9307186"/>
              <a:gd name="connsiteY238" fmla="*/ 401040 h 439961"/>
              <a:gd name="connsiteX239" fmla="*/ 2874149 w 9307186"/>
              <a:gd name="connsiteY239" fmla="*/ 412225 h 439961"/>
              <a:gd name="connsiteX240" fmla="*/ 2851434 w 9307186"/>
              <a:gd name="connsiteY240" fmla="*/ 438693 h 439961"/>
              <a:gd name="connsiteX241" fmla="*/ 2812325 w 9307186"/>
              <a:gd name="connsiteY241" fmla="*/ 417426 h 439961"/>
              <a:gd name="connsiteX242" fmla="*/ 2812160 w 9307186"/>
              <a:gd name="connsiteY242" fmla="*/ 415357 h 439961"/>
              <a:gd name="connsiteX243" fmla="*/ 2766724 w 9307186"/>
              <a:gd name="connsiteY243" fmla="*/ 258271 h 439961"/>
              <a:gd name="connsiteX244" fmla="*/ 2723476 w 9307186"/>
              <a:gd name="connsiteY244" fmla="*/ 175356 h 439961"/>
              <a:gd name="connsiteX245" fmla="*/ 2613303 w 9307186"/>
              <a:gd name="connsiteY245" fmla="*/ 207222 h 439961"/>
              <a:gd name="connsiteX246" fmla="*/ 2613217 w 9307186"/>
              <a:gd name="connsiteY246" fmla="*/ 206921 h 439961"/>
              <a:gd name="connsiteX247" fmla="*/ 2574457 w 9307186"/>
              <a:gd name="connsiteY247" fmla="*/ 185552 h 439961"/>
              <a:gd name="connsiteX248" fmla="*/ 2595825 w 9307186"/>
              <a:gd name="connsiteY248" fmla="*/ 146792 h 439961"/>
              <a:gd name="connsiteX249" fmla="*/ 2595828 w 9307186"/>
              <a:gd name="connsiteY249" fmla="*/ 146793 h 439961"/>
              <a:gd name="connsiteX250" fmla="*/ 2676731 w 9307186"/>
              <a:gd name="connsiteY250" fmla="*/ 123392 h 439961"/>
              <a:gd name="connsiteX251" fmla="*/ 2637512 w 9307186"/>
              <a:gd name="connsiteY251" fmla="*/ 96597 h 439961"/>
              <a:gd name="connsiteX252" fmla="*/ 2431825 w 9307186"/>
              <a:gd name="connsiteY252" fmla="*/ 73642 h 439961"/>
              <a:gd name="connsiteX253" fmla="*/ 2142838 w 9307186"/>
              <a:gd name="connsiteY253" fmla="*/ 157230 h 439961"/>
              <a:gd name="connsiteX254" fmla="*/ 2183849 w 9307186"/>
              <a:gd name="connsiteY254" fmla="*/ 240792 h 439961"/>
              <a:gd name="connsiteX255" fmla="*/ 2229850 w 9307186"/>
              <a:gd name="connsiteY255" fmla="*/ 399832 h 439961"/>
              <a:gd name="connsiteX256" fmla="*/ 2230180 w 9307186"/>
              <a:gd name="connsiteY256" fmla="*/ 400973 h 439961"/>
              <a:gd name="connsiteX257" fmla="*/ 2229948 w 9307186"/>
              <a:gd name="connsiteY257" fmla="*/ 401040 h 439961"/>
              <a:gd name="connsiteX258" fmla="*/ 2230845 w 9307186"/>
              <a:gd name="connsiteY258" fmla="*/ 412225 h 439961"/>
              <a:gd name="connsiteX259" fmla="*/ 2208131 w 9307186"/>
              <a:gd name="connsiteY259" fmla="*/ 438693 h 439961"/>
              <a:gd name="connsiteX260" fmla="*/ 2169021 w 9307186"/>
              <a:gd name="connsiteY260" fmla="*/ 417426 h 439961"/>
              <a:gd name="connsiteX261" fmla="*/ 2168856 w 9307186"/>
              <a:gd name="connsiteY261" fmla="*/ 415357 h 439961"/>
              <a:gd name="connsiteX262" fmla="*/ 2123420 w 9307186"/>
              <a:gd name="connsiteY262" fmla="*/ 258271 h 439961"/>
              <a:gd name="connsiteX263" fmla="*/ 2080172 w 9307186"/>
              <a:gd name="connsiteY263" fmla="*/ 175356 h 439961"/>
              <a:gd name="connsiteX264" fmla="*/ 1970000 w 9307186"/>
              <a:gd name="connsiteY264" fmla="*/ 207222 h 439961"/>
              <a:gd name="connsiteX265" fmla="*/ 1969913 w 9307186"/>
              <a:gd name="connsiteY265" fmla="*/ 206921 h 439961"/>
              <a:gd name="connsiteX266" fmla="*/ 1931153 w 9307186"/>
              <a:gd name="connsiteY266" fmla="*/ 185552 h 439961"/>
              <a:gd name="connsiteX267" fmla="*/ 1952521 w 9307186"/>
              <a:gd name="connsiteY267" fmla="*/ 146792 h 439961"/>
              <a:gd name="connsiteX268" fmla="*/ 1952524 w 9307186"/>
              <a:gd name="connsiteY268" fmla="*/ 146793 h 439961"/>
              <a:gd name="connsiteX269" fmla="*/ 2033427 w 9307186"/>
              <a:gd name="connsiteY269" fmla="*/ 123392 h 439961"/>
              <a:gd name="connsiteX270" fmla="*/ 1994209 w 9307186"/>
              <a:gd name="connsiteY270" fmla="*/ 96597 h 439961"/>
              <a:gd name="connsiteX271" fmla="*/ 1788521 w 9307186"/>
              <a:gd name="connsiteY271" fmla="*/ 73642 h 439961"/>
              <a:gd name="connsiteX272" fmla="*/ 1499535 w 9307186"/>
              <a:gd name="connsiteY272" fmla="*/ 157230 h 439961"/>
              <a:gd name="connsiteX273" fmla="*/ 1540545 w 9307186"/>
              <a:gd name="connsiteY273" fmla="*/ 240792 h 439961"/>
              <a:gd name="connsiteX274" fmla="*/ 1586546 w 9307186"/>
              <a:gd name="connsiteY274" fmla="*/ 399832 h 439961"/>
              <a:gd name="connsiteX275" fmla="*/ 1586876 w 9307186"/>
              <a:gd name="connsiteY275" fmla="*/ 400973 h 439961"/>
              <a:gd name="connsiteX276" fmla="*/ 1586644 w 9307186"/>
              <a:gd name="connsiteY276" fmla="*/ 401040 h 439961"/>
              <a:gd name="connsiteX277" fmla="*/ 1587541 w 9307186"/>
              <a:gd name="connsiteY277" fmla="*/ 412225 h 439961"/>
              <a:gd name="connsiteX278" fmla="*/ 1564827 w 9307186"/>
              <a:gd name="connsiteY278" fmla="*/ 438693 h 439961"/>
              <a:gd name="connsiteX279" fmla="*/ 1525717 w 9307186"/>
              <a:gd name="connsiteY279" fmla="*/ 417426 h 439961"/>
              <a:gd name="connsiteX280" fmla="*/ 1525552 w 9307186"/>
              <a:gd name="connsiteY280" fmla="*/ 415357 h 439961"/>
              <a:gd name="connsiteX281" fmla="*/ 1480116 w 9307186"/>
              <a:gd name="connsiteY281" fmla="*/ 258271 h 439961"/>
              <a:gd name="connsiteX282" fmla="*/ 1436868 w 9307186"/>
              <a:gd name="connsiteY282" fmla="*/ 175356 h 439961"/>
              <a:gd name="connsiteX283" fmla="*/ 1326696 w 9307186"/>
              <a:gd name="connsiteY283" fmla="*/ 207222 h 439961"/>
              <a:gd name="connsiteX284" fmla="*/ 1326609 w 9307186"/>
              <a:gd name="connsiteY284" fmla="*/ 206921 h 439961"/>
              <a:gd name="connsiteX285" fmla="*/ 1287849 w 9307186"/>
              <a:gd name="connsiteY285" fmla="*/ 185552 h 439961"/>
              <a:gd name="connsiteX286" fmla="*/ 1309217 w 9307186"/>
              <a:gd name="connsiteY286" fmla="*/ 146792 h 439961"/>
              <a:gd name="connsiteX287" fmla="*/ 1309220 w 9307186"/>
              <a:gd name="connsiteY287" fmla="*/ 146793 h 439961"/>
              <a:gd name="connsiteX288" fmla="*/ 1390123 w 9307186"/>
              <a:gd name="connsiteY288" fmla="*/ 123392 h 439961"/>
              <a:gd name="connsiteX289" fmla="*/ 1350904 w 9307186"/>
              <a:gd name="connsiteY289" fmla="*/ 96597 h 439961"/>
              <a:gd name="connsiteX290" fmla="*/ 1145217 w 9307186"/>
              <a:gd name="connsiteY290" fmla="*/ 73642 h 439961"/>
              <a:gd name="connsiteX291" fmla="*/ 856231 w 9307186"/>
              <a:gd name="connsiteY291" fmla="*/ 157230 h 439961"/>
              <a:gd name="connsiteX292" fmla="*/ 897241 w 9307186"/>
              <a:gd name="connsiteY292" fmla="*/ 240792 h 439961"/>
              <a:gd name="connsiteX293" fmla="*/ 943242 w 9307186"/>
              <a:gd name="connsiteY293" fmla="*/ 399832 h 439961"/>
              <a:gd name="connsiteX294" fmla="*/ 943572 w 9307186"/>
              <a:gd name="connsiteY294" fmla="*/ 400973 h 439961"/>
              <a:gd name="connsiteX295" fmla="*/ 943340 w 9307186"/>
              <a:gd name="connsiteY295" fmla="*/ 401040 h 439961"/>
              <a:gd name="connsiteX296" fmla="*/ 944238 w 9307186"/>
              <a:gd name="connsiteY296" fmla="*/ 412225 h 439961"/>
              <a:gd name="connsiteX297" fmla="*/ 921523 w 9307186"/>
              <a:gd name="connsiteY297" fmla="*/ 438693 h 439961"/>
              <a:gd name="connsiteX298" fmla="*/ 882413 w 9307186"/>
              <a:gd name="connsiteY298" fmla="*/ 417426 h 439961"/>
              <a:gd name="connsiteX299" fmla="*/ 882248 w 9307186"/>
              <a:gd name="connsiteY299" fmla="*/ 415357 h 439961"/>
              <a:gd name="connsiteX300" fmla="*/ 836812 w 9307186"/>
              <a:gd name="connsiteY300" fmla="*/ 258271 h 439961"/>
              <a:gd name="connsiteX301" fmla="*/ 793564 w 9307186"/>
              <a:gd name="connsiteY301" fmla="*/ 175356 h 439961"/>
              <a:gd name="connsiteX302" fmla="*/ 683392 w 9307186"/>
              <a:gd name="connsiteY302" fmla="*/ 207222 h 439961"/>
              <a:gd name="connsiteX303" fmla="*/ 683305 w 9307186"/>
              <a:gd name="connsiteY303" fmla="*/ 206921 h 439961"/>
              <a:gd name="connsiteX304" fmla="*/ 644545 w 9307186"/>
              <a:gd name="connsiteY304" fmla="*/ 185552 h 439961"/>
              <a:gd name="connsiteX305" fmla="*/ 665913 w 9307186"/>
              <a:gd name="connsiteY305" fmla="*/ 146792 h 439961"/>
              <a:gd name="connsiteX306" fmla="*/ 665916 w 9307186"/>
              <a:gd name="connsiteY306" fmla="*/ 146793 h 439961"/>
              <a:gd name="connsiteX307" fmla="*/ 746819 w 9307186"/>
              <a:gd name="connsiteY307" fmla="*/ 123392 h 439961"/>
              <a:gd name="connsiteX308" fmla="*/ 707600 w 9307186"/>
              <a:gd name="connsiteY308" fmla="*/ 96597 h 439961"/>
              <a:gd name="connsiteX309" fmla="*/ 501913 w 9307186"/>
              <a:gd name="connsiteY309" fmla="*/ 73642 h 439961"/>
              <a:gd name="connsiteX310" fmla="*/ 40088 w 9307186"/>
              <a:gd name="connsiteY310" fmla="*/ 207222 h 439961"/>
              <a:gd name="connsiteX311" fmla="*/ 40002 w 9307186"/>
              <a:gd name="connsiteY311" fmla="*/ 206921 h 439961"/>
              <a:gd name="connsiteX312" fmla="*/ 1241 w 9307186"/>
              <a:gd name="connsiteY312" fmla="*/ 185552 h 439961"/>
              <a:gd name="connsiteX313" fmla="*/ 22609 w 9307186"/>
              <a:gd name="connsiteY313" fmla="*/ 146792 h 439961"/>
              <a:gd name="connsiteX314" fmla="*/ 22613 w 9307186"/>
              <a:gd name="connsiteY314" fmla="*/ 146793 h 439961"/>
              <a:gd name="connsiteX315" fmla="*/ 484434 w 9307186"/>
              <a:gd name="connsiteY315" fmla="*/ 13212 h 439961"/>
              <a:gd name="connsiteX316" fmla="*/ 550845 w 9307186"/>
              <a:gd name="connsiteY316" fmla="*/ 1052 h 43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9307186" h="439961">
                <a:moveTo>
                  <a:pt x="550845" y="1052"/>
                </a:moveTo>
                <a:cubicBezTo>
                  <a:pt x="647434" y="-6663"/>
                  <a:pt x="741115" y="28471"/>
                  <a:pt x="808720" y="93684"/>
                </a:cubicBezTo>
                <a:lnTo>
                  <a:pt x="816952" y="103106"/>
                </a:lnTo>
                <a:lnTo>
                  <a:pt x="1127738" y="13212"/>
                </a:lnTo>
                <a:cubicBezTo>
                  <a:pt x="1149842" y="6818"/>
                  <a:pt x="1172072" y="2816"/>
                  <a:pt x="1194149" y="1052"/>
                </a:cubicBezTo>
                <a:cubicBezTo>
                  <a:pt x="1290738" y="-6663"/>
                  <a:pt x="1384419" y="28471"/>
                  <a:pt x="1452023" y="93684"/>
                </a:cubicBezTo>
                <a:lnTo>
                  <a:pt x="1460256" y="103106"/>
                </a:lnTo>
                <a:lnTo>
                  <a:pt x="1771042" y="13212"/>
                </a:lnTo>
                <a:cubicBezTo>
                  <a:pt x="1793146" y="6818"/>
                  <a:pt x="1815376" y="2816"/>
                  <a:pt x="1837453" y="1052"/>
                </a:cubicBezTo>
                <a:cubicBezTo>
                  <a:pt x="1934042" y="-6663"/>
                  <a:pt x="2027722" y="28471"/>
                  <a:pt x="2095327" y="93684"/>
                </a:cubicBezTo>
                <a:lnTo>
                  <a:pt x="2103559" y="103106"/>
                </a:lnTo>
                <a:lnTo>
                  <a:pt x="2414346" y="13212"/>
                </a:lnTo>
                <a:cubicBezTo>
                  <a:pt x="2436450" y="6818"/>
                  <a:pt x="2458680" y="2816"/>
                  <a:pt x="2480757" y="1052"/>
                </a:cubicBezTo>
                <a:cubicBezTo>
                  <a:pt x="2577345" y="-6663"/>
                  <a:pt x="2671026" y="28471"/>
                  <a:pt x="2738631" y="93684"/>
                </a:cubicBezTo>
                <a:lnTo>
                  <a:pt x="2746863" y="103106"/>
                </a:lnTo>
                <a:lnTo>
                  <a:pt x="3057650" y="13212"/>
                </a:lnTo>
                <a:cubicBezTo>
                  <a:pt x="3079753" y="6818"/>
                  <a:pt x="3101984" y="2816"/>
                  <a:pt x="3124061" y="1052"/>
                </a:cubicBezTo>
                <a:cubicBezTo>
                  <a:pt x="3220649" y="-6663"/>
                  <a:pt x="3314330" y="28471"/>
                  <a:pt x="3381934" y="93684"/>
                </a:cubicBezTo>
                <a:lnTo>
                  <a:pt x="3390167" y="103106"/>
                </a:lnTo>
                <a:lnTo>
                  <a:pt x="3700953" y="13212"/>
                </a:lnTo>
                <a:cubicBezTo>
                  <a:pt x="3723057" y="6818"/>
                  <a:pt x="3745287" y="2816"/>
                  <a:pt x="3767364" y="1052"/>
                </a:cubicBezTo>
                <a:cubicBezTo>
                  <a:pt x="3863953" y="-6663"/>
                  <a:pt x="3957634" y="28471"/>
                  <a:pt x="4025239" y="93684"/>
                </a:cubicBezTo>
                <a:lnTo>
                  <a:pt x="4033471" y="103106"/>
                </a:lnTo>
                <a:lnTo>
                  <a:pt x="4344257" y="13212"/>
                </a:lnTo>
                <a:cubicBezTo>
                  <a:pt x="4366361" y="6818"/>
                  <a:pt x="4388591" y="2816"/>
                  <a:pt x="4410668" y="1052"/>
                </a:cubicBezTo>
                <a:cubicBezTo>
                  <a:pt x="4507257" y="-6663"/>
                  <a:pt x="4600938" y="28471"/>
                  <a:pt x="4668543" y="93684"/>
                </a:cubicBezTo>
                <a:lnTo>
                  <a:pt x="4676775" y="103106"/>
                </a:lnTo>
                <a:lnTo>
                  <a:pt x="4987561" y="13212"/>
                </a:lnTo>
                <a:cubicBezTo>
                  <a:pt x="5009665" y="6818"/>
                  <a:pt x="5031895" y="2816"/>
                  <a:pt x="5053972" y="1052"/>
                </a:cubicBezTo>
                <a:cubicBezTo>
                  <a:pt x="5150561" y="-6663"/>
                  <a:pt x="5244242" y="28471"/>
                  <a:pt x="5311847" y="93684"/>
                </a:cubicBezTo>
                <a:lnTo>
                  <a:pt x="5320079" y="103106"/>
                </a:lnTo>
                <a:lnTo>
                  <a:pt x="5630865" y="13212"/>
                </a:lnTo>
                <a:cubicBezTo>
                  <a:pt x="5652969" y="6818"/>
                  <a:pt x="5675199" y="2816"/>
                  <a:pt x="5697276" y="1052"/>
                </a:cubicBezTo>
                <a:cubicBezTo>
                  <a:pt x="5793865" y="-6663"/>
                  <a:pt x="5887546" y="28471"/>
                  <a:pt x="5955151" y="93684"/>
                </a:cubicBezTo>
                <a:lnTo>
                  <a:pt x="5963383" y="103106"/>
                </a:lnTo>
                <a:lnTo>
                  <a:pt x="6274169" y="13212"/>
                </a:lnTo>
                <a:cubicBezTo>
                  <a:pt x="6296273" y="6818"/>
                  <a:pt x="6318503" y="2816"/>
                  <a:pt x="6340580" y="1052"/>
                </a:cubicBezTo>
                <a:cubicBezTo>
                  <a:pt x="6437169" y="-6663"/>
                  <a:pt x="6530850" y="28471"/>
                  <a:pt x="6598455" y="93684"/>
                </a:cubicBezTo>
                <a:lnTo>
                  <a:pt x="6606687" y="103106"/>
                </a:lnTo>
                <a:lnTo>
                  <a:pt x="6917473" y="13212"/>
                </a:lnTo>
                <a:cubicBezTo>
                  <a:pt x="6939577" y="6818"/>
                  <a:pt x="6961807" y="2816"/>
                  <a:pt x="6983884" y="1052"/>
                </a:cubicBezTo>
                <a:cubicBezTo>
                  <a:pt x="7080473" y="-6663"/>
                  <a:pt x="7174154" y="28471"/>
                  <a:pt x="7241759" y="93684"/>
                </a:cubicBezTo>
                <a:lnTo>
                  <a:pt x="7249991" y="103106"/>
                </a:lnTo>
                <a:lnTo>
                  <a:pt x="7560777" y="13212"/>
                </a:lnTo>
                <a:cubicBezTo>
                  <a:pt x="7582881" y="6818"/>
                  <a:pt x="7605111" y="2816"/>
                  <a:pt x="7627188" y="1052"/>
                </a:cubicBezTo>
                <a:cubicBezTo>
                  <a:pt x="7723777" y="-6663"/>
                  <a:pt x="7817458" y="28471"/>
                  <a:pt x="7885063" y="93684"/>
                </a:cubicBezTo>
                <a:lnTo>
                  <a:pt x="7893295" y="103106"/>
                </a:lnTo>
                <a:lnTo>
                  <a:pt x="8204081" y="13212"/>
                </a:lnTo>
                <a:cubicBezTo>
                  <a:pt x="8226185" y="6818"/>
                  <a:pt x="8248415" y="2816"/>
                  <a:pt x="8270492" y="1052"/>
                </a:cubicBezTo>
                <a:cubicBezTo>
                  <a:pt x="8367081" y="-6663"/>
                  <a:pt x="8460762" y="28471"/>
                  <a:pt x="8528366" y="93684"/>
                </a:cubicBezTo>
                <a:lnTo>
                  <a:pt x="8536598" y="103106"/>
                </a:lnTo>
                <a:lnTo>
                  <a:pt x="8847383" y="13212"/>
                </a:lnTo>
                <a:cubicBezTo>
                  <a:pt x="8869487" y="6818"/>
                  <a:pt x="8891717" y="2816"/>
                  <a:pt x="8913794" y="1052"/>
                </a:cubicBezTo>
                <a:cubicBezTo>
                  <a:pt x="9068336" y="-11293"/>
                  <a:pt x="9215434" y="86059"/>
                  <a:pt x="9260190" y="240792"/>
                </a:cubicBezTo>
                <a:lnTo>
                  <a:pt x="9306191" y="399832"/>
                </a:lnTo>
                <a:lnTo>
                  <a:pt x="9306521" y="400973"/>
                </a:lnTo>
                <a:lnTo>
                  <a:pt x="9306289" y="401040"/>
                </a:lnTo>
                <a:lnTo>
                  <a:pt x="9307186" y="412225"/>
                </a:lnTo>
                <a:cubicBezTo>
                  <a:pt x="9305690" y="424351"/>
                  <a:pt x="9297071" y="435049"/>
                  <a:pt x="9284472" y="438693"/>
                </a:cubicBezTo>
                <a:cubicBezTo>
                  <a:pt x="9267675" y="443551"/>
                  <a:pt x="9250165" y="434029"/>
                  <a:pt x="9245362" y="417426"/>
                </a:cubicBezTo>
                <a:cubicBezTo>
                  <a:pt x="9245308" y="416736"/>
                  <a:pt x="9245252" y="416046"/>
                  <a:pt x="9245197" y="415357"/>
                </a:cubicBezTo>
                <a:lnTo>
                  <a:pt x="9199761" y="258271"/>
                </a:lnTo>
                <a:cubicBezTo>
                  <a:pt x="9158265" y="114807"/>
                  <a:pt x="9008325" y="32146"/>
                  <a:pt x="8864862" y="73642"/>
                </a:cubicBezTo>
                <a:lnTo>
                  <a:pt x="8575877" y="157229"/>
                </a:lnTo>
                <a:lnTo>
                  <a:pt x="8616888" y="240792"/>
                </a:lnTo>
                <a:lnTo>
                  <a:pt x="8662889" y="399832"/>
                </a:lnTo>
                <a:lnTo>
                  <a:pt x="8663219" y="400973"/>
                </a:lnTo>
                <a:lnTo>
                  <a:pt x="8662987" y="401040"/>
                </a:lnTo>
                <a:lnTo>
                  <a:pt x="8663884" y="412225"/>
                </a:lnTo>
                <a:cubicBezTo>
                  <a:pt x="8662388" y="424351"/>
                  <a:pt x="8653769" y="435049"/>
                  <a:pt x="8641170" y="438693"/>
                </a:cubicBezTo>
                <a:cubicBezTo>
                  <a:pt x="8624373" y="443551"/>
                  <a:pt x="8606863" y="434029"/>
                  <a:pt x="8602060" y="417426"/>
                </a:cubicBezTo>
                <a:cubicBezTo>
                  <a:pt x="8602006" y="416736"/>
                  <a:pt x="8601950" y="416046"/>
                  <a:pt x="8601895" y="415357"/>
                </a:cubicBezTo>
                <a:lnTo>
                  <a:pt x="8556459" y="258271"/>
                </a:lnTo>
                <a:lnTo>
                  <a:pt x="8513211" y="175355"/>
                </a:lnTo>
                <a:lnTo>
                  <a:pt x="8403037" y="207222"/>
                </a:lnTo>
                <a:lnTo>
                  <a:pt x="8402950" y="206921"/>
                </a:lnTo>
                <a:cubicBezTo>
                  <a:pt x="8386347" y="211723"/>
                  <a:pt x="8368993" y="202156"/>
                  <a:pt x="8364190" y="185552"/>
                </a:cubicBezTo>
                <a:cubicBezTo>
                  <a:pt x="8359388" y="168948"/>
                  <a:pt x="8368955" y="151595"/>
                  <a:pt x="8385558" y="146792"/>
                </a:cubicBezTo>
                <a:cubicBezTo>
                  <a:pt x="8385559" y="146792"/>
                  <a:pt x="8385560" y="146793"/>
                  <a:pt x="8385561" y="146793"/>
                </a:cubicBezTo>
                <a:lnTo>
                  <a:pt x="8466465" y="123392"/>
                </a:lnTo>
                <a:lnTo>
                  <a:pt x="8427247" y="96597"/>
                </a:lnTo>
                <a:cubicBezTo>
                  <a:pt x="8366642" y="63185"/>
                  <a:pt x="8293292" y="52894"/>
                  <a:pt x="8221560" y="73642"/>
                </a:cubicBezTo>
                <a:lnTo>
                  <a:pt x="7932574" y="157230"/>
                </a:lnTo>
                <a:lnTo>
                  <a:pt x="7973584" y="240792"/>
                </a:lnTo>
                <a:lnTo>
                  <a:pt x="8019585" y="399832"/>
                </a:lnTo>
                <a:lnTo>
                  <a:pt x="8019915" y="400973"/>
                </a:lnTo>
                <a:lnTo>
                  <a:pt x="8019683" y="401040"/>
                </a:lnTo>
                <a:lnTo>
                  <a:pt x="8020580" y="412225"/>
                </a:lnTo>
                <a:cubicBezTo>
                  <a:pt x="8019084" y="424351"/>
                  <a:pt x="8010465" y="435049"/>
                  <a:pt x="7997866" y="438693"/>
                </a:cubicBezTo>
                <a:cubicBezTo>
                  <a:pt x="7981069" y="443551"/>
                  <a:pt x="7963559" y="434029"/>
                  <a:pt x="7958756" y="417426"/>
                </a:cubicBezTo>
                <a:cubicBezTo>
                  <a:pt x="7958702" y="416736"/>
                  <a:pt x="7958646" y="416046"/>
                  <a:pt x="7958591" y="415357"/>
                </a:cubicBezTo>
                <a:lnTo>
                  <a:pt x="7913155" y="258271"/>
                </a:lnTo>
                <a:lnTo>
                  <a:pt x="7869907" y="175356"/>
                </a:lnTo>
                <a:lnTo>
                  <a:pt x="7759735" y="207222"/>
                </a:lnTo>
                <a:lnTo>
                  <a:pt x="7759648" y="206921"/>
                </a:lnTo>
                <a:cubicBezTo>
                  <a:pt x="7743045" y="211723"/>
                  <a:pt x="7725691" y="202156"/>
                  <a:pt x="7720888" y="185552"/>
                </a:cubicBezTo>
                <a:cubicBezTo>
                  <a:pt x="7716086" y="168948"/>
                  <a:pt x="7725653" y="151595"/>
                  <a:pt x="7742256" y="146792"/>
                </a:cubicBezTo>
                <a:cubicBezTo>
                  <a:pt x="7742257" y="146792"/>
                  <a:pt x="7742258" y="146793"/>
                  <a:pt x="7742259" y="146793"/>
                </a:cubicBezTo>
                <a:lnTo>
                  <a:pt x="7823162" y="123392"/>
                </a:lnTo>
                <a:lnTo>
                  <a:pt x="7783943" y="96597"/>
                </a:lnTo>
                <a:cubicBezTo>
                  <a:pt x="7723339" y="63185"/>
                  <a:pt x="7649988" y="52894"/>
                  <a:pt x="7578256" y="73642"/>
                </a:cubicBezTo>
                <a:lnTo>
                  <a:pt x="7289270" y="157230"/>
                </a:lnTo>
                <a:lnTo>
                  <a:pt x="7330280" y="240792"/>
                </a:lnTo>
                <a:lnTo>
                  <a:pt x="7376281" y="399832"/>
                </a:lnTo>
                <a:lnTo>
                  <a:pt x="7376611" y="400973"/>
                </a:lnTo>
                <a:lnTo>
                  <a:pt x="7376379" y="401040"/>
                </a:lnTo>
                <a:lnTo>
                  <a:pt x="7377276" y="412225"/>
                </a:lnTo>
                <a:cubicBezTo>
                  <a:pt x="7375780" y="424351"/>
                  <a:pt x="7367161" y="435049"/>
                  <a:pt x="7354562" y="438693"/>
                </a:cubicBezTo>
                <a:cubicBezTo>
                  <a:pt x="7337765" y="443551"/>
                  <a:pt x="7320255" y="434029"/>
                  <a:pt x="7315452" y="417426"/>
                </a:cubicBezTo>
                <a:cubicBezTo>
                  <a:pt x="7315398" y="416736"/>
                  <a:pt x="7315342" y="416046"/>
                  <a:pt x="7315287" y="415357"/>
                </a:cubicBezTo>
                <a:lnTo>
                  <a:pt x="7269851" y="258271"/>
                </a:lnTo>
                <a:lnTo>
                  <a:pt x="7226603" y="175356"/>
                </a:lnTo>
                <a:lnTo>
                  <a:pt x="7116431" y="207222"/>
                </a:lnTo>
                <a:lnTo>
                  <a:pt x="7116344" y="206921"/>
                </a:lnTo>
                <a:cubicBezTo>
                  <a:pt x="7099741" y="211723"/>
                  <a:pt x="7082387" y="202156"/>
                  <a:pt x="7077584" y="185552"/>
                </a:cubicBezTo>
                <a:cubicBezTo>
                  <a:pt x="7072782" y="168948"/>
                  <a:pt x="7082349" y="151595"/>
                  <a:pt x="7098952" y="146792"/>
                </a:cubicBezTo>
                <a:cubicBezTo>
                  <a:pt x="7098953" y="146792"/>
                  <a:pt x="7098954" y="146793"/>
                  <a:pt x="7098955" y="146793"/>
                </a:cubicBezTo>
                <a:lnTo>
                  <a:pt x="7179858" y="123392"/>
                </a:lnTo>
                <a:lnTo>
                  <a:pt x="7140639" y="96597"/>
                </a:lnTo>
                <a:cubicBezTo>
                  <a:pt x="7080034" y="63185"/>
                  <a:pt x="7006684" y="52894"/>
                  <a:pt x="6934952" y="73642"/>
                </a:cubicBezTo>
                <a:lnTo>
                  <a:pt x="6645966" y="157230"/>
                </a:lnTo>
                <a:lnTo>
                  <a:pt x="6686976" y="240792"/>
                </a:lnTo>
                <a:lnTo>
                  <a:pt x="6732977" y="399832"/>
                </a:lnTo>
                <a:lnTo>
                  <a:pt x="6733307" y="400973"/>
                </a:lnTo>
                <a:lnTo>
                  <a:pt x="6733075" y="401040"/>
                </a:lnTo>
                <a:lnTo>
                  <a:pt x="6733972" y="412225"/>
                </a:lnTo>
                <a:cubicBezTo>
                  <a:pt x="6732476" y="424351"/>
                  <a:pt x="6723857" y="435049"/>
                  <a:pt x="6711258" y="438693"/>
                </a:cubicBezTo>
                <a:cubicBezTo>
                  <a:pt x="6694461" y="443551"/>
                  <a:pt x="6676951" y="434029"/>
                  <a:pt x="6672148" y="417426"/>
                </a:cubicBezTo>
                <a:cubicBezTo>
                  <a:pt x="6672094" y="416736"/>
                  <a:pt x="6672038" y="416046"/>
                  <a:pt x="6671983" y="415357"/>
                </a:cubicBezTo>
                <a:lnTo>
                  <a:pt x="6626547" y="258271"/>
                </a:lnTo>
                <a:lnTo>
                  <a:pt x="6583299" y="175356"/>
                </a:lnTo>
                <a:lnTo>
                  <a:pt x="6473127" y="207222"/>
                </a:lnTo>
                <a:lnTo>
                  <a:pt x="6473040" y="206921"/>
                </a:lnTo>
                <a:cubicBezTo>
                  <a:pt x="6456437" y="211723"/>
                  <a:pt x="6439083" y="202156"/>
                  <a:pt x="6434280" y="185552"/>
                </a:cubicBezTo>
                <a:cubicBezTo>
                  <a:pt x="6429478" y="168948"/>
                  <a:pt x="6439045" y="151595"/>
                  <a:pt x="6455648" y="146792"/>
                </a:cubicBezTo>
                <a:cubicBezTo>
                  <a:pt x="6455649" y="146792"/>
                  <a:pt x="6455650" y="146793"/>
                  <a:pt x="6455651" y="146793"/>
                </a:cubicBezTo>
                <a:lnTo>
                  <a:pt x="6536554" y="123392"/>
                </a:lnTo>
                <a:lnTo>
                  <a:pt x="6497335" y="96597"/>
                </a:lnTo>
                <a:cubicBezTo>
                  <a:pt x="6436731" y="63185"/>
                  <a:pt x="6363380" y="52894"/>
                  <a:pt x="6291648" y="73642"/>
                </a:cubicBezTo>
                <a:lnTo>
                  <a:pt x="6002662" y="157230"/>
                </a:lnTo>
                <a:lnTo>
                  <a:pt x="6043672" y="240792"/>
                </a:lnTo>
                <a:lnTo>
                  <a:pt x="6089673" y="399832"/>
                </a:lnTo>
                <a:lnTo>
                  <a:pt x="6090003" y="400973"/>
                </a:lnTo>
                <a:lnTo>
                  <a:pt x="6089771" y="401040"/>
                </a:lnTo>
                <a:lnTo>
                  <a:pt x="6090668" y="412225"/>
                </a:lnTo>
                <a:cubicBezTo>
                  <a:pt x="6089172" y="424351"/>
                  <a:pt x="6080553" y="435049"/>
                  <a:pt x="6067954" y="438693"/>
                </a:cubicBezTo>
                <a:cubicBezTo>
                  <a:pt x="6051157" y="443551"/>
                  <a:pt x="6033647" y="434029"/>
                  <a:pt x="6028844" y="417426"/>
                </a:cubicBezTo>
                <a:cubicBezTo>
                  <a:pt x="6028790" y="416736"/>
                  <a:pt x="6028734" y="416046"/>
                  <a:pt x="6028679" y="415357"/>
                </a:cubicBezTo>
                <a:lnTo>
                  <a:pt x="5983243" y="258271"/>
                </a:lnTo>
                <a:lnTo>
                  <a:pt x="5939995" y="175356"/>
                </a:lnTo>
                <a:lnTo>
                  <a:pt x="5829823" y="207222"/>
                </a:lnTo>
                <a:lnTo>
                  <a:pt x="5829736" y="206921"/>
                </a:lnTo>
                <a:cubicBezTo>
                  <a:pt x="5813133" y="211723"/>
                  <a:pt x="5795779" y="202156"/>
                  <a:pt x="5790976" y="185552"/>
                </a:cubicBezTo>
                <a:cubicBezTo>
                  <a:pt x="5786174" y="168948"/>
                  <a:pt x="5795741" y="151595"/>
                  <a:pt x="5812344" y="146792"/>
                </a:cubicBezTo>
                <a:cubicBezTo>
                  <a:pt x="5812345" y="146792"/>
                  <a:pt x="5812346" y="146793"/>
                  <a:pt x="5812347" y="146793"/>
                </a:cubicBezTo>
                <a:lnTo>
                  <a:pt x="5893250" y="123392"/>
                </a:lnTo>
                <a:lnTo>
                  <a:pt x="5854031" y="96597"/>
                </a:lnTo>
                <a:cubicBezTo>
                  <a:pt x="5793426" y="63185"/>
                  <a:pt x="5720076" y="52894"/>
                  <a:pt x="5648344" y="73642"/>
                </a:cubicBezTo>
                <a:lnTo>
                  <a:pt x="5359358" y="157230"/>
                </a:lnTo>
                <a:lnTo>
                  <a:pt x="5400368" y="240792"/>
                </a:lnTo>
                <a:lnTo>
                  <a:pt x="5446369" y="399832"/>
                </a:lnTo>
                <a:lnTo>
                  <a:pt x="5446699" y="400973"/>
                </a:lnTo>
                <a:lnTo>
                  <a:pt x="5446467" y="401040"/>
                </a:lnTo>
                <a:lnTo>
                  <a:pt x="5447364" y="412225"/>
                </a:lnTo>
                <a:cubicBezTo>
                  <a:pt x="5445868" y="424351"/>
                  <a:pt x="5437249" y="435049"/>
                  <a:pt x="5424650" y="438693"/>
                </a:cubicBezTo>
                <a:cubicBezTo>
                  <a:pt x="5407853" y="443551"/>
                  <a:pt x="5390343" y="434029"/>
                  <a:pt x="5385540" y="417426"/>
                </a:cubicBezTo>
                <a:cubicBezTo>
                  <a:pt x="5385486" y="416736"/>
                  <a:pt x="5385430" y="416046"/>
                  <a:pt x="5385375" y="415357"/>
                </a:cubicBezTo>
                <a:lnTo>
                  <a:pt x="5339939" y="258271"/>
                </a:lnTo>
                <a:lnTo>
                  <a:pt x="5296691" y="175356"/>
                </a:lnTo>
                <a:lnTo>
                  <a:pt x="5186519" y="207222"/>
                </a:lnTo>
                <a:lnTo>
                  <a:pt x="5186432" y="206921"/>
                </a:lnTo>
                <a:cubicBezTo>
                  <a:pt x="5169829" y="211723"/>
                  <a:pt x="5152475" y="202156"/>
                  <a:pt x="5147672" y="185552"/>
                </a:cubicBezTo>
                <a:cubicBezTo>
                  <a:pt x="5142870" y="168948"/>
                  <a:pt x="5152437" y="151595"/>
                  <a:pt x="5169040" y="146792"/>
                </a:cubicBezTo>
                <a:cubicBezTo>
                  <a:pt x="5169041" y="146792"/>
                  <a:pt x="5169042" y="146793"/>
                  <a:pt x="5169043" y="146793"/>
                </a:cubicBezTo>
                <a:lnTo>
                  <a:pt x="5249946" y="123392"/>
                </a:lnTo>
                <a:lnTo>
                  <a:pt x="5210727" y="96597"/>
                </a:lnTo>
                <a:cubicBezTo>
                  <a:pt x="5150122" y="63185"/>
                  <a:pt x="5076772" y="52894"/>
                  <a:pt x="5005040" y="73642"/>
                </a:cubicBezTo>
                <a:lnTo>
                  <a:pt x="4716054" y="157230"/>
                </a:lnTo>
                <a:lnTo>
                  <a:pt x="4757064" y="240792"/>
                </a:lnTo>
                <a:lnTo>
                  <a:pt x="4803065" y="399832"/>
                </a:lnTo>
                <a:lnTo>
                  <a:pt x="4803395" y="400973"/>
                </a:lnTo>
                <a:lnTo>
                  <a:pt x="4803163" y="401040"/>
                </a:lnTo>
                <a:lnTo>
                  <a:pt x="4804060" y="412225"/>
                </a:lnTo>
                <a:cubicBezTo>
                  <a:pt x="4802564" y="424351"/>
                  <a:pt x="4793945" y="435049"/>
                  <a:pt x="4781346" y="438693"/>
                </a:cubicBezTo>
                <a:cubicBezTo>
                  <a:pt x="4764549" y="443551"/>
                  <a:pt x="4747039" y="434029"/>
                  <a:pt x="4742236" y="417426"/>
                </a:cubicBezTo>
                <a:cubicBezTo>
                  <a:pt x="4742182" y="416736"/>
                  <a:pt x="4742126" y="416046"/>
                  <a:pt x="4742071" y="415357"/>
                </a:cubicBezTo>
                <a:lnTo>
                  <a:pt x="4696635" y="258271"/>
                </a:lnTo>
                <a:lnTo>
                  <a:pt x="4653387" y="175356"/>
                </a:lnTo>
                <a:lnTo>
                  <a:pt x="4543215" y="207222"/>
                </a:lnTo>
                <a:lnTo>
                  <a:pt x="4543128" y="206921"/>
                </a:lnTo>
                <a:cubicBezTo>
                  <a:pt x="4526525" y="211723"/>
                  <a:pt x="4509171" y="202156"/>
                  <a:pt x="4504368" y="185552"/>
                </a:cubicBezTo>
                <a:cubicBezTo>
                  <a:pt x="4499566" y="168948"/>
                  <a:pt x="4509133" y="151595"/>
                  <a:pt x="4525736" y="146792"/>
                </a:cubicBezTo>
                <a:cubicBezTo>
                  <a:pt x="4525737" y="146792"/>
                  <a:pt x="4525738" y="146793"/>
                  <a:pt x="4525739" y="146793"/>
                </a:cubicBezTo>
                <a:lnTo>
                  <a:pt x="4606642" y="123392"/>
                </a:lnTo>
                <a:lnTo>
                  <a:pt x="4567423" y="96597"/>
                </a:lnTo>
                <a:cubicBezTo>
                  <a:pt x="4506819" y="63185"/>
                  <a:pt x="4433468" y="52894"/>
                  <a:pt x="4361736" y="73642"/>
                </a:cubicBezTo>
                <a:lnTo>
                  <a:pt x="4072750" y="157230"/>
                </a:lnTo>
                <a:lnTo>
                  <a:pt x="4113760" y="240792"/>
                </a:lnTo>
                <a:lnTo>
                  <a:pt x="4159761" y="399832"/>
                </a:lnTo>
                <a:lnTo>
                  <a:pt x="4160091" y="400973"/>
                </a:lnTo>
                <a:lnTo>
                  <a:pt x="4159859" y="401040"/>
                </a:lnTo>
                <a:lnTo>
                  <a:pt x="4160756" y="412225"/>
                </a:lnTo>
                <a:cubicBezTo>
                  <a:pt x="4159260" y="424351"/>
                  <a:pt x="4150641" y="435049"/>
                  <a:pt x="4138042" y="438693"/>
                </a:cubicBezTo>
                <a:cubicBezTo>
                  <a:pt x="4121245" y="443551"/>
                  <a:pt x="4103735" y="434029"/>
                  <a:pt x="4098932" y="417426"/>
                </a:cubicBezTo>
                <a:cubicBezTo>
                  <a:pt x="4098878" y="416736"/>
                  <a:pt x="4098822" y="416046"/>
                  <a:pt x="4098767" y="415357"/>
                </a:cubicBezTo>
                <a:lnTo>
                  <a:pt x="4053331" y="258271"/>
                </a:lnTo>
                <a:lnTo>
                  <a:pt x="4010083" y="175356"/>
                </a:lnTo>
                <a:lnTo>
                  <a:pt x="3899911" y="207222"/>
                </a:lnTo>
                <a:lnTo>
                  <a:pt x="3899824" y="206921"/>
                </a:lnTo>
                <a:cubicBezTo>
                  <a:pt x="3883221" y="211723"/>
                  <a:pt x="3865867" y="202156"/>
                  <a:pt x="3861064" y="185552"/>
                </a:cubicBezTo>
                <a:cubicBezTo>
                  <a:pt x="3856262" y="168948"/>
                  <a:pt x="3865829" y="151595"/>
                  <a:pt x="3882432" y="146792"/>
                </a:cubicBezTo>
                <a:cubicBezTo>
                  <a:pt x="3882433" y="146792"/>
                  <a:pt x="3882434" y="146793"/>
                  <a:pt x="3882435" y="146793"/>
                </a:cubicBezTo>
                <a:lnTo>
                  <a:pt x="3963338" y="123392"/>
                </a:lnTo>
                <a:lnTo>
                  <a:pt x="3924119" y="96597"/>
                </a:lnTo>
                <a:cubicBezTo>
                  <a:pt x="3863514" y="63185"/>
                  <a:pt x="3790164" y="52894"/>
                  <a:pt x="3718432" y="73642"/>
                </a:cubicBezTo>
                <a:lnTo>
                  <a:pt x="3429446" y="157230"/>
                </a:lnTo>
                <a:lnTo>
                  <a:pt x="3470456" y="240792"/>
                </a:lnTo>
                <a:lnTo>
                  <a:pt x="3516457" y="399832"/>
                </a:lnTo>
                <a:lnTo>
                  <a:pt x="3516787" y="400973"/>
                </a:lnTo>
                <a:lnTo>
                  <a:pt x="3516555" y="401040"/>
                </a:lnTo>
                <a:lnTo>
                  <a:pt x="3517452" y="412225"/>
                </a:lnTo>
                <a:cubicBezTo>
                  <a:pt x="3515956" y="424351"/>
                  <a:pt x="3507337" y="435049"/>
                  <a:pt x="3494738" y="438693"/>
                </a:cubicBezTo>
                <a:cubicBezTo>
                  <a:pt x="3477941" y="443551"/>
                  <a:pt x="3460431" y="434029"/>
                  <a:pt x="3455628" y="417426"/>
                </a:cubicBezTo>
                <a:cubicBezTo>
                  <a:pt x="3455574" y="416736"/>
                  <a:pt x="3455518" y="416046"/>
                  <a:pt x="3455463" y="415357"/>
                </a:cubicBezTo>
                <a:lnTo>
                  <a:pt x="3410027" y="258271"/>
                </a:lnTo>
                <a:lnTo>
                  <a:pt x="3366779" y="175356"/>
                </a:lnTo>
                <a:lnTo>
                  <a:pt x="3256607" y="207222"/>
                </a:lnTo>
                <a:lnTo>
                  <a:pt x="3256521" y="206921"/>
                </a:lnTo>
                <a:cubicBezTo>
                  <a:pt x="3239917" y="211723"/>
                  <a:pt x="3222564" y="202156"/>
                  <a:pt x="3217761" y="185552"/>
                </a:cubicBezTo>
                <a:cubicBezTo>
                  <a:pt x="3212959" y="168948"/>
                  <a:pt x="3222525" y="151595"/>
                  <a:pt x="3239128" y="146792"/>
                </a:cubicBezTo>
                <a:cubicBezTo>
                  <a:pt x="3239130" y="146792"/>
                  <a:pt x="3239131" y="146793"/>
                  <a:pt x="3239132" y="146793"/>
                </a:cubicBezTo>
                <a:lnTo>
                  <a:pt x="3320034" y="123392"/>
                </a:lnTo>
                <a:lnTo>
                  <a:pt x="3280816" y="96597"/>
                </a:lnTo>
                <a:cubicBezTo>
                  <a:pt x="3220211" y="63185"/>
                  <a:pt x="3146860" y="52894"/>
                  <a:pt x="3075129" y="73642"/>
                </a:cubicBezTo>
                <a:lnTo>
                  <a:pt x="2786142" y="157230"/>
                </a:lnTo>
                <a:lnTo>
                  <a:pt x="2827153" y="240792"/>
                </a:lnTo>
                <a:lnTo>
                  <a:pt x="2873154" y="399832"/>
                </a:lnTo>
                <a:lnTo>
                  <a:pt x="2873484" y="400973"/>
                </a:lnTo>
                <a:lnTo>
                  <a:pt x="2873251" y="401040"/>
                </a:lnTo>
                <a:lnTo>
                  <a:pt x="2874149" y="412225"/>
                </a:lnTo>
                <a:cubicBezTo>
                  <a:pt x="2872653" y="424351"/>
                  <a:pt x="2864034" y="435049"/>
                  <a:pt x="2851434" y="438693"/>
                </a:cubicBezTo>
                <a:cubicBezTo>
                  <a:pt x="2834638" y="443551"/>
                  <a:pt x="2817128" y="434029"/>
                  <a:pt x="2812325" y="417426"/>
                </a:cubicBezTo>
                <a:cubicBezTo>
                  <a:pt x="2812270" y="416736"/>
                  <a:pt x="2812215" y="416046"/>
                  <a:pt x="2812160" y="415357"/>
                </a:cubicBezTo>
                <a:lnTo>
                  <a:pt x="2766724" y="258271"/>
                </a:lnTo>
                <a:lnTo>
                  <a:pt x="2723476" y="175356"/>
                </a:lnTo>
                <a:lnTo>
                  <a:pt x="2613303" y="207222"/>
                </a:lnTo>
                <a:lnTo>
                  <a:pt x="2613217" y="206921"/>
                </a:lnTo>
                <a:cubicBezTo>
                  <a:pt x="2596614" y="211723"/>
                  <a:pt x="2579260" y="202156"/>
                  <a:pt x="2574457" y="185552"/>
                </a:cubicBezTo>
                <a:cubicBezTo>
                  <a:pt x="2569654" y="168948"/>
                  <a:pt x="2579222" y="151595"/>
                  <a:pt x="2595825" y="146792"/>
                </a:cubicBezTo>
                <a:cubicBezTo>
                  <a:pt x="2595826" y="146792"/>
                  <a:pt x="2595827" y="146793"/>
                  <a:pt x="2595828" y="146793"/>
                </a:cubicBezTo>
                <a:lnTo>
                  <a:pt x="2676731" y="123392"/>
                </a:lnTo>
                <a:lnTo>
                  <a:pt x="2637512" y="96597"/>
                </a:lnTo>
                <a:cubicBezTo>
                  <a:pt x="2576907" y="63185"/>
                  <a:pt x="2503556" y="52894"/>
                  <a:pt x="2431825" y="73642"/>
                </a:cubicBezTo>
                <a:lnTo>
                  <a:pt x="2142838" y="157230"/>
                </a:lnTo>
                <a:lnTo>
                  <a:pt x="2183849" y="240792"/>
                </a:lnTo>
                <a:lnTo>
                  <a:pt x="2229850" y="399832"/>
                </a:lnTo>
                <a:lnTo>
                  <a:pt x="2230180" y="400973"/>
                </a:lnTo>
                <a:lnTo>
                  <a:pt x="2229948" y="401040"/>
                </a:lnTo>
                <a:lnTo>
                  <a:pt x="2230845" y="412225"/>
                </a:lnTo>
                <a:cubicBezTo>
                  <a:pt x="2229349" y="424351"/>
                  <a:pt x="2220730" y="435049"/>
                  <a:pt x="2208131" y="438693"/>
                </a:cubicBezTo>
                <a:cubicBezTo>
                  <a:pt x="2191334" y="443551"/>
                  <a:pt x="2173824" y="434029"/>
                  <a:pt x="2169021" y="417426"/>
                </a:cubicBezTo>
                <a:cubicBezTo>
                  <a:pt x="2168967" y="416736"/>
                  <a:pt x="2168911" y="416046"/>
                  <a:pt x="2168856" y="415357"/>
                </a:cubicBezTo>
                <a:lnTo>
                  <a:pt x="2123420" y="258271"/>
                </a:lnTo>
                <a:lnTo>
                  <a:pt x="2080172" y="175356"/>
                </a:lnTo>
                <a:lnTo>
                  <a:pt x="1970000" y="207222"/>
                </a:lnTo>
                <a:lnTo>
                  <a:pt x="1969913" y="206921"/>
                </a:lnTo>
                <a:cubicBezTo>
                  <a:pt x="1953310" y="211723"/>
                  <a:pt x="1935956" y="202156"/>
                  <a:pt x="1931153" y="185552"/>
                </a:cubicBezTo>
                <a:cubicBezTo>
                  <a:pt x="1926351" y="168948"/>
                  <a:pt x="1935918" y="151595"/>
                  <a:pt x="1952521" y="146792"/>
                </a:cubicBezTo>
                <a:cubicBezTo>
                  <a:pt x="1952522" y="146792"/>
                  <a:pt x="1952523" y="146793"/>
                  <a:pt x="1952524" y="146793"/>
                </a:cubicBezTo>
                <a:lnTo>
                  <a:pt x="2033427" y="123392"/>
                </a:lnTo>
                <a:lnTo>
                  <a:pt x="1994209" y="96597"/>
                </a:lnTo>
                <a:cubicBezTo>
                  <a:pt x="1933604" y="63185"/>
                  <a:pt x="1860252" y="52894"/>
                  <a:pt x="1788521" y="73642"/>
                </a:cubicBezTo>
                <a:lnTo>
                  <a:pt x="1499535" y="157230"/>
                </a:lnTo>
                <a:lnTo>
                  <a:pt x="1540545" y="240792"/>
                </a:lnTo>
                <a:lnTo>
                  <a:pt x="1586546" y="399832"/>
                </a:lnTo>
                <a:lnTo>
                  <a:pt x="1586876" y="400973"/>
                </a:lnTo>
                <a:lnTo>
                  <a:pt x="1586644" y="401040"/>
                </a:lnTo>
                <a:lnTo>
                  <a:pt x="1587541" y="412225"/>
                </a:lnTo>
                <a:cubicBezTo>
                  <a:pt x="1586045" y="424351"/>
                  <a:pt x="1577426" y="435049"/>
                  <a:pt x="1564827" y="438693"/>
                </a:cubicBezTo>
                <a:cubicBezTo>
                  <a:pt x="1548030" y="443551"/>
                  <a:pt x="1530520" y="434029"/>
                  <a:pt x="1525717" y="417426"/>
                </a:cubicBezTo>
                <a:cubicBezTo>
                  <a:pt x="1525663" y="416736"/>
                  <a:pt x="1525607" y="416046"/>
                  <a:pt x="1525552" y="415357"/>
                </a:cubicBezTo>
                <a:lnTo>
                  <a:pt x="1480116" y="258271"/>
                </a:lnTo>
                <a:lnTo>
                  <a:pt x="1436868" y="175356"/>
                </a:lnTo>
                <a:lnTo>
                  <a:pt x="1326696" y="207222"/>
                </a:lnTo>
                <a:lnTo>
                  <a:pt x="1326609" y="206921"/>
                </a:lnTo>
                <a:cubicBezTo>
                  <a:pt x="1310006" y="211723"/>
                  <a:pt x="1292652" y="202156"/>
                  <a:pt x="1287849" y="185552"/>
                </a:cubicBezTo>
                <a:cubicBezTo>
                  <a:pt x="1283047" y="168948"/>
                  <a:pt x="1292614" y="151595"/>
                  <a:pt x="1309217" y="146792"/>
                </a:cubicBezTo>
                <a:cubicBezTo>
                  <a:pt x="1309218" y="146792"/>
                  <a:pt x="1309219" y="146793"/>
                  <a:pt x="1309220" y="146793"/>
                </a:cubicBezTo>
                <a:lnTo>
                  <a:pt x="1390123" y="123392"/>
                </a:lnTo>
                <a:lnTo>
                  <a:pt x="1350904" y="96597"/>
                </a:lnTo>
                <a:cubicBezTo>
                  <a:pt x="1290299" y="63185"/>
                  <a:pt x="1216949" y="52894"/>
                  <a:pt x="1145217" y="73642"/>
                </a:cubicBezTo>
                <a:lnTo>
                  <a:pt x="856231" y="157230"/>
                </a:lnTo>
                <a:lnTo>
                  <a:pt x="897241" y="240792"/>
                </a:lnTo>
                <a:lnTo>
                  <a:pt x="943242" y="399832"/>
                </a:lnTo>
                <a:lnTo>
                  <a:pt x="943572" y="400973"/>
                </a:lnTo>
                <a:lnTo>
                  <a:pt x="943340" y="401040"/>
                </a:lnTo>
                <a:lnTo>
                  <a:pt x="944238" y="412225"/>
                </a:lnTo>
                <a:cubicBezTo>
                  <a:pt x="942741" y="424351"/>
                  <a:pt x="934122" y="435049"/>
                  <a:pt x="921523" y="438693"/>
                </a:cubicBezTo>
                <a:cubicBezTo>
                  <a:pt x="904726" y="443551"/>
                  <a:pt x="887216" y="434029"/>
                  <a:pt x="882413" y="417426"/>
                </a:cubicBezTo>
                <a:cubicBezTo>
                  <a:pt x="882359" y="416736"/>
                  <a:pt x="882303" y="416046"/>
                  <a:pt x="882248" y="415357"/>
                </a:cubicBezTo>
                <a:lnTo>
                  <a:pt x="836812" y="258271"/>
                </a:lnTo>
                <a:lnTo>
                  <a:pt x="793564" y="175356"/>
                </a:lnTo>
                <a:lnTo>
                  <a:pt x="683392" y="207222"/>
                </a:lnTo>
                <a:lnTo>
                  <a:pt x="683305" y="206921"/>
                </a:lnTo>
                <a:cubicBezTo>
                  <a:pt x="666703" y="211723"/>
                  <a:pt x="649348" y="202156"/>
                  <a:pt x="644545" y="185552"/>
                </a:cubicBezTo>
                <a:cubicBezTo>
                  <a:pt x="639743" y="168948"/>
                  <a:pt x="649310" y="151595"/>
                  <a:pt x="665913" y="146792"/>
                </a:cubicBezTo>
                <a:cubicBezTo>
                  <a:pt x="665914" y="146792"/>
                  <a:pt x="665915" y="146793"/>
                  <a:pt x="665916" y="146793"/>
                </a:cubicBezTo>
                <a:lnTo>
                  <a:pt x="746819" y="123392"/>
                </a:lnTo>
                <a:lnTo>
                  <a:pt x="707600" y="96597"/>
                </a:lnTo>
                <a:cubicBezTo>
                  <a:pt x="646995" y="63185"/>
                  <a:pt x="573645" y="52894"/>
                  <a:pt x="501913" y="73642"/>
                </a:cubicBezTo>
                <a:lnTo>
                  <a:pt x="40088" y="207222"/>
                </a:lnTo>
                <a:lnTo>
                  <a:pt x="40002" y="206921"/>
                </a:lnTo>
                <a:cubicBezTo>
                  <a:pt x="23398" y="211723"/>
                  <a:pt x="6045" y="202156"/>
                  <a:pt x="1241" y="185552"/>
                </a:cubicBezTo>
                <a:cubicBezTo>
                  <a:pt x="-3561" y="168948"/>
                  <a:pt x="6006" y="151595"/>
                  <a:pt x="22609" y="146792"/>
                </a:cubicBezTo>
                <a:cubicBezTo>
                  <a:pt x="22611" y="146792"/>
                  <a:pt x="22612" y="146793"/>
                  <a:pt x="22613" y="146793"/>
                </a:cubicBezTo>
                <a:lnTo>
                  <a:pt x="484434" y="13212"/>
                </a:lnTo>
                <a:cubicBezTo>
                  <a:pt x="506538" y="6818"/>
                  <a:pt x="528769" y="2816"/>
                  <a:pt x="550845" y="10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0E41D48-E4FD-9C2D-B0E7-8F86129A8D4C}"/>
              </a:ext>
            </a:extLst>
          </p:cNvPr>
          <p:cNvSpPr/>
          <p:nvPr/>
        </p:nvSpPr>
        <p:spPr>
          <a:xfrm>
            <a:off x="286444" y="2943728"/>
            <a:ext cx="9317517" cy="223673"/>
          </a:xfrm>
          <a:custGeom>
            <a:avLst/>
            <a:gdLst>
              <a:gd name="connsiteX0" fmla="*/ 280047 w 9317517"/>
              <a:gd name="connsiteY0" fmla="*/ 535 h 223673"/>
              <a:gd name="connsiteX1" fmla="*/ 389030 w 9317517"/>
              <a:gd name="connsiteY1" fmla="*/ 29623 h 223673"/>
              <a:gd name="connsiteX2" fmla="*/ 413241 w 9317517"/>
              <a:gd name="connsiteY2" fmla="*/ 53024 h 223673"/>
              <a:gd name="connsiteX3" fmla="*/ 573335 w 9317517"/>
              <a:gd name="connsiteY3" fmla="*/ 6717 h 223673"/>
              <a:gd name="connsiteX4" fmla="*/ 607098 w 9317517"/>
              <a:gd name="connsiteY4" fmla="*/ 535 h 223673"/>
              <a:gd name="connsiteX5" fmla="*/ 716081 w 9317517"/>
              <a:gd name="connsiteY5" fmla="*/ 29623 h 223673"/>
              <a:gd name="connsiteX6" fmla="*/ 740293 w 9317517"/>
              <a:gd name="connsiteY6" fmla="*/ 53024 h 223673"/>
              <a:gd name="connsiteX7" fmla="*/ 900388 w 9317517"/>
              <a:gd name="connsiteY7" fmla="*/ 6717 h 223673"/>
              <a:gd name="connsiteX8" fmla="*/ 934150 w 9317517"/>
              <a:gd name="connsiteY8" fmla="*/ 535 h 223673"/>
              <a:gd name="connsiteX9" fmla="*/ 1043134 w 9317517"/>
              <a:gd name="connsiteY9" fmla="*/ 29623 h 223673"/>
              <a:gd name="connsiteX10" fmla="*/ 1067345 w 9317517"/>
              <a:gd name="connsiteY10" fmla="*/ 53024 h 223673"/>
              <a:gd name="connsiteX11" fmla="*/ 1227439 w 9317517"/>
              <a:gd name="connsiteY11" fmla="*/ 6717 h 223673"/>
              <a:gd name="connsiteX12" fmla="*/ 1261201 w 9317517"/>
              <a:gd name="connsiteY12" fmla="*/ 535 h 223673"/>
              <a:gd name="connsiteX13" fmla="*/ 1370184 w 9317517"/>
              <a:gd name="connsiteY13" fmla="*/ 29623 h 223673"/>
              <a:gd name="connsiteX14" fmla="*/ 1394396 w 9317517"/>
              <a:gd name="connsiteY14" fmla="*/ 53024 h 223673"/>
              <a:gd name="connsiteX15" fmla="*/ 1554490 w 9317517"/>
              <a:gd name="connsiteY15" fmla="*/ 6717 h 223673"/>
              <a:gd name="connsiteX16" fmla="*/ 1588253 w 9317517"/>
              <a:gd name="connsiteY16" fmla="*/ 535 h 223673"/>
              <a:gd name="connsiteX17" fmla="*/ 1697236 w 9317517"/>
              <a:gd name="connsiteY17" fmla="*/ 29623 h 223673"/>
              <a:gd name="connsiteX18" fmla="*/ 1721448 w 9317517"/>
              <a:gd name="connsiteY18" fmla="*/ 53024 h 223673"/>
              <a:gd name="connsiteX19" fmla="*/ 1881541 w 9317517"/>
              <a:gd name="connsiteY19" fmla="*/ 6717 h 223673"/>
              <a:gd name="connsiteX20" fmla="*/ 1915305 w 9317517"/>
              <a:gd name="connsiteY20" fmla="*/ 535 h 223673"/>
              <a:gd name="connsiteX21" fmla="*/ 2024288 w 9317517"/>
              <a:gd name="connsiteY21" fmla="*/ 29623 h 223673"/>
              <a:gd name="connsiteX22" fmla="*/ 2048500 w 9317517"/>
              <a:gd name="connsiteY22" fmla="*/ 53024 h 223673"/>
              <a:gd name="connsiteX23" fmla="*/ 2208594 w 9317517"/>
              <a:gd name="connsiteY23" fmla="*/ 6717 h 223673"/>
              <a:gd name="connsiteX24" fmla="*/ 2242357 w 9317517"/>
              <a:gd name="connsiteY24" fmla="*/ 535 h 223673"/>
              <a:gd name="connsiteX25" fmla="*/ 2351340 w 9317517"/>
              <a:gd name="connsiteY25" fmla="*/ 29623 h 223673"/>
              <a:gd name="connsiteX26" fmla="*/ 2375551 w 9317517"/>
              <a:gd name="connsiteY26" fmla="*/ 53024 h 223673"/>
              <a:gd name="connsiteX27" fmla="*/ 2535645 w 9317517"/>
              <a:gd name="connsiteY27" fmla="*/ 6717 h 223673"/>
              <a:gd name="connsiteX28" fmla="*/ 2569408 w 9317517"/>
              <a:gd name="connsiteY28" fmla="*/ 535 h 223673"/>
              <a:gd name="connsiteX29" fmla="*/ 2678392 w 9317517"/>
              <a:gd name="connsiteY29" fmla="*/ 29623 h 223673"/>
              <a:gd name="connsiteX30" fmla="*/ 2702603 w 9317517"/>
              <a:gd name="connsiteY30" fmla="*/ 53024 h 223673"/>
              <a:gd name="connsiteX31" fmla="*/ 2862697 w 9317517"/>
              <a:gd name="connsiteY31" fmla="*/ 6717 h 223673"/>
              <a:gd name="connsiteX32" fmla="*/ 2896460 w 9317517"/>
              <a:gd name="connsiteY32" fmla="*/ 535 h 223673"/>
              <a:gd name="connsiteX33" fmla="*/ 3005444 w 9317517"/>
              <a:gd name="connsiteY33" fmla="*/ 29623 h 223673"/>
              <a:gd name="connsiteX34" fmla="*/ 3029654 w 9317517"/>
              <a:gd name="connsiteY34" fmla="*/ 53024 h 223673"/>
              <a:gd name="connsiteX35" fmla="*/ 3189748 w 9317517"/>
              <a:gd name="connsiteY35" fmla="*/ 6717 h 223673"/>
              <a:gd name="connsiteX36" fmla="*/ 3223511 w 9317517"/>
              <a:gd name="connsiteY36" fmla="*/ 535 h 223673"/>
              <a:gd name="connsiteX37" fmla="*/ 3332494 w 9317517"/>
              <a:gd name="connsiteY37" fmla="*/ 29623 h 223673"/>
              <a:gd name="connsiteX38" fmla="*/ 3356705 w 9317517"/>
              <a:gd name="connsiteY38" fmla="*/ 53024 h 223673"/>
              <a:gd name="connsiteX39" fmla="*/ 3516799 w 9317517"/>
              <a:gd name="connsiteY39" fmla="*/ 6717 h 223673"/>
              <a:gd name="connsiteX40" fmla="*/ 3550562 w 9317517"/>
              <a:gd name="connsiteY40" fmla="*/ 535 h 223673"/>
              <a:gd name="connsiteX41" fmla="*/ 3659546 w 9317517"/>
              <a:gd name="connsiteY41" fmla="*/ 29623 h 223673"/>
              <a:gd name="connsiteX42" fmla="*/ 3683757 w 9317517"/>
              <a:gd name="connsiteY42" fmla="*/ 53024 h 223673"/>
              <a:gd name="connsiteX43" fmla="*/ 3843851 w 9317517"/>
              <a:gd name="connsiteY43" fmla="*/ 6717 h 223673"/>
              <a:gd name="connsiteX44" fmla="*/ 3877614 w 9317517"/>
              <a:gd name="connsiteY44" fmla="*/ 535 h 223673"/>
              <a:gd name="connsiteX45" fmla="*/ 3986597 w 9317517"/>
              <a:gd name="connsiteY45" fmla="*/ 29623 h 223673"/>
              <a:gd name="connsiteX46" fmla="*/ 4010809 w 9317517"/>
              <a:gd name="connsiteY46" fmla="*/ 53024 h 223673"/>
              <a:gd name="connsiteX47" fmla="*/ 4170903 w 9317517"/>
              <a:gd name="connsiteY47" fmla="*/ 6717 h 223673"/>
              <a:gd name="connsiteX48" fmla="*/ 4204666 w 9317517"/>
              <a:gd name="connsiteY48" fmla="*/ 535 h 223673"/>
              <a:gd name="connsiteX49" fmla="*/ 4313649 w 9317517"/>
              <a:gd name="connsiteY49" fmla="*/ 29623 h 223673"/>
              <a:gd name="connsiteX50" fmla="*/ 4337861 w 9317517"/>
              <a:gd name="connsiteY50" fmla="*/ 53024 h 223673"/>
              <a:gd name="connsiteX51" fmla="*/ 4497954 w 9317517"/>
              <a:gd name="connsiteY51" fmla="*/ 6717 h 223673"/>
              <a:gd name="connsiteX52" fmla="*/ 4531717 w 9317517"/>
              <a:gd name="connsiteY52" fmla="*/ 535 h 223673"/>
              <a:gd name="connsiteX53" fmla="*/ 4640700 w 9317517"/>
              <a:gd name="connsiteY53" fmla="*/ 29623 h 223673"/>
              <a:gd name="connsiteX54" fmla="*/ 4666542 w 9317517"/>
              <a:gd name="connsiteY54" fmla="*/ 54599 h 223673"/>
              <a:gd name="connsiteX55" fmla="*/ 4832083 w 9317517"/>
              <a:gd name="connsiteY55" fmla="*/ 6717 h 223673"/>
              <a:gd name="connsiteX56" fmla="*/ 4865846 w 9317517"/>
              <a:gd name="connsiteY56" fmla="*/ 535 h 223673"/>
              <a:gd name="connsiteX57" fmla="*/ 4974829 w 9317517"/>
              <a:gd name="connsiteY57" fmla="*/ 29623 h 223673"/>
              <a:gd name="connsiteX58" fmla="*/ 4999041 w 9317517"/>
              <a:gd name="connsiteY58" fmla="*/ 53024 h 223673"/>
              <a:gd name="connsiteX59" fmla="*/ 5159135 w 9317517"/>
              <a:gd name="connsiteY59" fmla="*/ 6717 h 223673"/>
              <a:gd name="connsiteX60" fmla="*/ 5192898 w 9317517"/>
              <a:gd name="connsiteY60" fmla="*/ 535 h 223673"/>
              <a:gd name="connsiteX61" fmla="*/ 5301881 w 9317517"/>
              <a:gd name="connsiteY61" fmla="*/ 29623 h 223673"/>
              <a:gd name="connsiteX62" fmla="*/ 5326093 w 9317517"/>
              <a:gd name="connsiteY62" fmla="*/ 53024 h 223673"/>
              <a:gd name="connsiteX63" fmla="*/ 5486187 w 9317517"/>
              <a:gd name="connsiteY63" fmla="*/ 6717 h 223673"/>
              <a:gd name="connsiteX64" fmla="*/ 5519950 w 9317517"/>
              <a:gd name="connsiteY64" fmla="*/ 535 h 223673"/>
              <a:gd name="connsiteX65" fmla="*/ 5628933 w 9317517"/>
              <a:gd name="connsiteY65" fmla="*/ 29623 h 223673"/>
              <a:gd name="connsiteX66" fmla="*/ 5653145 w 9317517"/>
              <a:gd name="connsiteY66" fmla="*/ 53024 h 223673"/>
              <a:gd name="connsiteX67" fmla="*/ 5813238 w 9317517"/>
              <a:gd name="connsiteY67" fmla="*/ 6717 h 223673"/>
              <a:gd name="connsiteX68" fmla="*/ 5847001 w 9317517"/>
              <a:gd name="connsiteY68" fmla="*/ 535 h 223673"/>
              <a:gd name="connsiteX69" fmla="*/ 5955984 w 9317517"/>
              <a:gd name="connsiteY69" fmla="*/ 29623 h 223673"/>
              <a:gd name="connsiteX70" fmla="*/ 5980196 w 9317517"/>
              <a:gd name="connsiteY70" fmla="*/ 53024 h 223673"/>
              <a:gd name="connsiteX71" fmla="*/ 6140290 w 9317517"/>
              <a:gd name="connsiteY71" fmla="*/ 6717 h 223673"/>
              <a:gd name="connsiteX72" fmla="*/ 6174053 w 9317517"/>
              <a:gd name="connsiteY72" fmla="*/ 535 h 223673"/>
              <a:gd name="connsiteX73" fmla="*/ 6283036 w 9317517"/>
              <a:gd name="connsiteY73" fmla="*/ 29623 h 223673"/>
              <a:gd name="connsiteX74" fmla="*/ 6307248 w 9317517"/>
              <a:gd name="connsiteY74" fmla="*/ 53024 h 223673"/>
              <a:gd name="connsiteX75" fmla="*/ 6467342 w 9317517"/>
              <a:gd name="connsiteY75" fmla="*/ 6717 h 223673"/>
              <a:gd name="connsiteX76" fmla="*/ 6501105 w 9317517"/>
              <a:gd name="connsiteY76" fmla="*/ 535 h 223673"/>
              <a:gd name="connsiteX77" fmla="*/ 6610088 w 9317517"/>
              <a:gd name="connsiteY77" fmla="*/ 29623 h 223673"/>
              <a:gd name="connsiteX78" fmla="*/ 6634300 w 9317517"/>
              <a:gd name="connsiteY78" fmla="*/ 53024 h 223673"/>
              <a:gd name="connsiteX79" fmla="*/ 6794394 w 9317517"/>
              <a:gd name="connsiteY79" fmla="*/ 6717 h 223673"/>
              <a:gd name="connsiteX80" fmla="*/ 6828157 w 9317517"/>
              <a:gd name="connsiteY80" fmla="*/ 535 h 223673"/>
              <a:gd name="connsiteX81" fmla="*/ 6937140 w 9317517"/>
              <a:gd name="connsiteY81" fmla="*/ 29623 h 223673"/>
              <a:gd name="connsiteX82" fmla="*/ 6961352 w 9317517"/>
              <a:gd name="connsiteY82" fmla="*/ 53024 h 223673"/>
              <a:gd name="connsiteX83" fmla="*/ 7121446 w 9317517"/>
              <a:gd name="connsiteY83" fmla="*/ 6717 h 223673"/>
              <a:gd name="connsiteX84" fmla="*/ 7155209 w 9317517"/>
              <a:gd name="connsiteY84" fmla="*/ 535 h 223673"/>
              <a:gd name="connsiteX85" fmla="*/ 7264192 w 9317517"/>
              <a:gd name="connsiteY85" fmla="*/ 29623 h 223673"/>
              <a:gd name="connsiteX86" fmla="*/ 7288404 w 9317517"/>
              <a:gd name="connsiteY86" fmla="*/ 53024 h 223673"/>
              <a:gd name="connsiteX87" fmla="*/ 7448498 w 9317517"/>
              <a:gd name="connsiteY87" fmla="*/ 6717 h 223673"/>
              <a:gd name="connsiteX88" fmla="*/ 7482261 w 9317517"/>
              <a:gd name="connsiteY88" fmla="*/ 535 h 223673"/>
              <a:gd name="connsiteX89" fmla="*/ 7591244 w 9317517"/>
              <a:gd name="connsiteY89" fmla="*/ 29623 h 223673"/>
              <a:gd name="connsiteX90" fmla="*/ 7615456 w 9317517"/>
              <a:gd name="connsiteY90" fmla="*/ 53024 h 223673"/>
              <a:gd name="connsiteX91" fmla="*/ 7775549 w 9317517"/>
              <a:gd name="connsiteY91" fmla="*/ 6717 h 223673"/>
              <a:gd name="connsiteX92" fmla="*/ 7809312 w 9317517"/>
              <a:gd name="connsiteY92" fmla="*/ 535 h 223673"/>
              <a:gd name="connsiteX93" fmla="*/ 7918295 w 9317517"/>
              <a:gd name="connsiteY93" fmla="*/ 29623 h 223673"/>
              <a:gd name="connsiteX94" fmla="*/ 7942507 w 9317517"/>
              <a:gd name="connsiteY94" fmla="*/ 53024 h 223673"/>
              <a:gd name="connsiteX95" fmla="*/ 8102601 w 9317517"/>
              <a:gd name="connsiteY95" fmla="*/ 6717 h 223673"/>
              <a:gd name="connsiteX96" fmla="*/ 8136364 w 9317517"/>
              <a:gd name="connsiteY96" fmla="*/ 535 h 223673"/>
              <a:gd name="connsiteX97" fmla="*/ 8245347 w 9317517"/>
              <a:gd name="connsiteY97" fmla="*/ 29623 h 223673"/>
              <a:gd name="connsiteX98" fmla="*/ 8269559 w 9317517"/>
              <a:gd name="connsiteY98" fmla="*/ 53024 h 223673"/>
              <a:gd name="connsiteX99" fmla="*/ 8429653 w 9317517"/>
              <a:gd name="connsiteY99" fmla="*/ 6717 h 223673"/>
              <a:gd name="connsiteX100" fmla="*/ 8463416 w 9317517"/>
              <a:gd name="connsiteY100" fmla="*/ 535 h 223673"/>
              <a:gd name="connsiteX101" fmla="*/ 8572399 w 9317517"/>
              <a:gd name="connsiteY101" fmla="*/ 29623 h 223673"/>
              <a:gd name="connsiteX102" fmla="*/ 8596611 w 9317517"/>
              <a:gd name="connsiteY102" fmla="*/ 53024 h 223673"/>
              <a:gd name="connsiteX103" fmla="*/ 8756705 w 9317517"/>
              <a:gd name="connsiteY103" fmla="*/ 6717 h 223673"/>
              <a:gd name="connsiteX104" fmla="*/ 8790468 w 9317517"/>
              <a:gd name="connsiteY104" fmla="*/ 535 h 223673"/>
              <a:gd name="connsiteX105" fmla="*/ 8899451 w 9317517"/>
              <a:gd name="connsiteY105" fmla="*/ 29623 h 223673"/>
              <a:gd name="connsiteX106" fmla="*/ 8923663 w 9317517"/>
              <a:gd name="connsiteY106" fmla="*/ 53024 h 223673"/>
              <a:gd name="connsiteX107" fmla="*/ 9083756 w 9317517"/>
              <a:gd name="connsiteY107" fmla="*/ 6717 h 223673"/>
              <a:gd name="connsiteX108" fmla="*/ 9117519 w 9317517"/>
              <a:gd name="connsiteY108" fmla="*/ 535 h 223673"/>
              <a:gd name="connsiteX109" fmla="*/ 9293625 w 9317517"/>
              <a:gd name="connsiteY109" fmla="*/ 122417 h 223673"/>
              <a:gd name="connsiteX110" fmla="*/ 9317011 w 9317517"/>
              <a:gd name="connsiteY110" fmla="*/ 203272 h 223673"/>
              <a:gd name="connsiteX111" fmla="*/ 9317179 w 9317517"/>
              <a:gd name="connsiteY111" fmla="*/ 203852 h 223673"/>
              <a:gd name="connsiteX112" fmla="*/ 9317061 w 9317517"/>
              <a:gd name="connsiteY112" fmla="*/ 203886 h 223673"/>
              <a:gd name="connsiteX113" fmla="*/ 9317517 w 9317517"/>
              <a:gd name="connsiteY113" fmla="*/ 209572 h 223673"/>
              <a:gd name="connsiteX114" fmla="*/ 9305969 w 9317517"/>
              <a:gd name="connsiteY114" fmla="*/ 223028 h 223673"/>
              <a:gd name="connsiteX115" fmla="*/ 9286086 w 9317517"/>
              <a:gd name="connsiteY115" fmla="*/ 212217 h 223673"/>
              <a:gd name="connsiteX116" fmla="*/ 9286002 w 9317517"/>
              <a:gd name="connsiteY116" fmla="*/ 211165 h 223673"/>
              <a:gd name="connsiteX117" fmla="*/ 9262903 w 9317517"/>
              <a:gd name="connsiteY117" fmla="*/ 131303 h 223673"/>
              <a:gd name="connsiteX118" fmla="*/ 9092642 w 9317517"/>
              <a:gd name="connsiteY118" fmla="*/ 37439 h 223673"/>
              <a:gd name="connsiteX119" fmla="*/ 8945724 w 9317517"/>
              <a:gd name="connsiteY119" fmla="*/ 79934 h 223673"/>
              <a:gd name="connsiteX120" fmla="*/ 8966574 w 9317517"/>
              <a:gd name="connsiteY120" fmla="*/ 122417 h 223673"/>
              <a:gd name="connsiteX121" fmla="*/ 8989960 w 9317517"/>
              <a:gd name="connsiteY121" fmla="*/ 203272 h 223673"/>
              <a:gd name="connsiteX122" fmla="*/ 8990128 w 9317517"/>
              <a:gd name="connsiteY122" fmla="*/ 203852 h 223673"/>
              <a:gd name="connsiteX123" fmla="*/ 8990010 w 9317517"/>
              <a:gd name="connsiteY123" fmla="*/ 203886 h 223673"/>
              <a:gd name="connsiteX124" fmla="*/ 8990466 w 9317517"/>
              <a:gd name="connsiteY124" fmla="*/ 209572 h 223673"/>
              <a:gd name="connsiteX125" fmla="*/ 8978918 w 9317517"/>
              <a:gd name="connsiteY125" fmla="*/ 223028 h 223673"/>
              <a:gd name="connsiteX126" fmla="*/ 8959035 w 9317517"/>
              <a:gd name="connsiteY126" fmla="*/ 212217 h 223673"/>
              <a:gd name="connsiteX127" fmla="*/ 8958951 w 9317517"/>
              <a:gd name="connsiteY127" fmla="*/ 211165 h 223673"/>
              <a:gd name="connsiteX128" fmla="*/ 8935852 w 9317517"/>
              <a:gd name="connsiteY128" fmla="*/ 131303 h 223673"/>
              <a:gd name="connsiteX129" fmla="*/ 8913865 w 9317517"/>
              <a:gd name="connsiteY129" fmla="*/ 89149 h 223673"/>
              <a:gd name="connsiteX130" fmla="*/ 8857853 w 9317517"/>
              <a:gd name="connsiteY130" fmla="*/ 105350 h 223673"/>
              <a:gd name="connsiteX131" fmla="*/ 8857809 w 9317517"/>
              <a:gd name="connsiteY131" fmla="*/ 105197 h 223673"/>
              <a:gd name="connsiteX132" fmla="*/ 8838104 w 9317517"/>
              <a:gd name="connsiteY132" fmla="*/ 94333 h 223673"/>
              <a:gd name="connsiteX133" fmla="*/ 8848967 w 9317517"/>
              <a:gd name="connsiteY133" fmla="*/ 74628 h 223673"/>
              <a:gd name="connsiteX134" fmla="*/ 8848969 w 9317517"/>
              <a:gd name="connsiteY134" fmla="*/ 74629 h 223673"/>
              <a:gd name="connsiteX135" fmla="*/ 8887401 w 9317517"/>
              <a:gd name="connsiteY135" fmla="*/ 63512 h 223673"/>
              <a:gd name="connsiteX136" fmla="*/ 8870162 w 9317517"/>
              <a:gd name="connsiteY136" fmla="*/ 49109 h 223673"/>
              <a:gd name="connsiteX137" fmla="*/ 8765591 w 9317517"/>
              <a:gd name="connsiteY137" fmla="*/ 37439 h 223673"/>
              <a:gd name="connsiteX138" fmla="*/ 8618672 w 9317517"/>
              <a:gd name="connsiteY138" fmla="*/ 79934 h 223673"/>
              <a:gd name="connsiteX139" fmla="*/ 8639522 w 9317517"/>
              <a:gd name="connsiteY139" fmla="*/ 122417 h 223673"/>
              <a:gd name="connsiteX140" fmla="*/ 8662908 w 9317517"/>
              <a:gd name="connsiteY140" fmla="*/ 203272 h 223673"/>
              <a:gd name="connsiteX141" fmla="*/ 8663076 w 9317517"/>
              <a:gd name="connsiteY141" fmla="*/ 203852 h 223673"/>
              <a:gd name="connsiteX142" fmla="*/ 8662958 w 9317517"/>
              <a:gd name="connsiteY142" fmla="*/ 203886 h 223673"/>
              <a:gd name="connsiteX143" fmla="*/ 8663414 w 9317517"/>
              <a:gd name="connsiteY143" fmla="*/ 209572 h 223673"/>
              <a:gd name="connsiteX144" fmla="*/ 8651866 w 9317517"/>
              <a:gd name="connsiteY144" fmla="*/ 223028 h 223673"/>
              <a:gd name="connsiteX145" fmla="*/ 8631983 w 9317517"/>
              <a:gd name="connsiteY145" fmla="*/ 212217 h 223673"/>
              <a:gd name="connsiteX146" fmla="*/ 8631899 w 9317517"/>
              <a:gd name="connsiteY146" fmla="*/ 211165 h 223673"/>
              <a:gd name="connsiteX147" fmla="*/ 8608800 w 9317517"/>
              <a:gd name="connsiteY147" fmla="*/ 131303 h 223673"/>
              <a:gd name="connsiteX148" fmla="*/ 8586813 w 9317517"/>
              <a:gd name="connsiteY148" fmla="*/ 89150 h 223673"/>
              <a:gd name="connsiteX149" fmla="*/ 8530802 w 9317517"/>
              <a:gd name="connsiteY149" fmla="*/ 105350 h 223673"/>
              <a:gd name="connsiteX150" fmla="*/ 8530758 w 9317517"/>
              <a:gd name="connsiteY150" fmla="*/ 105197 h 223673"/>
              <a:gd name="connsiteX151" fmla="*/ 8511053 w 9317517"/>
              <a:gd name="connsiteY151" fmla="*/ 94333 h 223673"/>
              <a:gd name="connsiteX152" fmla="*/ 8521916 w 9317517"/>
              <a:gd name="connsiteY152" fmla="*/ 74628 h 223673"/>
              <a:gd name="connsiteX153" fmla="*/ 8521918 w 9317517"/>
              <a:gd name="connsiteY153" fmla="*/ 74629 h 223673"/>
              <a:gd name="connsiteX154" fmla="*/ 8560349 w 9317517"/>
              <a:gd name="connsiteY154" fmla="*/ 63513 h 223673"/>
              <a:gd name="connsiteX155" fmla="*/ 8543110 w 9317517"/>
              <a:gd name="connsiteY155" fmla="*/ 49109 h 223673"/>
              <a:gd name="connsiteX156" fmla="*/ 8438539 w 9317517"/>
              <a:gd name="connsiteY156" fmla="*/ 37439 h 223673"/>
              <a:gd name="connsiteX157" fmla="*/ 8291620 w 9317517"/>
              <a:gd name="connsiteY157" fmla="*/ 79934 h 223673"/>
              <a:gd name="connsiteX158" fmla="*/ 8312470 w 9317517"/>
              <a:gd name="connsiteY158" fmla="*/ 122417 h 223673"/>
              <a:gd name="connsiteX159" fmla="*/ 8335856 w 9317517"/>
              <a:gd name="connsiteY159" fmla="*/ 203272 h 223673"/>
              <a:gd name="connsiteX160" fmla="*/ 8336024 w 9317517"/>
              <a:gd name="connsiteY160" fmla="*/ 203852 h 223673"/>
              <a:gd name="connsiteX161" fmla="*/ 8335906 w 9317517"/>
              <a:gd name="connsiteY161" fmla="*/ 203886 h 223673"/>
              <a:gd name="connsiteX162" fmla="*/ 8336362 w 9317517"/>
              <a:gd name="connsiteY162" fmla="*/ 209572 h 223673"/>
              <a:gd name="connsiteX163" fmla="*/ 8324814 w 9317517"/>
              <a:gd name="connsiteY163" fmla="*/ 223028 h 223673"/>
              <a:gd name="connsiteX164" fmla="*/ 8304931 w 9317517"/>
              <a:gd name="connsiteY164" fmla="*/ 212217 h 223673"/>
              <a:gd name="connsiteX165" fmla="*/ 8304847 w 9317517"/>
              <a:gd name="connsiteY165" fmla="*/ 211165 h 223673"/>
              <a:gd name="connsiteX166" fmla="*/ 8281748 w 9317517"/>
              <a:gd name="connsiteY166" fmla="*/ 131303 h 223673"/>
              <a:gd name="connsiteX167" fmla="*/ 8259761 w 9317517"/>
              <a:gd name="connsiteY167" fmla="*/ 89150 h 223673"/>
              <a:gd name="connsiteX168" fmla="*/ 8203750 w 9317517"/>
              <a:gd name="connsiteY168" fmla="*/ 105350 h 223673"/>
              <a:gd name="connsiteX169" fmla="*/ 8203706 w 9317517"/>
              <a:gd name="connsiteY169" fmla="*/ 105197 h 223673"/>
              <a:gd name="connsiteX170" fmla="*/ 8184001 w 9317517"/>
              <a:gd name="connsiteY170" fmla="*/ 94333 h 223673"/>
              <a:gd name="connsiteX171" fmla="*/ 8194864 w 9317517"/>
              <a:gd name="connsiteY171" fmla="*/ 74628 h 223673"/>
              <a:gd name="connsiteX172" fmla="*/ 8194866 w 9317517"/>
              <a:gd name="connsiteY172" fmla="*/ 74629 h 223673"/>
              <a:gd name="connsiteX173" fmla="*/ 8233297 w 9317517"/>
              <a:gd name="connsiteY173" fmla="*/ 63513 h 223673"/>
              <a:gd name="connsiteX174" fmla="*/ 8216058 w 9317517"/>
              <a:gd name="connsiteY174" fmla="*/ 49109 h 223673"/>
              <a:gd name="connsiteX175" fmla="*/ 8111487 w 9317517"/>
              <a:gd name="connsiteY175" fmla="*/ 37439 h 223673"/>
              <a:gd name="connsiteX176" fmla="*/ 7964568 w 9317517"/>
              <a:gd name="connsiteY176" fmla="*/ 79935 h 223673"/>
              <a:gd name="connsiteX177" fmla="*/ 7985418 w 9317517"/>
              <a:gd name="connsiteY177" fmla="*/ 122417 h 223673"/>
              <a:gd name="connsiteX178" fmla="*/ 8008804 w 9317517"/>
              <a:gd name="connsiteY178" fmla="*/ 203272 h 223673"/>
              <a:gd name="connsiteX179" fmla="*/ 8008972 w 9317517"/>
              <a:gd name="connsiteY179" fmla="*/ 203852 h 223673"/>
              <a:gd name="connsiteX180" fmla="*/ 8008854 w 9317517"/>
              <a:gd name="connsiteY180" fmla="*/ 203886 h 223673"/>
              <a:gd name="connsiteX181" fmla="*/ 8009310 w 9317517"/>
              <a:gd name="connsiteY181" fmla="*/ 209572 h 223673"/>
              <a:gd name="connsiteX182" fmla="*/ 7997763 w 9317517"/>
              <a:gd name="connsiteY182" fmla="*/ 223028 h 223673"/>
              <a:gd name="connsiteX183" fmla="*/ 7977879 w 9317517"/>
              <a:gd name="connsiteY183" fmla="*/ 212217 h 223673"/>
              <a:gd name="connsiteX184" fmla="*/ 7977795 w 9317517"/>
              <a:gd name="connsiteY184" fmla="*/ 211165 h 223673"/>
              <a:gd name="connsiteX185" fmla="*/ 7954696 w 9317517"/>
              <a:gd name="connsiteY185" fmla="*/ 131303 h 223673"/>
              <a:gd name="connsiteX186" fmla="*/ 7932709 w 9317517"/>
              <a:gd name="connsiteY186" fmla="*/ 89150 h 223673"/>
              <a:gd name="connsiteX187" fmla="*/ 7876699 w 9317517"/>
              <a:gd name="connsiteY187" fmla="*/ 105350 h 223673"/>
              <a:gd name="connsiteX188" fmla="*/ 7876654 w 9317517"/>
              <a:gd name="connsiteY188" fmla="*/ 105197 h 223673"/>
              <a:gd name="connsiteX189" fmla="*/ 7856949 w 9317517"/>
              <a:gd name="connsiteY189" fmla="*/ 94333 h 223673"/>
              <a:gd name="connsiteX190" fmla="*/ 7867813 w 9317517"/>
              <a:gd name="connsiteY190" fmla="*/ 74628 h 223673"/>
              <a:gd name="connsiteX191" fmla="*/ 7867814 w 9317517"/>
              <a:gd name="connsiteY191" fmla="*/ 74629 h 223673"/>
              <a:gd name="connsiteX192" fmla="*/ 7906245 w 9317517"/>
              <a:gd name="connsiteY192" fmla="*/ 63513 h 223673"/>
              <a:gd name="connsiteX193" fmla="*/ 7889006 w 9317517"/>
              <a:gd name="connsiteY193" fmla="*/ 49109 h 223673"/>
              <a:gd name="connsiteX194" fmla="*/ 7784436 w 9317517"/>
              <a:gd name="connsiteY194" fmla="*/ 37439 h 223673"/>
              <a:gd name="connsiteX195" fmla="*/ 7637517 w 9317517"/>
              <a:gd name="connsiteY195" fmla="*/ 79934 h 223673"/>
              <a:gd name="connsiteX196" fmla="*/ 7658367 w 9317517"/>
              <a:gd name="connsiteY196" fmla="*/ 122417 h 223673"/>
              <a:gd name="connsiteX197" fmla="*/ 7681753 w 9317517"/>
              <a:gd name="connsiteY197" fmla="*/ 203272 h 223673"/>
              <a:gd name="connsiteX198" fmla="*/ 7681921 w 9317517"/>
              <a:gd name="connsiteY198" fmla="*/ 203852 h 223673"/>
              <a:gd name="connsiteX199" fmla="*/ 7681803 w 9317517"/>
              <a:gd name="connsiteY199" fmla="*/ 203886 h 223673"/>
              <a:gd name="connsiteX200" fmla="*/ 7682259 w 9317517"/>
              <a:gd name="connsiteY200" fmla="*/ 209572 h 223673"/>
              <a:gd name="connsiteX201" fmla="*/ 7670712 w 9317517"/>
              <a:gd name="connsiteY201" fmla="*/ 223028 h 223673"/>
              <a:gd name="connsiteX202" fmla="*/ 7650828 w 9317517"/>
              <a:gd name="connsiteY202" fmla="*/ 212217 h 223673"/>
              <a:gd name="connsiteX203" fmla="*/ 7650744 w 9317517"/>
              <a:gd name="connsiteY203" fmla="*/ 211165 h 223673"/>
              <a:gd name="connsiteX204" fmla="*/ 7627645 w 9317517"/>
              <a:gd name="connsiteY204" fmla="*/ 131303 h 223673"/>
              <a:gd name="connsiteX205" fmla="*/ 7605658 w 9317517"/>
              <a:gd name="connsiteY205" fmla="*/ 89149 h 223673"/>
              <a:gd name="connsiteX206" fmla="*/ 7549647 w 9317517"/>
              <a:gd name="connsiteY206" fmla="*/ 105350 h 223673"/>
              <a:gd name="connsiteX207" fmla="*/ 7549602 w 9317517"/>
              <a:gd name="connsiteY207" fmla="*/ 105197 h 223673"/>
              <a:gd name="connsiteX208" fmla="*/ 7529897 w 9317517"/>
              <a:gd name="connsiteY208" fmla="*/ 94333 h 223673"/>
              <a:gd name="connsiteX209" fmla="*/ 7540761 w 9317517"/>
              <a:gd name="connsiteY209" fmla="*/ 74628 h 223673"/>
              <a:gd name="connsiteX210" fmla="*/ 7540762 w 9317517"/>
              <a:gd name="connsiteY210" fmla="*/ 74629 h 223673"/>
              <a:gd name="connsiteX211" fmla="*/ 7579194 w 9317517"/>
              <a:gd name="connsiteY211" fmla="*/ 63512 h 223673"/>
              <a:gd name="connsiteX212" fmla="*/ 7561955 w 9317517"/>
              <a:gd name="connsiteY212" fmla="*/ 49109 h 223673"/>
              <a:gd name="connsiteX213" fmla="*/ 7457385 w 9317517"/>
              <a:gd name="connsiteY213" fmla="*/ 37439 h 223673"/>
              <a:gd name="connsiteX214" fmla="*/ 7310465 w 9317517"/>
              <a:gd name="connsiteY214" fmla="*/ 79935 h 223673"/>
              <a:gd name="connsiteX215" fmla="*/ 7331315 w 9317517"/>
              <a:gd name="connsiteY215" fmla="*/ 122417 h 223673"/>
              <a:gd name="connsiteX216" fmla="*/ 7354701 w 9317517"/>
              <a:gd name="connsiteY216" fmla="*/ 203272 h 223673"/>
              <a:gd name="connsiteX217" fmla="*/ 7354869 w 9317517"/>
              <a:gd name="connsiteY217" fmla="*/ 203852 h 223673"/>
              <a:gd name="connsiteX218" fmla="*/ 7354751 w 9317517"/>
              <a:gd name="connsiteY218" fmla="*/ 203886 h 223673"/>
              <a:gd name="connsiteX219" fmla="*/ 7355207 w 9317517"/>
              <a:gd name="connsiteY219" fmla="*/ 209572 h 223673"/>
              <a:gd name="connsiteX220" fmla="*/ 7343660 w 9317517"/>
              <a:gd name="connsiteY220" fmla="*/ 223028 h 223673"/>
              <a:gd name="connsiteX221" fmla="*/ 7323776 w 9317517"/>
              <a:gd name="connsiteY221" fmla="*/ 212217 h 223673"/>
              <a:gd name="connsiteX222" fmla="*/ 7323692 w 9317517"/>
              <a:gd name="connsiteY222" fmla="*/ 211165 h 223673"/>
              <a:gd name="connsiteX223" fmla="*/ 7300593 w 9317517"/>
              <a:gd name="connsiteY223" fmla="*/ 131303 h 223673"/>
              <a:gd name="connsiteX224" fmla="*/ 7278606 w 9317517"/>
              <a:gd name="connsiteY224" fmla="*/ 89150 h 223673"/>
              <a:gd name="connsiteX225" fmla="*/ 7222596 w 9317517"/>
              <a:gd name="connsiteY225" fmla="*/ 105350 h 223673"/>
              <a:gd name="connsiteX226" fmla="*/ 7222551 w 9317517"/>
              <a:gd name="connsiteY226" fmla="*/ 105197 h 223673"/>
              <a:gd name="connsiteX227" fmla="*/ 7202846 w 9317517"/>
              <a:gd name="connsiteY227" fmla="*/ 94333 h 223673"/>
              <a:gd name="connsiteX228" fmla="*/ 7213710 w 9317517"/>
              <a:gd name="connsiteY228" fmla="*/ 74628 h 223673"/>
              <a:gd name="connsiteX229" fmla="*/ 7213711 w 9317517"/>
              <a:gd name="connsiteY229" fmla="*/ 74629 h 223673"/>
              <a:gd name="connsiteX230" fmla="*/ 7252142 w 9317517"/>
              <a:gd name="connsiteY230" fmla="*/ 63513 h 223673"/>
              <a:gd name="connsiteX231" fmla="*/ 7234903 w 9317517"/>
              <a:gd name="connsiteY231" fmla="*/ 49109 h 223673"/>
              <a:gd name="connsiteX232" fmla="*/ 7130333 w 9317517"/>
              <a:gd name="connsiteY232" fmla="*/ 37439 h 223673"/>
              <a:gd name="connsiteX233" fmla="*/ 6983413 w 9317517"/>
              <a:gd name="connsiteY233" fmla="*/ 79935 h 223673"/>
              <a:gd name="connsiteX234" fmla="*/ 7004263 w 9317517"/>
              <a:gd name="connsiteY234" fmla="*/ 122417 h 223673"/>
              <a:gd name="connsiteX235" fmla="*/ 7027649 w 9317517"/>
              <a:gd name="connsiteY235" fmla="*/ 203272 h 223673"/>
              <a:gd name="connsiteX236" fmla="*/ 7027817 w 9317517"/>
              <a:gd name="connsiteY236" fmla="*/ 203852 h 223673"/>
              <a:gd name="connsiteX237" fmla="*/ 7027699 w 9317517"/>
              <a:gd name="connsiteY237" fmla="*/ 203886 h 223673"/>
              <a:gd name="connsiteX238" fmla="*/ 7028155 w 9317517"/>
              <a:gd name="connsiteY238" fmla="*/ 209572 h 223673"/>
              <a:gd name="connsiteX239" fmla="*/ 7016608 w 9317517"/>
              <a:gd name="connsiteY239" fmla="*/ 223028 h 223673"/>
              <a:gd name="connsiteX240" fmla="*/ 6996724 w 9317517"/>
              <a:gd name="connsiteY240" fmla="*/ 212217 h 223673"/>
              <a:gd name="connsiteX241" fmla="*/ 6996640 w 9317517"/>
              <a:gd name="connsiteY241" fmla="*/ 211165 h 223673"/>
              <a:gd name="connsiteX242" fmla="*/ 6973541 w 9317517"/>
              <a:gd name="connsiteY242" fmla="*/ 131303 h 223673"/>
              <a:gd name="connsiteX243" fmla="*/ 6951554 w 9317517"/>
              <a:gd name="connsiteY243" fmla="*/ 89150 h 223673"/>
              <a:gd name="connsiteX244" fmla="*/ 6895544 w 9317517"/>
              <a:gd name="connsiteY244" fmla="*/ 105350 h 223673"/>
              <a:gd name="connsiteX245" fmla="*/ 6895499 w 9317517"/>
              <a:gd name="connsiteY245" fmla="*/ 105197 h 223673"/>
              <a:gd name="connsiteX246" fmla="*/ 6875794 w 9317517"/>
              <a:gd name="connsiteY246" fmla="*/ 94333 h 223673"/>
              <a:gd name="connsiteX247" fmla="*/ 6886658 w 9317517"/>
              <a:gd name="connsiteY247" fmla="*/ 74628 h 223673"/>
              <a:gd name="connsiteX248" fmla="*/ 6886659 w 9317517"/>
              <a:gd name="connsiteY248" fmla="*/ 74629 h 223673"/>
              <a:gd name="connsiteX249" fmla="*/ 6925090 w 9317517"/>
              <a:gd name="connsiteY249" fmla="*/ 63513 h 223673"/>
              <a:gd name="connsiteX250" fmla="*/ 6907851 w 9317517"/>
              <a:gd name="connsiteY250" fmla="*/ 49109 h 223673"/>
              <a:gd name="connsiteX251" fmla="*/ 6803281 w 9317517"/>
              <a:gd name="connsiteY251" fmla="*/ 37439 h 223673"/>
              <a:gd name="connsiteX252" fmla="*/ 6656361 w 9317517"/>
              <a:gd name="connsiteY252" fmla="*/ 79935 h 223673"/>
              <a:gd name="connsiteX253" fmla="*/ 6677211 w 9317517"/>
              <a:gd name="connsiteY253" fmla="*/ 122417 h 223673"/>
              <a:gd name="connsiteX254" fmla="*/ 6700597 w 9317517"/>
              <a:gd name="connsiteY254" fmla="*/ 203272 h 223673"/>
              <a:gd name="connsiteX255" fmla="*/ 6700765 w 9317517"/>
              <a:gd name="connsiteY255" fmla="*/ 203852 h 223673"/>
              <a:gd name="connsiteX256" fmla="*/ 6700647 w 9317517"/>
              <a:gd name="connsiteY256" fmla="*/ 203886 h 223673"/>
              <a:gd name="connsiteX257" fmla="*/ 6701103 w 9317517"/>
              <a:gd name="connsiteY257" fmla="*/ 209572 h 223673"/>
              <a:gd name="connsiteX258" fmla="*/ 6689556 w 9317517"/>
              <a:gd name="connsiteY258" fmla="*/ 223028 h 223673"/>
              <a:gd name="connsiteX259" fmla="*/ 6669672 w 9317517"/>
              <a:gd name="connsiteY259" fmla="*/ 212217 h 223673"/>
              <a:gd name="connsiteX260" fmla="*/ 6669588 w 9317517"/>
              <a:gd name="connsiteY260" fmla="*/ 211165 h 223673"/>
              <a:gd name="connsiteX261" fmla="*/ 6646489 w 9317517"/>
              <a:gd name="connsiteY261" fmla="*/ 131303 h 223673"/>
              <a:gd name="connsiteX262" fmla="*/ 6624502 w 9317517"/>
              <a:gd name="connsiteY262" fmla="*/ 89150 h 223673"/>
              <a:gd name="connsiteX263" fmla="*/ 6568492 w 9317517"/>
              <a:gd name="connsiteY263" fmla="*/ 105350 h 223673"/>
              <a:gd name="connsiteX264" fmla="*/ 6568447 w 9317517"/>
              <a:gd name="connsiteY264" fmla="*/ 105197 h 223673"/>
              <a:gd name="connsiteX265" fmla="*/ 6548742 w 9317517"/>
              <a:gd name="connsiteY265" fmla="*/ 94333 h 223673"/>
              <a:gd name="connsiteX266" fmla="*/ 6559606 w 9317517"/>
              <a:gd name="connsiteY266" fmla="*/ 74628 h 223673"/>
              <a:gd name="connsiteX267" fmla="*/ 6559607 w 9317517"/>
              <a:gd name="connsiteY267" fmla="*/ 74629 h 223673"/>
              <a:gd name="connsiteX268" fmla="*/ 6598038 w 9317517"/>
              <a:gd name="connsiteY268" fmla="*/ 63513 h 223673"/>
              <a:gd name="connsiteX269" fmla="*/ 6580799 w 9317517"/>
              <a:gd name="connsiteY269" fmla="*/ 49109 h 223673"/>
              <a:gd name="connsiteX270" fmla="*/ 6476229 w 9317517"/>
              <a:gd name="connsiteY270" fmla="*/ 37439 h 223673"/>
              <a:gd name="connsiteX271" fmla="*/ 6329309 w 9317517"/>
              <a:gd name="connsiteY271" fmla="*/ 79935 h 223673"/>
              <a:gd name="connsiteX272" fmla="*/ 6350159 w 9317517"/>
              <a:gd name="connsiteY272" fmla="*/ 122417 h 223673"/>
              <a:gd name="connsiteX273" fmla="*/ 6373545 w 9317517"/>
              <a:gd name="connsiteY273" fmla="*/ 203272 h 223673"/>
              <a:gd name="connsiteX274" fmla="*/ 6373713 w 9317517"/>
              <a:gd name="connsiteY274" fmla="*/ 203852 h 223673"/>
              <a:gd name="connsiteX275" fmla="*/ 6373595 w 9317517"/>
              <a:gd name="connsiteY275" fmla="*/ 203886 h 223673"/>
              <a:gd name="connsiteX276" fmla="*/ 6374051 w 9317517"/>
              <a:gd name="connsiteY276" fmla="*/ 209572 h 223673"/>
              <a:gd name="connsiteX277" fmla="*/ 6362504 w 9317517"/>
              <a:gd name="connsiteY277" fmla="*/ 223028 h 223673"/>
              <a:gd name="connsiteX278" fmla="*/ 6342620 w 9317517"/>
              <a:gd name="connsiteY278" fmla="*/ 212217 h 223673"/>
              <a:gd name="connsiteX279" fmla="*/ 6342536 w 9317517"/>
              <a:gd name="connsiteY279" fmla="*/ 211165 h 223673"/>
              <a:gd name="connsiteX280" fmla="*/ 6319437 w 9317517"/>
              <a:gd name="connsiteY280" fmla="*/ 131303 h 223673"/>
              <a:gd name="connsiteX281" fmla="*/ 6297450 w 9317517"/>
              <a:gd name="connsiteY281" fmla="*/ 89150 h 223673"/>
              <a:gd name="connsiteX282" fmla="*/ 6241440 w 9317517"/>
              <a:gd name="connsiteY282" fmla="*/ 105350 h 223673"/>
              <a:gd name="connsiteX283" fmla="*/ 6241395 w 9317517"/>
              <a:gd name="connsiteY283" fmla="*/ 105197 h 223673"/>
              <a:gd name="connsiteX284" fmla="*/ 6221690 w 9317517"/>
              <a:gd name="connsiteY284" fmla="*/ 94333 h 223673"/>
              <a:gd name="connsiteX285" fmla="*/ 6232554 w 9317517"/>
              <a:gd name="connsiteY285" fmla="*/ 74628 h 223673"/>
              <a:gd name="connsiteX286" fmla="*/ 6232555 w 9317517"/>
              <a:gd name="connsiteY286" fmla="*/ 74629 h 223673"/>
              <a:gd name="connsiteX287" fmla="*/ 6270986 w 9317517"/>
              <a:gd name="connsiteY287" fmla="*/ 63513 h 223673"/>
              <a:gd name="connsiteX288" fmla="*/ 6253747 w 9317517"/>
              <a:gd name="connsiteY288" fmla="*/ 49109 h 223673"/>
              <a:gd name="connsiteX289" fmla="*/ 6149177 w 9317517"/>
              <a:gd name="connsiteY289" fmla="*/ 37439 h 223673"/>
              <a:gd name="connsiteX290" fmla="*/ 6002257 w 9317517"/>
              <a:gd name="connsiteY290" fmla="*/ 79935 h 223673"/>
              <a:gd name="connsiteX291" fmla="*/ 6023107 w 9317517"/>
              <a:gd name="connsiteY291" fmla="*/ 122417 h 223673"/>
              <a:gd name="connsiteX292" fmla="*/ 6046493 w 9317517"/>
              <a:gd name="connsiteY292" fmla="*/ 203272 h 223673"/>
              <a:gd name="connsiteX293" fmla="*/ 6046661 w 9317517"/>
              <a:gd name="connsiteY293" fmla="*/ 203852 h 223673"/>
              <a:gd name="connsiteX294" fmla="*/ 6046543 w 9317517"/>
              <a:gd name="connsiteY294" fmla="*/ 203886 h 223673"/>
              <a:gd name="connsiteX295" fmla="*/ 6046999 w 9317517"/>
              <a:gd name="connsiteY295" fmla="*/ 209572 h 223673"/>
              <a:gd name="connsiteX296" fmla="*/ 6035452 w 9317517"/>
              <a:gd name="connsiteY296" fmla="*/ 223028 h 223673"/>
              <a:gd name="connsiteX297" fmla="*/ 6015568 w 9317517"/>
              <a:gd name="connsiteY297" fmla="*/ 212217 h 223673"/>
              <a:gd name="connsiteX298" fmla="*/ 6015484 w 9317517"/>
              <a:gd name="connsiteY298" fmla="*/ 211165 h 223673"/>
              <a:gd name="connsiteX299" fmla="*/ 5992385 w 9317517"/>
              <a:gd name="connsiteY299" fmla="*/ 131303 h 223673"/>
              <a:gd name="connsiteX300" fmla="*/ 5970398 w 9317517"/>
              <a:gd name="connsiteY300" fmla="*/ 89150 h 223673"/>
              <a:gd name="connsiteX301" fmla="*/ 5914388 w 9317517"/>
              <a:gd name="connsiteY301" fmla="*/ 105350 h 223673"/>
              <a:gd name="connsiteX302" fmla="*/ 5914343 w 9317517"/>
              <a:gd name="connsiteY302" fmla="*/ 105197 h 223673"/>
              <a:gd name="connsiteX303" fmla="*/ 5894638 w 9317517"/>
              <a:gd name="connsiteY303" fmla="*/ 94333 h 223673"/>
              <a:gd name="connsiteX304" fmla="*/ 5905502 w 9317517"/>
              <a:gd name="connsiteY304" fmla="*/ 74628 h 223673"/>
              <a:gd name="connsiteX305" fmla="*/ 5905503 w 9317517"/>
              <a:gd name="connsiteY305" fmla="*/ 74629 h 223673"/>
              <a:gd name="connsiteX306" fmla="*/ 5943934 w 9317517"/>
              <a:gd name="connsiteY306" fmla="*/ 63513 h 223673"/>
              <a:gd name="connsiteX307" fmla="*/ 5926695 w 9317517"/>
              <a:gd name="connsiteY307" fmla="*/ 49109 h 223673"/>
              <a:gd name="connsiteX308" fmla="*/ 5822125 w 9317517"/>
              <a:gd name="connsiteY308" fmla="*/ 37439 h 223673"/>
              <a:gd name="connsiteX309" fmla="*/ 5675206 w 9317517"/>
              <a:gd name="connsiteY309" fmla="*/ 79934 h 223673"/>
              <a:gd name="connsiteX310" fmla="*/ 5696056 w 9317517"/>
              <a:gd name="connsiteY310" fmla="*/ 122417 h 223673"/>
              <a:gd name="connsiteX311" fmla="*/ 5719442 w 9317517"/>
              <a:gd name="connsiteY311" fmla="*/ 203272 h 223673"/>
              <a:gd name="connsiteX312" fmla="*/ 5719610 w 9317517"/>
              <a:gd name="connsiteY312" fmla="*/ 203852 h 223673"/>
              <a:gd name="connsiteX313" fmla="*/ 5719492 w 9317517"/>
              <a:gd name="connsiteY313" fmla="*/ 203886 h 223673"/>
              <a:gd name="connsiteX314" fmla="*/ 5719948 w 9317517"/>
              <a:gd name="connsiteY314" fmla="*/ 209572 h 223673"/>
              <a:gd name="connsiteX315" fmla="*/ 5708401 w 9317517"/>
              <a:gd name="connsiteY315" fmla="*/ 223028 h 223673"/>
              <a:gd name="connsiteX316" fmla="*/ 5688517 w 9317517"/>
              <a:gd name="connsiteY316" fmla="*/ 212217 h 223673"/>
              <a:gd name="connsiteX317" fmla="*/ 5688433 w 9317517"/>
              <a:gd name="connsiteY317" fmla="*/ 211165 h 223673"/>
              <a:gd name="connsiteX318" fmla="*/ 5665334 w 9317517"/>
              <a:gd name="connsiteY318" fmla="*/ 131303 h 223673"/>
              <a:gd name="connsiteX319" fmla="*/ 5643347 w 9317517"/>
              <a:gd name="connsiteY319" fmla="*/ 89149 h 223673"/>
              <a:gd name="connsiteX320" fmla="*/ 5587336 w 9317517"/>
              <a:gd name="connsiteY320" fmla="*/ 105350 h 223673"/>
              <a:gd name="connsiteX321" fmla="*/ 5587291 w 9317517"/>
              <a:gd name="connsiteY321" fmla="*/ 105197 h 223673"/>
              <a:gd name="connsiteX322" fmla="*/ 5567586 w 9317517"/>
              <a:gd name="connsiteY322" fmla="*/ 94333 h 223673"/>
              <a:gd name="connsiteX323" fmla="*/ 5578450 w 9317517"/>
              <a:gd name="connsiteY323" fmla="*/ 74628 h 223673"/>
              <a:gd name="connsiteX324" fmla="*/ 5578451 w 9317517"/>
              <a:gd name="connsiteY324" fmla="*/ 74629 h 223673"/>
              <a:gd name="connsiteX325" fmla="*/ 5616883 w 9317517"/>
              <a:gd name="connsiteY325" fmla="*/ 63512 h 223673"/>
              <a:gd name="connsiteX326" fmla="*/ 5599644 w 9317517"/>
              <a:gd name="connsiteY326" fmla="*/ 49109 h 223673"/>
              <a:gd name="connsiteX327" fmla="*/ 5495074 w 9317517"/>
              <a:gd name="connsiteY327" fmla="*/ 37439 h 223673"/>
              <a:gd name="connsiteX328" fmla="*/ 5348154 w 9317517"/>
              <a:gd name="connsiteY328" fmla="*/ 79935 h 223673"/>
              <a:gd name="connsiteX329" fmla="*/ 5369004 w 9317517"/>
              <a:gd name="connsiteY329" fmla="*/ 122417 h 223673"/>
              <a:gd name="connsiteX330" fmla="*/ 5392390 w 9317517"/>
              <a:gd name="connsiteY330" fmla="*/ 203272 h 223673"/>
              <a:gd name="connsiteX331" fmla="*/ 5392558 w 9317517"/>
              <a:gd name="connsiteY331" fmla="*/ 203852 h 223673"/>
              <a:gd name="connsiteX332" fmla="*/ 5392440 w 9317517"/>
              <a:gd name="connsiteY332" fmla="*/ 203886 h 223673"/>
              <a:gd name="connsiteX333" fmla="*/ 5392896 w 9317517"/>
              <a:gd name="connsiteY333" fmla="*/ 209572 h 223673"/>
              <a:gd name="connsiteX334" fmla="*/ 5381349 w 9317517"/>
              <a:gd name="connsiteY334" fmla="*/ 223028 h 223673"/>
              <a:gd name="connsiteX335" fmla="*/ 5361465 w 9317517"/>
              <a:gd name="connsiteY335" fmla="*/ 212217 h 223673"/>
              <a:gd name="connsiteX336" fmla="*/ 5361381 w 9317517"/>
              <a:gd name="connsiteY336" fmla="*/ 211165 h 223673"/>
              <a:gd name="connsiteX337" fmla="*/ 5338282 w 9317517"/>
              <a:gd name="connsiteY337" fmla="*/ 131303 h 223673"/>
              <a:gd name="connsiteX338" fmla="*/ 5316295 w 9317517"/>
              <a:gd name="connsiteY338" fmla="*/ 89150 h 223673"/>
              <a:gd name="connsiteX339" fmla="*/ 5260285 w 9317517"/>
              <a:gd name="connsiteY339" fmla="*/ 105350 h 223673"/>
              <a:gd name="connsiteX340" fmla="*/ 5260240 w 9317517"/>
              <a:gd name="connsiteY340" fmla="*/ 105197 h 223673"/>
              <a:gd name="connsiteX341" fmla="*/ 5240535 w 9317517"/>
              <a:gd name="connsiteY341" fmla="*/ 94333 h 223673"/>
              <a:gd name="connsiteX342" fmla="*/ 5251399 w 9317517"/>
              <a:gd name="connsiteY342" fmla="*/ 74628 h 223673"/>
              <a:gd name="connsiteX343" fmla="*/ 5251400 w 9317517"/>
              <a:gd name="connsiteY343" fmla="*/ 74629 h 223673"/>
              <a:gd name="connsiteX344" fmla="*/ 5289831 w 9317517"/>
              <a:gd name="connsiteY344" fmla="*/ 63513 h 223673"/>
              <a:gd name="connsiteX345" fmla="*/ 5272592 w 9317517"/>
              <a:gd name="connsiteY345" fmla="*/ 49109 h 223673"/>
              <a:gd name="connsiteX346" fmla="*/ 5168022 w 9317517"/>
              <a:gd name="connsiteY346" fmla="*/ 37439 h 223673"/>
              <a:gd name="connsiteX347" fmla="*/ 5021102 w 9317517"/>
              <a:gd name="connsiteY347" fmla="*/ 79935 h 223673"/>
              <a:gd name="connsiteX348" fmla="*/ 5041952 w 9317517"/>
              <a:gd name="connsiteY348" fmla="*/ 122417 h 223673"/>
              <a:gd name="connsiteX349" fmla="*/ 5065338 w 9317517"/>
              <a:gd name="connsiteY349" fmla="*/ 203272 h 223673"/>
              <a:gd name="connsiteX350" fmla="*/ 5065506 w 9317517"/>
              <a:gd name="connsiteY350" fmla="*/ 203852 h 223673"/>
              <a:gd name="connsiteX351" fmla="*/ 5065388 w 9317517"/>
              <a:gd name="connsiteY351" fmla="*/ 203886 h 223673"/>
              <a:gd name="connsiteX352" fmla="*/ 5065844 w 9317517"/>
              <a:gd name="connsiteY352" fmla="*/ 209572 h 223673"/>
              <a:gd name="connsiteX353" fmla="*/ 5054297 w 9317517"/>
              <a:gd name="connsiteY353" fmla="*/ 223028 h 223673"/>
              <a:gd name="connsiteX354" fmla="*/ 5034413 w 9317517"/>
              <a:gd name="connsiteY354" fmla="*/ 212217 h 223673"/>
              <a:gd name="connsiteX355" fmla="*/ 5034329 w 9317517"/>
              <a:gd name="connsiteY355" fmla="*/ 211165 h 223673"/>
              <a:gd name="connsiteX356" fmla="*/ 5011230 w 9317517"/>
              <a:gd name="connsiteY356" fmla="*/ 131303 h 223673"/>
              <a:gd name="connsiteX357" fmla="*/ 4989243 w 9317517"/>
              <a:gd name="connsiteY357" fmla="*/ 89150 h 223673"/>
              <a:gd name="connsiteX358" fmla="*/ 4933233 w 9317517"/>
              <a:gd name="connsiteY358" fmla="*/ 105350 h 223673"/>
              <a:gd name="connsiteX359" fmla="*/ 4933188 w 9317517"/>
              <a:gd name="connsiteY359" fmla="*/ 105197 h 223673"/>
              <a:gd name="connsiteX360" fmla="*/ 4913483 w 9317517"/>
              <a:gd name="connsiteY360" fmla="*/ 94333 h 223673"/>
              <a:gd name="connsiteX361" fmla="*/ 4924347 w 9317517"/>
              <a:gd name="connsiteY361" fmla="*/ 74628 h 223673"/>
              <a:gd name="connsiteX362" fmla="*/ 4924348 w 9317517"/>
              <a:gd name="connsiteY362" fmla="*/ 74629 h 223673"/>
              <a:gd name="connsiteX363" fmla="*/ 4962779 w 9317517"/>
              <a:gd name="connsiteY363" fmla="*/ 63513 h 223673"/>
              <a:gd name="connsiteX364" fmla="*/ 4945540 w 9317517"/>
              <a:gd name="connsiteY364" fmla="*/ 49109 h 223673"/>
              <a:gd name="connsiteX365" fmla="*/ 4840970 w 9317517"/>
              <a:gd name="connsiteY365" fmla="*/ 37439 h 223673"/>
              <a:gd name="connsiteX366" fmla="*/ 4687853 w 9317517"/>
              <a:gd name="connsiteY366" fmla="*/ 81727 h 223673"/>
              <a:gd name="connsiteX367" fmla="*/ 4707823 w 9317517"/>
              <a:gd name="connsiteY367" fmla="*/ 122417 h 223673"/>
              <a:gd name="connsiteX368" fmla="*/ 4731209 w 9317517"/>
              <a:gd name="connsiteY368" fmla="*/ 203272 h 223673"/>
              <a:gd name="connsiteX369" fmla="*/ 4731377 w 9317517"/>
              <a:gd name="connsiteY369" fmla="*/ 203852 h 223673"/>
              <a:gd name="connsiteX370" fmla="*/ 4731259 w 9317517"/>
              <a:gd name="connsiteY370" fmla="*/ 203886 h 223673"/>
              <a:gd name="connsiteX371" fmla="*/ 4731715 w 9317517"/>
              <a:gd name="connsiteY371" fmla="*/ 209572 h 223673"/>
              <a:gd name="connsiteX372" fmla="*/ 4720168 w 9317517"/>
              <a:gd name="connsiteY372" fmla="*/ 223028 h 223673"/>
              <a:gd name="connsiteX373" fmla="*/ 4700284 w 9317517"/>
              <a:gd name="connsiteY373" fmla="*/ 212217 h 223673"/>
              <a:gd name="connsiteX374" fmla="*/ 4700200 w 9317517"/>
              <a:gd name="connsiteY374" fmla="*/ 211165 h 223673"/>
              <a:gd name="connsiteX375" fmla="*/ 4677101 w 9317517"/>
              <a:gd name="connsiteY375" fmla="*/ 131303 h 223673"/>
              <a:gd name="connsiteX376" fmla="*/ 4656042 w 9317517"/>
              <a:gd name="connsiteY376" fmla="*/ 90928 h 223673"/>
              <a:gd name="connsiteX377" fmla="*/ 4606181 w 9317517"/>
              <a:gd name="connsiteY377" fmla="*/ 105350 h 223673"/>
              <a:gd name="connsiteX378" fmla="*/ 4606136 w 9317517"/>
              <a:gd name="connsiteY378" fmla="*/ 105197 h 223673"/>
              <a:gd name="connsiteX379" fmla="*/ 4586431 w 9317517"/>
              <a:gd name="connsiteY379" fmla="*/ 94333 h 223673"/>
              <a:gd name="connsiteX380" fmla="*/ 4597295 w 9317517"/>
              <a:gd name="connsiteY380" fmla="*/ 74628 h 223673"/>
              <a:gd name="connsiteX381" fmla="*/ 4597296 w 9317517"/>
              <a:gd name="connsiteY381" fmla="*/ 74629 h 223673"/>
              <a:gd name="connsiteX382" fmla="*/ 4630470 w 9317517"/>
              <a:gd name="connsiteY382" fmla="*/ 65033 h 223673"/>
              <a:gd name="connsiteX383" fmla="*/ 4611411 w 9317517"/>
              <a:gd name="connsiteY383" fmla="*/ 49109 h 223673"/>
              <a:gd name="connsiteX384" fmla="*/ 4506841 w 9317517"/>
              <a:gd name="connsiteY384" fmla="*/ 37439 h 223673"/>
              <a:gd name="connsiteX385" fmla="*/ 4359922 w 9317517"/>
              <a:gd name="connsiteY385" fmla="*/ 79934 h 223673"/>
              <a:gd name="connsiteX386" fmla="*/ 4380772 w 9317517"/>
              <a:gd name="connsiteY386" fmla="*/ 122417 h 223673"/>
              <a:gd name="connsiteX387" fmla="*/ 4404158 w 9317517"/>
              <a:gd name="connsiteY387" fmla="*/ 203272 h 223673"/>
              <a:gd name="connsiteX388" fmla="*/ 4404326 w 9317517"/>
              <a:gd name="connsiteY388" fmla="*/ 203852 h 223673"/>
              <a:gd name="connsiteX389" fmla="*/ 4404208 w 9317517"/>
              <a:gd name="connsiteY389" fmla="*/ 203886 h 223673"/>
              <a:gd name="connsiteX390" fmla="*/ 4404664 w 9317517"/>
              <a:gd name="connsiteY390" fmla="*/ 209572 h 223673"/>
              <a:gd name="connsiteX391" fmla="*/ 4393117 w 9317517"/>
              <a:gd name="connsiteY391" fmla="*/ 223028 h 223673"/>
              <a:gd name="connsiteX392" fmla="*/ 4373233 w 9317517"/>
              <a:gd name="connsiteY392" fmla="*/ 212217 h 223673"/>
              <a:gd name="connsiteX393" fmla="*/ 4373149 w 9317517"/>
              <a:gd name="connsiteY393" fmla="*/ 211165 h 223673"/>
              <a:gd name="connsiteX394" fmla="*/ 4350050 w 9317517"/>
              <a:gd name="connsiteY394" fmla="*/ 131303 h 223673"/>
              <a:gd name="connsiteX395" fmla="*/ 4328063 w 9317517"/>
              <a:gd name="connsiteY395" fmla="*/ 89149 h 223673"/>
              <a:gd name="connsiteX396" fmla="*/ 4272052 w 9317517"/>
              <a:gd name="connsiteY396" fmla="*/ 105350 h 223673"/>
              <a:gd name="connsiteX397" fmla="*/ 4272007 w 9317517"/>
              <a:gd name="connsiteY397" fmla="*/ 105197 h 223673"/>
              <a:gd name="connsiteX398" fmla="*/ 4252302 w 9317517"/>
              <a:gd name="connsiteY398" fmla="*/ 94333 h 223673"/>
              <a:gd name="connsiteX399" fmla="*/ 4263166 w 9317517"/>
              <a:gd name="connsiteY399" fmla="*/ 74628 h 223673"/>
              <a:gd name="connsiteX400" fmla="*/ 4263167 w 9317517"/>
              <a:gd name="connsiteY400" fmla="*/ 74629 h 223673"/>
              <a:gd name="connsiteX401" fmla="*/ 4301599 w 9317517"/>
              <a:gd name="connsiteY401" fmla="*/ 63512 h 223673"/>
              <a:gd name="connsiteX402" fmla="*/ 4284360 w 9317517"/>
              <a:gd name="connsiteY402" fmla="*/ 49109 h 223673"/>
              <a:gd name="connsiteX403" fmla="*/ 4179790 w 9317517"/>
              <a:gd name="connsiteY403" fmla="*/ 37439 h 223673"/>
              <a:gd name="connsiteX404" fmla="*/ 4032870 w 9317517"/>
              <a:gd name="connsiteY404" fmla="*/ 79935 h 223673"/>
              <a:gd name="connsiteX405" fmla="*/ 4053720 w 9317517"/>
              <a:gd name="connsiteY405" fmla="*/ 122417 h 223673"/>
              <a:gd name="connsiteX406" fmla="*/ 4077106 w 9317517"/>
              <a:gd name="connsiteY406" fmla="*/ 203272 h 223673"/>
              <a:gd name="connsiteX407" fmla="*/ 4077274 w 9317517"/>
              <a:gd name="connsiteY407" fmla="*/ 203852 h 223673"/>
              <a:gd name="connsiteX408" fmla="*/ 4077156 w 9317517"/>
              <a:gd name="connsiteY408" fmla="*/ 203886 h 223673"/>
              <a:gd name="connsiteX409" fmla="*/ 4077612 w 9317517"/>
              <a:gd name="connsiteY409" fmla="*/ 209572 h 223673"/>
              <a:gd name="connsiteX410" fmla="*/ 4066065 w 9317517"/>
              <a:gd name="connsiteY410" fmla="*/ 223028 h 223673"/>
              <a:gd name="connsiteX411" fmla="*/ 4046181 w 9317517"/>
              <a:gd name="connsiteY411" fmla="*/ 212217 h 223673"/>
              <a:gd name="connsiteX412" fmla="*/ 4046097 w 9317517"/>
              <a:gd name="connsiteY412" fmla="*/ 211165 h 223673"/>
              <a:gd name="connsiteX413" fmla="*/ 4022998 w 9317517"/>
              <a:gd name="connsiteY413" fmla="*/ 131303 h 223673"/>
              <a:gd name="connsiteX414" fmla="*/ 4001011 w 9317517"/>
              <a:gd name="connsiteY414" fmla="*/ 89150 h 223673"/>
              <a:gd name="connsiteX415" fmla="*/ 3945001 w 9317517"/>
              <a:gd name="connsiteY415" fmla="*/ 105350 h 223673"/>
              <a:gd name="connsiteX416" fmla="*/ 3944956 w 9317517"/>
              <a:gd name="connsiteY416" fmla="*/ 105197 h 223673"/>
              <a:gd name="connsiteX417" fmla="*/ 3925251 w 9317517"/>
              <a:gd name="connsiteY417" fmla="*/ 94333 h 223673"/>
              <a:gd name="connsiteX418" fmla="*/ 3936115 w 9317517"/>
              <a:gd name="connsiteY418" fmla="*/ 74628 h 223673"/>
              <a:gd name="connsiteX419" fmla="*/ 3936116 w 9317517"/>
              <a:gd name="connsiteY419" fmla="*/ 74629 h 223673"/>
              <a:gd name="connsiteX420" fmla="*/ 3974547 w 9317517"/>
              <a:gd name="connsiteY420" fmla="*/ 63513 h 223673"/>
              <a:gd name="connsiteX421" fmla="*/ 3957308 w 9317517"/>
              <a:gd name="connsiteY421" fmla="*/ 49109 h 223673"/>
              <a:gd name="connsiteX422" fmla="*/ 3852737 w 9317517"/>
              <a:gd name="connsiteY422" fmla="*/ 37439 h 223673"/>
              <a:gd name="connsiteX423" fmla="*/ 3705818 w 9317517"/>
              <a:gd name="connsiteY423" fmla="*/ 79935 h 223673"/>
              <a:gd name="connsiteX424" fmla="*/ 3726668 w 9317517"/>
              <a:gd name="connsiteY424" fmla="*/ 122417 h 223673"/>
              <a:gd name="connsiteX425" fmla="*/ 3750054 w 9317517"/>
              <a:gd name="connsiteY425" fmla="*/ 203272 h 223673"/>
              <a:gd name="connsiteX426" fmla="*/ 3750222 w 9317517"/>
              <a:gd name="connsiteY426" fmla="*/ 203852 h 223673"/>
              <a:gd name="connsiteX427" fmla="*/ 3750104 w 9317517"/>
              <a:gd name="connsiteY427" fmla="*/ 203886 h 223673"/>
              <a:gd name="connsiteX428" fmla="*/ 3750560 w 9317517"/>
              <a:gd name="connsiteY428" fmla="*/ 209572 h 223673"/>
              <a:gd name="connsiteX429" fmla="*/ 3739012 w 9317517"/>
              <a:gd name="connsiteY429" fmla="*/ 223028 h 223673"/>
              <a:gd name="connsiteX430" fmla="*/ 3719129 w 9317517"/>
              <a:gd name="connsiteY430" fmla="*/ 212217 h 223673"/>
              <a:gd name="connsiteX431" fmla="*/ 3719045 w 9317517"/>
              <a:gd name="connsiteY431" fmla="*/ 211165 h 223673"/>
              <a:gd name="connsiteX432" fmla="*/ 3695946 w 9317517"/>
              <a:gd name="connsiteY432" fmla="*/ 131303 h 223673"/>
              <a:gd name="connsiteX433" fmla="*/ 3673959 w 9317517"/>
              <a:gd name="connsiteY433" fmla="*/ 89150 h 223673"/>
              <a:gd name="connsiteX434" fmla="*/ 3617949 w 9317517"/>
              <a:gd name="connsiteY434" fmla="*/ 105350 h 223673"/>
              <a:gd name="connsiteX435" fmla="*/ 3617905 w 9317517"/>
              <a:gd name="connsiteY435" fmla="*/ 105197 h 223673"/>
              <a:gd name="connsiteX436" fmla="*/ 3598199 w 9317517"/>
              <a:gd name="connsiteY436" fmla="*/ 94333 h 223673"/>
              <a:gd name="connsiteX437" fmla="*/ 3609063 w 9317517"/>
              <a:gd name="connsiteY437" fmla="*/ 74628 h 223673"/>
              <a:gd name="connsiteX438" fmla="*/ 3609064 w 9317517"/>
              <a:gd name="connsiteY438" fmla="*/ 74629 h 223673"/>
              <a:gd name="connsiteX439" fmla="*/ 3647495 w 9317517"/>
              <a:gd name="connsiteY439" fmla="*/ 63513 h 223673"/>
              <a:gd name="connsiteX440" fmla="*/ 3630256 w 9317517"/>
              <a:gd name="connsiteY440" fmla="*/ 49109 h 223673"/>
              <a:gd name="connsiteX441" fmla="*/ 3525686 w 9317517"/>
              <a:gd name="connsiteY441" fmla="*/ 37439 h 223673"/>
              <a:gd name="connsiteX442" fmla="*/ 3378766 w 9317517"/>
              <a:gd name="connsiteY442" fmla="*/ 79935 h 223673"/>
              <a:gd name="connsiteX443" fmla="*/ 3399616 w 9317517"/>
              <a:gd name="connsiteY443" fmla="*/ 122417 h 223673"/>
              <a:gd name="connsiteX444" fmla="*/ 3423003 w 9317517"/>
              <a:gd name="connsiteY444" fmla="*/ 203272 h 223673"/>
              <a:gd name="connsiteX445" fmla="*/ 3423171 w 9317517"/>
              <a:gd name="connsiteY445" fmla="*/ 203852 h 223673"/>
              <a:gd name="connsiteX446" fmla="*/ 3423052 w 9317517"/>
              <a:gd name="connsiteY446" fmla="*/ 203886 h 223673"/>
              <a:gd name="connsiteX447" fmla="*/ 3423508 w 9317517"/>
              <a:gd name="connsiteY447" fmla="*/ 209572 h 223673"/>
              <a:gd name="connsiteX448" fmla="*/ 3411961 w 9317517"/>
              <a:gd name="connsiteY448" fmla="*/ 223028 h 223673"/>
              <a:gd name="connsiteX449" fmla="*/ 3392078 w 9317517"/>
              <a:gd name="connsiteY449" fmla="*/ 212217 h 223673"/>
              <a:gd name="connsiteX450" fmla="*/ 3391994 w 9317517"/>
              <a:gd name="connsiteY450" fmla="*/ 211165 h 223673"/>
              <a:gd name="connsiteX451" fmla="*/ 3368894 w 9317517"/>
              <a:gd name="connsiteY451" fmla="*/ 131303 h 223673"/>
              <a:gd name="connsiteX452" fmla="*/ 3346907 w 9317517"/>
              <a:gd name="connsiteY452" fmla="*/ 89150 h 223673"/>
              <a:gd name="connsiteX453" fmla="*/ 3290897 w 9317517"/>
              <a:gd name="connsiteY453" fmla="*/ 105350 h 223673"/>
              <a:gd name="connsiteX454" fmla="*/ 3290853 w 9317517"/>
              <a:gd name="connsiteY454" fmla="*/ 105197 h 223673"/>
              <a:gd name="connsiteX455" fmla="*/ 3271148 w 9317517"/>
              <a:gd name="connsiteY455" fmla="*/ 94333 h 223673"/>
              <a:gd name="connsiteX456" fmla="*/ 3282011 w 9317517"/>
              <a:gd name="connsiteY456" fmla="*/ 74628 h 223673"/>
              <a:gd name="connsiteX457" fmla="*/ 3282012 w 9317517"/>
              <a:gd name="connsiteY457" fmla="*/ 74629 h 223673"/>
              <a:gd name="connsiteX458" fmla="*/ 3320443 w 9317517"/>
              <a:gd name="connsiteY458" fmla="*/ 63513 h 223673"/>
              <a:gd name="connsiteX459" fmla="*/ 3303204 w 9317517"/>
              <a:gd name="connsiteY459" fmla="*/ 49109 h 223673"/>
              <a:gd name="connsiteX460" fmla="*/ 3198634 w 9317517"/>
              <a:gd name="connsiteY460" fmla="*/ 37439 h 223673"/>
              <a:gd name="connsiteX461" fmla="*/ 3051716 w 9317517"/>
              <a:gd name="connsiteY461" fmla="*/ 79934 h 223673"/>
              <a:gd name="connsiteX462" fmla="*/ 3072566 w 9317517"/>
              <a:gd name="connsiteY462" fmla="*/ 122417 h 223673"/>
              <a:gd name="connsiteX463" fmla="*/ 3095952 w 9317517"/>
              <a:gd name="connsiteY463" fmla="*/ 203272 h 223673"/>
              <a:gd name="connsiteX464" fmla="*/ 3096120 w 9317517"/>
              <a:gd name="connsiteY464" fmla="*/ 203852 h 223673"/>
              <a:gd name="connsiteX465" fmla="*/ 3096002 w 9317517"/>
              <a:gd name="connsiteY465" fmla="*/ 203886 h 223673"/>
              <a:gd name="connsiteX466" fmla="*/ 3096457 w 9317517"/>
              <a:gd name="connsiteY466" fmla="*/ 209572 h 223673"/>
              <a:gd name="connsiteX467" fmla="*/ 3084910 w 9317517"/>
              <a:gd name="connsiteY467" fmla="*/ 223028 h 223673"/>
              <a:gd name="connsiteX468" fmla="*/ 3065027 w 9317517"/>
              <a:gd name="connsiteY468" fmla="*/ 212217 h 223673"/>
              <a:gd name="connsiteX469" fmla="*/ 3064943 w 9317517"/>
              <a:gd name="connsiteY469" fmla="*/ 211165 h 223673"/>
              <a:gd name="connsiteX470" fmla="*/ 3041844 w 9317517"/>
              <a:gd name="connsiteY470" fmla="*/ 131303 h 223673"/>
              <a:gd name="connsiteX471" fmla="*/ 3019857 w 9317517"/>
              <a:gd name="connsiteY471" fmla="*/ 89149 h 223673"/>
              <a:gd name="connsiteX472" fmla="*/ 2963846 w 9317517"/>
              <a:gd name="connsiteY472" fmla="*/ 105350 h 223673"/>
              <a:gd name="connsiteX473" fmla="*/ 2963801 w 9317517"/>
              <a:gd name="connsiteY473" fmla="*/ 105197 h 223673"/>
              <a:gd name="connsiteX474" fmla="*/ 2944096 w 9317517"/>
              <a:gd name="connsiteY474" fmla="*/ 94333 h 223673"/>
              <a:gd name="connsiteX475" fmla="*/ 2954959 w 9317517"/>
              <a:gd name="connsiteY475" fmla="*/ 74628 h 223673"/>
              <a:gd name="connsiteX476" fmla="*/ 2954961 w 9317517"/>
              <a:gd name="connsiteY476" fmla="*/ 74629 h 223673"/>
              <a:gd name="connsiteX477" fmla="*/ 2993392 w 9317517"/>
              <a:gd name="connsiteY477" fmla="*/ 63512 h 223673"/>
              <a:gd name="connsiteX478" fmla="*/ 2976154 w 9317517"/>
              <a:gd name="connsiteY478" fmla="*/ 49109 h 223673"/>
              <a:gd name="connsiteX479" fmla="*/ 2871583 w 9317517"/>
              <a:gd name="connsiteY479" fmla="*/ 37439 h 223673"/>
              <a:gd name="connsiteX480" fmla="*/ 2724665 w 9317517"/>
              <a:gd name="connsiteY480" fmla="*/ 79935 h 223673"/>
              <a:gd name="connsiteX481" fmla="*/ 2745514 w 9317517"/>
              <a:gd name="connsiteY481" fmla="*/ 122417 h 223673"/>
              <a:gd name="connsiteX482" fmla="*/ 2768901 w 9317517"/>
              <a:gd name="connsiteY482" fmla="*/ 203272 h 223673"/>
              <a:gd name="connsiteX483" fmla="*/ 2769068 w 9317517"/>
              <a:gd name="connsiteY483" fmla="*/ 203852 h 223673"/>
              <a:gd name="connsiteX484" fmla="*/ 2768950 w 9317517"/>
              <a:gd name="connsiteY484" fmla="*/ 203886 h 223673"/>
              <a:gd name="connsiteX485" fmla="*/ 2769406 w 9317517"/>
              <a:gd name="connsiteY485" fmla="*/ 209572 h 223673"/>
              <a:gd name="connsiteX486" fmla="*/ 2757859 w 9317517"/>
              <a:gd name="connsiteY486" fmla="*/ 223028 h 223673"/>
              <a:gd name="connsiteX487" fmla="*/ 2737975 w 9317517"/>
              <a:gd name="connsiteY487" fmla="*/ 212217 h 223673"/>
              <a:gd name="connsiteX488" fmla="*/ 2737892 w 9317517"/>
              <a:gd name="connsiteY488" fmla="*/ 211165 h 223673"/>
              <a:gd name="connsiteX489" fmla="*/ 2714792 w 9317517"/>
              <a:gd name="connsiteY489" fmla="*/ 131303 h 223673"/>
              <a:gd name="connsiteX490" fmla="*/ 2692805 w 9317517"/>
              <a:gd name="connsiteY490" fmla="*/ 89150 h 223673"/>
              <a:gd name="connsiteX491" fmla="*/ 2636795 w 9317517"/>
              <a:gd name="connsiteY491" fmla="*/ 105350 h 223673"/>
              <a:gd name="connsiteX492" fmla="*/ 2636751 w 9317517"/>
              <a:gd name="connsiteY492" fmla="*/ 105197 h 223673"/>
              <a:gd name="connsiteX493" fmla="*/ 2617046 w 9317517"/>
              <a:gd name="connsiteY493" fmla="*/ 94333 h 223673"/>
              <a:gd name="connsiteX494" fmla="*/ 2627908 w 9317517"/>
              <a:gd name="connsiteY494" fmla="*/ 74628 h 223673"/>
              <a:gd name="connsiteX495" fmla="*/ 2627910 w 9317517"/>
              <a:gd name="connsiteY495" fmla="*/ 74629 h 223673"/>
              <a:gd name="connsiteX496" fmla="*/ 2666341 w 9317517"/>
              <a:gd name="connsiteY496" fmla="*/ 63513 h 223673"/>
              <a:gd name="connsiteX497" fmla="*/ 2649102 w 9317517"/>
              <a:gd name="connsiteY497" fmla="*/ 49109 h 223673"/>
              <a:gd name="connsiteX498" fmla="*/ 2544531 w 9317517"/>
              <a:gd name="connsiteY498" fmla="*/ 37439 h 223673"/>
              <a:gd name="connsiteX499" fmla="*/ 2397613 w 9317517"/>
              <a:gd name="connsiteY499" fmla="*/ 79935 h 223673"/>
              <a:gd name="connsiteX500" fmla="*/ 2418463 w 9317517"/>
              <a:gd name="connsiteY500" fmla="*/ 122417 h 223673"/>
              <a:gd name="connsiteX501" fmla="*/ 2441849 w 9317517"/>
              <a:gd name="connsiteY501" fmla="*/ 203272 h 223673"/>
              <a:gd name="connsiteX502" fmla="*/ 2442017 w 9317517"/>
              <a:gd name="connsiteY502" fmla="*/ 203852 h 223673"/>
              <a:gd name="connsiteX503" fmla="*/ 2441899 w 9317517"/>
              <a:gd name="connsiteY503" fmla="*/ 203886 h 223673"/>
              <a:gd name="connsiteX504" fmla="*/ 2442355 w 9317517"/>
              <a:gd name="connsiteY504" fmla="*/ 209572 h 223673"/>
              <a:gd name="connsiteX505" fmla="*/ 2430807 w 9317517"/>
              <a:gd name="connsiteY505" fmla="*/ 223028 h 223673"/>
              <a:gd name="connsiteX506" fmla="*/ 2410923 w 9317517"/>
              <a:gd name="connsiteY506" fmla="*/ 212217 h 223673"/>
              <a:gd name="connsiteX507" fmla="*/ 2410840 w 9317517"/>
              <a:gd name="connsiteY507" fmla="*/ 211165 h 223673"/>
              <a:gd name="connsiteX508" fmla="*/ 2387740 w 9317517"/>
              <a:gd name="connsiteY508" fmla="*/ 131303 h 223673"/>
              <a:gd name="connsiteX509" fmla="*/ 2365753 w 9317517"/>
              <a:gd name="connsiteY509" fmla="*/ 89150 h 223673"/>
              <a:gd name="connsiteX510" fmla="*/ 2309743 w 9317517"/>
              <a:gd name="connsiteY510" fmla="*/ 105350 h 223673"/>
              <a:gd name="connsiteX511" fmla="*/ 2309698 w 9317517"/>
              <a:gd name="connsiteY511" fmla="*/ 105197 h 223673"/>
              <a:gd name="connsiteX512" fmla="*/ 2289993 w 9317517"/>
              <a:gd name="connsiteY512" fmla="*/ 94333 h 223673"/>
              <a:gd name="connsiteX513" fmla="*/ 2300857 w 9317517"/>
              <a:gd name="connsiteY513" fmla="*/ 74628 h 223673"/>
              <a:gd name="connsiteX514" fmla="*/ 2300858 w 9317517"/>
              <a:gd name="connsiteY514" fmla="*/ 74629 h 223673"/>
              <a:gd name="connsiteX515" fmla="*/ 2339289 w 9317517"/>
              <a:gd name="connsiteY515" fmla="*/ 63513 h 223673"/>
              <a:gd name="connsiteX516" fmla="*/ 2322050 w 9317517"/>
              <a:gd name="connsiteY516" fmla="*/ 49109 h 223673"/>
              <a:gd name="connsiteX517" fmla="*/ 2217480 w 9317517"/>
              <a:gd name="connsiteY517" fmla="*/ 37439 h 223673"/>
              <a:gd name="connsiteX518" fmla="*/ 2070561 w 9317517"/>
              <a:gd name="connsiteY518" fmla="*/ 79935 h 223673"/>
              <a:gd name="connsiteX519" fmla="*/ 2091410 w 9317517"/>
              <a:gd name="connsiteY519" fmla="*/ 122417 h 223673"/>
              <a:gd name="connsiteX520" fmla="*/ 2114797 w 9317517"/>
              <a:gd name="connsiteY520" fmla="*/ 203272 h 223673"/>
              <a:gd name="connsiteX521" fmla="*/ 2114965 w 9317517"/>
              <a:gd name="connsiteY521" fmla="*/ 203852 h 223673"/>
              <a:gd name="connsiteX522" fmla="*/ 2114847 w 9317517"/>
              <a:gd name="connsiteY522" fmla="*/ 203886 h 223673"/>
              <a:gd name="connsiteX523" fmla="*/ 2115303 w 9317517"/>
              <a:gd name="connsiteY523" fmla="*/ 209572 h 223673"/>
              <a:gd name="connsiteX524" fmla="*/ 2103755 w 9317517"/>
              <a:gd name="connsiteY524" fmla="*/ 223028 h 223673"/>
              <a:gd name="connsiteX525" fmla="*/ 2083873 w 9317517"/>
              <a:gd name="connsiteY525" fmla="*/ 212217 h 223673"/>
              <a:gd name="connsiteX526" fmla="*/ 2083787 w 9317517"/>
              <a:gd name="connsiteY526" fmla="*/ 211165 h 223673"/>
              <a:gd name="connsiteX527" fmla="*/ 2060688 w 9317517"/>
              <a:gd name="connsiteY527" fmla="*/ 131303 h 223673"/>
              <a:gd name="connsiteX528" fmla="*/ 2038701 w 9317517"/>
              <a:gd name="connsiteY528" fmla="*/ 89150 h 223673"/>
              <a:gd name="connsiteX529" fmla="*/ 1982691 w 9317517"/>
              <a:gd name="connsiteY529" fmla="*/ 105350 h 223673"/>
              <a:gd name="connsiteX530" fmla="*/ 1982648 w 9317517"/>
              <a:gd name="connsiteY530" fmla="*/ 105197 h 223673"/>
              <a:gd name="connsiteX531" fmla="*/ 1962942 w 9317517"/>
              <a:gd name="connsiteY531" fmla="*/ 94333 h 223673"/>
              <a:gd name="connsiteX532" fmla="*/ 1973805 w 9317517"/>
              <a:gd name="connsiteY532" fmla="*/ 74628 h 223673"/>
              <a:gd name="connsiteX533" fmla="*/ 1973807 w 9317517"/>
              <a:gd name="connsiteY533" fmla="*/ 74629 h 223673"/>
              <a:gd name="connsiteX534" fmla="*/ 2012237 w 9317517"/>
              <a:gd name="connsiteY534" fmla="*/ 63513 h 223673"/>
              <a:gd name="connsiteX535" fmla="*/ 1994998 w 9317517"/>
              <a:gd name="connsiteY535" fmla="*/ 49109 h 223673"/>
              <a:gd name="connsiteX536" fmla="*/ 1890428 w 9317517"/>
              <a:gd name="connsiteY536" fmla="*/ 37439 h 223673"/>
              <a:gd name="connsiteX537" fmla="*/ 1743509 w 9317517"/>
              <a:gd name="connsiteY537" fmla="*/ 79935 h 223673"/>
              <a:gd name="connsiteX538" fmla="*/ 1764358 w 9317517"/>
              <a:gd name="connsiteY538" fmla="*/ 122417 h 223673"/>
              <a:gd name="connsiteX539" fmla="*/ 1787745 w 9317517"/>
              <a:gd name="connsiteY539" fmla="*/ 203272 h 223673"/>
              <a:gd name="connsiteX540" fmla="*/ 1787913 w 9317517"/>
              <a:gd name="connsiteY540" fmla="*/ 203852 h 223673"/>
              <a:gd name="connsiteX541" fmla="*/ 1787795 w 9317517"/>
              <a:gd name="connsiteY541" fmla="*/ 203886 h 223673"/>
              <a:gd name="connsiteX542" fmla="*/ 1788251 w 9317517"/>
              <a:gd name="connsiteY542" fmla="*/ 209572 h 223673"/>
              <a:gd name="connsiteX543" fmla="*/ 1776703 w 9317517"/>
              <a:gd name="connsiteY543" fmla="*/ 223028 h 223673"/>
              <a:gd name="connsiteX544" fmla="*/ 1756820 w 9317517"/>
              <a:gd name="connsiteY544" fmla="*/ 212217 h 223673"/>
              <a:gd name="connsiteX545" fmla="*/ 1756736 w 9317517"/>
              <a:gd name="connsiteY545" fmla="*/ 211165 h 223673"/>
              <a:gd name="connsiteX546" fmla="*/ 1733636 w 9317517"/>
              <a:gd name="connsiteY546" fmla="*/ 131303 h 223673"/>
              <a:gd name="connsiteX547" fmla="*/ 1711649 w 9317517"/>
              <a:gd name="connsiteY547" fmla="*/ 89150 h 223673"/>
              <a:gd name="connsiteX548" fmla="*/ 1655639 w 9317517"/>
              <a:gd name="connsiteY548" fmla="*/ 105350 h 223673"/>
              <a:gd name="connsiteX549" fmla="*/ 1655595 w 9317517"/>
              <a:gd name="connsiteY549" fmla="*/ 105197 h 223673"/>
              <a:gd name="connsiteX550" fmla="*/ 1635890 w 9317517"/>
              <a:gd name="connsiteY550" fmla="*/ 94333 h 223673"/>
              <a:gd name="connsiteX551" fmla="*/ 1646753 w 9317517"/>
              <a:gd name="connsiteY551" fmla="*/ 74628 h 223673"/>
              <a:gd name="connsiteX552" fmla="*/ 1646755 w 9317517"/>
              <a:gd name="connsiteY552" fmla="*/ 74629 h 223673"/>
              <a:gd name="connsiteX553" fmla="*/ 1685186 w 9317517"/>
              <a:gd name="connsiteY553" fmla="*/ 63513 h 223673"/>
              <a:gd name="connsiteX554" fmla="*/ 1667946 w 9317517"/>
              <a:gd name="connsiteY554" fmla="*/ 49109 h 223673"/>
              <a:gd name="connsiteX555" fmla="*/ 1563376 w 9317517"/>
              <a:gd name="connsiteY555" fmla="*/ 37439 h 223673"/>
              <a:gd name="connsiteX556" fmla="*/ 1416457 w 9317517"/>
              <a:gd name="connsiteY556" fmla="*/ 79935 h 223673"/>
              <a:gd name="connsiteX557" fmla="*/ 1437306 w 9317517"/>
              <a:gd name="connsiteY557" fmla="*/ 122417 h 223673"/>
              <a:gd name="connsiteX558" fmla="*/ 1460693 w 9317517"/>
              <a:gd name="connsiteY558" fmla="*/ 203272 h 223673"/>
              <a:gd name="connsiteX559" fmla="*/ 1460861 w 9317517"/>
              <a:gd name="connsiteY559" fmla="*/ 203852 h 223673"/>
              <a:gd name="connsiteX560" fmla="*/ 1460743 w 9317517"/>
              <a:gd name="connsiteY560" fmla="*/ 203886 h 223673"/>
              <a:gd name="connsiteX561" fmla="*/ 1461199 w 9317517"/>
              <a:gd name="connsiteY561" fmla="*/ 209572 h 223673"/>
              <a:gd name="connsiteX562" fmla="*/ 1449652 w 9317517"/>
              <a:gd name="connsiteY562" fmla="*/ 223028 h 223673"/>
              <a:gd name="connsiteX563" fmla="*/ 1429768 w 9317517"/>
              <a:gd name="connsiteY563" fmla="*/ 212217 h 223673"/>
              <a:gd name="connsiteX564" fmla="*/ 1429684 w 9317517"/>
              <a:gd name="connsiteY564" fmla="*/ 211165 h 223673"/>
              <a:gd name="connsiteX565" fmla="*/ 1406585 w 9317517"/>
              <a:gd name="connsiteY565" fmla="*/ 131303 h 223673"/>
              <a:gd name="connsiteX566" fmla="*/ 1384598 w 9317517"/>
              <a:gd name="connsiteY566" fmla="*/ 89150 h 223673"/>
              <a:gd name="connsiteX567" fmla="*/ 1328588 w 9317517"/>
              <a:gd name="connsiteY567" fmla="*/ 105350 h 223673"/>
              <a:gd name="connsiteX568" fmla="*/ 1328543 w 9317517"/>
              <a:gd name="connsiteY568" fmla="*/ 105197 h 223673"/>
              <a:gd name="connsiteX569" fmla="*/ 1308838 w 9317517"/>
              <a:gd name="connsiteY569" fmla="*/ 94333 h 223673"/>
              <a:gd name="connsiteX570" fmla="*/ 1319702 w 9317517"/>
              <a:gd name="connsiteY570" fmla="*/ 74628 h 223673"/>
              <a:gd name="connsiteX571" fmla="*/ 1319703 w 9317517"/>
              <a:gd name="connsiteY571" fmla="*/ 74629 h 223673"/>
              <a:gd name="connsiteX572" fmla="*/ 1358134 w 9317517"/>
              <a:gd name="connsiteY572" fmla="*/ 63513 h 223673"/>
              <a:gd name="connsiteX573" fmla="*/ 1340894 w 9317517"/>
              <a:gd name="connsiteY573" fmla="*/ 49109 h 223673"/>
              <a:gd name="connsiteX574" fmla="*/ 1236324 w 9317517"/>
              <a:gd name="connsiteY574" fmla="*/ 37439 h 223673"/>
              <a:gd name="connsiteX575" fmla="*/ 1089406 w 9317517"/>
              <a:gd name="connsiteY575" fmla="*/ 79934 h 223673"/>
              <a:gd name="connsiteX576" fmla="*/ 1110256 w 9317517"/>
              <a:gd name="connsiteY576" fmla="*/ 122417 h 223673"/>
              <a:gd name="connsiteX577" fmla="*/ 1133642 w 9317517"/>
              <a:gd name="connsiteY577" fmla="*/ 203272 h 223673"/>
              <a:gd name="connsiteX578" fmla="*/ 1133810 w 9317517"/>
              <a:gd name="connsiteY578" fmla="*/ 203852 h 223673"/>
              <a:gd name="connsiteX579" fmla="*/ 1133692 w 9317517"/>
              <a:gd name="connsiteY579" fmla="*/ 203886 h 223673"/>
              <a:gd name="connsiteX580" fmla="*/ 1134149 w 9317517"/>
              <a:gd name="connsiteY580" fmla="*/ 209572 h 223673"/>
              <a:gd name="connsiteX581" fmla="*/ 1122601 w 9317517"/>
              <a:gd name="connsiteY581" fmla="*/ 223028 h 223673"/>
              <a:gd name="connsiteX582" fmla="*/ 1102717 w 9317517"/>
              <a:gd name="connsiteY582" fmla="*/ 212217 h 223673"/>
              <a:gd name="connsiteX583" fmla="*/ 1102634 w 9317517"/>
              <a:gd name="connsiteY583" fmla="*/ 211165 h 223673"/>
              <a:gd name="connsiteX584" fmla="*/ 1079534 w 9317517"/>
              <a:gd name="connsiteY584" fmla="*/ 131303 h 223673"/>
              <a:gd name="connsiteX585" fmla="*/ 1057547 w 9317517"/>
              <a:gd name="connsiteY585" fmla="*/ 89149 h 223673"/>
              <a:gd name="connsiteX586" fmla="*/ 1001536 w 9317517"/>
              <a:gd name="connsiteY586" fmla="*/ 105350 h 223673"/>
              <a:gd name="connsiteX587" fmla="*/ 1001492 w 9317517"/>
              <a:gd name="connsiteY587" fmla="*/ 105197 h 223673"/>
              <a:gd name="connsiteX588" fmla="*/ 981786 w 9317517"/>
              <a:gd name="connsiteY588" fmla="*/ 94333 h 223673"/>
              <a:gd name="connsiteX589" fmla="*/ 992649 w 9317517"/>
              <a:gd name="connsiteY589" fmla="*/ 74628 h 223673"/>
              <a:gd name="connsiteX590" fmla="*/ 992651 w 9317517"/>
              <a:gd name="connsiteY590" fmla="*/ 74629 h 223673"/>
              <a:gd name="connsiteX591" fmla="*/ 1031083 w 9317517"/>
              <a:gd name="connsiteY591" fmla="*/ 63512 h 223673"/>
              <a:gd name="connsiteX592" fmla="*/ 1013844 w 9317517"/>
              <a:gd name="connsiteY592" fmla="*/ 49109 h 223673"/>
              <a:gd name="connsiteX593" fmla="*/ 909274 w 9317517"/>
              <a:gd name="connsiteY593" fmla="*/ 37439 h 223673"/>
              <a:gd name="connsiteX594" fmla="*/ 762354 w 9317517"/>
              <a:gd name="connsiteY594" fmla="*/ 79935 h 223673"/>
              <a:gd name="connsiteX595" fmla="*/ 783204 w 9317517"/>
              <a:gd name="connsiteY595" fmla="*/ 122417 h 223673"/>
              <a:gd name="connsiteX596" fmla="*/ 806591 w 9317517"/>
              <a:gd name="connsiteY596" fmla="*/ 203272 h 223673"/>
              <a:gd name="connsiteX597" fmla="*/ 806758 w 9317517"/>
              <a:gd name="connsiteY597" fmla="*/ 203852 h 223673"/>
              <a:gd name="connsiteX598" fmla="*/ 806640 w 9317517"/>
              <a:gd name="connsiteY598" fmla="*/ 203886 h 223673"/>
              <a:gd name="connsiteX599" fmla="*/ 807097 w 9317517"/>
              <a:gd name="connsiteY599" fmla="*/ 209572 h 223673"/>
              <a:gd name="connsiteX600" fmla="*/ 795549 w 9317517"/>
              <a:gd name="connsiteY600" fmla="*/ 223028 h 223673"/>
              <a:gd name="connsiteX601" fmla="*/ 775666 w 9317517"/>
              <a:gd name="connsiteY601" fmla="*/ 212217 h 223673"/>
              <a:gd name="connsiteX602" fmla="*/ 775581 w 9317517"/>
              <a:gd name="connsiteY602" fmla="*/ 211165 h 223673"/>
              <a:gd name="connsiteX603" fmla="*/ 752482 w 9317517"/>
              <a:gd name="connsiteY603" fmla="*/ 131303 h 223673"/>
              <a:gd name="connsiteX604" fmla="*/ 730495 w 9317517"/>
              <a:gd name="connsiteY604" fmla="*/ 89150 h 223673"/>
              <a:gd name="connsiteX605" fmla="*/ 674485 w 9317517"/>
              <a:gd name="connsiteY605" fmla="*/ 105350 h 223673"/>
              <a:gd name="connsiteX606" fmla="*/ 674441 w 9317517"/>
              <a:gd name="connsiteY606" fmla="*/ 105197 h 223673"/>
              <a:gd name="connsiteX607" fmla="*/ 654736 w 9317517"/>
              <a:gd name="connsiteY607" fmla="*/ 94333 h 223673"/>
              <a:gd name="connsiteX608" fmla="*/ 665598 w 9317517"/>
              <a:gd name="connsiteY608" fmla="*/ 74628 h 223673"/>
              <a:gd name="connsiteX609" fmla="*/ 665600 w 9317517"/>
              <a:gd name="connsiteY609" fmla="*/ 74629 h 223673"/>
              <a:gd name="connsiteX610" fmla="*/ 704031 w 9317517"/>
              <a:gd name="connsiteY610" fmla="*/ 63513 h 223673"/>
              <a:gd name="connsiteX611" fmla="*/ 686792 w 9317517"/>
              <a:gd name="connsiteY611" fmla="*/ 49109 h 223673"/>
              <a:gd name="connsiteX612" fmla="*/ 582222 w 9317517"/>
              <a:gd name="connsiteY612" fmla="*/ 37439 h 223673"/>
              <a:gd name="connsiteX613" fmla="*/ 435302 w 9317517"/>
              <a:gd name="connsiteY613" fmla="*/ 79935 h 223673"/>
              <a:gd name="connsiteX614" fmla="*/ 456152 w 9317517"/>
              <a:gd name="connsiteY614" fmla="*/ 122417 h 223673"/>
              <a:gd name="connsiteX615" fmla="*/ 479539 w 9317517"/>
              <a:gd name="connsiteY615" fmla="*/ 203272 h 223673"/>
              <a:gd name="connsiteX616" fmla="*/ 479706 w 9317517"/>
              <a:gd name="connsiteY616" fmla="*/ 203852 h 223673"/>
              <a:gd name="connsiteX617" fmla="*/ 479588 w 9317517"/>
              <a:gd name="connsiteY617" fmla="*/ 203886 h 223673"/>
              <a:gd name="connsiteX618" fmla="*/ 480045 w 9317517"/>
              <a:gd name="connsiteY618" fmla="*/ 209572 h 223673"/>
              <a:gd name="connsiteX619" fmla="*/ 468497 w 9317517"/>
              <a:gd name="connsiteY619" fmla="*/ 223028 h 223673"/>
              <a:gd name="connsiteX620" fmla="*/ 448613 w 9317517"/>
              <a:gd name="connsiteY620" fmla="*/ 212217 h 223673"/>
              <a:gd name="connsiteX621" fmla="*/ 448529 w 9317517"/>
              <a:gd name="connsiteY621" fmla="*/ 211165 h 223673"/>
              <a:gd name="connsiteX622" fmla="*/ 425430 w 9317517"/>
              <a:gd name="connsiteY622" fmla="*/ 131303 h 223673"/>
              <a:gd name="connsiteX623" fmla="*/ 403443 w 9317517"/>
              <a:gd name="connsiteY623" fmla="*/ 89150 h 223673"/>
              <a:gd name="connsiteX624" fmla="*/ 347433 w 9317517"/>
              <a:gd name="connsiteY624" fmla="*/ 105350 h 223673"/>
              <a:gd name="connsiteX625" fmla="*/ 347389 w 9317517"/>
              <a:gd name="connsiteY625" fmla="*/ 105197 h 223673"/>
              <a:gd name="connsiteX626" fmla="*/ 327683 w 9317517"/>
              <a:gd name="connsiteY626" fmla="*/ 94333 h 223673"/>
              <a:gd name="connsiteX627" fmla="*/ 338547 w 9317517"/>
              <a:gd name="connsiteY627" fmla="*/ 74628 h 223673"/>
              <a:gd name="connsiteX628" fmla="*/ 338548 w 9317517"/>
              <a:gd name="connsiteY628" fmla="*/ 74629 h 223673"/>
              <a:gd name="connsiteX629" fmla="*/ 376979 w 9317517"/>
              <a:gd name="connsiteY629" fmla="*/ 63513 h 223673"/>
              <a:gd name="connsiteX630" fmla="*/ 359740 w 9317517"/>
              <a:gd name="connsiteY630" fmla="*/ 49109 h 223673"/>
              <a:gd name="connsiteX631" fmla="*/ 255170 w 9317517"/>
              <a:gd name="connsiteY631" fmla="*/ 37439 h 223673"/>
              <a:gd name="connsiteX632" fmla="*/ 20381 w 9317517"/>
              <a:gd name="connsiteY632" fmla="*/ 105350 h 223673"/>
              <a:gd name="connsiteX633" fmla="*/ 20337 w 9317517"/>
              <a:gd name="connsiteY633" fmla="*/ 105197 h 223673"/>
              <a:gd name="connsiteX634" fmla="*/ 631 w 9317517"/>
              <a:gd name="connsiteY634" fmla="*/ 94333 h 223673"/>
              <a:gd name="connsiteX635" fmla="*/ 11495 w 9317517"/>
              <a:gd name="connsiteY635" fmla="*/ 74628 h 223673"/>
              <a:gd name="connsiteX636" fmla="*/ 11497 w 9317517"/>
              <a:gd name="connsiteY636" fmla="*/ 74629 h 223673"/>
              <a:gd name="connsiteX637" fmla="*/ 246283 w 9317517"/>
              <a:gd name="connsiteY637" fmla="*/ 6717 h 223673"/>
              <a:gd name="connsiteX638" fmla="*/ 280047 w 9317517"/>
              <a:gd name="connsiteY638" fmla="*/ 535 h 22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</a:cxnLst>
            <a:rect l="l" t="t" r="r" b="b"/>
            <a:pathLst>
              <a:path w="9317517" h="223673">
                <a:moveTo>
                  <a:pt x="280047" y="535"/>
                </a:moveTo>
                <a:cubicBezTo>
                  <a:pt x="319331" y="-2603"/>
                  <a:pt x="357668" y="8201"/>
                  <a:pt x="389030" y="29623"/>
                </a:cubicBezTo>
                <a:lnTo>
                  <a:pt x="413241" y="53024"/>
                </a:lnTo>
                <a:lnTo>
                  <a:pt x="573335" y="6717"/>
                </a:lnTo>
                <a:cubicBezTo>
                  <a:pt x="584573" y="3466"/>
                  <a:pt x="595875" y="1432"/>
                  <a:pt x="607098" y="535"/>
                </a:cubicBezTo>
                <a:cubicBezTo>
                  <a:pt x="646382" y="-2603"/>
                  <a:pt x="684720" y="8201"/>
                  <a:pt x="716081" y="29623"/>
                </a:cubicBezTo>
                <a:lnTo>
                  <a:pt x="740293" y="53024"/>
                </a:lnTo>
                <a:lnTo>
                  <a:pt x="900388" y="6717"/>
                </a:lnTo>
                <a:cubicBezTo>
                  <a:pt x="911625" y="3466"/>
                  <a:pt x="922926" y="1432"/>
                  <a:pt x="934150" y="535"/>
                </a:cubicBezTo>
                <a:cubicBezTo>
                  <a:pt x="973435" y="-2603"/>
                  <a:pt x="1011772" y="8201"/>
                  <a:pt x="1043134" y="29623"/>
                </a:cubicBezTo>
                <a:lnTo>
                  <a:pt x="1067345" y="53024"/>
                </a:lnTo>
                <a:lnTo>
                  <a:pt x="1227439" y="6717"/>
                </a:lnTo>
                <a:cubicBezTo>
                  <a:pt x="1238676" y="3466"/>
                  <a:pt x="1249977" y="1432"/>
                  <a:pt x="1261201" y="535"/>
                </a:cubicBezTo>
                <a:cubicBezTo>
                  <a:pt x="1300485" y="-2603"/>
                  <a:pt x="1338823" y="8201"/>
                  <a:pt x="1370184" y="29623"/>
                </a:cubicBezTo>
                <a:lnTo>
                  <a:pt x="1394396" y="53024"/>
                </a:lnTo>
                <a:lnTo>
                  <a:pt x="1554490" y="6717"/>
                </a:lnTo>
                <a:cubicBezTo>
                  <a:pt x="1565728" y="3466"/>
                  <a:pt x="1577029" y="1432"/>
                  <a:pt x="1588253" y="535"/>
                </a:cubicBezTo>
                <a:cubicBezTo>
                  <a:pt x="1627537" y="-2603"/>
                  <a:pt x="1665875" y="8201"/>
                  <a:pt x="1697236" y="29623"/>
                </a:cubicBezTo>
                <a:lnTo>
                  <a:pt x="1721448" y="53024"/>
                </a:lnTo>
                <a:lnTo>
                  <a:pt x="1881541" y="6717"/>
                </a:lnTo>
                <a:cubicBezTo>
                  <a:pt x="1892780" y="3466"/>
                  <a:pt x="1904081" y="1432"/>
                  <a:pt x="1915305" y="535"/>
                </a:cubicBezTo>
                <a:cubicBezTo>
                  <a:pt x="1954589" y="-2603"/>
                  <a:pt x="1992927" y="8201"/>
                  <a:pt x="2024288" y="29623"/>
                </a:cubicBezTo>
                <a:lnTo>
                  <a:pt x="2048500" y="53024"/>
                </a:lnTo>
                <a:lnTo>
                  <a:pt x="2208594" y="6717"/>
                </a:lnTo>
                <a:cubicBezTo>
                  <a:pt x="2219831" y="3466"/>
                  <a:pt x="2231132" y="1432"/>
                  <a:pt x="2242357" y="535"/>
                </a:cubicBezTo>
                <a:cubicBezTo>
                  <a:pt x="2281640" y="-2603"/>
                  <a:pt x="2319979" y="8201"/>
                  <a:pt x="2351340" y="29623"/>
                </a:cubicBezTo>
                <a:lnTo>
                  <a:pt x="2375551" y="53024"/>
                </a:lnTo>
                <a:lnTo>
                  <a:pt x="2535645" y="6717"/>
                </a:lnTo>
                <a:cubicBezTo>
                  <a:pt x="2546883" y="3466"/>
                  <a:pt x="2558185" y="1432"/>
                  <a:pt x="2569408" y="535"/>
                </a:cubicBezTo>
                <a:cubicBezTo>
                  <a:pt x="2608692" y="-2603"/>
                  <a:pt x="2647031" y="8201"/>
                  <a:pt x="2678392" y="29623"/>
                </a:cubicBezTo>
                <a:lnTo>
                  <a:pt x="2702603" y="53024"/>
                </a:lnTo>
                <a:lnTo>
                  <a:pt x="2862697" y="6717"/>
                </a:lnTo>
                <a:cubicBezTo>
                  <a:pt x="2873934" y="3466"/>
                  <a:pt x="2885237" y="1432"/>
                  <a:pt x="2896460" y="535"/>
                </a:cubicBezTo>
                <a:cubicBezTo>
                  <a:pt x="2935744" y="-2603"/>
                  <a:pt x="2974082" y="8201"/>
                  <a:pt x="3005444" y="29623"/>
                </a:cubicBezTo>
                <a:lnTo>
                  <a:pt x="3029654" y="53024"/>
                </a:lnTo>
                <a:lnTo>
                  <a:pt x="3189748" y="6717"/>
                </a:lnTo>
                <a:cubicBezTo>
                  <a:pt x="3200985" y="3466"/>
                  <a:pt x="3212287" y="1432"/>
                  <a:pt x="3223511" y="535"/>
                </a:cubicBezTo>
                <a:cubicBezTo>
                  <a:pt x="3262794" y="-2603"/>
                  <a:pt x="3301133" y="8201"/>
                  <a:pt x="3332494" y="29623"/>
                </a:cubicBezTo>
                <a:lnTo>
                  <a:pt x="3356705" y="53024"/>
                </a:lnTo>
                <a:lnTo>
                  <a:pt x="3516799" y="6717"/>
                </a:lnTo>
                <a:cubicBezTo>
                  <a:pt x="3528037" y="3466"/>
                  <a:pt x="3539339" y="1432"/>
                  <a:pt x="3550562" y="535"/>
                </a:cubicBezTo>
                <a:cubicBezTo>
                  <a:pt x="3589847" y="-2603"/>
                  <a:pt x="3628185" y="8201"/>
                  <a:pt x="3659546" y="29623"/>
                </a:cubicBezTo>
                <a:lnTo>
                  <a:pt x="3683757" y="53024"/>
                </a:lnTo>
                <a:lnTo>
                  <a:pt x="3843851" y="6717"/>
                </a:lnTo>
                <a:cubicBezTo>
                  <a:pt x="3855089" y="3466"/>
                  <a:pt x="3866390" y="1432"/>
                  <a:pt x="3877614" y="535"/>
                </a:cubicBezTo>
                <a:cubicBezTo>
                  <a:pt x="3916898" y="-2603"/>
                  <a:pt x="3955236" y="8201"/>
                  <a:pt x="3986597" y="29623"/>
                </a:cubicBezTo>
                <a:lnTo>
                  <a:pt x="4010809" y="53024"/>
                </a:lnTo>
                <a:lnTo>
                  <a:pt x="4170903" y="6717"/>
                </a:lnTo>
                <a:cubicBezTo>
                  <a:pt x="4182141" y="3466"/>
                  <a:pt x="4193442" y="1432"/>
                  <a:pt x="4204666" y="535"/>
                </a:cubicBezTo>
                <a:cubicBezTo>
                  <a:pt x="4243950" y="-2603"/>
                  <a:pt x="4282288" y="8201"/>
                  <a:pt x="4313649" y="29623"/>
                </a:cubicBezTo>
                <a:lnTo>
                  <a:pt x="4337861" y="53024"/>
                </a:lnTo>
                <a:lnTo>
                  <a:pt x="4497954" y="6717"/>
                </a:lnTo>
                <a:cubicBezTo>
                  <a:pt x="4509192" y="3466"/>
                  <a:pt x="4520493" y="1432"/>
                  <a:pt x="4531717" y="535"/>
                </a:cubicBezTo>
                <a:cubicBezTo>
                  <a:pt x="4571001" y="-2603"/>
                  <a:pt x="4609339" y="8201"/>
                  <a:pt x="4640700" y="29623"/>
                </a:cubicBezTo>
                <a:lnTo>
                  <a:pt x="4666542" y="54599"/>
                </a:lnTo>
                <a:lnTo>
                  <a:pt x="4832083" y="6717"/>
                </a:lnTo>
                <a:cubicBezTo>
                  <a:pt x="4843321" y="3466"/>
                  <a:pt x="4854622" y="1432"/>
                  <a:pt x="4865846" y="535"/>
                </a:cubicBezTo>
                <a:cubicBezTo>
                  <a:pt x="4905130" y="-2603"/>
                  <a:pt x="4943468" y="8201"/>
                  <a:pt x="4974829" y="29623"/>
                </a:cubicBezTo>
                <a:lnTo>
                  <a:pt x="4999041" y="53024"/>
                </a:lnTo>
                <a:lnTo>
                  <a:pt x="5159135" y="6717"/>
                </a:lnTo>
                <a:cubicBezTo>
                  <a:pt x="5170373" y="3466"/>
                  <a:pt x="5181674" y="1432"/>
                  <a:pt x="5192898" y="535"/>
                </a:cubicBezTo>
                <a:cubicBezTo>
                  <a:pt x="5232182" y="-2603"/>
                  <a:pt x="5270520" y="8201"/>
                  <a:pt x="5301881" y="29623"/>
                </a:cubicBezTo>
                <a:lnTo>
                  <a:pt x="5326093" y="53024"/>
                </a:lnTo>
                <a:lnTo>
                  <a:pt x="5486187" y="6717"/>
                </a:lnTo>
                <a:cubicBezTo>
                  <a:pt x="5497425" y="3466"/>
                  <a:pt x="5508726" y="1432"/>
                  <a:pt x="5519950" y="535"/>
                </a:cubicBezTo>
                <a:cubicBezTo>
                  <a:pt x="5559234" y="-2603"/>
                  <a:pt x="5597572" y="8201"/>
                  <a:pt x="5628933" y="29623"/>
                </a:cubicBezTo>
                <a:lnTo>
                  <a:pt x="5653145" y="53024"/>
                </a:lnTo>
                <a:lnTo>
                  <a:pt x="5813238" y="6717"/>
                </a:lnTo>
                <a:cubicBezTo>
                  <a:pt x="5824476" y="3466"/>
                  <a:pt x="5835777" y="1432"/>
                  <a:pt x="5847001" y="535"/>
                </a:cubicBezTo>
                <a:cubicBezTo>
                  <a:pt x="5886285" y="-2603"/>
                  <a:pt x="5924623" y="8201"/>
                  <a:pt x="5955984" y="29623"/>
                </a:cubicBezTo>
                <a:lnTo>
                  <a:pt x="5980196" y="53024"/>
                </a:lnTo>
                <a:lnTo>
                  <a:pt x="6140290" y="6717"/>
                </a:lnTo>
                <a:cubicBezTo>
                  <a:pt x="6151528" y="3466"/>
                  <a:pt x="6162829" y="1432"/>
                  <a:pt x="6174053" y="535"/>
                </a:cubicBezTo>
                <a:cubicBezTo>
                  <a:pt x="6213337" y="-2603"/>
                  <a:pt x="6251675" y="8201"/>
                  <a:pt x="6283036" y="29623"/>
                </a:cubicBezTo>
                <a:lnTo>
                  <a:pt x="6307248" y="53024"/>
                </a:lnTo>
                <a:lnTo>
                  <a:pt x="6467342" y="6717"/>
                </a:lnTo>
                <a:cubicBezTo>
                  <a:pt x="6478580" y="3466"/>
                  <a:pt x="6489881" y="1432"/>
                  <a:pt x="6501105" y="535"/>
                </a:cubicBezTo>
                <a:cubicBezTo>
                  <a:pt x="6540389" y="-2603"/>
                  <a:pt x="6578727" y="8201"/>
                  <a:pt x="6610088" y="29623"/>
                </a:cubicBezTo>
                <a:lnTo>
                  <a:pt x="6634300" y="53024"/>
                </a:lnTo>
                <a:lnTo>
                  <a:pt x="6794394" y="6717"/>
                </a:lnTo>
                <a:cubicBezTo>
                  <a:pt x="6805632" y="3466"/>
                  <a:pt x="6816933" y="1432"/>
                  <a:pt x="6828157" y="535"/>
                </a:cubicBezTo>
                <a:cubicBezTo>
                  <a:pt x="6867441" y="-2603"/>
                  <a:pt x="6905779" y="8201"/>
                  <a:pt x="6937140" y="29623"/>
                </a:cubicBezTo>
                <a:lnTo>
                  <a:pt x="6961352" y="53024"/>
                </a:lnTo>
                <a:lnTo>
                  <a:pt x="7121446" y="6717"/>
                </a:lnTo>
                <a:cubicBezTo>
                  <a:pt x="7132684" y="3466"/>
                  <a:pt x="7143985" y="1432"/>
                  <a:pt x="7155209" y="535"/>
                </a:cubicBezTo>
                <a:cubicBezTo>
                  <a:pt x="7194493" y="-2603"/>
                  <a:pt x="7232831" y="8201"/>
                  <a:pt x="7264192" y="29623"/>
                </a:cubicBezTo>
                <a:lnTo>
                  <a:pt x="7288404" y="53024"/>
                </a:lnTo>
                <a:lnTo>
                  <a:pt x="7448498" y="6717"/>
                </a:lnTo>
                <a:cubicBezTo>
                  <a:pt x="7459736" y="3466"/>
                  <a:pt x="7471037" y="1432"/>
                  <a:pt x="7482261" y="535"/>
                </a:cubicBezTo>
                <a:cubicBezTo>
                  <a:pt x="7521545" y="-2603"/>
                  <a:pt x="7559883" y="8201"/>
                  <a:pt x="7591244" y="29623"/>
                </a:cubicBezTo>
                <a:lnTo>
                  <a:pt x="7615456" y="53024"/>
                </a:lnTo>
                <a:lnTo>
                  <a:pt x="7775549" y="6717"/>
                </a:lnTo>
                <a:cubicBezTo>
                  <a:pt x="7786787" y="3466"/>
                  <a:pt x="7798088" y="1432"/>
                  <a:pt x="7809312" y="535"/>
                </a:cubicBezTo>
                <a:cubicBezTo>
                  <a:pt x="7848596" y="-2603"/>
                  <a:pt x="7886934" y="8201"/>
                  <a:pt x="7918295" y="29623"/>
                </a:cubicBezTo>
                <a:lnTo>
                  <a:pt x="7942507" y="53024"/>
                </a:lnTo>
                <a:lnTo>
                  <a:pt x="8102601" y="6717"/>
                </a:lnTo>
                <a:cubicBezTo>
                  <a:pt x="8113839" y="3466"/>
                  <a:pt x="8125140" y="1432"/>
                  <a:pt x="8136364" y="535"/>
                </a:cubicBezTo>
                <a:cubicBezTo>
                  <a:pt x="8175648" y="-2603"/>
                  <a:pt x="8213986" y="8201"/>
                  <a:pt x="8245347" y="29623"/>
                </a:cubicBezTo>
                <a:lnTo>
                  <a:pt x="8269559" y="53024"/>
                </a:lnTo>
                <a:lnTo>
                  <a:pt x="8429653" y="6717"/>
                </a:lnTo>
                <a:cubicBezTo>
                  <a:pt x="8440891" y="3466"/>
                  <a:pt x="8452192" y="1432"/>
                  <a:pt x="8463416" y="535"/>
                </a:cubicBezTo>
                <a:cubicBezTo>
                  <a:pt x="8502700" y="-2603"/>
                  <a:pt x="8541038" y="8201"/>
                  <a:pt x="8572399" y="29623"/>
                </a:cubicBezTo>
                <a:lnTo>
                  <a:pt x="8596611" y="53024"/>
                </a:lnTo>
                <a:lnTo>
                  <a:pt x="8756705" y="6717"/>
                </a:lnTo>
                <a:cubicBezTo>
                  <a:pt x="8767943" y="3466"/>
                  <a:pt x="8779244" y="1432"/>
                  <a:pt x="8790468" y="535"/>
                </a:cubicBezTo>
                <a:cubicBezTo>
                  <a:pt x="8829752" y="-2603"/>
                  <a:pt x="8868090" y="8201"/>
                  <a:pt x="8899451" y="29623"/>
                </a:cubicBezTo>
                <a:lnTo>
                  <a:pt x="8923663" y="53024"/>
                </a:lnTo>
                <a:lnTo>
                  <a:pt x="9083756" y="6717"/>
                </a:lnTo>
                <a:cubicBezTo>
                  <a:pt x="9094994" y="3466"/>
                  <a:pt x="9106295" y="1432"/>
                  <a:pt x="9117519" y="535"/>
                </a:cubicBezTo>
                <a:cubicBezTo>
                  <a:pt x="9196087" y="-5741"/>
                  <a:pt x="9270871" y="43752"/>
                  <a:pt x="9293625" y="122417"/>
                </a:cubicBezTo>
                <a:lnTo>
                  <a:pt x="9317011" y="203272"/>
                </a:lnTo>
                <a:lnTo>
                  <a:pt x="9317179" y="203852"/>
                </a:lnTo>
                <a:lnTo>
                  <a:pt x="9317061" y="203886"/>
                </a:lnTo>
                <a:lnTo>
                  <a:pt x="9317517" y="209572"/>
                </a:lnTo>
                <a:cubicBezTo>
                  <a:pt x="9316756" y="215737"/>
                  <a:pt x="9312375" y="221176"/>
                  <a:pt x="9305969" y="223028"/>
                </a:cubicBezTo>
                <a:cubicBezTo>
                  <a:pt x="9297430" y="225498"/>
                  <a:pt x="9288528" y="220657"/>
                  <a:pt x="9286086" y="212217"/>
                </a:cubicBezTo>
                <a:cubicBezTo>
                  <a:pt x="9286059" y="211866"/>
                  <a:pt x="9286030" y="211515"/>
                  <a:pt x="9286002" y="211165"/>
                </a:cubicBezTo>
                <a:lnTo>
                  <a:pt x="9262903" y="131303"/>
                </a:lnTo>
                <a:cubicBezTo>
                  <a:pt x="9241807" y="58367"/>
                  <a:pt x="9165578" y="16343"/>
                  <a:pt x="9092642" y="37439"/>
                </a:cubicBezTo>
                <a:lnTo>
                  <a:pt x="8945724" y="79934"/>
                </a:lnTo>
                <a:lnTo>
                  <a:pt x="8966574" y="122417"/>
                </a:lnTo>
                <a:lnTo>
                  <a:pt x="8989960" y="203272"/>
                </a:lnTo>
                <a:lnTo>
                  <a:pt x="8990128" y="203852"/>
                </a:lnTo>
                <a:lnTo>
                  <a:pt x="8990010" y="203886"/>
                </a:lnTo>
                <a:lnTo>
                  <a:pt x="8990466" y="209572"/>
                </a:lnTo>
                <a:cubicBezTo>
                  <a:pt x="8989705" y="215737"/>
                  <a:pt x="8985324" y="221176"/>
                  <a:pt x="8978918" y="223028"/>
                </a:cubicBezTo>
                <a:cubicBezTo>
                  <a:pt x="8970379" y="225498"/>
                  <a:pt x="8961477" y="220657"/>
                  <a:pt x="8959035" y="212217"/>
                </a:cubicBezTo>
                <a:cubicBezTo>
                  <a:pt x="8959008" y="211866"/>
                  <a:pt x="8958979" y="211515"/>
                  <a:pt x="8958951" y="211165"/>
                </a:cubicBezTo>
                <a:lnTo>
                  <a:pt x="8935852" y="131303"/>
                </a:lnTo>
                <a:lnTo>
                  <a:pt x="8913865" y="89149"/>
                </a:lnTo>
                <a:lnTo>
                  <a:pt x="8857853" y="105350"/>
                </a:lnTo>
                <a:lnTo>
                  <a:pt x="8857809" y="105197"/>
                </a:lnTo>
                <a:cubicBezTo>
                  <a:pt x="8849368" y="107639"/>
                  <a:pt x="8840546" y="102775"/>
                  <a:pt x="8838104" y="94333"/>
                </a:cubicBezTo>
                <a:cubicBezTo>
                  <a:pt x="8835663" y="85892"/>
                  <a:pt x="8840526" y="77070"/>
                  <a:pt x="8848967" y="74628"/>
                </a:cubicBezTo>
                <a:cubicBezTo>
                  <a:pt x="8848968" y="74628"/>
                  <a:pt x="8848968" y="74629"/>
                  <a:pt x="8848969" y="74629"/>
                </a:cubicBezTo>
                <a:lnTo>
                  <a:pt x="8887401" y="63512"/>
                </a:lnTo>
                <a:lnTo>
                  <a:pt x="8870162" y="49109"/>
                </a:lnTo>
                <a:cubicBezTo>
                  <a:pt x="8839350" y="32123"/>
                  <a:pt x="8802059" y="26891"/>
                  <a:pt x="8765591" y="37439"/>
                </a:cubicBezTo>
                <a:lnTo>
                  <a:pt x="8618672" y="79934"/>
                </a:lnTo>
                <a:lnTo>
                  <a:pt x="8639522" y="122417"/>
                </a:lnTo>
                <a:lnTo>
                  <a:pt x="8662908" y="203272"/>
                </a:lnTo>
                <a:lnTo>
                  <a:pt x="8663076" y="203852"/>
                </a:lnTo>
                <a:lnTo>
                  <a:pt x="8662958" y="203886"/>
                </a:lnTo>
                <a:lnTo>
                  <a:pt x="8663414" y="209572"/>
                </a:lnTo>
                <a:cubicBezTo>
                  <a:pt x="8662653" y="215737"/>
                  <a:pt x="8658272" y="221176"/>
                  <a:pt x="8651866" y="223028"/>
                </a:cubicBezTo>
                <a:cubicBezTo>
                  <a:pt x="8643327" y="225498"/>
                  <a:pt x="8634425" y="220657"/>
                  <a:pt x="8631983" y="212217"/>
                </a:cubicBezTo>
                <a:cubicBezTo>
                  <a:pt x="8631956" y="211866"/>
                  <a:pt x="8631927" y="211515"/>
                  <a:pt x="8631899" y="211165"/>
                </a:cubicBezTo>
                <a:lnTo>
                  <a:pt x="8608800" y="131303"/>
                </a:lnTo>
                <a:lnTo>
                  <a:pt x="8586813" y="89150"/>
                </a:lnTo>
                <a:lnTo>
                  <a:pt x="8530802" y="105350"/>
                </a:lnTo>
                <a:lnTo>
                  <a:pt x="8530758" y="105197"/>
                </a:lnTo>
                <a:cubicBezTo>
                  <a:pt x="8522317" y="107639"/>
                  <a:pt x="8513495" y="102775"/>
                  <a:pt x="8511053" y="94333"/>
                </a:cubicBezTo>
                <a:cubicBezTo>
                  <a:pt x="8508612" y="85892"/>
                  <a:pt x="8513475" y="77070"/>
                  <a:pt x="8521916" y="74628"/>
                </a:cubicBezTo>
                <a:cubicBezTo>
                  <a:pt x="8521917" y="74628"/>
                  <a:pt x="8521917" y="74629"/>
                  <a:pt x="8521918" y="74629"/>
                </a:cubicBezTo>
                <a:lnTo>
                  <a:pt x="8560349" y="63513"/>
                </a:lnTo>
                <a:lnTo>
                  <a:pt x="8543110" y="49109"/>
                </a:lnTo>
                <a:cubicBezTo>
                  <a:pt x="8512298" y="32123"/>
                  <a:pt x="8475007" y="26891"/>
                  <a:pt x="8438539" y="37439"/>
                </a:cubicBezTo>
                <a:lnTo>
                  <a:pt x="8291620" y="79934"/>
                </a:lnTo>
                <a:lnTo>
                  <a:pt x="8312470" y="122417"/>
                </a:lnTo>
                <a:lnTo>
                  <a:pt x="8335856" y="203272"/>
                </a:lnTo>
                <a:lnTo>
                  <a:pt x="8336024" y="203852"/>
                </a:lnTo>
                <a:lnTo>
                  <a:pt x="8335906" y="203886"/>
                </a:lnTo>
                <a:lnTo>
                  <a:pt x="8336362" y="209572"/>
                </a:lnTo>
                <a:cubicBezTo>
                  <a:pt x="8335601" y="215737"/>
                  <a:pt x="8331220" y="221176"/>
                  <a:pt x="8324814" y="223028"/>
                </a:cubicBezTo>
                <a:cubicBezTo>
                  <a:pt x="8316275" y="225498"/>
                  <a:pt x="8307373" y="220657"/>
                  <a:pt x="8304931" y="212217"/>
                </a:cubicBezTo>
                <a:cubicBezTo>
                  <a:pt x="8304904" y="211866"/>
                  <a:pt x="8304875" y="211515"/>
                  <a:pt x="8304847" y="211165"/>
                </a:cubicBezTo>
                <a:lnTo>
                  <a:pt x="8281748" y="131303"/>
                </a:lnTo>
                <a:lnTo>
                  <a:pt x="8259761" y="89150"/>
                </a:lnTo>
                <a:lnTo>
                  <a:pt x="8203750" y="105350"/>
                </a:lnTo>
                <a:lnTo>
                  <a:pt x="8203706" y="105197"/>
                </a:lnTo>
                <a:cubicBezTo>
                  <a:pt x="8195265" y="107639"/>
                  <a:pt x="8186443" y="102775"/>
                  <a:pt x="8184001" y="94333"/>
                </a:cubicBezTo>
                <a:cubicBezTo>
                  <a:pt x="8181560" y="85892"/>
                  <a:pt x="8186423" y="77070"/>
                  <a:pt x="8194864" y="74628"/>
                </a:cubicBezTo>
                <a:cubicBezTo>
                  <a:pt x="8194865" y="74628"/>
                  <a:pt x="8194865" y="74629"/>
                  <a:pt x="8194866" y="74629"/>
                </a:cubicBezTo>
                <a:lnTo>
                  <a:pt x="8233297" y="63513"/>
                </a:lnTo>
                <a:lnTo>
                  <a:pt x="8216058" y="49109"/>
                </a:lnTo>
                <a:cubicBezTo>
                  <a:pt x="8185246" y="32123"/>
                  <a:pt x="8147955" y="26891"/>
                  <a:pt x="8111487" y="37439"/>
                </a:cubicBezTo>
                <a:lnTo>
                  <a:pt x="7964568" y="79935"/>
                </a:lnTo>
                <a:lnTo>
                  <a:pt x="7985418" y="122417"/>
                </a:lnTo>
                <a:lnTo>
                  <a:pt x="8008804" y="203272"/>
                </a:lnTo>
                <a:lnTo>
                  <a:pt x="8008972" y="203852"/>
                </a:lnTo>
                <a:lnTo>
                  <a:pt x="8008854" y="203886"/>
                </a:lnTo>
                <a:lnTo>
                  <a:pt x="8009310" y="209572"/>
                </a:lnTo>
                <a:cubicBezTo>
                  <a:pt x="8008550" y="215737"/>
                  <a:pt x="8004168" y="221176"/>
                  <a:pt x="7997763" y="223028"/>
                </a:cubicBezTo>
                <a:cubicBezTo>
                  <a:pt x="7989223" y="225498"/>
                  <a:pt x="7980321" y="220657"/>
                  <a:pt x="7977879" y="212217"/>
                </a:cubicBezTo>
                <a:cubicBezTo>
                  <a:pt x="7977852" y="211866"/>
                  <a:pt x="7977823" y="211515"/>
                  <a:pt x="7977795" y="211165"/>
                </a:cubicBezTo>
                <a:lnTo>
                  <a:pt x="7954696" y="131303"/>
                </a:lnTo>
                <a:lnTo>
                  <a:pt x="7932709" y="89150"/>
                </a:lnTo>
                <a:lnTo>
                  <a:pt x="7876699" y="105350"/>
                </a:lnTo>
                <a:lnTo>
                  <a:pt x="7876654" y="105197"/>
                </a:lnTo>
                <a:cubicBezTo>
                  <a:pt x="7868214" y="107639"/>
                  <a:pt x="7859391" y="102775"/>
                  <a:pt x="7856949" y="94333"/>
                </a:cubicBezTo>
                <a:cubicBezTo>
                  <a:pt x="7854508" y="85892"/>
                  <a:pt x="7859372" y="77070"/>
                  <a:pt x="7867813" y="74628"/>
                </a:cubicBezTo>
                <a:cubicBezTo>
                  <a:pt x="7867813" y="74628"/>
                  <a:pt x="7867814" y="74629"/>
                  <a:pt x="7867814" y="74629"/>
                </a:cubicBezTo>
                <a:lnTo>
                  <a:pt x="7906245" y="63513"/>
                </a:lnTo>
                <a:lnTo>
                  <a:pt x="7889006" y="49109"/>
                </a:lnTo>
                <a:cubicBezTo>
                  <a:pt x="7858195" y="32123"/>
                  <a:pt x="7820904" y="26891"/>
                  <a:pt x="7784436" y="37439"/>
                </a:cubicBezTo>
                <a:lnTo>
                  <a:pt x="7637517" y="79934"/>
                </a:lnTo>
                <a:lnTo>
                  <a:pt x="7658367" y="122417"/>
                </a:lnTo>
                <a:lnTo>
                  <a:pt x="7681753" y="203272"/>
                </a:lnTo>
                <a:lnTo>
                  <a:pt x="7681921" y="203852"/>
                </a:lnTo>
                <a:lnTo>
                  <a:pt x="7681803" y="203886"/>
                </a:lnTo>
                <a:lnTo>
                  <a:pt x="7682259" y="209572"/>
                </a:lnTo>
                <a:cubicBezTo>
                  <a:pt x="7681499" y="215737"/>
                  <a:pt x="7677117" y="221176"/>
                  <a:pt x="7670712" y="223028"/>
                </a:cubicBezTo>
                <a:cubicBezTo>
                  <a:pt x="7662172" y="225498"/>
                  <a:pt x="7653270" y="220657"/>
                  <a:pt x="7650828" y="212217"/>
                </a:cubicBezTo>
                <a:cubicBezTo>
                  <a:pt x="7650801" y="211866"/>
                  <a:pt x="7650772" y="211515"/>
                  <a:pt x="7650744" y="211165"/>
                </a:cubicBezTo>
                <a:lnTo>
                  <a:pt x="7627645" y="131303"/>
                </a:lnTo>
                <a:lnTo>
                  <a:pt x="7605658" y="89149"/>
                </a:lnTo>
                <a:lnTo>
                  <a:pt x="7549647" y="105350"/>
                </a:lnTo>
                <a:lnTo>
                  <a:pt x="7549602" y="105197"/>
                </a:lnTo>
                <a:cubicBezTo>
                  <a:pt x="7541162" y="107639"/>
                  <a:pt x="7532339" y="102775"/>
                  <a:pt x="7529897" y="94333"/>
                </a:cubicBezTo>
                <a:cubicBezTo>
                  <a:pt x="7527456" y="85892"/>
                  <a:pt x="7532320" y="77070"/>
                  <a:pt x="7540761" y="74628"/>
                </a:cubicBezTo>
                <a:cubicBezTo>
                  <a:pt x="7540761" y="74628"/>
                  <a:pt x="7540762" y="74629"/>
                  <a:pt x="7540762" y="74629"/>
                </a:cubicBezTo>
                <a:lnTo>
                  <a:pt x="7579194" y="63512"/>
                </a:lnTo>
                <a:lnTo>
                  <a:pt x="7561955" y="49109"/>
                </a:lnTo>
                <a:cubicBezTo>
                  <a:pt x="7531144" y="32123"/>
                  <a:pt x="7493853" y="26891"/>
                  <a:pt x="7457385" y="37439"/>
                </a:cubicBezTo>
                <a:lnTo>
                  <a:pt x="7310465" y="79935"/>
                </a:lnTo>
                <a:lnTo>
                  <a:pt x="7331315" y="122417"/>
                </a:lnTo>
                <a:lnTo>
                  <a:pt x="7354701" y="203272"/>
                </a:lnTo>
                <a:lnTo>
                  <a:pt x="7354869" y="203852"/>
                </a:lnTo>
                <a:lnTo>
                  <a:pt x="7354751" y="203886"/>
                </a:lnTo>
                <a:lnTo>
                  <a:pt x="7355207" y="209572"/>
                </a:lnTo>
                <a:cubicBezTo>
                  <a:pt x="7354447" y="215737"/>
                  <a:pt x="7350065" y="221176"/>
                  <a:pt x="7343660" y="223028"/>
                </a:cubicBezTo>
                <a:cubicBezTo>
                  <a:pt x="7335120" y="225498"/>
                  <a:pt x="7326218" y="220657"/>
                  <a:pt x="7323776" y="212217"/>
                </a:cubicBezTo>
                <a:cubicBezTo>
                  <a:pt x="7323749" y="211866"/>
                  <a:pt x="7323720" y="211515"/>
                  <a:pt x="7323692" y="211165"/>
                </a:cubicBezTo>
                <a:lnTo>
                  <a:pt x="7300593" y="131303"/>
                </a:lnTo>
                <a:lnTo>
                  <a:pt x="7278606" y="89150"/>
                </a:lnTo>
                <a:lnTo>
                  <a:pt x="7222596" y="105350"/>
                </a:lnTo>
                <a:lnTo>
                  <a:pt x="7222551" y="105197"/>
                </a:lnTo>
                <a:cubicBezTo>
                  <a:pt x="7214111" y="107639"/>
                  <a:pt x="7205288" y="102775"/>
                  <a:pt x="7202846" y="94333"/>
                </a:cubicBezTo>
                <a:cubicBezTo>
                  <a:pt x="7200405" y="85892"/>
                  <a:pt x="7205269" y="77070"/>
                  <a:pt x="7213710" y="74628"/>
                </a:cubicBezTo>
                <a:cubicBezTo>
                  <a:pt x="7213710" y="74628"/>
                  <a:pt x="7213711" y="74629"/>
                  <a:pt x="7213711" y="74629"/>
                </a:cubicBezTo>
                <a:lnTo>
                  <a:pt x="7252142" y="63513"/>
                </a:lnTo>
                <a:lnTo>
                  <a:pt x="7234903" y="49109"/>
                </a:lnTo>
                <a:cubicBezTo>
                  <a:pt x="7204091" y="32123"/>
                  <a:pt x="7166800" y="26891"/>
                  <a:pt x="7130333" y="37439"/>
                </a:cubicBezTo>
                <a:lnTo>
                  <a:pt x="6983413" y="79935"/>
                </a:lnTo>
                <a:lnTo>
                  <a:pt x="7004263" y="122417"/>
                </a:lnTo>
                <a:lnTo>
                  <a:pt x="7027649" y="203272"/>
                </a:lnTo>
                <a:lnTo>
                  <a:pt x="7027817" y="203852"/>
                </a:lnTo>
                <a:lnTo>
                  <a:pt x="7027699" y="203886"/>
                </a:lnTo>
                <a:lnTo>
                  <a:pt x="7028155" y="209572"/>
                </a:lnTo>
                <a:cubicBezTo>
                  <a:pt x="7027395" y="215737"/>
                  <a:pt x="7023013" y="221176"/>
                  <a:pt x="7016608" y="223028"/>
                </a:cubicBezTo>
                <a:cubicBezTo>
                  <a:pt x="7008068" y="225498"/>
                  <a:pt x="6999166" y="220657"/>
                  <a:pt x="6996724" y="212217"/>
                </a:cubicBezTo>
                <a:cubicBezTo>
                  <a:pt x="6996697" y="211866"/>
                  <a:pt x="6996668" y="211515"/>
                  <a:pt x="6996640" y="211165"/>
                </a:cubicBezTo>
                <a:lnTo>
                  <a:pt x="6973541" y="131303"/>
                </a:lnTo>
                <a:lnTo>
                  <a:pt x="6951554" y="89150"/>
                </a:lnTo>
                <a:lnTo>
                  <a:pt x="6895544" y="105350"/>
                </a:lnTo>
                <a:lnTo>
                  <a:pt x="6895499" y="105197"/>
                </a:lnTo>
                <a:cubicBezTo>
                  <a:pt x="6887059" y="107639"/>
                  <a:pt x="6878236" y="102775"/>
                  <a:pt x="6875794" y="94333"/>
                </a:cubicBezTo>
                <a:cubicBezTo>
                  <a:pt x="6873353" y="85892"/>
                  <a:pt x="6878217" y="77070"/>
                  <a:pt x="6886658" y="74628"/>
                </a:cubicBezTo>
                <a:cubicBezTo>
                  <a:pt x="6886658" y="74628"/>
                  <a:pt x="6886659" y="74629"/>
                  <a:pt x="6886659" y="74629"/>
                </a:cubicBezTo>
                <a:lnTo>
                  <a:pt x="6925090" y="63513"/>
                </a:lnTo>
                <a:lnTo>
                  <a:pt x="6907851" y="49109"/>
                </a:lnTo>
                <a:cubicBezTo>
                  <a:pt x="6877039" y="32123"/>
                  <a:pt x="6839749" y="26891"/>
                  <a:pt x="6803281" y="37439"/>
                </a:cubicBezTo>
                <a:lnTo>
                  <a:pt x="6656361" y="79935"/>
                </a:lnTo>
                <a:lnTo>
                  <a:pt x="6677211" y="122417"/>
                </a:lnTo>
                <a:lnTo>
                  <a:pt x="6700597" y="203272"/>
                </a:lnTo>
                <a:lnTo>
                  <a:pt x="6700765" y="203852"/>
                </a:lnTo>
                <a:lnTo>
                  <a:pt x="6700647" y="203886"/>
                </a:lnTo>
                <a:lnTo>
                  <a:pt x="6701103" y="209572"/>
                </a:lnTo>
                <a:cubicBezTo>
                  <a:pt x="6700343" y="215737"/>
                  <a:pt x="6695961" y="221176"/>
                  <a:pt x="6689556" y="223028"/>
                </a:cubicBezTo>
                <a:cubicBezTo>
                  <a:pt x="6681016" y="225498"/>
                  <a:pt x="6672114" y="220657"/>
                  <a:pt x="6669672" y="212217"/>
                </a:cubicBezTo>
                <a:cubicBezTo>
                  <a:pt x="6669645" y="211866"/>
                  <a:pt x="6669616" y="211515"/>
                  <a:pt x="6669588" y="211165"/>
                </a:cubicBezTo>
                <a:lnTo>
                  <a:pt x="6646489" y="131303"/>
                </a:lnTo>
                <a:lnTo>
                  <a:pt x="6624502" y="89150"/>
                </a:lnTo>
                <a:lnTo>
                  <a:pt x="6568492" y="105350"/>
                </a:lnTo>
                <a:lnTo>
                  <a:pt x="6568447" y="105197"/>
                </a:lnTo>
                <a:cubicBezTo>
                  <a:pt x="6560007" y="107639"/>
                  <a:pt x="6551184" y="102775"/>
                  <a:pt x="6548742" y="94333"/>
                </a:cubicBezTo>
                <a:cubicBezTo>
                  <a:pt x="6546301" y="85892"/>
                  <a:pt x="6551165" y="77070"/>
                  <a:pt x="6559606" y="74628"/>
                </a:cubicBezTo>
                <a:cubicBezTo>
                  <a:pt x="6559606" y="74628"/>
                  <a:pt x="6559607" y="74629"/>
                  <a:pt x="6559607" y="74629"/>
                </a:cubicBezTo>
                <a:lnTo>
                  <a:pt x="6598038" y="63513"/>
                </a:lnTo>
                <a:lnTo>
                  <a:pt x="6580799" y="49109"/>
                </a:lnTo>
                <a:cubicBezTo>
                  <a:pt x="6549987" y="32123"/>
                  <a:pt x="6512696" y="26891"/>
                  <a:pt x="6476229" y="37439"/>
                </a:cubicBezTo>
                <a:lnTo>
                  <a:pt x="6329309" y="79935"/>
                </a:lnTo>
                <a:lnTo>
                  <a:pt x="6350159" y="122417"/>
                </a:lnTo>
                <a:lnTo>
                  <a:pt x="6373545" y="203272"/>
                </a:lnTo>
                <a:lnTo>
                  <a:pt x="6373713" y="203852"/>
                </a:lnTo>
                <a:lnTo>
                  <a:pt x="6373595" y="203886"/>
                </a:lnTo>
                <a:lnTo>
                  <a:pt x="6374051" y="209572"/>
                </a:lnTo>
                <a:cubicBezTo>
                  <a:pt x="6373291" y="215737"/>
                  <a:pt x="6368909" y="221176"/>
                  <a:pt x="6362504" y="223028"/>
                </a:cubicBezTo>
                <a:cubicBezTo>
                  <a:pt x="6353964" y="225498"/>
                  <a:pt x="6345062" y="220657"/>
                  <a:pt x="6342620" y="212217"/>
                </a:cubicBezTo>
                <a:cubicBezTo>
                  <a:pt x="6342593" y="211866"/>
                  <a:pt x="6342564" y="211515"/>
                  <a:pt x="6342536" y="211165"/>
                </a:cubicBezTo>
                <a:lnTo>
                  <a:pt x="6319437" y="131303"/>
                </a:lnTo>
                <a:lnTo>
                  <a:pt x="6297450" y="89150"/>
                </a:lnTo>
                <a:lnTo>
                  <a:pt x="6241440" y="105350"/>
                </a:lnTo>
                <a:lnTo>
                  <a:pt x="6241395" y="105197"/>
                </a:lnTo>
                <a:cubicBezTo>
                  <a:pt x="6232955" y="107639"/>
                  <a:pt x="6224132" y="102775"/>
                  <a:pt x="6221690" y="94333"/>
                </a:cubicBezTo>
                <a:cubicBezTo>
                  <a:pt x="6219249" y="85892"/>
                  <a:pt x="6224113" y="77070"/>
                  <a:pt x="6232554" y="74628"/>
                </a:cubicBezTo>
                <a:cubicBezTo>
                  <a:pt x="6232554" y="74628"/>
                  <a:pt x="6232555" y="74629"/>
                  <a:pt x="6232555" y="74629"/>
                </a:cubicBezTo>
                <a:lnTo>
                  <a:pt x="6270986" y="63513"/>
                </a:lnTo>
                <a:lnTo>
                  <a:pt x="6253747" y="49109"/>
                </a:lnTo>
                <a:cubicBezTo>
                  <a:pt x="6222935" y="32123"/>
                  <a:pt x="6185644" y="26891"/>
                  <a:pt x="6149177" y="37439"/>
                </a:cubicBezTo>
                <a:lnTo>
                  <a:pt x="6002257" y="79935"/>
                </a:lnTo>
                <a:lnTo>
                  <a:pt x="6023107" y="122417"/>
                </a:lnTo>
                <a:lnTo>
                  <a:pt x="6046493" y="203272"/>
                </a:lnTo>
                <a:lnTo>
                  <a:pt x="6046661" y="203852"/>
                </a:lnTo>
                <a:lnTo>
                  <a:pt x="6046543" y="203886"/>
                </a:lnTo>
                <a:lnTo>
                  <a:pt x="6046999" y="209572"/>
                </a:lnTo>
                <a:cubicBezTo>
                  <a:pt x="6046239" y="215737"/>
                  <a:pt x="6041857" y="221176"/>
                  <a:pt x="6035452" y="223028"/>
                </a:cubicBezTo>
                <a:cubicBezTo>
                  <a:pt x="6026912" y="225498"/>
                  <a:pt x="6018010" y="220657"/>
                  <a:pt x="6015568" y="212217"/>
                </a:cubicBezTo>
                <a:cubicBezTo>
                  <a:pt x="6015541" y="211866"/>
                  <a:pt x="6015512" y="211515"/>
                  <a:pt x="6015484" y="211165"/>
                </a:cubicBezTo>
                <a:lnTo>
                  <a:pt x="5992385" y="131303"/>
                </a:lnTo>
                <a:lnTo>
                  <a:pt x="5970398" y="89150"/>
                </a:lnTo>
                <a:lnTo>
                  <a:pt x="5914388" y="105350"/>
                </a:lnTo>
                <a:lnTo>
                  <a:pt x="5914343" y="105197"/>
                </a:lnTo>
                <a:cubicBezTo>
                  <a:pt x="5905903" y="107639"/>
                  <a:pt x="5897080" y="102775"/>
                  <a:pt x="5894638" y="94333"/>
                </a:cubicBezTo>
                <a:cubicBezTo>
                  <a:pt x="5892197" y="85892"/>
                  <a:pt x="5897061" y="77070"/>
                  <a:pt x="5905502" y="74628"/>
                </a:cubicBezTo>
                <a:cubicBezTo>
                  <a:pt x="5905502" y="74628"/>
                  <a:pt x="5905503" y="74629"/>
                  <a:pt x="5905503" y="74629"/>
                </a:cubicBezTo>
                <a:lnTo>
                  <a:pt x="5943934" y="63513"/>
                </a:lnTo>
                <a:lnTo>
                  <a:pt x="5926695" y="49109"/>
                </a:lnTo>
                <a:cubicBezTo>
                  <a:pt x="5895883" y="32123"/>
                  <a:pt x="5858593" y="26891"/>
                  <a:pt x="5822125" y="37439"/>
                </a:cubicBezTo>
                <a:lnTo>
                  <a:pt x="5675206" y="79934"/>
                </a:lnTo>
                <a:lnTo>
                  <a:pt x="5696056" y="122417"/>
                </a:lnTo>
                <a:lnTo>
                  <a:pt x="5719442" y="203272"/>
                </a:lnTo>
                <a:lnTo>
                  <a:pt x="5719610" y="203852"/>
                </a:lnTo>
                <a:lnTo>
                  <a:pt x="5719492" y="203886"/>
                </a:lnTo>
                <a:lnTo>
                  <a:pt x="5719948" y="209572"/>
                </a:lnTo>
                <a:cubicBezTo>
                  <a:pt x="5719188" y="215737"/>
                  <a:pt x="5714806" y="221176"/>
                  <a:pt x="5708401" y="223028"/>
                </a:cubicBezTo>
                <a:cubicBezTo>
                  <a:pt x="5699861" y="225498"/>
                  <a:pt x="5690959" y="220657"/>
                  <a:pt x="5688517" y="212217"/>
                </a:cubicBezTo>
                <a:cubicBezTo>
                  <a:pt x="5688490" y="211866"/>
                  <a:pt x="5688461" y="211515"/>
                  <a:pt x="5688433" y="211165"/>
                </a:cubicBezTo>
                <a:lnTo>
                  <a:pt x="5665334" y="131303"/>
                </a:lnTo>
                <a:lnTo>
                  <a:pt x="5643347" y="89149"/>
                </a:lnTo>
                <a:lnTo>
                  <a:pt x="5587336" y="105350"/>
                </a:lnTo>
                <a:lnTo>
                  <a:pt x="5587291" y="105197"/>
                </a:lnTo>
                <a:cubicBezTo>
                  <a:pt x="5578851" y="107639"/>
                  <a:pt x="5570028" y="102775"/>
                  <a:pt x="5567586" y="94333"/>
                </a:cubicBezTo>
                <a:cubicBezTo>
                  <a:pt x="5565145" y="85892"/>
                  <a:pt x="5570009" y="77070"/>
                  <a:pt x="5578450" y="74628"/>
                </a:cubicBezTo>
                <a:cubicBezTo>
                  <a:pt x="5578450" y="74628"/>
                  <a:pt x="5578451" y="74629"/>
                  <a:pt x="5578451" y="74629"/>
                </a:cubicBezTo>
                <a:lnTo>
                  <a:pt x="5616883" y="63512"/>
                </a:lnTo>
                <a:lnTo>
                  <a:pt x="5599644" y="49109"/>
                </a:lnTo>
                <a:cubicBezTo>
                  <a:pt x="5568833" y="32123"/>
                  <a:pt x="5531542" y="26891"/>
                  <a:pt x="5495074" y="37439"/>
                </a:cubicBezTo>
                <a:lnTo>
                  <a:pt x="5348154" y="79935"/>
                </a:lnTo>
                <a:lnTo>
                  <a:pt x="5369004" y="122417"/>
                </a:lnTo>
                <a:lnTo>
                  <a:pt x="5392390" y="203272"/>
                </a:lnTo>
                <a:lnTo>
                  <a:pt x="5392558" y="203852"/>
                </a:lnTo>
                <a:lnTo>
                  <a:pt x="5392440" y="203886"/>
                </a:lnTo>
                <a:lnTo>
                  <a:pt x="5392896" y="209572"/>
                </a:lnTo>
                <a:cubicBezTo>
                  <a:pt x="5392136" y="215737"/>
                  <a:pt x="5387754" y="221176"/>
                  <a:pt x="5381349" y="223028"/>
                </a:cubicBezTo>
                <a:cubicBezTo>
                  <a:pt x="5372809" y="225498"/>
                  <a:pt x="5363907" y="220657"/>
                  <a:pt x="5361465" y="212217"/>
                </a:cubicBezTo>
                <a:cubicBezTo>
                  <a:pt x="5361438" y="211866"/>
                  <a:pt x="5361409" y="211515"/>
                  <a:pt x="5361381" y="211165"/>
                </a:cubicBezTo>
                <a:lnTo>
                  <a:pt x="5338282" y="131303"/>
                </a:lnTo>
                <a:lnTo>
                  <a:pt x="5316295" y="89150"/>
                </a:lnTo>
                <a:lnTo>
                  <a:pt x="5260285" y="105350"/>
                </a:lnTo>
                <a:lnTo>
                  <a:pt x="5260240" y="105197"/>
                </a:lnTo>
                <a:cubicBezTo>
                  <a:pt x="5251800" y="107639"/>
                  <a:pt x="5242977" y="102775"/>
                  <a:pt x="5240535" y="94333"/>
                </a:cubicBezTo>
                <a:cubicBezTo>
                  <a:pt x="5238094" y="85892"/>
                  <a:pt x="5242958" y="77070"/>
                  <a:pt x="5251399" y="74628"/>
                </a:cubicBezTo>
                <a:cubicBezTo>
                  <a:pt x="5251399" y="74628"/>
                  <a:pt x="5251400" y="74629"/>
                  <a:pt x="5251400" y="74629"/>
                </a:cubicBezTo>
                <a:lnTo>
                  <a:pt x="5289831" y="63513"/>
                </a:lnTo>
                <a:lnTo>
                  <a:pt x="5272592" y="49109"/>
                </a:lnTo>
                <a:cubicBezTo>
                  <a:pt x="5241781" y="32123"/>
                  <a:pt x="5204490" y="26891"/>
                  <a:pt x="5168022" y="37439"/>
                </a:cubicBezTo>
                <a:lnTo>
                  <a:pt x="5021102" y="79935"/>
                </a:lnTo>
                <a:lnTo>
                  <a:pt x="5041952" y="122417"/>
                </a:lnTo>
                <a:lnTo>
                  <a:pt x="5065338" y="203272"/>
                </a:lnTo>
                <a:lnTo>
                  <a:pt x="5065506" y="203852"/>
                </a:lnTo>
                <a:lnTo>
                  <a:pt x="5065388" y="203886"/>
                </a:lnTo>
                <a:lnTo>
                  <a:pt x="5065844" y="209572"/>
                </a:lnTo>
                <a:cubicBezTo>
                  <a:pt x="5065084" y="215737"/>
                  <a:pt x="5060702" y="221176"/>
                  <a:pt x="5054297" y="223028"/>
                </a:cubicBezTo>
                <a:cubicBezTo>
                  <a:pt x="5045757" y="225498"/>
                  <a:pt x="5036855" y="220657"/>
                  <a:pt x="5034413" y="212217"/>
                </a:cubicBezTo>
                <a:cubicBezTo>
                  <a:pt x="5034386" y="211866"/>
                  <a:pt x="5034357" y="211515"/>
                  <a:pt x="5034329" y="211165"/>
                </a:cubicBezTo>
                <a:lnTo>
                  <a:pt x="5011230" y="131303"/>
                </a:lnTo>
                <a:lnTo>
                  <a:pt x="4989243" y="89150"/>
                </a:lnTo>
                <a:lnTo>
                  <a:pt x="4933233" y="105350"/>
                </a:lnTo>
                <a:lnTo>
                  <a:pt x="4933188" y="105197"/>
                </a:lnTo>
                <a:cubicBezTo>
                  <a:pt x="4924748" y="107639"/>
                  <a:pt x="4915925" y="102775"/>
                  <a:pt x="4913483" y="94333"/>
                </a:cubicBezTo>
                <a:cubicBezTo>
                  <a:pt x="4911042" y="85892"/>
                  <a:pt x="4915906" y="77070"/>
                  <a:pt x="4924347" y="74628"/>
                </a:cubicBezTo>
                <a:cubicBezTo>
                  <a:pt x="4924347" y="74628"/>
                  <a:pt x="4924348" y="74629"/>
                  <a:pt x="4924348" y="74629"/>
                </a:cubicBezTo>
                <a:lnTo>
                  <a:pt x="4962779" y="63513"/>
                </a:lnTo>
                <a:lnTo>
                  <a:pt x="4945540" y="49109"/>
                </a:lnTo>
                <a:cubicBezTo>
                  <a:pt x="4914729" y="32123"/>
                  <a:pt x="4877438" y="26891"/>
                  <a:pt x="4840970" y="37439"/>
                </a:cubicBezTo>
                <a:lnTo>
                  <a:pt x="4687853" y="81727"/>
                </a:lnTo>
                <a:lnTo>
                  <a:pt x="4707823" y="122417"/>
                </a:lnTo>
                <a:lnTo>
                  <a:pt x="4731209" y="203272"/>
                </a:lnTo>
                <a:lnTo>
                  <a:pt x="4731377" y="203852"/>
                </a:lnTo>
                <a:lnTo>
                  <a:pt x="4731259" y="203886"/>
                </a:lnTo>
                <a:lnTo>
                  <a:pt x="4731715" y="209572"/>
                </a:lnTo>
                <a:cubicBezTo>
                  <a:pt x="4730955" y="215737"/>
                  <a:pt x="4726573" y="221176"/>
                  <a:pt x="4720168" y="223028"/>
                </a:cubicBezTo>
                <a:cubicBezTo>
                  <a:pt x="4711628" y="225498"/>
                  <a:pt x="4702726" y="220657"/>
                  <a:pt x="4700284" y="212217"/>
                </a:cubicBezTo>
                <a:cubicBezTo>
                  <a:pt x="4700257" y="211866"/>
                  <a:pt x="4700228" y="211515"/>
                  <a:pt x="4700200" y="211165"/>
                </a:cubicBezTo>
                <a:lnTo>
                  <a:pt x="4677101" y="131303"/>
                </a:lnTo>
                <a:lnTo>
                  <a:pt x="4656042" y="90928"/>
                </a:lnTo>
                <a:lnTo>
                  <a:pt x="4606181" y="105350"/>
                </a:lnTo>
                <a:lnTo>
                  <a:pt x="4606136" y="105197"/>
                </a:lnTo>
                <a:cubicBezTo>
                  <a:pt x="4597696" y="107639"/>
                  <a:pt x="4588873" y="102775"/>
                  <a:pt x="4586431" y="94333"/>
                </a:cubicBezTo>
                <a:cubicBezTo>
                  <a:pt x="4583990" y="85892"/>
                  <a:pt x="4588854" y="77070"/>
                  <a:pt x="4597295" y="74628"/>
                </a:cubicBezTo>
                <a:cubicBezTo>
                  <a:pt x="4597295" y="74628"/>
                  <a:pt x="4597296" y="74629"/>
                  <a:pt x="4597296" y="74629"/>
                </a:cubicBezTo>
                <a:lnTo>
                  <a:pt x="4630470" y="65033"/>
                </a:lnTo>
                <a:lnTo>
                  <a:pt x="4611411" y="49109"/>
                </a:lnTo>
                <a:cubicBezTo>
                  <a:pt x="4580600" y="32123"/>
                  <a:pt x="4543308" y="26891"/>
                  <a:pt x="4506841" y="37439"/>
                </a:cubicBezTo>
                <a:lnTo>
                  <a:pt x="4359922" y="79934"/>
                </a:lnTo>
                <a:lnTo>
                  <a:pt x="4380772" y="122417"/>
                </a:lnTo>
                <a:lnTo>
                  <a:pt x="4404158" y="203272"/>
                </a:lnTo>
                <a:lnTo>
                  <a:pt x="4404326" y="203852"/>
                </a:lnTo>
                <a:lnTo>
                  <a:pt x="4404208" y="203886"/>
                </a:lnTo>
                <a:lnTo>
                  <a:pt x="4404664" y="209572"/>
                </a:lnTo>
                <a:cubicBezTo>
                  <a:pt x="4403904" y="215737"/>
                  <a:pt x="4399522" y="221176"/>
                  <a:pt x="4393117" y="223028"/>
                </a:cubicBezTo>
                <a:cubicBezTo>
                  <a:pt x="4384577" y="225498"/>
                  <a:pt x="4375675" y="220657"/>
                  <a:pt x="4373233" y="212217"/>
                </a:cubicBezTo>
                <a:cubicBezTo>
                  <a:pt x="4373206" y="211866"/>
                  <a:pt x="4373177" y="211515"/>
                  <a:pt x="4373149" y="211165"/>
                </a:cubicBezTo>
                <a:lnTo>
                  <a:pt x="4350050" y="131303"/>
                </a:lnTo>
                <a:lnTo>
                  <a:pt x="4328063" y="89149"/>
                </a:lnTo>
                <a:lnTo>
                  <a:pt x="4272052" y="105350"/>
                </a:lnTo>
                <a:lnTo>
                  <a:pt x="4272007" y="105197"/>
                </a:lnTo>
                <a:cubicBezTo>
                  <a:pt x="4263567" y="107639"/>
                  <a:pt x="4254744" y="102775"/>
                  <a:pt x="4252302" y="94333"/>
                </a:cubicBezTo>
                <a:cubicBezTo>
                  <a:pt x="4249861" y="85892"/>
                  <a:pt x="4254725" y="77070"/>
                  <a:pt x="4263166" y="74628"/>
                </a:cubicBezTo>
                <a:cubicBezTo>
                  <a:pt x="4263166" y="74628"/>
                  <a:pt x="4263167" y="74629"/>
                  <a:pt x="4263167" y="74629"/>
                </a:cubicBezTo>
                <a:lnTo>
                  <a:pt x="4301599" y="63512"/>
                </a:lnTo>
                <a:lnTo>
                  <a:pt x="4284360" y="49109"/>
                </a:lnTo>
                <a:cubicBezTo>
                  <a:pt x="4253548" y="32123"/>
                  <a:pt x="4216257" y="26891"/>
                  <a:pt x="4179790" y="37439"/>
                </a:cubicBezTo>
                <a:lnTo>
                  <a:pt x="4032870" y="79935"/>
                </a:lnTo>
                <a:lnTo>
                  <a:pt x="4053720" y="122417"/>
                </a:lnTo>
                <a:lnTo>
                  <a:pt x="4077106" y="203272"/>
                </a:lnTo>
                <a:lnTo>
                  <a:pt x="4077274" y="203852"/>
                </a:lnTo>
                <a:lnTo>
                  <a:pt x="4077156" y="203886"/>
                </a:lnTo>
                <a:lnTo>
                  <a:pt x="4077612" y="209572"/>
                </a:lnTo>
                <a:cubicBezTo>
                  <a:pt x="4076852" y="215737"/>
                  <a:pt x="4072470" y="221176"/>
                  <a:pt x="4066065" y="223028"/>
                </a:cubicBezTo>
                <a:cubicBezTo>
                  <a:pt x="4057525" y="225498"/>
                  <a:pt x="4048623" y="220657"/>
                  <a:pt x="4046181" y="212217"/>
                </a:cubicBezTo>
                <a:cubicBezTo>
                  <a:pt x="4046154" y="211866"/>
                  <a:pt x="4046125" y="211515"/>
                  <a:pt x="4046097" y="211165"/>
                </a:cubicBezTo>
                <a:lnTo>
                  <a:pt x="4022998" y="131303"/>
                </a:lnTo>
                <a:lnTo>
                  <a:pt x="4001011" y="89150"/>
                </a:lnTo>
                <a:lnTo>
                  <a:pt x="3945001" y="105350"/>
                </a:lnTo>
                <a:lnTo>
                  <a:pt x="3944956" y="105197"/>
                </a:lnTo>
                <a:cubicBezTo>
                  <a:pt x="3936516" y="107639"/>
                  <a:pt x="3927693" y="102775"/>
                  <a:pt x="3925251" y="94333"/>
                </a:cubicBezTo>
                <a:cubicBezTo>
                  <a:pt x="3922810" y="85892"/>
                  <a:pt x="3927674" y="77070"/>
                  <a:pt x="3936115" y="74628"/>
                </a:cubicBezTo>
                <a:cubicBezTo>
                  <a:pt x="3936115" y="74628"/>
                  <a:pt x="3936116" y="74629"/>
                  <a:pt x="3936116" y="74629"/>
                </a:cubicBezTo>
                <a:lnTo>
                  <a:pt x="3974547" y="63513"/>
                </a:lnTo>
                <a:lnTo>
                  <a:pt x="3957308" y="49109"/>
                </a:lnTo>
                <a:cubicBezTo>
                  <a:pt x="3926496" y="32123"/>
                  <a:pt x="3889205" y="26891"/>
                  <a:pt x="3852737" y="37439"/>
                </a:cubicBezTo>
                <a:lnTo>
                  <a:pt x="3705818" y="79935"/>
                </a:lnTo>
                <a:lnTo>
                  <a:pt x="3726668" y="122417"/>
                </a:lnTo>
                <a:lnTo>
                  <a:pt x="3750054" y="203272"/>
                </a:lnTo>
                <a:lnTo>
                  <a:pt x="3750222" y="203852"/>
                </a:lnTo>
                <a:lnTo>
                  <a:pt x="3750104" y="203886"/>
                </a:lnTo>
                <a:lnTo>
                  <a:pt x="3750560" y="209572"/>
                </a:lnTo>
                <a:cubicBezTo>
                  <a:pt x="3749800" y="215737"/>
                  <a:pt x="3745418" y="221176"/>
                  <a:pt x="3739012" y="223028"/>
                </a:cubicBezTo>
                <a:cubicBezTo>
                  <a:pt x="3730473" y="225498"/>
                  <a:pt x="3721571" y="220657"/>
                  <a:pt x="3719129" y="212217"/>
                </a:cubicBezTo>
                <a:cubicBezTo>
                  <a:pt x="3719102" y="211866"/>
                  <a:pt x="3719073" y="211515"/>
                  <a:pt x="3719045" y="211165"/>
                </a:cubicBezTo>
                <a:lnTo>
                  <a:pt x="3695946" y="131303"/>
                </a:lnTo>
                <a:lnTo>
                  <a:pt x="3673959" y="89150"/>
                </a:lnTo>
                <a:lnTo>
                  <a:pt x="3617949" y="105350"/>
                </a:lnTo>
                <a:lnTo>
                  <a:pt x="3617905" y="105197"/>
                </a:lnTo>
                <a:cubicBezTo>
                  <a:pt x="3609464" y="107639"/>
                  <a:pt x="3600641" y="102775"/>
                  <a:pt x="3598199" y="94333"/>
                </a:cubicBezTo>
                <a:cubicBezTo>
                  <a:pt x="3595758" y="85892"/>
                  <a:pt x="3600622" y="77070"/>
                  <a:pt x="3609063" y="74628"/>
                </a:cubicBezTo>
                <a:cubicBezTo>
                  <a:pt x="3609063" y="74628"/>
                  <a:pt x="3609064" y="74629"/>
                  <a:pt x="3609064" y="74629"/>
                </a:cubicBezTo>
                <a:lnTo>
                  <a:pt x="3647495" y="63513"/>
                </a:lnTo>
                <a:lnTo>
                  <a:pt x="3630256" y="49109"/>
                </a:lnTo>
                <a:cubicBezTo>
                  <a:pt x="3599445" y="32123"/>
                  <a:pt x="3562153" y="26891"/>
                  <a:pt x="3525686" y="37439"/>
                </a:cubicBezTo>
                <a:lnTo>
                  <a:pt x="3378766" y="79935"/>
                </a:lnTo>
                <a:lnTo>
                  <a:pt x="3399616" y="122417"/>
                </a:lnTo>
                <a:lnTo>
                  <a:pt x="3423003" y="203272"/>
                </a:lnTo>
                <a:lnTo>
                  <a:pt x="3423171" y="203852"/>
                </a:lnTo>
                <a:lnTo>
                  <a:pt x="3423052" y="203886"/>
                </a:lnTo>
                <a:lnTo>
                  <a:pt x="3423508" y="209572"/>
                </a:lnTo>
                <a:cubicBezTo>
                  <a:pt x="3422748" y="215737"/>
                  <a:pt x="3418366" y="221176"/>
                  <a:pt x="3411961" y="223028"/>
                </a:cubicBezTo>
                <a:cubicBezTo>
                  <a:pt x="3403422" y="225498"/>
                  <a:pt x="3394519" y="220657"/>
                  <a:pt x="3392078" y="212217"/>
                </a:cubicBezTo>
                <a:cubicBezTo>
                  <a:pt x="3392050" y="211866"/>
                  <a:pt x="3392022" y="211515"/>
                  <a:pt x="3391994" y="211165"/>
                </a:cubicBezTo>
                <a:lnTo>
                  <a:pt x="3368894" y="131303"/>
                </a:lnTo>
                <a:lnTo>
                  <a:pt x="3346907" y="89150"/>
                </a:lnTo>
                <a:lnTo>
                  <a:pt x="3290897" y="105350"/>
                </a:lnTo>
                <a:lnTo>
                  <a:pt x="3290853" y="105197"/>
                </a:lnTo>
                <a:cubicBezTo>
                  <a:pt x="3282412" y="107639"/>
                  <a:pt x="3273589" y="102775"/>
                  <a:pt x="3271148" y="94333"/>
                </a:cubicBezTo>
                <a:cubicBezTo>
                  <a:pt x="3268706" y="85892"/>
                  <a:pt x="3273570" y="77070"/>
                  <a:pt x="3282011" y="74628"/>
                </a:cubicBezTo>
                <a:cubicBezTo>
                  <a:pt x="3282011" y="74628"/>
                  <a:pt x="3282012" y="74629"/>
                  <a:pt x="3282012" y="74629"/>
                </a:cubicBezTo>
                <a:lnTo>
                  <a:pt x="3320443" y="63513"/>
                </a:lnTo>
                <a:lnTo>
                  <a:pt x="3303204" y="49109"/>
                </a:lnTo>
                <a:cubicBezTo>
                  <a:pt x="3272393" y="32123"/>
                  <a:pt x="3235102" y="26891"/>
                  <a:pt x="3198634" y="37439"/>
                </a:cubicBezTo>
                <a:lnTo>
                  <a:pt x="3051716" y="79934"/>
                </a:lnTo>
                <a:lnTo>
                  <a:pt x="3072566" y="122417"/>
                </a:lnTo>
                <a:lnTo>
                  <a:pt x="3095952" y="203272"/>
                </a:lnTo>
                <a:lnTo>
                  <a:pt x="3096120" y="203852"/>
                </a:lnTo>
                <a:lnTo>
                  <a:pt x="3096002" y="203886"/>
                </a:lnTo>
                <a:lnTo>
                  <a:pt x="3096457" y="209572"/>
                </a:lnTo>
                <a:cubicBezTo>
                  <a:pt x="3095698" y="215737"/>
                  <a:pt x="3091316" y="221176"/>
                  <a:pt x="3084910" y="223028"/>
                </a:cubicBezTo>
                <a:cubicBezTo>
                  <a:pt x="3076371" y="225498"/>
                  <a:pt x="3067469" y="220657"/>
                  <a:pt x="3065027" y="212217"/>
                </a:cubicBezTo>
                <a:cubicBezTo>
                  <a:pt x="3064999" y="211866"/>
                  <a:pt x="3064971" y="211515"/>
                  <a:pt x="3064943" y="211165"/>
                </a:cubicBezTo>
                <a:lnTo>
                  <a:pt x="3041844" y="131303"/>
                </a:lnTo>
                <a:lnTo>
                  <a:pt x="3019857" y="89149"/>
                </a:lnTo>
                <a:lnTo>
                  <a:pt x="2963846" y="105350"/>
                </a:lnTo>
                <a:lnTo>
                  <a:pt x="2963801" y="105197"/>
                </a:lnTo>
                <a:cubicBezTo>
                  <a:pt x="2955360" y="107639"/>
                  <a:pt x="2946538" y="102775"/>
                  <a:pt x="2944096" y="94333"/>
                </a:cubicBezTo>
                <a:cubicBezTo>
                  <a:pt x="2941655" y="85892"/>
                  <a:pt x="2946518" y="77070"/>
                  <a:pt x="2954959" y="74628"/>
                </a:cubicBezTo>
                <a:cubicBezTo>
                  <a:pt x="2954960" y="74628"/>
                  <a:pt x="2954961" y="74629"/>
                  <a:pt x="2954961" y="74629"/>
                </a:cubicBezTo>
                <a:lnTo>
                  <a:pt x="2993392" y="63512"/>
                </a:lnTo>
                <a:lnTo>
                  <a:pt x="2976154" y="49109"/>
                </a:lnTo>
                <a:cubicBezTo>
                  <a:pt x="2945342" y="32123"/>
                  <a:pt x="2908051" y="26891"/>
                  <a:pt x="2871583" y="37439"/>
                </a:cubicBezTo>
                <a:lnTo>
                  <a:pt x="2724665" y="79935"/>
                </a:lnTo>
                <a:lnTo>
                  <a:pt x="2745514" y="122417"/>
                </a:lnTo>
                <a:lnTo>
                  <a:pt x="2768901" y="203272"/>
                </a:lnTo>
                <a:lnTo>
                  <a:pt x="2769068" y="203852"/>
                </a:lnTo>
                <a:lnTo>
                  <a:pt x="2768950" y="203886"/>
                </a:lnTo>
                <a:lnTo>
                  <a:pt x="2769406" y="209572"/>
                </a:lnTo>
                <a:cubicBezTo>
                  <a:pt x="2768646" y="215737"/>
                  <a:pt x="2764264" y="221176"/>
                  <a:pt x="2757859" y="223028"/>
                </a:cubicBezTo>
                <a:cubicBezTo>
                  <a:pt x="2749319" y="225498"/>
                  <a:pt x="2740417" y="220657"/>
                  <a:pt x="2737975" y="212217"/>
                </a:cubicBezTo>
                <a:cubicBezTo>
                  <a:pt x="2737948" y="211866"/>
                  <a:pt x="2737920" y="211515"/>
                  <a:pt x="2737892" y="211165"/>
                </a:cubicBezTo>
                <a:lnTo>
                  <a:pt x="2714792" y="131303"/>
                </a:lnTo>
                <a:lnTo>
                  <a:pt x="2692805" y="89150"/>
                </a:lnTo>
                <a:lnTo>
                  <a:pt x="2636795" y="105350"/>
                </a:lnTo>
                <a:lnTo>
                  <a:pt x="2636751" y="105197"/>
                </a:lnTo>
                <a:cubicBezTo>
                  <a:pt x="2628310" y="107639"/>
                  <a:pt x="2619487" y="102775"/>
                  <a:pt x="2617046" y="94333"/>
                </a:cubicBezTo>
                <a:cubicBezTo>
                  <a:pt x="2614604" y="85892"/>
                  <a:pt x="2619468" y="77070"/>
                  <a:pt x="2627908" y="74628"/>
                </a:cubicBezTo>
                <a:cubicBezTo>
                  <a:pt x="2627909" y="74628"/>
                  <a:pt x="2627910" y="74629"/>
                  <a:pt x="2627910" y="74629"/>
                </a:cubicBezTo>
                <a:lnTo>
                  <a:pt x="2666341" y="63513"/>
                </a:lnTo>
                <a:lnTo>
                  <a:pt x="2649102" y="49109"/>
                </a:lnTo>
                <a:cubicBezTo>
                  <a:pt x="2618291" y="32123"/>
                  <a:pt x="2581000" y="26891"/>
                  <a:pt x="2544531" y="37439"/>
                </a:cubicBezTo>
                <a:lnTo>
                  <a:pt x="2397613" y="79935"/>
                </a:lnTo>
                <a:lnTo>
                  <a:pt x="2418463" y="122417"/>
                </a:lnTo>
                <a:lnTo>
                  <a:pt x="2441849" y="203272"/>
                </a:lnTo>
                <a:lnTo>
                  <a:pt x="2442017" y="203852"/>
                </a:lnTo>
                <a:lnTo>
                  <a:pt x="2441899" y="203886"/>
                </a:lnTo>
                <a:lnTo>
                  <a:pt x="2442355" y="209572"/>
                </a:lnTo>
                <a:cubicBezTo>
                  <a:pt x="2441594" y="215737"/>
                  <a:pt x="2437212" y="221176"/>
                  <a:pt x="2430807" y="223028"/>
                </a:cubicBezTo>
                <a:cubicBezTo>
                  <a:pt x="2422267" y="225498"/>
                  <a:pt x="2413365" y="220657"/>
                  <a:pt x="2410923" y="212217"/>
                </a:cubicBezTo>
                <a:cubicBezTo>
                  <a:pt x="2410896" y="211866"/>
                  <a:pt x="2410868" y="211515"/>
                  <a:pt x="2410840" y="211165"/>
                </a:cubicBezTo>
                <a:lnTo>
                  <a:pt x="2387740" y="131303"/>
                </a:lnTo>
                <a:lnTo>
                  <a:pt x="2365753" y="89150"/>
                </a:lnTo>
                <a:lnTo>
                  <a:pt x="2309743" y="105350"/>
                </a:lnTo>
                <a:lnTo>
                  <a:pt x="2309698" y="105197"/>
                </a:lnTo>
                <a:cubicBezTo>
                  <a:pt x="2301258" y="107639"/>
                  <a:pt x="2292435" y="102775"/>
                  <a:pt x="2289993" y="94333"/>
                </a:cubicBezTo>
                <a:cubicBezTo>
                  <a:pt x="2287552" y="85892"/>
                  <a:pt x="2292416" y="77070"/>
                  <a:pt x="2300857" y="74628"/>
                </a:cubicBezTo>
                <a:cubicBezTo>
                  <a:pt x="2300857" y="74628"/>
                  <a:pt x="2300857" y="74629"/>
                  <a:pt x="2300858" y="74629"/>
                </a:cubicBezTo>
                <a:lnTo>
                  <a:pt x="2339289" y="63513"/>
                </a:lnTo>
                <a:lnTo>
                  <a:pt x="2322050" y="49109"/>
                </a:lnTo>
                <a:cubicBezTo>
                  <a:pt x="2291238" y="32123"/>
                  <a:pt x="2253948" y="26891"/>
                  <a:pt x="2217480" y="37439"/>
                </a:cubicBezTo>
                <a:lnTo>
                  <a:pt x="2070561" y="79935"/>
                </a:lnTo>
                <a:lnTo>
                  <a:pt x="2091410" y="122417"/>
                </a:lnTo>
                <a:lnTo>
                  <a:pt x="2114797" y="203272"/>
                </a:lnTo>
                <a:lnTo>
                  <a:pt x="2114965" y="203852"/>
                </a:lnTo>
                <a:lnTo>
                  <a:pt x="2114847" y="203886"/>
                </a:lnTo>
                <a:lnTo>
                  <a:pt x="2115303" y="209572"/>
                </a:lnTo>
                <a:cubicBezTo>
                  <a:pt x="2114543" y="215737"/>
                  <a:pt x="2110160" y="221176"/>
                  <a:pt x="2103755" y="223028"/>
                </a:cubicBezTo>
                <a:cubicBezTo>
                  <a:pt x="2095215" y="225498"/>
                  <a:pt x="2086313" y="220657"/>
                  <a:pt x="2083873" y="212217"/>
                </a:cubicBezTo>
                <a:cubicBezTo>
                  <a:pt x="2083844" y="211866"/>
                  <a:pt x="2083816" y="211515"/>
                  <a:pt x="2083787" y="211165"/>
                </a:cubicBezTo>
                <a:lnTo>
                  <a:pt x="2060688" y="131303"/>
                </a:lnTo>
                <a:lnTo>
                  <a:pt x="2038701" y="89150"/>
                </a:lnTo>
                <a:lnTo>
                  <a:pt x="1982691" y="105350"/>
                </a:lnTo>
                <a:lnTo>
                  <a:pt x="1982648" y="105197"/>
                </a:lnTo>
                <a:cubicBezTo>
                  <a:pt x="1974205" y="107639"/>
                  <a:pt x="1965384" y="102775"/>
                  <a:pt x="1962942" y="94333"/>
                </a:cubicBezTo>
                <a:cubicBezTo>
                  <a:pt x="1960501" y="85892"/>
                  <a:pt x="1965364" y="77070"/>
                  <a:pt x="1973805" y="74628"/>
                </a:cubicBezTo>
                <a:cubicBezTo>
                  <a:pt x="1973805" y="74628"/>
                  <a:pt x="1973806" y="74629"/>
                  <a:pt x="1973807" y="74629"/>
                </a:cubicBezTo>
                <a:lnTo>
                  <a:pt x="2012237" y="63513"/>
                </a:lnTo>
                <a:lnTo>
                  <a:pt x="1994998" y="49109"/>
                </a:lnTo>
                <a:cubicBezTo>
                  <a:pt x="1964187" y="32123"/>
                  <a:pt x="1926896" y="26891"/>
                  <a:pt x="1890428" y="37439"/>
                </a:cubicBezTo>
                <a:lnTo>
                  <a:pt x="1743509" y="79935"/>
                </a:lnTo>
                <a:lnTo>
                  <a:pt x="1764358" y="122417"/>
                </a:lnTo>
                <a:lnTo>
                  <a:pt x="1787745" y="203272"/>
                </a:lnTo>
                <a:lnTo>
                  <a:pt x="1787913" y="203852"/>
                </a:lnTo>
                <a:lnTo>
                  <a:pt x="1787795" y="203886"/>
                </a:lnTo>
                <a:lnTo>
                  <a:pt x="1788251" y="209572"/>
                </a:lnTo>
                <a:cubicBezTo>
                  <a:pt x="1787490" y="215737"/>
                  <a:pt x="1783108" y="221176"/>
                  <a:pt x="1776703" y="223028"/>
                </a:cubicBezTo>
                <a:cubicBezTo>
                  <a:pt x="1768164" y="225498"/>
                  <a:pt x="1759262" y="220657"/>
                  <a:pt x="1756820" y="212217"/>
                </a:cubicBezTo>
                <a:cubicBezTo>
                  <a:pt x="1756793" y="211866"/>
                  <a:pt x="1756764" y="211515"/>
                  <a:pt x="1756736" y="211165"/>
                </a:cubicBezTo>
                <a:lnTo>
                  <a:pt x="1733636" y="131303"/>
                </a:lnTo>
                <a:lnTo>
                  <a:pt x="1711649" y="89150"/>
                </a:lnTo>
                <a:lnTo>
                  <a:pt x="1655639" y="105350"/>
                </a:lnTo>
                <a:lnTo>
                  <a:pt x="1655595" y="105197"/>
                </a:lnTo>
                <a:cubicBezTo>
                  <a:pt x="1647154" y="107639"/>
                  <a:pt x="1638332" y="102775"/>
                  <a:pt x="1635890" y="94333"/>
                </a:cubicBezTo>
                <a:cubicBezTo>
                  <a:pt x="1633449" y="85892"/>
                  <a:pt x="1638312" y="77070"/>
                  <a:pt x="1646753" y="74628"/>
                </a:cubicBezTo>
                <a:cubicBezTo>
                  <a:pt x="1646754" y="74628"/>
                  <a:pt x="1646754" y="74629"/>
                  <a:pt x="1646755" y="74629"/>
                </a:cubicBezTo>
                <a:lnTo>
                  <a:pt x="1685186" y="63513"/>
                </a:lnTo>
                <a:lnTo>
                  <a:pt x="1667946" y="49109"/>
                </a:lnTo>
                <a:cubicBezTo>
                  <a:pt x="1637135" y="32123"/>
                  <a:pt x="1599844" y="26891"/>
                  <a:pt x="1563376" y="37439"/>
                </a:cubicBezTo>
                <a:lnTo>
                  <a:pt x="1416457" y="79935"/>
                </a:lnTo>
                <a:lnTo>
                  <a:pt x="1437306" y="122417"/>
                </a:lnTo>
                <a:lnTo>
                  <a:pt x="1460693" y="203272"/>
                </a:lnTo>
                <a:lnTo>
                  <a:pt x="1460861" y="203852"/>
                </a:lnTo>
                <a:lnTo>
                  <a:pt x="1460743" y="203886"/>
                </a:lnTo>
                <a:lnTo>
                  <a:pt x="1461199" y="209572"/>
                </a:lnTo>
                <a:cubicBezTo>
                  <a:pt x="1460439" y="215737"/>
                  <a:pt x="1456057" y="221176"/>
                  <a:pt x="1449652" y="223028"/>
                </a:cubicBezTo>
                <a:cubicBezTo>
                  <a:pt x="1441112" y="225498"/>
                  <a:pt x="1432210" y="220657"/>
                  <a:pt x="1429768" y="212217"/>
                </a:cubicBezTo>
                <a:cubicBezTo>
                  <a:pt x="1429741" y="211866"/>
                  <a:pt x="1429712" y="211515"/>
                  <a:pt x="1429684" y="211165"/>
                </a:cubicBezTo>
                <a:lnTo>
                  <a:pt x="1406585" y="131303"/>
                </a:lnTo>
                <a:lnTo>
                  <a:pt x="1384598" y="89150"/>
                </a:lnTo>
                <a:lnTo>
                  <a:pt x="1328588" y="105350"/>
                </a:lnTo>
                <a:lnTo>
                  <a:pt x="1328543" y="105197"/>
                </a:lnTo>
                <a:cubicBezTo>
                  <a:pt x="1320102" y="107639"/>
                  <a:pt x="1311280" y="102775"/>
                  <a:pt x="1308838" y="94333"/>
                </a:cubicBezTo>
                <a:cubicBezTo>
                  <a:pt x="1306397" y="85892"/>
                  <a:pt x="1311261" y="77070"/>
                  <a:pt x="1319702" y="74628"/>
                </a:cubicBezTo>
                <a:cubicBezTo>
                  <a:pt x="1319702" y="74628"/>
                  <a:pt x="1319703" y="74629"/>
                  <a:pt x="1319703" y="74629"/>
                </a:cubicBezTo>
                <a:lnTo>
                  <a:pt x="1358134" y="63513"/>
                </a:lnTo>
                <a:lnTo>
                  <a:pt x="1340894" y="49109"/>
                </a:lnTo>
                <a:cubicBezTo>
                  <a:pt x="1310083" y="32123"/>
                  <a:pt x="1272792" y="26891"/>
                  <a:pt x="1236324" y="37439"/>
                </a:cubicBezTo>
                <a:lnTo>
                  <a:pt x="1089406" y="79934"/>
                </a:lnTo>
                <a:lnTo>
                  <a:pt x="1110256" y="122417"/>
                </a:lnTo>
                <a:lnTo>
                  <a:pt x="1133642" y="203272"/>
                </a:lnTo>
                <a:lnTo>
                  <a:pt x="1133810" y="203852"/>
                </a:lnTo>
                <a:lnTo>
                  <a:pt x="1133692" y="203886"/>
                </a:lnTo>
                <a:lnTo>
                  <a:pt x="1134149" y="209572"/>
                </a:lnTo>
                <a:cubicBezTo>
                  <a:pt x="1133388" y="215737"/>
                  <a:pt x="1129006" y="221176"/>
                  <a:pt x="1122601" y="223028"/>
                </a:cubicBezTo>
                <a:cubicBezTo>
                  <a:pt x="1114061" y="225498"/>
                  <a:pt x="1105159" y="220657"/>
                  <a:pt x="1102717" y="212217"/>
                </a:cubicBezTo>
                <a:cubicBezTo>
                  <a:pt x="1102690" y="211866"/>
                  <a:pt x="1102662" y="211515"/>
                  <a:pt x="1102634" y="211165"/>
                </a:cubicBezTo>
                <a:lnTo>
                  <a:pt x="1079534" y="131303"/>
                </a:lnTo>
                <a:lnTo>
                  <a:pt x="1057547" y="89149"/>
                </a:lnTo>
                <a:lnTo>
                  <a:pt x="1001536" y="105350"/>
                </a:lnTo>
                <a:lnTo>
                  <a:pt x="1001492" y="105197"/>
                </a:lnTo>
                <a:cubicBezTo>
                  <a:pt x="993051" y="107639"/>
                  <a:pt x="984228" y="102775"/>
                  <a:pt x="981786" y="94333"/>
                </a:cubicBezTo>
                <a:cubicBezTo>
                  <a:pt x="979345" y="85892"/>
                  <a:pt x="984209" y="77070"/>
                  <a:pt x="992649" y="74628"/>
                </a:cubicBezTo>
                <a:cubicBezTo>
                  <a:pt x="992650" y="74628"/>
                  <a:pt x="992651" y="74629"/>
                  <a:pt x="992651" y="74629"/>
                </a:cubicBezTo>
                <a:lnTo>
                  <a:pt x="1031083" y="63512"/>
                </a:lnTo>
                <a:lnTo>
                  <a:pt x="1013844" y="49109"/>
                </a:lnTo>
                <a:cubicBezTo>
                  <a:pt x="983033" y="32123"/>
                  <a:pt x="945741" y="26891"/>
                  <a:pt x="909274" y="37439"/>
                </a:cubicBezTo>
                <a:lnTo>
                  <a:pt x="762354" y="79935"/>
                </a:lnTo>
                <a:lnTo>
                  <a:pt x="783204" y="122417"/>
                </a:lnTo>
                <a:lnTo>
                  <a:pt x="806591" y="203272"/>
                </a:lnTo>
                <a:lnTo>
                  <a:pt x="806758" y="203852"/>
                </a:lnTo>
                <a:lnTo>
                  <a:pt x="806640" y="203886"/>
                </a:lnTo>
                <a:lnTo>
                  <a:pt x="807097" y="209572"/>
                </a:lnTo>
                <a:cubicBezTo>
                  <a:pt x="806336" y="215737"/>
                  <a:pt x="801954" y="221176"/>
                  <a:pt x="795549" y="223028"/>
                </a:cubicBezTo>
                <a:cubicBezTo>
                  <a:pt x="787009" y="225498"/>
                  <a:pt x="778107" y="220657"/>
                  <a:pt x="775666" y="212217"/>
                </a:cubicBezTo>
                <a:cubicBezTo>
                  <a:pt x="775638" y="211866"/>
                  <a:pt x="775610" y="211515"/>
                  <a:pt x="775581" y="211165"/>
                </a:cubicBezTo>
                <a:lnTo>
                  <a:pt x="752482" y="131303"/>
                </a:lnTo>
                <a:lnTo>
                  <a:pt x="730495" y="89150"/>
                </a:lnTo>
                <a:lnTo>
                  <a:pt x="674485" y="105350"/>
                </a:lnTo>
                <a:lnTo>
                  <a:pt x="674441" y="105197"/>
                </a:lnTo>
                <a:cubicBezTo>
                  <a:pt x="665999" y="107639"/>
                  <a:pt x="657177" y="102775"/>
                  <a:pt x="654736" y="94333"/>
                </a:cubicBezTo>
                <a:cubicBezTo>
                  <a:pt x="652294" y="85892"/>
                  <a:pt x="657158" y="77070"/>
                  <a:pt x="665598" y="74628"/>
                </a:cubicBezTo>
                <a:cubicBezTo>
                  <a:pt x="665599" y="74628"/>
                  <a:pt x="665600" y="74629"/>
                  <a:pt x="665600" y="74629"/>
                </a:cubicBezTo>
                <a:lnTo>
                  <a:pt x="704031" y="63513"/>
                </a:lnTo>
                <a:lnTo>
                  <a:pt x="686792" y="49109"/>
                </a:lnTo>
                <a:cubicBezTo>
                  <a:pt x="655981" y="32123"/>
                  <a:pt x="618690" y="26891"/>
                  <a:pt x="582222" y="37439"/>
                </a:cubicBezTo>
                <a:lnTo>
                  <a:pt x="435302" y="79935"/>
                </a:lnTo>
                <a:lnTo>
                  <a:pt x="456152" y="122417"/>
                </a:lnTo>
                <a:lnTo>
                  <a:pt x="479539" y="203272"/>
                </a:lnTo>
                <a:lnTo>
                  <a:pt x="479706" y="203852"/>
                </a:lnTo>
                <a:lnTo>
                  <a:pt x="479588" y="203886"/>
                </a:lnTo>
                <a:lnTo>
                  <a:pt x="480045" y="209572"/>
                </a:lnTo>
                <a:cubicBezTo>
                  <a:pt x="479284" y="215737"/>
                  <a:pt x="474902" y="221176"/>
                  <a:pt x="468497" y="223028"/>
                </a:cubicBezTo>
                <a:cubicBezTo>
                  <a:pt x="459957" y="225498"/>
                  <a:pt x="451055" y="220657"/>
                  <a:pt x="448613" y="212217"/>
                </a:cubicBezTo>
                <a:cubicBezTo>
                  <a:pt x="448586" y="211866"/>
                  <a:pt x="448558" y="211515"/>
                  <a:pt x="448529" y="211165"/>
                </a:cubicBezTo>
                <a:lnTo>
                  <a:pt x="425430" y="131303"/>
                </a:lnTo>
                <a:lnTo>
                  <a:pt x="403443" y="89150"/>
                </a:lnTo>
                <a:lnTo>
                  <a:pt x="347433" y="105350"/>
                </a:lnTo>
                <a:lnTo>
                  <a:pt x="347389" y="105197"/>
                </a:lnTo>
                <a:cubicBezTo>
                  <a:pt x="338948" y="107639"/>
                  <a:pt x="330126" y="102775"/>
                  <a:pt x="327683" y="94333"/>
                </a:cubicBezTo>
                <a:cubicBezTo>
                  <a:pt x="325242" y="85892"/>
                  <a:pt x="330106" y="77070"/>
                  <a:pt x="338547" y="74628"/>
                </a:cubicBezTo>
                <a:cubicBezTo>
                  <a:pt x="338548" y="74628"/>
                  <a:pt x="338548" y="74629"/>
                  <a:pt x="338548" y="74629"/>
                </a:cubicBezTo>
                <a:lnTo>
                  <a:pt x="376979" y="63513"/>
                </a:lnTo>
                <a:lnTo>
                  <a:pt x="359740" y="49109"/>
                </a:lnTo>
                <a:cubicBezTo>
                  <a:pt x="328929" y="32123"/>
                  <a:pt x="291638" y="26891"/>
                  <a:pt x="255170" y="37439"/>
                </a:cubicBezTo>
                <a:lnTo>
                  <a:pt x="20381" y="105350"/>
                </a:lnTo>
                <a:lnTo>
                  <a:pt x="20337" y="105197"/>
                </a:lnTo>
                <a:cubicBezTo>
                  <a:pt x="11896" y="107639"/>
                  <a:pt x="3074" y="102775"/>
                  <a:pt x="631" y="94333"/>
                </a:cubicBezTo>
                <a:cubicBezTo>
                  <a:pt x="-1810" y="85892"/>
                  <a:pt x="3054" y="77070"/>
                  <a:pt x="11495" y="74628"/>
                </a:cubicBezTo>
                <a:cubicBezTo>
                  <a:pt x="11496" y="74628"/>
                  <a:pt x="11496" y="74629"/>
                  <a:pt x="11497" y="74629"/>
                </a:cubicBezTo>
                <a:lnTo>
                  <a:pt x="246283" y="6717"/>
                </a:lnTo>
                <a:cubicBezTo>
                  <a:pt x="257521" y="3466"/>
                  <a:pt x="268823" y="1432"/>
                  <a:pt x="280047" y="53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EA459307-2035-8A72-8B40-DEB3DD02B98B}"/>
              </a:ext>
            </a:extLst>
          </p:cNvPr>
          <p:cNvSpPr/>
          <p:nvPr/>
        </p:nvSpPr>
        <p:spPr>
          <a:xfrm>
            <a:off x="269107" y="3325944"/>
            <a:ext cx="9352189" cy="508503"/>
          </a:xfrm>
          <a:custGeom>
            <a:avLst/>
            <a:gdLst>
              <a:gd name="connsiteX0" fmla="*/ 678425 w 9352189"/>
              <a:gd name="connsiteY0" fmla="*/ 702 h 508503"/>
              <a:gd name="connsiteX1" fmla="*/ 875368 w 9352189"/>
              <a:gd name="connsiteY1" fmla="*/ 90969 h 508503"/>
              <a:gd name="connsiteX2" fmla="*/ 890039 w 9352189"/>
              <a:gd name="connsiteY2" fmla="*/ 120863 h 508503"/>
              <a:gd name="connsiteX3" fmla="*/ 1277411 w 9352189"/>
              <a:gd name="connsiteY3" fmla="*/ 8817 h 508503"/>
              <a:gd name="connsiteX4" fmla="*/ 1321729 w 9352189"/>
              <a:gd name="connsiteY4" fmla="*/ 702 h 508503"/>
              <a:gd name="connsiteX5" fmla="*/ 1518672 w 9352189"/>
              <a:gd name="connsiteY5" fmla="*/ 90969 h 508503"/>
              <a:gd name="connsiteX6" fmla="*/ 1533343 w 9352189"/>
              <a:gd name="connsiteY6" fmla="*/ 120863 h 508503"/>
              <a:gd name="connsiteX7" fmla="*/ 1920715 w 9352189"/>
              <a:gd name="connsiteY7" fmla="*/ 8817 h 508503"/>
              <a:gd name="connsiteX8" fmla="*/ 1965033 w 9352189"/>
              <a:gd name="connsiteY8" fmla="*/ 702 h 508503"/>
              <a:gd name="connsiteX9" fmla="*/ 2161975 w 9352189"/>
              <a:gd name="connsiteY9" fmla="*/ 90969 h 508503"/>
              <a:gd name="connsiteX10" fmla="*/ 2176647 w 9352189"/>
              <a:gd name="connsiteY10" fmla="*/ 120863 h 508503"/>
              <a:gd name="connsiteX11" fmla="*/ 2564019 w 9352189"/>
              <a:gd name="connsiteY11" fmla="*/ 8817 h 508503"/>
              <a:gd name="connsiteX12" fmla="*/ 2608337 w 9352189"/>
              <a:gd name="connsiteY12" fmla="*/ 702 h 508503"/>
              <a:gd name="connsiteX13" fmla="*/ 2805280 w 9352189"/>
              <a:gd name="connsiteY13" fmla="*/ 90969 h 508503"/>
              <a:gd name="connsiteX14" fmla="*/ 2819951 w 9352189"/>
              <a:gd name="connsiteY14" fmla="*/ 120863 h 508503"/>
              <a:gd name="connsiteX15" fmla="*/ 3207323 w 9352189"/>
              <a:gd name="connsiteY15" fmla="*/ 8817 h 508503"/>
              <a:gd name="connsiteX16" fmla="*/ 3251641 w 9352189"/>
              <a:gd name="connsiteY16" fmla="*/ 702 h 508503"/>
              <a:gd name="connsiteX17" fmla="*/ 3448583 w 9352189"/>
              <a:gd name="connsiteY17" fmla="*/ 90969 h 508503"/>
              <a:gd name="connsiteX18" fmla="*/ 3463255 w 9352189"/>
              <a:gd name="connsiteY18" fmla="*/ 120863 h 508503"/>
              <a:gd name="connsiteX19" fmla="*/ 3850626 w 9352189"/>
              <a:gd name="connsiteY19" fmla="*/ 8817 h 508503"/>
              <a:gd name="connsiteX20" fmla="*/ 3894944 w 9352189"/>
              <a:gd name="connsiteY20" fmla="*/ 702 h 508503"/>
              <a:gd name="connsiteX21" fmla="*/ 4091887 w 9352189"/>
              <a:gd name="connsiteY21" fmla="*/ 90969 h 508503"/>
              <a:gd name="connsiteX22" fmla="*/ 4106558 w 9352189"/>
              <a:gd name="connsiteY22" fmla="*/ 120863 h 508503"/>
              <a:gd name="connsiteX23" fmla="*/ 4493930 w 9352189"/>
              <a:gd name="connsiteY23" fmla="*/ 8817 h 508503"/>
              <a:gd name="connsiteX24" fmla="*/ 4538248 w 9352189"/>
              <a:gd name="connsiteY24" fmla="*/ 702 h 508503"/>
              <a:gd name="connsiteX25" fmla="*/ 4735191 w 9352189"/>
              <a:gd name="connsiteY25" fmla="*/ 90969 h 508503"/>
              <a:gd name="connsiteX26" fmla="*/ 4749862 w 9352189"/>
              <a:gd name="connsiteY26" fmla="*/ 120863 h 508503"/>
              <a:gd name="connsiteX27" fmla="*/ 5137234 w 9352189"/>
              <a:gd name="connsiteY27" fmla="*/ 8817 h 508503"/>
              <a:gd name="connsiteX28" fmla="*/ 5181552 w 9352189"/>
              <a:gd name="connsiteY28" fmla="*/ 702 h 508503"/>
              <a:gd name="connsiteX29" fmla="*/ 5378495 w 9352189"/>
              <a:gd name="connsiteY29" fmla="*/ 90969 h 508503"/>
              <a:gd name="connsiteX30" fmla="*/ 5393166 w 9352189"/>
              <a:gd name="connsiteY30" fmla="*/ 120863 h 508503"/>
              <a:gd name="connsiteX31" fmla="*/ 5780538 w 9352189"/>
              <a:gd name="connsiteY31" fmla="*/ 8817 h 508503"/>
              <a:gd name="connsiteX32" fmla="*/ 5824856 w 9352189"/>
              <a:gd name="connsiteY32" fmla="*/ 702 h 508503"/>
              <a:gd name="connsiteX33" fmla="*/ 6021799 w 9352189"/>
              <a:gd name="connsiteY33" fmla="*/ 90969 h 508503"/>
              <a:gd name="connsiteX34" fmla="*/ 6036470 w 9352189"/>
              <a:gd name="connsiteY34" fmla="*/ 120863 h 508503"/>
              <a:gd name="connsiteX35" fmla="*/ 6423842 w 9352189"/>
              <a:gd name="connsiteY35" fmla="*/ 8817 h 508503"/>
              <a:gd name="connsiteX36" fmla="*/ 6468160 w 9352189"/>
              <a:gd name="connsiteY36" fmla="*/ 702 h 508503"/>
              <a:gd name="connsiteX37" fmla="*/ 6665103 w 9352189"/>
              <a:gd name="connsiteY37" fmla="*/ 90969 h 508503"/>
              <a:gd name="connsiteX38" fmla="*/ 6679774 w 9352189"/>
              <a:gd name="connsiteY38" fmla="*/ 120863 h 508503"/>
              <a:gd name="connsiteX39" fmla="*/ 7067146 w 9352189"/>
              <a:gd name="connsiteY39" fmla="*/ 8817 h 508503"/>
              <a:gd name="connsiteX40" fmla="*/ 7111464 w 9352189"/>
              <a:gd name="connsiteY40" fmla="*/ 702 h 508503"/>
              <a:gd name="connsiteX41" fmla="*/ 7308407 w 9352189"/>
              <a:gd name="connsiteY41" fmla="*/ 90969 h 508503"/>
              <a:gd name="connsiteX42" fmla="*/ 7323078 w 9352189"/>
              <a:gd name="connsiteY42" fmla="*/ 120863 h 508503"/>
              <a:gd name="connsiteX43" fmla="*/ 7710450 w 9352189"/>
              <a:gd name="connsiteY43" fmla="*/ 8817 h 508503"/>
              <a:gd name="connsiteX44" fmla="*/ 7754768 w 9352189"/>
              <a:gd name="connsiteY44" fmla="*/ 702 h 508503"/>
              <a:gd name="connsiteX45" fmla="*/ 7951711 w 9352189"/>
              <a:gd name="connsiteY45" fmla="*/ 90969 h 508503"/>
              <a:gd name="connsiteX46" fmla="*/ 7966382 w 9352189"/>
              <a:gd name="connsiteY46" fmla="*/ 120863 h 508503"/>
              <a:gd name="connsiteX47" fmla="*/ 8353754 w 9352189"/>
              <a:gd name="connsiteY47" fmla="*/ 8817 h 508503"/>
              <a:gd name="connsiteX48" fmla="*/ 8398072 w 9352189"/>
              <a:gd name="connsiteY48" fmla="*/ 702 h 508503"/>
              <a:gd name="connsiteX49" fmla="*/ 8595015 w 9352189"/>
              <a:gd name="connsiteY49" fmla="*/ 90969 h 508503"/>
              <a:gd name="connsiteX50" fmla="*/ 8609686 w 9352189"/>
              <a:gd name="connsiteY50" fmla="*/ 120863 h 508503"/>
              <a:gd name="connsiteX51" fmla="*/ 8997056 w 9352189"/>
              <a:gd name="connsiteY51" fmla="*/ 8817 h 508503"/>
              <a:gd name="connsiteX52" fmla="*/ 9041374 w 9352189"/>
              <a:gd name="connsiteY52" fmla="*/ 702 h 508503"/>
              <a:gd name="connsiteX53" fmla="*/ 9272533 w 9352189"/>
              <a:gd name="connsiteY53" fmla="*/ 160687 h 508503"/>
              <a:gd name="connsiteX54" fmla="*/ 9349673 w 9352189"/>
              <a:gd name="connsiteY54" fmla="*/ 427384 h 508503"/>
              <a:gd name="connsiteX55" fmla="*/ 9349674 w 9352189"/>
              <a:gd name="connsiteY55" fmla="*/ 427387 h 508503"/>
              <a:gd name="connsiteX56" fmla="*/ 9306341 w 9352189"/>
              <a:gd name="connsiteY56" fmla="*/ 505988 h 508503"/>
              <a:gd name="connsiteX57" fmla="*/ 9227739 w 9352189"/>
              <a:gd name="connsiteY57" fmla="*/ 462656 h 508503"/>
              <a:gd name="connsiteX58" fmla="*/ 9227575 w 9352189"/>
              <a:gd name="connsiteY58" fmla="*/ 462704 h 508503"/>
              <a:gd name="connsiteX59" fmla="*/ 9150434 w 9352189"/>
              <a:gd name="connsiteY59" fmla="*/ 196004 h 508503"/>
              <a:gd name="connsiteX60" fmla="*/ 9032372 w 9352189"/>
              <a:gd name="connsiteY60" fmla="*/ 130917 h 508503"/>
              <a:gd name="connsiteX61" fmla="*/ 8652409 w 9352189"/>
              <a:gd name="connsiteY61" fmla="*/ 240820 h 508503"/>
              <a:gd name="connsiteX62" fmla="*/ 8706371 w 9352189"/>
              <a:gd name="connsiteY62" fmla="*/ 427384 h 508503"/>
              <a:gd name="connsiteX63" fmla="*/ 8706372 w 9352189"/>
              <a:gd name="connsiteY63" fmla="*/ 427387 h 508503"/>
              <a:gd name="connsiteX64" fmla="*/ 8663039 w 9352189"/>
              <a:gd name="connsiteY64" fmla="*/ 505988 h 508503"/>
              <a:gd name="connsiteX65" fmla="*/ 8584437 w 9352189"/>
              <a:gd name="connsiteY65" fmla="*/ 462656 h 508503"/>
              <a:gd name="connsiteX66" fmla="*/ 8584273 w 9352189"/>
              <a:gd name="connsiteY66" fmla="*/ 462704 h 508503"/>
              <a:gd name="connsiteX67" fmla="*/ 8530310 w 9352189"/>
              <a:gd name="connsiteY67" fmla="*/ 276136 h 508503"/>
              <a:gd name="connsiteX68" fmla="*/ 8440189 w 9352189"/>
              <a:gd name="connsiteY68" fmla="*/ 302203 h 508503"/>
              <a:gd name="connsiteX69" fmla="*/ 8440026 w 9352189"/>
              <a:gd name="connsiteY69" fmla="*/ 301642 h 508503"/>
              <a:gd name="connsiteX70" fmla="*/ 8431420 w 9352189"/>
              <a:gd name="connsiteY70" fmla="*/ 303218 h 508503"/>
              <a:gd name="connsiteX71" fmla="*/ 8365464 w 9352189"/>
              <a:gd name="connsiteY71" fmla="*/ 257570 h 508503"/>
              <a:gd name="connsiteX72" fmla="*/ 8396868 w 9352189"/>
              <a:gd name="connsiteY72" fmla="*/ 183761 h 508503"/>
              <a:gd name="connsiteX73" fmla="*/ 8404986 w 9352189"/>
              <a:gd name="connsiteY73" fmla="*/ 180499 h 508503"/>
              <a:gd name="connsiteX74" fmla="*/ 8404872 w 9352189"/>
              <a:gd name="connsiteY74" fmla="*/ 180104 h 508503"/>
              <a:gd name="connsiteX75" fmla="*/ 8408794 w 9352189"/>
              <a:gd name="connsiteY75" fmla="*/ 178970 h 508503"/>
              <a:gd name="connsiteX76" fmla="*/ 8408797 w 9352189"/>
              <a:gd name="connsiteY76" fmla="*/ 178968 h 508503"/>
              <a:gd name="connsiteX77" fmla="*/ 8408800 w 9352189"/>
              <a:gd name="connsiteY77" fmla="*/ 178968 h 508503"/>
              <a:gd name="connsiteX78" fmla="*/ 8483534 w 9352189"/>
              <a:gd name="connsiteY78" fmla="*/ 157352 h 508503"/>
              <a:gd name="connsiteX79" fmla="*/ 8461581 w 9352189"/>
              <a:gd name="connsiteY79" fmla="*/ 139009 h 508503"/>
              <a:gd name="connsiteX80" fmla="*/ 8389070 w 9352189"/>
              <a:gd name="connsiteY80" fmla="*/ 130917 h 508503"/>
              <a:gd name="connsiteX81" fmla="*/ 8009105 w 9352189"/>
              <a:gd name="connsiteY81" fmla="*/ 240820 h 508503"/>
              <a:gd name="connsiteX82" fmla="*/ 8063067 w 9352189"/>
              <a:gd name="connsiteY82" fmla="*/ 427384 h 508503"/>
              <a:gd name="connsiteX83" fmla="*/ 8063068 w 9352189"/>
              <a:gd name="connsiteY83" fmla="*/ 427387 h 508503"/>
              <a:gd name="connsiteX84" fmla="*/ 8019735 w 9352189"/>
              <a:gd name="connsiteY84" fmla="*/ 505988 h 508503"/>
              <a:gd name="connsiteX85" fmla="*/ 7941133 w 9352189"/>
              <a:gd name="connsiteY85" fmla="*/ 462656 h 508503"/>
              <a:gd name="connsiteX86" fmla="*/ 7940969 w 9352189"/>
              <a:gd name="connsiteY86" fmla="*/ 462704 h 508503"/>
              <a:gd name="connsiteX87" fmla="*/ 7887006 w 9352189"/>
              <a:gd name="connsiteY87" fmla="*/ 276137 h 508503"/>
              <a:gd name="connsiteX88" fmla="*/ 7796887 w 9352189"/>
              <a:gd name="connsiteY88" fmla="*/ 302203 h 508503"/>
              <a:gd name="connsiteX89" fmla="*/ 7796724 w 9352189"/>
              <a:gd name="connsiteY89" fmla="*/ 301642 h 508503"/>
              <a:gd name="connsiteX90" fmla="*/ 7788118 w 9352189"/>
              <a:gd name="connsiteY90" fmla="*/ 303218 h 508503"/>
              <a:gd name="connsiteX91" fmla="*/ 7722162 w 9352189"/>
              <a:gd name="connsiteY91" fmla="*/ 257570 h 508503"/>
              <a:gd name="connsiteX92" fmla="*/ 7753566 w 9352189"/>
              <a:gd name="connsiteY92" fmla="*/ 183761 h 508503"/>
              <a:gd name="connsiteX93" fmla="*/ 7761684 w 9352189"/>
              <a:gd name="connsiteY93" fmla="*/ 180499 h 508503"/>
              <a:gd name="connsiteX94" fmla="*/ 7761570 w 9352189"/>
              <a:gd name="connsiteY94" fmla="*/ 180104 h 508503"/>
              <a:gd name="connsiteX95" fmla="*/ 7765492 w 9352189"/>
              <a:gd name="connsiteY95" fmla="*/ 178970 h 508503"/>
              <a:gd name="connsiteX96" fmla="*/ 7765495 w 9352189"/>
              <a:gd name="connsiteY96" fmla="*/ 178968 h 508503"/>
              <a:gd name="connsiteX97" fmla="*/ 7765498 w 9352189"/>
              <a:gd name="connsiteY97" fmla="*/ 178968 h 508503"/>
              <a:gd name="connsiteX98" fmla="*/ 7840231 w 9352189"/>
              <a:gd name="connsiteY98" fmla="*/ 157352 h 508503"/>
              <a:gd name="connsiteX99" fmla="*/ 7818277 w 9352189"/>
              <a:gd name="connsiteY99" fmla="*/ 139009 h 508503"/>
              <a:gd name="connsiteX100" fmla="*/ 7745766 w 9352189"/>
              <a:gd name="connsiteY100" fmla="*/ 130917 h 508503"/>
              <a:gd name="connsiteX101" fmla="*/ 7365801 w 9352189"/>
              <a:gd name="connsiteY101" fmla="*/ 240820 h 508503"/>
              <a:gd name="connsiteX102" fmla="*/ 7419763 w 9352189"/>
              <a:gd name="connsiteY102" fmla="*/ 427384 h 508503"/>
              <a:gd name="connsiteX103" fmla="*/ 7419764 w 9352189"/>
              <a:gd name="connsiteY103" fmla="*/ 427387 h 508503"/>
              <a:gd name="connsiteX104" fmla="*/ 7376431 w 9352189"/>
              <a:gd name="connsiteY104" fmla="*/ 505988 h 508503"/>
              <a:gd name="connsiteX105" fmla="*/ 7297829 w 9352189"/>
              <a:gd name="connsiteY105" fmla="*/ 462656 h 508503"/>
              <a:gd name="connsiteX106" fmla="*/ 7297665 w 9352189"/>
              <a:gd name="connsiteY106" fmla="*/ 462704 h 508503"/>
              <a:gd name="connsiteX107" fmla="*/ 7243702 w 9352189"/>
              <a:gd name="connsiteY107" fmla="*/ 276137 h 508503"/>
              <a:gd name="connsiteX108" fmla="*/ 7153583 w 9352189"/>
              <a:gd name="connsiteY108" fmla="*/ 302203 h 508503"/>
              <a:gd name="connsiteX109" fmla="*/ 7153420 w 9352189"/>
              <a:gd name="connsiteY109" fmla="*/ 301642 h 508503"/>
              <a:gd name="connsiteX110" fmla="*/ 7144814 w 9352189"/>
              <a:gd name="connsiteY110" fmla="*/ 303218 h 508503"/>
              <a:gd name="connsiteX111" fmla="*/ 7078858 w 9352189"/>
              <a:gd name="connsiteY111" fmla="*/ 257570 h 508503"/>
              <a:gd name="connsiteX112" fmla="*/ 7110262 w 9352189"/>
              <a:gd name="connsiteY112" fmla="*/ 183761 h 508503"/>
              <a:gd name="connsiteX113" fmla="*/ 7118380 w 9352189"/>
              <a:gd name="connsiteY113" fmla="*/ 180499 h 508503"/>
              <a:gd name="connsiteX114" fmla="*/ 7118266 w 9352189"/>
              <a:gd name="connsiteY114" fmla="*/ 180104 h 508503"/>
              <a:gd name="connsiteX115" fmla="*/ 7122188 w 9352189"/>
              <a:gd name="connsiteY115" fmla="*/ 178970 h 508503"/>
              <a:gd name="connsiteX116" fmla="*/ 7122191 w 9352189"/>
              <a:gd name="connsiteY116" fmla="*/ 178968 h 508503"/>
              <a:gd name="connsiteX117" fmla="*/ 7122194 w 9352189"/>
              <a:gd name="connsiteY117" fmla="*/ 178968 h 508503"/>
              <a:gd name="connsiteX118" fmla="*/ 7196927 w 9352189"/>
              <a:gd name="connsiteY118" fmla="*/ 157352 h 508503"/>
              <a:gd name="connsiteX119" fmla="*/ 7174973 w 9352189"/>
              <a:gd name="connsiteY119" fmla="*/ 139009 h 508503"/>
              <a:gd name="connsiteX120" fmla="*/ 7102462 w 9352189"/>
              <a:gd name="connsiteY120" fmla="*/ 130917 h 508503"/>
              <a:gd name="connsiteX121" fmla="*/ 6722497 w 9352189"/>
              <a:gd name="connsiteY121" fmla="*/ 240820 h 508503"/>
              <a:gd name="connsiteX122" fmla="*/ 6776459 w 9352189"/>
              <a:gd name="connsiteY122" fmla="*/ 427384 h 508503"/>
              <a:gd name="connsiteX123" fmla="*/ 6776460 w 9352189"/>
              <a:gd name="connsiteY123" fmla="*/ 427387 h 508503"/>
              <a:gd name="connsiteX124" fmla="*/ 6733127 w 9352189"/>
              <a:gd name="connsiteY124" fmla="*/ 505988 h 508503"/>
              <a:gd name="connsiteX125" fmla="*/ 6654525 w 9352189"/>
              <a:gd name="connsiteY125" fmla="*/ 462656 h 508503"/>
              <a:gd name="connsiteX126" fmla="*/ 6654361 w 9352189"/>
              <a:gd name="connsiteY126" fmla="*/ 462704 h 508503"/>
              <a:gd name="connsiteX127" fmla="*/ 6600398 w 9352189"/>
              <a:gd name="connsiteY127" fmla="*/ 276137 h 508503"/>
              <a:gd name="connsiteX128" fmla="*/ 6510279 w 9352189"/>
              <a:gd name="connsiteY128" fmla="*/ 302203 h 508503"/>
              <a:gd name="connsiteX129" fmla="*/ 6510116 w 9352189"/>
              <a:gd name="connsiteY129" fmla="*/ 301642 h 508503"/>
              <a:gd name="connsiteX130" fmla="*/ 6501510 w 9352189"/>
              <a:gd name="connsiteY130" fmla="*/ 303218 h 508503"/>
              <a:gd name="connsiteX131" fmla="*/ 6435554 w 9352189"/>
              <a:gd name="connsiteY131" fmla="*/ 257570 h 508503"/>
              <a:gd name="connsiteX132" fmla="*/ 6466958 w 9352189"/>
              <a:gd name="connsiteY132" fmla="*/ 183761 h 508503"/>
              <a:gd name="connsiteX133" fmla="*/ 6475076 w 9352189"/>
              <a:gd name="connsiteY133" fmla="*/ 180499 h 508503"/>
              <a:gd name="connsiteX134" fmla="*/ 6474962 w 9352189"/>
              <a:gd name="connsiteY134" fmla="*/ 180104 h 508503"/>
              <a:gd name="connsiteX135" fmla="*/ 6478884 w 9352189"/>
              <a:gd name="connsiteY135" fmla="*/ 178970 h 508503"/>
              <a:gd name="connsiteX136" fmla="*/ 6478887 w 9352189"/>
              <a:gd name="connsiteY136" fmla="*/ 178968 h 508503"/>
              <a:gd name="connsiteX137" fmla="*/ 6478890 w 9352189"/>
              <a:gd name="connsiteY137" fmla="*/ 178968 h 508503"/>
              <a:gd name="connsiteX138" fmla="*/ 6553623 w 9352189"/>
              <a:gd name="connsiteY138" fmla="*/ 157352 h 508503"/>
              <a:gd name="connsiteX139" fmla="*/ 6531669 w 9352189"/>
              <a:gd name="connsiteY139" fmla="*/ 139009 h 508503"/>
              <a:gd name="connsiteX140" fmla="*/ 6459158 w 9352189"/>
              <a:gd name="connsiteY140" fmla="*/ 130917 h 508503"/>
              <a:gd name="connsiteX141" fmla="*/ 6079193 w 9352189"/>
              <a:gd name="connsiteY141" fmla="*/ 240820 h 508503"/>
              <a:gd name="connsiteX142" fmla="*/ 6133155 w 9352189"/>
              <a:gd name="connsiteY142" fmla="*/ 427384 h 508503"/>
              <a:gd name="connsiteX143" fmla="*/ 6133156 w 9352189"/>
              <a:gd name="connsiteY143" fmla="*/ 427387 h 508503"/>
              <a:gd name="connsiteX144" fmla="*/ 6089823 w 9352189"/>
              <a:gd name="connsiteY144" fmla="*/ 505988 h 508503"/>
              <a:gd name="connsiteX145" fmla="*/ 6011221 w 9352189"/>
              <a:gd name="connsiteY145" fmla="*/ 462656 h 508503"/>
              <a:gd name="connsiteX146" fmla="*/ 6011057 w 9352189"/>
              <a:gd name="connsiteY146" fmla="*/ 462704 h 508503"/>
              <a:gd name="connsiteX147" fmla="*/ 5957094 w 9352189"/>
              <a:gd name="connsiteY147" fmla="*/ 276137 h 508503"/>
              <a:gd name="connsiteX148" fmla="*/ 5866975 w 9352189"/>
              <a:gd name="connsiteY148" fmla="*/ 302203 h 508503"/>
              <a:gd name="connsiteX149" fmla="*/ 5866812 w 9352189"/>
              <a:gd name="connsiteY149" fmla="*/ 301642 h 508503"/>
              <a:gd name="connsiteX150" fmla="*/ 5858206 w 9352189"/>
              <a:gd name="connsiteY150" fmla="*/ 303218 h 508503"/>
              <a:gd name="connsiteX151" fmla="*/ 5792250 w 9352189"/>
              <a:gd name="connsiteY151" fmla="*/ 257570 h 508503"/>
              <a:gd name="connsiteX152" fmla="*/ 5823654 w 9352189"/>
              <a:gd name="connsiteY152" fmla="*/ 183761 h 508503"/>
              <a:gd name="connsiteX153" fmla="*/ 5831772 w 9352189"/>
              <a:gd name="connsiteY153" fmla="*/ 180499 h 508503"/>
              <a:gd name="connsiteX154" fmla="*/ 5831658 w 9352189"/>
              <a:gd name="connsiteY154" fmla="*/ 180104 h 508503"/>
              <a:gd name="connsiteX155" fmla="*/ 5835580 w 9352189"/>
              <a:gd name="connsiteY155" fmla="*/ 178970 h 508503"/>
              <a:gd name="connsiteX156" fmla="*/ 5835583 w 9352189"/>
              <a:gd name="connsiteY156" fmla="*/ 178968 h 508503"/>
              <a:gd name="connsiteX157" fmla="*/ 5835586 w 9352189"/>
              <a:gd name="connsiteY157" fmla="*/ 178968 h 508503"/>
              <a:gd name="connsiteX158" fmla="*/ 5910319 w 9352189"/>
              <a:gd name="connsiteY158" fmla="*/ 157352 h 508503"/>
              <a:gd name="connsiteX159" fmla="*/ 5888365 w 9352189"/>
              <a:gd name="connsiteY159" fmla="*/ 139009 h 508503"/>
              <a:gd name="connsiteX160" fmla="*/ 5815854 w 9352189"/>
              <a:gd name="connsiteY160" fmla="*/ 130917 h 508503"/>
              <a:gd name="connsiteX161" fmla="*/ 5435889 w 9352189"/>
              <a:gd name="connsiteY161" fmla="*/ 240820 h 508503"/>
              <a:gd name="connsiteX162" fmla="*/ 5489851 w 9352189"/>
              <a:gd name="connsiteY162" fmla="*/ 427384 h 508503"/>
              <a:gd name="connsiteX163" fmla="*/ 5489852 w 9352189"/>
              <a:gd name="connsiteY163" fmla="*/ 427387 h 508503"/>
              <a:gd name="connsiteX164" fmla="*/ 5446519 w 9352189"/>
              <a:gd name="connsiteY164" fmla="*/ 505988 h 508503"/>
              <a:gd name="connsiteX165" fmla="*/ 5367917 w 9352189"/>
              <a:gd name="connsiteY165" fmla="*/ 462656 h 508503"/>
              <a:gd name="connsiteX166" fmla="*/ 5367753 w 9352189"/>
              <a:gd name="connsiteY166" fmla="*/ 462704 h 508503"/>
              <a:gd name="connsiteX167" fmla="*/ 5313790 w 9352189"/>
              <a:gd name="connsiteY167" fmla="*/ 276137 h 508503"/>
              <a:gd name="connsiteX168" fmla="*/ 5223671 w 9352189"/>
              <a:gd name="connsiteY168" fmla="*/ 302203 h 508503"/>
              <a:gd name="connsiteX169" fmla="*/ 5223508 w 9352189"/>
              <a:gd name="connsiteY169" fmla="*/ 301642 h 508503"/>
              <a:gd name="connsiteX170" fmla="*/ 5214902 w 9352189"/>
              <a:gd name="connsiteY170" fmla="*/ 303218 h 508503"/>
              <a:gd name="connsiteX171" fmla="*/ 5148946 w 9352189"/>
              <a:gd name="connsiteY171" fmla="*/ 257570 h 508503"/>
              <a:gd name="connsiteX172" fmla="*/ 5180350 w 9352189"/>
              <a:gd name="connsiteY172" fmla="*/ 183761 h 508503"/>
              <a:gd name="connsiteX173" fmla="*/ 5188468 w 9352189"/>
              <a:gd name="connsiteY173" fmla="*/ 180499 h 508503"/>
              <a:gd name="connsiteX174" fmla="*/ 5188354 w 9352189"/>
              <a:gd name="connsiteY174" fmla="*/ 180104 h 508503"/>
              <a:gd name="connsiteX175" fmla="*/ 5192276 w 9352189"/>
              <a:gd name="connsiteY175" fmla="*/ 178970 h 508503"/>
              <a:gd name="connsiteX176" fmla="*/ 5192279 w 9352189"/>
              <a:gd name="connsiteY176" fmla="*/ 178968 h 508503"/>
              <a:gd name="connsiteX177" fmla="*/ 5192282 w 9352189"/>
              <a:gd name="connsiteY177" fmla="*/ 178968 h 508503"/>
              <a:gd name="connsiteX178" fmla="*/ 5267015 w 9352189"/>
              <a:gd name="connsiteY178" fmla="*/ 157352 h 508503"/>
              <a:gd name="connsiteX179" fmla="*/ 5245061 w 9352189"/>
              <a:gd name="connsiteY179" fmla="*/ 139009 h 508503"/>
              <a:gd name="connsiteX180" fmla="*/ 5172550 w 9352189"/>
              <a:gd name="connsiteY180" fmla="*/ 130917 h 508503"/>
              <a:gd name="connsiteX181" fmla="*/ 4792585 w 9352189"/>
              <a:gd name="connsiteY181" fmla="*/ 240820 h 508503"/>
              <a:gd name="connsiteX182" fmla="*/ 4846547 w 9352189"/>
              <a:gd name="connsiteY182" fmla="*/ 427384 h 508503"/>
              <a:gd name="connsiteX183" fmla="*/ 4846548 w 9352189"/>
              <a:gd name="connsiteY183" fmla="*/ 427387 h 508503"/>
              <a:gd name="connsiteX184" fmla="*/ 4803215 w 9352189"/>
              <a:gd name="connsiteY184" fmla="*/ 505988 h 508503"/>
              <a:gd name="connsiteX185" fmla="*/ 4724613 w 9352189"/>
              <a:gd name="connsiteY185" fmla="*/ 462656 h 508503"/>
              <a:gd name="connsiteX186" fmla="*/ 4724449 w 9352189"/>
              <a:gd name="connsiteY186" fmla="*/ 462704 h 508503"/>
              <a:gd name="connsiteX187" fmla="*/ 4670486 w 9352189"/>
              <a:gd name="connsiteY187" fmla="*/ 276137 h 508503"/>
              <a:gd name="connsiteX188" fmla="*/ 4580367 w 9352189"/>
              <a:gd name="connsiteY188" fmla="*/ 302203 h 508503"/>
              <a:gd name="connsiteX189" fmla="*/ 4580204 w 9352189"/>
              <a:gd name="connsiteY189" fmla="*/ 301642 h 508503"/>
              <a:gd name="connsiteX190" fmla="*/ 4571598 w 9352189"/>
              <a:gd name="connsiteY190" fmla="*/ 303218 h 508503"/>
              <a:gd name="connsiteX191" fmla="*/ 4505642 w 9352189"/>
              <a:gd name="connsiteY191" fmla="*/ 257570 h 508503"/>
              <a:gd name="connsiteX192" fmla="*/ 4537046 w 9352189"/>
              <a:gd name="connsiteY192" fmla="*/ 183761 h 508503"/>
              <a:gd name="connsiteX193" fmla="*/ 4545164 w 9352189"/>
              <a:gd name="connsiteY193" fmla="*/ 180499 h 508503"/>
              <a:gd name="connsiteX194" fmla="*/ 4545050 w 9352189"/>
              <a:gd name="connsiteY194" fmla="*/ 180104 h 508503"/>
              <a:gd name="connsiteX195" fmla="*/ 4548972 w 9352189"/>
              <a:gd name="connsiteY195" fmla="*/ 178970 h 508503"/>
              <a:gd name="connsiteX196" fmla="*/ 4548975 w 9352189"/>
              <a:gd name="connsiteY196" fmla="*/ 178968 h 508503"/>
              <a:gd name="connsiteX197" fmla="*/ 4548978 w 9352189"/>
              <a:gd name="connsiteY197" fmla="*/ 178968 h 508503"/>
              <a:gd name="connsiteX198" fmla="*/ 4623711 w 9352189"/>
              <a:gd name="connsiteY198" fmla="*/ 157352 h 508503"/>
              <a:gd name="connsiteX199" fmla="*/ 4601757 w 9352189"/>
              <a:gd name="connsiteY199" fmla="*/ 139009 h 508503"/>
              <a:gd name="connsiteX200" fmla="*/ 4529246 w 9352189"/>
              <a:gd name="connsiteY200" fmla="*/ 130917 h 508503"/>
              <a:gd name="connsiteX201" fmla="*/ 4149281 w 9352189"/>
              <a:gd name="connsiteY201" fmla="*/ 240820 h 508503"/>
              <a:gd name="connsiteX202" fmla="*/ 4203243 w 9352189"/>
              <a:gd name="connsiteY202" fmla="*/ 427384 h 508503"/>
              <a:gd name="connsiteX203" fmla="*/ 4203244 w 9352189"/>
              <a:gd name="connsiteY203" fmla="*/ 427387 h 508503"/>
              <a:gd name="connsiteX204" fmla="*/ 4159911 w 9352189"/>
              <a:gd name="connsiteY204" fmla="*/ 505988 h 508503"/>
              <a:gd name="connsiteX205" fmla="*/ 4081309 w 9352189"/>
              <a:gd name="connsiteY205" fmla="*/ 462656 h 508503"/>
              <a:gd name="connsiteX206" fmla="*/ 4081145 w 9352189"/>
              <a:gd name="connsiteY206" fmla="*/ 462704 h 508503"/>
              <a:gd name="connsiteX207" fmla="*/ 4027182 w 9352189"/>
              <a:gd name="connsiteY207" fmla="*/ 276137 h 508503"/>
              <a:gd name="connsiteX208" fmla="*/ 3937063 w 9352189"/>
              <a:gd name="connsiteY208" fmla="*/ 302203 h 508503"/>
              <a:gd name="connsiteX209" fmla="*/ 3936900 w 9352189"/>
              <a:gd name="connsiteY209" fmla="*/ 301642 h 508503"/>
              <a:gd name="connsiteX210" fmla="*/ 3928294 w 9352189"/>
              <a:gd name="connsiteY210" fmla="*/ 303218 h 508503"/>
              <a:gd name="connsiteX211" fmla="*/ 3862338 w 9352189"/>
              <a:gd name="connsiteY211" fmla="*/ 257570 h 508503"/>
              <a:gd name="connsiteX212" fmla="*/ 3893742 w 9352189"/>
              <a:gd name="connsiteY212" fmla="*/ 183761 h 508503"/>
              <a:gd name="connsiteX213" fmla="*/ 3901860 w 9352189"/>
              <a:gd name="connsiteY213" fmla="*/ 180499 h 508503"/>
              <a:gd name="connsiteX214" fmla="*/ 3901746 w 9352189"/>
              <a:gd name="connsiteY214" fmla="*/ 180104 h 508503"/>
              <a:gd name="connsiteX215" fmla="*/ 3905668 w 9352189"/>
              <a:gd name="connsiteY215" fmla="*/ 178970 h 508503"/>
              <a:gd name="connsiteX216" fmla="*/ 3905671 w 9352189"/>
              <a:gd name="connsiteY216" fmla="*/ 178968 h 508503"/>
              <a:gd name="connsiteX217" fmla="*/ 3905674 w 9352189"/>
              <a:gd name="connsiteY217" fmla="*/ 178968 h 508503"/>
              <a:gd name="connsiteX218" fmla="*/ 3980407 w 9352189"/>
              <a:gd name="connsiteY218" fmla="*/ 157352 h 508503"/>
              <a:gd name="connsiteX219" fmla="*/ 3958453 w 9352189"/>
              <a:gd name="connsiteY219" fmla="*/ 139009 h 508503"/>
              <a:gd name="connsiteX220" fmla="*/ 3885942 w 9352189"/>
              <a:gd name="connsiteY220" fmla="*/ 130917 h 508503"/>
              <a:gd name="connsiteX221" fmla="*/ 3505977 w 9352189"/>
              <a:gd name="connsiteY221" fmla="*/ 240820 h 508503"/>
              <a:gd name="connsiteX222" fmla="*/ 3559939 w 9352189"/>
              <a:gd name="connsiteY222" fmla="*/ 427384 h 508503"/>
              <a:gd name="connsiteX223" fmla="*/ 3559940 w 9352189"/>
              <a:gd name="connsiteY223" fmla="*/ 427387 h 508503"/>
              <a:gd name="connsiteX224" fmla="*/ 3516607 w 9352189"/>
              <a:gd name="connsiteY224" fmla="*/ 505988 h 508503"/>
              <a:gd name="connsiteX225" fmla="*/ 3438005 w 9352189"/>
              <a:gd name="connsiteY225" fmla="*/ 462656 h 508503"/>
              <a:gd name="connsiteX226" fmla="*/ 3437841 w 9352189"/>
              <a:gd name="connsiteY226" fmla="*/ 462704 h 508503"/>
              <a:gd name="connsiteX227" fmla="*/ 3383878 w 9352189"/>
              <a:gd name="connsiteY227" fmla="*/ 276137 h 508503"/>
              <a:gd name="connsiteX228" fmla="*/ 3293759 w 9352189"/>
              <a:gd name="connsiteY228" fmla="*/ 302203 h 508503"/>
              <a:gd name="connsiteX229" fmla="*/ 3293597 w 9352189"/>
              <a:gd name="connsiteY229" fmla="*/ 301642 h 508503"/>
              <a:gd name="connsiteX230" fmla="*/ 3284991 w 9352189"/>
              <a:gd name="connsiteY230" fmla="*/ 303218 h 508503"/>
              <a:gd name="connsiteX231" fmla="*/ 3219034 w 9352189"/>
              <a:gd name="connsiteY231" fmla="*/ 257570 h 508503"/>
              <a:gd name="connsiteX232" fmla="*/ 3250439 w 9352189"/>
              <a:gd name="connsiteY232" fmla="*/ 183761 h 508503"/>
              <a:gd name="connsiteX233" fmla="*/ 3258557 w 9352189"/>
              <a:gd name="connsiteY233" fmla="*/ 180499 h 508503"/>
              <a:gd name="connsiteX234" fmla="*/ 3258443 w 9352189"/>
              <a:gd name="connsiteY234" fmla="*/ 180104 h 508503"/>
              <a:gd name="connsiteX235" fmla="*/ 3262365 w 9352189"/>
              <a:gd name="connsiteY235" fmla="*/ 178970 h 508503"/>
              <a:gd name="connsiteX236" fmla="*/ 3262368 w 9352189"/>
              <a:gd name="connsiteY236" fmla="*/ 178968 h 508503"/>
              <a:gd name="connsiteX237" fmla="*/ 3262370 w 9352189"/>
              <a:gd name="connsiteY237" fmla="*/ 178968 h 508503"/>
              <a:gd name="connsiteX238" fmla="*/ 3337103 w 9352189"/>
              <a:gd name="connsiteY238" fmla="*/ 157352 h 508503"/>
              <a:gd name="connsiteX239" fmla="*/ 3315149 w 9352189"/>
              <a:gd name="connsiteY239" fmla="*/ 139009 h 508503"/>
              <a:gd name="connsiteX240" fmla="*/ 3242638 w 9352189"/>
              <a:gd name="connsiteY240" fmla="*/ 130917 h 508503"/>
              <a:gd name="connsiteX241" fmla="*/ 2862673 w 9352189"/>
              <a:gd name="connsiteY241" fmla="*/ 240820 h 508503"/>
              <a:gd name="connsiteX242" fmla="*/ 2916636 w 9352189"/>
              <a:gd name="connsiteY242" fmla="*/ 427384 h 508503"/>
              <a:gd name="connsiteX243" fmla="*/ 2916637 w 9352189"/>
              <a:gd name="connsiteY243" fmla="*/ 427387 h 508503"/>
              <a:gd name="connsiteX244" fmla="*/ 2873304 w 9352189"/>
              <a:gd name="connsiteY244" fmla="*/ 505988 h 508503"/>
              <a:gd name="connsiteX245" fmla="*/ 2794702 w 9352189"/>
              <a:gd name="connsiteY245" fmla="*/ 462656 h 508503"/>
              <a:gd name="connsiteX246" fmla="*/ 2794538 w 9352189"/>
              <a:gd name="connsiteY246" fmla="*/ 462704 h 508503"/>
              <a:gd name="connsiteX247" fmla="*/ 2740575 w 9352189"/>
              <a:gd name="connsiteY247" fmla="*/ 276137 h 508503"/>
              <a:gd name="connsiteX248" fmla="*/ 2650455 w 9352189"/>
              <a:gd name="connsiteY248" fmla="*/ 302203 h 508503"/>
              <a:gd name="connsiteX249" fmla="*/ 2650293 w 9352189"/>
              <a:gd name="connsiteY249" fmla="*/ 301642 h 508503"/>
              <a:gd name="connsiteX250" fmla="*/ 2641687 w 9352189"/>
              <a:gd name="connsiteY250" fmla="*/ 303218 h 508503"/>
              <a:gd name="connsiteX251" fmla="*/ 2575731 w 9352189"/>
              <a:gd name="connsiteY251" fmla="*/ 257570 h 508503"/>
              <a:gd name="connsiteX252" fmla="*/ 2607135 w 9352189"/>
              <a:gd name="connsiteY252" fmla="*/ 183761 h 508503"/>
              <a:gd name="connsiteX253" fmla="*/ 2615253 w 9352189"/>
              <a:gd name="connsiteY253" fmla="*/ 180499 h 508503"/>
              <a:gd name="connsiteX254" fmla="*/ 2615139 w 9352189"/>
              <a:gd name="connsiteY254" fmla="*/ 180104 h 508503"/>
              <a:gd name="connsiteX255" fmla="*/ 2619061 w 9352189"/>
              <a:gd name="connsiteY255" fmla="*/ 178970 h 508503"/>
              <a:gd name="connsiteX256" fmla="*/ 2619064 w 9352189"/>
              <a:gd name="connsiteY256" fmla="*/ 178968 h 508503"/>
              <a:gd name="connsiteX257" fmla="*/ 2619067 w 9352189"/>
              <a:gd name="connsiteY257" fmla="*/ 178968 h 508503"/>
              <a:gd name="connsiteX258" fmla="*/ 2693799 w 9352189"/>
              <a:gd name="connsiteY258" fmla="*/ 157352 h 508503"/>
              <a:gd name="connsiteX259" fmla="*/ 2671845 w 9352189"/>
              <a:gd name="connsiteY259" fmla="*/ 139009 h 508503"/>
              <a:gd name="connsiteX260" fmla="*/ 2599335 w 9352189"/>
              <a:gd name="connsiteY260" fmla="*/ 130917 h 508503"/>
              <a:gd name="connsiteX261" fmla="*/ 2219370 w 9352189"/>
              <a:gd name="connsiteY261" fmla="*/ 240820 h 508503"/>
              <a:gd name="connsiteX262" fmla="*/ 2273332 w 9352189"/>
              <a:gd name="connsiteY262" fmla="*/ 427384 h 508503"/>
              <a:gd name="connsiteX263" fmla="*/ 2273333 w 9352189"/>
              <a:gd name="connsiteY263" fmla="*/ 427387 h 508503"/>
              <a:gd name="connsiteX264" fmla="*/ 2230000 w 9352189"/>
              <a:gd name="connsiteY264" fmla="*/ 505988 h 508503"/>
              <a:gd name="connsiteX265" fmla="*/ 2151398 w 9352189"/>
              <a:gd name="connsiteY265" fmla="*/ 462656 h 508503"/>
              <a:gd name="connsiteX266" fmla="*/ 2151234 w 9352189"/>
              <a:gd name="connsiteY266" fmla="*/ 462704 h 508503"/>
              <a:gd name="connsiteX267" fmla="*/ 2097271 w 9352189"/>
              <a:gd name="connsiteY267" fmla="*/ 276137 h 508503"/>
              <a:gd name="connsiteX268" fmla="*/ 2007152 w 9352189"/>
              <a:gd name="connsiteY268" fmla="*/ 302203 h 508503"/>
              <a:gd name="connsiteX269" fmla="*/ 2006989 w 9352189"/>
              <a:gd name="connsiteY269" fmla="*/ 301642 h 508503"/>
              <a:gd name="connsiteX270" fmla="*/ 1998383 w 9352189"/>
              <a:gd name="connsiteY270" fmla="*/ 303218 h 508503"/>
              <a:gd name="connsiteX271" fmla="*/ 1932427 w 9352189"/>
              <a:gd name="connsiteY271" fmla="*/ 257570 h 508503"/>
              <a:gd name="connsiteX272" fmla="*/ 1963831 w 9352189"/>
              <a:gd name="connsiteY272" fmla="*/ 183761 h 508503"/>
              <a:gd name="connsiteX273" fmla="*/ 1971949 w 9352189"/>
              <a:gd name="connsiteY273" fmla="*/ 180499 h 508503"/>
              <a:gd name="connsiteX274" fmla="*/ 1971835 w 9352189"/>
              <a:gd name="connsiteY274" fmla="*/ 180104 h 508503"/>
              <a:gd name="connsiteX275" fmla="*/ 1975757 w 9352189"/>
              <a:gd name="connsiteY275" fmla="*/ 178970 h 508503"/>
              <a:gd name="connsiteX276" fmla="*/ 1975761 w 9352189"/>
              <a:gd name="connsiteY276" fmla="*/ 178968 h 508503"/>
              <a:gd name="connsiteX277" fmla="*/ 1975763 w 9352189"/>
              <a:gd name="connsiteY277" fmla="*/ 178968 h 508503"/>
              <a:gd name="connsiteX278" fmla="*/ 2050496 w 9352189"/>
              <a:gd name="connsiteY278" fmla="*/ 157352 h 508503"/>
              <a:gd name="connsiteX279" fmla="*/ 2028541 w 9352189"/>
              <a:gd name="connsiteY279" fmla="*/ 139009 h 508503"/>
              <a:gd name="connsiteX280" fmla="*/ 1956031 w 9352189"/>
              <a:gd name="connsiteY280" fmla="*/ 130917 h 508503"/>
              <a:gd name="connsiteX281" fmla="*/ 1576066 w 9352189"/>
              <a:gd name="connsiteY281" fmla="*/ 240820 h 508503"/>
              <a:gd name="connsiteX282" fmla="*/ 1630028 w 9352189"/>
              <a:gd name="connsiteY282" fmla="*/ 427384 h 508503"/>
              <a:gd name="connsiteX283" fmla="*/ 1630029 w 9352189"/>
              <a:gd name="connsiteY283" fmla="*/ 427387 h 508503"/>
              <a:gd name="connsiteX284" fmla="*/ 1586696 w 9352189"/>
              <a:gd name="connsiteY284" fmla="*/ 505988 h 508503"/>
              <a:gd name="connsiteX285" fmla="*/ 1508094 w 9352189"/>
              <a:gd name="connsiteY285" fmla="*/ 462656 h 508503"/>
              <a:gd name="connsiteX286" fmla="*/ 1507930 w 9352189"/>
              <a:gd name="connsiteY286" fmla="*/ 462704 h 508503"/>
              <a:gd name="connsiteX287" fmla="*/ 1453967 w 9352189"/>
              <a:gd name="connsiteY287" fmla="*/ 276137 h 508503"/>
              <a:gd name="connsiteX288" fmla="*/ 1363848 w 9352189"/>
              <a:gd name="connsiteY288" fmla="*/ 302203 h 508503"/>
              <a:gd name="connsiteX289" fmla="*/ 1363685 w 9352189"/>
              <a:gd name="connsiteY289" fmla="*/ 301642 h 508503"/>
              <a:gd name="connsiteX290" fmla="*/ 1355079 w 9352189"/>
              <a:gd name="connsiteY290" fmla="*/ 303218 h 508503"/>
              <a:gd name="connsiteX291" fmla="*/ 1289123 w 9352189"/>
              <a:gd name="connsiteY291" fmla="*/ 257570 h 508503"/>
              <a:gd name="connsiteX292" fmla="*/ 1320527 w 9352189"/>
              <a:gd name="connsiteY292" fmla="*/ 183761 h 508503"/>
              <a:gd name="connsiteX293" fmla="*/ 1328645 w 9352189"/>
              <a:gd name="connsiteY293" fmla="*/ 180499 h 508503"/>
              <a:gd name="connsiteX294" fmla="*/ 1328531 w 9352189"/>
              <a:gd name="connsiteY294" fmla="*/ 180104 h 508503"/>
              <a:gd name="connsiteX295" fmla="*/ 1332454 w 9352189"/>
              <a:gd name="connsiteY295" fmla="*/ 178970 h 508503"/>
              <a:gd name="connsiteX296" fmla="*/ 1332456 w 9352189"/>
              <a:gd name="connsiteY296" fmla="*/ 178968 h 508503"/>
              <a:gd name="connsiteX297" fmla="*/ 1332459 w 9352189"/>
              <a:gd name="connsiteY297" fmla="*/ 178968 h 508503"/>
              <a:gd name="connsiteX298" fmla="*/ 1407192 w 9352189"/>
              <a:gd name="connsiteY298" fmla="*/ 157352 h 508503"/>
              <a:gd name="connsiteX299" fmla="*/ 1385238 w 9352189"/>
              <a:gd name="connsiteY299" fmla="*/ 139009 h 508503"/>
              <a:gd name="connsiteX300" fmla="*/ 1312727 w 9352189"/>
              <a:gd name="connsiteY300" fmla="*/ 130917 h 508503"/>
              <a:gd name="connsiteX301" fmla="*/ 932762 w 9352189"/>
              <a:gd name="connsiteY301" fmla="*/ 240820 h 508503"/>
              <a:gd name="connsiteX302" fmla="*/ 986724 w 9352189"/>
              <a:gd name="connsiteY302" fmla="*/ 427384 h 508503"/>
              <a:gd name="connsiteX303" fmla="*/ 986725 w 9352189"/>
              <a:gd name="connsiteY303" fmla="*/ 427387 h 508503"/>
              <a:gd name="connsiteX304" fmla="*/ 943392 w 9352189"/>
              <a:gd name="connsiteY304" fmla="*/ 505988 h 508503"/>
              <a:gd name="connsiteX305" fmla="*/ 864790 w 9352189"/>
              <a:gd name="connsiteY305" fmla="*/ 462656 h 508503"/>
              <a:gd name="connsiteX306" fmla="*/ 864626 w 9352189"/>
              <a:gd name="connsiteY306" fmla="*/ 462704 h 508503"/>
              <a:gd name="connsiteX307" fmla="*/ 810663 w 9352189"/>
              <a:gd name="connsiteY307" fmla="*/ 276137 h 508503"/>
              <a:gd name="connsiteX308" fmla="*/ 720544 w 9352189"/>
              <a:gd name="connsiteY308" fmla="*/ 302203 h 508503"/>
              <a:gd name="connsiteX309" fmla="*/ 720381 w 9352189"/>
              <a:gd name="connsiteY309" fmla="*/ 301642 h 508503"/>
              <a:gd name="connsiteX310" fmla="*/ 711775 w 9352189"/>
              <a:gd name="connsiteY310" fmla="*/ 303218 h 508503"/>
              <a:gd name="connsiteX311" fmla="*/ 645819 w 9352189"/>
              <a:gd name="connsiteY311" fmla="*/ 257570 h 508503"/>
              <a:gd name="connsiteX312" fmla="*/ 677223 w 9352189"/>
              <a:gd name="connsiteY312" fmla="*/ 183761 h 508503"/>
              <a:gd name="connsiteX313" fmla="*/ 685341 w 9352189"/>
              <a:gd name="connsiteY313" fmla="*/ 180499 h 508503"/>
              <a:gd name="connsiteX314" fmla="*/ 685227 w 9352189"/>
              <a:gd name="connsiteY314" fmla="*/ 180104 h 508503"/>
              <a:gd name="connsiteX315" fmla="*/ 689150 w 9352189"/>
              <a:gd name="connsiteY315" fmla="*/ 178970 h 508503"/>
              <a:gd name="connsiteX316" fmla="*/ 689152 w 9352189"/>
              <a:gd name="connsiteY316" fmla="*/ 178968 h 508503"/>
              <a:gd name="connsiteX317" fmla="*/ 689155 w 9352189"/>
              <a:gd name="connsiteY317" fmla="*/ 178968 h 508503"/>
              <a:gd name="connsiteX318" fmla="*/ 763888 w 9352189"/>
              <a:gd name="connsiteY318" fmla="*/ 157352 h 508503"/>
              <a:gd name="connsiteX319" fmla="*/ 741934 w 9352189"/>
              <a:gd name="connsiteY319" fmla="*/ 139009 h 508503"/>
              <a:gd name="connsiteX320" fmla="*/ 669423 w 9352189"/>
              <a:gd name="connsiteY320" fmla="*/ 130917 h 508503"/>
              <a:gd name="connsiteX321" fmla="*/ 77240 w 9352189"/>
              <a:gd name="connsiteY321" fmla="*/ 302203 h 508503"/>
              <a:gd name="connsiteX322" fmla="*/ 77077 w 9352189"/>
              <a:gd name="connsiteY322" fmla="*/ 301642 h 508503"/>
              <a:gd name="connsiteX323" fmla="*/ 68472 w 9352189"/>
              <a:gd name="connsiteY323" fmla="*/ 303218 h 508503"/>
              <a:gd name="connsiteX324" fmla="*/ 2516 w 9352189"/>
              <a:gd name="connsiteY324" fmla="*/ 257570 h 508503"/>
              <a:gd name="connsiteX325" fmla="*/ 33920 w 9352189"/>
              <a:gd name="connsiteY325" fmla="*/ 183761 h 508503"/>
              <a:gd name="connsiteX326" fmla="*/ 42037 w 9352189"/>
              <a:gd name="connsiteY326" fmla="*/ 180499 h 508503"/>
              <a:gd name="connsiteX327" fmla="*/ 41923 w 9352189"/>
              <a:gd name="connsiteY327" fmla="*/ 180104 h 508503"/>
              <a:gd name="connsiteX328" fmla="*/ 45845 w 9352189"/>
              <a:gd name="connsiteY328" fmla="*/ 178970 h 508503"/>
              <a:gd name="connsiteX329" fmla="*/ 45848 w 9352189"/>
              <a:gd name="connsiteY329" fmla="*/ 178968 h 508503"/>
              <a:gd name="connsiteX330" fmla="*/ 45852 w 9352189"/>
              <a:gd name="connsiteY330" fmla="*/ 178968 h 508503"/>
              <a:gd name="connsiteX331" fmla="*/ 634107 w 9352189"/>
              <a:gd name="connsiteY331" fmla="*/ 8817 h 508503"/>
              <a:gd name="connsiteX332" fmla="*/ 678425 w 9352189"/>
              <a:gd name="connsiteY332" fmla="*/ 702 h 508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</a:cxnLst>
            <a:rect l="l" t="t" r="r" b="b"/>
            <a:pathLst>
              <a:path w="9352189" h="508503">
                <a:moveTo>
                  <a:pt x="678425" y="702"/>
                </a:moveTo>
                <a:cubicBezTo>
                  <a:pt x="755773" y="-5476"/>
                  <a:pt x="830326" y="29522"/>
                  <a:pt x="875368" y="90969"/>
                </a:cubicBezTo>
                <a:lnTo>
                  <a:pt x="890039" y="120863"/>
                </a:lnTo>
                <a:lnTo>
                  <a:pt x="1277411" y="8817"/>
                </a:lnTo>
                <a:cubicBezTo>
                  <a:pt x="1292162" y="4550"/>
                  <a:pt x="1306996" y="1879"/>
                  <a:pt x="1321729" y="702"/>
                </a:cubicBezTo>
                <a:cubicBezTo>
                  <a:pt x="1399077" y="-5476"/>
                  <a:pt x="1473630" y="29522"/>
                  <a:pt x="1518672" y="90969"/>
                </a:cubicBezTo>
                <a:lnTo>
                  <a:pt x="1533343" y="120863"/>
                </a:lnTo>
                <a:lnTo>
                  <a:pt x="1920715" y="8817"/>
                </a:lnTo>
                <a:cubicBezTo>
                  <a:pt x="1935467" y="4550"/>
                  <a:pt x="1950300" y="1879"/>
                  <a:pt x="1965033" y="702"/>
                </a:cubicBezTo>
                <a:cubicBezTo>
                  <a:pt x="2042380" y="-5476"/>
                  <a:pt x="2116933" y="29522"/>
                  <a:pt x="2161975" y="90969"/>
                </a:cubicBezTo>
                <a:lnTo>
                  <a:pt x="2176647" y="120863"/>
                </a:lnTo>
                <a:lnTo>
                  <a:pt x="2564019" y="8817"/>
                </a:lnTo>
                <a:cubicBezTo>
                  <a:pt x="2578770" y="4550"/>
                  <a:pt x="2593603" y="1879"/>
                  <a:pt x="2608337" y="702"/>
                </a:cubicBezTo>
                <a:cubicBezTo>
                  <a:pt x="2685684" y="-5476"/>
                  <a:pt x="2760237" y="29522"/>
                  <a:pt x="2805280" y="90969"/>
                </a:cubicBezTo>
                <a:lnTo>
                  <a:pt x="2819951" y="120863"/>
                </a:lnTo>
                <a:lnTo>
                  <a:pt x="3207323" y="8817"/>
                </a:lnTo>
                <a:cubicBezTo>
                  <a:pt x="3222073" y="4550"/>
                  <a:pt x="3236907" y="1879"/>
                  <a:pt x="3251641" y="702"/>
                </a:cubicBezTo>
                <a:cubicBezTo>
                  <a:pt x="3328988" y="-5476"/>
                  <a:pt x="3403541" y="29522"/>
                  <a:pt x="3448583" y="90969"/>
                </a:cubicBezTo>
                <a:lnTo>
                  <a:pt x="3463255" y="120863"/>
                </a:lnTo>
                <a:lnTo>
                  <a:pt x="3850626" y="8817"/>
                </a:lnTo>
                <a:cubicBezTo>
                  <a:pt x="3865377" y="4550"/>
                  <a:pt x="3880211" y="1879"/>
                  <a:pt x="3894944" y="702"/>
                </a:cubicBezTo>
                <a:cubicBezTo>
                  <a:pt x="3972292" y="-5476"/>
                  <a:pt x="4046845" y="29522"/>
                  <a:pt x="4091887" y="90969"/>
                </a:cubicBezTo>
                <a:lnTo>
                  <a:pt x="4106558" y="120863"/>
                </a:lnTo>
                <a:lnTo>
                  <a:pt x="4493930" y="8817"/>
                </a:lnTo>
                <a:cubicBezTo>
                  <a:pt x="4508681" y="4550"/>
                  <a:pt x="4523515" y="1879"/>
                  <a:pt x="4538248" y="702"/>
                </a:cubicBezTo>
                <a:cubicBezTo>
                  <a:pt x="4615596" y="-5476"/>
                  <a:pt x="4690149" y="29522"/>
                  <a:pt x="4735191" y="90969"/>
                </a:cubicBezTo>
                <a:lnTo>
                  <a:pt x="4749862" y="120863"/>
                </a:lnTo>
                <a:lnTo>
                  <a:pt x="5137234" y="8817"/>
                </a:lnTo>
                <a:cubicBezTo>
                  <a:pt x="5151985" y="4550"/>
                  <a:pt x="5166819" y="1879"/>
                  <a:pt x="5181552" y="702"/>
                </a:cubicBezTo>
                <a:cubicBezTo>
                  <a:pt x="5258900" y="-5476"/>
                  <a:pt x="5333453" y="29522"/>
                  <a:pt x="5378495" y="90969"/>
                </a:cubicBezTo>
                <a:lnTo>
                  <a:pt x="5393166" y="120863"/>
                </a:lnTo>
                <a:lnTo>
                  <a:pt x="5780538" y="8817"/>
                </a:lnTo>
                <a:cubicBezTo>
                  <a:pt x="5795289" y="4550"/>
                  <a:pt x="5810123" y="1879"/>
                  <a:pt x="5824856" y="702"/>
                </a:cubicBezTo>
                <a:cubicBezTo>
                  <a:pt x="5902204" y="-5476"/>
                  <a:pt x="5976757" y="29522"/>
                  <a:pt x="6021799" y="90969"/>
                </a:cubicBezTo>
                <a:lnTo>
                  <a:pt x="6036470" y="120863"/>
                </a:lnTo>
                <a:lnTo>
                  <a:pt x="6423842" y="8817"/>
                </a:lnTo>
                <a:cubicBezTo>
                  <a:pt x="6438593" y="4550"/>
                  <a:pt x="6453427" y="1879"/>
                  <a:pt x="6468160" y="702"/>
                </a:cubicBezTo>
                <a:cubicBezTo>
                  <a:pt x="6545508" y="-5476"/>
                  <a:pt x="6620061" y="29522"/>
                  <a:pt x="6665103" y="90969"/>
                </a:cubicBezTo>
                <a:lnTo>
                  <a:pt x="6679774" y="120863"/>
                </a:lnTo>
                <a:lnTo>
                  <a:pt x="7067146" y="8817"/>
                </a:lnTo>
                <a:cubicBezTo>
                  <a:pt x="7081897" y="4550"/>
                  <a:pt x="7096731" y="1879"/>
                  <a:pt x="7111464" y="702"/>
                </a:cubicBezTo>
                <a:cubicBezTo>
                  <a:pt x="7188812" y="-5476"/>
                  <a:pt x="7263365" y="29522"/>
                  <a:pt x="7308407" y="90969"/>
                </a:cubicBezTo>
                <a:lnTo>
                  <a:pt x="7323078" y="120863"/>
                </a:lnTo>
                <a:lnTo>
                  <a:pt x="7710450" y="8817"/>
                </a:lnTo>
                <a:cubicBezTo>
                  <a:pt x="7725201" y="4550"/>
                  <a:pt x="7740035" y="1879"/>
                  <a:pt x="7754768" y="702"/>
                </a:cubicBezTo>
                <a:cubicBezTo>
                  <a:pt x="7832116" y="-5476"/>
                  <a:pt x="7906669" y="29522"/>
                  <a:pt x="7951711" y="90969"/>
                </a:cubicBezTo>
                <a:lnTo>
                  <a:pt x="7966382" y="120863"/>
                </a:lnTo>
                <a:lnTo>
                  <a:pt x="8353754" y="8817"/>
                </a:lnTo>
                <a:cubicBezTo>
                  <a:pt x="8368505" y="4550"/>
                  <a:pt x="8383339" y="1879"/>
                  <a:pt x="8398072" y="702"/>
                </a:cubicBezTo>
                <a:cubicBezTo>
                  <a:pt x="8475419" y="-5476"/>
                  <a:pt x="8549972" y="29522"/>
                  <a:pt x="8595015" y="90969"/>
                </a:cubicBezTo>
                <a:lnTo>
                  <a:pt x="8609686" y="120863"/>
                </a:lnTo>
                <a:lnTo>
                  <a:pt x="8997056" y="8817"/>
                </a:lnTo>
                <a:cubicBezTo>
                  <a:pt x="9011807" y="4550"/>
                  <a:pt x="9026641" y="1879"/>
                  <a:pt x="9041374" y="702"/>
                </a:cubicBezTo>
                <a:cubicBezTo>
                  <a:pt x="9144504" y="-7536"/>
                  <a:pt x="9242666" y="57430"/>
                  <a:pt x="9272533" y="160687"/>
                </a:cubicBezTo>
                <a:lnTo>
                  <a:pt x="9349673" y="427384"/>
                </a:lnTo>
                <a:lnTo>
                  <a:pt x="9349674" y="427387"/>
                </a:lnTo>
                <a:cubicBezTo>
                  <a:pt x="9359413" y="461058"/>
                  <a:pt x="9340012" y="496249"/>
                  <a:pt x="9306341" y="505988"/>
                </a:cubicBezTo>
                <a:cubicBezTo>
                  <a:pt x="9272670" y="515728"/>
                  <a:pt x="9237478" y="496327"/>
                  <a:pt x="9227739" y="462656"/>
                </a:cubicBezTo>
                <a:lnTo>
                  <a:pt x="9227575" y="462704"/>
                </a:lnTo>
                <a:lnTo>
                  <a:pt x="9150434" y="196004"/>
                </a:lnTo>
                <a:cubicBezTo>
                  <a:pt x="9135805" y="145429"/>
                  <a:pt x="9082947" y="116288"/>
                  <a:pt x="9032372" y="130917"/>
                </a:cubicBezTo>
                <a:lnTo>
                  <a:pt x="8652409" y="240820"/>
                </a:lnTo>
                <a:lnTo>
                  <a:pt x="8706371" y="427384"/>
                </a:lnTo>
                <a:lnTo>
                  <a:pt x="8706372" y="427387"/>
                </a:lnTo>
                <a:cubicBezTo>
                  <a:pt x="8716111" y="461058"/>
                  <a:pt x="8696710" y="496249"/>
                  <a:pt x="8663039" y="505988"/>
                </a:cubicBezTo>
                <a:cubicBezTo>
                  <a:pt x="8629368" y="515728"/>
                  <a:pt x="8594176" y="496327"/>
                  <a:pt x="8584437" y="462656"/>
                </a:cubicBezTo>
                <a:lnTo>
                  <a:pt x="8584273" y="462704"/>
                </a:lnTo>
                <a:lnTo>
                  <a:pt x="8530310" y="276136"/>
                </a:lnTo>
                <a:lnTo>
                  <a:pt x="8440189" y="302203"/>
                </a:lnTo>
                <a:lnTo>
                  <a:pt x="8440026" y="301642"/>
                </a:lnTo>
                <a:lnTo>
                  <a:pt x="8431420" y="303218"/>
                </a:lnTo>
                <a:cubicBezTo>
                  <a:pt x="8401994" y="305569"/>
                  <a:pt x="8373985" y="287032"/>
                  <a:pt x="8365464" y="257570"/>
                </a:cubicBezTo>
                <a:cubicBezTo>
                  <a:pt x="8356942" y="228108"/>
                  <a:pt x="8370730" y="197482"/>
                  <a:pt x="8396868" y="183761"/>
                </a:cubicBezTo>
                <a:lnTo>
                  <a:pt x="8404986" y="180499"/>
                </a:lnTo>
                <a:lnTo>
                  <a:pt x="8404872" y="180104"/>
                </a:lnTo>
                <a:lnTo>
                  <a:pt x="8408794" y="178970"/>
                </a:lnTo>
                <a:cubicBezTo>
                  <a:pt x="8408795" y="178969"/>
                  <a:pt x="8408796" y="178968"/>
                  <a:pt x="8408797" y="178968"/>
                </a:cubicBezTo>
                <a:cubicBezTo>
                  <a:pt x="8408798" y="178967"/>
                  <a:pt x="8408799" y="178968"/>
                  <a:pt x="8408800" y="178968"/>
                </a:cubicBezTo>
                <a:lnTo>
                  <a:pt x="8483534" y="157352"/>
                </a:lnTo>
                <a:lnTo>
                  <a:pt x="8461581" y="139009"/>
                </a:lnTo>
                <a:cubicBezTo>
                  <a:pt x="8440216" y="127231"/>
                  <a:pt x="8414358" y="123603"/>
                  <a:pt x="8389070" y="130917"/>
                </a:cubicBezTo>
                <a:lnTo>
                  <a:pt x="8009105" y="240820"/>
                </a:lnTo>
                <a:lnTo>
                  <a:pt x="8063067" y="427384"/>
                </a:lnTo>
                <a:lnTo>
                  <a:pt x="8063068" y="427387"/>
                </a:lnTo>
                <a:cubicBezTo>
                  <a:pt x="8072807" y="461058"/>
                  <a:pt x="8053406" y="496249"/>
                  <a:pt x="8019735" y="505988"/>
                </a:cubicBezTo>
                <a:cubicBezTo>
                  <a:pt x="7986064" y="515728"/>
                  <a:pt x="7950872" y="496327"/>
                  <a:pt x="7941133" y="462656"/>
                </a:cubicBezTo>
                <a:lnTo>
                  <a:pt x="7940969" y="462704"/>
                </a:lnTo>
                <a:lnTo>
                  <a:pt x="7887006" y="276137"/>
                </a:lnTo>
                <a:lnTo>
                  <a:pt x="7796887" y="302203"/>
                </a:lnTo>
                <a:lnTo>
                  <a:pt x="7796724" y="301642"/>
                </a:lnTo>
                <a:lnTo>
                  <a:pt x="7788118" y="303218"/>
                </a:lnTo>
                <a:cubicBezTo>
                  <a:pt x="7758692" y="305569"/>
                  <a:pt x="7730683" y="287032"/>
                  <a:pt x="7722162" y="257570"/>
                </a:cubicBezTo>
                <a:cubicBezTo>
                  <a:pt x="7713640" y="228108"/>
                  <a:pt x="7727428" y="197482"/>
                  <a:pt x="7753566" y="183761"/>
                </a:cubicBezTo>
                <a:lnTo>
                  <a:pt x="7761684" y="180499"/>
                </a:lnTo>
                <a:lnTo>
                  <a:pt x="7761570" y="180104"/>
                </a:lnTo>
                <a:lnTo>
                  <a:pt x="7765492" y="178970"/>
                </a:lnTo>
                <a:cubicBezTo>
                  <a:pt x="7765493" y="178969"/>
                  <a:pt x="7765494" y="178968"/>
                  <a:pt x="7765495" y="178968"/>
                </a:cubicBezTo>
                <a:cubicBezTo>
                  <a:pt x="7765496" y="178967"/>
                  <a:pt x="7765497" y="178968"/>
                  <a:pt x="7765498" y="178968"/>
                </a:cubicBezTo>
                <a:lnTo>
                  <a:pt x="7840231" y="157352"/>
                </a:lnTo>
                <a:lnTo>
                  <a:pt x="7818277" y="139009"/>
                </a:lnTo>
                <a:cubicBezTo>
                  <a:pt x="7796912" y="127231"/>
                  <a:pt x="7771054" y="123603"/>
                  <a:pt x="7745766" y="130917"/>
                </a:cubicBezTo>
                <a:lnTo>
                  <a:pt x="7365801" y="240820"/>
                </a:lnTo>
                <a:lnTo>
                  <a:pt x="7419763" y="427384"/>
                </a:lnTo>
                <a:lnTo>
                  <a:pt x="7419764" y="427387"/>
                </a:lnTo>
                <a:cubicBezTo>
                  <a:pt x="7429503" y="461058"/>
                  <a:pt x="7410102" y="496249"/>
                  <a:pt x="7376431" y="505988"/>
                </a:cubicBezTo>
                <a:cubicBezTo>
                  <a:pt x="7342760" y="515728"/>
                  <a:pt x="7307568" y="496327"/>
                  <a:pt x="7297829" y="462656"/>
                </a:cubicBezTo>
                <a:lnTo>
                  <a:pt x="7297665" y="462704"/>
                </a:lnTo>
                <a:lnTo>
                  <a:pt x="7243702" y="276137"/>
                </a:lnTo>
                <a:lnTo>
                  <a:pt x="7153583" y="302203"/>
                </a:lnTo>
                <a:lnTo>
                  <a:pt x="7153420" y="301642"/>
                </a:lnTo>
                <a:lnTo>
                  <a:pt x="7144814" y="303218"/>
                </a:lnTo>
                <a:cubicBezTo>
                  <a:pt x="7115388" y="305569"/>
                  <a:pt x="7087379" y="287032"/>
                  <a:pt x="7078858" y="257570"/>
                </a:cubicBezTo>
                <a:cubicBezTo>
                  <a:pt x="7070336" y="228108"/>
                  <a:pt x="7084124" y="197482"/>
                  <a:pt x="7110262" y="183761"/>
                </a:cubicBezTo>
                <a:lnTo>
                  <a:pt x="7118380" y="180499"/>
                </a:lnTo>
                <a:lnTo>
                  <a:pt x="7118266" y="180104"/>
                </a:lnTo>
                <a:lnTo>
                  <a:pt x="7122188" y="178970"/>
                </a:lnTo>
                <a:cubicBezTo>
                  <a:pt x="7122189" y="178969"/>
                  <a:pt x="7122190" y="178968"/>
                  <a:pt x="7122191" y="178968"/>
                </a:cubicBezTo>
                <a:cubicBezTo>
                  <a:pt x="7122192" y="178967"/>
                  <a:pt x="7122193" y="178968"/>
                  <a:pt x="7122194" y="178968"/>
                </a:cubicBezTo>
                <a:lnTo>
                  <a:pt x="7196927" y="157352"/>
                </a:lnTo>
                <a:lnTo>
                  <a:pt x="7174973" y="139009"/>
                </a:lnTo>
                <a:cubicBezTo>
                  <a:pt x="7153608" y="127231"/>
                  <a:pt x="7127750" y="123603"/>
                  <a:pt x="7102462" y="130917"/>
                </a:cubicBezTo>
                <a:lnTo>
                  <a:pt x="6722497" y="240820"/>
                </a:lnTo>
                <a:lnTo>
                  <a:pt x="6776459" y="427384"/>
                </a:lnTo>
                <a:lnTo>
                  <a:pt x="6776460" y="427387"/>
                </a:lnTo>
                <a:cubicBezTo>
                  <a:pt x="6786199" y="461058"/>
                  <a:pt x="6766798" y="496249"/>
                  <a:pt x="6733127" y="505988"/>
                </a:cubicBezTo>
                <a:cubicBezTo>
                  <a:pt x="6699456" y="515728"/>
                  <a:pt x="6664264" y="496327"/>
                  <a:pt x="6654525" y="462656"/>
                </a:cubicBezTo>
                <a:lnTo>
                  <a:pt x="6654361" y="462704"/>
                </a:lnTo>
                <a:lnTo>
                  <a:pt x="6600398" y="276137"/>
                </a:lnTo>
                <a:lnTo>
                  <a:pt x="6510279" y="302203"/>
                </a:lnTo>
                <a:lnTo>
                  <a:pt x="6510116" y="301642"/>
                </a:lnTo>
                <a:lnTo>
                  <a:pt x="6501510" y="303218"/>
                </a:lnTo>
                <a:cubicBezTo>
                  <a:pt x="6472084" y="305569"/>
                  <a:pt x="6444075" y="287032"/>
                  <a:pt x="6435554" y="257570"/>
                </a:cubicBezTo>
                <a:cubicBezTo>
                  <a:pt x="6427032" y="228108"/>
                  <a:pt x="6440820" y="197482"/>
                  <a:pt x="6466958" y="183761"/>
                </a:cubicBezTo>
                <a:lnTo>
                  <a:pt x="6475076" y="180499"/>
                </a:lnTo>
                <a:lnTo>
                  <a:pt x="6474962" y="180104"/>
                </a:lnTo>
                <a:lnTo>
                  <a:pt x="6478884" y="178970"/>
                </a:lnTo>
                <a:cubicBezTo>
                  <a:pt x="6478885" y="178969"/>
                  <a:pt x="6478886" y="178968"/>
                  <a:pt x="6478887" y="178968"/>
                </a:cubicBezTo>
                <a:cubicBezTo>
                  <a:pt x="6478888" y="178967"/>
                  <a:pt x="6478889" y="178968"/>
                  <a:pt x="6478890" y="178968"/>
                </a:cubicBezTo>
                <a:lnTo>
                  <a:pt x="6553623" y="157352"/>
                </a:lnTo>
                <a:lnTo>
                  <a:pt x="6531669" y="139009"/>
                </a:lnTo>
                <a:cubicBezTo>
                  <a:pt x="6510304" y="127231"/>
                  <a:pt x="6484446" y="123603"/>
                  <a:pt x="6459158" y="130917"/>
                </a:cubicBezTo>
                <a:lnTo>
                  <a:pt x="6079193" y="240820"/>
                </a:lnTo>
                <a:lnTo>
                  <a:pt x="6133155" y="427384"/>
                </a:lnTo>
                <a:lnTo>
                  <a:pt x="6133156" y="427387"/>
                </a:lnTo>
                <a:cubicBezTo>
                  <a:pt x="6142895" y="461058"/>
                  <a:pt x="6123494" y="496249"/>
                  <a:pt x="6089823" y="505988"/>
                </a:cubicBezTo>
                <a:cubicBezTo>
                  <a:pt x="6056152" y="515728"/>
                  <a:pt x="6020960" y="496327"/>
                  <a:pt x="6011221" y="462656"/>
                </a:cubicBezTo>
                <a:lnTo>
                  <a:pt x="6011057" y="462704"/>
                </a:lnTo>
                <a:lnTo>
                  <a:pt x="5957094" y="276137"/>
                </a:lnTo>
                <a:lnTo>
                  <a:pt x="5866975" y="302203"/>
                </a:lnTo>
                <a:lnTo>
                  <a:pt x="5866812" y="301642"/>
                </a:lnTo>
                <a:lnTo>
                  <a:pt x="5858206" y="303218"/>
                </a:lnTo>
                <a:cubicBezTo>
                  <a:pt x="5828780" y="305569"/>
                  <a:pt x="5800771" y="287032"/>
                  <a:pt x="5792250" y="257570"/>
                </a:cubicBezTo>
                <a:cubicBezTo>
                  <a:pt x="5783728" y="228108"/>
                  <a:pt x="5797516" y="197482"/>
                  <a:pt x="5823654" y="183761"/>
                </a:cubicBezTo>
                <a:lnTo>
                  <a:pt x="5831772" y="180499"/>
                </a:lnTo>
                <a:lnTo>
                  <a:pt x="5831658" y="180104"/>
                </a:lnTo>
                <a:lnTo>
                  <a:pt x="5835580" y="178970"/>
                </a:lnTo>
                <a:cubicBezTo>
                  <a:pt x="5835581" y="178969"/>
                  <a:pt x="5835582" y="178968"/>
                  <a:pt x="5835583" y="178968"/>
                </a:cubicBezTo>
                <a:cubicBezTo>
                  <a:pt x="5835584" y="178967"/>
                  <a:pt x="5835585" y="178968"/>
                  <a:pt x="5835586" y="178968"/>
                </a:cubicBezTo>
                <a:lnTo>
                  <a:pt x="5910319" y="157352"/>
                </a:lnTo>
                <a:lnTo>
                  <a:pt x="5888365" y="139009"/>
                </a:lnTo>
                <a:cubicBezTo>
                  <a:pt x="5867000" y="127231"/>
                  <a:pt x="5841142" y="123603"/>
                  <a:pt x="5815854" y="130917"/>
                </a:cubicBezTo>
                <a:lnTo>
                  <a:pt x="5435889" y="240820"/>
                </a:lnTo>
                <a:lnTo>
                  <a:pt x="5489851" y="427384"/>
                </a:lnTo>
                <a:lnTo>
                  <a:pt x="5489852" y="427387"/>
                </a:lnTo>
                <a:cubicBezTo>
                  <a:pt x="5499591" y="461058"/>
                  <a:pt x="5480190" y="496249"/>
                  <a:pt x="5446519" y="505988"/>
                </a:cubicBezTo>
                <a:cubicBezTo>
                  <a:pt x="5412848" y="515728"/>
                  <a:pt x="5377656" y="496327"/>
                  <a:pt x="5367917" y="462656"/>
                </a:cubicBezTo>
                <a:lnTo>
                  <a:pt x="5367753" y="462704"/>
                </a:lnTo>
                <a:lnTo>
                  <a:pt x="5313790" y="276137"/>
                </a:lnTo>
                <a:lnTo>
                  <a:pt x="5223671" y="302203"/>
                </a:lnTo>
                <a:lnTo>
                  <a:pt x="5223508" y="301642"/>
                </a:lnTo>
                <a:lnTo>
                  <a:pt x="5214902" y="303218"/>
                </a:lnTo>
                <a:cubicBezTo>
                  <a:pt x="5185476" y="305569"/>
                  <a:pt x="5157467" y="287032"/>
                  <a:pt x="5148946" y="257570"/>
                </a:cubicBezTo>
                <a:cubicBezTo>
                  <a:pt x="5140424" y="228108"/>
                  <a:pt x="5154212" y="197482"/>
                  <a:pt x="5180350" y="183761"/>
                </a:cubicBezTo>
                <a:lnTo>
                  <a:pt x="5188468" y="180499"/>
                </a:lnTo>
                <a:lnTo>
                  <a:pt x="5188354" y="180104"/>
                </a:lnTo>
                <a:lnTo>
                  <a:pt x="5192276" y="178970"/>
                </a:lnTo>
                <a:cubicBezTo>
                  <a:pt x="5192277" y="178969"/>
                  <a:pt x="5192278" y="178968"/>
                  <a:pt x="5192279" y="178968"/>
                </a:cubicBezTo>
                <a:cubicBezTo>
                  <a:pt x="5192280" y="178967"/>
                  <a:pt x="5192281" y="178968"/>
                  <a:pt x="5192282" y="178968"/>
                </a:cubicBezTo>
                <a:lnTo>
                  <a:pt x="5267015" y="157352"/>
                </a:lnTo>
                <a:lnTo>
                  <a:pt x="5245061" y="139009"/>
                </a:lnTo>
                <a:cubicBezTo>
                  <a:pt x="5223696" y="127231"/>
                  <a:pt x="5197838" y="123603"/>
                  <a:pt x="5172550" y="130917"/>
                </a:cubicBezTo>
                <a:lnTo>
                  <a:pt x="4792585" y="240820"/>
                </a:lnTo>
                <a:lnTo>
                  <a:pt x="4846547" y="427384"/>
                </a:lnTo>
                <a:lnTo>
                  <a:pt x="4846548" y="427387"/>
                </a:lnTo>
                <a:cubicBezTo>
                  <a:pt x="4856287" y="461058"/>
                  <a:pt x="4836886" y="496249"/>
                  <a:pt x="4803215" y="505988"/>
                </a:cubicBezTo>
                <a:cubicBezTo>
                  <a:pt x="4769544" y="515728"/>
                  <a:pt x="4734352" y="496327"/>
                  <a:pt x="4724613" y="462656"/>
                </a:cubicBezTo>
                <a:lnTo>
                  <a:pt x="4724449" y="462704"/>
                </a:lnTo>
                <a:lnTo>
                  <a:pt x="4670486" y="276137"/>
                </a:lnTo>
                <a:lnTo>
                  <a:pt x="4580367" y="302203"/>
                </a:lnTo>
                <a:lnTo>
                  <a:pt x="4580204" y="301642"/>
                </a:lnTo>
                <a:lnTo>
                  <a:pt x="4571598" y="303218"/>
                </a:lnTo>
                <a:cubicBezTo>
                  <a:pt x="4542172" y="305569"/>
                  <a:pt x="4514163" y="287032"/>
                  <a:pt x="4505642" y="257570"/>
                </a:cubicBezTo>
                <a:cubicBezTo>
                  <a:pt x="4497120" y="228108"/>
                  <a:pt x="4510908" y="197482"/>
                  <a:pt x="4537046" y="183761"/>
                </a:cubicBezTo>
                <a:lnTo>
                  <a:pt x="4545164" y="180499"/>
                </a:lnTo>
                <a:lnTo>
                  <a:pt x="4545050" y="180104"/>
                </a:lnTo>
                <a:lnTo>
                  <a:pt x="4548972" y="178970"/>
                </a:lnTo>
                <a:cubicBezTo>
                  <a:pt x="4548973" y="178969"/>
                  <a:pt x="4548974" y="178968"/>
                  <a:pt x="4548975" y="178968"/>
                </a:cubicBezTo>
                <a:cubicBezTo>
                  <a:pt x="4548976" y="178967"/>
                  <a:pt x="4548977" y="178968"/>
                  <a:pt x="4548978" y="178968"/>
                </a:cubicBezTo>
                <a:lnTo>
                  <a:pt x="4623711" y="157352"/>
                </a:lnTo>
                <a:lnTo>
                  <a:pt x="4601757" y="139009"/>
                </a:lnTo>
                <a:cubicBezTo>
                  <a:pt x="4580392" y="127231"/>
                  <a:pt x="4554534" y="123603"/>
                  <a:pt x="4529246" y="130917"/>
                </a:cubicBezTo>
                <a:lnTo>
                  <a:pt x="4149281" y="240820"/>
                </a:lnTo>
                <a:lnTo>
                  <a:pt x="4203243" y="427384"/>
                </a:lnTo>
                <a:lnTo>
                  <a:pt x="4203244" y="427387"/>
                </a:lnTo>
                <a:cubicBezTo>
                  <a:pt x="4212983" y="461058"/>
                  <a:pt x="4193582" y="496249"/>
                  <a:pt x="4159911" y="505988"/>
                </a:cubicBezTo>
                <a:cubicBezTo>
                  <a:pt x="4126240" y="515728"/>
                  <a:pt x="4091048" y="496327"/>
                  <a:pt x="4081309" y="462656"/>
                </a:cubicBezTo>
                <a:lnTo>
                  <a:pt x="4081145" y="462704"/>
                </a:lnTo>
                <a:lnTo>
                  <a:pt x="4027182" y="276137"/>
                </a:lnTo>
                <a:lnTo>
                  <a:pt x="3937063" y="302203"/>
                </a:lnTo>
                <a:lnTo>
                  <a:pt x="3936900" y="301642"/>
                </a:lnTo>
                <a:lnTo>
                  <a:pt x="3928294" y="303218"/>
                </a:lnTo>
                <a:cubicBezTo>
                  <a:pt x="3898868" y="305569"/>
                  <a:pt x="3870859" y="287032"/>
                  <a:pt x="3862338" y="257570"/>
                </a:cubicBezTo>
                <a:cubicBezTo>
                  <a:pt x="3853816" y="228108"/>
                  <a:pt x="3867604" y="197482"/>
                  <a:pt x="3893742" y="183761"/>
                </a:cubicBezTo>
                <a:lnTo>
                  <a:pt x="3901860" y="180499"/>
                </a:lnTo>
                <a:lnTo>
                  <a:pt x="3901746" y="180104"/>
                </a:lnTo>
                <a:lnTo>
                  <a:pt x="3905668" y="178970"/>
                </a:lnTo>
                <a:cubicBezTo>
                  <a:pt x="3905669" y="178969"/>
                  <a:pt x="3905670" y="178968"/>
                  <a:pt x="3905671" y="178968"/>
                </a:cubicBezTo>
                <a:cubicBezTo>
                  <a:pt x="3905672" y="178967"/>
                  <a:pt x="3905673" y="178968"/>
                  <a:pt x="3905674" y="178968"/>
                </a:cubicBezTo>
                <a:lnTo>
                  <a:pt x="3980407" y="157352"/>
                </a:lnTo>
                <a:lnTo>
                  <a:pt x="3958453" y="139009"/>
                </a:lnTo>
                <a:cubicBezTo>
                  <a:pt x="3937088" y="127231"/>
                  <a:pt x="3911230" y="123603"/>
                  <a:pt x="3885942" y="130917"/>
                </a:cubicBezTo>
                <a:lnTo>
                  <a:pt x="3505977" y="240820"/>
                </a:lnTo>
                <a:lnTo>
                  <a:pt x="3559939" y="427384"/>
                </a:lnTo>
                <a:lnTo>
                  <a:pt x="3559940" y="427387"/>
                </a:lnTo>
                <a:cubicBezTo>
                  <a:pt x="3569679" y="461058"/>
                  <a:pt x="3550278" y="496249"/>
                  <a:pt x="3516607" y="505988"/>
                </a:cubicBezTo>
                <a:cubicBezTo>
                  <a:pt x="3482936" y="515728"/>
                  <a:pt x="3447744" y="496327"/>
                  <a:pt x="3438005" y="462656"/>
                </a:cubicBezTo>
                <a:lnTo>
                  <a:pt x="3437841" y="462704"/>
                </a:lnTo>
                <a:lnTo>
                  <a:pt x="3383878" y="276137"/>
                </a:lnTo>
                <a:lnTo>
                  <a:pt x="3293759" y="302203"/>
                </a:lnTo>
                <a:lnTo>
                  <a:pt x="3293597" y="301642"/>
                </a:lnTo>
                <a:lnTo>
                  <a:pt x="3284991" y="303218"/>
                </a:lnTo>
                <a:cubicBezTo>
                  <a:pt x="3255565" y="305569"/>
                  <a:pt x="3227556" y="287032"/>
                  <a:pt x="3219034" y="257570"/>
                </a:cubicBezTo>
                <a:cubicBezTo>
                  <a:pt x="3210513" y="228108"/>
                  <a:pt x="3224301" y="197482"/>
                  <a:pt x="3250439" y="183761"/>
                </a:cubicBezTo>
                <a:lnTo>
                  <a:pt x="3258557" y="180499"/>
                </a:lnTo>
                <a:lnTo>
                  <a:pt x="3258443" y="180104"/>
                </a:lnTo>
                <a:lnTo>
                  <a:pt x="3262365" y="178970"/>
                </a:lnTo>
                <a:cubicBezTo>
                  <a:pt x="3262366" y="178969"/>
                  <a:pt x="3262366" y="178968"/>
                  <a:pt x="3262368" y="178968"/>
                </a:cubicBezTo>
                <a:cubicBezTo>
                  <a:pt x="3262369" y="178967"/>
                  <a:pt x="3262369" y="178968"/>
                  <a:pt x="3262370" y="178968"/>
                </a:cubicBezTo>
                <a:lnTo>
                  <a:pt x="3337103" y="157352"/>
                </a:lnTo>
                <a:lnTo>
                  <a:pt x="3315149" y="139009"/>
                </a:lnTo>
                <a:cubicBezTo>
                  <a:pt x="3293784" y="127231"/>
                  <a:pt x="3267926" y="123603"/>
                  <a:pt x="3242638" y="130917"/>
                </a:cubicBezTo>
                <a:lnTo>
                  <a:pt x="2862673" y="240820"/>
                </a:lnTo>
                <a:lnTo>
                  <a:pt x="2916636" y="427384"/>
                </a:lnTo>
                <a:lnTo>
                  <a:pt x="2916637" y="427387"/>
                </a:lnTo>
                <a:cubicBezTo>
                  <a:pt x="2926376" y="461058"/>
                  <a:pt x="2906975" y="496249"/>
                  <a:pt x="2873304" y="505988"/>
                </a:cubicBezTo>
                <a:cubicBezTo>
                  <a:pt x="2839633" y="515728"/>
                  <a:pt x="2804441" y="496327"/>
                  <a:pt x="2794702" y="462656"/>
                </a:cubicBezTo>
                <a:lnTo>
                  <a:pt x="2794538" y="462704"/>
                </a:lnTo>
                <a:lnTo>
                  <a:pt x="2740575" y="276137"/>
                </a:lnTo>
                <a:lnTo>
                  <a:pt x="2650455" y="302203"/>
                </a:lnTo>
                <a:lnTo>
                  <a:pt x="2650293" y="301642"/>
                </a:lnTo>
                <a:lnTo>
                  <a:pt x="2641687" y="303218"/>
                </a:lnTo>
                <a:cubicBezTo>
                  <a:pt x="2612261" y="305569"/>
                  <a:pt x="2584252" y="287032"/>
                  <a:pt x="2575731" y="257570"/>
                </a:cubicBezTo>
                <a:cubicBezTo>
                  <a:pt x="2567209" y="228108"/>
                  <a:pt x="2580997" y="197482"/>
                  <a:pt x="2607135" y="183761"/>
                </a:cubicBezTo>
                <a:lnTo>
                  <a:pt x="2615253" y="180499"/>
                </a:lnTo>
                <a:lnTo>
                  <a:pt x="2615139" y="180104"/>
                </a:lnTo>
                <a:lnTo>
                  <a:pt x="2619061" y="178970"/>
                </a:lnTo>
                <a:cubicBezTo>
                  <a:pt x="2619061" y="178969"/>
                  <a:pt x="2619063" y="178968"/>
                  <a:pt x="2619064" y="178968"/>
                </a:cubicBezTo>
                <a:cubicBezTo>
                  <a:pt x="2619065" y="178967"/>
                  <a:pt x="2619066" y="178968"/>
                  <a:pt x="2619067" y="178968"/>
                </a:cubicBezTo>
                <a:lnTo>
                  <a:pt x="2693799" y="157352"/>
                </a:lnTo>
                <a:lnTo>
                  <a:pt x="2671845" y="139009"/>
                </a:lnTo>
                <a:cubicBezTo>
                  <a:pt x="2650480" y="127231"/>
                  <a:pt x="2624622" y="123603"/>
                  <a:pt x="2599335" y="130917"/>
                </a:cubicBezTo>
                <a:lnTo>
                  <a:pt x="2219370" y="240820"/>
                </a:lnTo>
                <a:lnTo>
                  <a:pt x="2273332" y="427384"/>
                </a:lnTo>
                <a:lnTo>
                  <a:pt x="2273333" y="427387"/>
                </a:lnTo>
                <a:cubicBezTo>
                  <a:pt x="2283072" y="461058"/>
                  <a:pt x="2263671" y="496249"/>
                  <a:pt x="2230000" y="505988"/>
                </a:cubicBezTo>
                <a:cubicBezTo>
                  <a:pt x="2196329" y="515728"/>
                  <a:pt x="2161137" y="496327"/>
                  <a:pt x="2151398" y="462656"/>
                </a:cubicBezTo>
                <a:lnTo>
                  <a:pt x="2151234" y="462704"/>
                </a:lnTo>
                <a:lnTo>
                  <a:pt x="2097271" y="276137"/>
                </a:lnTo>
                <a:lnTo>
                  <a:pt x="2007152" y="302203"/>
                </a:lnTo>
                <a:lnTo>
                  <a:pt x="2006989" y="301642"/>
                </a:lnTo>
                <a:lnTo>
                  <a:pt x="1998383" y="303218"/>
                </a:lnTo>
                <a:cubicBezTo>
                  <a:pt x="1968957" y="305569"/>
                  <a:pt x="1940948" y="287032"/>
                  <a:pt x="1932427" y="257570"/>
                </a:cubicBezTo>
                <a:cubicBezTo>
                  <a:pt x="1923905" y="228108"/>
                  <a:pt x="1937693" y="197482"/>
                  <a:pt x="1963831" y="183761"/>
                </a:cubicBezTo>
                <a:lnTo>
                  <a:pt x="1971949" y="180499"/>
                </a:lnTo>
                <a:lnTo>
                  <a:pt x="1971835" y="180104"/>
                </a:lnTo>
                <a:lnTo>
                  <a:pt x="1975757" y="178970"/>
                </a:lnTo>
                <a:cubicBezTo>
                  <a:pt x="1975758" y="178969"/>
                  <a:pt x="1975759" y="178968"/>
                  <a:pt x="1975761" y="178968"/>
                </a:cubicBezTo>
                <a:cubicBezTo>
                  <a:pt x="1975761" y="178967"/>
                  <a:pt x="1975762" y="178968"/>
                  <a:pt x="1975763" y="178968"/>
                </a:cubicBezTo>
                <a:lnTo>
                  <a:pt x="2050496" y="157352"/>
                </a:lnTo>
                <a:lnTo>
                  <a:pt x="2028541" y="139009"/>
                </a:lnTo>
                <a:cubicBezTo>
                  <a:pt x="2007177" y="127231"/>
                  <a:pt x="1981318" y="123603"/>
                  <a:pt x="1956031" y="130917"/>
                </a:cubicBezTo>
                <a:lnTo>
                  <a:pt x="1576066" y="240820"/>
                </a:lnTo>
                <a:lnTo>
                  <a:pt x="1630028" y="427384"/>
                </a:lnTo>
                <a:lnTo>
                  <a:pt x="1630029" y="427387"/>
                </a:lnTo>
                <a:cubicBezTo>
                  <a:pt x="1639768" y="461058"/>
                  <a:pt x="1620367" y="496249"/>
                  <a:pt x="1586696" y="505988"/>
                </a:cubicBezTo>
                <a:cubicBezTo>
                  <a:pt x="1553025" y="515728"/>
                  <a:pt x="1517833" y="496327"/>
                  <a:pt x="1508094" y="462656"/>
                </a:cubicBezTo>
                <a:lnTo>
                  <a:pt x="1507930" y="462704"/>
                </a:lnTo>
                <a:lnTo>
                  <a:pt x="1453967" y="276137"/>
                </a:lnTo>
                <a:lnTo>
                  <a:pt x="1363848" y="302203"/>
                </a:lnTo>
                <a:lnTo>
                  <a:pt x="1363685" y="301642"/>
                </a:lnTo>
                <a:lnTo>
                  <a:pt x="1355079" y="303218"/>
                </a:lnTo>
                <a:cubicBezTo>
                  <a:pt x="1325653" y="305569"/>
                  <a:pt x="1297644" y="287032"/>
                  <a:pt x="1289123" y="257570"/>
                </a:cubicBezTo>
                <a:cubicBezTo>
                  <a:pt x="1280601" y="228108"/>
                  <a:pt x="1294389" y="197482"/>
                  <a:pt x="1320527" y="183761"/>
                </a:cubicBezTo>
                <a:lnTo>
                  <a:pt x="1328645" y="180499"/>
                </a:lnTo>
                <a:lnTo>
                  <a:pt x="1328531" y="180104"/>
                </a:lnTo>
                <a:lnTo>
                  <a:pt x="1332454" y="178970"/>
                </a:lnTo>
                <a:cubicBezTo>
                  <a:pt x="1332454" y="178969"/>
                  <a:pt x="1332455" y="178968"/>
                  <a:pt x="1332456" y="178968"/>
                </a:cubicBezTo>
                <a:cubicBezTo>
                  <a:pt x="1332457" y="178967"/>
                  <a:pt x="1332458" y="178968"/>
                  <a:pt x="1332459" y="178968"/>
                </a:cubicBezTo>
                <a:lnTo>
                  <a:pt x="1407192" y="157352"/>
                </a:lnTo>
                <a:lnTo>
                  <a:pt x="1385238" y="139009"/>
                </a:lnTo>
                <a:cubicBezTo>
                  <a:pt x="1363873" y="127231"/>
                  <a:pt x="1338015" y="123603"/>
                  <a:pt x="1312727" y="130917"/>
                </a:cubicBezTo>
                <a:lnTo>
                  <a:pt x="932762" y="240820"/>
                </a:lnTo>
                <a:lnTo>
                  <a:pt x="986724" y="427384"/>
                </a:lnTo>
                <a:lnTo>
                  <a:pt x="986725" y="427387"/>
                </a:lnTo>
                <a:cubicBezTo>
                  <a:pt x="996464" y="461058"/>
                  <a:pt x="977063" y="496249"/>
                  <a:pt x="943392" y="505988"/>
                </a:cubicBezTo>
                <a:cubicBezTo>
                  <a:pt x="909721" y="515728"/>
                  <a:pt x="874529" y="496327"/>
                  <a:pt x="864790" y="462656"/>
                </a:cubicBezTo>
                <a:lnTo>
                  <a:pt x="864626" y="462704"/>
                </a:lnTo>
                <a:lnTo>
                  <a:pt x="810663" y="276137"/>
                </a:lnTo>
                <a:lnTo>
                  <a:pt x="720544" y="302203"/>
                </a:lnTo>
                <a:lnTo>
                  <a:pt x="720381" y="301642"/>
                </a:lnTo>
                <a:lnTo>
                  <a:pt x="711775" y="303218"/>
                </a:lnTo>
                <a:cubicBezTo>
                  <a:pt x="682349" y="305569"/>
                  <a:pt x="654340" y="287032"/>
                  <a:pt x="645819" y="257570"/>
                </a:cubicBezTo>
                <a:cubicBezTo>
                  <a:pt x="637297" y="228108"/>
                  <a:pt x="651085" y="197482"/>
                  <a:pt x="677223" y="183761"/>
                </a:cubicBezTo>
                <a:lnTo>
                  <a:pt x="685341" y="180499"/>
                </a:lnTo>
                <a:lnTo>
                  <a:pt x="685227" y="180104"/>
                </a:lnTo>
                <a:lnTo>
                  <a:pt x="689150" y="178970"/>
                </a:lnTo>
                <a:cubicBezTo>
                  <a:pt x="689150" y="178969"/>
                  <a:pt x="689151" y="178968"/>
                  <a:pt x="689152" y="178968"/>
                </a:cubicBezTo>
                <a:cubicBezTo>
                  <a:pt x="689153" y="178967"/>
                  <a:pt x="689154" y="178968"/>
                  <a:pt x="689155" y="178968"/>
                </a:cubicBezTo>
                <a:lnTo>
                  <a:pt x="763888" y="157352"/>
                </a:lnTo>
                <a:lnTo>
                  <a:pt x="741934" y="139009"/>
                </a:lnTo>
                <a:cubicBezTo>
                  <a:pt x="720569" y="127231"/>
                  <a:pt x="694711" y="123603"/>
                  <a:pt x="669423" y="130917"/>
                </a:cubicBezTo>
                <a:lnTo>
                  <a:pt x="77240" y="302203"/>
                </a:lnTo>
                <a:lnTo>
                  <a:pt x="77077" y="301642"/>
                </a:lnTo>
                <a:lnTo>
                  <a:pt x="68472" y="303218"/>
                </a:lnTo>
                <a:cubicBezTo>
                  <a:pt x="39046" y="305569"/>
                  <a:pt x="11036" y="287032"/>
                  <a:pt x="2516" y="257570"/>
                </a:cubicBezTo>
                <a:cubicBezTo>
                  <a:pt x="-6006" y="228108"/>
                  <a:pt x="7782" y="197482"/>
                  <a:pt x="33920" y="183761"/>
                </a:cubicBezTo>
                <a:lnTo>
                  <a:pt x="42037" y="180499"/>
                </a:lnTo>
                <a:lnTo>
                  <a:pt x="41923" y="180104"/>
                </a:lnTo>
                <a:lnTo>
                  <a:pt x="45845" y="178970"/>
                </a:lnTo>
                <a:cubicBezTo>
                  <a:pt x="45846" y="178969"/>
                  <a:pt x="45847" y="178968"/>
                  <a:pt x="45848" y="178968"/>
                </a:cubicBezTo>
                <a:cubicBezTo>
                  <a:pt x="45849" y="178967"/>
                  <a:pt x="45850" y="178968"/>
                  <a:pt x="45852" y="178968"/>
                </a:cubicBezTo>
                <a:lnTo>
                  <a:pt x="634107" y="8817"/>
                </a:lnTo>
                <a:cubicBezTo>
                  <a:pt x="648858" y="4550"/>
                  <a:pt x="663692" y="1879"/>
                  <a:pt x="678425" y="70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1B8553A-A064-2500-E784-9B5DC44ED279}"/>
              </a:ext>
            </a:extLst>
          </p:cNvPr>
          <p:cNvSpPr/>
          <p:nvPr/>
        </p:nvSpPr>
        <p:spPr>
          <a:xfrm>
            <a:off x="270160" y="3992988"/>
            <a:ext cx="9350082" cy="258520"/>
          </a:xfrm>
          <a:custGeom>
            <a:avLst/>
            <a:gdLst>
              <a:gd name="connsiteX0" fmla="*/ 344908 w 9350082"/>
              <a:gd name="connsiteY0" fmla="*/ 357 h 258520"/>
              <a:gd name="connsiteX1" fmla="*/ 445033 w 9350082"/>
              <a:gd name="connsiteY1" fmla="*/ 46248 h 258520"/>
              <a:gd name="connsiteX2" fmla="*/ 452492 w 9350082"/>
              <a:gd name="connsiteY2" fmla="*/ 61446 h 258520"/>
              <a:gd name="connsiteX3" fmla="*/ 649429 w 9350082"/>
              <a:gd name="connsiteY3" fmla="*/ 4483 h 258520"/>
              <a:gd name="connsiteX4" fmla="*/ 671960 w 9350082"/>
              <a:gd name="connsiteY4" fmla="*/ 357 h 258520"/>
              <a:gd name="connsiteX5" fmla="*/ 772085 w 9350082"/>
              <a:gd name="connsiteY5" fmla="*/ 46248 h 258520"/>
              <a:gd name="connsiteX6" fmla="*/ 779543 w 9350082"/>
              <a:gd name="connsiteY6" fmla="*/ 61446 h 258520"/>
              <a:gd name="connsiteX7" fmla="*/ 976481 w 9350082"/>
              <a:gd name="connsiteY7" fmla="*/ 4483 h 258520"/>
              <a:gd name="connsiteX8" fmla="*/ 999012 w 9350082"/>
              <a:gd name="connsiteY8" fmla="*/ 357 h 258520"/>
              <a:gd name="connsiteX9" fmla="*/ 1099136 w 9350082"/>
              <a:gd name="connsiteY9" fmla="*/ 46248 h 258520"/>
              <a:gd name="connsiteX10" fmla="*/ 1106595 w 9350082"/>
              <a:gd name="connsiteY10" fmla="*/ 61446 h 258520"/>
              <a:gd name="connsiteX11" fmla="*/ 1303533 w 9350082"/>
              <a:gd name="connsiteY11" fmla="*/ 4483 h 258520"/>
              <a:gd name="connsiteX12" fmla="*/ 1326064 w 9350082"/>
              <a:gd name="connsiteY12" fmla="*/ 357 h 258520"/>
              <a:gd name="connsiteX13" fmla="*/ 1426188 w 9350082"/>
              <a:gd name="connsiteY13" fmla="*/ 46248 h 258520"/>
              <a:gd name="connsiteX14" fmla="*/ 1433647 w 9350082"/>
              <a:gd name="connsiteY14" fmla="*/ 61446 h 258520"/>
              <a:gd name="connsiteX15" fmla="*/ 1630584 w 9350082"/>
              <a:gd name="connsiteY15" fmla="*/ 4483 h 258520"/>
              <a:gd name="connsiteX16" fmla="*/ 1653115 w 9350082"/>
              <a:gd name="connsiteY16" fmla="*/ 357 h 258520"/>
              <a:gd name="connsiteX17" fmla="*/ 1753239 w 9350082"/>
              <a:gd name="connsiteY17" fmla="*/ 46248 h 258520"/>
              <a:gd name="connsiteX18" fmla="*/ 1760698 w 9350082"/>
              <a:gd name="connsiteY18" fmla="*/ 61446 h 258520"/>
              <a:gd name="connsiteX19" fmla="*/ 1957636 w 9350082"/>
              <a:gd name="connsiteY19" fmla="*/ 4483 h 258520"/>
              <a:gd name="connsiteX20" fmla="*/ 1980166 w 9350082"/>
              <a:gd name="connsiteY20" fmla="*/ 357 h 258520"/>
              <a:gd name="connsiteX21" fmla="*/ 2080291 w 9350082"/>
              <a:gd name="connsiteY21" fmla="*/ 46248 h 258520"/>
              <a:gd name="connsiteX22" fmla="*/ 2087750 w 9350082"/>
              <a:gd name="connsiteY22" fmla="*/ 61446 h 258520"/>
              <a:gd name="connsiteX23" fmla="*/ 2284687 w 9350082"/>
              <a:gd name="connsiteY23" fmla="*/ 4483 h 258520"/>
              <a:gd name="connsiteX24" fmla="*/ 2307218 w 9350082"/>
              <a:gd name="connsiteY24" fmla="*/ 357 h 258520"/>
              <a:gd name="connsiteX25" fmla="*/ 2407343 w 9350082"/>
              <a:gd name="connsiteY25" fmla="*/ 46248 h 258520"/>
              <a:gd name="connsiteX26" fmla="*/ 2414801 w 9350082"/>
              <a:gd name="connsiteY26" fmla="*/ 61446 h 258520"/>
              <a:gd name="connsiteX27" fmla="*/ 2611739 w 9350082"/>
              <a:gd name="connsiteY27" fmla="*/ 4483 h 258520"/>
              <a:gd name="connsiteX28" fmla="*/ 2634270 w 9350082"/>
              <a:gd name="connsiteY28" fmla="*/ 357 h 258520"/>
              <a:gd name="connsiteX29" fmla="*/ 2734393 w 9350082"/>
              <a:gd name="connsiteY29" fmla="*/ 46248 h 258520"/>
              <a:gd name="connsiteX30" fmla="*/ 2741853 w 9350082"/>
              <a:gd name="connsiteY30" fmla="*/ 61446 h 258520"/>
              <a:gd name="connsiteX31" fmla="*/ 2938791 w 9350082"/>
              <a:gd name="connsiteY31" fmla="*/ 4483 h 258520"/>
              <a:gd name="connsiteX32" fmla="*/ 2961321 w 9350082"/>
              <a:gd name="connsiteY32" fmla="*/ 357 h 258520"/>
              <a:gd name="connsiteX33" fmla="*/ 3061446 w 9350082"/>
              <a:gd name="connsiteY33" fmla="*/ 46248 h 258520"/>
              <a:gd name="connsiteX34" fmla="*/ 3068905 w 9350082"/>
              <a:gd name="connsiteY34" fmla="*/ 61446 h 258520"/>
              <a:gd name="connsiteX35" fmla="*/ 3265842 w 9350082"/>
              <a:gd name="connsiteY35" fmla="*/ 4483 h 258520"/>
              <a:gd name="connsiteX36" fmla="*/ 3288373 w 9350082"/>
              <a:gd name="connsiteY36" fmla="*/ 357 h 258520"/>
              <a:gd name="connsiteX37" fmla="*/ 3388498 w 9350082"/>
              <a:gd name="connsiteY37" fmla="*/ 46248 h 258520"/>
              <a:gd name="connsiteX38" fmla="*/ 3395957 w 9350082"/>
              <a:gd name="connsiteY38" fmla="*/ 61446 h 258520"/>
              <a:gd name="connsiteX39" fmla="*/ 3592893 w 9350082"/>
              <a:gd name="connsiteY39" fmla="*/ 4483 h 258520"/>
              <a:gd name="connsiteX40" fmla="*/ 3615424 w 9350082"/>
              <a:gd name="connsiteY40" fmla="*/ 357 h 258520"/>
              <a:gd name="connsiteX41" fmla="*/ 3715548 w 9350082"/>
              <a:gd name="connsiteY41" fmla="*/ 46248 h 258520"/>
              <a:gd name="connsiteX42" fmla="*/ 3723007 w 9350082"/>
              <a:gd name="connsiteY42" fmla="*/ 61446 h 258520"/>
              <a:gd name="connsiteX43" fmla="*/ 3919945 w 9350082"/>
              <a:gd name="connsiteY43" fmla="*/ 4483 h 258520"/>
              <a:gd name="connsiteX44" fmla="*/ 3942476 w 9350082"/>
              <a:gd name="connsiteY44" fmla="*/ 357 h 258520"/>
              <a:gd name="connsiteX45" fmla="*/ 4042600 w 9350082"/>
              <a:gd name="connsiteY45" fmla="*/ 46248 h 258520"/>
              <a:gd name="connsiteX46" fmla="*/ 4050059 w 9350082"/>
              <a:gd name="connsiteY46" fmla="*/ 61446 h 258520"/>
              <a:gd name="connsiteX47" fmla="*/ 4246997 w 9350082"/>
              <a:gd name="connsiteY47" fmla="*/ 4483 h 258520"/>
              <a:gd name="connsiteX48" fmla="*/ 4269528 w 9350082"/>
              <a:gd name="connsiteY48" fmla="*/ 357 h 258520"/>
              <a:gd name="connsiteX49" fmla="*/ 4369652 w 9350082"/>
              <a:gd name="connsiteY49" fmla="*/ 46248 h 258520"/>
              <a:gd name="connsiteX50" fmla="*/ 4377111 w 9350082"/>
              <a:gd name="connsiteY50" fmla="*/ 61446 h 258520"/>
              <a:gd name="connsiteX51" fmla="*/ 4574048 w 9350082"/>
              <a:gd name="connsiteY51" fmla="*/ 4483 h 258520"/>
              <a:gd name="connsiteX52" fmla="*/ 4596579 w 9350082"/>
              <a:gd name="connsiteY52" fmla="*/ 357 h 258520"/>
              <a:gd name="connsiteX53" fmla="*/ 4696703 w 9350082"/>
              <a:gd name="connsiteY53" fmla="*/ 46248 h 258520"/>
              <a:gd name="connsiteX54" fmla="*/ 4706246 w 9350082"/>
              <a:gd name="connsiteY54" fmla="*/ 65692 h 258520"/>
              <a:gd name="connsiteX55" fmla="*/ 4917862 w 9350082"/>
              <a:gd name="connsiteY55" fmla="*/ 4483 h 258520"/>
              <a:gd name="connsiteX56" fmla="*/ 4940393 w 9350082"/>
              <a:gd name="connsiteY56" fmla="*/ 357 h 258520"/>
              <a:gd name="connsiteX57" fmla="*/ 5040517 w 9350082"/>
              <a:gd name="connsiteY57" fmla="*/ 46248 h 258520"/>
              <a:gd name="connsiteX58" fmla="*/ 5047976 w 9350082"/>
              <a:gd name="connsiteY58" fmla="*/ 61446 h 258520"/>
              <a:gd name="connsiteX59" fmla="*/ 5244914 w 9350082"/>
              <a:gd name="connsiteY59" fmla="*/ 4483 h 258520"/>
              <a:gd name="connsiteX60" fmla="*/ 5267445 w 9350082"/>
              <a:gd name="connsiteY60" fmla="*/ 357 h 258520"/>
              <a:gd name="connsiteX61" fmla="*/ 5367569 w 9350082"/>
              <a:gd name="connsiteY61" fmla="*/ 46248 h 258520"/>
              <a:gd name="connsiteX62" fmla="*/ 5375028 w 9350082"/>
              <a:gd name="connsiteY62" fmla="*/ 61446 h 258520"/>
              <a:gd name="connsiteX63" fmla="*/ 5571966 w 9350082"/>
              <a:gd name="connsiteY63" fmla="*/ 4483 h 258520"/>
              <a:gd name="connsiteX64" fmla="*/ 5594497 w 9350082"/>
              <a:gd name="connsiteY64" fmla="*/ 357 h 258520"/>
              <a:gd name="connsiteX65" fmla="*/ 5694621 w 9350082"/>
              <a:gd name="connsiteY65" fmla="*/ 46248 h 258520"/>
              <a:gd name="connsiteX66" fmla="*/ 5702080 w 9350082"/>
              <a:gd name="connsiteY66" fmla="*/ 61446 h 258520"/>
              <a:gd name="connsiteX67" fmla="*/ 5899018 w 9350082"/>
              <a:gd name="connsiteY67" fmla="*/ 4483 h 258520"/>
              <a:gd name="connsiteX68" fmla="*/ 5921549 w 9350082"/>
              <a:gd name="connsiteY68" fmla="*/ 357 h 258520"/>
              <a:gd name="connsiteX69" fmla="*/ 6021673 w 9350082"/>
              <a:gd name="connsiteY69" fmla="*/ 46248 h 258520"/>
              <a:gd name="connsiteX70" fmla="*/ 6029132 w 9350082"/>
              <a:gd name="connsiteY70" fmla="*/ 61446 h 258520"/>
              <a:gd name="connsiteX71" fmla="*/ 6226069 w 9350082"/>
              <a:gd name="connsiteY71" fmla="*/ 4483 h 258520"/>
              <a:gd name="connsiteX72" fmla="*/ 6248600 w 9350082"/>
              <a:gd name="connsiteY72" fmla="*/ 357 h 258520"/>
              <a:gd name="connsiteX73" fmla="*/ 6348724 w 9350082"/>
              <a:gd name="connsiteY73" fmla="*/ 46248 h 258520"/>
              <a:gd name="connsiteX74" fmla="*/ 6356183 w 9350082"/>
              <a:gd name="connsiteY74" fmla="*/ 61446 h 258520"/>
              <a:gd name="connsiteX75" fmla="*/ 6553121 w 9350082"/>
              <a:gd name="connsiteY75" fmla="*/ 4483 h 258520"/>
              <a:gd name="connsiteX76" fmla="*/ 6575652 w 9350082"/>
              <a:gd name="connsiteY76" fmla="*/ 357 h 258520"/>
              <a:gd name="connsiteX77" fmla="*/ 6675776 w 9350082"/>
              <a:gd name="connsiteY77" fmla="*/ 46248 h 258520"/>
              <a:gd name="connsiteX78" fmla="*/ 6683235 w 9350082"/>
              <a:gd name="connsiteY78" fmla="*/ 61446 h 258520"/>
              <a:gd name="connsiteX79" fmla="*/ 6880173 w 9350082"/>
              <a:gd name="connsiteY79" fmla="*/ 4483 h 258520"/>
              <a:gd name="connsiteX80" fmla="*/ 6902704 w 9350082"/>
              <a:gd name="connsiteY80" fmla="*/ 357 h 258520"/>
              <a:gd name="connsiteX81" fmla="*/ 7002828 w 9350082"/>
              <a:gd name="connsiteY81" fmla="*/ 46248 h 258520"/>
              <a:gd name="connsiteX82" fmla="*/ 7010287 w 9350082"/>
              <a:gd name="connsiteY82" fmla="*/ 61446 h 258520"/>
              <a:gd name="connsiteX83" fmla="*/ 7207225 w 9350082"/>
              <a:gd name="connsiteY83" fmla="*/ 4483 h 258520"/>
              <a:gd name="connsiteX84" fmla="*/ 7229756 w 9350082"/>
              <a:gd name="connsiteY84" fmla="*/ 357 h 258520"/>
              <a:gd name="connsiteX85" fmla="*/ 7329880 w 9350082"/>
              <a:gd name="connsiteY85" fmla="*/ 46248 h 258520"/>
              <a:gd name="connsiteX86" fmla="*/ 7337339 w 9350082"/>
              <a:gd name="connsiteY86" fmla="*/ 61446 h 258520"/>
              <a:gd name="connsiteX87" fmla="*/ 7534277 w 9350082"/>
              <a:gd name="connsiteY87" fmla="*/ 4483 h 258520"/>
              <a:gd name="connsiteX88" fmla="*/ 7556808 w 9350082"/>
              <a:gd name="connsiteY88" fmla="*/ 357 h 258520"/>
              <a:gd name="connsiteX89" fmla="*/ 7656932 w 9350082"/>
              <a:gd name="connsiteY89" fmla="*/ 46248 h 258520"/>
              <a:gd name="connsiteX90" fmla="*/ 7664391 w 9350082"/>
              <a:gd name="connsiteY90" fmla="*/ 61446 h 258520"/>
              <a:gd name="connsiteX91" fmla="*/ 7861329 w 9350082"/>
              <a:gd name="connsiteY91" fmla="*/ 4483 h 258520"/>
              <a:gd name="connsiteX92" fmla="*/ 7883860 w 9350082"/>
              <a:gd name="connsiteY92" fmla="*/ 357 h 258520"/>
              <a:gd name="connsiteX93" fmla="*/ 7983984 w 9350082"/>
              <a:gd name="connsiteY93" fmla="*/ 46248 h 258520"/>
              <a:gd name="connsiteX94" fmla="*/ 7991443 w 9350082"/>
              <a:gd name="connsiteY94" fmla="*/ 61446 h 258520"/>
              <a:gd name="connsiteX95" fmla="*/ 8188380 w 9350082"/>
              <a:gd name="connsiteY95" fmla="*/ 4483 h 258520"/>
              <a:gd name="connsiteX96" fmla="*/ 8210911 w 9350082"/>
              <a:gd name="connsiteY96" fmla="*/ 357 h 258520"/>
              <a:gd name="connsiteX97" fmla="*/ 8311035 w 9350082"/>
              <a:gd name="connsiteY97" fmla="*/ 46248 h 258520"/>
              <a:gd name="connsiteX98" fmla="*/ 8318494 w 9350082"/>
              <a:gd name="connsiteY98" fmla="*/ 61446 h 258520"/>
              <a:gd name="connsiteX99" fmla="*/ 8515432 w 9350082"/>
              <a:gd name="connsiteY99" fmla="*/ 4483 h 258520"/>
              <a:gd name="connsiteX100" fmla="*/ 8537963 w 9350082"/>
              <a:gd name="connsiteY100" fmla="*/ 357 h 258520"/>
              <a:gd name="connsiteX101" fmla="*/ 8638087 w 9350082"/>
              <a:gd name="connsiteY101" fmla="*/ 46248 h 258520"/>
              <a:gd name="connsiteX102" fmla="*/ 8645546 w 9350082"/>
              <a:gd name="connsiteY102" fmla="*/ 61446 h 258520"/>
              <a:gd name="connsiteX103" fmla="*/ 8842484 w 9350082"/>
              <a:gd name="connsiteY103" fmla="*/ 4483 h 258520"/>
              <a:gd name="connsiteX104" fmla="*/ 8865015 w 9350082"/>
              <a:gd name="connsiteY104" fmla="*/ 357 h 258520"/>
              <a:gd name="connsiteX105" fmla="*/ 8965139 w 9350082"/>
              <a:gd name="connsiteY105" fmla="*/ 46248 h 258520"/>
              <a:gd name="connsiteX106" fmla="*/ 8972598 w 9350082"/>
              <a:gd name="connsiteY106" fmla="*/ 61446 h 258520"/>
              <a:gd name="connsiteX107" fmla="*/ 9169535 w 9350082"/>
              <a:gd name="connsiteY107" fmla="*/ 4483 h 258520"/>
              <a:gd name="connsiteX108" fmla="*/ 9192066 w 9350082"/>
              <a:gd name="connsiteY108" fmla="*/ 357 h 258520"/>
              <a:gd name="connsiteX109" fmla="*/ 9309585 w 9350082"/>
              <a:gd name="connsiteY109" fmla="*/ 81692 h 258520"/>
              <a:gd name="connsiteX110" fmla="*/ 9348803 w 9350082"/>
              <a:gd name="connsiteY110" fmla="*/ 217280 h 258520"/>
              <a:gd name="connsiteX111" fmla="*/ 9348803 w 9350082"/>
              <a:gd name="connsiteY111" fmla="*/ 217281 h 258520"/>
              <a:gd name="connsiteX112" fmla="*/ 9326773 w 9350082"/>
              <a:gd name="connsiteY112" fmla="*/ 257242 h 258520"/>
              <a:gd name="connsiteX113" fmla="*/ 9286812 w 9350082"/>
              <a:gd name="connsiteY113" fmla="*/ 235212 h 258520"/>
              <a:gd name="connsiteX114" fmla="*/ 9286729 w 9350082"/>
              <a:gd name="connsiteY114" fmla="*/ 235236 h 258520"/>
              <a:gd name="connsiteX115" fmla="*/ 9247511 w 9350082"/>
              <a:gd name="connsiteY115" fmla="*/ 99647 h 258520"/>
              <a:gd name="connsiteX116" fmla="*/ 9187489 w 9350082"/>
              <a:gd name="connsiteY116" fmla="*/ 66558 h 258520"/>
              <a:gd name="connsiteX117" fmla="*/ 8994318 w 9350082"/>
              <a:gd name="connsiteY117" fmla="*/ 122432 h 258520"/>
              <a:gd name="connsiteX118" fmla="*/ 9021752 w 9350082"/>
              <a:gd name="connsiteY118" fmla="*/ 217280 h 258520"/>
              <a:gd name="connsiteX119" fmla="*/ 9021752 w 9350082"/>
              <a:gd name="connsiteY119" fmla="*/ 217281 h 258520"/>
              <a:gd name="connsiteX120" fmla="*/ 8999722 w 9350082"/>
              <a:gd name="connsiteY120" fmla="*/ 257242 h 258520"/>
              <a:gd name="connsiteX121" fmla="*/ 8959761 w 9350082"/>
              <a:gd name="connsiteY121" fmla="*/ 235212 h 258520"/>
              <a:gd name="connsiteX122" fmla="*/ 8959678 w 9350082"/>
              <a:gd name="connsiteY122" fmla="*/ 235236 h 258520"/>
              <a:gd name="connsiteX123" fmla="*/ 8932243 w 9350082"/>
              <a:gd name="connsiteY123" fmla="*/ 140386 h 258520"/>
              <a:gd name="connsiteX124" fmla="*/ 8886427 w 9350082"/>
              <a:gd name="connsiteY124" fmla="*/ 153638 h 258520"/>
              <a:gd name="connsiteX125" fmla="*/ 8886344 w 9350082"/>
              <a:gd name="connsiteY125" fmla="*/ 153353 h 258520"/>
              <a:gd name="connsiteX126" fmla="*/ 8881969 w 9350082"/>
              <a:gd name="connsiteY126" fmla="*/ 154154 h 258520"/>
              <a:gd name="connsiteX127" fmla="*/ 8848437 w 9350082"/>
              <a:gd name="connsiteY127" fmla="*/ 130947 h 258520"/>
              <a:gd name="connsiteX128" fmla="*/ 8864403 w 9350082"/>
              <a:gd name="connsiteY128" fmla="*/ 93423 h 258520"/>
              <a:gd name="connsiteX129" fmla="*/ 8868530 w 9350082"/>
              <a:gd name="connsiteY129" fmla="*/ 91765 h 258520"/>
              <a:gd name="connsiteX130" fmla="*/ 8868472 w 9350082"/>
              <a:gd name="connsiteY130" fmla="*/ 91564 h 258520"/>
              <a:gd name="connsiteX131" fmla="*/ 8870466 w 9350082"/>
              <a:gd name="connsiteY131" fmla="*/ 90987 h 258520"/>
              <a:gd name="connsiteX132" fmla="*/ 8870467 w 9350082"/>
              <a:gd name="connsiteY132" fmla="*/ 90986 h 258520"/>
              <a:gd name="connsiteX133" fmla="*/ 8870469 w 9350082"/>
              <a:gd name="connsiteY133" fmla="*/ 90986 h 258520"/>
              <a:gd name="connsiteX134" fmla="*/ 8905451 w 9350082"/>
              <a:gd name="connsiteY134" fmla="*/ 80868 h 258520"/>
              <a:gd name="connsiteX135" fmla="*/ 8897302 w 9350082"/>
              <a:gd name="connsiteY135" fmla="*/ 70672 h 258520"/>
              <a:gd name="connsiteX136" fmla="*/ 8860438 w 9350082"/>
              <a:gd name="connsiteY136" fmla="*/ 66558 h 258520"/>
              <a:gd name="connsiteX137" fmla="*/ 8667266 w 9350082"/>
              <a:gd name="connsiteY137" fmla="*/ 122432 h 258520"/>
              <a:gd name="connsiteX138" fmla="*/ 8694700 w 9350082"/>
              <a:gd name="connsiteY138" fmla="*/ 217280 h 258520"/>
              <a:gd name="connsiteX139" fmla="*/ 8694700 w 9350082"/>
              <a:gd name="connsiteY139" fmla="*/ 217281 h 258520"/>
              <a:gd name="connsiteX140" fmla="*/ 8672670 w 9350082"/>
              <a:gd name="connsiteY140" fmla="*/ 257242 h 258520"/>
              <a:gd name="connsiteX141" fmla="*/ 8632709 w 9350082"/>
              <a:gd name="connsiteY141" fmla="*/ 235212 h 258520"/>
              <a:gd name="connsiteX142" fmla="*/ 8632626 w 9350082"/>
              <a:gd name="connsiteY142" fmla="*/ 235236 h 258520"/>
              <a:gd name="connsiteX143" fmla="*/ 8605191 w 9350082"/>
              <a:gd name="connsiteY143" fmla="*/ 140386 h 258520"/>
              <a:gd name="connsiteX144" fmla="*/ 8559376 w 9350082"/>
              <a:gd name="connsiteY144" fmla="*/ 153638 h 258520"/>
              <a:gd name="connsiteX145" fmla="*/ 8559293 w 9350082"/>
              <a:gd name="connsiteY145" fmla="*/ 153353 h 258520"/>
              <a:gd name="connsiteX146" fmla="*/ 8554918 w 9350082"/>
              <a:gd name="connsiteY146" fmla="*/ 154154 h 258520"/>
              <a:gd name="connsiteX147" fmla="*/ 8521386 w 9350082"/>
              <a:gd name="connsiteY147" fmla="*/ 130947 h 258520"/>
              <a:gd name="connsiteX148" fmla="*/ 8537352 w 9350082"/>
              <a:gd name="connsiteY148" fmla="*/ 93423 h 258520"/>
              <a:gd name="connsiteX149" fmla="*/ 8541479 w 9350082"/>
              <a:gd name="connsiteY149" fmla="*/ 91765 h 258520"/>
              <a:gd name="connsiteX150" fmla="*/ 8541421 w 9350082"/>
              <a:gd name="connsiteY150" fmla="*/ 91564 h 258520"/>
              <a:gd name="connsiteX151" fmla="*/ 8543415 w 9350082"/>
              <a:gd name="connsiteY151" fmla="*/ 90987 h 258520"/>
              <a:gd name="connsiteX152" fmla="*/ 8543416 w 9350082"/>
              <a:gd name="connsiteY152" fmla="*/ 90986 h 258520"/>
              <a:gd name="connsiteX153" fmla="*/ 8543418 w 9350082"/>
              <a:gd name="connsiteY153" fmla="*/ 90986 h 258520"/>
              <a:gd name="connsiteX154" fmla="*/ 8578399 w 9350082"/>
              <a:gd name="connsiteY154" fmla="*/ 80868 h 258520"/>
              <a:gd name="connsiteX155" fmla="*/ 8570250 w 9350082"/>
              <a:gd name="connsiteY155" fmla="*/ 70672 h 258520"/>
              <a:gd name="connsiteX156" fmla="*/ 8533386 w 9350082"/>
              <a:gd name="connsiteY156" fmla="*/ 66558 h 258520"/>
              <a:gd name="connsiteX157" fmla="*/ 8340214 w 9350082"/>
              <a:gd name="connsiteY157" fmla="*/ 122432 h 258520"/>
              <a:gd name="connsiteX158" fmla="*/ 8367648 w 9350082"/>
              <a:gd name="connsiteY158" fmla="*/ 217280 h 258520"/>
              <a:gd name="connsiteX159" fmla="*/ 8367648 w 9350082"/>
              <a:gd name="connsiteY159" fmla="*/ 217281 h 258520"/>
              <a:gd name="connsiteX160" fmla="*/ 8345618 w 9350082"/>
              <a:gd name="connsiteY160" fmla="*/ 257242 h 258520"/>
              <a:gd name="connsiteX161" fmla="*/ 8305657 w 9350082"/>
              <a:gd name="connsiteY161" fmla="*/ 235212 h 258520"/>
              <a:gd name="connsiteX162" fmla="*/ 8305574 w 9350082"/>
              <a:gd name="connsiteY162" fmla="*/ 235236 h 258520"/>
              <a:gd name="connsiteX163" fmla="*/ 8278139 w 9350082"/>
              <a:gd name="connsiteY163" fmla="*/ 140386 h 258520"/>
              <a:gd name="connsiteX164" fmla="*/ 8232324 w 9350082"/>
              <a:gd name="connsiteY164" fmla="*/ 153638 h 258520"/>
              <a:gd name="connsiteX165" fmla="*/ 8232241 w 9350082"/>
              <a:gd name="connsiteY165" fmla="*/ 153353 h 258520"/>
              <a:gd name="connsiteX166" fmla="*/ 8227866 w 9350082"/>
              <a:gd name="connsiteY166" fmla="*/ 154154 h 258520"/>
              <a:gd name="connsiteX167" fmla="*/ 8194334 w 9350082"/>
              <a:gd name="connsiteY167" fmla="*/ 130947 h 258520"/>
              <a:gd name="connsiteX168" fmla="*/ 8210300 w 9350082"/>
              <a:gd name="connsiteY168" fmla="*/ 93423 h 258520"/>
              <a:gd name="connsiteX169" fmla="*/ 8214427 w 9350082"/>
              <a:gd name="connsiteY169" fmla="*/ 91765 h 258520"/>
              <a:gd name="connsiteX170" fmla="*/ 8214369 w 9350082"/>
              <a:gd name="connsiteY170" fmla="*/ 91564 h 258520"/>
              <a:gd name="connsiteX171" fmla="*/ 8216363 w 9350082"/>
              <a:gd name="connsiteY171" fmla="*/ 90987 h 258520"/>
              <a:gd name="connsiteX172" fmla="*/ 8216364 w 9350082"/>
              <a:gd name="connsiteY172" fmla="*/ 90986 h 258520"/>
              <a:gd name="connsiteX173" fmla="*/ 8216366 w 9350082"/>
              <a:gd name="connsiteY173" fmla="*/ 90986 h 258520"/>
              <a:gd name="connsiteX174" fmla="*/ 8251347 w 9350082"/>
              <a:gd name="connsiteY174" fmla="*/ 80868 h 258520"/>
              <a:gd name="connsiteX175" fmla="*/ 8243198 w 9350082"/>
              <a:gd name="connsiteY175" fmla="*/ 70672 h 258520"/>
              <a:gd name="connsiteX176" fmla="*/ 8206334 w 9350082"/>
              <a:gd name="connsiteY176" fmla="*/ 66558 h 258520"/>
              <a:gd name="connsiteX177" fmla="*/ 8013163 w 9350082"/>
              <a:gd name="connsiteY177" fmla="*/ 122431 h 258520"/>
              <a:gd name="connsiteX178" fmla="*/ 8040597 w 9350082"/>
              <a:gd name="connsiteY178" fmla="*/ 217280 h 258520"/>
              <a:gd name="connsiteX179" fmla="*/ 8040598 w 9350082"/>
              <a:gd name="connsiteY179" fmla="*/ 217281 h 258520"/>
              <a:gd name="connsiteX180" fmla="*/ 8018567 w 9350082"/>
              <a:gd name="connsiteY180" fmla="*/ 257242 h 258520"/>
              <a:gd name="connsiteX181" fmla="*/ 7978607 w 9350082"/>
              <a:gd name="connsiteY181" fmla="*/ 235212 h 258520"/>
              <a:gd name="connsiteX182" fmla="*/ 7978523 w 9350082"/>
              <a:gd name="connsiteY182" fmla="*/ 235236 h 258520"/>
              <a:gd name="connsiteX183" fmla="*/ 7951089 w 9350082"/>
              <a:gd name="connsiteY183" fmla="*/ 140386 h 258520"/>
              <a:gd name="connsiteX184" fmla="*/ 7905272 w 9350082"/>
              <a:gd name="connsiteY184" fmla="*/ 153638 h 258520"/>
              <a:gd name="connsiteX185" fmla="*/ 7905189 w 9350082"/>
              <a:gd name="connsiteY185" fmla="*/ 153353 h 258520"/>
              <a:gd name="connsiteX186" fmla="*/ 7900814 w 9350082"/>
              <a:gd name="connsiteY186" fmla="*/ 154154 h 258520"/>
              <a:gd name="connsiteX187" fmla="*/ 7867282 w 9350082"/>
              <a:gd name="connsiteY187" fmla="*/ 130947 h 258520"/>
              <a:gd name="connsiteX188" fmla="*/ 7883248 w 9350082"/>
              <a:gd name="connsiteY188" fmla="*/ 93423 h 258520"/>
              <a:gd name="connsiteX189" fmla="*/ 7887375 w 9350082"/>
              <a:gd name="connsiteY189" fmla="*/ 91765 h 258520"/>
              <a:gd name="connsiteX190" fmla="*/ 7887317 w 9350082"/>
              <a:gd name="connsiteY190" fmla="*/ 91564 h 258520"/>
              <a:gd name="connsiteX191" fmla="*/ 7889311 w 9350082"/>
              <a:gd name="connsiteY191" fmla="*/ 90987 h 258520"/>
              <a:gd name="connsiteX192" fmla="*/ 7889313 w 9350082"/>
              <a:gd name="connsiteY192" fmla="*/ 90986 h 258520"/>
              <a:gd name="connsiteX193" fmla="*/ 7889314 w 9350082"/>
              <a:gd name="connsiteY193" fmla="*/ 90986 h 258520"/>
              <a:gd name="connsiteX194" fmla="*/ 7924296 w 9350082"/>
              <a:gd name="connsiteY194" fmla="*/ 80868 h 258520"/>
              <a:gd name="connsiteX195" fmla="*/ 7916147 w 9350082"/>
              <a:gd name="connsiteY195" fmla="*/ 70672 h 258520"/>
              <a:gd name="connsiteX196" fmla="*/ 7879283 w 9350082"/>
              <a:gd name="connsiteY196" fmla="*/ 66558 h 258520"/>
              <a:gd name="connsiteX197" fmla="*/ 7686111 w 9350082"/>
              <a:gd name="connsiteY197" fmla="*/ 122432 h 258520"/>
              <a:gd name="connsiteX198" fmla="*/ 7713545 w 9350082"/>
              <a:gd name="connsiteY198" fmla="*/ 217280 h 258520"/>
              <a:gd name="connsiteX199" fmla="*/ 7713546 w 9350082"/>
              <a:gd name="connsiteY199" fmla="*/ 217281 h 258520"/>
              <a:gd name="connsiteX200" fmla="*/ 7691515 w 9350082"/>
              <a:gd name="connsiteY200" fmla="*/ 257242 h 258520"/>
              <a:gd name="connsiteX201" fmla="*/ 7651555 w 9350082"/>
              <a:gd name="connsiteY201" fmla="*/ 235212 h 258520"/>
              <a:gd name="connsiteX202" fmla="*/ 7651471 w 9350082"/>
              <a:gd name="connsiteY202" fmla="*/ 235236 h 258520"/>
              <a:gd name="connsiteX203" fmla="*/ 7624037 w 9350082"/>
              <a:gd name="connsiteY203" fmla="*/ 140386 h 258520"/>
              <a:gd name="connsiteX204" fmla="*/ 7578221 w 9350082"/>
              <a:gd name="connsiteY204" fmla="*/ 153638 h 258520"/>
              <a:gd name="connsiteX205" fmla="*/ 7578138 w 9350082"/>
              <a:gd name="connsiteY205" fmla="*/ 153353 h 258520"/>
              <a:gd name="connsiteX206" fmla="*/ 7573763 w 9350082"/>
              <a:gd name="connsiteY206" fmla="*/ 154154 h 258520"/>
              <a:gd name="connsiteX207" fmla="*/ 7540231 w 9350082"/>
              <a:gd name="connsiteY207" fmla="*/ 130947 h 258520"/>
              <a:gd name="connsiteX208" fmla="*/ 7556197 w 9350082"/>
              <a:gd name="connsiteY208" fmla="*/ 93423 h 258520"/>
              <a:gd name="connsiteX209" fmla="*/ 7560324 w 9350082"/>
              <a:gd name="connsiteY209" fmla="*/ 91765 h 258520"/>
              <a:gd name="connsiteX210" fmla="*/ 7560266 w 9350082"/>
              <a:gd name="connsiteY210" fmla="*/ 91564 h 258520"/>
              <a:gd name="connsiteX211" fmla="*/ 7562260 w 9350082"/>
              <a:gd name="connsiteY211" fmla="*/ 90987 h 258520"/>
              <a:gd name="connsiteX212" fmla="*/ 7562262 w 9350082"/>
              <a:gd name="connsiteY212" fmla="*/ 90986 h 258520"/>
              <a:gd name="connsiteX213" fmla="*/ 7562263 w 9350082"/>
              <a:gd name="connsiteY213" fmla="*/ 90986 h 258520"/>
              <a:gd name="connsiteX214" fmla="*/ 7597245 w 9350082"/>
              <a:gd name="connsiteY214" fmla="*/ 80868 h 258520"/>
              <a:gd name="connsiteX215" fmla="*/ 7589095 w 9350082"/>
              <a:gd name="connsiteY215" fmla="*/ 70672 h 258520"/>
              <a:gd name="connsiteX216" fmla="*/ 7552231 w 9350082"/>
              <a:gd name="connsiteY216" fmla="*/ 66558 h 258520"/>
              <a:gd name="connsiteX217" fmla="*/ 7359059 w 9350082"/>
              <a:gd name="connsiteY217" fmla="*/ 122432 h 258520"/>
              <a:gd name="connsiteX218" fmla="*/ 7386493 w 9350082"/>
              <a:gd name="connsiteY218" fmla="*/ 217280 h 258520"/>
              <a:gd name="connsiteX219" fmla="*/ 7386494 w 9350082"/>
              <a:gd name="connsiteY219" fmla="*/ 217281 h 258520"/>
              <a:gd name="connsiteX220" fmla="*/ 7364463 w 9350082"/>
              <a:gd name="connsiteY220" fmla="*/ 257242 h 258520"/>
              <a:gd name="connsiteX221" fmla="*/ 7324503 w 9350082"/>
              <a:gd name="connsiteY221" fmla="*/ 235212 h 258520"/>
              <a:gd name="connsiteX222" fmla="*/ 7324419 w 9350082"/>
              <a:gd name="connsiteY222" fmla="*/ 235236 h 258520"/>
              <a:gd name="connsiteX223" fmla="*/ 7296985 w 9350082"/>
              <a:gd name="connsiteY223" fmla="*/ 140386 h 258520"/>
              <a:gd name="connsiteX224" fmla="*/ 7251169 w 9350082"/>
              <a:gd name="connsiteY224" fmla="*/ 153638 h 258520"/>
              <a:gd name="connsiteX225" fmla="*/ 7251086 w 9350082"/>
              <a:gd name="connsiteY225" fmla="*/ 153353 h 258520"/>
              <a:gd name="connsiteX226" fmla="*/ 7246711 w 9350082"/>
              <a:gd name="connsiteY226" fmla="*/ 154154 h 258520"/>
              <a:gd name="connsiteX227" fmla="*/ 7213179 w 9350082"/>
              <a:gd name="connsiteY227" fmla="*/ 130947 h 258520"/>
              <a:gd name="connsiteX228" fmla="*/ 7229145 w 9350082"/>
              <a:gd name="connsiteY228" fmla="*/ 93423 h 258520"/>
              <a:gd name="connsiteX229" fmla="*/ 7233272 w 9350082"/>
              <a:gd name="connsiteY229" fmla="*/ 91765 h 258520"/>
              <a:gd name="connsiteX230" fmla="*/ 7233214 w 9350082"/>
              <a:gd name="connsiteY230" fmla="*/ 91564 h 258520"/>
              <a:gd name="connsiteX231" fmla="*/ 7235208 w 9350082"/>
              <a:gd name="connsiteY231" fmla="*/ 90987 h 258520"/>
              <a:gd name="connsiteX232" fmla="*/ 7235210 w 9350082"/>
              <a:gd name="connsiteY232" fmla="*/ 90986 h 258520"/>
              <a:gd name="connsiteX233" fmla="*/ 7235211 w 9350082"/>
              <a:gd name="connsiteY233" fmla="*/ 90986 h 258520"/>
              <a:gd name="connsiteX234" fmla="*/ 7270193 w 9350082"/>
              <a:gd name="connsiteY234" fmla="*/ 80868 h 258520"/>
              <a:gd name="connsiteX235" fmla="*/ 7262043 w 9350082"/>
              <a:gd name="connsiteY235" fmla="*/ 70672 h 258520"/>
              <a:gd name="connsiteX236" fmla="*/ 7225179 w 9350082"/>
              <a:gd name="connsiteY236" fmla="*/ 66558 h 258520"/>
              <a:gd name="connsiteX237" fmla="*/ 7032007 w 9350082"/>
              <a:gd name="connsiteY237" fmla="*/ 122432 h 258520"/>
              <a:gd name="connsiteX238" fmla="*/ 7059441 w 9350082"/>
              <a:gd name="connsiteY238" fmla="*/ 217280 h 258520"/>
              <a:gd name="connsiteX239" fmla="*/ 7059442 w 9350082"/>
              <a:gd name="connsiteY239" fmla="*/ 217281 h 258520"/>
              <a:gd name="connsiteX240" fmla="*/ 7037411 w 9350082"/>
              <a:gd name="connsiteY240" fmla="*/ 257242 h 258520"/>
              <a:gd name="connsiteX241" fmla="*/ 6997451 w 9350082"/>
              <a:gd name="connsiteY241" fmla="*/ 235212 h 258520"/>
              <a:gd name="connsiteX242" fmla="*/ 6997367 w 9350082"/>
              <a:gd name="connsiteY242" fmla="*/ 235236 h 258520"/>
              <a:gd name="connsiteX243" fmla="*/ 6969933 w 9350082"/>
              <a:gd name="connsiteY243" fmla="*/ 140386 h 258520"/>
              <a:gd name="connsiteX244" fmla="*/ 6924117 w 9350082"/>
              <a:gd name="connsiteY244" fmla="*/ 153638 h 258520"/>
              <a:gd name="connsiteX245" fmla="*/ 6924034 w 9350082"/>
              <a:gd name="connsiteY245" fmla="*/ 153353 h 258520"/>
              <a:gd name="connsiteX246" fmla="*/ 6919659 w 9350082"/>
              <a:gd name="connsiteY246" fmla="*/ 154154 h 258520"/>
              <a:gd name="connsiteX247" fmla="*/ 6886127 w 9350082"/>
              <a:gd name="connsiteY247" fmla="*/ 130947 h 258520"/>
              <a:gd name="connsiteX248" fmla="*/ 6902093 w 9350082"/>
              <a:gd name="connsiteY248" fmla="*/ 93423 h 258520"/>
              <a:gd name="connsiteX249" fmla="*/ 6906220 w 9350082"/>
              <a:gd name="connsiteY249" fmla="*/ 91765 h 258520"/>
              <a:gd name="connsiteX250" fmla="*/ 6906162 w 9350082"/>
              <a:gd name="connsiteY250" fmla="*/ 91564 h 258520"/>
              <a:gd name="connsiteX251" fmla="*/ 6908156 w 9350082"/>
              <a:gd name="connsiteY251" fmla="*/ 90987 h 258520"/>
              <a:gd name="connsiteX252" fmla="*/ 6908158 w 9350082"/>
              <a:gd name="connsiteY252" fmla="*/ 90986 h 258520"/>
              <a:gd name="connsiteX253" fmla="*/ 6908159 w 9350082"/>
              <a:gd name="connsiteY253" fmla="*/ 90986 h 258520"/>
              <a:gd name="connsiteX254" fmla="*/ 6943141 w 9350082"/>
              <a:gd name="connsiteY254" fmla="*/ 80868 h 258520"/>
              <a:gd name="connsiteX255" fmla="*/ 6934991 w 9350082"/>
              <a:gd name="connsiteY255" fmla="*/ 70672 h 258520"/>
              <a:gd name="connsiteX256" fmla="*/ 6898127 w 9350082"/>
              <a:gd name="connsiteY256" fmla="*/ 66558 h 258520"/>
              <a:gd name="connsiteX257" fmla="*/ 6704955 w 9350082"/>
              <a:gd name="connsiteY257" fmla="*/ 122432 h 258520"/>
              <a:gd name="connsiteX258" fmla="*/ 6732389 w 9350082"/>
              <a:gd name="connsiteY258" fmla="*/ 217280 h 258520"/>
              <a:gd name="connsiteX259" fmla="*/ 6732390 w 9350082"/>
              <a:gd name="connsiteY259" fmla="*/ 217281 h 258520"/>
              <a:gd name="connsiteX260" fmla="*/ 6710359 w 9350082"/>
              <a:gd name="connsiteY260" fmla="*/ 257242 h 258520"/>
              <a:gd name="connsiteX261" fmla="*/ 6670399 w 9350082"/>
              <a:gd name="connsiteY261" fmla="*/ 235212 h 258520"/>
              <a:gd name="connsiteX262" fmla="*/ 6670315 w 9350082"/>
              <a:gd name="connsiteY262" fmla="*/ 235236 h 258520"/>
              <a:gd name="connsiteX263" fmla="*/ 6642881 w 9350082"/>
              <a:gd name="connsiteY263" fmla="*/ 140386 h 258520"/>
              <a:gd name="connsiteX264" fmla="*/ 6597065 w 9350082"/>
              <a:gd name="connsiteY264" fmla="*/ 153638 h 258520"/>
              <a:gd name="connsiteX265" fmla="*/ 6596982 w 9350082"/>
              <a:gd name="connsiteY265" fmla="*/ 153353 h 258520"/>
              <a:gd name="connsiteX266" fmla="*/ 6592607 w 9350082"/>
              <a:gd name="connsiteY266" fmla="*/ 154154 h 258520"/>
              <a:gd name="connsiteX267" fmla="*/ 6559075 w 9350082"/>
              <a:gd name="connsiteY267" fmla="*/ 130947 h 258520"/>
              <a:gd name="connsiteX268" fmla="*/ 6575041 w 9350082"/>
              <a:gd name="connsiteY268" fmla="*/ 93423 h 258520"/>
              <a:gd name="connsiteX269" fmla="*/ 6579168 w 9350082"/>
              <a:gd name="connsiteY269" fmla="*/ 91765 h 258520"/>
              <a:gd name="connsiteX270" fmla="*/ 6579110 w 9350082"/>
              <a:gd name="connsiteY270" fmla="*/ 91564 h 258520"/>
              <a:gd name="connsiteX271" fmla="*/ 6581104 w 9350082"/>
              <a:gd name="connsiteY271" fmla="*/ 90987 h 258520"/>
              <a:gd name="connsiteX272" fmla="*/ 6581106 w 9350082"/>
              <a:gd name="connsiteY272" fmla="*/ 90986 h 258520"/>
              <a:gd name="connsiteX273" fmla="*/ 6581107 w 9350082"/>
              <a:gd name="connsiteY273" fmla="*/ 90986 h 258520"/>
              <a:gd name="connsiteX274" fmla="*/ 6616089 w 9350082"/>
              <a:gd name="connsiteY274" fmla="*/ 80868 h 258520"/>
              <a:gd name="connsiteX275" fmla="*/ 6607939 w 9350082"/>
              <a:gd name="connsiteY275" fmla="*/ 70672 h 258520"/>
              <a:gd name="connsiteX276" fmla="*/ 6571075 w 9350082"/>
              <a:gd name="connsiteY276" fmla="*/ 66558 h 258520"/>
              <a:gd name="connsiteX277" fmla="*/ 6377903 w 9350082"/>
              <a:gd name="connsiteY277" fmla="*/ 122432 h 258520"/>
              <a:gd name="connsiteX278" fmla="*/ 6405337 w 9350082"/>
              <a:gd name="connsiteY278" fmla="*/ 217280 h 258520"/>
              <a:gd name="connsiteX279" fmla="*/ 6405338 w 9350082"/>
              <a:gd name="connsiteY279" fmla="*/ 217281 h 258520"/>
              <a:gd name="connsiteX280" fmla="*/ 6383307 w 9350082"/>
              <a:gd name="connsiteY280" fmla="*/ 257242 h 258520"/>
              <a:gd name="connsiteX281" fmla="*/ 6343347 w 9350082"/>
              <a:gd name="connsiteY281" fmla="*/ 235212 h 258520"/>
              <a:gd name="connsiteX282" fmla="*/ 6343263 w 9350082"/>
              <a:gd name="connsiteY282" fmla="*/ 235236 h 258520"/>
              <a:gd name="connsiteX283" fmla="*/ 6315829 w 9350082"/>
              <a:gd name="connsiteY283" fmla="*/ 140386 h 258520"/>
              <a:gd name="connsiteX284" fmla="*/ 6270013 w 9350082"/>
              <a:gd name="connsiteY284" fmla="*/ 153638 h 258520"/>
              <a:gd name="connsiteX285" fmla="*/ 6269930 w 9350082"/>
              <a:gd name="connsiteY285" fmla="*/ 153353 h 258520"/>
              <a:gd name="connsiteX286" fmla="*/ 6265555 w 9350082"/>
              <a:gd name="connsiteY286" fmla="*/ 154154 h 258520"/>
              <a:gd name="connsiteX287" fmla="*/ 6232023 w 9350082"/>
              <a:gd name="connsiteY287" fmla="*/ 130947 h 258520"/>
              <a:gd name="connsiteX288" fmla="*/ 6247989 w 9350082"/>
              <a:gd name="connsiteY288" fmla="*/ 93423 h 258520"/>
              <a:gd name="connsiteX289" fmla="*/ 6252116 w 9350082"/>
              <a:gd name="connsiteY289" fmla="*/ 91765 h 258520"/>
              <a:gd name="connsiteX290" fmla="*/ 6252058 w 9350082"/>
              <a:gd name="connsiteY290" fmla="*/ 91564 h 258520"/>
              <a:gd name="connsiteX291" fmla="*/ 6254052 w 9350082"/>
              <a:gd name="connsiteY291" fmla="*/ 90987 h 258520"/>
              <a:gd name="connsiteX292" fmla="*/ 6254054 w 9350082"/>
              <a:gd name="connsiteY292" fmla="*/ 90986 h 258520"/>
              <a:gd name="connsiteX293" fmla="*/ 6254055 w 9350082"/>
              <a:gd name="connsiteY293" fmla="*/ 90986 h 258520"/>
              <a:gd name="connsiteX294" fmla="*/ 6289037 w 9350082"/>
              <a:gd name="connsiteY294" fmla="*/ 80868 h 258520"/>
              <a:gd name="connsiteX295" fmla="*/ 6280887 w 9350082"/>
              <a:gd name="connsiteY295" fmla="*/ 70672 h 258520"/>
              <a:gd name="connsiteX296" fmla="*/ 6244023 w 9350082"/>
              <a:gd name="connsiteY296" fmla="*/ 66558 h 258520"/>
              <a:gd name="connsiteX297" fmla="*/ 6050852 w 9350082"/>
              <a:gd name="connsiteY297" fmla="*/ 122431 h 258520"/>
              <a:gd name="connsiteX298" fmla="*/ 6078286 w 9350082"/>
              <a:gd name="connsiteY298" fmla="*/ 217280 h 258520"/>
              <a:gd name="connsiteX299" fmla="*/ 6078287 w 9350082"/>
              <a:gd name="connsiteY299" fmla="*/ 217281 h 258520"/>
              <a:gd name="connsiteX300" fmla="*/ 6056256 w 9350082"/>
              <a:gd name="connsiteY300" fmla="*/ 257242 h 258520"/>
              <a:gd name="connsiteX301" fmla="*/ 6016296 w 9350082"/>
              <a:gd name="connsiteY301" fmla="*/ 235212 h 258520"/>
              <a:gd name="connsiteX302" fmla="*/ 6016212 w 9350082"/>
              <a:gd name="connsiteY302" fmla="*/ 235236 h 258520"/>
              <a:gd name="connsiteX303" fmla="*/ 5988778 w 9350082"/>
              <a:gd name="connsiteY303" fmla="*/ 140386 h 258520"/>
              <a:gd name="connsiteX304" fmla="*/ 5942961 w 9350082"/>
              <a:gd name="connsiteY304" fmla="*/ 153638 h 258520"/>
              <a:gd name="connsiteX305" fmla="*/ 5942878 w 9350082"/>
              <a:gd name="connsiteY305" fmla="*/ 153353 h 258520"/>
              <a:gd name="connsiteX306" fmla="*/ 5938503 w 9350082"/>
              <a:gd name="connsiteY306" fmla="*/ 154154 h 258520"/>
              <a:gd name="connsiteX307" fmla="*/ 5904971 w 9350082"/>
              <a:gd name="connsiteY307" fmla="*/ 130947 h 258520"/>
              <a:gd name="connsiteX308" fmla="*/ 5920937 w 9350082"/>
              <a:gd name="connsiteY308" fmla="*/ 93423 h 258520"/>
              <a:gd name="connsiteX309" fmla="*/ 5925064 w 9350082"/>
              <a:gd name="connsiteY309" fmla="*/ 91765 h 258520"/>
              <a:gd name="connsiteX310" fmla="*/ 5925006 w 9350082"/>
              <a:gd name="connsiteY310" fmla="*/ 91564 h 258520"/>
              <a:gd name="connsiteX311" fmla="*/ 5927000 w 9350082"/>
              <a:gd name="connsiteY311" fmla="*/ 90987 h 258520"/>
              <a:gd name="connsiteX312" fmla="*/ 5927002 w 9350082"/>
              <a:gd name="connsiteY312" fmla="*/ 90986 h 258520"/>
              <a:gd name="connsiteX313" fmla="*/ 5927003 w 9350082"/>
              <a:gd name="connsiteY313" fmla="*/ 90986 h 258520"/>
              <a:gd name="connsiteX314" fmla="*/ 5961985 w 9350082"/>
              <a:gd name="connsiteY314" fmla="*/ 80868 h 258520"/>
              <a:gd name="connsiteX315" fmla="*/ 5953836 w 9350082"/>
              <a:gd name="connsiteY315" fmla="*/ 70672 h 258520"/>
              <a:gd name="connsiteX316" fmla="*/ 5916972 w 9350082"/>
              <a:gd name="connsiteY316" fmla="*/ 66558 h 258520"/>
              <a:gd name="connsiteX317" fmla="*/ 5723800 w 9350082"/>
              <a:gd name="connsiteY317" fmla="*/ 122432 h 258520"/>
              <a:gd name="connsiteX318" fmla="*/ 5751234 w 9350082"/>
              <a:gd name="connsiteY318" fmla="*/ 217280 h 258520"/>
              <a:gd name="connsiteX319" fmla="*/ 5751235 w 9350082"/>
              <a:gd name="connsiteY319" fmla="*/ 217281 h 258520"/>
              <a:gd name="connsiteX320" fmla="*/ 5729204 w 9350082"/>
              <a:gd name="connsiteY320" fmla="*/ 257242 h 258520"/>
              <a:gd name="connsiteX321" fmla="*/ 5689244 w 9350082"/>
              <a:gd name="connsiteY321" fmla="*/ 235212 h 258520"/>
              <a:gd name="connsiteX322" fmla="*/ 5689160 w 9350082"/>
              <a:gd name="connsiteY322" fmla="*/ 235236 h 258520"/>
              <a:gd name="connsiteX323" fmla="*/ 5661726 w 9350082"/>
              <a:gd name="connsiteY323" fmla="*/ 140386 h 258520"/>
              <a:gd name="connsiteX324" fmla="*/ 5615910 w 9350082"/>
              <a:gd name="connsiteY324" fmla="*/ 153638 h 258520"/>
              <a:gd name="connsiteX325" fmla="*/ 5615827 w 9350082"/>
              <a:gd name="connsiteY325" fmla="*/ 153353 h 258520"/>
              <a:gd name="connsiteX326" fmla="*/ 5611452 w 9350082"/>
              <a:gd name="connsiteY326" fmla="*/ 154154 h 258520"/>
              <a:gd name="connsiteX327" fmla="*/ 5577920 w 9350082"/>
              <a:gd name="connsiteY327" fmla="*/ 130947 h 258520"/>
              <a:gd name="connsiteX328" fmla="*/ 5593886 w 9350082"/>
              <a:gd name="connsiteY328" fmla="*/ 93423 h 258520"/>
              <a:gd name="connsiteX329" fmla="*/ 5598013 w 9350082"/>
              <a:gd name="connsiteY329" fmla="*/ 91765 h 258520"/>
              <a:gd name="connsiteX330" fmla="*/ 5597955 w 9350082"/>
              <a:gd name="connsiteY330" fmla="*/ 91564 h 258520"/>
              <a:gd name="connsiteX331" fmla="*/ 5599949 w 9350082"/>
              <a:gd name="connsiteY331" fmla="*/ 90987 h 258520"/>
              <a:gd name="connsiteX332" fmla="*/ 5599951 w 9350082"/>
              <a:gd name="connsiteY332" fmla="*/ 90986 h 258520"/>
              <a:gd name="connsiteX333" fmla="*/ 5599952 w 9350082"/>
              <a:gd name="connsiteY333" fmla="*/ 90986 h 258520"/>
              <a:gd name="connsiteX334" fmla="*/ 5634934 w 9350082"/>
              <a:gd name="connsiteY334" fmla="*/ 80868 h 258520"/>
              <a:gd name="connsiteX335" fmla="*/ 5626784 w 9350082"/>
              <a:gd name="connsiteY335" fmla="*/ 70672 h 258520"/>
              <a:gd name="connsiteX336" fmla="*/ 5589920 w 9350082"/>
              <a:gd name="connsiteY336" fmla="*/ 66558 h 258520"/>
              <a:gd name="connsiteX337" fmla="*/ 5396748 w 9350082"/>
              <a:gd name="connsiteY337" fmla="*/ 122432 h 258520"/>
              <a:gd name="connsiteX338" fmla="*/ 5424182 w 9350082"/>
              <a:gd name="connsiteY338" fmla="*/ 217280 h 258520"/>
              <a:gd name="connsiteX339" fmla="*/ 5424183 w 9350082"/>
              <a:gd name="connsiteY339" fmla="*/ 217281 h 258520"/>
              <a:gd name="connsiteX340" fmla="*/ 5402152 w 9350082"/>
              <a:gd name="connsiteY340" fmla="*/ 257242 h 258520"/>
              <a:gd name="connsiteX341" fmla="*/ 5362192 w 9350082"/>
              <a:gd name="connsiteY341" fmla="*/ 235212 h 258520"/>
              <a:gd name="connsiteX342" fmla="*/ 5362108 w 9350082"/>
              <a:gd name="connsiteY342" fmla="*/ 235236 h 258520"/>
              <a:gd name="connsiteX343" fmla="*/ 5334674 w 9350082"/>
              <a:gd name="connsiteY343" fmla="*/ 140386 h 258520"/>
              <a:gd name="connsiteX344" fmla="*/ 5288858 w 9350082"/>
              <a:gd name="connsiteY344" fmla="*/ 153638 h 258520"/>
              <a:gd name="connsiteX345" fmla="*/ 5288775 w 9350082"/>
              <a:gd name="connsiteY345" fmla="*/ 153353 h 258520"/>
              <a:gd name="connsiteX346" fmla="*/ 5284400 w 9350082"/>
              <a:gd name="connsiteY346" fmla="*/ 154154 h 258520"/>
              <a:gd name="connsiteX347" fmla="*/ 5250868 w 9350082"/>
              <a:gd name="connsiteY347" fmla="*/ 130947 h 258520"/>
              <a:gd name="connsiteX348" fmla="*/ 5266834 w 9350082"/>
              <a:gd name="connsiteY348" fmla="*/ 93423 h 258520"/>
              <a:gd name="connsiteX349" fmla="*/ 5270961 w 9350082"/>
              <a:gd name="connsiteY349" fmla="*/ 91765 h 258520"/>
              <a:gd name="connsiteX350" fmla="*/ 5270903 w 9350082"/>
              <a:gd name="connsiteY350" fmla="*/ 91564 h 258520"/>
              <a:gd name="connsiteX351" fmla="*/ 5272897 w 9350082"/>
              <a:gd name="connsiteY351" fmla="*/ 90987 h 258520"/>
              <a:gd name="connsiteX352" fmla="*/ 5272899 w 9350082"/>
              <a:gd name="connsiteY352" fmla="*/ 90986 h 258520"/>
              <a:gd name="connsiteX353" fmla="*/ 5272900 w 9350082"/>
              <a:gd name="connsiteY353" fmla="*/ 90986 h 258520"/>
              <a:gd name="connsiteX354" fmla="*/ 5307882 w 9350082"/>
              <a:gd name="connsiteY354" fmla="*/ 80868 h 258520"/>
              <a:gd name="connsiteX355" fmla="*/ 5299732 w 9350082"/>
              <a:gd name="connsiteY355" fmla="*/ 70672 h 258520"/>
              <a:gd name="connsiteX356" fmla="*/ 5262868 w 9350082"/>
              <a:gd name="connsiteY356" fmla="*/ 66558 h 258520"/>
              <a:gd name="connsiteX357" fmla="*/ 5069696 w 9350082"/>
              <a:gd name="connsiteY357" fmla="*/ 122432 h 258520"/>
              <a:gd name="connsiteX358" fmla="*/ 5097130 w 9350082"/>
              <a:gd name="connsiteY358" fmla="*/ 217280 h 258520"/>
              <a:gd name="connsiteX359" fmla="*/ 5097131 w 9350082"/>
              <a:gd name="connsiteY359" fmla="*/ 217281 h 258520"/>
              <a:gd name="connsiteX360" fmla="*/ 5075100 w 9350082"/>
              <a:gd name="connsiteY360" fmla="*/ 257242 h 258520"/>
              <a:gd name="connsiteX361" fmla="*/ 5035140 w 9350082"/>
              <a:gd name="connsiteY361" fmla="*/ 235212 h 258520"/>
              <a:gd name="connsiteX362" fmla="*/ 5035056 w 9350082"/>
              <a:gd name="connsiteY362" fmla="*/ 235236 h 258520"/>
              <a:gd name="connsiteX363" fmla="*/ 5007622 w 9350082"/>
              <a:gd name="connsiteY363" fmla="*/ 140386 h 258520"/>
              <a:gd name="connsiteX364" fmla="*/ 4961806 w 9350082"/>
              <a:gd name="connsiteY364" fmla="*/ 153638 h 258520"/>
              <a:gd name="connsiteX365" fmla="*/ 4961723 w 9350082"/>
              <a:gd name="connsiteY365" fmla="*/ 153353 h 258520"/>
              <a:gd name="connsiteX366" fmla="*/ 4957348 w 9350082"/>
              <a:gd name="connsiteY366" fmla="*/ 154154 h 258520"/>
              <a:gd name="connsiteX367" fmla="*/ 4923816 w 9350082"/>
              <a:gd name="connsiteY367" fmla="*/ 130947 h 258520"/>
              <a:gd name="connsiteX368" fmla="*/ 4939782 w 9350082"/>
              <a:gd name="connsiteY368" fmla="*/ 93423 h 258520"/>
              <a:gd name="connsiteX369" fmla="*/ 4943909 w 9350082"/>
              <a:gd name="connsiteY369" fmla="*/ 91765 h 258520"/>
              <a:gd name="connsiteX370" fmla="*/ 4943851 w 9350082"/>
              <a:gd name="connsiteY370" fmla="*/ 91564 h 258520"/>
              <a:gd name="connsiteX371" fmla="*/ 4945845 w 9350082"/>
              <a:gd name="connsiteY371" fmla="*/ 90987 h 258520"/>
              <a:gd name="connsiteX372" fmla="*/ 4945847 w 9350082"/>
              <a:gd name="connsiteY372" fmla="*/ 90986 h 258520"/>
              <a:gd name="connsiteX373" fmla="*/ 4945848 w 9350082"/>
              <a:gd name="connsiteY373" fmla="*/ 90986 h 258520"/>
              <a:gd name="connsiteX374" fmla="*/ 4980829 w 9350082"/>
              <a:gd name="connsiteY374" fmla="*/ 80868 h 258520"/>
              <a:gd name="connsiteX375" fmla="*/ 4972680 w 9350082"/>
              <a:gd name="connsiteY375" fmla="*/ 70672 h 258520"/>
              <a:gd name="connsiteX376" fmla="*/ 4935816 w 9350082"/>
              <a:gd name="connsiteY376" fmla="*/ 66558 h 258520"/>
              <a:gd name="connsiteX377" fmla="*/ 4727176 w 9350082"/>
              <a:gd name="connsiteY377" fmla="*/ 126906 h 258520"/>
              <a:gd name="connsiteX378" fmla="*/ 4753316 w 9350082"/>
              <a:gd name="connsiteY378" fmla="*/ 217280 h 258520"/>
              <a:gd name="connsiteX379" fmla="*/ 4753317 w 9350082"/>
              <a:gd name="connsiteY379" fmla="*/ 217281 h 258520"/>
              <a:gd name="connsiteX380" fmla="*/ 4731286 w 9350082"/>
              <a:gd name="connsiteY380" fmla="*/ 257242 h 258520"/>
              <a:gd name="connsiteX381" fmla="*/ 4691326 w 9350082"/>
              <a:gd name="connsiteY381" fmla="*/ 235212 h 258520"/>
              <a:gd name="connsiteX382" fmla="*/ 4691242 w 9350082"/>
              <a:gd name="connsiteY382" fmla="*/ 235236 h 258520"/>
              <a:gd name="connsiteX383" fmla="*/ 4665102 w 9350082"/>
              <a:gd name="connsiteY383" fmla="*/ 144860 h 258520"/>
              <a:gd name="connsiteX384" fmla="*/ 4634754 w 9350082"/>
              <a:gd name="connsiteY384" fmla="*/ 153638 h 258520"/>
              <a:gd name="connsiteX385" fmla="*/ 4634671 w 9350082"/>
              <a:gd name="connsiteY385" fmla="*/ 153353 h 258520"/>
              <a:gd name="connsiteX386" fmla="*/ 4630296 w 9350082"/>
              <a:gd name="connsiteY386" fmla="*/ 154154 h 258520"/>
              <a:gd name="connsiteX387" fmla="*/ 4596764 w 9350082"/>
              <a:gd name="connsiteY387" fmla="*/ 130947 h 258520"/>
              <a:gd name="connsiteX388" fmla="*/ 4612730 w 9350082"/>
              <a:gd name="connsiteY388" fmla="*/ 93423 h 258520"/>
              <a:gd name="connsiteX389" fmla="*/ 4616857 w 9350082"/>
              <a:gd name="connsiteY389" fmla="*/ 91765 h 258520"/>
              <a:gd name="connsiteX390" fmla="*/ 4616799 w 9350082"/>
              <a:gd name="connsiteY390" fmla="*/ 91564 h 258520"/>
              <a:gd name="connsiteX391" fmla="*/ 4618793 w 9350082"/>
              <a:gd name="connsiteY391" fmla="*/ 90987 h 258520"/>
              <a:gd name="connsiteX392" fmla="*/ 4618795 w 9350082"/>
              <a:gd name="connsiteY392" fmla="*/ 90986 h 258520"/>
              <a:gd name="connsiteX393" fmla="*/ 4618796 w 9350082"/>
              <a:gd name="connsiteY393" fmla="*/ 90986 h 258520"/>
              <a:gd name="connsiteX394" fmla="*/ 4640163 w 9350082"/>
              <a:gd name="connsiteY394" fmla="*/ 84806 h 258520"/>
              <a:gd name="connsiteX395" fmla="*/ 4628866 w 9350082"/>
              <a:gd name="connsiteY395" fmla="*/ 70672 h 258520"/>
              <a:gd name="connsiteX396" fmla="*/ 4592002 w 9350082"/>
              <a:gd name="connsiteY396" fmla="*/ 66558 h 258520"/>
              <a:gd name="connsiteX397" fmla="*/ 4398831 w 9350082"/>
              <a:gd name="connsiteY397" fmla="*/ 122431 h 258520"/>
              <a:gd name="connsiteX398" fmla="*/ 4426265 w 9350082"/>
              <a:gd name="connsiteY398" fmla="*/ 217280 h 258520"/>
              <a:gd name="connsiteX399" fmla="*/ 4426266 w 9350082"/>
              <a:gd name="connsiteY399" fmla="*/ 217281 h 258520"/>
              <a:gd name="connsiteX400" fmla="*/ 4404235 w 9350082"/>
              <a:gd name="connsiteY400" fmla="*/ 257242 h 258520"/>
              <a:gd name="connsiteX401" fmla="*/ 4364275 w 9350082"/>
              <a:gd name="connsiteY401" fmla="*/ 235212 h 258520"/>
              <a:gd name="connsiteX402" fmla="*/ 4364191 w 9350082"/>
              <a:gd name="connsiteY402" fmla="*/ 235236 h 258520"/>
              <a:gd name="connsiteX403" fmla="*/ 4336757 w 9350082"/>
              <a:gd name="connsiteY403" fmla="*/ 140386 h 258520"/>
              <a:gd name="connsiteX404" fmla="*/ 4290940 w 9350082"/>
              <a:gd name="connsiteY404" fmla="*/ 153638 h 258520"/>
              <a:gd name="connsiteX405" fmla="*/ 4290857 w 9350082"/>
              <a:gd name="connsiteY405" fmla="*/ 153353 h 258520"/>
              <a:gd name="connsiteX406" fmla="*/ 4286482 w 9350082"/>
              <a:gd name="connsiteY406" fmla="*/ 154154 h 258520"/>
              <a:gd name="connsiteX407" fmla="*/ 4252950 w 9350082"/>
              <a:gd name="connsiteY407" fmla="*/ 130947 h 258520"/>
              <a:gd name="connsiteX408" fmla="*/ 4268916 w 9350082"/>
              <a:gd name="connsiteY408" fmla="*/ 93423 h 258520"/>
              <a:gd name="connsiteX409" fmla="*/ 4273043 w 9350082"/>
              <a:gd name="connsiteY409" fmla="*/ 91765 h 258520"/>
              <a:gd name="connsiteX410" fmla="*/ 4272985 w 9350082"/>
              <a:gd name="connsiteY410" fmla="*/ 91564 h 258520"/>
              <a:gd name="connsiteX411" fmla="*/ 4274979 w 9350082"/>
              <a:gd name="connsiteY411" fmla="*/ 90987 h 258520"/>
              <a:gd name="connsiteX412" fmla="*/ 4274981 w 9350082"/>
              <a:gd name="connsiteY412" fmla="*/ 90986 h 258520"/>
              <a:gd name="connsiteX413" fmla="*/ 4274982 w 9350082"/>
              <a:gd name="connsiteY413" fmla="*/ 90986 h 258520"/>
              <a:gd name="connsiteX414" fmla="*/ 4309964 w 9350082"/>
              <a:gd name="connsiteY414" fmla="*/ 80868 h 258520"/>
              <a:gd name="connsiteX415" fmla="*/ 4301815 w 9350082"/>
              <a:gd name="connsiteY415" fmla="*/ 70672 h 258520"/>
              <a:gd name="connsiteX416" fmla="*/ 4264951 w 9350082"/>
              <a:gd name="connsiteY416" fmla="*/ 66558 h 258520"/>
              <a:gd name="connsiteX417" fmla="*/ 4071779 w 9350082"/>
              <a:gd name="connsiteY417" fmla="*/ 122432 h 258520"/>
              <a:gd name="connsiteX418" fmla="*/ 4099213 w 9350082"/>
              <a:gd name="connsiteY418" fmla="*/ 217280 h 258520"/>
              <a:gd name="connsiteX419" fmla="*/ 4099214 w 9350082"/>
              <a:gd name="connsiteY419" fmla="*/ 217281 h 258520"/>
              <a:gd name="connsiteX420" fmla="*/ 4077183 w 9350082"/>
              <a:gd name="connsiteY420" fmla="*/ 257242 h 258520"/>
              <a:gd name="connsiteX421" fmla="*/ 4037223 w 9350082"/>
              <a:gd name="connsiteY421" fmla="*/ 235212 h 258520"/>
              <a:gd name="connsiteX422" fmla="*/ 4037139 w 9350082"/>
              <a:gd name="connsiteY422" fmla="*/ 235236 h 258520"/>
              <a:gd name="connsiteX423" fmla="*/ 4009705 w 9350082"/>
              <a:gd name="connsiteY423" fmla="*/ 140386 h 258520"/>
              <a:gd name="connsiteX424" fmla="*/ 3963889 w 9350082"/>
              <a:gd name="connsiteY424" fmla="*/ 153638 h 258520"/>
              <a:gd name="connsiteX425" fmla="*/ 3963806 w 9350082"/>
              <a:gd name="connsiteY425" fmla="*/ 153353 h 258520"/>
              <a:gd name="connsiteX426" fmla="*/ 3959431 w 9350082"/>
              <a:gd name="connsiteY426" fmla="*/ 154154 h 258520"/>
              <a:gd name="connsiteX427" fmla="*/ 3925899 w 9350082"/>
              <a:gd name="connsiteY427" fmla="*/ 130947 h 258520"/>
              <a:gd name="connsiteX428" fmla="*/ 3941865 w 9350082"/>
              <a:gd name="connsiteY428" fmla="*/ 93423 h 258520"/>
              <a:gd name="connsiteX429" fmla="*/ 3945992 w 9350082"/>
              <a:gd name="connsiteY429" fmla="*/ 91765 h 258520"/>
              <a:gd name="connsiteX430" fmla="*/ 3945934 w 9350082"/>
              <a:gd name="connsiteY430" fmla="*/ 91564 h 258520"/>
              <a:gd name="connsiteX431" fmla="*/ 3947928 w 9350082"/>
              <a:gd name="connsiteY431" fmla="*/ 90987 h 258520"/>
              <a:gd name="connsiteX432" fmla="*/ 3947930 w 9350082"/>
              <a:gd name="connsiteY432" fmla="*/ 90986 h 258520"/>
              <a:gd name="connsiteX433" fmla="*/ 3947931 w 9350082"/>
              <a:gd name="connsiteY433" fmla="*/ 90986 h 258520"/>
              <a:gd name="connsiteX434" fmla="*/ 3982913 w 9350082"/>
              <a:gd name="connsiteY434" fmla="*/ 80868 h 258520"/>
              <a:gd name="connsiteX435" fmla="*/ 3974763 w 9350082"/>
              <a:gd name="connsiteY435" fmla="*/ 70672 h 258520"/>
              <a:gd name="connsiteX436" fmla="*/ 3937899 w 9350082"/>
              <a:gd name="connsiteY436" fmla="*/ 66558 h 258520"/>
              <a:gd name="connsiteX437" fmla="*/ 3744727 w 9350082"/>
              <a:gd name="connsiteY437" fmla="*/ 122432 h 258520"/>
              <a:gd name="connsiteX438" fmla="*/ 3772161 w 9350082"/>
              <a:gd name="connsiteY438" fmla="*/ 217280 h 258520"/>
              <a:gd name="connsiteX439" fmla="*/ 3772162 w 9350082"/>
              <a:gd name="connsiteY439" fmla="*/ 217281 h 258520"/>
              <a:gd name="connsiteX440" fmla="*/ 3750131 w 9350082"/>
              <a:gd name="connsiteY440" fmla="*/ 257242 h 258520"/>
              <a:gd name="connsiteX441" fmla="*/ 3710171 w 9350082"/>
              <a:gd name="connsiteY441" fmla="*/ 235212 h 258520"/>
              <a:gd name="connsiteX442" fmla="*/ 3710087 w 9350082"/>
              <a:gd name="connsiteY442" fmla="*/ 235236 h 258520"/>
              <a:gd name="connsiteX443" fmla="*/ 3682653 w 9350082"/>
              <a:gd name="connsiteY443" fmla="*/ 140386 h 258520"/>
              <a:gd name="connsiteX444" fmla="*/ 3636837 w 9350082"/>
              <a:gd name="connsiteY444" fmla="*/ 153638 h 258520"/>
              <a:gd name="connsiteX445" fmla="*/ 3636754 w 9350082"/>
              <a:gd name="connsiteY445" fmla="*/ 153353 h 258520"/>
              <a:gd name="connsiteX446" fmla="*/ 3632379 w 9350082"/>
              <a:gd name="connsiteY446" fmla="*/ 154154 h 258520"/>
              <a:gd name="connsiteX447" fmla="*/ 3598847 w 9350082"/>
              <a:gd name="connsiteY447" fmla="*/ 130947 h 258520"/>
              <a:gd name="connsiteX448" fmla="*/ 3614813 w 9350082"/>
              <a:gd name="connsiteY448" fmla="*/ 93423 h 258520"/>
              <a:gd name="connsiteX449" fmla="*/ 3618940 w 9350082"/>
              <a:gd name="connsiteY449" fmla="*/ 91765 h 258520"/>
              <a:gd name="connsiteX450" fmla="*/ 3618882 w 9350082"/>
              <a:gd name="connsiteY450" fmla="*/ 91564 h 258520"/>
              <a:gd name="connsiteX451" fmla="*/ 3620876 w 9350082"/>
              <a:gd name="connsiteY451" fmla="*/ 90987 h 258520"/>
              <a:gd name="connsiteX452" fmla="*/ 3620878 w 9350082"/>
              <a:gd name="connsiteY452" fmla="*/ 90986 h 258520"/>
              <a:gd name="connsiteX453" fmla="*/ 3620879 w 9350082"/>
              <a:gd name="connsiteY453" fmla="*/ 90986 h 258520"/>
              <a:gd name="connsiteX454" fmla="*/ 3655861 w 9350082"/>
              <a:gd name="connsiteY454" fmla="*/ 80868 h 258520"/>
              <a:gd name="connsiteX455" fmla="*/ 3647711 w 9350082"/>
              <a:gd name="connsiteY455" fmla="*/ 70672 h 258520"/>
              <a:gd name="connsiteX456" fmla="*/ 3610847 w 9350082"/>
              <a:gd name="connsiteY456" fmla="*/ 66558 h 258520"/>
              <a:gd name="connsiteX457" fmla="*/ 3417676 w 9350082"/>
              <a:gd name="connsiteY457" fmla="*/ 122431 h 258520"/>
              <a:gd name="connsiteX458" fmla="*/ 3445110 w 9350082"/>
              <a:gd name="connsiteY458" fmla="*/ 217280 h 258520"/>
              <a:gd name="connsiteX459" fmla="*/ 3445111 w 9350082"/>
              <a:gd name="connsiteY459" fmla="*/ 217281 h 258520"/>
              <a:gd name="connsiteX460" fmla="*/ 3423081 w 9350082"/>
              <a:gd name="connsiteY460" fmla="*/ 257242 h 258520"/>
              <a:gd name="connsiteX461" fmla="*/ 3383120 w 9350082"/>
              <a:gd name="connsiteY461" fmla="*/ 235212 h 258520"/>
              <a:gd name="connsiteX462" fmla="*/ 3383037 w 9350082"/>
              <a:gd name="connsiteY462" fmla="*/ 235236 h 258520"/>
              <a:gd name="connsiteX463" fmla="*/ 3355602 w 9350082"/>
              <a:gd name="connsiteY463" fmla="*/ 140386 h 258520"/>
              <a:gd name="connsiteX464" fmla="*/ 3309786 w 9350082"/>
              <a:gd name="connsiteY464" fmla="*/ 153638 h 258520"/>
              <a:gd name="connsiteX465" fmla="*/ 3309703 w 9350082"/>
              <a:gd name="connsiteY465" fmla="*/ 153353 h 258520"/>
              <a:gd name="connsiteX466" fmla="*/ 3305328 w 9350082"/>
              <a:gd name="connsiteY466" fmla="*/ 154154 h 258520"/>
              <a:gd name="connsiteX467" fmla="*/ 3271795 w 9350082"/>
              <a:gd name="connsiteY467" fmla="*/ 130947 h 258520"/>
              <a:gd name="connsiteX468" fmla="*/ 3287762 w 9350082"/>
              <a:gd name="connsiteY468" fmla="*/ 93423 h 258520"/>
              <a:gd name="connsiteX469" fmla="*/ 3291888 w 9350082"/>
              <a:gd name="connsiteY469" fmla="*/ 91765 h 258520"/>
              <a:gd name="connsiteX470" fmla="*/ 3291831 w 9350082"/>
              <a:gd name="connsiteY470" fmla="*/ 91564 h 258520"/>
              <a:gd name="connsiteX471" fmla="*/ 3293824 w 9350082"/>
              <a:gd name="connsiteY471" fmla="*/ 90987 h 258520"/>
              <a:gd name="connsiteX472" fmla="*/ 3293826 w 9350082"/>
              <a:gd name="connsiteY472" fmla="*/ 90986 h 258520"/>
              <a:gd name="connsiteX473" fmla="*/ 3293827 w 9350082"/>
              <a:gd name="connsiteY473" fmla="*/ 90986 h 258520"/>
              <a:gd name="connsiteX474" fmla="*/ 3328810 w 9350082"/>
              <a:gd name="connsiteY474" fmla="*/ 80868 h 258520"/>
              <a:gd name="connsiteX475" fmla="*/ 3320661 w 9350082"/>
              <a:gd name="connsiteY475" fmla="*/ 70672 h 258520"/>
              <a:gd name="connsiteX476" fmla="*/ 3283797 w 9350082"/>
              <a:gd name="connsiteY476" fmla="*/ 66558 h 258520"/>
              <a:gd name="connsiteX477" fmla="*/ 3090625 w 9350082"/>
              <a:gd name="connsiteY477" fmla="*/ 122432 h 258520"/>
              <a:gd name="connsiteX478" fmla="*/ 3118059 w 9350082"/>
              <a:gd name="connsiteY478" fmla="*/ 217280 h 258520"/>
              <a:gd name="connsiteX479" fmla="*/ 3118059 w 9350082"/>
              <a:gd name="connsiteY479" fmla="*/ 217281 h 258520"/>
              <a:gd name="connsiteX480" fmla="*/ 3096029 w 9350082"/>
              <a:gd name="connsiteY480" fmla="*/ 257242 h 258520"/>
              <a:gd name="connsiteX481" fmla="*/ 3056068 w 9350082"/>
              <a:gd name="connsiteY481" fmla="*/ 235212 h 258520"/>
              <a:gd name="connsiteX482" fmla="*/ 3055985 w 9350082"/>
              <a:gd name="connsiteY482" fmla="*/ 235236 h 258520"/>
              <a:gd name="connsiteX483" fmla="*/ 3028551 w 9350082"/>
              <a:gd name="connsiteY483" fmla="*/ 140386 h 258520"/>
              <a:gd name="connsiteX484" fmla="*/ 2982735 w 9350082"/>
              <a:gd name="connsiteY484" fmla="*/ 153638 h 258520"/>
              <a:gd name="connsiteX485" fmla="*/ 2982652 w 9350082"/>
              <a:gd name="connsiteY485" fmla="*/ 153353 h 258520"/>
              <a:gd name="connsiteX486" fmla="*/ 2978277 w 9350082"/>
              <a:gd name="connsiteY486" fmla="*/ 154154 h 258520"/>
              <a:gd name="connsiteX487" fmla="*/ 2944745 w 9350082"/>
              <a:gd name="connsiteY487" fmla="*/ 130947 h 258520"/>
              <a:gd name="connsiteX488" fmla="*/ 2960711 w 9350082"/>
              <a:gd name="connsiteY488" fmla="*/ 93423 h 258520"/>
              <a:gd name="connsiteX489" fmla="*/ 2964838 w 9350082"/>
              <a:gd name="connsiteY489" fmla="*/ 91765 h 258520"/>
              <a:gd name="connsiteX490" fmla="*/ 2964780 w 9350082"/>
              <a:gd name="connsiteY490" fmla="*/ 91564 h 258520"/>
              <a:gd name="connsiteX491" fmla="*/ 2966774 w 9350082"/>
              <a:gd name="connsiteY491" fmla="*/ 90987 h 258520"/>
              <a:gd name="connsiteX492" fmla="*/ 2966776 w 9350082"/>
              <a:gd name="connsiteY492" fmla="*/ 90986 h 258520"/>
              <a:gd name="connsiteX493" fmla="*/ 2966777 w 9350082"/>
              <a:gd name="connsiteY493" fmla="*/ 90986 h 258520"/>
              <a:gd name="connsiteX494" fmla="*/ 3001758 w 9350082"/>
              <a:gd name="connsiteY494" fmla="*/ 80868 h 258520"/>
              <a:gd name="connsiteX495" fmla="*/ 2993609 w 9350082"/>
              <a:gd name="connsiteY495" fmla="*/ 70672 h 258520"/>
              <a:gd name="connsiteX496" fmla="*/ 2956745 w 9350082"/>
              <a:gd name="connsiteY496" fmla="*/ 66558 h 258520"/>
              <a:gd name="connsiteX497" fmla="*/ 2763573 w 9350082"/>
              <a:gd name="connsiteY497" fmla="*/ 122432 h 258520"/>
              <a:gd name="connsiteX498" fmla="*/ 2791007 w 9350082"/>
              <a:gd name="connsiteY498" fmla="*/ 217280 h 258520"/>
              <a:gd name="connsiteX499" fmla="*/ 2791008 w 9350082"/>
              <a:gd name="connsiteY499" fmla="*/ 217281 h 258520"/>
              <a:gd name="connsiteX500" fmla="*/ 2768977 w 9350082"/>
              <a:gd name="connsiteY500" fmla="*/ 257242 h 258520"/>
              <a:gd name="connsiteX501" fmla="*/ 2729017 w 9350082"/>
              <a:gd name="connsiteY501" fmla="*/ 235212 h 258520"/>
              <a:gd name="connsiteX502" fmla="*/ 2728933 w 9350082"/>
              <a:gd name="connsiteY502" fmla="*/ 235236 h 258520"/>
              <a:gd name="connsiteX503" fmla="*/ 2701499 w 9350082"/>
              <a:gd name="connsiteY503" fmla="*/ 140386 h 258520"/>
              <a:gd name="connsiteX504" fmla="*/ 2655683 w 9350082"/>
              <a:gd name="connsiteY504" fmla="*/ 153638 h 258520"/>
              <a:gd name="connsiteX505" fmla="*/ 2655601 w 9350082"/>
              <a:gd name="connsiteY505" fmla="*/ 153353 h 258520"/>
              <a:gd name="connsiteX506" fmla="*/ 2651225 w 9350082"/>
              <a:gd name="connsiteY506" fmla="*/ 154154 h 258520"/>
              <a:gd name="connsiteX507" fmla="*/ 2617693 w 9350082"/>
              <a:gd name="connsiteY507" fmla="*/ 130947 h 258520"/>
              <a:gd name="connsiteX508" fmla="*/ 2633659 w 9350082"/>
              <a:gd name="connsiteY508" fmla="*/ 93423 h 258520"/>
              <a:gd name="connsiteX509" fmla="*/ 2637786 w 9350082"/>
              <a:gd name="connsiteY509" fmla="*/ 91765 h 258520"/>
              <a:gd name="connsiteX510" fmla="*/ 2637728 w 9350082"/>
              <a:gd name="connsiteY510" fmla="*/ 91564 h 258520"/>
              <a:gd name="connsiteX511" fmla="*/ 2639723 w 9350082"/>
              <a:gd name="connsiteY511" fmla="*/ 90987 h 258520"/>
              <a:gd name="connsiteX512" fmla="*/ 2639724 w 9350082"/>
              <a:gd name="connsiteY512" fmla="*/ 90986 h 258520"/>
              <a:gd name="connsiteX513" fmla="*/ 2639725 w 9350082"/>
              <a:gd name="connsiteY513" fmla="*/ 90986 h 258520"/>
              <a:gd name="connsiteX514" fmla="*/ 2674707 w 9350082"/>
              <a:gd name="connsiteY514" fmla="*/ 80868 h 258520"/>
              <a:gd name="connsiteX515" fmla="*/ 2666557 w 9350082"/>
              <a:gd name="connsiteY515" fmla="*/ 70672 h 258520"/>
              <a:gd name="connsiteX516" fmla="*/ 2629693 w 9350082"/>
              <a:gd name="connsiteY516" fmla="*/ 66558 h 258520"/>
              <a:gd name="connsiteX517" fmla="*/ 2436522 w 9350082"/>
              <a:gd name="connsiteY517" fmla="*/ 122432 h 258520"/>
              <a:gd name="connsiteX518" fmla="*/ 2463955 w 9350082"/>
              <a:gd name="connsiteY518" fmla="*/ 217280 h 258520"/>
              <a:gd name="connsiteX519" fmla="*/ 2463956 w 9350082"/>
              <a:gd name="connsiteY519" fmla="*/ 217281 h 258520"/>
              <a:gd name="connsiteX520" fmla="*/ 2441926 w 9350082"/>
              <a:gd name="connsiteY520" fmla="*/ 257242 h 258520"/>
              <a:gd name="connsiteX521" fmla="*/ 2401965 w 9350082"/>
              <a:gd name="connsiteY521" fmla="*/ 235212 h 258520"/>
              <a:gd name="connsiteX522" fmla="*/ 2401881 w 9350082"/>
              <a:gd name="connsiteY522" fmla="*/ 235236 h 258520"/>
              <a:gd name="connsiteX523" fmla="*/ 2374447 w 9350082"/>
              <a:gd name="connsiteY523" fmla="*/ 140386 h 258520"/>
              <a:gd name="connsiteX524" fmla="*/ 2328631 w 9350082"/>
              <a:gd name="connsiteY524" fmla="*/ 153638 h 258520"/>
              <a:gd name="connsiteX525" fmla="*/ 2328549 w 9350082"/>
              <a:gd name="connsiteY525" fmla="*/ 153353 h 258520"/>
              <a:gd name="connsiteX526" fmla="*/ 2324174 w 9350082"/>
              <a:gd name="connsiteY526" fmla="*/ 154154 h 258520"/>
              <a:gd name="connsiteX527" fmla="*/ 2290642 w 9350082"/>
              <a:gd name="connsiteY527" fmla="*/ 130947 h 258520"/>
              <a:gd name="connsiteX528" fmla="*/ 2306607 w 9350082"/>
              <a:gd name="connsiteY528" fmla="*/ 93423 h 258520"/>
              <a:gd name="connsiteX529" fmla="*/ 2310734 w 9350082"/>
              <a:gd name="connsiteY529" fmla="*/ 91765 h 258520"/>
              <a:gd name="connsiteX530" fmla="*/ 2310677 w 9350082"/>
              <a:gd name="connsiteY530" fmla="*/ 91564 h 258520"/>
              <a:gd name="connsiteX531" fmla="*/ 2312671 w 9350082"/>
              <a:gd name="connsiteY531" fmla="*/ 90987 h 258520"/>
              <a:gd name="connsiteX532" fmla="*/ 2312672 w 9350082"/>
              <a:gd name="connsiteY532" fmla="*/ 90986 h 258520"/>
              <a:gd name="connsiteX533" fmla="*/ 2312673 w 9350082"/>
              <a:gd name="connsiteY533" fmla="*/ 90986 h 258520"/>
              <a:gd name="connsiteX534" fmla="*/ 2347654 w 9350082"/>
              <a:gd name="connsiteY534" fmla="*/ 80868 h 258520"/>
              <a:gd name="connsiteX535" fmla="*/ 2339506 w 9350082"/>
              <a:gd name="connsiteY535" fmla="*/ 70672 h 258520"/>
              <a:gd name="connsiteX536" fmla="*/ 2302642 w 9350082"/>
              <a:gd name="connsiteY536" fmla="*/ 66558 h 258520"/>
              <a:gd name="connsiteX537" fmla="*/ 2109470 w 9350082"/>
              <a:gd name="connsiteY537" fmla="*/ 122432 h 258520"/>
              <a:gd name="connsiteX538" fmla="*/ 2136904 w 9350082"/>
              <a:gd name="connsiteY538" fmla="*/ 217280 h 258520"/>
              <a:gd name="connsiteX539" fmla="*/ 2136904 w 9350082"/>
              <a:gd name="connsiteY539" fmla="*/ 217281 h 258520"/>
              <a:gd name="connsiteX540" fmla="*/ 2114874 w 9350082"/>
              <a:gd name="connsiteY540" fmla="*/ 257242 h 258520"/>
              <a:gd name="connsiteX541" fmla="*/ 2074914 w 9350082"/>
              <a:gd name="connsiteY541" fmla="*/ 235212 h 258520"/>
              <a:gd name="connsiteX542" fmla="*/ 2074830 w 9350082"/>
              <a:gd name="connsiteY542" fmla="*/ 235236 h 258520"/>
              <a:gd name="connsiteX543" fmla="*/ 2047396 w 9350082"/>
              <a:gd name="connsiteY543" fmla="*/ 140386 h 258520"/>
              <a:gd name="connsiteX544" fmla="*/ 2001579 w 9350082"/>
              <a:gd name="connsiteY544" fmla="*/ 153638 h 258520"/>
              <a:gd name="connsiteX545" fmla="*/ 2001497 w 9350082"/>
              <a:gd name="connsiteY545" fmla="*/ 153353 h 258520"/>
              <a:gd name="connsiteX546" fmla="*/ 1997121 w 9350082"/>
              <a:gd name="connsiteY546" fmla="*/ 154154 h 258520"/>
              <a:gd name="connsiteX547" fmla="*/ 1963590 w 9350082"/>
              <a:gd name="connsiteY547" fmla="*/ 130947 h 258520"/>
              <a:gd name="connsiteX548" fmla="*/ 1979556 w 9350082"/>
              <a:gd name="connsiteY548" fmla="*/ 93423 h 258520"/>
              <a:gd name="connsiteX549" fmla="*/ 1983682 w 9350082"/>
              <a:gd name="connsiteY549" fmla="*/ 91765 h 258520"/>
              <a:gd name="connsiteX550" fmla="*/ 1983625 w 9350082"/>
              <a:gd name="connsiteY550" fmla="*/ 91564 h 258520"/>
              <a:gd name="connsiteX551" fmla="*/ 1985619 w 9350082"/>
              <a:gd name="connsiteY551" fmla="*/ 90987 h 258520"/>
              <a:gd name="connsiteX552" fmla="*/ 1985619 w 9350082"/>
              <a:gd name="connsiteY552" fmla="*/ 90986 h 258520"/>
              <a:gd name="connsiteX553" fmla="*/ 1985621 w 9350082"/>
              <a:gd name="connsiteY553" fmla="*/ 90986 h 258520"/>
              <a:gd name="connsiteX554" fmla="*/ 2020603 w 9350082"/>
              <a:gd name="connsiteY554" fmla="*/ 80868 h 258520"/>
              <a:gd name="connsiteX555" fmla="*/ 2012453 w 9350082"/>
              <a:gd name="connsiteY555" fmla="*/ 70672 h 258520"/>
              <a:gd name="connsiteX556" fmla="*/ 1975590 w 9350082"/>
              <a:gd name="connsiteY556" fmla="*/ 66558 h 258520"/>
              <a:gd name="connsiteX557" fmla="*/ 1782418 w 9350082"/>
              <a:gd name="connsiteY557" fmla="*/ 122432 h 258520"/>
              <a:gd name="connsiteX558" fmla="*/ 1809852 w 9350082"/>
              <a:gd name="connsiteY558" fmla="*/ 217280 h 258520"/>
              <a:gd name="connsiteX559" fmla="*/ 1809852 w 9350082"/>
              <a:gd name="connsiteY559" fmla="*/ 217281 h 258520"/>
              <a:gd name="connsiteX560" fmla="*/ 1787822 w 9350082"/>
              <a:gd name="connsiteY560" fmla="*/ 257242 h 258520"/>
              <a:gd name="connsiteX561" fmla="*/ 1747862 w 9350082"/>
              <a:gd name="connsiteY561" fmla="*/ 235212 h 258520"/>
              <a:gd name="connsiteX562" fmla="*/ 1747778 w 9350082"/>
              <a:gd name="connsiteY562" fmla="*/ 235236 h 258520"/>
              <a:gd name="connsiteX563" fmla="*/ 1720344 w 9350082"/>
              <a:gd name="connsiteY563" fmla="*/ 140386 h 258520"/>
              <a:gd name="connsiteX564" fmla="*/ 1674528 w 9350082"/>
              <a:gd name="connsiteY564" fmla="*/ 153638 h 258520"/>
              <a:gd name="connsiteX565" fmla="*/ 1674445 w 9350082"/>
              <a:gd name="connsiteY565" fmla="*/ 153353 h 258520"/>
              <a:gd name="connsiteX566" fmla="*/ 1670070 w 9350082"/>
              <a:gd name="connsiteY566" fmla="*/ 154154 h 258520"/>
              <a:gd name="connsiteX567" fmla="*/ 1636538 w 9350082"/>
              <a:gd name="connsiteY567" fmla="*/ 130947 h 258520"/>
              <a:gd name="connsiteX568" fmla="*/ 1652504 w 9350082"/>
              <a:gd name="connsiteY568" fmla="*/ 93423 h 258520"/>
              <a:gd name="connsiteX569" fmla="*/ 1656631 w 9350082"/>
              <a:gd name="connsiteY569" fmla="*/ 91765 h 258520"/>
              <a:gd name="connsiteX570" fmla="*/ 1656573 w 9350082"/>
              <a:gd name="connsiteY570" fmla="*/ 91564 h 258520"/>
              <a:gd name="connsiteX571" fmla="*/ 1658567 w 9350082"/>
              <a:gd name="connsiteY571" fmla="*/ 90987 h 258520"/>
              <a:gd name="connsiteX572" fmla="*/ 1658568 w 9350082"/>
              <a:gd name="connsiteY572" fmla="*/ 90986 h 258520"/>
              <a:gd name="connsiteX573" fmla="*/ 1658570 w 9350082"/>
              <a:gd name="connsiteY573" fmla="*/ 90986 h 258520"/>
              <a:gd name="connsiteX574" fmla="*/ 1693551 w 9350082"/>
              <a:gd name="connsiteY574" fmla="*/ 80868 h 258520"/>
              <a:gd name="connsiteX575" fmla="*/ 1685402 w 9350082"/>
              <a:gd name="connsiteY575" fmla="*/ 70672 h 258520"/>
              <a:gd name="connsiteX576" fmla="*/ 1648538 w 9350082"/>
              <a:gd name="connsiteY576" fmla="*/ 66558 h 258520"/>
              <a:gd name="connsiteX577" fmla="*/ 1455367 w 9350082"/>
              <a:gd name="connsiteY577" fmla="*/ 122431 h 258520"/>
              <a:gd name="connsiteX578" fmla="*/ 1482801 w 9350082"/>
              <a:gd name="connsiteY578" fmla="*/ 217280 h 258520"/>
              <a:gd name="connsiteX579" fmla="*/ 1482801 w 9350082"/>
              <a:gd name="connsiteY579" fmla="*/ 217281 h 258520"/>
              <a:gd name="connsiteX580" fmla="*/ 1460771 w 9350082"/>
              <a:gd name="connsiteY580" fmla="*/ 257242 h 258520"/>
              <a:gd name="connsiteX581" fmla="*/ 1420810 w 9350082"/>
              <a:gd name="connsiteY581" fmla="*/ 235212 h 258520"/>
              <a:gd name="connsiteX582" fmla="*/ 1420727 w 9350082"/>
              <a:gd name="connsiteY582" fmla="*/ 235236 h 258520"/>
              <a:gd name="connsiteX583" fmla="*/ 1393293 w 9350082"/>
              <a:gd name="connsiteY583" fmla="*/ 140386 h 258520"/>
              <a:gd name="connsiteX584" fmla="*/ 1347476 w 9350082"/>
              <a:gd name="connsiteY584" fmla="*/ 153638 h 258520"/>
              <a:gd name="connsiteX585" fmla="*/ 1347393 w 9350082"/>
              <a:gd name="connsiteY585" fmla="*/ 153353 h 258520"/>
              <a:gd name="connsiteX586" fmla="*/ 1343018 w 9350082"/>
              <a:gd name="connsiteY586" fmla="*/ 154154 h 258520"/>
              <a:gd name="connsiteX587" fmla="*/ 1309486 w 9350082"/>
              <a:gd name="connsiteY587" fmla="*/ 130947 h 258520"/>
              <a:gd name="connsiteX588" fmla="*/ 1325452 w 9350082"/>
              <a:gd name="connsiteY588" fmla="*/ 93423 h 258520"/>
              <a:gd name="connsiteX589" fmla="*/ 1329579 w 9350082"/>
              <a:gd name="connsiteY589" fmla="*/ 91765 h 258520"/>
              <a:gd name="connsiteX590" fmla="*/ 1329521 w 9350082"/>
              <a:gd name="connsiteY590" fmla="*/ 91564 h 258520"/>
              <a:gd name="connsiteX591" fmla="*/ 1331515 w 9350082"/>
              <a:gd name="connsiteY591" fmla="*/ 90987 h 258520"/>
              <a:gd name="connsiteX592" fmla="*/ 1331516 w 9350082"/>
              <a:gd name="connsiteY592" fmla="*/ 90986 h 258520"/>
              <a:gd name="connsiteX593" fmla="*/ 1331518 w 9350082"/>
              <a:gd name="connsiteY593" fmla="*/ 90986 h 258520"/>
              <a:gd name="connsiteX594" fmla="*/ 1366500 w 9350082"/>
              <a:gd name="connsiteY594" fmla="*/ 80868 h 258520"/>
              <a:gd name="connsiteX595" fmla="*/ 1358351 w 9350082"/>
              <a:gd name="connsiteY595" fmla="*/ 70672 h 258520"/>
              <a:gd name="connsiteX596" fmla="*/ 1321487 w 9350082"/>
              <a:gd name="connsiteY596" fmla="*/ 66558 h 258520"/>
              <a:gd name="connsiteX597" fmla="*/ 1128315 w 9350082"/>
              <a:gd name="connsiteY597" fmla="*/ 122432 h 258520"/>
              <a:gd name="connsiteX598" fmla="*/ 1155749 w 9350082"/>
              <a:gd name="connsiteY598" fmla="*/ 217280 h 258520"/>
              <a:gd name="connsiteX599" fmla="*/ 1155749 w 9350082"/>
              <a:gd name="connsiteY599" fmla="*/ 217281 h 258520"/>
              <a:gd name="connsiteX600" fmla="*/ 1133720 w 9350082"/>
              <a:gd name="connsiteY600" fmla="*/ 257242 h 258520"/>
              <a:gd name="connsiteX601" fmla="*/ 1093758 w 9350082"/>
              <a:gd name="connsiteY601" fmla="*/ 235212 h 258520"/>
              <a:gd name="connsiteX602" fmla="*/ 1093675 w 9350082"/>
              <a:gd name="connsiteY602" fmla="*/ 235236 h 258520"/>
              <a:gd name="connsiteX603" fmla="*/ 1066241 w 9350082"/>
              <a:gd name="connsiteY603" fmla="*/ 140386 h 258520"/>
              <a:gd name="connsiteX604" fmla="*/ 1020426 w 9350082"/>
              <a:gd name="connsiteY604" fmla="*/ 153638 h 258520"/>
              <a:gd name="connsiteX605" fmla="*/ 1020342 w 9350082"/>
              <a:gd name="connsiteY605" fmla="*/ 153353 h 258520"/>
              <a:gd name="connsiteX606" fmla="*/ 1015967 w 9350082"/>
              <a:gd name="connsiteY606" fmla="*/ 154154 h 258520"/>
              <a:gd name="connsiteX607" fmla="*/ 982436 w 9350082"/>
              <a:gd name="connsiteY607" fmla="*/ 130947 h 258520"/>
              <a:gd name="connsiteX608" fmla="*/ 998401 w 9350082"/>
              <a:gd name="connsiteY608" fmla="*/ 93423 h 258520"/>
              <a:gd name="connsiteX609" fmla="*/ 1002528 w 9350082"/>
              <a:gd name="connsiteY609" fmla="*/ 91765 h 258520"/>
              <a:gd name="connsiteX610" fmla="*/ 1002470 w 9350082"/>
              <a:gd name="connsiteY610" fmla="*/ 91564 h 258520"/>
              <a:gd name="connsiteX611" fmla="*/ 1004464 w 9350082"/>
              <a:gd name="connsiteY611" fmla="*/ 90987 h 258520"/>
              <a:gd name="connsiteX612" fmla="*/ 1004466 w 9350082"/>
              <a:gd name="connsiteY612" fmla="*/ 90986 h 258520"/>
              <a:gd name="connsiteX613" fmla="*/ 1004467 w 9350082"/>
              <a:gd name="connsiteY613" fmla="*/ 90986 h 258520"/>
              <a:gd name="connsiteX614" fmla="*/ 1039449 w 9350082"/>
              <a:gd name="connsiteY614" fmla="*/ 80868 h 258520"/>
              <a:gd name="connsiteX615" fmla="*/ 1031299 w 9350082"/>
              <a:gd name="connsiteY615" fmla="*/ 70672 h 258520"/>
              <a:gd name="connsiteX616" fmla="*/ 994435 w 9350082"/>
              <a:gd name="connsiteY616" fmla="*/ 66558 h 258520"/>
              <a:gd name="connsiteX617" fmla="*/ 801264 w 9350082"/>
              <a:gd name="connsiteY617" fmla="*/ 122432 h 258520"/>
              <a:gd name="connsiteX618" fmla="*/ 828697 w 9350082"/>
              <a:gd name="connsiteY618" fmla="*/ 217280 h 258520"/>
              <a:gd name="connsiteX619" fmla="*/ 828698 w 9350082"/>
              <a:gd name="connsiteY619" fmla="*/ 217281 h 258520"/>
              <a:gd name="connsiteX620" fmla="*/ 806668 w 9350082"/>
              <a:gd name="connsiteY620" fmla="*/ 257242 h 258520"/>
              <a:gd name="connsiteX621" fmla="*/ 766707 w 9350082"/>
              <a:gd name="connsiteY621" fmla="*/ 235212 h 258520"/>
              <a:gd name="connsiteX622" fmla="*/ 766623 w 9350082"/>
              <a:gd name="connsiteY622" fmla="*/ 235236 h 258520"/>
              <a:gd name="connsiteX623" fmla="*/ 739189 w 9350082"/>
              <a:gd name="connsiteY623" fmla="*/ 140386 h 258520"/>
              <a:gd name="connsiteX624" fmla="*/ 693373 w 9350082"/>
              <a:gd name="connsiteY624" fmla="*/ 153638 h 258520"/>
              <a:gd name="connsiteX625" fmla="*/ 693291 w 9350082"/>
              <a:gd name="connsiteY625" fmla="*/ 153353 h 258520"/>
              <a:gd name="connsiteX626" fmla="*/ 688915 w 9350082"/>
              <a:gd name="connsiteY626" fmla="*/ 154154 h 258520"/>
              <a:gd name="connsiteX627" fmla="*/ 655383 w 9350082"/>
              <a:gd name="connsiteY627" fmla="*/ 130947 h 258520"/>
              <a:gd name="connsiteX628" fmla="*/ 671349 w 9350082"/>
              <a:gd name="connsiteY628" fmla="*/ 93423 h 258520"/>
              <a:gd name="connsiteX629" fmla="*/ 675476 w 9350082"/>
              <a:gd name="connsiteY629" fmla="*/ 91765 h 258520"/>
              <a:gd name="connsiteX630" fmla="*/ 675418 w 9350082"/>
              <a:gd name="connsiteY630" fmla="*/ 91564 h 258520"/>
              <a:gd name="connsiteX631" fmla="*/ 677412 w 9350082"/>
              <a:gd name="connsiteY631" fmla="*/ 90987 h 258520"/>
              <a:gd name="connsiteX632" fmla="*/ 677413 w 9350082"/>
              <a:gd name="connsiteY632" fmla="*/ 90986 h 258520"/>
              <a:gd name="connsiteX633" fmla="*/ 677415 w 9350082"/>
              <a:gd name="connsiteY633" fmla="*/ 90986 h 258520"/>
              <a:gd name="connsiteX634" fmla="*/ 712396 w 9350082"/>
              <a:gd name="connsiteY634" fmla="*/ 80868 h 258520"/>
              <a:gd name="connsiteX635" fmla="*/ 704248 w 9350082"/>
              <a:gd name="connsiteY635" fmla="*/ 70672 h 258520"/>
              <a:gd name="connsiteX636" fmla="*/ 667384 w 9350082"/>
              <a:gd name="connsiteY636" fmla="*/ 66558 h 258520"/>
              <a:gd name="connsiteX637" fmla="*/ 474211 w 9350082"/>
              <a:gd name="connsiteY637" fmla="*/ 122432 h 258520"/>
              <a:gd name="connsiteX638" fmla="*/ 501645 w 9350082"/>
              <a:gd name="connsiteY638" fmla="*/ 217280 h 258520"/>
              <a:gd name="connsiteX639" fmla="*/ 501646 w 9350082"/>
              <a:gd name="connsiteY639" fmla="*/ 217281 h 258520"/>
              <a:gd name="connsiteX640" fmla="*/ 479616 w 9350082"/>
              <a:gd name="connsiteY640" fmla="*/ 257242 h 258520"/>
              <a:gd name="connsiteX641" fmla="*/ 439655 w 9350082"/>
              <a:gd name="connsiteY641" fmla="*/ 235212 h 258520"/>
              <a:gd name="connsiteX642" fmla="*/ 439571 w 9350082"/>
              <a:gd name="connsiteY642" fmla="*/ 235236 h 258520"/>
              <a:gd name="connsiteX643" fmla="*/ 412137 w 9350082"/>
              <a:gd name="connsiteY643" fmla="*/ 140386 h 258520"/>
              <a:gd name="connsiteX644" fmla="*/ 366321 w 9350082"/>
              <a:gd name="connsiteY644" fmla="*/ 153638 h 258520"/>
              <a:gd name="connsiteX645" fmla="*/ 366239 w 9350082"/>
              <a:gd name="connsiteY645" fmla="*/ 153353 h 258520"/>
              <a:gd name="connsiteX646" fmla="*/ 361863 w 9350082"/>
              <a:gd name="connsiteY646" fmla="*/ 154154 h 258520"/>
              <a:gd name="connsiteX647" fmla="*/ 328332 w 9350082"/>
              <a:gd name="connsiteY647" fmla="*/ 130947 h 258520"/>
              <a:gd name="connsiteX648" fmla="*/ 344297 w 9350082"/>
              <a:gd name="connsiteY648" fmla="*/ 93423 h 258520"/>
              <a:gd name="connsiteX649" fmla="*/ 348424 w 9350082"/>
              <a:gd name="connsiteY649" fmla="*/ 91765 h 258520"/>
              <a:gd name="connsiteX650" fmla="*/ 348366 w 9350082"/>
              <a:gd name="connsiteY650" fmla="*/ 91564 h 258520"/>
              <a:gd name="connsiteX651" fmla="*/ 350360 w 9350082"/>
              <a:gd name="connsiteY651" fmla="*/ 90987 h 258520"/>
              <a:gd name="connsiteX652" fmla="*/ 350362 w 9350082"/>
              <a:gd name="connsiteY652" fmla="*/ 90986 h 258520"/>
              <a:gd name="connsiteX653" fmla="*/ 350364 w 9350082"/>
              <a:gd name="connsiteY653" fmla="*/ 90986 h 258520"/>
              <a:gd name="connsiteX654" fmla="*/ 385345 w 9350082"/>
              <a:gd name="connsiteY654" fmla="*/ 80868 h 258520"/>
              <a:gd name="connsiteX655" fmla="*/ 377195 w 9350082"/>
              <a:gd name="connsiteY655" fmla="*/ 70672 h 258520"/>
              <a:gd name="connsiteX656" fmla="*/ 340331 w 9350082"/>
              <a:gd name="connsiteY656" fmla="*/ 66558 h 258520"/>
              <a:gd name="connsiteX657" fmla="*/ 39269 w 9350082"/>
              <a:gd name="connsiteY657" fmla="*/ 153638 h 258520"/>
              <a:gd name="connsiteX658" fmla="*/ 39187 w 9350082"/>
              <a:gd name="connsiteY658" fmla="*/ 153353 h 258520"/>
              <a:gd name="connsiteX659" fmla="*/ 34811 w 9350082"/>
              <a:gd name="connsiteY659" fmla="*/ 154154 h 258520"/>
              <a:gd name="connsiteX660" fmla="*/ 1280 w 9350082"/>
              <a:gd name="connsiteY660" fmla="*/ 130947 h 258520"/>
              <a:gd name="connsiteX661" fmla="*/ 17245 w 9350082"/>
              <a:gd name="connsiteY661" fmla="*/ 93423 h 258520"/>
              <a:gd name="connsiteX662" fmla="*/ 21373 w 9350082"/>
              <a:gd name="connsiteY662" fmla="*/ 91765 h 258520"/>
              <a:gd name="connsiteX663" fmla="*/ 21315 w 9350082"/>
              <a:gd name="connsiteY663" fmla="*/ 91564 h 258520"/>
              <a:gd name="connsiteX664" fmla="*/ 23309 w 9350082"/>
              <a:gd name="connsiteY664" fmla="*/ 90987 h 258520"/>
              <a:gd name="connsiteX665" fmla="*/ 23310 w 9350082"/>
              <a:gd name="connsiteY665" fmla="*/ 90986 h 258520"/>
              <a:gd name="connsiteX666" fmla="*/ 23311 w 9350082"/>
              <a:gd name="connsiteY666" fmla="*/ 90986 h 258520"/>
              <a:gd name="connsiteX667" fmla="*/ 322377 w 9350082"/>
              <a:gd name="connsiteY667" fmla="*/ 4483 h 258520"/>
              <a:gd name="connsiteX668" fmla="*/ 344908 w 9350082"/>
              <a:gd name="connsiteY668" fmla="*/ 357 h 25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</a:cxnLst>
            <a:rect l="l" t="t" r="r" b="b"/>
            <a:pathLst>
              <a:path w="9350082" h="258520">
                <a:moveTo>
                  <a:pt x="344908" y="357"/>
                </a:moveTo>
                <a:cubicBezTo>
                  <a:pt x="384231" y="-2784"/>
                  <a:pt x="422133" y="15009"/>
                  <a:pt x="445033" y="46248"/>
                </a:cubicBezTo>
                <a:lnTo>
                  <a:pt x="452492" y="61446"/>
                </a:lnTo>
                <a:lnTo>
                  <a:pt x="649429" y="4483"/>
                </a:lnTo>
                <a:cubicBezTo>
                  <a:pt x="656928" y="2313"/>
                  <a:pt x="664469" y="955"/>
                  <a:pt x="671960" y="357"/>
                </a:cubicBezTo>
                <a:cubicBezTo>
                  <a:pt x="711283" y="-2784"/>
                  <a:pt x="749185" y="15009"/>
                  <a:pt x="772085" y="46248"/>
                </a:cubicBezTo>
                <a:lnTo>
                  <a:pt x="779543" y="61446"/>
                </a:lnTo>
                <a:lnTo>
                  <a:pt x="976481" y="4483"/>
                </a:lnTo>
                <a:cubicBezTo>
                  <a:pt x="983981" y="2313"/>
                  <a:pt x="991522" y="955"/>
                  <a:pt x="999012" y="357"/>
                </a:cubicBezTo>
                <a:cubicBezTo>
                  <a:pt x="1038335" y="-2784"/>
                  <a:pt x="1076237" y="15009"/>
                  <a:pt x="1099136" y="46248"/>
                </a:cubicBezTo>
                <a:lnTo>
                  <a:pt x="1106595" y="61446"/>
                </a:lnTo>
                <a:lnTo>
                  <a:pt x="1303533" y="4483"/>
                </a:lnTo>
                <a:cubicBezTo>
                  <a:pt x="1311032" y="2313"/>
                  <a:pt x="1318574" y="955"/>
                  <a:pt x="1326064" y="357"/>
                </a:cubicBezTo>
                <a:cubicBezTo>
                  <a:pt x="1365387" y="-2784"/>
                  <a:pt x="1403289" y="15009"/>
                  <a:pt x="1426188" y="46248"/>
                </a:cubicBezTo>
                <a:lnTo>
                  <a:pt x="1433647" y="61446"/>
                </a:lnTo>
                <a:lnTo>
                  <a:pt x="1630584" y="4483"/>
                </a:lnTo>
                <a:cubicBezTo>
                  <a:pt x="1638083" y="2313"/>
                  <a:pt x="1645624" y="955"/>
                  <a:pt x="1653115" y="357"/>
                </a:cubicBezTo>
                <a:cubicBezTo>
                  <a:pt x="1692438" y="-2784"/>
                  <a:pt x="1730340" y="15009"/>
                  <a:pt x="1753239" y="46248"/>
                </a:cubicBezTo>
                <a:lnTo>
                  <a:pt x="1760698" y="61446"/>
                </a:lnTo>
                <a:lnTo>
                  <a:pt x="1957636" y="4483"/>
                </a:lnTo>
                <a:cubicBezTo>
                  <a:pt x="1965135" y="2313"/>
                  <a:pt x="1972676" y="955"/>
                  <a:pt x="1980166" y="357"/>
                </a:cubicBezTo>
                <a:cubicBezTo>
                  <a:pt x="2019489" y="-2784"/>
                  <a:pt x="2057392" y="15009"/>
                  <a:pt x="2080291" y="46248"/>
                </a:cubicBezTo>
                <a:lnTo>
                  <a:pt x="2087750" y="61446"/>
                </a:lnTo>
                <a:lnTo>
                  <a:pt x="2284687" y="4483"/>
                </a:lnTo>
                <a:cubicBezTo>
                  <a:pt x="2292186" y="2313"/>
                  <a:pt x="2299728" y="955"/>
                  <a:pt x="2307218" y="357"/>
                </a:cubicBezTo>
                <a:cubicBezTo>
                  <a:pt x="2346541" y="-2784"/>
                  <a:pt x="2384444" y="15009"/>
                  <a:pt x="2407343" y="46248"/>
                </a:cubicBezTo>
                <a:lnTo>
                  <a:pt x="2414801" y="61446"/>
                </a:lnTo>
                <a:lnTo>
                  <a:pt x="2611739" y="4483"/>
                </a:lnTo>
                <a:cubicBezTo>
                  <a:pt x="2619238" y="2313"/>
                  <a:pt x="2626780" y="955"/>
                  <a:pt x="2634270" y="357"/>
                </a:cubicBezTo>
                <a:cubicBezTo>
                  <a:pt x="2673593" y="-2784"/>
                  <a:pt x="2711495" y="15009"/>
                  <a:pt x="2734393" y="46248"/>
                </a:cubicBezTo>
                <a:lnTo>
                  <a:pt x="2741853" y="61446"/>
                </a:lnTo>
                <a:lnTo>
                  <a:pt x="2938791" y="4483"/>
                </a:lnTo>
                <a:cubicBezTo>
                  <a:pt x="2946290" y="2313"/>
                  <a:pt x="2953831" y="955"/>
                  <a:pt x="2961321" y="357"/>
                </a:cubicBezTo>
                <a:cubicBezTo>
                  <a:pt x="3000644" y="-2784"/>
                  <a:pt x="3038547" y="15009"/>
                  <a:pt x="3061446" y="46248"/>
                </a:cubicBezTo>
                <a:lnTo>
                  <a:pt x="3068905" y="61446"/>
                </a:lnTo>
                <a:lnTo>
                  <a:pt x="3265842" y="4483"/>
                </a:lnTo>
                <a:cubicBezTo>
                  <a:pt x="3273341" y="2313"/>
                  <a:pt x="3280883" y="955"/>
                  <a:pt x="3288373" y="357"/>
                </a:cubicBezTo>
                <a:cubicBezTo>
                  <a:pt x="3327696" y="-2784"/>
                  <a:pt x="3365599" y="15009"/>
                  <a:pt x="3388498" y="46248"/>
                </a:cubicBezTo>
                <a:lnTo>
                  <a:pt x="3395957" y="61446"/>
                </a:lnTo>
                <a:lnTo>
                  <a:pt x="3592893" y="4483"/>
                </a:lnTo>
                <a:cubicBezTo>
                  <a:pt x="3600392" y="2313"/>
                  <a:pt x="3607934" y="955"/>
                  <a:pt x="3615424" y="357"/>
                </a:cubicBezTo>
                <a:cubicBezTo>
                  <a:pt x="3654747" y="-2784"/>
                  <a:pt x="3692649" y="15009"/>
                  <a:pt x="3715548" y="46248"/>
                </a:cubicBezTo>
                <a:lnTo>
                  <a:pt x="3723007" y="61446"/>
                </a:lnTo>
                <a:lnTo>
                  <a:pt x="3919945" y="4483"/>
                </a:lnTo>
                <a:cubicBezTo>
                  <a:pt x="3927444" y="2313"/>
                  <a:pt x="3934986" y="955"/>
                  <a:pt x="3942476" y="357"/>
                </a:cubicBezTo>
                <a:cubicBezTo>
                  <a:pt x="3981799" y="-2784"/>
                  <a:pt x="4019701" y="15009"/>
                  <a:pt x="4042600" y="46248"/>
                </a:cubicBezTo>
                <a:lnTo>
                  <a:pt x="4050059" y="61446"/>
                </a:lnTo>
                <a:lnTo>
                  <a:pt x="4246997" y="4483"/>
                </a:lnTo>
                <a:cubicBezTo>
                  <a:pt x="4254496" y="2313"/>
                  <a:pt x="4262038" y="955"/>
                  <a:pt x="4269528" y="357"/>
                </a:cubicBezTo>
                <a:cubicBezTo>
                  <a:pt x="4308851" y="-2784"/>
                  <a:pt x="4346753" y="15009"/>
                  <a:pt x="4369652" y="46248"/>
                </a:cubicBezTo>
                <a:lnTo>
                  <a:pt x="4377111" y="61446"/>
                </a:lnTo>
                <a:lnTo>
                  <a:pt x="4574048" y="4483"/>
                </a:lnTo>
                <a:cubicBezTo>
                  <a:pt x="4581547" y="2313"/>
                  <a:pt x="4589089" y="955"/>
                  <a:pt x="4596579" y="357"/>
                </a:cubicBezTo>
                <a:cubicBezTo>
                  <a:pt x="4635902" y="-2784"/>
                  <a:pt x="4673804" y="15009"/>
                  <a:pt x="4696703" y="46248"/>
                </a:cubicBezTo>
                <a:lnTo>
                  <a:pt x="4706246" y="65692"/>
                </a:lnTo>
                <a:lnTo>
                  <a:pt x="4917862" y="4483"/>
                </a:lnTo>
                <a:cubicBezTo>
                  <a:pt x="4925361" y="2313"/>
                  <a:pt x="4932903" y="955"/>
                  <a:pt x="4940393" y="357"/>
                </a:cubicBezTo>
                <a:cubicBezTo>
                  <a:pt x="4979716" y="-2784"/>
                  <a:pt x="5017618" y="15009"/>
                  <a:pt x="5040517" y="46248"/>
                </a:cubicBezTo>
                <a:lnTo>
                  <a:pt x="5047976" y="61446"/>
                </a:lnTo>
                <a:lnTo>
                  <a:pt x="5244914" y="4483"/>
                </a:lnTo>
                <a:cubicBezTo>
                  <a:pt x="5252413" y="2313"/>
                  <a:pt x="5259955" y="955"/>
                  <a:pt x="5267445" y="357"/>
                </a:cubicBezTo>
                <a:cubicBezTo>
                  <a:pt x="5306768" y="-2784"/>
                  <a:pt x="5344670" y="15009"/>
                  <a:pt x="5367569" y="46248"/>
                </a:cubicBezTo>
                <a:lnTo>
                  <a:pt x="5375028" y="61446"/>
                </a:lnTo>
                <a:lnTo>
                  <a:pt x="5571966" y="4483"/>
                </a:lnTo>
                <a:cubicBezTo>
                  <a:pt x="5579465" y="2313"/>
                  <a:pt x="5587007" y="955"/>
                  <a:pt x="5594497" y="357"/>
                </a:cubicBezTo>
                <a:cubicBezTo>
                  <a:pt x="5633820" y="-2784"/>
                  <a:pt x="5671722" y="15009"/>
                  <a:pt x="5694621" y="46248"/>
                </a:cubicBezTo>
                <a:lnTo>
                  <a:pt x="5702080" y="61446"/>
                </a:lnTo>
                <a:lnTo>
                  <a:pt x="5899018" y="4483"/>
                </a:lnTo>
                <a:cubicBezTo>
                  <a:pt x="5906517" y="2313"/>
                  <a:pt x="5914059" y="955"/>
                  <a:pt x="5921549" y="357"/>
                </a:cubicBezTo>
                <a:cubicBezTo>
                  <a:pt x="5960872" y="-2784"/>
                  <a:pt x="5998774" y="15009"/>
                  <a:pt x="6021673" y="46248"/>
                </a:cubicBezTo>
                <a:lnTo>
                  <a:pt x="6029132" y="61446"/>
                </a:lnTo>
                <a:lnTo>
                  <a:pt x="6226069" y="4483"/>
                </a:lnTo>
                <a:cubicBezTo>
                  <a:pt x="6233568" y="2313"/>
                  <a:pt x="6241110" y="955"/>
                  <a:pt x="6248600" y="357"/>
                </a:cubicBezTo>
                <a:cubicBezTo>
                  <a:pt x="6287923" y="-2784"/>
                  <a:pt x="6325825" y="15009"/>
                  <a:pt x="6348724" y="46248"/>
                </a:cubicBezTo>
                <a:lnTo>
                  <a:pt x="6356183" y="61446"/>
                </a:lnTo>
                <a:lnTo>
                  <a:pt x="6553121" y="4483"/>
                </a:lnTo>
                <a:cubicBezTo>
                  <a:pt x="6560620" y="2313"/>
                  <a:pt x="6568162" y="955"/>
                  <a:pt x="6575652" y="357"/>
                </a:cubicBezTo>
                <a:cubicBezTo>
                  <a:pt x="6614975" y="-2784"/>
                  <a:pt x="6652877" y="15009"/>
                  <a:pt x="6675776" y="46248"/>
                </a:cubicBezTo>
                <a:lnTo>
                  <a:pt x="6683235" y="61446"/>
                </a:lnTo>
                <a:lnTo>
                  <a:pt x="6880173" y="4483"/>
                </a:lnTo>
                <a:cubicBezTo>
                  <a:pt x="6887672" y="2313"/>
                  <a:pt x="6895214" y="955"/>
                  <a:pt x="6902704" y="357"/>
                </a:cubicBezTo>
                <a:cubicBezTo>
                  <a:pt x="6942027" y="-2784"/>
                  <a:pt x="6979929" y="15009"/>
                  <a:pt x="7002828" y="46248"/>
                </a:cubicBezTo>
                <a:lnTo>
                  <a:pt x="7010287" y="61446"/>
                </a:lnTo>
                <a:lnTo>
                  <a:pt x="7207225" y="4483"/>
                </a:lnTo>
                <a:cubicBezTo>
                  <a:pt x="7214724" y="2313"/>
                  <a:pt x="7222266" y="955"/>
                  <a:pt x="7229756" y="357"/>
                </a:cubicBezTo>
                <a:cubicBezTo>
                  <a:pt x="7269079" y="-2784"/>
                  <a:pt x="7306981" y="15009"/>
                  <a:pt x="7329880" y="46248"/>
                </a:cubicBezTo>
                <a:lnTo>
                  <a:pt x="7337339" y="61446"/>
                </a:lnTo>
                <a:lnTo>
                  <a:pt x="7534277" y="4483"/>
                </a:lnTo>
                <a:cubicBezTo>
                  <a:pt x="7541776" y="2313"/>
                  <a:pt x="7549318" y="955"/>
                  <a:pt x="7556808" y="357"/>
                </a:cubicBezTo>
                <a:cubicBezTo>
                  <a:pt x="7596131" y="-2784"/>
                  <a:pt x="7634033" y="15009"/>
                  <a:pt x="7656932" y="46248"/>
                </a:cubicBezTo>
                <a:lnTo>
                  <a:pt x="7664391" y="61446"/>
                </a:lnTo>
                <a:lnTo>
                  <a:pt x="7861329" y="4483"/>
                </a:lnTo>
                <a:cubicBezTo>
                  <a:pt x="7868828" y="2313"/>
                  <a:pt x="7876370" y="955"/>
                  <a:pt x="7883860" y="357"/>
                </a:cubicBezTo>
                <a:cubicBezTo>
                  <a:pt x="7923183" y="-2784"/>
                  <a:pt x="7961085" y="15009"/>
                  <a:pt x="7983984" y="46248"/>
                </a:cubicBezTo>
                <a:lnTo>
                  <a:pt x="7991443" y="61446"/>
                </a:lnTo>
                <a:lnTo>
                  <a:pt x="8188380" y="4483"/>
                </a:lnTo>
                <a:cubicBezTo>
                  <a:pt x="8195879" y="2313"/>
                  <a:pt x="8203420" y="955"/>
                  <a:pt x="8210911" y="357"/>
                </a:cubicBezTo>
                <a:cubicBezTo>
                  <a:pt x="8250233" y="-2784"/>
                  <a:pt x="8288136" y="15009"/>
                  <a:pt x="8311035" y="46248"/>
                </a:cubicBezTo>
                <a:lnTo>
                  <a:pt x="8318494" y="61446"/>
                </a:lnTo>
                <a:lnTo>
                  <a:pt x="8515432" y="4483"/>
                </a:lnTo>
                <a:cubicBezTo>
                  <a:pt x="8522931" y="2313"/>
                  <a:pt x="8530472" y="955"/>
                  <a:pt x="8537963" y="357"/>
                </a:cubicBezTo>
                <a:cubicBezTo>
                  <a:pt x="8577286" y="-2784"/>
                  <a:pt x="8615188" y="15009"/>
                  <a:pt x="8638087" y="46248"/>
                </a:cubicBezTo>
                <a:lnTo>
                  <a:pt x="8645546" y="61446"/>
                </a:lnTo>
                <a:lnTo>
                  <a:pt x="8842484" y="4483"/>
                </a:lnTo>
                <a:cubicBezTo>
                  <a:pt x="8849983" y="2313"/>
                  <a:pt x="8857524" y="955"/>
                  <a:pt x="8865015" y="357"/>
                </a:cubicBezTo>
                <a:cubicBezTo>
                  <a:pt x="8904338" y="-2784"/>
                  <a:pt x="8942240" y="15009"/>
                  <a:pt x="8965139" y="46248"/>
                </a:cubicBezTo>
                <a:lnTo>
                  <a:pt x="8972598" y="61446"/>
                </a:lnTo>
                <a:lnTo>
                  <a:pt x="9169535" y="4483"/>
                </a:lnTo>
                <a:cubicBezTo>
                  <a:pt x="9177034" y="2313"/>
                  <a:pt x="9184575" y="955"/>
                  <a:pt x="9192066" y="357"/>
                </a:cubicBezTo>
                <a:cubicBezTo>
                  <a:pt x="9244496" y="-3831"/>
                  <a:pt x="9294401" y="29197"/>
                  <a:pt x="9309585" y="81692"/>
                </a:cubicBezTo>
                <a:lnTo>
                  <a:pt x="9348803" y="217280"/>
                </a:lnTo>
                <a:lnTo>
                  <a:pt x="9348803" y="217281"/>
                </a:lnTo>
                <a:cubicBezTo>
                  <a:pt x="9353755" y="234399"/>
                  <a:pt x="9343891" y="252290"/>
                  <a:pt x="9326773" y="257242"/>
                </a:cubicBezTo>
                <a:cubicBezTo>
                  <a:pt x="9309655" y="262193"/>
                  <a:pt x="9291764" y="252330"/>
                  <a:pt x="9286812" y="235212"/>
                </a:cubicBezTo>
                <a:lnTo>
                  <a:pt x="9286729" y="235236"/>
                </a:lnTo>
                <a:lnTo>
                  <a:pt x="9247511" y="99647"/>
                </a:lnTo>
                <a:cubicBezTo>
                  <a:pt x="9240074" y="73935"/>
                  <a:pt x="9213201" y="59120"/>
                  <a:pt x="9187489" y="66558"/>
                </a:cubicBezTo>
                <a:lnTo>
                  <a:pt x="8994318" y="122432"/>
                </a:lnTo>
                <a:lnTo>
                  <a:pt x="9021752" y="217280"/>
                </a:lnTo>
                <a:lnTo>
                  <a:pt x="9021752" y="217281"/>
                </a:lnTo>
                <a:cubicBezTo>
                  <a:pt x="9026704" y="234399"/>
                  <a:pt x="9016840" y="252290"/>
                  <a:pt x="8999722" y="257242"/>
                </a:cubicBezTo>
                <a:cubicBezTo>
                  <a:pt x="8982604" y="262193"/>
                  <a:pt x="8964713" y="252330"/>
                  <a:pt x="8959761" y="235212"/>
                </a:cubicBezTo>
                <a:lnTo>
                  <a:pt x="8959678" y="235236"/>
                </a:lnTo>
                <a:lnTo>
                  <a:pt x="8932243" y="140386"/>
                </a:lnTo>
                <a:lnTo>
                  <a:pt x="8886427" y="153638"/>
                </a:lnTo>
                <a:lnTo>
                  <a:pt x="8886344" y="153353"/>
                </a:lnTo>
                <a:lnTo>
                  <a:pt x="8881969" y="154154"/>
                </a:lnTo>
                <a:cubicBezTo>
                  <a:pt x="8867009" y="155350"/>
                  <a:pt x="8852769" y="145926"/>
                  <a:pt x="8848437" y="130947"/>
                </a:cubicBezTo>
                <a:cubicBezTo>
                  <a:pt x="8844105" y="115969"/>
                  <a:pt x="8851114" y="100399"/>
                  <a:pt x="8864403" y="93423"/>
                </a:cubicBezTo>
                <a:lnTo>
                  <a:pt x="8868530" y="91765"/>
                </a:lnTo>
                <a:lnTo>
                  <a:pt x="8868472" y="91564"/>
                </a:lnTo>
                <a:lnTo>
                  <a:pt x="8870466" y="90987"/>
                </a:lnTo>
                <a:cubicBezTo>
                  <a:pt x="8870466" y="90987"/>
                  <a:pt x="8870467" y="90986"/>
                  <a:pt x="8870467" y="90986"/>
                </a:cubicBezTo>
                <a:cubicBezTo>
                  <a:pt x="8870468" y="90986"/>
                  <a:pt x="8870468" y="90986"/>
                  <a:pt x="8870469" y="90986"/>
                </a:cubicBezTo>
                <a:lnTo>
                  <a:pt x="8905451" y="80868"/>
                </a:lnTo>
                <a:lnTo>
                  <a:pt x="8897302" y="70672"/>
                </a:lnTo>
                <a:cubicBezTo>
                  <a:pt x="8886440" y="64683"/>
                  <a:pt x="8873294" y="62839"/>
                  <a:pt x="8860438" y="66558"/>
                </a:cubicBezTo>
                <a:lnTo>
                  <a:pt x="8667266" y="122432"/>
                </a:lnTo>
                <a:lnTo>
                  <a:pt x="8694700" y="217280"/>
                </a:lnTo>
                <a:lnTo>
                  <a:pt x="8694700" y="217281"/>
                </a:lnTo>
                <a:cubicBezTo>
                  <a:pt x="8699652" y="234399"/>
                  <a:pt x="8689788" y="252290"/>
                  <a:pt x="8672670" y="257242"/>
                </a:cubicBezTo>
                <a:cubicBezTo>
                  <a:pt x="8655552" y="262193"/>
                  <a:pt x="8637661" y="252330"/>
                  <a:pt x="8632709" y="235212"/>
                </a:cubicBezTo>
                <a:lnTo>
                  <a:pt x="8632626" y="235236"/>
                </a:lnTo>
                <a:lnTo>
                  <a:pt x="8605191" y="140386"/>
                </a:lnTo>
                <a:lnTo>
                  <a:pt x="8559376" y="153638"/>
                </a:lnTo>
                <a:lnTo>
                  <a:pt x="8559293" y="153353"/>
                </a:lnTo>
                <a:lnTo>
                  <a:pt x="8554918" y="154154"/>
                </a:lnTo>
                <a:cubicBezTo>
                  <a:pt x="8539958" y="155350"/>
                  <a:pt x="8525718" y="145926"/>
                  <a:pt x="8521386" y="130947"/>
                </a:cubicBezTo>
                <a:cubicBezTo>
                  <a:pt x="8517054" y="115969"/>
                  <a:pt x="8524063" y="100399"/>
                  <a:pt x="8537352" y="93423"/>
                </a:cubicBezTo>
                <a:lnTo>
                  <a:pt x="8541479" y="91765"/>
                </a:lnTo>
                <a:lnTo>
                  <a:pt x="8541421" y="91564"/>
                </a:lnTo>
                <a:lnTo>
                  <a:pt x="8543415" y="90987"/>
                </a:lnTo>
                <a:cubicBezTo>
                  <a:pt x="8543415" y="90987"/>
                  <a:pt x="8543416" y="90986"/>
                  <a:pt x="8543416" y="90986"/>
                </a:cubicBezTo>
                <a:cubicBezTo>
                  <a:pt x="8543417" y="90986"/>
                  <a:pt x="8543417" y="90986"/>
                  <a:pt x="8543418" y="90986"/>
                </a:cubicBezTo>
                <a:lnTo>
                  <a:pt x="8578399" y="80868"/>
                </a:lnTo>
                <a:lnTo>
                  <a:pt x="8570250" y="70672"/>
                </a:lnTo>
                <a:cubicBezTo>
                  <a:pt x="8559388" y="64683"/>
                  <a:pt x="8546242" y="62839"/>
                  <a:pt x="8533386" y="66558"/>
                </a:cubicBezTo>
                <a:lnTo>
                  <a:pt x="8340214" y="122432"/>
                </a:lnTo>
                <a:lnTo>
                  <a:pt x="8367648" y="217280"/>
                </a:lnTo>
                <a:lnTo>
                  <a:pt x="8367648" y="217281"/>
                </a:lnTo>
                <a:cubicBezTo>
                  <a:pt x="8372600" y="234399"/>
                  <a:pt x="8362736" y="252290"/>
                  <a:pt x="8345618" y="257242"/>
                </a:cubicBezTo>
                <a:cubicBezTo>
                  <a:pt x="8328500" y="262193"/>
                  <a:pt x="8310609" y="252330"/>
                  <a:pt x="8305657" y="235212"/>
                </a:cubicBezTo>
                <a:lnTo>
                  <a:pt x="8305574" y="235236"/>
                </a:lnTo>
                <a:lnTo>
                  <a:pt x="8278139" y="140386"/>
                </a:lnTo>
                <a:lnTo>
                  <a:pt x="8232324" y="153638"/>
                </a:lnTo>
                <a:lnTo>
                  <a:pt x="8232241" y="153353"/>
                </a:lnTo>
                <a:lnTo>
                  <a:pt x="8227866" y="154154"/>
                </a:lnTo>
                <a:cubicBezTo>
                  <a:pt x="8212906" y="155350"/>
                  <a:pt x="8198666" y="145926"/>
                  <a:pt x="8194334" y="130947"/>
                </a:cubicBezTo>
                <a:cubicBezTo>
                  <a:pt x="8190002" y="115969"/>
                  <a:pt x="8197011" y="100399"/>
                  <a:pt x="8210300" y="93423"/>
                </a:cubicBezTo>
                <a:lnTo>
                  <a:pt x="8214427" y="91765"/>
                </a:lnTo>
                <a:lnTo>
                  <a:pt x="8214369" y="91564"/>
                </a:lnTo>
                <a:lnTo>
                  <a:pt x="8216363" y="90987"/>
                </a:lnTo>
                <a:cubicBezTo>
                  <a:pt x="8216363" y="90987"/>
                  <a:pt x="8216364" y="90986"/>
                  <a:pt x="8216364" y="90986"/>
                </a:cubicBezTo>
                <a:cubicBezTo>
                  <a:pt x="8216365" y="90986"/>
                  <a:pt x="8216365" y="90986"/>
                  <a:pt x="8216366" y="90986"/>
                </a:cubicBezTo>
                <a:lnTo>
                  <a:pt x="8251347" y="80868"/>
                </a:lnTo>
                <a:lnTo>
                  <a:pt x="8243198" y="70672"/>
                </a:lnTo>
                <a:cubicBezTo>
                  <a:pt x="8232336" y="64683"/>
                  <a:pt x="8219190" y="62839"/>
                  <a:pt x="8206334" y="66558"/>
                </a:cubicBezTo>
                <a:lnTo>
                  <a:pt x="8013163" y="122431"/>
                </a:lnTo>
                <a:lnTo>
                  <a:pt x="8040597" y="217280"/>
                </a:lnTo>
                <a:lnTo>
                  <a:pt x="8040598" y="217281"/>
                </a:lnTo>
                <a:cubicBezTo>
                  <a:pt x="8045549" y="234399"/>
                  <a:pt x="8035686" y="252290"/>
                  <a:pt x="8018567" y="257242"/>
                </a:cubicBezTo>
                <a:cubicBezTo>
                  <a:pt x="8001449" y="262193"/>
                  <a:pt x="7983558" y="252330"/>
                  <a:pt x="7978607" y="235212"/>
                </a:cubicBezTo>
                <a:lnTo>
                  <a:pt x="7978523" y="235236"/>
                </a:lnTo>
                <a:lnTo>
                  <a:pt x="7951089" y="140386"/>
                </a:lnTo>
                <a:lnTo>
                  <a:pt x="7905272" y="153638"/>
                </a:lnTo>
                <a:lnTo>
                  <a:pt x="7905189" y="153353"/>
                </a:lnTo>
                <a:lnTo>
                  <a:pt x="7900814" y="154154"/>
                </a:lnTo>
                <a:cubicBezTo>
                  <a:pt x="7885854" y="155350"/>
                  <a:pt x="7871614" y="145926"/>
                  <a:pt x="7867282" y="130947"/>
                </a:cubicBezTo>
                <a:cubicBezTo>
                  <a:pt x="7862950" y="115969"/>
                  <a:pt x="7869960" y="100399"/>
                  <a:pt x="7883248" y="93423"/>
                </a:cubicBezTo>
                <a:lnTo>
                  <a:pt x="7887375" y="91765"/>
                </a:lnTo>
                <a:lnTo>
                  <a:pt x="7887317" y="91564"/>
                </a:lnTo>
                <a:lnTo>
                  <a:pt x="7889311" y="90987"/>
                </a:lnTo>
                <a:cubicBezTo>
                  <a:pt x="7889312" y="90987"/>
                  <a:pt x="7889312" y="90986"/>
                  <a:pt x="7889313" y="90986"/>
                </a:cubicBezTo>
                <a:cubicBezTo>
                  <a:pt x="7889313" y="90986"/>
                  <a:pt x="7889314" y="90986"/>
                  <a:pt x="7889314" y="90986"/>
                </a:cubicBezTo>
                <a:lnTo>
                  <a:pt x="7924296" y="80868"/>
                </a:lnTo>
                <a:lnTo>
                  <a:pt x="7916147" y="70672"/>
                </a:lnTo>
                <a:cubicBezTo>
                  <a:pt x="7905285" y="64683"/>
                  <a:pt x="7892139" y="62839"/>
                  <a:pt x="7879283" y="66558"/>
                </a:cubicBezTo>
                <a:lnTo>
                  <a:pt x="7686111" y="122432"/>
                </a:lnTo>
                <a:lnTo>
                  <a:pt x="7713545" y="217280"/>
                </a:lnTo>
                <a:lnTo>
                  <a:pt x="7713546" y="217281"/>
                </a:lnTo>
                <a:cubicBezTo>
                  <a:pt x="7718497" y="234399"/>
                  <a:pt x="7708634" y="252290"/>
                  <a:pt x="7691515" y="257242"/>
                </a:cubicBezTo>
                <a:cubicBezTo>
                  <a:pt x="7674397" y="262193"/>
                  <a:pt x="7656506" y="252330"/>
                  <a:pt x="7651555" y="235212"/>
                </a:cubicBezTo>
                <a:lnTo>
                  <a:pt x="7651471" y="235236"/>
                </a:lnTo>
                <a:lnTo>
                  <a:pt x="7624037" y="140386"/>
                </a:lnTo>
                <a:lnTo>
                  <a:pt x="7578221" y="153638"/>
                </a:lnTo>
                <a:lnTo>
                  <a:pt x="7578138" y="153353"/>
                </a:lnTo>
                <a:lnTo>
                  <a:pt x="7573763" y="154154"/>
                </a:lnTo>
                <a:cubicBezTo>
                  <a:pt x="7558803" y="155350"/>
                  <a:pt x="7544563" y="145926"/>
                  <a:pt x="7540231" y="130947"/>
                </a:cubicBezTo>
                <a:cubicBezTo>
                  <a:pt x="7535899" y="115969"/>
                  <a:pt x="7542909" y="100399"/>
                  <a:pt x="7556197" y="93423"/>
                </a:cubicBezTo>
                <a:lnTo>
                  <a:pt x="7560324" y="91765"/>
                </a:lnTo>
                <a:lnTo>
                  <a:pt x="7560266" y="91564"/>
                </a:lnTo>
                <a:lnTo>
                  <a:pt x="7562260" y="90987"/>
                </a:lnTo>
                <a:cubicBezTo>
                  <a:pt x="7562261" y="90987"/>
                  <a:pt x="7562261" y="90986"/>
                  <a:pt x="7562262" y="90986"/>
                </a:cubicBezTo>
                <a:cubicBezTo>
                  <a:pt x="7562262" y="90986"/>
                  <a:pt x="7562263" y="90986"/>
                  <a:pt x="7562263" y="90986"/>
                </a:cubicBezTo>
                <a:lnTo>
                  <a:pt x="7597245" y="80868"/>
                </a:lnTo>
                <a:lnTo>
                  <a:pt x="7589095" y="70672"/>
                </a:lnTo>
                <a:cubicBezTo>
                  <a:pt x="7578233" y="64683"/>
                  <a:pt x="7565087" y="62839"/>
                  <a:pt x="7552231" y="66558"/>
                </a:cubicBezTo>
                <a:lnTo>
                  <a:pt x="7359059" y="122432"/>
                </a:lnTo>
                <a:lnTo>
                  <a:pt x="7386493" y="217280"/>
                </a:lnTo>
                <a:lnTo>
                  <a:pt x="7386494" y="217281"/>
                </a:lnTo>
                <a:cubicBezTo>
                  <a:pt x="7391445" y="234399"/>
                  <a:pt x="7381582" y="252290"/>
                  <a:pt x="7364463" y="257242"/>
                </a:cubicBezTo>
                <a:cubicBezTo>
                  <a:pt x="7347345" y="262193"/>
                  <a:pt x="7329454" y="252330"/>
                  <a:pt x="7324503" y="235212"/>
                </a:cubicBezTo>
                <a:lnTo>
                  <a:pt x="7324419" y="235236"/>
                </a:lnTo>
                <a:lnTo>
                  <a:pt x="7296985" y="140386"/>
                </a:lnTo>
                <a:lnTo>
                  <a:pt x="7251169" y="153638"/>
                </a:lnTo>
                <a:lnTo>
                  <a:pt x="7251086" y="153353"/>
                </a:lnTo>
                <a:lnTo>
                  <a:pt x="7246711" y="154154"/>
                </a:lnTo>
                <a:cubicBezTo>
                  <a:pt x="7231751" y="155350"/>
                  <a:pt x="7217511" y="145926"/>
                  <a:pt x="7213179" y="130947"/>
                </a:cubicBezTo>
                <a:cubicBezTo>
                  <a:pt x="7208847" y="115969"/>
                  <a:pt x="7215857" y="100399"/>
                  <a:pt x="7229145" y="93423"/>
                </a:cubicBezTo>
                <a:lnTo>
                  <a:pt x="7233272" y="91765"/>
                </a:lnTo>
                <a:lnTo>
                  <a:pt x="7233214" y="91564"/>
                </a:lnTo>
                <a:lnTo>
                  <a:pt x="7235208" y="90987"/>
                </a:lnTo>
                <a:cubicBezTo>
                  <a:pt x="7235209" y="90987"/>
                  <a:pt x="7235209" y="90986"/>
                  <a:pt x="7235210" y="90986"/>
                </a:cubicBezTo>
                <a:cubicBezTo>
                  <a:pt x="7235210" y="90986"/>
                  <a:pt x="7235211" y="90986"/>
                  <a:pt x="7235211" y="90986"/>
                </a:cubicBezTo>
                <a:lnTo>
                  <a:pt x="7270193" y="80868"/>
                </a:lnTo>
                <a:lnTo>
                  <a:pt x="7262043" y="70672"/>
                </a:lnTo>
                <a:cubicBezTo>
                  <a:pt x="7251181" y="64683"/>
                  <a:pt x="7238035" y="62839"/>
                  <a:pt x="7225179" y="66558"/>
                </a:cubicBezTo>
                <a:lnTo>
                  <a:pt x="7032007" y="122432"/>
                </a:lnTo>
                <a:lnTo>
                  <a:pt x="7059441" y="217280"/>
                </a:lnTo>
                <a:lnTo>
                  <a:pt x="7059442" y="217281"/>
                </a:lnTo>
                <a:cubicBezTo>
                  <a:pt x="7064393" y="234399"/>
                  <a:pt x="7054530" y="252290"/>
                  <a:pt x="7037411" y="257242"/>
                </a:cubicBezTo>
                <a:cubicBezTo>
                  <a:pt x="7020293" y="262193"/>
                  <a:pt x="7002402" y="252330"/>
                  <a:pt x="6997451" y="235212"/>
                </a:cubicBezTo>
                <a:lnTo>
                  <a:pt x="6997367" y="235236"/>
                </a:lnTo>
                <a:lnTo>
                  <a:pt x="6969933" y="140386"/>
                </a:lnTo>
                <a:lnTo>
                  <a:pt x="6924117" y="153638"/>
                </a:lnTo>
                <a:lnTo>
                  <a:pt x="6924034" y="153353"/>
                </a:lnTo>
                <a:lnTo>
                  <a:pt x="6919659" y="154154"/>
                </a:lnTo>
                <a:cubicBezTo>
                  <a:pt x="6904699" y="155350"/>
                  <a:pt x="6890459" y="145926"/>
                  <a:pt x="6886127" y="130947"/>
                </a:cubicBezTo>
                <a:cubicBezTo>
                  <a:pt x="6881795" y="115969"/>
                  <a:pt x="6888805" y="100399"/>
                  <a:pt x="6902093" y="93423"/>
                </a:cubicBezTo>
                <a:lnTo>
                  <a:pt x="6906220" y="91765"/>
                </a:lnTo>
                <a:lnTo>
                  <a:pt x="6906162" y="91564"/>
                </a:lnTo>
                <a:lnTo>
                  <a:pt x="6908156" y="90987"/>
                </a:lnTo>
                <a:cubicBezTo>
                  <a:pt x="6908157" y="90987"/>
                  <a:pt x="6908157" y="90986"/>
                  <a:pt x="6908158" y="90986"/>
                </a:cubicBezTo>
                <a:cubicBezTo>
                  <a:pt x="6908158" y="90986"/>
                  <a:pt x="6908159" y="90986"/>
                  <a:pt x="6908159" y="90986"/>
                </a:cubicBezTo>
                <a:lnTo>
                  <a:pt x="6943141" y="80868"/>
                </a:lnTo>
                <a:lnTo>
                  <a:pt x="6934991" y="70672"/>
                </a:lnTo>
                <a:cubicBezTo>
                  <a:pt x="6924129" y="64683"/>
                  <a:pt x="6910983" y="62839"/>
                  <a:pt x="6898127" y="66558"/>
                </a:cubicBezTo>
                <a:lnTo>
                  <a:pt x="6704955" y="122432"/>
                </a:lnTo>
                <a:lnTo>
                  <a:pt x="6732389" y="217280"/>
                </a:lnTo>
                <a:lnTo>
                  <a:pt x="6732390" y="217281"/>
                </a:lnTo>
                <a:cubicBezTo>
                  <a:pt x="6737341" y="234399"/>
                  <a:pt x="6727478" y="252290"/>
                  <a:pt x="6710359" y="257242"/>
                </a:cubicBezTo>
                <a:cubicBezTo>
                  <a:pt x="6693241" y="262193"/>
                  <a:pt x="6675350" y="252330"/>
                  <a:pt x="6670399" y="235212"/>
                </a:cubicBezTo>
                <a:lnTo>
                  <a:pt x="6670315" y="235236"/>
                </a:lnTo>
                <a:lnTo>
                  <a:pt x="6642881" y="140386"/>
                </a:lnTo>
                <a:lnTo>
                  <a:pt x="6597065" y="153638"/>
                </a:lnTo>
                <a:lnTo>
                  <a:pt x="6596982" y="153353"/>
                </a:lnTo>
                <a:lnTo>
                  <a:pt x="6592607" y="154154"/>
                </a:lnTo>
                <a:cubicBezTo>
                  <a:pt x="6577647" y="155350"/>
                  <a:pt x="6563407" y="145926"/>
                  <a:pt x="6559075" y="130947"/>
                </a:cubicBezTo>
                <a:cubicBezTo>
                  <a:pt x="6554743" y="115969"/>
                  <a:pt x="6561753" y="100399"/>
                  <a:pt x="6575041" y="93423"/>
                </a:cubicBezTo>
                <a:lnTo>
                  <a:pt x="6579168" y="91765"/>
                </a:lnTo>
                <a:lnTo>
                  <a:pt x="6579110" y="91564"/>
                </a:lnTo>
                <a:lnTo>
                  <a:pt x="6581104" y="90987"/>
                </a:lnTo>
                <a:cubicBezTo>
                  <a:pt x="6581105" y="90987"/>
                  <a:pt x="6581105" y="90986"/>
                  <a:pt x="6581106" y="90986"/>
                </a:cubicBezTo>
                <a:cubicBezTo>
                  <a:pt x="6581106" y="90986"/>
                  <a:pt x="6581107" y="90986"/>
                  <a:pt x="6581107" y="90986"/>
                </a:cubicBezTo>
                <a:lnTo>
                  <a:pt x="6616089" y="80868"/>
                </a:lnTo>
                <a:lnTo>
                  <a:pt x="6607939" y="70672"/>
                </a:lnTo>
                <a:cubicBezTo>
                  <a:pt x="6597077" y="64683"/>
                  <a:pt x="6583931" y="62839"/>
                  <a:pt x="6571075" y="66558"/>
                </a:cubicBezTo>
                <a:lnTo>
                  <a:pt x="6377903" y="122432"/>
                </a:lnTo>
                <a:lnTo>
                  <a:pt x="6405337" y="217280"/>
                </a:lnTo>
                <a:lnTo>
                  <a:pt x="6405338" y="217281"/>
                </a:lnTo>
                <a:cubicBezTo>
                  <a:pt x="6410289" y="234399"/>
                  <a:pt x="6400426" y="252290"/>
                  <a:pt x="6383307" y="257242"/>
                </a:cubicBezTo>
                <a:cubicBezTo>
                  <a:pt x="6366189" y="262193"/>
                  <a:pt x="6348298" y="252330"/>
                  <a:pt x="6343347" y="235212"/>
                </a:cubicBezTo>
                <a:lnTo>
                  <a:pt x="6343263" y="235236"/>
                </a:lnTo>
                <a:lnTo>
                  <a:pt x="6315829" y="140386"/>
                </a:lnTo>
                <a:lnTo>
                  <a:pt x="6270013" y="153638"/>
                </a:lnTo>
                <a:lnTo>
                  <a:pt x="6269930" y="153353"/>
                </a:lnTo>
                <a:lnTo>
                  <a:pt x="6265555" y="154154"/>
                </a:lnTo>
                <a:cubicBezTo>
                  <a:pt x="6250595" y="155350"/>
                  <a:pt x="6236355" y="145926"/>
                  <a:pt x="6232023" y="130947"/>
                </a:cubicBezTo>
                <a:cubicBezTo>
                  <a:pt x="6227691" y="115969"/>
                  <a:pt x="6234701" y="100399"/>
                  <a:pt x="6247989" y="93423"/>
                </a:cubicBezTo>
                <a:lnTo>
                  <a:pt x="6252116" y="91765"/>
                </a:lnTo>
                <a:lnTo>
                  <a:pt x="6252058" y="91564"/>
                </a:lnTo>
                <a:lnTo>
                  <a:pt x="6254052" y="90987"/>
                </a:lnTo>
                <a:cubicBezTo>
                  <a:pt x="6254053" y="90987"/>
                  <a:pt x="6254053" y="90986"/>
                  <a:pt x="6254054" y="90986"/>
                </a:cubicBezTo>
                <a:cubicBezTo>
                  <a:pt x="6254054" y="90986"/>
                  <a:pt x="6254055" y="90986"/>
                  <a:pt x="6254055" y="90986"/>
                </a:cubicBezTo>
                <a:lnTo>
                  <a:pt x="6289037" y="80868"/>
                </a:lnTo>
                <a:lnTo>
                  <a:pt x="6280887" y="70672"/>
                </a:lnTo>
                <a:cubicBezTo>
                  <a:pt x="6270025" y="64683"/>
                  <a:pt x="6256879" y="62839"/>
                  <a:pt x="6244023" y="66558"/>
                </a:cubicBezTo>
                <a:lnTo>
                  <a:pt x="6050852" y="122431"/>
                </a:lnTo>
                <a:lnTo>
                  <a:pt x="6078286" y="217280"/>
                </a:lnTo>
                <a:lnTo>
                  <a:pt x="6078287" y="217281"/>
                </a:lnTo>
                <a:cubicBezTo>
                  <a:pt x="6083238" y="234399"/>
                  <a:pt x="6073375" y="252290"/>
                  <a:pt x="6056256" y="257242"/>
                </a:cubicBezTo>
                <a:cubicBezTo>
                  <a:pt x="6039138" y="262193"/>
                  <a:pt x="6021247" y="252330"/>
                  <a:pt x="6016296" y="235212"/>
                </a:cubicBezTo>
                <a:lnTo>
                  <a:pt x="6016212" y="235236"/>
                </a:lnTo>
                <a:lnTo>
                  <a:pt x="5988778" y="140386"/>
                </a:lnTo>
                <a:lnTo>
                  <a:pt x="5942961" y="153638"/>
                </a:lnTo>
                <a:lnTo>
                  <a:pt x="5942878" y="153353"/>
                </a:lnTo>
                <a:lnTo>
                  <a:pt x="5938503" y="154154"/>
                </a:lnTo>
                <a:cubicBezTo>
                  <a:pt x="5923543" y="155350"/>
                  <a:pt x="5909303" y="145926"/>
                  <a:pt x="5904971" y="130947"/>
                </a:cubicBezTo>
                <a:cubicBezTo>
                  <a:pt x="5900639" y="115969"/>
                  <a:pt x="5907649" y="100399"/>
                  <a:pt x="5920937" y="93423"/>
                </a:cubicBezTo>
                <a:lnTo>
                  <a:pt x="5925064" y="91765"/>
                </a:lnTo>
                <a:lnTo>
                  <a:pt x="5925006" y="91564"/>
                </a:lnTo>
                <a:lnTo>
                  <a:pt x="5927000" y="90987"/>
                </a:lnTo>
                <a:cubicBezTo>
                  <a:pt x="5927001" y="90987"/>
                  <a:pt x="5927001" y="90986"/>
                  <a:pt x="5927002" y="90986"/>
                </a:cubicBezTo>
                <a:cubicBezTo>
                  <a:pt x="5927002" y="90986"/>
                  <a:pt x="5927003" y="90986"/>
                  <a:pt x="5927003" y="90986"/>
                </a:cubicBezTo>
                <a:lnTo>
                  <a:pt x="5961985" y="80868"/>
                </a:lnTo>
                <a:lnTo>
                  <a:pt x="5953836" y="70672"/>
                </a:lnTo>
                <a:cubicBezTo>
                  <a:pt x="5942974" y="64683"/>
                  <a:pt x="5929828" y="62839"/>
                  <a:pt x="5916972" y="66558"/>
                </a:cubicBezTo>
                <a:lnTo>
                  <a:pt x="5723800" y="122432"/>
                </a:lnTo>
                <a:lnTo>
                  <a:pt x="5751234" y="217280"/>
                </a:lnTo>
                <a:lnTo>
                  <a:pt x="5751235" y="217281"/>
                </a:lnTo>
                <a:cubicBezTo>
                  <a:pt x="5756186" y="234399"/>
                  <a:pt x="5746323" y="252290"/>
                  <a:pt x="5729204" y="257242"/>
                </a:cubicBezTo>
                <a:cubicBezTo>
                  <a:pt x="5712086" y="262193"/>
                  <a:pt x="5694195" y="252330"/>
                  <a:pt x="5689244" y="235212"/>
                </a:cubicBezTo>
                <a:lnTo>
                  <a:pt x="5689160" y="235236"/>
                </a:lnTo>
                <a:lnTo>
                  <a:pt x="5661726" y="140386"/>
                </a:lnTo>
                <a:lnTo>
                  <a:pt x="5615910" y="153638"/>
                </a:lnTo>
                <a:lnTo>
                  <a:pt x="5615827" y="153353"/>
                </a:lnTo>
                <a:lnTo>
                  <a:pt x="5611452" y="154154"/>
                </a:lnTo>
                <a:cubicBezTo>
                  <a:pt x="5596492" y="155350"/>
                  <a:pt x="5582252" y="145926"/>
                  <a:pt x="5577920" y="130947"/>
                </a:cubicBezTo>
                <a:cubicBezTo>
                  <a:pt x="5573588" y="115969"/>
                  <a:pt x="5580598" y="100399"/>
                  <a:pt x="5593886" y="93423"/>
                </a:cubicBezTo>
                <a:lnTo>
                  <a:pt x="5598013" y="91765"/>
                </a:lnTo>
                <a:lnTo>
                  <a:pt x="5597955" y="91564"/>
                </a:lnTo>
                <a:lnTo>
                  <a:pt x="5599949" y="90987"/>
                </a:lnTo>
                <a:cubicBezTo>
                  <a:pt x="5599950" y="90987"/>
                  <a:pt x="5599950" y="90986"/>
                  <a:pt x="5599951" y="90986"/>
                </a:cubicBezTo>
                <a:cubicBezTo>
                  <a:pt x="5599951" y="90986"/>
                  <a:pt x="5599952" y="90986"/>
                  <a:pt x="5599952" y="90986"/>
                </a:cubicBezTo>
                <a:lnTo>
                  <a:pt x="5634934" y="80868"/>
                </a:lnTo>
                <a:lnTo>
                  <a:pt x="5626784" y="70672"/>
                </a:lnTo>
                <a:cubicBezTo>
                  <a:pt x="5615922" y="64683"/>
                  <a:pt x="5602776" y="62839"/>
                  <a:pt x="5589920" y="66558"/>
                </a:cubicBezTo>
                <a:lnTo>
                  <a:pt x="5396748" y="122432"/>
                </a:lnTo>
                <a:lnTo>
                  <a:pt x="5424182" y="217280"/>
                </a:lnTo>
                <a:lnTo>
                  <a:pt x="5424183" y="217281"/>
                </a:lnTo>
                <a:cubicBezTo>
                  <a:pt x="5429134" y="234399"/>
                  <a:pt x="5419271" y="252290"/>
                  <a:pt x="5402152" y="257242"/>
                </a:cubicBezTo>
                <a:cubicBezTo>
                  <a:pt x="5385034" y="262193"/>
                  <a:pt x="5367143" y="252330"/>
                  <a:pt x="5362192" y="235212"/>
                </a:cubicBezTo>
                <a:lnTo>
                  <a:pt x="5362108" y="235236"/>
                </a:lnTo>
                <a:lnTo>
                  <a:pt x="5334674" y="140386"/>
                </a:lnTo>
                <a:lnTo>
                  <a:pt x="5288858" y="153638"/>
                </a:lnTo>
                <a:lnTo>
                  <a:pt x="5288775" y="153353"/>
                </a:lnTo>
                <a:lnTo>
                  <a:pt x="5284400" y="154154"/>
                </a:lnTo>
                <a:cubicBezTo>
                  <a:pt x="5269440" y="155350"/>
                  <a:pt x="5255200" y="145926"/>
                  <a:pt x="5250868" y="130947"/>
                </a:cubicBezTo>
                <a:cubicBezTo>
                  <a:pt x="5246536" y="115969"/>
                  <a:pt x="5253546" y="100399"/>
                  <a:pt x="5266834" y="93423"/>
                </a:cubicBezTo>
                <a:lnTo>
                  <a:pt x="5270961" y="91765"/>
                </a:lnTo>
                <a:lnTo>
                  <a:pt x="5270903" y="91564"/>
                </a:lnTo>
                <a:lnTo>
                  <a:pt x="5272897" y="90987"/>
                </a:lnTo>
                <a:cubicBezTo>
                  <a:pt x="5272898" y="90987"/>
                  <a:pt x="5272898" y="90986"/>
                  <a:pt x="5272899" y="90986"/>
                </a:cubicBezTo>
                <a:cubicBezTo>
                  <a:pt x="5272899" y="90986"/>
                  <a:pt x="5272900" y="90986"/>
                  <a:pt x="5272900" y="90986"/>
                </a:cubicBezTo>
                <a:lnTo>
                  <a:pt x="5307882" y="80868"/>
                </a:lnTo>
                <a:lnTo>
                  <a:pt x="5299732" y="70672"/>
                </a:lnTo>
                <a:cubicBezTo>
                  <a:pt x="5288870" y="64683"/>
                  <a:pt x="5275724" y="62839"/>
                  <a:pt x="5262868" y="66558"/>
                </a:cubicBezTo>
                <a:lnTo>
                  <a:pt x="5069696" y="122432"/>
                </a:lnTo>
                <a:lnTo>
                  <a:pt x="5097130" y="217280"/>
                </a:lnTo>
                <a:lnTo>
                  <a:pt x="5097131" y="217281"/>
                </a:lnTo>
                <a:cubicBezTo>
                  <a:pt x="5102082" y="234399"/>
                  <a:pt x="5092219" y="252290"/>
                  <a:pt x="5075100" y="257242"/>
                </a:cubicBezTo>
                <a:cubicBezTo>
                  <a:pt x="5057982" y="262193"/>
                  <a:pt x="5040091" y="252330"/>
                  <a:pt x="5035140" y="235212"/>
                </a:cubicBezTo>
                <a:lnTo>
                  <a:pt x="5035056" y="235236"/>
                </a:lnTo>
                <a:lnTo>
                  <a:pt x="5007622" y="140386"/>
                </a:lnTo>
                <a:lnTo>
                  <a:pt x="4961806" y="153638"/>
                </a:lnTo>
                <a:lnTo>
                  <a:pt x="4961723" y="153353"/>
                </a:lnTo>
                <a:lnTo>
                  <a:pt x="4957348" y="154154"/>
                </a:lnTo>
                <a:cubicBezTo>
                  <a:pt x="4942388" y="155350"/>
                  <a:pt x="4928148" y="145926"/>
                  <a:pt x="4923816" y="130947"/>
                </a:cubicBezTo>
                <a:cubicBezTo>
                  <a:pt x="4919484" y="115969"/>
                  <a:pt x="4926494" y="100399"/>
                  <a:pt x="4939782" y="93423"/>
                </a:cubicBezTo>
                <a:lnTo>
                  <a:pt x="4943909" y="91765"/>
                </a:lnTo>
                <a:lnTo>
                  <a:pt x="4943851" y="91564"/>
                </a:lnTo>
                <a:lnTo>
                  <a:pt x="4945845" y="90987"/>
                </a:lnTo>
                <a:cubicBezTo>
                  <a:pt x="4945846" y="90987"/>
                  <a:pt x="4945846" y="90986"/>
                  <a:pt x="4945847" y="90986"/>
                </a:cubicBezTo>
                <a:cubicBezTo>
                  <a:pt x="4945847" y="90986"/>
                  <a:pt x="4945848" y="90986"/>
                  <a:pt x="4945848" y="90986"/>
                </a:cubicBezTo>
                <a:lnTo>
                  <a:pt x="4980829" y="80868"/>
                </a:lnTo>
                <a:lnTo>
                  <a:pt x="4972680" y="70672"/>
                </a:lnTo>
                <a:cubicBezTo>
                  <a:pt x="4961818" y="64683"/>
                  <a:pt x="4948672" y="62839"/>
                  <a:pt x="4935816" y="66558"/>
                </a:cubicBezTo>
                <a:lnTo>
                  <a:pt x="4727176" y="126906"/>
                </a:lnTo>
                <a:lnTo>
                  <a:pt x="4753316" y="217280"/>
                </a:lnTo>
                <a:lnTo>
                  <a:pt x="4753317" y="217281"/>
                </a:lnTo>
                <a:cubicBezTo>
                  <a:pt x="4758268" y="234399"/>
                  <a:pt x="4748405" y="252290"/>
                  <a:pt x="4731286" y="257242"/>
                </a:cubicBezTo>
                <a:cubicBezTo>
                  <a:pt x="4714168" y="262193"/>
                  <a:pt x="4696277" y="252330"/>
                  <a:pt x="4691326" y="235212"/>
                </a:cubicBezTo>
                <a:lnTo>
                  <a:pt x="4691242" y="235236"/>
                </a:lnTo>
                <a:lnTo>
                  <a:pt x="4665102" y="144860"/>
                </a:lnTo>
                <a:lnTo>
                  <a:pt x="4634754" y="153638"/>
                </a:lnTo>
                <a:lnTo>
                  <a:pt x="4634671" y="153353"/>
                </a:lnTo>
                <a:lnTo>
                  <a:pt x="4630296" y="154154"/>
                </a:lnTo>
                <a:cubicBezTo>
                  <a:pt x="4615336" y="155350"/>
                  <a:pt x="4601096" y="145926"/>
                  <a:pt x="4596764" y="130947"/>
                </a:cubicBezTo>
                <a:cubicBezTo>
                  <a:pt x="4592432" y="115969"/>
                  <a:pt x="4599442" y="100399"/>
                  <a:pt x="4612730" y="93423"/>
                </a:cubicBezTo>
                <a:lnTo>
                  <a:pt x="4616857" y="91765"/>
                </a:lnTo>
                <a:lnTo>
                  <a:pt x="4616799" y="91564"/>
                </a:lnTo>
                <a:lnTo>
                  <a:pt x="4618793" y="90987"/>
                </a:lnTo>
                <a:cubicBezTo>
                  <a:pt x="4618794" y="90987"/>
                  <a:pt x="4618794" y="90986"/>
                  <a:pt x="4618795" y="90986"/>
                </a:cubicBezTo>
                <a:cubicBezTo>
                  <a:pt x="4618795" y="90986"/>
                  <a:pt x="4618796" y="90986"/>
                  <a:pt x="4618796" y="90986"/>
                </a:cubicBezTo>
                <a:lnTo>
                  <a:pt x="4640163" y="84806"/>
                </a:lnTo>
                <a:lnTo>
                  <a:pt x="4628866" y="70672"/>
                </a:lnTo>
                <a:cubicBezTo>
                  <a:pt x="4618004" y="64683"/>
                  <a:pt x="4604858" y="62839"/>
                  <a:pt x="4592002" y="66558"/>
                </a:cubicBezTo>
                <a:lnTo>
                  <a:pt x="4398831" y="122431"/>
                </a:lnTo>
                <a:lnTo>
                  <a:pt x="4426265" y="217280"/>
                </a:lnTo>
                <a:lnTo>
                  <a:pt x="4426266" y="217281"/>
                </a:lnTo>
                <a:cubicBezTo>
                  <a:pt x="4431217" y="234399"/>
                  <a:pt x="4421354" y="252290"/>
                  <a:pt x="4404235" y="257242"/>
                </a:cubicBezTo>
                <a:cubicBezTo>
                  <a:pt x="4387117" y="262193"/>
                  <a:pt x="4369226" y="252330"/>
                  <a:pt x="4364275" y="235212"/>
                </a:cubicBezTo>
                <a:lnTo>
                  <a:pt x="4364191" y="235236"/>
                </a:lnTo>
                <a:lnTo>
                  <a:pt x="4336757" y="140386"/>
                </a:lnTo>
                <a:lnTo>
                  <a:pt x="4290940" y="153638"/>
                </a:lnTo>
                <a:lnTo>
                  <a:pt x="4290857" y="153353"/>
                </a:lnTo>
                <a:lnTo>
                  <a:pt x="4286482" y="154154"/>
                </a:lnTo>
                <a:cubicBezTo>
                  <a:pt x="4271522" y="155350"/>
                  <a:pt x="4257282" y="145926"/>
                  <a:pt x="4252950" y="130947"/>
                </a:cubicBezTo>
                <a:cubicBezTo>
                  <a:pt x="4248618" y="115969"/>
                  <a:pt x="4255628" y="100399"/>
                  <a:pt x="4268916" y="93423"/>
                </a:cubicBezTo>
                <a:lnTo>
                  <a:pt x="4273043" y="91765"/>
                </a:lnTo>
                <a:lnTo>
                  <a:pt x="4272985" y="91564"/>
                </a:lnTo>
                <a:lnTo>
                  <a:pt x="4274979" y="90987"/>
                </a:lnTo>
                <a:cubicBezTo>
                  <a:pt x="4274980" y="90987"/>
                  <a:pt x="4274980" y="90986"/>
                  <a:pt x="4274981" y="90986"/>
                </a:cubicBezTo>
                <a:cubicBezTo>
                  <a:pt x="4274981" y="90986"/>
                  <a:pt x="4274982" y="90986"/>
                  <a:pt x="4274982" y="90986"/>
                </a:cubicBezTo>
                <a:lnTo>
                  <a:pt x="4309964" y="80868"/>
                </a:lnTo>
                <a:lnTo>
                  <a:pt x="4301815" y="70672"/>
                </a:lnTo>
                <a:cubicBezTo>
                  <a:pt x="4290953" y="64683"/>
                  <a:pt x="4277807" y="62839"/>
                  <a:pt x="4264951" y="66558"/>
                </a:cubicBezTo>
                <a:lnTo>
                  <a:pt x="4071779" y="122432"/>
                </a:lnTo>
                <a:lnTo>
                  <a:pt x="4099213" y="217280"/>
                </a:lnTo>
                <a:lnTo>
                  <a:pt x="4099214" y="217281"/>
                </a:lnTo>
                <a:cubicBezTo>
                  <a:pt x="4104165" y="234399"/>
                  <a:pt x="4094302" y="252290"/>
                  <a:pt x="4077183" y="257242"/>
                </a:cubicBezTo>
                <a:cubicBezTo>
                  <a:pt x="4060065" y="262193"/>
                  <a:pt x="4042174" y="252330"/>
                  <a:pt x="4037223" y="235212"/>
                </a:cubicBezTo>
                <a:lnTo>
                  <a:pt x="4037139" y="235236"/>
                </a:lnTo>
                <a:lnTo>
                  <a:pt x="4009705" y="140386"/>
                </a:lnTo>
                <a:lnTo>
                  <a:pt x="3963889" y="153638"/>
                </a:lnTo>
                <a:lnTo>
                  <a:pt x="3963806" y="153353"/>
                </a:lnTo>
                <a:lnTo>
                  <a:pt x="3959431" y="154154"/>
                </a:lnTo>
                <a:cubicBezTo>
                  <a:pt x="3944471" y="155350"/>
                  <a:pt x="3930231" y="145926"/>
                  <a:pt x="3925899" y="130947"/>
                </a:cubicBezTo>
                <a:cubicBezTo>
                  <a:pt x="3921567" y="115969"/>
                  <a:pt x="3928577" y="100399"/>
                  <a:pt x="3941865" y="93423"/>
                </a:cubicBezTo>
                <a:lnTo>
                  <a:pt x="3945992" y="91765"/>
                </a:lnTo>
                <a:lnTo>
                  <a:pt x="3945934" y="91564"/>
                </a:lnTo>
                <a:lnTo>
                  <a:pt x="3947928" y="90987"/>
                </a:lnTo>
                <a:cubicBezTo>
                  <a:pt x="3947929" y="90987"/>
                  <a:pt x="3947929" y="90986"/>
                  <a:pt x="3947930" y="90986"/>
                </a:cubicBezTo>
                <a:cubicBezTo>
                  <a:pt x="3947930" y="90986"/>
                  <a:pt x="3947931" y="90986"/>
                  <a:pt x="3947931" y="90986"/>
                </a:cubicBezTo>
                <a:lnTo>
                  <a:pt x="3982913" y="80868"/>
                </a:lnTo>
                <a:lnTo>
                  <a:pt x="3974763" y="70672"/>
                </a:lnTo>
                <a:cubicBezTo>
                  <a:pt x="3963901" y="64683"/>
                  <a:pt x="3950755" y="62839"/>
                  <a:pt x="3937899" y="66558"/>
                </a:cubicBezTo>
                <a:lnTo>
                  <a:pt x="3744727" y="122432"/>
                </a:lnTo>
                <a:lnTo>
                  <a:pt x="3772161" y="217280"/>
                </a:lnTo>
                <a:lnTo>
                  <a:pt x="3772162" y="217281"/>
                </a:lnTo>
                <a:cubicBezTo>
                  <a:pt x="3777113" y="234399"/>
                  <a:pt x="3767249" y="252290"/>
                  <a:pt x="3750131" y="257242"/>
                </a:cubicBezTo>
                <a:cubicBezTo>
                  <a:pt x="3733013" y="262193"/>
                  <a:pt x="3715122" y="252330"/>
                  <a:pt x="3710171" y="235212"/>
                </a:cubicBezTo>
                <a:lnTo>
                  <a:pt x="3710087" y="235236"/>
                </a:lnTo>
                <a:lnTo>
                  <a:pt x="3682653" y="140386"/>
                </a:lnTo>
                <a:lnTo>
                  <a:pt x="3636837" y="153638"/>
                </a:lnTo>
                <a:lnTo>
                  <a:pt x="3636754" y="153353"/>
                </a:lnTo>
                <a:lnTo>
                  <a:pt x="3632379" y="154154"/>
                </a:lnTo>
                <a:cubicBezTo>
                  <a:pt x="3617419" y="155350"/>
                  <a:pt x="3603180" y="145926"/>
                  <a:pt x="3598847" y="130947"/>
                </a:cubicBezTo>
                <a:cubicBezTo>
                  <a:pt x="3594515" y="115969"/>
                  <a:pt x="3601525" y="100399"/>
                  <a:pt x="3614813" y="93423"/>
                </a:cubicBezTo>
                <a:lnTo>
                  <a:pt x="3618940" y="91765"/>
                </a:lnTo>
                <a:lnTo>
                  <a:pt x="3618882" y="91564"/>
                </a:lnTo>
                <a:lnTo>
                  <a:pt x="3620876" y="90987"/>
                </a:lnTo>
                <a:cubicBezTo>
                  <a:pt x="3620877" y="90987"/>
                  <a:pt x="3620877" y="90986"/>
                  <a:pt x="3620878" y="90986"/>
                </a:cubicBezTo>
                <a:cubicBezTo>
                  <a:pt x="3620878" y="90986"/>
                  <a:pt x="3620879" y="90986"/>
                  <a:pt x="3620879" y="90986"/>
                </a:cubicBezTo>
                <a:lnTo>
                  <a:pt x="3655861" y="80868"/>
                </a:lnTo>
                <a:lnTo>
                  <a:pt x="3647711" y="70672"/>
                </a:lnTo>
                <a:cubicBezTo>
                  <a:pt x="3636850" y="64683"/>
                  <a:pt x="3623703" y="62839"/>
                  <a:pt x="3610847" y="66558"/>
                </a:cubicBezTo>
                <a:lnTo>
                  <a:pt x="3417676" y="122431"/>
                </a:lnTo>
                <a:lnTo>
                  <a:pt x="3445110" y="217280"/>
                </a:lnTo>
                <a:lnTo>
                  <a:pt x="3445111" y="217281"/>
                </a:lnTo>
                <a:cubicBezTo>
                  <a:pt x="3450062" y="234399"/>
                  <a:pt x="3440199" y="252290"/>
                  <a:pt x="3423081" y="257242"/>
                </a:cubicBezTo>
                <a:cubicBezTo>
                  <a:pt x="3405962" y="262193"/>
                  <a:pt x="3388071" y="252330"/>
                  <a:pt x="3383120" y="235212"/>
                </a:cubicBezTo>
                <a:lnTo>
                  <a:pt x="3383037" y="235236"/>
                </a:lnTo>
                <a:lnTo>
                  <a:pt x="3355602" y="140386"/>
                </a:lnTo>
                <a:lnTo>
                  <a:pt x="3309786" y="153638"/>
                </a:lnTo>
                <a:lnTo>
                  <a:pt x="3309703" y="153353"/>
                </a:lnTo>
                <a:lnTo>
                  <a:pt x="3305328" y="154154"/>
                </a:lnTo>
                <a:cubicBezTo>
                  <a:pt x="3290368" y="155350"/>
                  <a:pt x="3276128" y="145926"/>
                  <a:pt x="3271795" y="130947"/>
                </a:cubicBezTo>
                <a:cubicBezTo>
                  <a:pt x="3267463" y="115969"/>
                  <a:pt x="3274473" y="100399"/>
                  <a:pt x="3287762" y="93423"/>
                </a:cubicBezTo>
                <a:lnTo>
                  <a:pt x="3291888" y="91765"/>
                </a:lnTo>
                <a:lnTo>
                  <a:pt x="3291831" y="91564"/>
                </a:lnTo>
                <a:lnTo>
                  <a:pt x="3293824" y="90987"/>
                </a:lnTo>
                <a:cubicBezTo>
                  <a:pt x="3293825" y="90987"/>
                  <a:pt x="3293826" y="90986"/>
                  <a:pt x="3293826" y="90986"/>
                </a:cubicBezTo>
                <a:cubicBezTo>
                  <a:pt x="3293827" y="90986"/>
                  <a:pt x="3293827" y="90986"/>
                  <a:pt x="3293827" y="90986"/>
                </a:cubicBezTo>
                <a:lnTo>
                  <a:pt x="3328810" y="80868"/>
                </a:lnTo>
                <a:lnTo>
                  <a:pt x="3320661" y="70672"/>
                </a:lnTo>
                <a:cubicBezTo>
                  <a:pt x="3309799" y="64683"/>
                  <a:pt x="3296653" y="62839"/>
                  <a:pt x="3283797" y="66558"/>
                </a:cubicBezTo>
                <a:lnTo>
                  <a:pt x="3090625" y="122432"/>
                </a:lnTo>
                <a:lnTo>
                  <a:pt x="3118059" y="217280"/>
                </a:lnTo>
                <a:lnTo>
                  <a:pt x="3118059" y="217281"/>
                </a:lnTo>
                <a:cubicBezTo>
                  <a:pt x="3123011" y="234399"/>
                  <a:pt x="3113147" y="252290"/>
                  <a:pt x="3096029" y="257242"/>
                </a:cubicBezTo>
                <a:cubicBezTo>
                  <a:pt x="3078910" y="262193"/>
                  <a:pt x="3061019" y="252330"/>
                  <a:pt x="3056068" y="235212"/>
                </a:cubicBezTo>
                <a:lnTo>
                  <a:pt x="3055985" y="235236"/>
                </a:lnTo>
                <a:lnTo>
                  <a:pt x="3028551" y="140386"/>
                </a:lnTo>
                <a:lnTo>
                  <a:pt x="2982735" y="153638"/>
                </a:lnTo>
                <a:lnTo>
                  <a:pt x="2982652" y="153353"/>
                </a:lnTo>
                <a:lnTo>
                  <a:pt x="2978277" y="154154"/>
                </a:lnTo>
                <a:cubicBezTo>
                  <a:pt x="2963316" y="155350"/>
                  <a:pt x="2949077" y="145926"/>
                  <a:pt x="2944745" y="130947"/>
                </a:cubicBezTo>
                <a:cubicBezTo>
                  <a:pt x="2940413" y="115969"/>
                  <a:pt x="2947422" y="100399"/>
                  <a:pt x="2960711" y="93423"/>
                </a:cubicBezTo>
                <a:lnTo>
                  <a:pt x="2964838" y="91765"/>
                </a:lnTo>
                <a:lnTo>
                  <a:pt x="2964780" y="91564"/>
                </a:lnTo>
                <a:lnTo>
                  <a:pt x="2966774" y="90987"/>
                </a:lnTo>
                <a:cubicBezTo>
                  <a:pt x="2966774" y="90987"/>
                  <a:pt x="2966775" y="90986"/>
                  <a:pt x="2966776" y="90986"/>
                </a:cubicBezTo>
                <a:cubicBezTo>
                  <a:pt x="2966776" y="90986"/>
                  <a:pt x="2966776" y="90986"/>
                  <a:pt x="2966777" y="90986"/>
                </a:cubicBezTo>
                <a:lnTo>
                  <a:pt x="3001758" y="80868"/>
                </a:lnTo>
                <a:lnTo>
                  <a:pt x="2993609" y="70672"/>
                </a:lnTo>
                <a:cubicBezTo>
                  <a:pt x="2982748" y="64683"/>
                  <a:pt x="2969601" y="62839"/>
                  <a:pt x="2956745" y="66558"/>
                </a:cubicBezTo>
                <a:lnTo>
                  <a:pt x="2763573" y="122432"/>
                </a:lnTo>
                <a:lnTo>
                  <a:pt x="2791007" y="217280"/>
                </a:lnTo>
                <a:lnTo>
                  <a:pt x="2791008" y="217281"/>
                </a:lnTo>
                <a:cubicBezTo>
                  <a:pt x="2795959" y="234399"/>
                  <a:pt x="2786095" y="252290"/>
                  <a:pt x="2768977" y="257242"/>
                </a:cubicBezTo>
                <a:cubicBezTo>
                  <a:pt x="2751859" y="262193"/>
                  <a:pt x="2733968" y="252330"/>
                  <a:pt x="2729017" y="235212"/>
                </a:cubicBezTo>
                <a:lnTo>
                  <a:pt x="2728933" y="235236"/>
                </a:lnTo>
                <a:lnTo>
                  <a:pt x="2701499" y="140386"/>
                </a:lnTo>
                <a:lnTo>
                  <a:pt x="2655683" y="153638"/>
                </a:lnTo>
                <a:lnTo>
                  <a:pt x="2655601" y="153353"/>
                </a:lnTo>
                <a:lnTo>
                  <a:pt x="2651225" y="154154"/>
                </a:lnTo>
                <a:cubicBezTo>
                  <a:pt x="2636264" y="155350"/>
                  <a:pt x="2622026" y="145926"/>
                  <a:pt x="2617693" y="130947"/>
                </a:cubicBezTo>
                <a:cubicBezTo>
                  <a:pt x="2613361" y="115969"/>
                  <a:pt x="2620371" y="100399"/>
                  <a:pt x="2633659" y="93423"/>
                </a:cubicBezTo>
                <a:lnTo>
                  <a:pt x="2637786" y="91765"/>
                </a:lnTo>
                <a:lnTo>
                  <a:pt x="2637728" y="91564"/>
                </a:lnTo>
                <a:lnTo>
                  <a:pt x="2639723" y="90987"/>
                </a:lnTo>
                <a:cubicBezTo>
                  <a:pt x="2639723" y="90987"/>
                  <a:pt x="2639723" y="90986"/>
                  <a:pt x="2639724" y="90986"/>
                </a:cubicBezTo>
                <a:cubicBezTo>
                  <a:pt x="2639724" y="90986"/>
                  <a:pt x="2639724" y="90986"/>
                  <a:pt x="2639725" y="90986"/>
                </a:cubicBezTo>
                <a:lnTo>
                  <a:pt x="2674707" y="80868"/>
                </a:lnTo>
                <a:lnTo>
                  <a:pt x="2666557" y="70672"/>
                </a:lnTo>
                <a:cubicBezTo>
                  <a:pt x="2655695" y="64683"/>
                  <a:pt x="2642549" y="62839"/>
                  <a:pt x="2629693" y="66558"/>
                </a:cubicBezTo>
                <a:lnTo>
                  <a:pt x="2436522" y="122432"/>
                </a:lnTo>
                <a:lnTo>
                  <a:pt x="2463955" y="217280"/>
                </a:lnTo>
                <a:lnTo>
                  <a:pt x="2463956" y="217281"/>
                </a:lnTo>
                <a:cubicBezTo>
                  <a:pt x="2468907" y="234399"/>
                  <a:pt x="2459044" y="252290"/>
                  <a:pt x="2441926" y="257242"/>
                </a:cubicBezTo>
                <a:cubicBezTo>
                  <a:pt x="2424807" y="262193"/>
                  <a:pt x="2406916" y="252330"/>
                  <a:pt x="2401965" y="235212"/>
                </a:cubicBezTo>
                <a:lnTo>
                  <a:pt x="2401881" y="235236"/>
                </a:lnTo>
                <a:lnTo>
                  <a:pt x="2374447" y="140386"/>
                </a:lnTo>
                <a:lnTo>
                  <a:pt x="2328631" y="153638"/>
                </a:lnTo>
                <a:lnTo>
                  <a:pt x="2328549" y="153353"/>
                </a:lnTo>
                <a:lnTo>
                  <a:pt x="2324174" y="154154"/>
                </a:lnTo>
                <a:cubicBezTo>
                  <a:pt x="2309214" y="155350"/>
                  <a:pt x="2294973" y="145926"/>
                  <a:pt x="2290642" y="130947"/>
                </a:cubicBezTo>
                <a:cubicBezTo>
                  <a:pt x="2286309" y="115969"/>
                  <a:pt x="2293319" y="100399"/>
                  <a:pt x="2306607" y="93423"/>
                </a:cubicBezTo>
                <a:lnTo>
                  <a:pt x="2310734" y="91765"/>
                </a:lnTo>
                <a:lnTo>
                  <a:pt x="2310677" y="91564"/>
                </a:lnTo>
                <a:lnTo>
                  <a:pt x="2312671" y="90987"/>
                </a:lnTo>
                <a:cubicBezTo>
                  <a:pt x="2312671" y="90987"/>
                  <a:pt x="2312671" y="90986"/>
                  <a:pt x="2312672" y="90986"/>
                </a:cubicBezTo>
                <a:cubicBezTo>
                  <a:pt x="2312672" y="90986"/>
                  <a:pt x="2312673" y="90986"/>
                  <a:pt x="2312673" y="90986"/>
                </a:cubicBezTo>
                <a:lnTo>
                  <a:pt x="2347654" y="80868"/>
                </a:lnTo>
                <a:lnTo>
                  <a:pt x="2339506" y="70672"/>
                </a:lnTo>
                <a:cubicBezTo>
                  <a:pt x="2328644" y="64683"/>
                  <a:pt x="2315498" y="62839"/>
                  <a:pt x="2302642" y="66558"/>
                </a:cubicBezTo>
                <a:lnTo>
                  <a:pt x="2109470" y="122432"/>
                </a:lnTo>
                <a:lnTo>
                  <a:pt x="2136904" y="217280"/>
                </a:lnTo>
                <a:lnTo>
                  <a:pt x="2136904" y="217281"/>
                </a:lnTo>
                <a:cubicBezTo>
                  <a:pt x="2141855" y="234399"/>
                  <a:pt x="2131991" y="252290"/>
                  <a:pt x="2114874" y="257242"/>
                </a:cubicBezTo>
                <a:cubicBezTo>
                  <a:pt x="2097756" y="262193"/>
                  <a:pt x="2079865" y="252330"/>
                  <a:pt x="2074914" y="235212"/>
                </a:cubicBezTo>
                <a:lnTo>
                  <a:pt x="2074830" y="235236"/>
                </a:lnTo>
                <a:lnTo>
                  <a:pt x="2047396" y="140386"/>
                </a:lnTo>
                <a:lnTo>
                  <a:pt x="2001579" y="153638"/>
                </a:lnTo>
                <a:lnTo>
                  <a:pt x="2001497" y="153353"/>
                </a:lnTo>
                <a:lnTo>
                  <a:pt x="1997121" y="154154"/>
                </a:lnTo>
                <a:cubicBezTo>
                  <a:pt x="1982162" y="155350"/>
                  <a:pt x="1967922" y="145926"/>
                  <a:pt x="1963590" y="130947"/>
                </a:cubicBezTo>
                <a:cubicBezTo>
                  <a:pt x="1959258" y="115969"/>
                  <a:pt x="1966267" y="100399"/>
                  <a:pt x="1979556" y="93423"/>
                </a:cubicBezTo>
                <a:lnTo>
                  <a:pt x="1983682" y="91765"/>
                </a:lnTo>
                <a:lnTo>
                  <a:pt x="1983625" y="91564"/>
                </a:lnTo>
                <a:lnTo>
                  <a:pt x="1985619" y="90987"/>
                </a:lnTo>
                <a:cubicBezTo>
                  <a:pt x="1985619" y="90987"/>
                  <a:pt x="1985619" y="90986"/>
                  <a:pt x="1985619" y="90986"/>
                </a:cubicBezTo>
                <a:cubicBezTo>
                  <a:pt x="1985620" y="90986"/>
                  <a:pt x="1985621" y="90986"/>
                  <a:pt x="1985621" y="90986"/>
                </a:cubicBezTo>
                <a:lnTo>
                  <a:pt x="2020603" y="80868"/>
                </a:lnTo>
                <a:lnTo>
                  <a:pt x="2012453" y="70672"/>
                </a:lnTo>
                <a:cubicBezTo>
                  <a:pt x="2001591" y="64683"/>
                  <a:pt x="1988445" y="62839"/>
                  <a:pt x="1975590" y="66558"/>
                </a:cubicBezTo>
                <a:lnTo>
                  <a:pt x="1782418" y="122432"/>
                </a:lnTo>
                <a:lnTo>
                  <a:pt x="1809852" y="217280"/>
                </a:lnTo>
                <a:lnTo>
                  <a:pt x="1809852" y="217281"/>
                </a:lnTo>
                <a:cubicBezTo>
                  <a:pt x="1814804" y="234399"/>
                  <a:pt x="1804940" y="252290"/>
                  <a:pt x="1787822" y="257242"/>
                </a:cubicBezTo>
                <a:cubicBezTo>
                  <a:pt x="1770704" y="262193"/>
                  <a:pt x="1752812" y="252330"/>
                  <a:pt x="1747862" y="235212"/>
                </a:cubicBezTo>
                <a:lnTo>
                  <a:pt x="1747778" y="235236"/>
                </a:lnTo>
                <a:lnTo>
                  <a:pt x="1720344" y="140386"/>
                </a:lnTo>
                <a:lnTo>
                  <a:pt x="1674528" y="153638"/>
                </a:lnTo>
                <a:lnTo>
                  <a:pt x="1674445" y="153353"/>
                </a:lnTo>
                <a:lnTo>
                  <a:pt x="1670070" y="154154"/>
                </a:lnTo>
                <a:cubicBezTo>
                  <a:pt x="1655110" y="155350"/>
                  <a:pt x="1640870" y="145926"/>
                  <a:pt x="1636538" y="130947"/>
                </a:cubicBezTo>
                <a:cubicBezTo>
                  <a:pt x="1632205" y="115969"/>
                  <a:pt x="1639215" y="100399"/>
                  <a:pt x="1652504" y="93423"/>
                </a:cubicBezTo>
                <a:lnTo>
                  <a:pt x="1656631" y="91765"/>
                </a:lnTo>
                <a:lnTo>
                  <a:pt x="1656573" y="91564"/>
                </a:lnTo>
                <a:lnTo>
                  <a:pt x="1658567" y="90987"/>
                </a:lnTo>
                <a:cubicBezTo>
                  <a:pt x="1658567" y="90987"/>
                  <a:pt x="1658568" y="90986"/>
                  <a:pt x="1658568" y="90986"/>
                </a:cubicBezTo>
                <a:cubicBezTo>
                  <a:pt x="1658569" y="90986"/>
                  <a:pt x="1658569" y="90986"/>
                  <a:pt x="1658570" y="90986"/>
                </a:cubicBezTo>
                <a:lnTo>
                  <a:pt x="1693551" y="80868"/>
                </a:lnTo>
                <a:lnTo>
                  <a:pt x="1685402" y="70672"/>
                </a:lnTo>
                <a:cubicBezTo>
                  <a:pt x="1674540" y="64683"/>
                  <a:pt x="1661394" y="62839"/>
                  <a:pt x="1648538" y="66558"/>
                </a:cubicBezTo>
                <a:lnTo>
                  <a:pt x="1455367" y="122431"/>
                </a:lnTo>
                <a:lnTo>
                  <a:pt x="1482801" y="217280"/>
                </a:lnTo>
                <a:lnTo>
                  <a:pt x="1482801" y="217281"/>
                </a:lnTo>
                <a:cubicBezTo>
                  <a:pt x="1487753" y="234399"/>
                  <a:pt x="1477889" y="252290"/>
                  <a:pt x="1460771" y="257242"/>
                </a:cubicBezTo>
                <a:cubicBezTo>
                  <a:pt x="1443653" y="262193"/>
                  <a:pt x="1425762" y="252330"/>
                  <a:pt x="1420810" y="235212"/>
                </a:cubicBezTo>
                <a:lnTo>
                  <a:pt x="1420727" y="235236"/>
                </a:lnTo>
                <a:lnTo>
                  <a:pt x="1393293" y="140386"/>
                </a:lnTo>
                <a:lnTo>
                  <a:pt x="1347476" y="153638"/>
                </a:lnTo>
                <a:lnTo>
                  <a:pt x="1347393" y="153353"/>
                </a:lnTo>
                <a:lnTo>
                  <a:pt x="1343018" y="154154"/>
                </a:lnTo>
                <a:cubicBezTo>
                  <a:pt x="1328058" y="155350"/>
                  <a:pt x="1313818" y="145926"/>
                  <a:pt x="1309486" y="130947"/>
                </a:cubicBezTo>
                <a:cubicBezTo>
                  <a:pt x="1305154" y="115969"/>
                  <a:pt x="1312164" y="100399"/>
                  <a:pt x="1325452" y="93423"/>
                </a:cubicBezTo>
                <a:lnTo>
                  <a:pt x="1329579" y="91765"/>
                </a:lnTo>
                <a:lnTo>
                  <a:pt x="1329521" y="91564"/>
                </a:lnTo>
                <a:lnTo>
                  <a:pt x="1331515" y="90987"/>
                </a:lnTo>
                <a:cubicBezTo>
                  <a:pt x="1331515" y="90987"/>
                  <a:pt x="1331516" y="90986"/>
                  <a:pt x="1331516" y="90986"/>
                </a:cubicBezTo>
                <a:cubicBezTo>
                  <a:pt x="1331517" y="90986"/>
                  <a:pt x="1331518" y="90986"/>
                  <a:pt x="1331518" y="90986"/>
                </a:cubicBezTo>
                <a:lnTo>
                  <a:pt x="1366500" y="80868"/>
                </a:lnTo>
                <a:lnTo>
                  <a:pt x="1358351" y="70672"/>
                </a:lnTo>
                <a:cubicBezTo>
                  <a:pt x="1347489" y="64683"/>
                  <a:pt x="1334343" y="62839"/>
                  <a:pt x="1321487" y="66558"/>
                </a:cubicBezTo>
                <a:lnTo>
                  <a:pt x="1128315" y="122432"/>
                </a:lnTo>
                <a:lnTo>
                  <a:pt x="1155749" y="217280"/>
                </a:lnTo>
                <a:lnTo>
                  <a:pt x="1155749" y="217281"/>
                </a:lnTo>
                <a:cubicBezTo>
                  <a:pt x="1160701" y="234399"/>
                  <a:pt x="1150837" y="252290"/>
                  <a:pt x="1133720" y="257242"/>
                </a:cubicBezTo>
                <a:cubicBezTo>
                  <a:pt x="1116601" y="262193"/>
                  <a:pt x="1098710" y="252330"/>
                  <a:pt x="1093758" y="235212"/>
                </a:cubicBezTo>
                <a:lnTo>
                  <a:pt x="1093675" y="235236"/>
                </a:lnTo>
                <a:lnTo>
                  <a:pt x="1066241" y="140386"/>
                </a:lnTo>
                <a:lnTo>
                  <a:pt x="1020426" y="153638"/>
                </a:lnTo>
                <a:lnTo>
                  <a:pt x="1020342" y="153353"/>
                </a:lnTo>
                <a:lnTo>
                  <a:pt x="1015967" y="154154"/>
                </a:lnTo>
                <a:cubicBezTo>
                  <a:pt x="1001007" y="155350"/>
                  <a:pt x="986767" y="145926"/>
                  <a:pt x="982436" y="130947"/>
                </a:cubicBezTo>
                <a:cubicBezTo>
                  <a:pt x="978103" y="115969"/>
                  <a:pt x="985113" y="100399"/>
                  <a:pt x="998401" y="93423"/>
                </a:cubicBezTo>
                <a:lnTo>
                  <a:pt x="1002528" y="91765"/>
                </a:lnTo>
                <a:lnTo>
                  <a:pt x="1002470" y="91564"/>
                </a:lnTo>
                <a:lnTo>
                  <a:pt x="1004464" y="90987"/>
                </a:lnTo>
                <a:cubicBezTo>
                  <a:pt x="1004465" y="90987"/>
                  <a:pt x="1004465" y="90986"/>
                  <a:pt x="1004466" y="90986"/>
                </a:cubicBezTo>
                <a:cubicBezTo>
                  <a:pt x="1004466" y="90986"/>
                  <a:pt x="1004467" y="90986"/>
                  <a:pt x="1004467" y="90986"/>
                </a:cubicBezTo>
                <a:lnTo>
                  <a:pt x="1039449" y="80868"/>
                </a:lnTo>
                <a:lnTo>
                  <a:pt x="1031299" y="70672"/>
                </a:lnTo>
                <a:cubicBezTo>
                  <a:pt x="1020438" y="64683"/>
                  <a:pt x="1007291" y="62839"/>
                  <a:pt x="994435" y="66558"/>
                </a:cubicBezTo>
                <a:lnTo>
                  <a:pt x="801264" y="122432"/>
                </a:lnTo>
                <a:lnTo>
                  <a:pt x="828697" y="217280"/>
                </a:lnTo>
                <a:lnTo>
                  <a:pt x="828698" y="217281"/>
                </a:lnTo>
                <a:cubicBezTo>
                  <a:pt x="833649" y="234399"/>
                  <a:pt x="823786" y="252290"/>
                  <a:pt x="806668" y="257242"/>
                </a:cubicBezTo>
                <a:cubicBezTo>
                  <a:pt x="789549" y="262193"/>
                  <a:pt x="771658" y="252330"/>
                  <a:pt x="766707" y="235212"/>
                </a:cubicBezTo>
                <a:lnTo>
                  <a:pt x="766623" y="235236"/>
                </a:lnTo>
                <a:lnTo>
                  <a:pt x="739189" y="140386"/>
                </a:lnTo>
                <a:lnTo>
                  <a:pt x="693373" y="153638"/>
                </a:lnTo>
                <a:lnTo>
                  <a:pt x="693291" y="153353"/>
                </a:lnTo>
                <a:lnTo>
                  <a:pt x="688915" y="154154"/>
                </a:lnTo>
                <a:cubicBezTo>
                  <a:pt x="673955" y="155350"/>
                  <a:pt x="659715" y="145926"/>
                  <a:pt x="655383" y="130947"/>
                </a:cubicBezTo>
                <a:cubicBezTo>
                  <a:pt x="651051" y="115969"/>
                  <a:pt x="658061" y="100399"/>
                  <a:pt x="671349" y="93423"/>
                </a:cubicBezTo>
                <a:lnTo>
                  <a:pt x="675476" y="91765"/>
                </a:lnTo>
                <a:lnTo>
                  <a:pt x="675418" y="91564"/>
                </a:lnTo>
                <a:lnTo>
                  <a:pt x="677412" y="90987"/>
                </a:lnTo>
                <a:cubicBezTo>
                  <a:pt x="677413" y="90987"/>
                  <a:pt x="677413" y="90986"/>
                  <a:pt x="677413" y="90986"/>
                </a:cubicBezTo>
                <a:cubicBezTo>
                  <a:pt x="677414" y="90986"/>
                  <a:pt x="677415" y="90986"/>
                  <a:pt x="677415" y="90986"/>
                </a:cubicBezTo>
                <a:lnTo>
                  <a:pt x="712396" y="80868"/>
                </a:lnTo>
                <a:lnTo>
                  <a:pt x="704248" y="70672"/>
                </a:lnTo>
                <a:cubicBezTo>
                  <a:pt x="693386" y="64683"/>
                  <a:pt x="680239" y="62839"/>
                  <a:pt x="667384" y="66558"/>
                </a:cubicBezTo>
                <a:lnTo>
                  <a:pt x="474211" y="122432"/>
                </a:lnTo>
                <a:lnTo>
                  <a:pt x="501645" y="217280"/>
                </a:lnTo>
                <a:lnTo>
                  <a:pt x="501646" y="217281"/>
                </a:lnTo>
                <a:cubicBezTo>
                  <a:pt x="506597" y="234399"/>
                  <a:pt x="496734" y="252290"/>
                  <a:pt x="479616" y="257242"/>
                </a:cubicBezTo>
                <a:cubicBezTo>
                  <a:pt x="462497" y="262193"/>
                  <a:pt x="444606" y="252330"/>
                  <a:pt x="439655" y="235212"/>
                </a:cubicBezTo>
                <a:lnTo>
                  <a:pt x="439571" y="235236"/>
                </a:lnTo>
                <a:lnTo>
                  <a:pt x="412137" y="140386"/>
                </a:lnTo>
                <a:lnTo>
                  <a:pt x="366321" y="153638"/>
                </a:lnTo>
                <a:lnTo>
                  <a:pt x="366239" y="153353"/>
                </a:lnTo>
                <a:lnTo>
                  <a:pt x="361863" y="154154"/>
                </a:lnTo>
                <a:cubicBezTo>
                  <a:pt x="346903" y="155350"/>
                  <a:pt x="332663" y="145926"/>
                  <a:pt x="328332" y="130947"/>
                </a:cubicBezTo>
                <a:cubicBezTo>
                  <a:pt x="323999" y="115969"/>
                  <a:pt x="331009" y="100399"/>
                  <a:pt x="344297" y="93423"/>
                </a:cubicBezTo>
                <a:lnTo>
                  <a:pt x="348424" y="91765"/>
                </a:lnTo>
                <a:lnTo>
                  <a:pt x="348366" y="91564"/>
                </a:lnTo>
                <a:lnTo>
                  <a:pt x="350360" y="90987"/>
                </a:lnTo>
                <a:cubicBezTo>
                  <a:pt x="350361" y="90987"/>
                  <a:pt x="350361" y="90986"/>
                  <a:pt x="350362" y="90986"/>
                </a:cubicBezTo>
                <a:cubicBezTo>
                  <a:pt x="350362" y="90986"/>
                  <a:pt x="350363" y="90986"/>
                  <a:pt x="350364" y="90986"/>
                </a:cubicBezTo>
                <a:lnTo>
                  <a:pt x="385345" y="80868"/>
                </a:lnTo>
                <a:lnTo>
                  <a:pt x="377195" y="70672"/>
                </a:lnTo>
                <a:cubicBezTo>
                  <a:pt x="366334" y="64683"/>
                  <a:pt x="353188" y="62839"/>
                  <a:pt x="340331" y="66558"/>
                </a:cubicBezTo>
                <a:lnTo>
                  <a:pt x="39269" y="153638"/>
                </a:lnTo>
                <a:lnTo>
                  <a:pt x="39187" y="153353"/>
                </a:lnTo>
                <a:lnTo>
                  <a:pt x="34811" y="154154"/>
                </a:lnTo>
                <a:cubicBezTo>
                  <a:pt x="19851" y="155350"/>
                  <a:pt x="5612" y="145926"/>
                  <a:pt x="1280" y="130947"/>
                </a:cubicBezTo>
                <a:cubicBezTo>
                  <a:pt x="-3053" y="115969"/>
                  <a:pt x="3957" y="100399"/>
                  <a:pt x="17245" y="93423"/>
                </a:cubicBezTo>
                <a:lnTo>
                  <a:pt x="21373" y="91765"/>
                </a:lnTo>
                <a:lnTo>
                  <a:pt x="21315" y="91564"/>
                </a:lnTo>
                <a:lnTo>
                  <a:pt x="23309" y="90987"/>
                </a:lnTo>
                <a:cubicBezTo>
                  <a:pt x="23309" y="90987"/>
                  <a:pt x="23309" y="90986"/>
                  <a:pt x="23310" y="90986"/>
                </a:cubicBezTo>
                <a:cubicBezTo>
                  <a:pt x="23311" y="90986"/>
                  <a:pt x="23311" y="90986"/>
                  <a:pt x="23311" y="90986"/>
                </a:cubicBezTo>
                <a:lnTo>
                  <a:pt x="322377" y="4483"/>
                </a:lnTo>
                <a:cubicBezTo>
                  <a:pt x="329877" y="2313"/>
                  <a:pt x="337418" y="955"/>
                  <a:pt x="344908" y="3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78A9FFC1-31C4-94C0-3D28-E5CEE18CB2FE}"/>
              </a:ext>
            </a:extLst>
          </p:cNvPr>
          <p:cNvSpPr/>
          <p:nvPr/>
        </p:nvSpPr>
        <p:spPr>
          <a:xfrm>
            <a:off x="445226" y="4331571"/>
            <a:ext cx="8999953" cy="624398"/>
          </a:xfrm>
          <a:custGeom>
            <a:avLst/>
            <a:gdLst>
              <a:gd name="connsiteX0" fmla="*/ 4214364 w 8999953"/>
              <a:gd name="connsiteY0" fmla="*/ 272029 h 624398"/>
              <a:gd name="connsiteX1" fmla="*/ 4311425 w 8999953"/>
              <a:gd name="connsiteY1" fmla="*/ 320342 h 624398"/>
              <a:gd name="connsiteX2" fmla="*/ 4275526 w 8999953"/>
              <a:gd name="connsiteY2" fmla="*/ 454319 h 624398"/>
              <a:gd name="connsiteX3" fmla="*/ 4003727 w 8999953"/>
              <a:gd name="connsiteY3" fmla="*/ 611242 h 624398"/>
              <a:gd name="connsiteX4" fmla="*/ 3869750 w 8999953"/>
              <a:gd name="connsiteY4" fmla="*/ 575343 h 624398"/>
              <a:gd name="connsiteX5" fmla="*/ 3869749 w 8999953"/>
              <a:gd name="connsiteY5" fmla="*/ 575344 h 624398"/>
              <a:gd name="connsiteX6" fmla="*/ 3905648 w 8999953"/>
              <a:gd name="connsiteY6" fmla="*/ 441367 h 624398"/>
              <a:gd name="connsiteX7" fmla="*/ 4177448 w 8999953"/>
              <a:gd name="connsiteY7" fmla="*/ 284443 h 624398"/>
              <a:gd name="connsiteX8" fmla="*/ 4214364 w 8999953"/>
              <a:gd name="connsiteY8" fmla="*/ 272029 h 624398"/>
              <a:gd name="connsiteX9" fmla="*/ 3663422 w 8999953"/>
              <a:gd name="connsiteY9" fmla="*/ 272029 h 624398"/>
              <a:gd name="connsiteX10" fmla="*/ 3760483 w 8999953"/>
              <a:gd name="connsiteY10" fmla="*/ 320342 h 624398"/>
              <a:gd name="connsiteX11" fmla="*/ 3724584 w 8999953"/>
              <a:gd name="connsiteY11" fmla="*/ 454319 h 624398"/>
              <a:gd name="connsiteX12" fmla="*/ 3452785 w 8999953"/>
              <a:gd name="connsiteY12" fmla="*/ 611242 h 624398"/>
              <a:gd name="connsiteX13" fmla="*/ 3318808 w 8999953"/>
              <a:gd name="connsiteY13" fmla="*/ 575343 h 624398"/>
              <a:gd name="connsiteX14" fmla="*/ 3318808 w 8999953"/>
              <a:gd name="connsiteY14" fmla="*/ 575344 h 624398"/>
              <a:gd name="connsiteX15" fmla="*/ 3354707 w 8999953"/>
              <a:gd name="connsiteY15" fmla="*/ 441367 h 624398"/>
              <a:gd name="connsiteX16" fmla="*/ 3626506 w 8999953"/>
              <a:gd name="connsiteY16" fmla="*/ 284443 h 624398"/>
              <a:gd name="connsiteX17" fmla="*/ 3663422 w 8999953"/>
              <a:gd name="connsiteY17" fmla="*/ 272029 h 624398"/>
              <a:gd name="connsiteX18" fmla="*/ 3112479 w 8999953"/>
              <a:gd name="connsiteY18" fmla="*/ 272029 h 624398"/>
              <a:gd name="connsiteX19" fmla="*/ 3209541 w 8999953"/>
              <a:gd name="connsiteY19" fmla="*/ 320342 h 624398"/>
              <a:gd name="connsiteX20" fmla="*/ 3173642 w 8999953"/>
              <a:gd name="connsiteY20" fmla="*/ 454319 h 624398"/>
              <a:gd name="connsiteX21" fmla="*/ 2901842 w 8999953"/>
              <a:gd name="connsiteY21" fmla="*/ 611242 h 624398"/>
              <a:gd name="connsiteX22" fmla="*/ 2767865 w 8999953"/>
              <a:gd name="connsiteY22" fmla="*/ 575343 h 624398"/>
              <a:gd name="connsiteX23" fmla="*/ 2767865 w 8999953"/>
              <a:gd name="connsiteY23" fmla="*/ 575344 h 624398"/>
              <a:gd name="connsiteX24" fmla="*/ 2803764 w 8999953"/>
              <a:gd name="connsiteY24" fmla="*/ 441367 h 624398"/>
              <a:gd name="connsiteX25" fmla="*/ 3075564 w 8999953"/>
              <a:gd name="connsiteY25" fmla="*/ 284443 h 624398"/>
              <a:gd name="connsiteX26" fmla="*/ 3112479 w 8999953"/>
              <a:gd name="connsiteY26" fmla="*/ 272029 h 624398"/>
              <a:gd name="connsiteX27" fmla="*/ 2561538 w 8999953"/>
              <a:gd name="connsiteY27" fmla="*/ 272029 h 624398"/>
              <a:gd name="connsiteX28" fmla="*/ 2658599 w 8999953"/>
              <a:gd name="connsiteY28" fmla="*/ 320342 h 624398"/>
              <a:gd name="connsiteX29" fmla="*/ 2622700 w 8999953"/>
              <a:gd name="connsiteY29" fmla="*/ 454319 h 624398"/>
              <a:gd name="connsiteX30" fmla="*/ 2350901 w 8999953"/>
              <a:gd name="connsiteY30" fmla="*/ 611242 h 624398"/>
              <a:gd name="connsiteX31" fmla="*/ 2216924 w 8999953"/>
              <a:gd name="connsiteY31" fmla="*/ 575343 h 624398"/>
              <a:gd name="connsiteX32" fmla="*/ 2216924 w 8999953"/>
              <a:gd name="connsiteY32" fmla="*/ 575344 h 624398"/>
              <a:gd name="connsiteX33" fmla="*/ 2252823 w 8999953"/>
              <a:gd name="connsiteY33" fmla="*/ 441367 h 624398"/>
              <a:gd name="connsiteX34" fmla="*/ 2524623 w 8999953"/>
              <a:gd name="connsiteY34" fmla="*/ 284443 h 624398"/>
              <a:gd name="connsiteX35" fmla="*/ 2561538 w 8999953"/>
              <a:gd name="connsiteY35" fmla="*/ 272029 h 624398"/>
              <a:gd name="connsiteX36" fmla="*/ 2010597 w 8999953"/>
              <a:gd name="connsiteY36" fmla="*/ 272029 h 624398"/>
              <a:gd name="connsiteX37" fmla="*/ 2107657 w 8999953"/>
              <a:gd name="connsiteY37" fmla="*/ 320342 h 624398"/>
              <a:gd name="connsiteX38" fmla="*/ 2071759 w 8999953"/>
              <a:gd name="connsiteY38" fmla="*/ 454319 h 624398"/>
              <a:gd name="connsiteX39" fmla="*/ 1799960 w 8999953"/>
              <a:gd name="connsiteY39" fmla="*/ 611242 h 624398"/>
              <a:gd name="connsiteX40" fmla="*/ 1665982 w 8999953"/>
              <a:gd name="connsiteY40" fmla="*/ 575343 h 624398"/>
              <a:gd name="connsiteX41" fmla="*/ 1665982 w 8999953"/>
              <a:gd name="connsiteY41" fmla="*/ 575344 h 624398"/>
              <a:gd name="connsiteX42" fmla="*/ 1701882 w 8999953"/>
              <a:gd name="connsiteY42" fmla="*/ 441367 h 624398"/>
              <a:gd name="connsiteX43" fmla="*/ 1973681 w 8999953"/>
              <a:gd name="connsiteY43" fmla="*/ 284443 h 624398"/>
              <a:gd name="connsiteX44" fmla="*/ 2010597 w 8999953"/>
              <a:gd name="connsiteY44" fmla="*/ 272029 h 624398"/>
              <a:gd name="connsiteX45" fmla="*/ 1459655 w 8999953"/>
              <a:gd name="connsiteY45" fmla="*/ 272029 h 624398"/>
              <a:gd name="connsiteX46" fmla="*/ 1556716 w 8999953"/>
              <a:gd name="connsiteY46" fmla="*/ 320342 h 624398"/>
              <a:gd name="connsiteX47" fmla="*/ 1520817 w 8999953"/>
              <a:gd name="connsiteY47" fmla="*/ 454319 h 624398"/>
              <a:gd name="connsiteX48" fmla="*/ 1249018 w 8999953"/>
              <a:gd name="connsiteY48" fmla="*/ 611242 h 624398"/>
              <a:gd name="connsiteX49" fmla="*/ 1115041 w 8999953"/>
              <a:gd name="connsiteY49" fmla="*/ 575343 h 624398"/>
              <a:gd name="connsiteX50" fmla="*/ 1115041 w 8999953"/>
              <a:gd name="connsiteY50" fmla="*/ 575344 h 624398"/>
              <a:gd name="connsiteX51" fmla="*/ 1150940 w 8999953"/>
              <a:gd name="connsiteY51" fmla="*/ 441367 h 624398"/>
              <a:gd name="connsiteX52" fmla="*/ 1422739 w 8999953"/>
              <a:gd name="connsiteY52" fmla="*/ 284443 h 624398"/>
              <a:gd name="connsiteX53" fmla="*/ 1459655 w 8999953"/>
              <a:gd name="connsiteY53" fmla="*/ 272029 h 624398"/>
              <a:gd name="connsiteX54" fmla="*/ 908713 w 8999953"/>
              <a:gd name="connsiteY54" fmla="*/ 272029 h 624398"/>
              <a:gd name="connsiteX55" fmla="*/ 1005774 w 8999953"/>
              <a:gd name="connsiteY55" fmla="*/ 320342 h 624398"/>
              <a:gd name="connsiteX56" fmla="*/ 969875 w 8999953"/>
              <a:gd name="connsiteY56" fmla="*/ 454319 h 624398"/>
              <a:gd name="connsiteX57" fmla="*/ 698076 w 8999953"/>
              <a:gd name="connsiteY57" fmla="*/ 611242 h 624398"/>
              <a:gd name="connsiteX58" fmla="*/ 564099 w 8999953"/>
              <a:gd name="connsiteY58" fmla="*/ 575343 h 624398"/>
              <a:gd name="connsiteX59" fmla="*/ 564099 w 8999953"/>
              <a:gd name="connsiteY59" fmla="*/ 575344 h 624398"/>
              <a:gd name="connsiteX60" fmla="*/ 599998 w 8999953"/>
              <a:gd name="connsiteY60" fmla="*/ 441367 h 624398"/>
              <a:gd name="connsiteX61" fmla="*/ 871798 w 8999953"/>
              <a:gd name="connsiteY61" fmla="*/ 284443 h 624398"/>
              <a:gd name="connsiteX62" fmla="*/ 908713 w 8999953"/>
              <a:gd name="connsiteY62" fmla="*/ 272029 h 624398"/>
              <a:gd name="connsiteX63" fmla="*/ 357771 w 8999953"/>
              <a:gd name="connsiteY63" fmla="*/ 272029 h 624398"/>
              <a:gd name="connsiteX64" fmla="*/ 454832 w 8999953"/>
              <a:gd name="connsiteY64" fmla="*/ 320342 h 624398"/>
              <a:gd name="connsiteX65" fmla="*/ 418934 w 8999953"/>
              <a:gd name="connsiteY65" fmla="*/ 454319 h 624398"/>
              <a:gd name="connsiteX66" fmla="*/ 147134 w 8999953"/>
              <a:gd name="connsiteY66" fmla="*/ 611242 h 624398"/>
              <a:gd name="connsiteX67" fmla="*/ 13157 w 8999953"/>
              <a:gd name="connsiteY67" fmla="*/ 575343 h 624398"/>
              <a:gd name="connsiteX68" fmla="*/ 13157 w 8999953"/>
              <a:gd name="connsiteY68" fmla="*/ 575344 h 624398"/>
              <a:gd name="connsiteX69" fmla="*/ 49056 w 8999953"/>
              <a:gd name="connsiteY69" fmla="*/ 441367 h 624398"/>
              <a:gd name="connsiteX70" fmla="*/ 320856 w 8999953"/>
              <a:gd name="connsiteY70" fmla="*/ 284443 h 624398"/>
              <a:gd name="connsiteX71" fmla="*/ 357771 w 8999953"/>
              <a:gd name="connsiteY71" fmla="*/ 272029 h 624398"/>
              <a:gd name="connsiteX72" fmla="*/ 8621897 w 8999953"/>
              <a:gd name="connsiteY72" fmla="*/ 272028 h 624398"/>
              <a:gd name="connsiteX73" fmla="*/ 8718958 w 8999953"/>
              <a:gd name="connsiteY73" fmla="*/ 320341 h 624398"/>
              <a:gd name="connsiteX74" fmla="*/ 8683059 w 8999953"/>
              <a:gd name="connsiteY74" fmla="*/ 454318 h 624398"/>
              <a:gd name="connsiteX75" fmla="*/ 8411260 w 8999953"/>
              <a:gd name="connsiteY75" fmla="*/ 611241 h 624398"/>
              <a:gd name="connsiteX76" fmla="*/ 8277282 w 8999953"/>
              <a:gd name="connsiteY76" fmla="*/ 575342 h 624398"/>
              <a:gd name="connsiteX77" fmla="*/ 8277282 w 8999953"/>
              <a:gd name="connsiteY77" fmla="*/ 575343 h 624398"/>
              <a:gd name="connsiteX78" fmla="*/ 8313181 w 8999953"/>
              <a:gd name="connsiteY78" fmla="*/ 441366 h 624398"/>
              <a:gd name="connsiteX79" fmla="*/ 8584981 w 8999953"/>
              <a:gd name="connsiteY79" fmla="*/ 284442 h 624398"/>
              <a:gd name="connsiteX80" fmla="*/ 8621897 w 8999953"/>
              <a:gd name="connsiteY80" fmla="*/ 272028 h 624398"/>
              <a:gd name="connsiteX81" fmla="*/ 8070957 w 8999953"/>
              <a:gd name="connsiteY81" fmla="*/ 272028 h 624398"/>
              <a:gd name="connsiteX82" fmla="*/ 8168019 w 8999953"/>
              <a:gd name="connsiteY82" fmla="*/ 320341 h 624398"/>
              <a:gd name="connsiteX83" fmla="*/ 8132120 w 8999953"/>
              <a:gd name="connsiteY83" fmla="*/ 454318 h 624398"/>
              <a:gd name="connsiteX84" fmla="*/ 7860321 w 8999953"/>
              <a:gd name="connsiteY84" fmla="*/ 611241 h 624398"/>
              <a:gd name="connsiteX85" fmla="*/ 7726344 w 8999953"/>
              <a:gd name="connsiteY85" fmla="*/ 575342 h 624398"/>
              <a:gd name="connsiteX86" fmla="*/ 7726343 w 8999953"/>
              <a:gd name="connsiteY86" fmla="*/ 575343 h 624398"/>
              <a:gd name="connsiteX87" fmla="*/ 7762242 w 8999953"/>
              <a:gd name="connsiteY87" fmla="*/ 441366 h 624398"/>
              <a:gd name="connsiteX88" fmla="*/ 8034042 w 8999953"/>
              <a:gd name="connsiteY88" fmla="*/ 284442 h 624398"/>
              <a:gd name="connsiteX89" fmla="*/ 8070957 w 8999953"/>
              <a:gd name="connsiteY89" fmla="*/ 272028 h 624398"/>
              <a:gd name="connsiteX90" fmla="*/ 7520016 w 8999953"/>
              <a:gd name="connsiteY90" fmla="*/ 272028 h 624398"/>
              <a:gd name="connsiteX91" fmla="*/ 7617077 w 8999953"/>
              <a:gd name="connsiteY91" fmla="*/ 320341 h 624398"/>
              <a:gd name="connsiteX92" fmla="*/ 7581178 w 8999953"/>
              <a:gd name="connsiteY92" fmla="*/ 454318 h 624398"/>
              <a:gd name="connsiteX93" fmla="*/ 7309379 w 8999953"/>
              <a:gd name="connsiteY93" fmla="*/ 611241 h 624398"/>
              <a:gd name="connsiteX94" fmla="*/ 7175402 w 8999953"/>
              <a:gd name="connsiteY94" fmla="*/ 575342 h 624398"/>
              <a:gd name="connsiteX95" fmla="*/ 7175401 w 8999953"/>
              <a:gd name="connsiteY95" fmla="*/ 575343 h 624398"/>
              <a:gd name="connsiteX96" fmla="*/ 7211300 w 8999953"/>
              <a:gd name="connsiteY96" fmla="*/ 441366 h 624398"/>
              <a:gd name="connsiteX97" fmla="*/ 7483100 w 8999953"/>
              <a:gd name="connsiteY97" fmla="*/ 284442 h 624398"/>
              <a:gd name="connsiteX98" fmla="*/ 7520016 w 8999953"/>
              <a:gd name="connsiteY98" fmla="*/ 272028 h 624398"/>
              <a:gd name="connsiteX99" fmla="*/ 6969074 w 8999953"/>
              <a:gd name="connsiteY99" fmla="*/ 272028 h 624398"/>
              <a:gd name="connsiteX100" fmla="*/ 7066135 w 8999953"/>
              <a:gd name="connsiteY100" fmla="*/ 320341 h 624398"/>
              <a:gd name="connsiteX101" fmla="*/ 7030236 w 8999953"/>
              <a:gd name="connsiteY101" fmla="*/ 454318 h 624398"/>
              <a:gd name="connsiteX102" fmla="*/ 6758437 w 8999953"/>
              <a:gd name="connsiteY102" fmla="*/ 611241 h 624398"/>
              <a:gd name="connsiteX103" fmla="*/ 6624460 w 8999953"/>
              <a:gd name="connsiteY103" fmla="*/ 575342 h 624398"/>
              <a:gd name="connsiteX104" fmla="*/ 6624459 w 8999953"/>
              <a:gd name="connsiteY104" fmla="*/ 575343 h 624398"/>
              <a:gd name="connsiteX105" fmla="*/ 6660358 w 8999953"/>
              <a:gd name="connsiteY105" fmla="*/ 441366 h 624398"/>
              <a:gd name="connsiteX106" fmla="*/ 6932158 w 8999953"/>
              <a:gd name="connsiteY106" fmla="*/ 284442 h 624398"/>
              <a:gd name="connsiteX107" fmla="*/ 6969074 w 8999953"/>
              <a:gd name="connsiteY107" fmla="*/ 272028 h 624398"/>
              <a:gd name="connsiteX108" fmla="*/ 6418132 w 8999953"/>
              <a:gd name="connsiteY108" fmla="*/ 272028 h 624398"/>
              <a:gd name="connsiteX109" fmla="*/ 6515193 w 8999953"/>
              <a:gd name="connsiteY109" fmla="*/ 320341 h 624398"/>
              <a:gd name="connsiteX110" fmla="*/ 6479294 w 8999953"/>
              <a:gd name="connsiteY110" fmla="*/ 454318 h 624398"/>
              <a:gd name="connsiteX111" fmla="*/ 6207495 w 8999953"/>
              <a:gd name="connsiteY111" fmla="*/ 611241 h 624398"/>
              <a:gd name="connsiteX112" fmla="*/ 6073518 w 8999953"/>
              <a:gd name="connsiteY112" fmla="*/ 575342 h 624398"/>
              <a:gd name="connsiteX113" fmla="*/ 6073517 w 8999953"/>
              <a:gd name="connsiteY113" fmla="*/ 575343 h 624398"/>
              <a:gd name="connsiteX114" fmla="*/ 6109416 w 8999953"/>
              <a:gd name="connsiteY114" fmla="*/ 441366 h 624398"/>
              <a:gd name="connsiteX115" fmla="*/ 6381216 w 8999953"/>
              <a:gd name="connsiteY115" fmla="*/ 284442 h 624398"/>
              <a:gd name="connsiteX116" fmla="*/ 6418132 w 8999953"/>
              <a:gd name="connsiteY116" fmla="*/ 272028 h 624398"/>
              <a:gd name="connsiteX117" fmla="*/ 5867190 w 8999953"/>
              <a:gd name="connsiteY117" fmla="*/ 272028 h 624398"/>
              <a:gd name="connsiteX118" fmla="*/ 5964251 w 8999953"/>
              <a:gd name="connsiteY118" fmla="*/ 320341 h 624398"/>
              <a:gd name="connsiteX119" fmla="*/ 5928352 w 8999953"/>
              <a:gd name="connsiteY119" fmla="*/ 454318 h 624398"/>
              <a:gd name="connsiteX120" fmla="*/ 5656553 w 8999953"/>
              <a:gd name="connsiteY120" fmla="*/ 611241 h 624398"/>
              <a:gd name="connsiteX121" fmla="*/ 5522576 w 8999953"/>
              <a:gd name="connsiteY121" fmla="*/ 575342 h 624398"/>
              <a:gd name="connsiteX122" fmla="*/ 5522575 w 8999953"/>
              <a:gd name="connsiteY122" fmla="*/ 575343 h 624398"/>
              <a:gd name="connsiteX123" fmla="*/ 5558474 w 8999953"/>
              <a:gd name="connsiteY123" fmla="*/ 441366 h 624398"/>
              <a:gd name="connsiteX124" fmla="*/ 5830274 w 8999953"/>
              <a:gd name="connsiteY124" fmla="*/ 284442 h 624398"/>
              <a:gd name="connsiteX125" fmla="*/ 5867190 w 8999953"/>
              <a:gd name="connsiteY125" fmla="*/ 272028 h 624398"/>
              <a:gd name="connsiteX126" fmla="*/ 5316248 w 8999953"/>
              <a:gd name="connsiteY126" fmla="*/ 272028 h 624398"/>
              <a:gd name="connsiteX127" fmla="*/ 5413309 w 8999953"/>
              <a:gd name="connsiteY127" fmla="*/ 320341 h 624398"/>
              <a:gd name="connsiteX128" fmla="*/ 5377410 w 8999953"/>
              <a:gd name="connsiteY128" fmla="*/ 454318 h 624398"/>
              <a:gd name="connsiteX129" fmla="*/ 5105611 w 8999953"/>
              <a:gd name="connsiteY129" fmla="*/ 611241 h 624398"/>
              <a:gd name="connsiteX130" fmla="*/ 4971634 w 8999953"/>
              <a:gd name="connsiteY130" fmla="*/ 575342 h 624398"/>
              <a:gd name="connsiteX131" fmla="*/ 4971633 w 8999953"/>
              <a:gd name="connsiteY131" fmla="*/ 575343 h 624398"/>
              <a:gd name="connsiteX132" fmla="*/ 5007532 w 8999953"/>
              <a:gd name="connsiteY132" fmla="*/ 441366 h 624398"/>
              <a:gd name="connsiteX133" fmla="*/ 5279332 w 8999953"/>
              <a:gd name="connsiteY133" fmla="*/ 284442 h 624398"/>
              <a:gd name="connsiteX134" fmla="*/ 5316248 w 8999953"/>
              <a:gd name="connsiteY134" fmla="*/ 272028 h 624398"/>
              <a:gd name="connsiteX135" fmla="*/ 4765306 w 8999953"/>
              <a:gd name="connsiteY135" fmla="*/ 272028 h 624398"/>
              <a:gd name="connsiteX136" fmla="*/ 4862367 w 8999953"/>
              <a:gd name="connsiteY136" fmla="*/ 320341 h 624398"/>
              <a:gd name="connsiteX137" fmla="*/ 4826468 w 8999953"/>
              <a:gd name="connsiteY137" fmla="*/ 454318 h 624398"/>
              <a:gd name="connsiteX138" fmla="*/ 4554669 w 8999953"/>
              <a:gd name="connsiteY138" fmla="*/ 611241 h 624398"/>
              <a:gd name="connsiteX139" fmla="*/ 4420692 w 8999953"/>
              <a:gd name="connsiteY139" fmla="*/ 575342 h 624398"/>
              <a:gd name="connsiteX140" fmla="*/ 4420691 w 8999953"/>
              <a:gd name="connsiteY140" fmla="*/ 575343 h 624398"/>
              <a:gd name="connsiteX141" fmla="*/ 4456590 w 8999953"/>
              <a:gd name="connsiteY141" fmla="*/ 441366 h 624398"/>
              <a:gd name="connsiteX142" fmla="*/ 4728390 w 8999953"/>
              <a:gd name="connsiteY142" fmla="*/ 284442 h 624398"/>
              <a:gd name="connsiteX143" fmla="*/ 4765306 w 8999953"/>
              <a:gd name="connsiteY143" fmla="*/ 272028 h 624398"/>
              <a:gd name="connsiteX144" fmla="*/ 4234650 w 8999953"/>
              <a:gd name="connsiteY144" fmla="*/ 744 h 624398"/>
              <a:gd name="connsiteX145" fmla="*/ 4271565 w 8999953"/>
              <a:gd name="connsiteY145" fmla="*/ 13158 h 624398"/>
              <a:gd name="connsiteX146" fmla="*/ 4543365 w 8999953"/>
              <a:gd name="connsiteY146" fmla="*/ 170082 h 624398"/>
              <a:gd name="connsiteX147" fmla="*/ 4579264 w 8999953"/>
              <a:gd name="connsiteY147" fmla="*/ 304059 h 624398"/>
              <a:gd name="connsiteX148" fmla="*/ 4579264 w 8999953"/>
              <a:gd name="connsiteY148" fmla="*/ 304058 h 624398"/>
              <a:gd name="connsiteX149" fmla="*/ 4445287 w 8999953"/>
              <a:gd name="connsiteY149" fmla="*/ 339957 h 624398"/>
              <a:gd name="connsiteX150" fmla="*/ 4173487 w 8999953"/>
              <a:gd name="connsiteY150" fmla="*/ 183034 h 624398"/>
              <a:gd name="connsiteX151" fmla="*/ 4137588 w 8999953"/>
              <a:gd name="connsiteY151" fmla="*/ 49057 h 624398"/>
              <a:gd name="connsiteX152" fmla="*/ 4234650 w 8999953"/>
              <a:gd name="connsiteY152" fmla="*/ 744 h 624398"/>
              <a:gd name="connsiteX153" fmla="*/ 3683707 w 8999953"/>
              <a:gd name="connsiteY153" fmla="*/ 744 h 624398"/>
              <a:gd name="connsiteX154" fmla="*/ 3720622 w 8999953"/>
              <a:gd name="connsiteY154" fmla="*/ 13158 h 624398"/>
              <a:gd name="connsiteX155" fmla="*/ 3992422 w 8999953"/>
              <a:gd name="connsiteY155" fmla="*/ 170082 h 624398"/>
              <a:gd name="connsiteX156" fmla="*/ 4028321 w 8999953"/>
              <a:gd name="connsiteY156" fmla="*/ 304059 h 624398"/>
              <a:gd name="connsiteX157" fmla="*/ 4028321 w 8999953"/>
              <a:gd name="connsiteY157" fmla="*/ 304058 h 624398"/>
              <a:gd name="connsiteX158" fmla="*/ 3894344 w 8999953"/>
              <a:gd name="connsiteY158" fmla="*/ 339957 h 624398"/>
              <a:gd name="connsiteX159" fmla="*/ 3622544 w 8999953"/>
              <a:gd name="connsiteY159" fmla="*/ 183034 h 624398"/>
              <a:gd name="connsiteX160" fmla="*/ 3586645 w 8999953"/>
              <a:gd name="connsiteY160" fmla="*/ 49057 h 624398"/>
              <a:gd name="connsiteX161" fmla="*/ 3683707 w 8999953"/>
              <a:gd name="connsiteY161" fmla="*/ 744 h 624398"/>
              <a:gd name="connsiteX162" fmla="*/ 3132765 w 8999953"/>
              <a:gd name="connsiteY162" fmla="*/ 744 h 624398"/>
              <a:gd name="connsiteX163" fmla="*/ 3169681 w 8999953"/>
              <a:gd name="connsiteY163" fmla="*/ 13158 h 624398"/>
              <a:gd name="connsiteX164" fmla="*/ 3441480 w 8999953"/>
              <a:gd name="connsiteY164" fmla="*/ 170082 h 624398"/>
              <a:gd name="connsiteX165" fmla="*/ 3477379 w 8999953"/>
              <a:gd name="connsiteY165" fmla="*/ 304059 h 624398"/>
              <a:gd name="connsiteX166" fmla="*/ 3477379 w 8999953"/>
              <a:gd name="connsiteY166" fmla="*/ 304058 h 624398"/>
              <a:gd name="connsiteX167" fmla="*/ 3343402 w 8999953"/>
              <a:gd name="connsiteY167" fmla="*/ 339957 h 624398"/>
              <a:gd name="connsiteX168" fmla="*/ 3071603 w 8999953"/>
              <a:gd name="connsiteY168" fmla="*/ 183034 h 624398"/>
              <a:gd name="connsiteX169" fmla="*/ 3035704 w 8999953"/>
              <a:gd name="connsiteY169" fmla="*/ 49057 h 624398"/>
              <a:gd name="connsiteX170" fmla="*/ 3132765 w 8999953"/>
              <a:gd name="connsiteY170" fmla="*/ 744 h 624398"/>
              <a:gd name="connsiteX171" fmla="*/ 2581824 w 8999953"/>
              <a:gd name="connsiteY171" fmla="*/ 744 h 624398"/>
              <a:gd name="connsiteX172" fmla="*/ 2618740 w 8999953"/>
              <a:gd name="connsiteY172" fmla="*/ 13158 h 624398"/>
              <a:gd name="connsiteX173" fmla="*/ 2890539 w 8999953"/>
              <a:gd name="connsiteY173" fmla="*/ 170082 h 624398"/>
              <a:gd name="connsiteX174" fmla="*/ 2926438 w 8999953"/>
              <a:gd name="connsiteY174" fmla="*/ 304059 h 624398"/>
              <a:gd name="connsiteX175" fmla="*/ 2926437 w 8999953"/>
              <a:gd name="connsiteY175" fmla="*/ 304058 h 624398"/>
              <a:gd name="connsiteX176" fmla="*/ 2792461 w 8999953"/>
              <a:gd name="connsiteY176" fmla="*/ 339957 h 624398"/>
              <a:gd name="connsiteX177" fmla="*/ 2520661 w 8999953"/>
              <a:gd name="connsiteY177" fmla="*/ 183034 h 624398"/>
              <a:gd name="connsiteX178" fmla="*/ 2484762 w 8999953"/>
              <a:gd name="connsiteY178" fmla="*/ 49057 h 624398"/>
              <a:gd name="connsiteX179" fmla="*/ 2581824 w 8999953"/>
              <a:gd name="connsiteY179" fmla="*/ 744 h 624398"/>
              <a:gd name="connsiteX180" fmla="*/ 2030882 w 8999953"/>
              <a:gd name="connsiteY180" fmla="*/ 744 h 624398"/>
              <a:gd name="connsiteX181" fmla="*/ 2067798 w 8999953"/>
              <a:gd name="connsiteY181" fmla="*/ 13158 h 624398"/>
              <a:gd name="connsiteX182" fmla="*/ 2339597 w 8999953"/>
              <a:gd name="connsiteY182" fmla="*/ 170082 h 624398"/>
              <a:gd name="connsiteX183" fmla="*/ 2375496 w 8999953"/>
              <a:gd name="connsiteY183" fmla="*/ 304059 h 624398"/>
              <a:gd name="connsiteX184" fmla="*/ 2375496 w 8999953"/>
              <a:gd name="connsiteY184" fmla="*/ 304058 h 624398"/>
              <a:gd name="connsiteX185" fmla="*/ 2241519 w 8999953"/>
              <a:gd name="connsiteY185" fmla="*/ 339957 h 624398"/>
              <a:gd name="connsiteX186" fmla="*/ 1969720 w 8999953"/>
              <a:gd name="connsiteY186" fmla="*/ 183034 h 624398"/>
              <a:gd name="connsiteX187" fmla="*/ 1933821 w 8999953"/>
              <a:gd name="connsiteY187" fmla="*/ 49057 h 624398"/>
              <a:gd name="connsiteX188" fmla="*/ 2030882 w 8999953"/>
              <a:gd name="connsiteY188" fmla="*/ 744 h 624398"/>
              <a:gd name="connsiteX189" fmla="*/ 1479941 w 8999953"/>
              <a:gd name="connsiteY189" fmla="*/ 744 h 624398"/>
              <a:gd name="connsiteX190" fmla="*/ 1516856 w 8999953"/>
              <a:gd name="connsiteY190" fmla="*/ 13158 h 624398"/>
              <a:gd name="connsiteX191" fmla="*/ 1788656 w 8999953"/>
              <a:gd name="connsiteY191" fmla="*/ 170082 h 624398"/>
              <a:gd name="connsiteX192" fmla="*/ 1824555 w 8999953"/>
              <a:gd name="connsiteY192" fmla="*/ 304059 h 624398"/>
              <a:gd name="connsiteX193" fmla="*/ 1824555 w 8999953"/>
              <a:gd name="connsiteY193" fmla="*/ 304058 h 624398"/>
              <a:gd name="connsiteX194" fmla="*/ 1690578 w 8999953"/>
              <a:gd name="connsiteY194" fmla="*/ 339957 h 624398"/>
              <a:gd name="connsiteX195" fmla="*/ 1418779 w 8999953"/>
              <a:gd name="connsiteY195" fmla="*/ 183034 h 624398"/>
              <a:gd name="connsiteX196" fmla="*/ 1382879 w 8999953"/>
              <a:gd name="connsiteY196" fmla="*/ 49057 h 624398"/>
              <a:gd name="connsiteX197" fmla="*/ 1479941 w 8999953"/>
              <a:gd name="connsiteY197" fmla="*/ 744 h 624398"/>
              <a:gd name="connsiteX198" fmla="*/ 928999 w 8999953"/>
              <a:gd name="connsiteY198" fmla="*/ 744 h 624398"/>
              <a:gd name="connsiteX199" fmla="*/ 965915 w 8999953"/>
              <a:gd name="connsiteY199" fmla="*/ 13158 h 624398"/>
              <a:gd name="connsiteX200" fmla="*/ 1237714 w 8999953"/>
              <a:gd name="connsiteY200" fmla="*/ 170082 h 624398"/>
              <a:gd name="connsiteX201" fmla="*/ 1273614 w 8999953"/>
              <a:gd name="connsiteY201" fmla="*/ 304059 h 624398"/>
              <a:gd name="connsiteX202" fmla="*/ 1273613 w 8999953"/>
              <a:gd name="connsiteY202" fmla="*/ 304058 h 624398"/>
              <a:gd name="connsiteX203" fmla="*/ 1139636 w 8999953"/>
              <a:gd name="connsiteY203" fmla="*/ 339957 h 624398"/>
              <a:gd name="connsiteX204" fmla="*/ 867837 w 8999953"/>
              <a:gd name="connsiteY204" fmla="*/ 183034 h 624398"/>
              <a:gd name="connsiteX205" fmla="*/ 831937 w 8999953"/>
              <a:gd name="connsiteY205" fmla="*/ 49057 h 624398"/>
              <a:gd name="connsiteX206" fmla="*/ 928999 w 8999953"/>
              <a:gd name="connsiteY206" fmla="*/ 744 h 624398"/>
              <a:gd name="connsiteX207" fmla="*/ 378057 w 8999953"/>
              <a:gd name="connsiteY207" fmla="*/ 744 h 624398"/>
              <a:gd name="connsiteX208" fmla="*/ 414973 w 8999953"/>
              <a:gd name="connsiteY208" fmla="*/ 13158 h 624398"/>
              <a:gd name="connsiteX209" fmla="*/ 686772 w 8999953"/>
              <a:gd name="connsiteY209" fmla="*/ 170082 h 624398"/>
              <a:gd name="connsiteX210" fmla="*/ 722672 w 8999953"/>
              <a:gd name="connsiteY210" fmla="*/ 304059 h 624398"/>
              <a:gd name="connsiteX211" fmla="*/ 722671 w 8999953"/>
              <a:gd name="connsiteY211" fmla="*/ 304058 h 624398"/>
              <a:gd name="connsiteX212" fmla="*/ 588694 w 8999953"/>
              <a:gd name="connsiteY212" fmla="*/ 339957 h 624398"/>
              <a:gd name="connsiteX213" fmla="*/ 316895 w 8999953"/>
              <a:gd name="connsiteY213" fmla="*/ 183034 h 624398"/>
              <a:gd name="connsiteX214" fmla="*/ 280996 w 8999953"/>
              <a:gd name="connsiteY214" fmla="*/ 49057 h 624398"/>
              <a:gd name="connsiteX215" fmla="*/ 378057 w 8999953"/>
              <a:gd name="connsiteY215" fmla="*/ 744 h 624398"/>
              <a:gd name="connsiteX216" fmla="*/ 8642182 w 8999953"/>
              <a:gd name="connsiteY216" fmla="*/ 743 h 624398"/>
              <a:gd name="connsiteX217" fmla="*/ 8679098 w 8999953"/>
              <a:gd name="connsiteY217" fmla="*/ 13157 h 624398"/>
              <a:gd name="connsiteX218" fmla="*/ 8950898 w 8999953"/>
              <a:gd name="connsiteY218" fmla="*/ 170081 h 624398"/>
              <a:gd name="connsiteX219" fmla="*/ 8986797 w 8999953"/>
              <a:gd name="connsiteY219" fmla="*/ 304058 h 624398"/>
              <a:gd name="connsiteX220" fmla="*/ 8986797 w 8999953"/>
              <a:gd name="connsiteY220" fmla="*/ 304057 h 624398"/>
              <a:gd name="connsiteX221" fmla="*/ 8852819 w 8999953"/>
              <a:gd name="connsiteY221" fmla="*/ 339956 h 624398"/>
              <a:gd name="connsiteX222" fmla="*/ 8581020 w 8999953"/>
              <a:gd name="connsiteY222" fmla="*/ 183033 h 624398"/>
              <a:gd name="connsiteX223" fmla="*/ 8545121 w 8999953"/>
              <a:gd name="connsiteY223" fmla="*/ 49056 h 624398"/>
              <a:gd name="connsiteX224" fmla="*/ 8642182 w 8999953"/>
              <a:gd name="connsiteY224" fmla="*/ 743 h 624398"/>
              <a:gd name="connsiteX225" fmla="*/ 8091244 w 8999953"/>
              <a:gd name="connsiteY225" fmla="*/ 743 h 624398"/>
              <a:gd name="connsiteX226" fmla="*/ 8128159 w 8999953"/>
              <a:gd name="connsiteY226" fmla="*/ 13157 h 624398"/>
              <a:gd name="connsiteX227" fmla="*/ 8399959 w 8999953"/>
              <a:gd name="connsiteY227" fmla="*/ 170081 h 624398"/>
              <a:gd name="connsiteX228" fmla="*/ 8435858 w 8999953"/>
              <a:gd name="connsiteY228" fmla="*/ 304058 h 624398"/>
              <a:gd name="connsiteX229" fmla="*/ 8435858 w 8999953"/>
              <a:gd name="connsiteY229" fmla="*/ 304057 h 624398"/>
              <a:gd name="connsiteX230" fmla="*/ 8301880 w 8999953"/>
              <a:gd name="connsiteY230" fmla="*/ 339956 h 624398"/>
              <a:gd name="connsiteX231" fmla="*/ 8030081 w 8999953"/>
              <a:gd name="connsiteY231" fmla="*/ 183033 h 624398"/>
              <a:gd name="connsiteX232" fmla="*/ 7994182 w 8999953"/>
              <a:gd name="connsiteY232" fmla="*/ 49056 h 624398"/>
              <a:gd name="connsiteX233" fmla="*/ 8091244 w 8999953"/>
              <a:gd name="connsiteY233" fmla="*/ 743 h 624398"/>
              <a:gd name="connsiteX234" fmla="*/ 7540302 w 8999953"/>
              <a:gd name="connsiteY234" fmla="*/ 743 h 624398"/>
              <a:gd name="connsiteX235" fmla="*/ 7577217 w 8999953"/>
              <a:gd name="connsiteY235" fmla="*/ 13157 h 624398"/>
              <a:gd name="connsiteX236" fmla="*/ 7849017 w 8999953"/>
              <a:gd name="connsiteY236" fmla="*/ 170081 h 624398"/>
              <a:gd name="connsiteX237" fmla="*/ 7884916 w 8999953"/>
              <a:gd name="connsiteY237" fmla="*/ 304058 h 624398"/>
              <a:gd name="connsiteX238" fmla="*/ 7884916 w 8999953"/>
              <a:gd name="connsiteY238" fmla="*/ 304057 h 624398"/>
              <a:gd name="connsiteX239" fmla="*/ 7750939 w 8999953"/>
              <a:gd name="connsiteY239" fmla="*/ 339956 h 624398"/>
              <a:gd name="connsiteX240" fmla="*/ 7479139 w 8999953"/>
              <a:gd name="connsiteY240" fmla="*/ 183033 h 624398"/>
              <a:gd name="connsiteX241" fmla="*/ 7443240 w 8999953"/>
              <a:gd name="connsiteY241" fmla="*/ 49056 h 624398"/>
              <a:gd name="connsiteX242" fmla="*/ 7540302 w 8999953"/>
              <a:gd name="connsiteY242" fmla="*/ 743 h 624398"/>
              <a:gd name="connsiteX243" fmla="*/ 6989360 w 8999953"/>
              <a:gd name="connsiteY243" fmla="*/ 743 h 624398"/>
              <a:gd name="connsiteX244" fmla="*/ 7026275 w 8999953"/>
              <a:gd name="connsiteY244" fmla="*/ 13157 h 624398"/>
              <a:gd name="connsiteX245" fmla="*/ 7298075 w 8999953"/>
              <a:gd name="connsiteY245" fmla="*/ 170081 h 624398"/>
              <a:gd name="connsiteX246" fmla="*/ 7333974 w 8999953"/>
              <a:gd name="connsiteY246" fmla="*/ 304058 h 624398"/>
              <a:gd name="connsiteX247" fmla="*/ 7333974 w 8999953"/>
              <a:gd name="connsiteY247" fmla="*/ 304057 h 624398"/>
              <a:gd name="connsiteX248" fmla="*/ 7199997 w 8999953"/>
              <a:gd name="connsiteY248" fmla="*/ 339956 h 624398"/>
              <a:gd name="connsiteX249" fmla="*/ 6928197 w 8999953"/>
              <a:gd name="connsiteY249" fmla="*/ 183033 h 624398"/>
              <a:gd name="connsiteX250" fmla="*/ 6892298 w 8999953"/>
              <a:gd name="connsiteY250" fmla="*/ 49056 h 624398"/>
              <a:gd name="connsiteX251" fmla="*/ 6989360 w 8999953"/>
              <a:gd name="connsiteY251" fmla="*/ 743 h 624398"/>
              <a:gd name="connsiteX252" fmla="*/ 6438418 w 8999953"/>
              <a:gd name="connsiteY252" fmla="*/ 743 h 624398"/>
              <a:gd name="connsiteX253" fmla="*/ 6475333 w 8999953"/>
              <a:gd name="connsiteY253" fmla="*/ 13157 h 624398"/>
              <a:gd name="connsiteX254" fmla="*/ 6747133 w 8999953"/>
              <a:gd name="connsiteY254" fmla="*/ 170081 h 624398"/>
              <a:gd name="connsiteX255" fmla="*/ 6783032 w 8999953"/>
              <a:gd name="connsiteY255" fmla="*/ 304058 h 624398"/>
              <a:gd name="connsiteX256" fmla="*/ 6783032 w 8999953"/>
              <a:gd name="connsiteY256" fmla="*/ 304057 h 624398"/>
              <a:gd name="connsiteX257" fmla="*/ 6649055 w 8999953"/>
              <a:gd name="connsiteY257" fmla="*/ 339956 h 624398"/>
              <a:gd name="connsiteX258" fmla="*/ 6377255 w 8999953"/>
              <a:gd name="connsiteY258" fmla="*/ 183033 h 624398"/>
              <a:gd name="connsiteX259" fmla="*/ 6341356 w 8999953"/>
              <a:gd name="connsiteY259" fmla="*/ 49056 h 624398"/>
              <a:gd name="connsiteX260" fmla="*/ 6438418 w 8999953"/>
              <a:gd name="connsiteY260" fmla="*/ 743 h 624398"/>
              <a:gd name="connsiteX261" fmla="*/ 5887476 w 8999953"/>
              <a:gd name="connsiteY261" fmla="*/ 743 h 624398"/>
              <a:gd name="connsiteX262" fmla="*/ 5924391 w 8999953"/>
              <a:gd name="connsiteY262" fmla="*/ 13157 h 624398"/>
              <a:gd name="connsiteX263" fmla="*/ 6196191 w 8999953"/>
              <a:gd name="connsiteY263" fmla="*/ 170081 h 624398"/>
              <a:gd name="connsiteX264" fmla="*/ 6232090 w 8999953"/>
              <a:gd name="connsiteY264" fmla="*/ 304058 h 624398"/>
              <a:gd name="connsiteX265" fmla="*/ 6232090 w 8999953"/>
              <a:gd name="connsiteY265" fmla="*/ 304057 h 624398"/>
              <a:gd name="connsiteX266" fmla="*/ 6098113 w 8999953"/>
              <a:gd name="connsiteY266" fmla="*/ 339956 h 624398"/>
              <a:gd name="connsiteX267" fmla="*/ 5826313 w 8999953"/>
              <a:gd name="connsiteY267" fmla="*/ 183033 h 624398"/>
              <a:gd name="connsiteX268" fmla="*/ 5790414 w 8999953"/>
              <a:gd name="connsiteY268" fmla="*/ 49056 h 624398"/>
              <a:gd name="connsiteX269" fmla="*/ 5887476 w 8999953"/>
              <a:gd name="connsiteY269" fmla="*/ 743 h 624398"/>
              <a:gd name="connsiteX270" fmla="*/ 5336534 w 8999953"/>
              <a:gd name="connsiteY270" fmla="*/ 743 h 624398"/>
              <a:gd name="connsiteX271" fmla="*/ 5373449 w 8999953"/>
              <a:gd name="connsiteY271" fmla="*/ 13157 h 624398"/>
              <a:gd name="connsiteX272" fmla="*/ 5645249 w 8999953"/>
              <a:gd name="connsiteY272" fmla="*/ 170081 h 624398"/>
              <a:gd name="connsiteX273" fmla="*/ 5681148 w 8999953"/>
              <a:gd name="connsiteY273" fmla="*/ 304058 h 624398"/>
              <a:gd name="connsiteX274" fmla="*/ 5681148 w 8999953"/>
              <a:gd name="connsiteY274" fmla="*/ 304057 h 624398"/>
              <a:gd name="connsiteX275" fmla="*/ 5547171 w 8999953"/>
              <a:gd name="connsiteY275" fmla="*/ 339956 h 624398"/>
              <a:gd name="connsiteX276" fmla="*/ 5275371 w 8999953"/>
              <a:gd name="connsiteY276" fmla="*/ 183033 h 624398"/>
              <a:gd name="connsiteX277" fmla="*/ 5239472 w 8999953"/>
              <a:gd name="connsiteY277" fmla="*/ 49056 h 624398"/>
              <a:gd name="connsiteX278" fmla="*/ 5336534 w 8999953"/>
              <a:gd name="connsiteY278" fmla="*/ 743 h 624398"/>
              <a:gd name="connsiteX279" fmla="*/ 4785592 w 8999953"/>
              <a:gd name="connsiteY279" fmla="*/ 743 h 624398"/>
              <a:gd name="connsiteX280" fmla="*/ 4822507 w 8999953"/>
              <a:gd name="connsiteY280" fmla="*/ 13157 h 624398"/>
              <a:gd name="connsiteX281" fmla="*/ 5094307 w 8999953"/>
              <a:gd name="connsiteY281" fmla="*/ 170081 h 624398"/>
              <a:gd name="connsiteX282" fmla="*/ 5130206 w 8999953"/>
              <a:gd name="connsiteY282" fmla="*/ 304058 h 624398"/>
              <a:gd name="connsiteX283" fmla="*/ 5130206 w 8999953"/>
              <a:gd name="connsiteY283" fmla="*/ 304057 h 624398"/>
              <a:gd name="connsiteX284" fmla="*/ 4996229 w 8999953"/>
              <a:gd name="connsiteY284" fmla="*/ 339956 h 624398"/>
              <a:gd name="connsiteX285" fmla="*/ 4724429 w 8999953"/>
              <a:gd name="connsiteY285" fmla="*/ 183033 h 624398"/>
              <a:gd name="connsiteX286" fmla="*/ 4688530 w 8999953"/>
              <a:gd name="connsiteY286" fmla="*/ 49056 h 624398"/>
              <a:gd name="connsiteX287" fmla="*/ 4785592 w 8999953"/>
              <a:gd name="connsiteY287" fmla="*/ 743 h 624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8999953" h="624398">
                <a:moveTo>
                  <a:pt x="4214364" y="272029"/>
                </a:moveTo>
                <a:cubicBezTo>
                  <a:pt x="4252294" y="267323"/>
                  <a:pt x="4291113" y="285159"/>
                  <a:pt x="4311425" y="320342"/>
                </a:cubicBezTo>
                <a:cubicBezTo>
                  <a:pt x="4338509" y="367252"/>
                  <a:pt x="4322436" y="427235"/>
                  <a:pt x="4275526" y="454319"/>
                </a:cubicBezTo>
                <a:lnTo>
                  <a:pt x="4003727" y="611242"/>
                </a:lnTo>
                <a:cubicBezTo>
                  <a:pt x="3956817" y="638326"/>
                  <a:pt x="3896833" y="622253"/>
                  <a:pt x="3869750" y="575343"/>
                </a:cubicBezTo>
                <a:lnTo>
                  <a:pt x="3869749" y="575344"/>
                </a:lnTo>
                <a:cubicBezTo>
                  <a:pt x="3842666" y="528434"/>
                  <a:pt x="3858738" y="468451"/>
                  <a:pt x="3905648" y="441367"/>
                </a:cubicBezTo>
                <a:cubicBezTo>
                  <a:pt x="3996249" y="389059"/>
                  <a:pt x="4086848" y="336751"/>
                  <a:pt x="4177448" y="284443"/>
                </a:cubicBezTo>
                <a:cubicBezTo>
                  <a:pt x="4189176" y="277672"/>
                  <a:pt x="4201720" y="273598"/>
                  <a:pt x="4214364" y="272029"/>
                </a:cubicBezTo>
                <a:close/>
                <a:moveTo>
                  <a:pt x="3663422" y="272029"/>
                </a:moveTo>
                <a:cubicBezTo>
                  <a:pt x="3701352" y="267323"/>
                  <a:pt x="3740170" y="285159"/>
                  <a:pt x="3760483" y="320342"/>
                </a:cubicBezTo>
                <a:cubicBezTo>
                  <a:pt x="3787567" y="367252"/>
                  <a:pt x="3771494" y="427235"/>
                  <a:pt x="3724584" y="454319"/>
                </a:cubicBezTo>
                <a:lnTo>
                  <a:pt x="3452785" y="611242"/>
                </a:lnTo>
                <a:cubicBezTo>
                  <a:pt x="3405875" y="638326"/>
                  <a:pt x="3345892" y="622253"/>
                  <a:pt x="3318808" y="575343"/>
                </a:cubicBezTo>
                <a:lnTo>
                  <a:pt x="3318808" y="575344"/>
                </a:lnTo>
                <a:cubicBezTo>
                  <a:pt x="3291724" y="528434"/>
                  <a:pt x="3307797" y="468451"/>
                  <a:pt x="3354707" y="441367"/>
                </a:cubicBezTo>
                <a:cubicBezTo>
                  <a:pt x="3445306" y="389059"/>
                  <a:pt x="3535906" y="336751"/>
                  <a:pt x="3626506" y="284443"/>
                </a:cubicBezTo>
                <a:cubicBezTo>
                  <a:pt x="3638234" y="277672"/>
                  <a:pt x="3650778" y="273598"/>
                  <a:pt x="3663422" y="272029"/>
                </a:cubicBezTo>
                <a:close/>
                <a:moveTo>
                  <a:pt x="3112479" y="272029"/>
                </a:moveTo>
                <a:cubicBezTo>
                  <a:pt x="3150409" y="267323"/>
                  <a:pt x="3189228" y="285159"/>
                  <a:pt x="3209541" y="320342"/>
                </a:cubicBezTo>
                <a:cubicBezTo>
                  <a:pt x="3236624" y="367252"/>
                  <a:pt x="3220552" y="427235"/>
                  <a:pt x="3173642" y="454319"/>
                </a:cubicBezTo>
                <a:lnTo>
                  <a:pt x="2901842" y="611242"/>
                </a:lnTo>
                <a:cubicBezTo>
                  <a:pt x="2854933" y="638326"/>
                  <a:pt x="2794950" y="622253"/>
                  <a:pt x="2767865" y="575343"/>
                </a:cubicBezTo>
                <a:lnTo>
                  <a:pt x="2767865" y="575344"/>
                </a:lnTo>
                <a:cubicBezTo>
                  <a:pt x="2740782" y="528434"/>
                  <a:pt x="2756854" y="468451"/>
                  <a:pt x="2803764" y="441367"/>
                </a:cubicBezTo>
                <a:cubicBezTo>
                  <a:pt x="2894364" y="389059"/>
                  <a:pt x="2984963" y="336751"/>
                  <a:pt x="3075564" y="284443"/>
                </a:cubicBezTo>
                <a:cubicBezTo>
                  <a:pt x="3087291" y="277672"/>
                  <a:pt x="3099836" y="273598"/>
                  <a:pt x="3112479" y="272029"/>
                </a:cubicBezTo>
                <a:close/>
                <a:moveTo>
                  <a:pt x="2561538" y="272029"/>
                </a:moveTo>
                <a:cubicBezTo>
                  <a:pt x="2599467" y="267323"/>
                  <a:pt x="2638287" y="285159"/>
                  <a:pt x="2658599" y="320342"/>
                </a:cubicBezTo>
                <a:cubicBezTo>
                  <a:pt x="2685683" y="367252"/>
                  <a:pt x="2669610" y="427235"/>
                  <a:pt x="2622700" y="454319"/>
                </a:cubicBezTo>
                <a:lnTo>
                  <a:pt x="2350901" y="611242"/>
                </a:lnTo>
                <a:cubicBezTo>
                  <a:pt x="2303991" y="638326"/>
                  <a:pt x="2244008" y="622253"/>
                  <a:pt x="2216924" y="575343"/>
                </a:cubicBezTo>
                <a:lnTo>
                  <a:pt x="2216924" y="575344"/>
                </a:lnTo>
                <a:cubicBezTo>
                  <a:pt x="2189841" y="528434"/>
                  <a:pt x="2205913" y="468451"/>
                  <a:pt x="2252823" y="441367"/>
                </a:cubicBezTo>
                <a:cubicBezTo>
                  <a:pt x="2343423" y="389059"/>
                  <a:pt x="2434022" y="336751"/>
                  <a:pt x="2524623" y="284443"/>
                </a:cubicBezTo>
                <a:cubicBezTo>
                  <a:pt x="2536350" y="277672"/>
                  <a:pt x="2548895" y="273598"/>
                  <a:pt x="2561538" y="272029"/>
                </a:cubicBezTo>
                <a:close/>
                <a:moveTo>
                  <a:pt x="2010597" y="272029"/>
                </a:moveTo>
                <a:cubicBezTo>
                  <a:pt x="2048526" y="267323"/>
                  <a:pt x="2087345" y="285159"/>
                  <a:pt x="2107657" y="320342"/>
                </a:cubicBezTo>
                <a:cubicBezTo>
                  <a:pt x="2134741" y="367252"/>
                  <a:pt x="2118669" y="427235"/>
                  <a:pt x="2071759" y="454319"/>
                </a:cubicBezTo>
                <a:lnTo>
                  <a:pt x="1799960" y="611242"/>
                </a:lnTo>
                <a:cubicBezTo>
                  <a:pt x="1753050" y="638326"/>
                  <a:pt x="1693066" y="622253"/>
                  <a:pt x="1665982" y="575343"/>
                </a:cubicBezTo>
                <a:lnTo>
                  <a:pt x="1665982" y="575344"/>
                </a:lnTo>
                <a:cubicBezTo>
                  <a:pt x="1638899" y="528434"/>
                  <a:pt x="1654971" y="468451"/>
                  <a:pt x="1701882" y="441367"/>
                </a:cubicBezTo>
                <a:cubicBezTo>
                  <a:pt x="1792481" y="389059"/>
                  <a:pt x="1883080" y="336751"/>
                  <a:pt x="1973681" y="284443"/>
                </a:cubicBezTo>
                <a:cubicBezTo>
                  <a:pt x="1985409" y="277672"/>
                  <a:pt x="1997954" y="273598"/>
                  <a:pt x="2010597" y="272029"/>
                </a:cubicBezTo>
                <a:close/>
                <a:moveTo>
                  <a:pt x="1459655" y="272029"/>
                </a:moveTo>
                <a:cubicBezTo>
                  <a:pt x="1497585" y="267323"/>
                  <a:pt x="1536403" y="285159"/>
                  <a:pt x="1556716" y="320342"/>
                </a:cubicBezTo>
                <a:cubicBezTo>
                  <a:pt x="1583799" y="367252"/>
                  <a:pt x="1567727" y="427235"/>
                  <a:pt x="1520817" y="454319"/>
                </a:cubicBezTo>
                <a:lnTo>
                  <a:pt x="1249018" y="611242"/>
                </a:lnTo>
                <a:cubicBezTo>
                  <a:pt x="1202108" y="638326"/>
                  <a:pt x="1142124" y="622253"/>
                  <a:pt x="1115041" y="575343"/>
                </a:cubicBezTo>
                <a:lnTo>
                  <a:pt x="1115041" y="575344"/>
                </a:lnTo>
                <a:cubicBezTo>
                  <a:pt x="1087957" y="528434"/>
                  <a:pt x="1104030" y="468451"/>
                  <a:pt x="1150940" y="441367"/>
                </a:cubicBezTo>
                <a:cubicBezTo>
                  <a:pt x="1241539" y="389059"/>
                  <a:pt x="1332139" y="336751"/>
                  <a:pt x="1422739" y="284443"/>
                </a:cubicBezTo>
                <a:cubicBezTo>
                  <a:pt x="1434467" y="277672"/>
                  <a:pt x="1447011" y="273598"/>
                  <a:pt x="1459655" y="272029"/>
                </a:cubicBezTo>
                <a:close/>
                <a:moveTo>
                  <a:pt x="908713" y="272029"/>
                </a:moveTo>
                <a:cubicBezTo>
                  <a:pt x="946643" y="267323"/>
                  <a:pt x="985462" y="285159"/>
                  <a:pt x="1005774" y="320342"/>
                </a:cubicBezTo>
                <a:cubicBezTo>
                  <a:pt x="1032858" y="367252"/>
                  <a:pt x="1016786" y="427235"/>
                  <a:pt x="969875" y="454319"/>
                </a:cubicBezTo>
                <a:lnTo>
                  <a:pt x="698076" y="611242"/>
                </a:lnTo>
                <a:cubicBezTo>
                  <a:pt x="651167" y="638326"/>
                  <a:pt x="591183" y="622253"/>
                  <a:pt x="564099" y="575343"/>
                </a:cubicBezTo>
                <a:lnTo>
                  <a:pt x="564099" y="575344"/>
                </a:lnTo>
                <a:cubicBezTo>
                  <a:pt x="537015" y="528434"/>
                  <a:pt x="553088" y="468451"/>
                  <a:pt x="599998" y="441367"/>
                </a:cubicBezTo>
                <a:cubicBezTo>
                  <a:pt x="690598" y="389059"/>
                  <a:pt x="781198" y="336751"/>
                  <a:pt x="871798" y="284443"/>
                </a:cubicBezTo>
                <a:cubicBezTo>
                  <a:pt x="883525" y="277672"/>
                  <a:pt x="896070" y="273598"/>
                  <a:pt x="908713" y="272029"/>
                </a:cubicBezTo>
                <a:close/>
                <a:moveTo>
                  <a:pt x="357771" y="272029"/>
                </a:moveTo>
                <a:cubicBezTo>
                  <a:pt x="395701" y="267323"/>
                  <a:pt x="434520" y="285159"/>
                  <a:pt x="454832" y="320342"/>
                </a:cubicBezTo>
                <a:cubicBezTo>
                  <a:pt x="481916" y="367252"/>
                  <a:pt x="465844" y="427235"/>
                  <a:pt x="418934" y="454319"/>
                </a:cubicBezTo>
                <a:lnTo>
                  <a:pt x="147134" y="611242"/>
                </a:lnTo>
                <a:cubicBezTo>
                  <a:pt x="100224" y="638326"/>
                  <a:pt x="40241" y="622253"/>
                  <a:pt x="13157" y="575343"/>
                </a:cubicBezTo>
                <a:lnTo>
                  <a:pt x="13157" y="575344"/>
                </a:lnTo>
                <a:cubicBezTo>
                  <a:pt x="-13926" y="528434"/>
                  <a:pt x="2146" y="468451"/>
                  <a:pt x="49056" y="441367"/>
                </a:cubicBezTo>
                <a:cubicBezTo>
                  <a:pt x="139656" y="389059"/>
                  <a:pt x="230256" y="336751"/>
                  <a:pt x="320856" y="284443"/>
                </a:cubicBezTo>
                <a:cubicBezTo>
                  <a:pt x="332583" y="277672"/>
                  <a:pt x="345128" y="273598"/>
                  <a:pt x="357771" y="272029"/>
                </a:cubicBezTo>
                <a:close/>
                <a:moveTo>
                  <a:pt x="8621897" y="272028"/>
                </a:moveTo>
                <a:cubicBezTo>
                  <a:pt x="8659827" y="267322"/>
                  <a:pt x="8698646" y="285158"/>
                  <a:pt x="8718958" y="320341"/>
                </a:cubicBezTo>
                <a:cubicBezTo>
                  <a:pt x="8746042" y="367251"/>
                  <a:pt x="8729969" y="427234"/>
                  <a:pt x="8683059" y="454318"/>
                </a:cubicBezTo>
                <a:lnTo>
                  <a:pt x="8411260" y="611241"/>
                </a:lnTo>
                <a:cubicBezTo>
                  <a:pt x="8364350" y="638325"/>
                  <a:pt x="8304366" y="622252"/>
                  <a:pt x="8277282" y="575342"/>
                </a:cubicBezTo>
                <a:lnTo>
                  <a:pt x="8277282" y="575343"/>
                </a:lnTo>
                <a:cubicBezTo>
                  <a:pt x="8250199" y="528433"/>
                  <a:pt x="8266271" y="468450"/>
                  <a:pt x="8313181" y="441366"/>
                </a:cubicBezTo>
                <a:cubicBezTo>
                  <a:pt x="8403781" y="389058"/>
                  <a:pt x="8494381" y="336750"/>
                  <a:pt x="8584981" y="284442"/>
                </a:cubicBezTo>
                <a:cubicBezTo>
                  <a:pt x="8596708" y="277671"/>
                  <a:pt x="8609253" y="273597"/>
                  <a:pt x="8621897" y="272028"/>
                </a:cubicBezTo>
                <a:close/>
                <a:moveTo>
                  <a:pt x="8070957" y="272028"/>
                </a:moveTo>
                <a:cubicBezTo>
                  <a:pt x="8108888" y="267322"/>
                  <a:pt x="8147707" y="285158"/>
                  <a:pt x="8168019" y="320341"/>
                </a:cubicBezTo>
                <a:cubicBezTo>
                  <a:pt x="8195103" y="367251"/>
                  <a:pt x="8179030" y="427234"/>
                  <a:pt x="8132120" y="454318"/>
                </a:cubicBezTo>
                <a:lnTo>
                  <a:pt x="7860321" y="611241"/>
                </a:lnTo>
                <a:cubicBezTo>
                  <a:pt x="7813411" y="638325"/>
                  <a:pt x="7753427" y="622252"/>
                  <a:pt x="7726344" y="575342"/>
                </a:cubicBezTo>
                <a:lnTo>
                  <a:pt x="7726343" y="575343"/>
                </a:lnTo>
                <a:cubicBezTo>
                  <a:pt x="7699260" y="528433"/>
                  <a:pt x="7715332" y="468450"/>
                  <a:pt x="7762242" y="441366"/>
                </a:cubicBezTo>
                <a:cubicBezTo>
                  <a:pt x="7852843" y="389058"/>
                  <a:pt x="7943442" y="336750"/>
                  <a:pt x="8034042" y="284442"/>
                </a:cubicBezTo>
                <a:cubicBezTo>
                  <a:pt x="8045769" y="277671"/>
                  <a:pt x="8058314" y="273597"/>
                  <a:pt x="8070957" y="272028"/>
                </a:cubicBezTo>
                <a:close/>
                <a:moveTo>
                  <a:pt x="7520016" y="272028"/>
                </a:moveTo>
                <a:cubicBezTo>
                  <a:pt x="7557946" y="267322"/>
                  <a:pt x="7596765" y="285158"/>
                  <a:pt x="7617077" y="320341"/>
                </a:cubicBezTo>
                <a:cubicBezTo>
                  <a:pt x="7644161" y="367251"/>
                  <a:pt x="7628088" y="427234"/>
                  <a:pt x="7581178" y="454318"/>
                </a:cubicBezTo>
                <a:lnTo>
                  <a:pt x="7309379" y="611241"/>
                </a:lnTo>
                <a:cubicBezTo>
                  <a:pt x="7262469" y="638325"/>
                  <a:pt x="7202485" y="622252"/>
                  <a:pt x="7175402" y="575342"/>
                </a:cubicBezTo>
                <a:lnTo>
                  <a:pt x="7175401" y="575343"/>
                </a:lnTo>
                <a:cubicBezTo>
                  <a:pt x="7148318" y="528433"/>
                  <a:pt x="7164390" y="468450"/>
                  <a:pt x="7211300" y="441366"/>
                </a:cubicBezTo>
                <a:cubicBezTo>
                  <a:pt x="7301901" y="389058"/>
                  <a:pt x="7392500" y="336750"/>
                  <a:pt x="7483100" y="284442"/>
                </a:cubicBezTo>
                <a:cubicBezTo>
                  <a:pt x="7494828" y="277671"/>
                  <a:pt x="7507372" y="273597"/>
                  <a:pt x="7520016" y="272028"/>
                </a:cubicBezTo>
                <a:close/>
                <a:moveTo>
                  <a:pt x="6969074" y="272028"/>
                </a:moveTo>
                <a:cubicBezTo>
                  <a:pt x="7007004" y="267322"/>
                  <a:pt x="7045823" y="285158"/>
                  <a:pt x="7066135" y="320341"/>
                </a:cubicBezTo>
                <a:cubicBezTo>
                  <a:pt x="7093219" y="367251"/>
                  <a:pt x="7077146" y="427234"/>
                  <a:pt x="7030236" y="454318"/>
                </a:cubicBezTo>
                <a:lnTo>
                  <a:pt x="6758437" y="611241"/>
                </a:lnTo>
                <a:cubicBezTo>
                  <a:pt x="6711527" y="638325"/>
                  <a:pt x="6651543" y="622252"/>
                  <a:pt x="6624460" y="575342"/>
                </a:cubicBezTo>
                <a:lnTo>
                  <a:pt x="6624459" y="575343"/>
                </a:lnTo>
                <a:cubicBezTo>
                  <a:pt x="6597376" y="528433"/>
                  <a:pt x="6613448" y="468450"/>
                  <a:pt x="6660358" y="441366"/>
                </a:cubicBezTo>
                <a:cubicBezTo>
                  <a:pt x="6750959" y="389058"/>
                  <a:pt x="6841558" y="336750"/>
                  <a:pt x="6932158" y="284442"/>
                </a:cubicBezTo>
                <a:cubicBezTo>
                  <a:pt x="6943886" y="277671"/>
                  <a:pt x="6956430" y="273597"/>
                  <a:pt x="6969074" y="272028"/>
                </a:cubicBezTo>
                <a:close/>
                <a:moveTo>
                  <a:pt x="6418132" y="272028"/>
                </a:moveTo>
                <a:cubicBezTo>
                  <a:pt x="6456062" y="267322"/>
                  <a:pt x="6494881" y="285158"/>
                  <a:pt x="6515193" y="320341"/>
                </a:cubicBezTo>
                <a:cubicBezTo>
                  <a:pt x="6542277" y="367251"/>
                  <a:pt x="6526204" y="427234"/>
                  <a:pt x="6479294" y="454318"/>
                </a:cubicBezTo>
                <a:lnTo>
                  <a:pt x="6207495" y="611241"/>
                </a:lnTo>
                <a:cubicBezTo>
                  <a:pt x="6160585" y="638325"/>
                  <a:pt x="6100601" y="622252"/>
                  <a:pt x="6073518" y="575342"/>
                </a:cubicBezTo>
                <a:lnTo>
                  <a:pt x="6073517" y="575343"/>
                </a:lnTo>
                <a:cubicBezTo>
                  <a:pt x="6046434" y="528433"/>
                  <a:pt x="6062506" y="468450"/>
                  <a:pt x="6109416" y="441366"/>
                </a:cubicBezTo>
                <a:cubicBezTo>
                  <a:pt x="6200017" y="389058"/>
                  <a:pt x="6290616" y="336750"/>
                  <a:pt x="6381216" y="284442"/>
                </a:cubicBezTo>
                <a:cubicBezTo>
                  <a:pt x="6392944" y="277671"/>
                  <a:pt x="6405488" y="273597"/>
                  <a:pt x="6418132" y="272028"/>
                </a:cubicBezTo>
                <a:close/>
                <a:moveTo>
                  <a:pt x="5867190" y="272028"/>
                </a:moveTo>
                <a:cubicBezTo>
                  <a:pt x="5905120" y="267322"/>
                  <a:pt x="5943939" y="285158"/>
                  <a:pt x="5964251" y="320341"/>
                </a:cubicBezTo>
                <a:cubicBezTo>
                  <a:pt x="5991335" y="367251"/>
                  <a:pt x="5975262" y="427234"/>
                  <a:pt x="5928352" y="454318"/>
                </a:cubicBezTo>
                <a:lnTo>
                  <a:pt x="5656553" y="611241"/>
                </a:lnTo>
                <a:cubicBezTo>
                  <a:pt x="5609643" y="638325"/>
                  <a:pt x="5549659" y="622252"/>
                  <a:pt x="5522576" y="575342"/>
                </a:cubicBezTo>
                <a:lnTo>
                  <a:pt x="5522575" y="575343"/>
                </a:lnTo>
                <a:cubicBezTo>
                  <a:pt x="5495492" y="528433"/>
                  <a:pt x="5511564" y="468450"/>
                  <a:pt x="5558474" y="441366"/>
                </a:cubicBezTo>
                <a:cubicBezTo>
                  <a:pt x="5649075" y="389058"/>
                  <a:pt x="5739674" y="336750"/>
                  <a:pt x="5830274" y="284442"/>
                </a:cubicBezTo>
                <a:cubicBezTo>
                  <a:pt x="5842002" y="277671"/>
                  <a:pt x="5854546" y="273597"/>
                  <a:pt x="5867190" y="272028"/>
                </a:cubicBezTo>
                <a:close/>
                <a:moveTo>
                  <a:pt x="5316248" y="272028"/>
                </a:moveTo>
                <a:cubicBezTo>
                  <a:pt x="5354178" y="267322"/>
                  <a:pt x="5392997" y="285158"/>
                  <a:pt x="5413309" y="320341"/>
                </a:cubicBezTo>
                <a:cubicBezTo>
                  <a:pt x="5440393" y="367251"/>
                  <a:pt x="5424320" y="427234"/>
                  <a:pt x="5377410" y="454318"/>
                </a:cubicBezTo>
                <a:lnTo>
                  <a:pt x="5105611" y="611241"/>
                </a:lnTo>
                <a:cubicBezTo>
                  <a:pt x="5058701" y="638325"/>
                  <a:pt x="4998717" y="622252"/>
                  <a:pt x="4971634" y="575342"/>
                </a:cubicBezTo>
                <a:lnTo>
                  <a:pt x="4971633" y="575343"/>
                </a:lnTo>
                <a:cubicBezTo>
                  <a:pt x="4944550" y="528433"/>
                  <a:pt x="4960622" y="468450"/>
                  <a:pt x="5007532" y="441366"/>
                </a:cubicBezTo>
                <a:cubicBezTo>
                  <a:pt x="5098133" y="389058"/>
                  <a:pt x="5188732" y="336750"/>
                  <a:pt x="5279332" y="284442"/>
                </a:cubicBezTo>
                <a:cubicBezTo>
                  <a:pt x="5291060" y="277671"/>
                  <a:pt x="5303604" y="273597"/>
                  <a:pt x="5316248" y="272028"/>
                </a:cubicBezTo>
                <a:close/>
                <a:moveTo>
                  <a:pt x="4765306" y="272028"/>
                </a:moveTo>
                <a:cubicBezTo>
                  <a:pt x="4803236" y="267322"/>
                  <a:pt x="4842055" y="285158"/>
                  <a:pt x="4862367" y="320341"/>
                </a:cubicBezTo>
                <a:cubicBezTo>
                  <a:pt x="4889451" y="367251"/>
                  <a:pt x="4873378" y="427234"/>
                  <a:pt x="4826468" y="454318"/>
                </a:cubicBezTo>
                <a:lnTo>
                  <a:pt x="4554669" y="611241"/>
                </a:lnTo>
                <a:cubicBezTo>
                  <a:pt x="4507759" y="638325"/>
                  <a:pt x="4447775" y="622252"/>
                  <a:pt x="4420692" y="575342"/>
                </a:cubicBezTo>
                <a:lnTo>
                  <a:pt x="4420691" y="575343"/>
                </a:lnTo>
                <a:cubicBezTo>
                  <a:pt x="4393608" y="528433"/>
                  <a:pt x="4409680" y="468450"/>
                  <a:pt x="4456590" y="441366"/>
                </a:cubicBezTo>
                <a:cubicBezTo>
                  <a:pt x="4547191" y="389058"/>
                  <a:pt x="4637790" y="336750"/>
                  <a:pt x="4728390" y="284442"/>
                </a:cubicBezTo>
                <a:cubicBezTo>
                  <a:pt x="4740118" y="277671"/>
                  <a:pt x="4752662" y="273597"/>
                  <a:pt x="4765306" y="272028"/>
                </a:cubicBezTo>
                <a:close/>
                <a:moveTo>
                  <a:pt x="4234650" y="744"/>
                </a:moveTo>
                <a:cubicBezTo>
                  <a:pt x="4247293" y="2313"/>
                  <a:pt x="4259838" y="6387"/>
                  <a:pt x="4271565" y="13158"/>
                </a:cubicBezTo>
                <a:cubicBezTo>
                  <a:pt x="4362165" y="65466"/>
                  <a:pt x="4452765" y="117774"/>
                  <a:pt x="4543365" y="170082"/>
                </a:cubicBezTo>
                <a:cubicBezTo>
                  <a:pt x="4590275" y="197166"/>
                  <a:pt x="4606348" y="257149"/>
                  <a:pt x="4579264" y="304059"/>
                </a:cubicBezTo>
                <a:lnTo>
                  <a:pt x="4579264" y="304058"/>
                </a:lnTo>
                <a:cubicBezTo>
                  <a:pt x="4552180" y="350968"/>
                  <a:pt x="4492197" y="367041"/>
                  <a:pt x="4445287" y="339957"/>
                </a:cubicBezTo>
                <a:lnTo>
                  <a:pt x="4173487" y="183034"/>
                </a:lnTo>
                <a:cubicBezTo>
                  <a:pt x="4126577" y="155950"/>
                  <a:pt x="4110505" y="95967"/>
                  <a:pt x="4137588" y="49057"/>
                </a:cubicBezTo>
                <a:cubicBezTo>
                  <a:pt x="4157901" y="13874"/>
                  <a:pt x="4196720" y="-3962"/>
                  <a:pt x="4234650" y="744"/>
                </a:cubicBezTo>
                <a:close/>
                <a:moveTo>
                  <a:pt x="3683707" y="744"/>
                </a:moveTo>
                <a:cubicBezTo>
                  <a:pt x="3696350" y="2313"/>
                  <a:pt x="3708895" y="6387"/>
                  <a:pt x="3720622" y="13158"/>
                </a:cubicBezTo>
                <a:cubicBezTo>
                  <a:pt x="3811222" y="65466"/>
                  <a:pt x="3901822" y="117774"/>
                  <a:pt x="3992422" y="170082"/>
                </a:cubicBezTo>
                <a:cubicBezTo>
                  <a:pt x="4039332" y="197166"/>
                  <a:pt x="4055405" y="257149"/>
                  <a:pt x="4028321" y="304059"/>
                </a:cubicBezTo>
                <a:lnTo>
                  <a:pt x="4028321" y="304058"/>
                </a:lnTo>
                <a:cubicBezTo>
                  <a:pt x="4001237" y="350968"/>
                  <a:pt x="3941254" y="367041"/>
                  <a:pt x="3894344" y="339957"/>
                </a:cubicBezTo>
                <a:lnTo>
                  <a:pt x="3622544" y="183034"/>
                </a:lnTo>
                <a:cubicBezTo>
                  <a:pt x="3575634" y="155950"/>
                  <a:pt x="3559562" y="95967"/>
                  <a:pt x="3586645" y="49057"/>
                </a:cubicBezTo>
                <a:cubicBezTo>
                  <a:pt x="3606958" y="13874"/>
                  <a:pt x="3645777" y="-3962"/>
                  <a:pt x="3683707" y="744"/>
                </a:cubicBezTo>
                <a:close/>
                <a:moveTo>
                  <a:pt x="3132765" y="744"/>
                </a:moveTo>
                <a:cubicBezTo>
                  <a:pt x="3145409" y="2313"/>
                  <a:pt x="3157953" y="6387"/>
                  <a:pt x="3169681" y="13158"/>
                </a:cubicBezTo>
                <a:cubicBezTo>
                  <a:pt x="3260281" y="65466"/>
                  <a:pt x="3350880" y="117774"/>
                  <a:pt x="3441480" y="170082"/>
                </a:cubicBezTo>
                <a:cubicBezTo>
                  <a:pt x="3488390" y="197166"/>
                  <a:pt x="3504463" y="257149"/>
                  <a:pt x="3477379" y="304059"/>
                </a:cubicBezTo>
                <a:lnTo>
                  <a:pt x="3477379" y="304058"/>
                </a:lnTo>
                <a:cubicBezTo>
                  <a:pt x="3450295" y="350968"/>
                  <a:pt x="3390312" y="367041"/>
                  <a:pt x="3343402" y="339957"/>
                </a:cubicBezTo>
                <a:lnTo>
                  <a:pt x="3071603" y="183034"/>
                </a:lnTo>
                <a:cubicBezTo>
                  <a:pt x="3024693" y="155950"/>
                  <a:pt x="3008620" y="95967"/>
                  <a:pt x="3035704" y="49057"/>
                </a:cubicBezTo>
                <a:cubicBezTo>
                  <a:pt x="3056016" y="13874"/>
                  <a:pt x="3094835" y="-3962"/>
                  <a:pt x="3132765" y="744"/>
                </a:cubicBezTo>
                <a:close/>
                <a:moveTo>
                  <a:pt x="2581824" y="744"/>
                </a:moveTo>
                <a:cubicBezTo>
                  <a:pt x="2594467" y="2313"/>
                  <a:pt x="2607012" y="6387"/>
                  <a:pt x="2618740" y="13158"/>
                </a:cubicBezTo>
                <a:cubicBezTo>
                  <a:pt x="2709339" y="65466"/>
                  <a:pt x="2799939" y="117774"/>
                  <a:pt x="2890539" y="170082"/>
                </a:cubicBezTo>
                <a:cubicBezTo>
                  <a:pt x="2937449" y="197166"/>
                  <a:pt x="2953522" y="257149"/>
                  <a:pt x="2926438" y="304059"/>
                </a:cubicBezTo>
                <a:lnTo>
                  <a:pt x="2926437" y="304058"/>
                </a:lnTo>
                <a:cubicBezTo>
                  <a:pt x="2899354" y="350968"/>
                  <a:pt x="2839371" y="367041"/>
                  <a:pt x="2792461" y="339957"/>
                </a:cubicBezTo>
                <a:lnTo>
                  <a:pt x="2520661" y="183034"/>
                </a:lnTo>
                <a:cubicBezTo>
                  <a:pt x="2473752" y="155950"/>
                  <a:pt x="2457679" y="95967"/>
                  <a:pt x="2484762" y="49057"/>
                </a:cubicBezTo>
                <a:cubicBezTo>
                  <a:pt x="2505075" y="13874"/>
                  <a:pt x="2543894" y="-3962"/>
                  <a:pt x="2581824" y="744"/>
                </a:cubicBezTo>
                <a:close/>
                <a:moveTo>
                  <a:pt x="2030882" y="744"/>
                </a:moveTo>
                <a:cubicBezTo>
                  <a:pt x="2043526" y="2313"/>
                  <a:pt x="2056070" y="6387"/>
                  <a:pt x="2067798" y="13158"/>
                </a:cubicBezTo>
                <a:cubicBezTo>
                  <a:pt x="2158398" y="65466"/>
                  <a:pt x="2248997" y="117774"/>
                  <a:pt x="2339597" y="170082"/>
                </a:cubicBezTo>
                <a:cubicBezTo>
                  <a:pt x="2386508" y="197166"/>
                  <a:pt x="2402580" y="257149"/>
                  <a:pt x="2375496" y="304059"/>
                </a:cubicBezTo>
                <a:lnTo>
                  <a:pt x="2375496" y="304058"/>
                </a:lnTo>
                <a:cubicBezTo>
                  <a:pt x="2348413" y="350968"/>
                  <a:pt x="2288429" y="367041"/>
                  <a:pt x="2241519" y="339957"/>
                </a:cubicBezTo>
                <a:lnTo>
                  <a:pt x="1969720" y="183034"/>
                </a:lnTo>
                <a:cubicBezTo>
                  <a:pt x="1922810" y="155950"/>
                  <a:pt x="1906738" y="95967"/>
                  <a:pt x="1933821" y="49057"/>
                </a:cubicBezTo>
                <a:cubicBezTo>
                  <a:pt x="1954134" y="13874"/>
                  <a:pt x="1992953" y="-3962"/>
                  <a:pt x="2030882" y="744"/>
                </a:cubicBezTo>
                <a:close/>
                <a:moveTo>
                  <a:pt x="1479941" y="744"/>
                </a:moveTo>
                <a:cubicBezTo>
                  <a:pt x="1492584" y="2313"/>
                  <a:pt x="1505129" y="6387"/>
                  <a:pt x="1516856" y="13158"/>
                </a:cubicBezTo>
                <a:cubicBezTo>
                  <a:pt x="1607456" y="65466"/>
                  <a:pt x="1698055" y="117774"/>
                  <a:pt x="1788656" y="170082"/>
                </a:cubicBezTo>
                <a:cubicBezTo>
                  <a:pt x="1835566" y="197166"/>
                  <a:pt x="1851639" y="257149"/>
                  <a:pt x="1824555" y="304059"/>
                </a:cubicBezTo>
                <a:lnTo>
                  <a:pt x="1824555" y="304058"/>
                </a:lnTo>
                <a:cubicBezTo>
                  <a:pt x="1797471" y="350968"/>
                  <a:pt x="1737488" y="367041"/>
                  <a:pt x="1690578" y="339957"/>
                </a:cubicBezTo>
                <a:lnTo>
                  <a:pt x="1418779" y="183034"/>
                </a:lnTo>
                <a:cubicBezTo>
                  <a:pt x="1371868" y="155950"/>
                  <a:pt x="1355796" y="95967"/>
                  <a:pt x="1382879" y="49057"/>
                </a:cubicBezTo>
                <a:cubicBezTo>
                  <a:pt x="1403192" y="13874"/>
                  <a:pt x="1442011" y="-3962"/>
                  <a:pt x="1479941" y="744"/>
                </a:cubicBezTo>
                <a:close/>
                <a:moveTo>
                  <a:pt x="928999" y="744"/>
                </a:moveTo>
                <a:cubicBezTo>
                  <a:pt x="941643" y="2313"/>
                  <a:pt x="954187" y="6387"/>
                  <a:pt x="965915" y="13158"/>
                </a:cubicBezTo>
                <a:cubicBezTo>
                  <a:pt x="1056514" y="65466"/>
                  <a:pt x="1147114" y="117774"/>
                  <a:pt x="1237714" y="170082"/>
                </a:cubicBezTo>
                <a:cubicBezTo>
                  <a:pt x="1284624" y="197166"/>
                  <a:pt x="1300697" y="257149"/>
                  <a:pt x="1273614" y="304059"/>
                </a:cubicBezTo>
                <a:lnTo>
                  <a:pt x="1273613" y="304058"/>
                </a:lnTo>
                <a:cubicBezTo>
                  <a:pt x="1246529" y="350968"/>
                  <a:pt x="1186546" y="367041"/>
                  <a:pt x="1139636" y="339957"/>
                </a:cubicBezTo>
                <a:lnTo>
                  <a:pt x="867837" y="183034"/>
                </a:lnTo>
                <a:cubicBezTo>
                  <a:pt x="820926" y="155950"/>
                  <a:pt x="804854" y="95967"/>
                  <a:pt x="831937" y="49057"/>
                </a:cubicBezTo>
                <a:cubicBezTo>
                  <a:pt x="852250" y="13874"/>
                  <a:pt x="891069" y="-3962"/>
                  <a:pt x="928999" y="744"/>
                </a:cubicBezTo>
                <a:close/>
                <a:moveTo>
                  <a:pt x="378057" y="744"/>
                </a:moveTo>
                <a:cubicBezTo>
                  <a:pt x="390701" y="2313"/>
                  <a:pt x="403245" y="6387"/>
                  <a:pt x="414973" y="13158"/>
                </a:cubicBezTo>
                <a:cubicBezTo>
                  <a:pt x="505573" y="65466"/>
                  <a:pt x="596173" y="117774"/>
                  <a:pt x="686772" y="170082"/>
                </a:cubicBezTo>
                <a:cubicBezTo>
                  <a:pt x="733683" y="197166"/>
                  <a:pt x="749755" y="257149"/>
                  <a:pt x="722672" y="304059"/>
                </a:cubicBezTo>
                <a:lnTo>
                  <a:pt x="722671" y="304058"/>
                </a:lnTo>
                <a:cubicBezTo>
                  <a:pt x="695588" y="350968"/>
                  <a:pt x="635604" y="367041"/>
                  <a:pt x="588694" y="339957"/>
                </a:cubicBezTo>
                <a:lnTo>
                  <a:pt x="316895" y="183034"/>
                </a:lnTo>
                <a:cubicBezTo>
                  <a:pt x="269985" y="155950"/>
                  <a:pt x="253912" y="95967"/>
                  <a:pt x="280996" y="49057"/>
                </a:cubicBezTo>
                <a:cubicBezTo>
                  <a:pt x="301309" y="13874"/>
                  <a:pt x="340127" y="-3962"/>
                  <a:pt x="378057" y="744"/>
                </a:cubicBezTo>
                <a:close/>
                <a:moveTo>
                  <a:pt x="8642182" y="743"/>
                </a:moveTo>
                <a:cubicBezTo>
                  <a:pt x="8654826" y="2312"/>
                  <a:pt x="8667371" y="6386"/>
                  <a:pt x="8679098" y="13157"/>
                </a:cubicBezTo>
                <a:cubicBezTo>
                  <a:pt x="8769698" y="65465"/>
                  <a:pt x="8860298" y="117773"/>
                  <a:pt x="8950898" y="170081"/>
                </a:cubicBezTo>
                <a:cubicBezTo>
                  <a:pt x="8997808" y="197165"/>
                  <a:pt x="9013880" y="257148"/>
                  <a:pt x="8986797" y="304058"/>
                </a:cubicBezTo>
                <a:lnTo>
                  <a:pt x="8986797" y="304057"/>
                </a:lnTo>
                <a:cubicBezTo>
                  <a:pt x="8959713" y="350967"/>
                  <a:pt x="8899729" y="367040"/>
                  <a:pt x="8852819" y="339956"/>
                </a:cubicBezTo>
                <a:lnTo>
                  <a:pt x="8581020" y="183033"/>
                </a:lnTo>
                <a:cubicBezTo>
                  <a:pt x="8534110" y="155949"/>
                  <a:pt x="8518037" y="95966"/>
                  <a:pt x="8545121" y="49056"/>
                </a:cubicBezTo>
                <a:cubicBezTo>
                  <a:pt x="8565433" y="13873"/>
                  <a:pt x="8604252" y="-3963"/>
                  <a:pt x="8642182" y="743"/>
                </a:cubicBezTo>
                <a:close/>
                <a:moveTo>
                  <a:pt x="8091244" y="743"/>
                </a:moveTo>
                <a:cubicBezTo>
                  <a:pt x="8103887" y="2312"/>
                  <a:pt x="8116432" y="6386"/>
                  <a:pt x="8128159" y="13157"/>
                </a:cubicBezTo>
                <a:cubicBezTo>
                  <a:pt x="8218759" y="65465"/>
                  <a:pt x="8309359" y="117773"/>
                  <a:pt x="8399959" y="170081"/>
                </a:cubicBezTo>
                <a:cubicBezTo>
                  <a:pt x="8446869" y="197165"/>
                  <a:pt x="8462941" y="257148"/>
                  <a:pt x="8435858" y="304058"/>
                </a:cubicBezTo>
                <a:lnTo>
                  <a:pt x="8435858" y="304057"/>
                </a:lnTo>
                <a:cubicBezTo>
                  <a:pt x="8408774" y="350967"/>
                  <a:pt x="8348790" y="367040"/>
                  <a:pt x="8301880" y="339956"/>
                </a:cubicBezTo>
                <a:lnTo>
                  <a:pt x="8030081" y="183033"/>
                </a:lnTo>
                <a:cubicBezTo>
                  <a:pt x="7983171" y="155949"/>
                  <a:pt x="7967098" y="95966"/>
                  <a:pt x="7994182" y="49056"/>
                </a:cubicBezTo>
                <a:cubicBezTo>
                  <a:pt x="8014494" y="13873"/>
                  <a:pt x="8053313" y="-3963"/>
                  <a:pt x="8091244" y="743"/>
                </a:cubicBezTo>
                <a:close/>
                <a:moveTo>
                  <a:pt x="7540302" y="743"/>
                </a:moveTo>
                <a:cubicBezTo>
                  <a:pt x="7552945" y="2312"/>
                  <a:pt x="7565490" y="6386"/>
                  <a:pt x="7577217" y="13157"/>
                </a:cubicBezTo>
                <a:cubicBezTo>
                  <a:pt x="7667817" y="65465"/>
                  <a:pt x="7758417" y="117773"/>
                  <a:pt x="7849017" y="170081"/>
                </a:cubicBezTo>
                <a:cubicBezTo>
                  <a:pt x="7895927" y="197165"/>
                  <a:pt x="7912000" y="257148"/>
                  <a:pt x="7884916" y="304058"/>
                </a:cubicBezTo>
                <a:lnTo>
                  <a:pt x="7884916" y="304057"/>
                </a:lnTo>
                <a:cubicBezTo>
                  <a:pt x="7857832" y="350967"/>
                  <a:pt x="7797849" y="367040"/>
                  <a:pt x="7750939" y="339956"/>
                </a:cubicBezTo>
                <a:lnTo>
                  <a:pt x="7479139" y="183033"/>
                </a:lnTo>
                <a:cubicBezTo>
                  <a:pt x="7432229" y="155949"/>
                  <a:pt x="7416157" y="95966"/>
                  <a:pt x="7443240" y="49056"/>
                </a:cubicBezTo>
                <a:cubicBezTo>
                  <a:pt x="7463553" y="13873"/>
                  <a:pt x="7502372" y="-3963"/>
                  <a:pt x="7540302" y="743"/>
                </a:cubicBezTo>
                <a:close/>
                <a:moveTo>
                  <a:pt x="6989360" y="743"/>
                </a:moveTo>
                <a:cubicBezTo>
                  <a:pt x="7002003" y="2312"/>
                  <a:pt x="7014548" y="6386"/>
                  <a:pt x="7026275" y="13157"/>
                </a:cubicBezTo>
                <a:cubicBezTo>
                  <a:pt x="7116875" y="65465"/>
                  <a:pt x="7207475" y="117773"/>
                  <a:pt x="7298075" y="170081"/>
                </a:cubicBezTo>
                <a:cubicBezTo>
                  <a:pt x="7344985" y="197165"/>
                  <a:pt x="7361058" y="257148"/>
                  <a:pt x="7333974" y="304058"/>
                </a:cubicBezTo>
                <a:lnTo>
                  <a:pt x="7333974" y="304057"/>
                </a:lnTo>
                <a:cubicBezTo>
                  <a:pt x="7306890" y="350967"/>
                  <a:pt x="7246907" y="367040"/>
                  <a:pt x="7199997" y="339956"/>
                </a:cubicBezTo>
                <a:lnTo>
                  <a:pt x="6928197" y="183033"/>
                </a:lnTo>
                <a:cubicBezTo>
                  <a:pt x="6881287" y="155949"/>
                  <a:pt x="6865215" y="95966"/>
                  <a:pt x="6892298" y="49056"/>
                </a:cubicBezTo>
                <a:cubicBezTo>
                  <a:pt x="6912611" y="13873"/>
                  <a:pt x="6951430" y="-3963"/>
                  <a:pt x="6989360" y="743"/>
                </a:cubicBezTo>
                <a:close/>
                <a:moveTo>
                  <a:pt x="6438418" y="743"/>
                </a:moveTo>
                <a:cubicBezTo>
                  <a:pt x="6451061" y="2312"/>
                  <a:pt x="6463606" y="6386"/>
                  <a:pt x="6475333" y="13157"/>
                </a:cubicBezTo>
                <a:cubicBezTo>
                  <a:pt x="6565933" y="65465"/>
                  <a:pt x="6656533" y="117773"/>
                  <a:pt x="6747133" y="170081"/>
                </a:cubicBezTo>
                <a:cubicBezTo>
                  <a:pt x="6794043" y="197165"/>
                  <a:pt x="6810116" y="257148"/>
                  <a:pt x="6783032" y="304058"/>
                </a:cubicBezTo>
                <a:lnTo>
                  <a:pt x="6783032" y="304057"/>
                </a:lnTo>
                <a:cubicBezTo>
                  <a:pt x="6755948" y="350967"/>
                  <a:pt x="6695965" y="367040"/>
                  <a:pt x="6649055" y="339956"/>
                </a:cubicBezTo>
                <a:lnTo>
                  <a:pt x="6377255" y="183033"/>
                </a:lnTo>
                <a:cubicBezTo>
                  <a:pt x="6330345" y="155949"/>
                  <a:pt x="6314273" y="95966"/>
                  <a:pt x="6341356" y="49056"/>
                </a:cubicBezTo>
                <a:cubicBezTo>
                  <a:pt x="6361669" y="13873"/>
                  <a:pt x="6400488" y="-3963"/>
                  <a:pt x="6438418" y="743"/>
                </a:cubicBezTo>
                <a:close/>
                <a:moveTo>
                  <a:pt x="5887476" y="743"/>
                </a:moveTo>
                <a:cubicBezTo>
                  <a:pt x="5900119" y="2312"/>
                  <a:pt x="5912664" y="6386"/>
                  <a:pt x="5924391" y="13157"/>
                </a:cubicBezTo>
                <a:cubicBezTo>
                  <a:pt x="6014991" y="65465"/>
                  <a:pt x="6105591" y="117773"/>
                  <a:pt x="6196191" y="170081"/>
                </a:cubicBezTo>
                <a:cubicBezTo>
                  <a:pt x="6243101" y="197165"/>
                  <a:pt x="6259174" y="257148"/>
                  <a:pt x="6232090" y="304058"/>
                </a:cubicBezTo>
                <a:lnTo>
                  <a:pt x="6232090" y="304057"/>
                </a:lnTo>
                <a:cubicBezTo>
                  <a:pt x="6205006" y="350967"/>
                  <a:pt x="6145023" y="367040"/>
                  <a:pt x="6098113" y="339956"/>
                </a:cubicBezTo>
                <a:lnTo>
                  <a:pt x="5826313" y="183033"/>
                </a:lnTo>
                <a:cubicBezTo>
                  <a:pt x="5779403" y="155949"/>
                  <a:pt x="5763331" y="95966"/>
                  <a:pt x="5790414" y="49056"/>
                </a:cubicBezTo>
                <a:cubicBezTo>
                  <a:pt x="5810727" y="13873"/>
                  <a:pt x="5849546" y="-3963"/>
                  <a:pt x="5887476" y="743"/>
                </a:cubicBezTo>
                <a:close/>
                <a:moveTo>
                  <a:pt x="5336534" y="743"/>
                </a:moveTo>
                <a:cubicBezTo>
                  <a:pt x="5349177" y="2312"/>
                  <a:pt x="5361722" y="6386"/>
                  <a:pt x="5373449" y="13157"/>
                </a:cubicBezTo>
                <a:cubicBezTo>
                  <a:pt x="5464049" y="65465"/>
                  <a:pt x="5554649" y="117773"/>
                  <a:pt x="5645249" y="170081"/>
                </a:cubicBezTo>
                <a:cubicBezTo>
                  <a:pt x="5692159" y="197165"/>
                  <a:pt x="5708232" y="257148"/>
                  <a:pt x="5681148" y="304058"/>
                </a:cubicBezTo>
                <a:lnTo>
                  <a:pt x="5681148" y="304057"/>
                </a:lnTo>
                <a:cubicBezTo>
                  <a:pt x="5654064" y="350967"/>
                  <a:pt x="5594081" y="367040"/>
                  <a:pt x="5547171" y="339956"/>
                </a:cubicBezTo>
                <a:lnTo>
                  <a:pt x="5275371" y="183033"/>
                </a:lnTo>
                <a:cubicBezTo>
                  <a:pt x="5228461" y="155949"/>
                  <a:pt x="5212389" y="95966"/>
                  <a:pt x="5239472" y="49056"/>
                </a:cubicBezTo>
                <a:cubicBezTo>
                  <a:pt x="5259785" y="13873"/>
                  <a:pt x="5298604" y="-3963"/>
                  <a:pt x="5336534" y="743"/>
                </a:cubicBezTo>
                <a:close/>
                <a:moveTo>
                  <a:pt x="4785592" y="743"/>
                </a:moveTo>
                <a:cubicBezTo>
                  <a:pt x="4798235" y="2312"/>
                  <a:pt x="4810780" y="6386"/>
                  <a:pt x="4822507" y="13157"/>
                </a:cubicBezTo>
                <a:cubicBezTo>
                  <a:pt x="4913107" y="65465"/>
                  <a:pt x="5003707" y="117773"/>
                  <a:pt x="5094307" y="170081"/>
                </a:cubicBezTo>
                <a:cubicBezTo>
                  <a:pt x="5141217" y="197165"/>
                  <a:pt x="5157290" y="257148"/>
                  <a:pt x="5130206" y="304058"/>
                </a:cubicBezTo>
                <a:lnTo>
                  <a:pt x="5130206" y="304057"/>
                </a:lnTo>
                <a:cubicBezTo>
                  <a:pt x="5103122" y="350967"/>
                  <a:pt x="5043139" y="367040"/>
                  <a:pt x="4996229" y="339956"/>
                </a:cubicBezTo>
                <a:lnTo>
                  <a:pt x="4724429" y="183033"/>
                </a:lnTo>
                <a:cubicBezTo>
                  <a:pt x="4677519" y="155949"/>
                  <a:pt x="4661447" y="95966"/>
                  <a:pt x="4688530" y="49056"/>
                </a:cubicBezTo>
                <a:cubicBezTo>
                  <a:pt x="4708843" y="13873"/>
                  <a:pt x="4747662" y="-3963"/>
                  <a:pt x="4785592" y="7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02E16BA7-E1C5-866D-92FC-35E687F99D68}"/>
              </a:ext>
            </a:extLst>
          </p:cNvPr>
          <p:cNvSpPr/>
          <p:nvPr/>
        </p:nvSpPr>
        <p:spPr>
          <a:xfrm>
            <a:off x="485451" y="4996794"/>
            <a:ext cx="8919505" cy="312199"/>
          </a:xfrm>
          <a:custGeom>
            <a:avLst/>
            <a:gdLst>
              <a:gd name="connsiteX0" fmla="*/ 8730477 w 8919505"/>
              <a:gd name="connsiteY0" fmla="*/ 136015 h 312199"/>
              <a:gd name="connsiteX1" fmla="*/ 8779008 w 8919505"/>
              <a:gd name="connsiteY1" fmla="*/ 160171 h 312199"/>
              <a:gd name="connsiteX2" fmla="*/ 8761059 w 8919505"/>
              <a:gd name="connsiteY2" fmla="*/ 227159 h 312199"/>
              <a:gd name="connsiteX3" fmla="*/ 8625158 w 8919505"/>
              <a:gd name="connsiteY3" fmla="*/ 305621 h 312199"/>
              <a:gd name="connsiteX4" fmla="*/ 8558170 w 8919505"/>
              <a:gd name="connsiteY4" fmla="*/ 287672 h 312199"/>
              <a:gd name="connsiteX5" fmla="*/ 8576119 w 8919505"/>
              <a:gd name="connsiteY5" fmla="*/ 220683 h 312199"/>
              <a:gd name="connsiteX6" fmla="*/ 8712020 w 8919505"/>
              <a:gd name="connsiteY6" fmla="*/ 142221 h 312199"/>
              <a:gd name="connsiteX7" fmla="*/ 8730477 w 8919505"/>
              <a:gd name="connsiteY7" fmla="*/ 136015 h 312199"/>
              <a:gd name="connsiteX8" fmla="*/ 8455008 w 8919505"/>
              <a:gd name="connsiteY8" fmla="*/ 136015 h 312199"/>
              <a:gd name="connsiteX9" fmla="*/ 8503539 w 8919505"/>
              <a:gd name="connsiteY9" fmla="*/ 160171 h 312199"/>
              <a:gd name="connsiteX10" fmla="*/ 8485590 w 8919505"/>
              <a:gd name="connsiteY10" fmla="*/ 227159 h 312199"/>
              <a:gd name="connsiteX11" fmla="*/ 8349689 w 8919505"/>
              <a:gd name="connsiteY11" fmla="*/ 305621 h 312199"/>
              <a:gd name="connsiteX12" fmla="*/ 8282701 w 8919505"/>
              <a:gd name="connsiteY12" fmla="*/ 287672 h 312199"/>
              <a:gd name="connsiteX13" fmla="*/ 8300650 w 8919505"/>
              <a:gd name="connsiteY13" fmla="*/ 220683 h 312199"/>
              <a:gd name="connsiteX14" fmla="*/ 8436551 w 8919505"/>
              <a:gd name="connsiteY14" fmla="*/ 142221 h 312199"/>
              <a:gd name="connsiteX15" fmla="*/ 8455008 w 8919505"/>
              <a:gd name="connsiteY15" fmla="*/ 136015 h 312199"/>
              <a:gd name="connsiteX16" fmla="*/ 8179537 w 8919505"/>
              <a:gd name="connsiteY16" fmla="*/ 136015 h 312199"/>
              <a:gd name="connsiteX17" fmla="*/ 8228068 w 8919505"/>
              <a:gd name="connsiteY17" fmla="*/ 160171 h 312199"/>
              <a:gd name="connsiteX18" fmla="*/ 8210119 w 8919505"/>
              <a:gd name="connsiteY18" fmla="*/ 227159 h 312199"/>
              <a:gd name="connsiteX19" fmla="*/ 8074218 w 8919505"/>
              <a:gd name="connsiteY19" fmla="*/ 305621 h 312199"/>
              <a:gd name="connsiteX20" fmla="*/ 8007230 w 8919505"/>
              <a:gd name="connsiteY20" fmla="*/ 287672 h 312199"/>
              <a:gd name="connsiteX21" fmla="*/ 8025179 w 8919505"/>
              <a:gd name="connsiteY21" fmla="*/ 220683 h 312199"/>
              <a:gd name="connsiteX22" fmla="*/ 8161080 w 8919505"/>
              <a:gd name="connsiteY22" fmla="*/ 142221 h 312199"/>
              <a:gd name="connsiteX23" fmla="*/ 8179537 w 8919505"/>
              <a:gd name="connsiteY23" fmla="*/ 136015 h 312199"/>
              <a:gd name="connsiteX24" fmla="*/ 7904066 w 8919505"/>
              <a:gd name="connsiteY24" fmla="*/ 136015 h 312199"/>
              <a:gd name="connsiteX25" fmla="*/ 7952597 w 8919505"/>
              <a:gd name="connsiteY25" fmla="*/ 160171 h 312199"/>
              <a:gd name="connsiteX26" fmla="*/ 7934648 w 8919505"/>
              <a:gd name="connsiteY26" fmla="*/ 227159 h 312199"/>
              <a:gd name="connsiteX27" fmla="*/ 7798748 w 8919505"/>
              <a:gd name="connsiteY27" fmla="*/ 305621 h 312199"/>
              <a:gd name="connsiteX28" fmla="*/ 7731759 w 8919505"/>
              <a:gd name="connsiteY28" fmla="*/ 287672 h 312199"/>
              <a:gd name="connsiteX29" fmla="*/ 7749709 w 8919505"/>
              <a:gd name="connsiteY29" fmla="*/ 220683 h 312199"/>
              <a:gd name="connsiteX30" fmla="*/ 7885609 w 8919505"/>
              <a:gd name="connsiteY30" fmla="*/ 142221 h 312199"/>
              <a:gd name="connsiteX31" fmla="*/ 7904066 w 8919505"/>
              <a:gd name="connsiteY31" fmla="*/ 136015 h 312199"/>
              <a:gd name="connsiteX32" fmla="*/ 7628595 w 8919505"/>
              <a:gd name="connsiteY32" fmla="*/ 136015 h 312199"/>
              <a:gd name="connsiteX33" fmla="*/ 7677126 w 8919505"/>
              <a:gd name="connsiteY33" fmla="*/ 160171 h 312199"/>
              <a:gd name="connsiteX34" fmla="*/ 7659177 w 8919505"/>
              <a:gd name="connsiteY34" fmla="*/ 227159 h 312199"/>
              <a:gd name="connsiteX35" fmla="*/ 7523277 w 8919505"/>
              <a:gd name="connsiteY35" fmla="*/ 305621 h 312199"/>
              <a:gd name="connsiteX36" fmla="*/ 7456288 w 8919505"/>
              <a:gd name="connsiteY36" fmla="*/ 287672 h 312199"/>
              <a:gd name="connsiteX37" fmla="*/ 7474238 w 8919505"/>
              <a:gd name="connsiteY37" fmla="*/ 220683 h 312199"/>
              <a:gd name="connsiteX38" fmla="*/ 7610138 w 8919505"/>
              <a:gd name="connsiteY38" fmla="*/ 142221 h 312199"/>
              <a:gd name="connsiteX39" fmla="*/ 7628595 w 8919505"/>
              <a:gd name="connsiteY39" fmla="*/ 136015 h 312199"/>
              <a:gd name="connsiteX40" fmla="*/ 7353124 w 8919505"/>
              <a:gd name="connsiteY40" fmla="*/ 136015 h 312199"/>
              <a:gd name="connsiteX41" fmla="*/ 7401655 w 8919505"/>
              <a:gd name="connsiteY41" fmla="*/ 160171 h 312199"/>
              <a:gd name="connsiteX42" fmla="*/ 7383706 w 8919505"/>
              <a:gd name="connsiteY42" fmla="*/ 227159 h 312199"/>
              <a:gd name="connsiteX43" fmla="*/ 7247806 w 8919505"/>
              <a:gd name="connsiteY43" fmla="*/ 305621 h 312199"/>
              <a:gd name="connsiteX44" fmla="*/ 7180817 w 8919505"/>
              <a:gd name="connsiteY44" fmla="*/ 287672 h 312199"/>
              <a:gd name="connsiteX45" fmla="*/ 7198767 w 8919505"/>
              <a:gd name="connsiteY45" fmla="*/ 220683 h 312199"/>
              <a:gd name="connsiteX46" fmla="*/ 7334667 w 8919505"/>
              <a:gd name="connsiteY46" fmla="*/ 142221 h 312199"/>
              <a:gd name="connsiteX47" fmla="*/ 7353124 w 8919505"/>
              <a:gd name="connsiteY47" fmla="*/ 136015 h 312199"/>
              <a:gd name="connsiteX48" fmla="*/ 7077653 w 8919505"/>
              <a:gd name="connsiteY48" fmla="*/ 136015 h 312199"/>
              <a:gd name="connsiteX49" fmla="*/ 7126184 w 8919505"/>
              <a:gd name="connsiteY49" fmla="*/ 160171 h 312199"/>
              <a:gd name="connsiteX50" fmla="*/ 7108235 w 8919505"/>
              <a:gd name="connsiteY50" fmla="*/ 227159 h 312199"/>
              <a:gd name="connsiteX51" fmla="*/ 6972335 w 8919505"/>
              <a:gd name="connsiteY51" fmla="*/ 305621 h 312199"/>
              <a:gd name="connsiteX52" fmla="*/ 6905346 w 8919505"/>
              <a:gd name="connsiteY52" fmla="*/ 287672 h 312199"/>
              <a:gd name="connsiteX53" fmla="*/ 6923296 w 8919505"/>
              <a:gd name="connsiteY53" fmla="*/ 220683 h 312199"/>
              <a:gd name="connsiteX54" fmla="*/ 7059196 w 8919505"/>
              <a:gd name="connsiteY54" fmla="*/ 142221 h 312199"/>
              <a:gd name="connsiteX55" fmla="*/ 7077653 w 8919505"/>
              <a:gd name="connsiteY55" fmla="*/ 136015 h 312199"/>
              <a:gd name="connsiteX56" fmla="*/ 6802181 w 8919505"/>
              <a:gd name="connsiteY56" fmla="*/ 136015 h 312199"/>
              <a:gd name="connsiteX57" fmla="*/ 6850712 w 8919505"/>
              <a:gd name="connsiteY57" fmla="*/ 160171 h 312199"/>
              <a:gd name="connsiteX58" fmla="*/ 6832763 w 8919505"/>
              <a:gd name="connsiteY58" fmla="*/ 227159 h 312199"/>
              <a:gd name="connsiteX59" fmla="*/ 6696863 w 8919505"/>
              <a:gd name="connsiteY59" fmla="*/ 305621 h 312199"/>
              <a:gd name="connsiteX60" fmla="*/ 6629874 w 8919505"/>
              <a:gd name="connsiteY60" fmla="*/ 287672 h 312199"/>
              <a:gd name="connsiteX61" fmla="*/ 6647824 w 8919505"/>
              <a:gd name="connsiteY61" fmla="*/ 220683 h 312199"/>
              <a:gd name="connsiteX62" fmla="*/ 6783724 w 8919505"/>
              <a:gd name="connsiteY62" fmla="*/ 142221 h 312199"/>
              <a:gd name="connsiteX63" fmla="*/ 6802181 w 8919505"/>
              <a:gd name="connsiteY63" fmla="*/ 136015 h 312199"/>
              <a:gd name="connsiteX64" fmla="*/ 6526710 w 8919505"/>
              <a:gd name="connsiteY64" fmla="*/ 136015 h 312199"/>
              <a:gd name="connsiteX65" fmla="*/ 6575241 w 8919505"/>
              <a:gd name="connsiteY65" fmla="*/ 160171 h 312199"/>
              <a:gd name="connsiteX66" fmla="*/ 6557292 w 8919505"/>
              <a:gd name="connsiteY66" fmla="*/ 227159 h 312199"/>
              <a:gd name="connsiteX67" fmla="*/ 6421392 w 8919505"/>
              <a:gd name="connsiteY67" fmla="*/ 305621 h 312199"/>
              <a:gd name="connsiteX68" fmla="*/ 6354403 w 8919505"/>
              <a:gd name="connsiteY68" fmla="*/ 287672 h 312199"/>
              <a:gd name="connsiteX69" fmla="*/ 6372353 w 8919505"/>
              <a:gd name="connsiteY69" fmla="*/ 220683 h 312199"/>
              <a:gd name="connsiteX70" fmla="*/ 6508253 w 8919505"/>
              <a:gd name="connsiteY70" fmla="*/ 142221 h 312199"/>
              <a:gd name="connsiteX71" fmla="*/ 6526710 w 8919505"/>
              <a:gd name="connsiteY71" fmla="*/ 136015 h 312199"/>
              <a:gd name="connsiteX72" fmla="*/ 6251239 w 8919505"/>
              <a:gd name="connsiteY72" fmla="*/ 136015 h 312199"/>
              <a:gd name="connsiteX73" fmla="*/ 6299770 w 8919505"/>
              <a:gd name="connsiteY73" fmla="*/ 160171 h 312199"/>
              <a:gd name="connsiteX74" fmla="*/ 6281821 w 8919505"/>
              <a:gd name="connsiteY74" fmla="*/ 227159 h 312199"/>
              <a:gd name="connsiteX75" fmla="*/ 6145921 w 8919505"/>
              <a:gd name="connsiteY75" fmla="*/ 305621 h 312199"/>
              <a:gd name="connsiteX76" fmla="*/ 6078932 w 8919505"/>
              <a:gd name="connsiteY76" fmla="*/ 287672 h 312199"/>
              <a:gd name="connsiteX77" fmla="*/ 6096882 w 8919505"/>
              <a:gd name="connsiteY77" fmla="*/ 220683 h 312199"/>
              <a:gd name="connsiteX78" fmla="*/ 6232782 w 8919505"/>
              <a:gd name="connsiteY78" fmla="*/ 142221 h 312199"/>
              <a:gd name="connsiteX79" fmla="*/ 6251239 w 8919505"/>
              <a:gd name="connsiteY79" fmla="*/ 136015 h 312199"/>
              <a:gd name="connsiteX80" fmla="*/ 5975768 w 8919505"/>
              <a:gd name="connsiteY80" fmla="*/ 136015 h 312199"/>
              <a:gd name="connsiteX81" fmla="*/ 6024299 w 8919505"/>
              <a:gd name="connsiteY81" fmla="*/ 160171 h 312199"/>
              <a:gd name="connsiteX82" fmla="*/ 6006350 w 8919505"/>
              <a:gd name="connsiteY82" fmla="*/ 227159 h 312199"/>
              <a:gd name="connsiteX83" fmla="*/ 5870450 w 8919505"/>
              <a:gd name="connsiteY83" fmla="*/ 305621 h 312199"/>
              <a:gd name="connsiteX84" fmla="*/ 5803461 w 8919505"/>
              <a:gd name="connsiteY84" fmla="*/ 287672 h 312199"/>
              <a:gd name="connsiteX85" fmla="*/ 5821411 w 8919505"/>
              <a:gd name="connsiteY85" fmla="*/ 220683 h 312199"/>
              <a:gd name="connsiteX86" fmla="*/ 5957311 w 8919505"/>
              <a:gd name="connsiteY86" fmla="*/ 142221 h 312199"/>
              <a:gd name="connsiteX87" fmla="*/ 5975768 w 8919505"/>
              <a:gd name="connsiteY87" fmla="*/ 136015 h 312199"/>
              <a:gd name="connsiteX88" fmla="*/ 5700297 w 8919505"/>
              <a:gd name="connsiteY88" fmla="*/ 136015 h 312199"/>
              <a:gd name="connsiteX89" fmla="*/ 5748828 w 8919505"/>
              <a:gd name="connsiteY89" fmla="*/ 160171 h 312199"/>
              <a:gd name="connsiteX90" fmla="*/ 5730879 w 8919505"/>
              <a:gd name="connsiteY90" fmla="*/ 227159 h 312199"/>
              <a:gd name="connsiteX91" fmla="*/ 5594979 w 8919505"/>
              <a:gd name="connsiteY91" fmla="*/ 305621 h 312199"/>
              <a:gd name="connsiteX92" fmla="*/ 5527990 w 8919505"/>
              <a:gd name="connsiteY92" fmla="*/ 287672 h 312199"/>
              <a:gd name="connsiteX93" fmla="*/ 5545940 w 8919505"/>
              <a:gd name="connsiteY93" fmla="*/ 220683 h 312199"/>
              <a:gd name="connsiteX94" fmla="*/ 5681840 w 8919505"/>
              <a:gd name="connsiteY94" fmla="*/ 142221 h 312199"/>
              <a:gd name="connsiteX95" fmla="*/ 5700297 w 8919505"/>
              <a:gd name="connsiteY95" fmla="*/ 136015 h 312199"/>
              <a:gd name="connsiteX96" fmla="*/ 5424826 w 8919505"/>
              <a:gd name="connsiteY96" fmla="*/ 136015 h 312199"/>
              <a:gd name="connsiteX97" fmla="*/ 5473357 w 8919505"/>
              <a:gd name="connsiteY97" fmla="*/ 160171 h 312199"/>
              <a:gd name="connsiteX98" fmla="*/ 5455408 w 8919505"/>
              <a:gd name="connsiteY98" fmla="*/ 227159 h 312199"/>
              <a:gd name="connsiteX99" fmla="*/ 5319508 w 8919505"/>
              <a:gd name="connsiteY99" fmla="*/ 305621 h 312199"/>
              <a:gd name="connsiteX100" fmla="*/ 5252519 w 8919505"/>
              <a:gd name="connsiteY100" fmla="*/ 287672 h 312199"/>
              <a:gd name="connsiteX101" fmla="*/ 5270469 w 8919505"/>
              <a:gd name="connsiteY101" fmla="*/ 220683 h 312199"/>
              <a:gd name="connsiteX102" fmla="*/ 5406369 w 8919505"/>
              <a:gd name="connsiteY102" fmla="*/ 142221 h 312199"/>
              <a:gd name="connsiteX103" fmla="*/ 5424826 w 8919505"/>
              <a:gd name="connsiteY103" fmla="*/ 136015 h 312199"/>
              <a:gd name="connsiteX104" fmla="*/ 5149355 w 8919505"/>
              <a:gd name="connsiteY104" fmla="*/ 136015 h 312199"/>
              <a:gd name="connsiteX105" fmla="*/ 5197886 w 8919505"/>
              <a:gd name="connsiteY105" fmla="*/ 160171 h 312199"/>
              <a:gd name="connsiteX106" fmla="*/ 5179937 w 8919505"/>
              <a:gd name="connsiteY106" fmla="*/ 227159 h 312199"/>
              <a:gd name="connsiteX107" fmla="*/ 5044037 w 8919505"/>
              <a:gd name="connsiteY107" fmla="*/ 305621 h 312199"/>
              <a:gd name="connsiteX108" fmla="*/ 4977048 w 8919505"/>
              <a:gd name="connsiteY108" fmla="*/ 287672 h 312199"/>
              <a:gd name="connsiteX109" fmla="*/ 4994998 w 8919505"/>
              <a:gd name="connsiteY109" fmla="*/ 220683 h 312199"/>
              <a:gd name="connsiteX110" fmla="*/ 5130898 w 8919505"/>
              <a:gd name="connsiteY110" fmla="*/ 142221 h 312199"/>
              <a:gd name="connsiteX111" fmla="*/ 5149355 w 8919505"/>
              <a:gd name="connsiteY111" fmla="*/ 136015 h 312199"/>
              <a:gd name="connsiteX112" fmla="*/ 4873884 w 8919505"/>
              <a:gd name="connsiteY112" fmla="*/ 136015 h 312199"/>
              <a:gd name="connsiteX113" fmla="*/ 4922415 w 8919505"/>
              <a:gd name="connsiteY113" fmla="*/ 160171 h 312199"/>
              <a:gd name="connsiteX114" fmla="*/ 4904466 w 8919505"/>
              <a:gd name="connsiteY114" fmla="*/ 227159 h 312199"/>
              <a:gd name="connsiteX115" fmla="*/ 4768566 w 8919505"/>
              <a:gd name="connsiteY115" fmla="*/ 305621 h 312199"/>
              <a:gd name="connsiteX116" fmla="*/ 4701577 w 8919505"/>
              <a:gd name="connsiteY116" fmla="*/ 287672 h 312199"/>
              <a:gd name="connsiteX117" fmla="*/ 4719527 w 8919505"/>
              <a:gd name="connsiteY117" fmla="*/ 220683 h 312199"/>
              <a:gd name="connsiteX118" fmla="*/ 4855427 w 8919505"/>
              <a:gd name="connsiteY118" fmla="*/ 142221 h 312199"/>
              <a:gd name="connsiteX119" fmla="*/ 4873884 w 8919505"/>
              <a:gd name="connsiteY119" fmla="*/ 136015 h 312199"/>
              <a:gd name="connsiteX120" fmla="*/ 4598413 w 8919505"/>
              <a:gd name="connsiteY120" fmla="*/ 136015 h 312199"/>
              <a:gd name="connsiteX121" fmla="*/ 4646944 w 8919505"/>
              <a:gd name="connsiteY121" fmla="*/ 160171 h 312199"/>
              <a:gd name="connsiteX122" fmla="*/ 4628995 w 8919505"/>
              <a:gd name="connsiteY122" fmla="*/ 227159 h 312199"/>
              <a:gd name="connsiteX123" fmla="*/ 4493095 w 8919505"/>
              <a:gd name="connsiteY123" fmla="*/ 305621 h 312199"/>
              <a:gd name="connsiteX124" fmla="*/ 4426106 w 8919505"/>
              <a:gd name="connsiteY124" fmla="*/ 287672 h 312199"/>
              <a:gd name="connsiteX125" fmla="*/ 4444056 w 8919505"/>
              <a:gd name="connsiteY125" fmla="*/ 220683 h 312199"/>
              <a:gd name="connsiteX126" fmla="*/ 4579956 w 8919505"/>
              <a:gd name="connsiteY126" fmla="*/ 142221 h 312199"/>
              <a:gd name="connsiteX127" fmla="*/ 4598413 w 8919505"/>
              <a:gd name="connsiteY127" fmla="*/ 136015 h 312199"/>
              <a:gd name="connsiteX128" fmla="*/ 4310944 w 8919505"/>
              <a:gd name="connsiteY128" fmla="*/ 136015 h 312199"/>
              <a:gd name="connsiteX129" fmla="*/ 4359475 w 8919505"/>
              <a:gd name="connsiteY129" fmla="*/ 160171 h 312199"/>
              <a:gd name="connsiteX130" fmla="*/ 4341526 w 8919505"/>
              <a:gd name="connsiteY130" fmla="*/ 227159 h 312199"/>
              <a:gd name="connsiteX131" fmla="*/ 4205626 w 8919505"/>
              <a:gd name="connsiteY131" fmla="*/ 305621 h 312199"/>
              <a:gd name="connsiteX132" fmla="*/ 4138637 w 8919505"/>
              <a:gd name="connsiteY132" fmla="*/ 287672 h 312199"/>
              <a:gd name="connsiteX133" fmla="*/ 4156587 w 8919505"/>
              <a:gd name="connsiteY133" fmla="*/ 220683 h 312199"/>
              <a:gd name="connsiteX134" fmla="*/ 4292487 w 8919505"/>
              <a:gd name="connsiteY134" fmla="*/ 142221 h 312199"/>
              <a:gd name="connsiteX135" fmla="*/ 4310944 w 8919505"/>
              <a:gd name="connsiteY135" fmla="*/ 136015 h 312199"/>
              <a:gd name="connsiteX136" fmla="*/ 4035475 w 8919505"/>
              <a:gd name="connsiteY136" fmla="*/ 136015 h 312199"/>
              <a:gd name="connsiteX137" fmla="*/ 4084006 w 8919505"/>
              <a:gd name="connsiteY137" fmla="*/ 160171 h 312199"/>
              <a:gd name="connsiteX138" fmla="*/ 4066057 w 8919505"/>
              <a:gd name="connsiteY138" fmla="*/ 227159 h 312199"/>
              <a:gd name="connsiteX139" fmla="*/ 3930157 w 8919505"/>
              <a:gd name="connsiteY139" fmla="*/ 305621 h 312199"/>
              <a:gd name="connsiteX140" fmla="*/ 3863168 w 8919505"/>
              <a:gd name="connsiteY140" fmla="*/ 287672 h 312199"/>
              <a:gd name="connsiteX141" fmla="*/ 3881118 w 8919505"/>
              <a:gd name="connsiteY141" fmla="*/ 220683 h 312199"/>
              <a:gd name="connsiteX142" fmla="*/ 4017018 w 8919505"/>
              <a:gd name="connsiteY142" fmla="*/ 142221 h 312199"/>
              <a:gd name="connsiteX143" fmla="*/ 4035475 w 8919505"/>
              <a:gd name="connsiteY143" fmla="*/ 136015 h 312199"/>
              <a:gd name="connsiteX144" fmla="*/ 3760004 w 8919505"/>
              <a:gd name="connsiteY144" fmla="*/ 136015 h 312199"/>
              <a:gd name="connsiteX145" fmla="*/ 3808535 w 8919505"/>
              <a:gd name="connsiteY145" fmla="*/ 160171 h 312199"/>
              <a:gd name="connsiteX146" fmla="*/ 3790586 w 8919505"/>
              <a:gd name="connsiteY146" fmla="*/ 227159 h 312199"/>
              <a:gd name="connsiteX147" fmla="*/ 3654686 w 8919505"/>
              <a:gd name="connsiteY147" fmla="*/ 305621 h 312199"/>
              <a:gd name="connsiteX148" fmla="*/ 3587697 w 8919505"/>
              <a:gd name="connsiteY148" fmla="*/ 287672 h 312199"/>
              <a:gd name="connsiteX149" fmla="*/ 3605647 w 8919505"/>
              <a:gd name="connsiteY149" fmla="*/ 220683 h 312199"/>
              <a:gd name="connsiteX150" fmla="*/ 3741547 w 8919505"/>
              <a:gd name="connsiteY150" fmla="*/ 142221 h 312199"/>
              <a:gd name="connsiteX151" fmla="*/ 3760004 w 8919505"/>
              <a:gd name="connsiteY151" fmla="*/ 136015 h 312199"/>
              <a:gd name="connsiteX152" fmla="*/ 3484533 w 8919505"/>
              <a:gd name="connsiteY152" fmla="*/ 136015 h 312199"/>
              <a:gd name="connsiteX153" fmla="*/ 3533064 w 8919505"/>
              <a:gd name="connsiteY153" fmla="*/ 160171 h 312199"/>
              <a:gd name="connsiteX154" fmla="*/ 3515115 w 8919505"/>
              <a:gd name="connsiteY154" fmla="*/ 227159 h 312199"/>
              <a:gd name="connsiteX155" fmla="*/ 3379215 w 8919505"/>
              <a:gd name="connsiteY155" fmla="*/ 305621 h 312199"/>
              <a:gd name="connsiteX156" fmla="*/ 3312227 w 8919505"/>
              <a:gd name="connsiteY156" fmla="*/ 287672 h 312199"/>
              <a:gd name="connsiteX157" fmla="*/ 3330176 w 8919505"/>
              <a:gd name="connsiteY157" fmla="*/ 220683 h 312199"/>
              <a:gd name="connsiteX158" fmla="*/ 3466076 w 8919505"/>
              <a:gd name="connsiteY158" fmla="*/ 142221 h 312199"/>
              <a:gd name="connsiteX159" fmla="*/ 3484533 w 8919505"/>
              <a:gd name="connsiteY159" fmla="*/ 136015 h 312199"/>
              <a:gd name="connsiteX160" fmla="*/ 3209063 w 8919505"/>
              <a:gd name="connsiteY160" fmla="*/ 136015 h 312199"/>
              <a:gd name="connsiteX161" fmla="*/ 3257593 w 8919505"/>
              <a:gd name="connsiteY161" fmla="*/ 160171 h 312199"/>
              <a:gd name="connsiteX162" fmla="*/ 3239644 w 8919505"/>
              <a:gd name="connsiteY162" fmla="*/ 227159 h 312199"/>
              <a:gd name="connsiteX163" fmla="*/ 3103744 w 8919505"/>
              <a:gd name="connsiteY163" fmla="*/ 305621 h 312199"/>
              <a:gd name="connsiteX164" fmla="*/ 3036756 w 8919505"/>
              <a:gd name="connsiteY164" fmla="*/ 287672 h 312199"/>
              <a:gd name="connsiteX165" fmla="*/ 3054706 w 8919505"/>
              <a:gd name="connsiteY165" fmla="*/ 220683 h 312199"/>
              <a:gd name="connsiteX166" fmla="*/ 3190605 w 8919505"/>
              <a:gd name="connsiteY166" fmla="*/ 142221 h 312199"/>
              <a:gd name="connsiteX167" fmla="*/ 3209063 w 8919505"/>
              <a:gd name="connsiteY167" fmla="*/ 136015 h 312199"/>
              <a:gd name="connsiteX168" fmla="*/ 2933593 w 8919505"/>
              <a:gd name="connsiteY168" fmla="*/ 136015 h 312199"/>
              <a:gd name="connsiteX169" fmla="*/ 2982124 w 8919505"/>
              <a:gd name="connsiteY169" fmla="*/ 160171 h 312199"/>
              <a:gd name="connsiteX170" fmla="*/ 2964174 w 8919505"/>
              <a:gd name="connsiteY170" fmla="*/ 227159 h 312199"/>
              <a:gd name="connsiteX171" fmla="*/ 2828274 w 8919505"/>
              <a:gd name="connsiteY171" fmla="*/ 305621 h 312199"/>
              <a:gd name="connsiteX172" fmla="*/ 2761286 w 8919505"/>
              <a:gd name="connsiteY172" fmla="*/ 287672 h 312199"/>
              <a:gd name="connsiteX173" fmla="*/ 2779236 w 8919505"/>
              <a:gd name="connsiteY173" fmla="*/ 220683 h 312199"/>
              <a:gd name="connsiteX174" fmla="*/ 2915136 w 8919505"/>
              <a:gd name="connsiteY174" fmla="*/ 142221 h 312199"/>
              <a:gd name="connsiteX175" fmla="*/ 2933593 w 8919505"/>
              <a:gd name="connsiteY175" fmla="*/ 136015 h 312199"/>
              <a:gd name="connsiteX176" fmla="*/ 2658123 w 8919505"/>
              <a:gd name="connsiteY176" fmla="*/ 136015 h 312199"/>
              <a:gd name="connsiteX177" fmla="*/ 2706653 w 8919505"/>
              <a:gd name="connsiteY177" fmla="*/ 160171 h 312199"/>
              <a:gd name="connsiteX178" fmla="*/ 2688704 w 8919505"/>
              <a:gd name="connsiteY178" fmla="*/ 227159 h 312199"/>
              <a:gd name="connsiteX179" fmla="*/ 2552804 w 8919505"/>
              <a:gd name="connsiteY179" fmla="*/ 305621 h 312199"/>
              <a:gd name="connsiteX180" fmla="*/ 2485816 w 8919505"/>
              <a:gd name="connsiteY180" fmla="*/ 287672 h 312199"/>
              <a:gd name="connsiteX181" fmla="*/ 2503765 w 8919505"/>
              <a:gd name="connsiteY181" fmla="*/ 220683 h 312199"/>
              <a:gd name="connsiteX182" fmla="*/ 2639665 w 8919505"/>
              <a:gd name="connsiteY182" fmla="*/ 142221 h 312199"/>
              <a:gd name="connsiteX183" fmla="*/ 2658123 w 8919505"/>
              <a:gd name="connsiteY183" fmla="*/ 136015 h 312199"/>
              <a:gd name="connsiteX184" fmla="*/ 2382652 w 8919505"/>
              <a:gd name="connsiteY184" fmla="*/ 136015 h 312199"/>
              <a:gd name="connsiteX185" fmla="*/ 2431181 w 8919505"/>
              <a:gd name="connsiteY185" fmla="*/ 160171 h 312199"/>
              <a:gd name="connsiteX186" fmla="*/ 2413232 w 8919505"/>
              <a:gd name="connsiteY186" fmla="*/ 227159 h 312199"/>
              <a:gd name="connsiteX187" fmla="*/ 2277332 w 8919505"/>
              <a:gd name="connsiteY187" fmla="*/ 305621 h 312199"/>
              <a:gd name="connsiteX188" fmla="*/ 2210345 w 8919505"/>
              <a:gd name="connsiteY188" fmla="*/ 287672 h 312199"/>
              <a:gd name="connsiteX189" fmla="*/ 2228294 w 8919505"/>
              <a:gd name="connsiteY189" fmla="*/ 220683 h 312199"/>
              <a:gd name="connsiteX190" fmla="*/ 2364194 w 8919505"/>
              <a:gd name="connsiteY190" fmla="*/ 142221 h 312199"/>
              <a:gd name="connsiteX191" fmla="*/ 2382652 w 8919505"/>
              <a:gd name="connsiteY191" fmla="*/ 136015 h 312199"/>
              <a:gd name="connsiteX192" fmla="*/ 2107181 w 8919505"/>
              <a:gd name="connsiteY192" fmla="*/ 136015 h 312199"/>
              <a:gd name="connsiteX193" fmla="*/ 2155711 w 8919505"/>
              <a:gd name="connsiteY193" fmla="*/ 160171 h 312199"/>
              <a:gd name="connsiteX194" fmla="*/ 2137762 w 8919505"/>
              <a:gd name="connsiteY194" fmla="*/ 227159 h 312199"/>
              <a:gd name="connsiteX195" fmla="*/ 2001862 w 8919505"/>
              <a:gd name="connsiteY195" fmla="*/ 305621 h 312199"/>
              <a:gd name="connsiteX196" fmla="*/ 1934874 w 8919505"/>
              <a:gd name="connsiteY196" fmla="*/ 287672 h 312199"/>
              <a:gd name="connsiteX197" fmla="*/ 1952823 w 8919505"/>
              <a:gd name="connsiteY197" fmla="*/ 220683 h 312199"/>
              <a:gd name="connsiteX198" fmla="*/ 2088723 w 8919505"/>
              <a:gd name="connsiteY198" fmla="*/ 142221 h 312199"/>
              <a:gd name="connsiteX199" fmla="*/ 2107181 w 8919505"/>
              <a:gd name="connsiteY199" fmla="*/ 136015 h 312199"/>
              <a:gd name="connsiteX200" fmla="*/ 1831711 w 8919505"/>
              <a:gd name="connsiteY200" fmla="*/ 136015 h 312199"/>
              <a:gd name="connsiteX201" fmla="*/ 1880241 w 8919505"/>
              <a:gd name="connsiteY201" fmla="*/ 160171 h 312199"/>
              <a:gd name="connsiteX202" fmla="*/ 1862291 w 8919505"/>
              <a:gd name="connsiteY202" fmla="*/ 227159 h 312199"/>
              <a:gd name="connsiteX203" fmla="*/ 1726392 w 8919505"/>
              <a:gd name="connsiteY203" fmla="*/ 305621 h 312199"/>
              <a:gd name="connsiteX204" fmla="*/ 1659404 w 8919505"/>
              <a:gd name="connsiteY204" fmla="*/ 287672 h 312199"/>
              <a:gd name="connsiteX205" fmla="*/ 1677353 w 8919505"/>
              <a:gd name="connsiteY205" fmla="*/ 220683 h 312199"/>
              <a:gd name="connsiteX206" fmla="*/ 1813251 w 8919505"/>
              <a:gd name="connsiteY206" fmla="*/ 142221 h 312199"/>
              <a:gd name="connsiteX207" fmla="*/ 1831711 w 8919505"/>
              <a:gd name="connsiteY207" fmla="*/ 136015 h 312199"/>
              <a:gd name="connsiteX208" fmla="*/ 1556239 w 8919505"/>
              <a:gd name="connsiteY208" fmla="*/ 136015 h 312199"/>
              <a:gd name="connsiteX209" fmla="*/ 1604770 w 8919505"/>
              <a:gd name="connsiteY209" fmla="*/ 160171 h 312199"/>
              <a:gd name="connsiteX210" fmla="*/ 1586820 w 8919505"/>
              <a:gd name="connsiteY210" fmla="*/ 227159 h 312199"/>
              <a:gd name="connsiteX211" fmla="*/ 1450921 w 8919505"/>
              <a:gd name="connsiteY211" fmla="*/ 305621 h 312199"/>
              <a:gd name="connsiteX212" fmla="*/ 1383932 w 8919505"/>
              <a:gd name="connsiteY212" fmla="*/ 287672 h 312199"/>
              <a:gd name="connsiteX213" fmla="*/ 1401881 w 8919505"/>
              <a:gd name="connsiteY213" fmla="*/ 220683 h 312199"/>
              <a:gd name="connsiteX214" fmla="*/ 1537782 w 8919505"/>
              <a:gd name="connsiteY214" fmla="*/ 142221 h 312199"/>
              <a:gd name="connsiteX215" fmla="*/ 1556239 w 8919505"/>
              <a:gd name="connsiteY215" fmla="*/ 136015 h 312199"/>
              <a:gd name="connsiteX216" fmla="*/ 1280768 w 8919505"/>
              <a:gd name="connsiteY216" fmla="*/ 136015 h 312199"/>
              <a:gd name="connsiteX217" fmla="*/ 1329299 w 8919505"/>
              <a:gd name="connsiteY217" fmla="*/ 160171 h 312199"/>
              <a:gd name="connsiteX218" fmla="*/ 1311350 w 8919505"/>
              <a:gd name="connsiteY218" fmla="*/ 227159 h 312199"/>
              <a:gd name="connsiteX219" fmla="*/ 1175450 w 8919505"/>
              <a:gd name="connsiteY219" fmla="*/ 305621 h 312199"/>
              <a:gd name="connsiteX220" fmla="*/ 1108461 w 8919505"/>
              <a:gd name="connsiteY220" fmla="*/ 287672 h 312199"/>
              <a:gd name="connsiteX221" fmla="*/ 1126411 w 8919505"/>
              <a:gd name="connsiteY221" fmla="*/ 220683 h 312199"/>
              <a:gd name="connsiteX222" fmla="*/ 1262311 w 8919505"/>
              <a:gd name="connsiteY222" fmla="*/ 142221 h 312199"/>
              <a:gd name="connsiteX223" fmla="*/ 1280768 w 8919505"/>
              <a:gd name="connsiteY223" fmla="*/ 136015 h 312199"/>
              <a:gd name="connsiteX224" fmla="*/ 1005298 w 8919505"/>
              <a:gd name="connsiteY224" fmla="*/ 136015 h 312199"/>
              <a:gd name="connsiteX225" fmla="*/ 1053829 w 8919505"/>
              <a:gd name="connsiteY225" fmla="*/ 160171 h 312199"/>
              <a:gd name="connsiteX226" fmla="*/ 1035879 w 8919505"/>
              <a:gd name="connsiteY226" fmla="*/ 227159 h 312199"/>
              <a:gd name="connsiteX227" fmla="*/ 899980 w 8919505"/>
              <a:gd name="connsiteY227" fmla="*/ 305621 h 312199"/>
              <a:gd name="connsiteX228" fmla="*/ 832991 w 8919505"/>
              <a:gd name="connsiteY228" fmla="*/ 287672 h 312199"/>
              <a:gd name="connsiteX229" fmla="*/ 850940 w 8919505"/>
              <a:gd name="connsiteY229" fmla="*/ 220683 h 312199"/>
              <a:gd name="connsiteX230" fmla="*/ 986841 w 8919505"/>
              <a:gd name="connsiteY230" fmla="*/ 142221 h 312199"/>
              <a:gd name="connsiteX231" fmla="*/ 1005298 w 8919505"/>
              <a:gd name="connsiteY231" fmla="*/ 136015 h 312199"/>
              <a:gd name="connsiteX232" fmla="*/ 729827 w 8919505"/>
              <a:gd name="connsiteY232" fmla="*/ 136015 h 312199"/>
              <a:gd name="connsiteX233" fmla="*/ 778358 w 8919505"/>
              <a:gd name="connsiteY233" fmla="*/ 160171 h 312199"/>
              <a:gd name="connsiteX234" fmla="*/ 760409 w 8919505"/>
              <a:gd name="connsiteY234" fmla="*/ 227159 h 312199"/>
              <a:gd name="connsiteX235" fmla="*/ 624509 w 8919505"/>
              <a:gd name="connsiteY235" fmla="*/ 305621 h 312199"/>
              <a:gd name="connsiteX236" fmla="*/ 557520 w 8919505"/>
              <a:gd name="connsiteY236" fmla="*/ 287672 h 312199"/>
              <a:gd name="connsiteX237" fmla="*/ 575470 w 8919505"/>
              <a:gd name="connsiteY237" fmla="*/ 220683 h 312199"/>
              <a:gd name="connsiteX238" fmla="*/ 711370 w 8919505"/>
              <a:gd name="connsiteY238" fmla="*/ 142221 h 312199"/>
              <a:gd name="connsiteX239" fmla="*/ 729827 w 8919505"/>
              <a:gd name="connsiteY239" fmla="*/ 136015 h 312199"/>
              <a:gd name="connsiteX240" fmla="*/ 454356 w 8919505"/>
              <a:gd name="connsiteY240" fmla="*/ 136015 h 312199"/>
              <a:gd name="connsiteX241" fmla="*/ 502887 w 8919505"/>
              <a:gd name="connsiteY241" fmla="*/ 160171 h 312199"/>
              <a:gd name="connsiteX242" fmla="*/ 484938 w 8919505"/>
              <a:gd name="connsiteY242" fmla="*/ 227159 h 312199"/>
              <a:gd name="connsiteX243" fmla="*/ 349038 w 8919505"/>
              <a:gd name="connsiteY243" fmla="*/ 305621 h 312199"/>
              <a:gd name="connsiteX244" fmla="*/ 282049 w 8919505"/>
              <a:gd name="connsiteY244" fmla="*/ 287672 h 312199"/>
              <a:gd name="connsiteX245" fmla="*/ 299999 w 8919505"/>
              <a:gd name="connsiteY245" fmla="*/ 220683 h 312199"/>
              <a:gd name="connsiteX246" fmla="*/ 435899 w 8919505"/>
              <a:gd name="connsiteY246" fmla="*/ 142221 h 312199"/>
              <a:gd name="connsiteX247" fmla="*/ 454356 w 8919505"/>
              <a:gd name="connsiteY247" fmla="*/ 136015 h 312199"/>
              <a:gd name="connsiteX248" fmla="*/ 178885 w 8919505"/>
              <a:gd name="connsiteY248" fmla="*/ 136015 h 312199"/>
              <a:gd name="connsiteX249" fmla="*/ 227417 w 8919505"/>
              <a:gd name="connsiteY249" fmla="*/ 160171 h 312199"/>
              <a:gd name="connsiteX250" fmla="*/ 209467 w 8919505"/>
              <a:gd name="connsiteY250" fmla="*/ 227159 h 312199"/>
              <a:gd name="connsiteX251" fmla="*/ 73567 w 8919505"/>
              <a:gd name="connsiteY251" fmla="*/ 305621 h 312199"/>
              <a:gd name="connsiteX252" fmla="*/ 6579 w 8919505"/>
              <a:gd name="connsiteY252" fmla="*/ 287672 h 312199"/>
              <a:gd name="connsiteX253" fmla="*/ 24528 w 8919505"/>
              <a:gd name="connsiteY253" fmla="*/ 220683 h 312199"/>
              <a:gd name="connsiteX254" fmla="*/ 160428 w 8919505"/>
              <a:gd name="connsiteY254" fmla="*/ 142221 h 312199"/>
              <a:gd name="connsiteX255" fmla="*/ 178885 w 8919505"/>
              <a:gd name="connsiteY255" fmla="*/ 136015 h 312199"/>
              <a:gd name="connsiteX256" fmla="*/ 8740620 w 8919505"/>
              <a:gd name="connsiteY256" fmla="*/ 372 h 312199"/>
              <a:gd name="connsiteX257" fmla="*/ 8759077 w 8919505"/>
              <a:gd name="connsiteY257" fmla="*/ 6578 h 312199"/>
              <a:gd name="connsiteX258" fmla="*/ 8894978 w 8919505"/>
              <a:gd name="connsiteY258" fmla="*/ 85040 h 312199"/>
              <a:gd name="connsiteX259" fmla="*/ 8912927 w 8919505"/>
              <a:gd name="connsiteY259" fmla="*/ 152029 h 312199"/>
              <a:gd name="connsiteX260" fmla="*/ 8845939 w 8919505"/>
              <a:gd name="connsiteY260" fmla="*/ 169978 h 312199"/>
              <a:gd name="connsiteX261" fmla="*/ 8710038 w 8919505"/>
              <a:gd name="connsiteY261" fmla="*/ 91516 h 312199"/>
              <a:gd name="connsiteX262" fmla="*/ 8692089 w 8919505"/>
              <a:gd name="connsiteY262" fmla="*/ 24528 h 312199"/>
              <a:gd name="connsiteX263" fmla="*/ 8740620 w 8919505"/>
              <a:gd name="connsiteY263" fmla="*/ 372 h 312199"/>
              <a:gd name="connsiteX264" fmla="*/ 8465151 w 8919505"/>
              <a:gd name="connsiteY264" fmla="*/ 372 h 312199"/>
              <a:gd name="connsiteX265" fmla="*/ 8483608 w 8919505"/>
              <a:gd name="connsiteY265" fmla="*/ 6578 h 312199"/>
              <a:gd name="connsiteX266" fmla="*/ 8619509 w 8919505"/>
              <a:gd name="connsiteY266" fmla="*/ 85040 h 312199"/>
              <a:gd name="connsiteX267" fmla="*/ 8637458 w 8919505"/>
              <a:gd name="connsiteY267" fmla="*/ 152029 h 312199"/>
              <a:gd name="connsiteX268" fmla="*/ 8570470 w 8919505"/>
              <a:gd name="connsiteY268" fmla="*/ 169978 h 312199"/>
              <a:gd name="connsiteX269" fmla="*/ 8434569 w 8919505"/>
              <a:gd name="connsiteY269" fmla="*/ 91516 h 312199"/>
              <a:gd name="connsiteX270" fmla="*/ 8416620 w 8919505"/>
              <a:gd name="connsiteY270" fmla="*/ 24528 h 312199"/>
              <a:gd name="connsiteX271" fmla="*/ 8465151 w 8919505"/>
              <a:gd name="connsiteY271" fmla="*/ 372 h 312199"/>
              <a:gd name="connsiteX272" fmla="*/ 8189680 w 8919505"/>
              <a:gd name="connsiteY272" fmla="*/ 372 h 312199"/>
              <a:gd name="connsiteX273" fmla="*/ 8208137 w 8919505"/>
              <a:gd name="connsiteY273" fmla="*/ 6578 h 312199"/>
              <a:gd name="connsiteX274" fmla="*/ 8344038 w 8919505"/>
              <a:gd name="connsiteY274" fmla="*/ 85040 h 312199"/>
              <a:gd name="connsiteX275" fmla="*/ 8361987 w 8919505"/>
              <a:gd name="connsiteY275" fmla="*/ 152029 h 312199"/>
              <a:gd name="connsiteX276" fmla="*/ 8294999 w 8919505"/>
              <a:gd name="connsiteY276" fmla="*/ 169978 h 312199"/>
              <a:gd name="connsiteX277" fmla="*/ 8159098 w 8919505"/>
              <a:gd name="connsiteY277" fmla="*/ 91516 h 312199"/>
              <a:gd name="connsiteX278" fmla="*/ 8141149 w 8919505"/>
              <a:gd name="connsiteY278" fmla="*/ 24528 h 312199"/>
              <a:gd name="connsiteX279" fmla="*/ 8189680 w 8919505"/>
              <a:gd name="connsiteY279" fmla="*/ 372 h 312199"/>
              <a:gd name="connsiteX280" fmla="*/ 7914209 w 8919505"/>
              <a:gd name="connsiteY280" fmla="*/ 372 h 312199"/>
              <a:gd name="connsiteX281" fmla="*/ 7932666 w 8919505"/>
              <a:gd name="connsiteY281" fmla="*/ 6578 h 312199"/>
              <a:gd name="connsiteX282" fmla="*/ 8068567 w 8919505"/>
              <a:gd name="connsiteY282" fmla="*/ 85040 h 312199"/>
              <a:gd name="connsiteX283" fmla="*/ 8086516 w 8919505"/>
              <a:gd name="connsiteY283" fmla="*/ 152029 h 312199"/>
              <a:gd name="connsiteX284" fmla="*/ 8019528 w 8919505"/>
              <a:gd name="connsiteY284" fmla="*/ 169978 h 312199"/>
              <a:gd name="connsiteX285" fmla="*/ 7883628 w 8919505"/>
              <a:gd name="connsiteY285" fmla="*/ 91516 h 312199"/>
              <a:gd name="connsiteX286" fmla="*/ 7865678 w 8919505"/>
              <a:gd name="connsiteY286" fmla="*/ 24528 h 312199"/>
              <a:gd name="connsiteX287" fmla="*/ 7914209 w 8919505"/>
              <a:gd name="connsiteY287" fmla="*/ 372 h 312199"/>
              <a:gd name="connsiteX288" fmla="*/ 7638738 w 8919505"/>
              <a:gd name="connsiteY288" fmla="*/ 372 h 312199"/>
              <a:gd name="connsiteX289" fmla="*/ 7657196 w 8919505"/>
              <a:gd name="connsiteY289" fmla="*/ 6578 h 312199"/>
              <a:gd name="connsiteX290" fmla="*/ 7793096 w 8919505"/>
              <a:gd name="connsiteY290" fmla="*/ 85040 h 312199"/>
              <a:gd name="connsiteX291" fmla="*/ 7811045 w 8919505"/>
              <a:gd name="connsiteY291" fmla="*/ 152029 h 312199"/>
              <a:gd name="connsiteX292" fmla="*/ 7744057 w 8919505"/>
              <a:gd name="connsiteY292" fmla="*/ 169978 h 312199"/>
              <a:gd name="connsiteX293" fmla="*/ 7608157 w 8919505"/>
              <a:gd name="connsiteY293" fmla="*/ 91516 h 312199"/>
              <a:gd name="connsiteX294" fmla="*/ 7590207 w 8919505"/>
              <a:gd name="connsiteY294" fmla="*/ 24528 h 312199"/>
              <a:gd name="connsiteX295" fmla="*/ 7638738 w 8919505"/>
              <a:gd name="connsiteY295" fmla="*/ 372 h 312199"/>
              <a:gd name="connsiteX296" fmla="*/ 7363267 w 8919505"/>
              <a:gd name="connsiteY296" fmla="*/ 372 h 312199"/>
              <a:gd name="connsiteX297" fmla="*/ 7381725 w 8919505"/>
              <a:gd name="connsiteY297" fmla="*/ 6578 h 312199"/>
              <a:gd name="connsiteX298" fmla="*/ 7517625 w 8919505"/>
              <a:gd name="connsiteY298" fmla="*/ 85040 h 312199"/>
              <a:gd name="connsiteX299" fmla="*/ 7535574 w 8919505"/>
              <a:gd name="connsiteY299" fmla="*/ 152029 h 312199"/>
              <a:gd name="connsiteX300" fmla="*/ 7468586 w 8919505"/>
              <a:gd name="connsiteY300" fmla="*/ 169978 h 312199"/>
              <a:gd name="connsiteX301" fmla="*/ 7332686 w 8919505"/>
              <a:gd name="connsiteY301" fmla="*/ 91516 h 312199"/>
              <a:gd name="connsiteX302" fmla="*/ 7314736 w 8919505"/>
              <a:gd name="connsiteY302" fmla="*/ 24528 h 312199"/>
              <a:gd name="connsiteX303" fmla="*/ 7363267 w 8919505"/>
              <a:gd name="connsiteY303" fmla="*/ 372 h 312199"/>
              <a:gd name="connsiteX304" fmla="*/ 7087796 w 8919505"/>
              <a:gd name="connsiteY304" fmla="*/ 372 h 312199"/>
              <a:gd name="connsiteX305" fmla="*/ 7106254 w 8919505"/>
              <a:gd name="connsiteY305" fmla="*/ 6578 h 312199"/>
              <a:gd name="connsiteX306" fmla="*/ 7242154 w 8919505"/>
              <a:gd name="connsiteY306" fmla="*/ 85040 h 312199"/>
              <a:gd name="connsiteX307" fmla="*/ 7260103 w 8919505"/>
              <a:gd name="connsiteY307" fmla="*/ 152029 h 312199"/>
              <a:gd name="connsiteX308" fmla="*/ 7193115 w 8919505"/>
              <a:gd name="connsiteY308" fmla="*/ 169978 h 312199"/>
              <a:gd name="connsiteX309" fmla="*/ 7057215 w 8919505"/>
              <a:gd name="connsiteY309" fmla="*/ 91516 h 312199"/>
              <a:gd name="connsiteX310" fmla="*/ 7039265 w 8919505"/>
              <a:gd name="connsiteY310" fmla="*/ 24528 h 312199"/>
              <a:gd name="connsiteX311" fmla="*/ 7087796 w 8919505"/>
              <a:gd name="connsiteY311" fmla="*/ 372 h 312199"/>
              <a:gd name="connsiteX312" fmla="*/ 6812324 w 8919505"/>
              <a:gd name="connsiteY312" fmla="*/ 372 h 312199"/>
              <a:gd name="connsiteX313" fmla="*/ 6830782 w 8919505"/>
              <a:gd name="connsiteY313" fmla="*/ 6578 h 312199"/>
              <a:gd name="connsiteX314" fmla="*/ 6966682 w 8919505"/>
              <a:gd name="connsiteY314" fmla="*/ 85040 h 312199"/>
              <a:gd name="connsiteX315" fmla="*/ 6984631 w 8919505"/>
              <a:gd name="connsiteY315" fmla="*/ 152029 h 312199"/>
              <a:gd name="connsiteX316" fmla="*/ 6917643 w 8919505"/>
              <a:gd name="connsiteY316" fmla="*/ 169978 h 312199"/>
              <a:gd name="connsiteX317" fmla="*/ 6781743 w 8919505"/>
              <a:gd name="connsiteY317" fmla="*/ 91516 h 312199"/>
              <a:gd name="connsiteX318" fmla="*/ 6763793 w 8919505"/>
              <a:gd name="connsiteY318" fmla="*/ 24528 h 312199"/>
              <a:gd name="connsiteX319" fmla="*/ 6812324 w 8919505"/>
              <a:gd name="connsiteY319" fmla="*/ 372 h 312199"/>
              <a:gd name="connsiteX320" fmla="*/ 6536853 w 8919505"/>
              <a:gd name="connsiteY320" fmla="*/ 372 h 312199"/>
              <a:gd name="connsiteX321" fmla="*/ 6555311 w 8919505"/>
              <a:gd name="connsiteY321" fmla="*/ 6578 h 312199"/>
              <a:gd name="connsiteX322" fmla="*/ 6691211 w 8919505"/>
              <a:gd name="connsiteY322" fmla="*/ 85040 h 312199"/>
              <a:gd name="connsiteX323" fmla="*/ 6709160 w 8919505"/>
              <a:gd name="connsiteY323" fmla="*/ 152029 h 312199"/>
              <a:gd name="connsiteX324" fmla="*/ 6642172 w 8919505"/>
              <a:gd name="connsiteY324" fmla="*/ 169978 h 312199"/>
              <a:gd name="connsiteX325" fmla="*/ 6506272 w 8919505"/>
              <a:gd name="connsiteY325" fmla="*/ 91516 h 312199"/>
              <a:gd name="connsiteX326" fmla="*/ 6488322 w 8919505"/>
              <a:gd name="connsiteY326" fmla="*/ 24528 h 312199"/>
              <a:gd name="connsiteX327" fmla="*/ 6536853 w 8919505"/>
              <a:gd name="connsiteY327" fmla="*/ 372 h 312199"/>
              <a:gd name="connsiteX328" fmla="*/ 6261382 w 8919505"/>
              <a:gd name="connsiteY328" fmla="*/ 372 h 312199"/>
              <a:gd name="connsiteX329" fmla="*/ 6279840 w 8919505"/>
              <a:gd name="connsiteY329" fmla="*/ 6578 h 312199"/>
              <a:gd name="connsiteX330" fmla="*/ 6415740 w 8919505"/>
              <a:gd name="connsiteY330" fmla="*/ 85040 h 312199"/>
              <a:gd name="connsiteX331" fmla="*/ 6433689 w 8919505"/>
              <a:gd name="connsiteY331" fmla="*/ 152029 h 312199"/>
              <a:gd name="connsiteX332" fmla="*/ 6366701 w 8919505"/>
              <a:gd name="connsiteY332" fmla="*/ 169978 h 312199"/>
              <a:gd name="connsiteX333" fmla="*/ 6230801 w 8919505"/>
              <a:gd name="connsiteY333" fmla="*/ 91516 h 312199"/>
              <a:gd name="connsiteX334" fmla="*/ 6212851 w 8919505"/>
              <a:gd name="connsiteY334" fmla="*/ 24528 h 312199"/>
              <a:gd name="connsiteX335" fmla="*/ 6261382 w 8919505"/>
              <a:gd name="connsiteY335" fmla="*/ 372 h 312199"/>
              <a:gd name="connsiteX336" fmla="*/ 5985911 w 8919505"/>
              <a:gd name="connsiteY336" fmla="*/ 372 h 312199"/>
              <a:gd name="connsiteX337" fmla="*/ 6004369 w 8919505"/>
              <a:gd name="connsiteY337" fmla="*/ 6578 h 312199"/>
              <a:gd name="connsiteX338" fmla="*/ 6140269 w 8919505"/>
              <a:gd name="connsiteY338" fmla="*/ 85040 h 312199"/>
              <a:gd name="connsiteX339" fmla="*/ 6158218 w 8919505"/>
              <a:gd name="connsiteY339" fmla="*/ 152029 h 312199"/>
              <a:gd name="connsiteX340" fmla="*/ 6091230 w 8919505"/>
              <a:gd name="connsiteY340" fmla="*/ 169978 h 312199"/>
              <a:gd name="connsiteX341" fmla="*/ 5955330 w 8919505"/>
              <a:gd name="connsiteY341" fmla="*/ 91516 h 312199"/>
              <a:gd name="connsiteX342" fmla="*/ 5937380 w 8919505"/>
              <a:gd name="connsiteY342" fmla="*/ 24528 h 312199"/>
              <a:gd name="connsiteX343" fmla="*/ 5985911 w 8919505"/>
              <a:gd name="connsiteY343" fmla="*/ 372 h 312199"/>
              <a:gd name="connsiteX344" fmla="*/ 5710440 w 8919505"/>
              <a:gd name="connsiteY344" fmla="*/ 372 h 312199"/>
              <a:gd name="connsiteX345" fmla="*/ 5728898 w 8919505"/>
              <a:gd name="connsiteY345" fmla="*/ 6578 h 312199"/>
              <a:gd name="connsiteX346" fmla="*/ 5864798 w 8919505"/>
              <a:gd name="connsiteY346" fmla="*/ 85040 h 312199"/>
              <a:gd name="connsiteX347" fmla="*/ 5882747 w 8919505"/>
              <a:gd name="connsiteY347" fmla="*/ 152029 h 312199"/>
              <a:gd name="connsiteX348" fmla="*/ 5815759 w 8919505"/>
              <a:gd name="connsiteY348" fmla="*/ 169978 h 312199"/>
              <a:gd name="connsiteX349" fmla="*/ 5679859 w 8919505"/>
              <a:gd name="connsiteY349" fmla="*/ 91516 h 312199"/>
              <a:gd name="connsiteX350" fmla="*/ 5661909 w 8919505"/>
              <a:gd name="connsiteY350" fmla="*/ 24528 h 312199"/>
              <a:gd name="connsiteX351" fmla="*/ 5710440 w 8919505"/>
              <a:gd name="connsiteY351" fmla="*/ 372 h 312199"/>
              <a:gd name="connsiteX352" fmla="*/ 5434969 w 8919505"/>
              <a:gd name="connsiteY352" fmla="*/ 372 h 312199"/>
              <a:gd name="connsiteX353" fmla="*/ 5453427 w 8919505"/>
              <a:gd name="connsiteY353" fmla="*/ 6578 h 312199"/>
              <a:gd name="connsiteX354" fmla="*/ 5589327 w 8919505"/>
              <a:gd name="connsiteY354" fmla="*/ 85040 h 312199"/>
              <a:gd name="connsiteX355" fmla="*/ 5607276 w 8919505"/>
              <a:gd name="connsiteY355" fmla="*/ 152029 h 312199"/>
              <a:gd name="connsiteX356" fmla="*/ 5540288 w 8919505"/>
              <a:gd name="connsiteY356" fmla="*/ 169978 h 312199"/>
              <a:gd name="connsiteX357" fmla="*/ 5404388 w 8919505"/>
              <a:gd name="connsiteY357" fmla="*/ 91516 h 312199"/>
              <a:gd name="connsiteX358" fmla="*/ 5386438 w 8919505"/>
              <a:gd name="connsiteY358" fmla="*/ 24528 h 312199"/>
              <a:gd name="connsiteX359" fmla="*/ 5434969 w 8919505"/>
              <a:gd name="connsiteY359" fmla="*/ 372 h 312199"/>
              <a:gd name="connsiteX360" fmla="*/ 5159498 w 8919505"/>
              <a:gd name="connsiteY360" fmla="*/ 372 h 312199"/>
              <a:gd name="connsiteX361" fmla="*/ 5177956 w 8919505"/>
              <a:gd name="connsiteY361" fmla="*/ 6578 h 312199"/>
              <a:gd name="connsiteX362" fmla="*/ 5313856 w 8919505"/>
              <a:gd name="connsiteY362" fmla="*/ 85040 h 312199"/>
              <a:gd name="connsiteX363" fmla="*/ 5331805 w 8919505"/>
              <a:gd name="connsiteY363" fmla="*/ 152029 h 312199"/>
              <a:gd name="connsiteX364" fmla="*/ 5264817 w 8919505"/>
              <a:gd name="connsiteY364" fmla="*/ 169978 h 312199"/>
              <a:gd name="connsiteX365" fmla="*/ 5128917 w 8919505"/>
              <a:gd name="connsiteY365" fmla="*/ 91516 h 312199"/>
              <a:gd name="connsiteX366" fmla="*/ 5110967 w 8919505"/>
              <a:gd name="connsiteY366" fmla="*/ 24528 h 312199"/>
              <a:gd name="connsiteX367" fmla="*/ 5159498 w 8919505"/>
              <a:gd name="connsiteY367" fmla="*/ 372 h 312199"/>
              <a:gd name="connsiteX368" fmla="*/ 4884027 w 8919505"/>
              <a:gd name="connsiteY368" fmla="*/ 372 h 312199"/>
              <a:gd name="connsiteX369" fmla="*/ 4902485 w 8919505"/>
              <a:gd name="connsiteY369" fmla="*/ 6578 h 312199"/>
              <a:gd name="connsiteX370" fmla="*/ 5038385 w 8919505"/>
              <a:gd name="connsiteY370" fmla="*/ 85040 h 312199"/>
              <a:gd name="connsiteX371" fmla="*/ 5056334 w 8919505"/>
              <a:gd name="connsiteY371" fmla="*/ 152029 h 312199"/>
              <a:gd name="connsiteX372" fmla="*/ 4989346 w 8919505"/>
              <a:gd name="connsiteY372" fmla="*/ 169978 h 312199"/>
              <a:gd name="connsiteX373" fmla="*/ 4853446 w 8919505"/>
              <a:gd name="connsiteY373" fmla="*/ 91516 h 312199"/>
              <a:gd name="connsiteX374" fmla="*/ 4835496 w 8919505"/>
              <a:gd name="connsiteY374" fmla="*/ 24528 h 312199"/>
              <a:gd name="connsiteX375" fmla="*/ 4884027 w 8919505"/>
              <a:gd name="connsiteY375" fmla="*/ 372 h 312199"/>
              <a:gd name="connsiteX376" fmla="*/ 4608556 w 8919505"/>
              <a:gd name="connsiteY376" fmla="*/ 372 h 312199"/>
              <a:gd name="connsiteX377" fmla="*/ 4627014 w 8919505"/>
              <a:gd name="connsiteY377" fmla="*/ 6578 h 312199"/>
              <a:gd name="connsiteX378" fmla="*/ 4762914 w 8919505"/>
              <a:gd name="connsiteY378" fmla="*/ 85040 h 312199"/>
              <a:gd name="connsiteX379" fmla="*/ 4780863 w 8919505"/>
              <a:gd name="connsiteY379" fmla="*/ 152029 h 312199"/>
              <a:gd name="connsiteX380" fmla="*/ 4713875 w 8919505"/>
              <a:gd name="connsiteY380" fmla="*/ 169978 h 312199"/>
              <a:gd name="connsiteX381" fmla="*/ 4577975 w 8919505"/>
              <a:gd name="connsiteY381" fmla="*/ 91516 h 312199"/>
              <a:gd name="connsiteX382" fmla="*/ 4560025 w 8919505"/>
              <a:gd name="connsiteY382" fmla="*/ 24528 h 312199"/>
              <a:gd name="connsiteX383" fmla="*/ 4608556 w 8919505"/>
              <a:gd name="connsiteY383" fmla="*/ 372 h 312199"/>
              <a:gd name="connsiteX384" fmla="*/ 4321087 w 8919505"/>
              <a:gd name="connsiteY384" fmla="*/ 372 h 312199"/>
              <a:gd name="connsiteX385" fmla="*/ 4339545 w 8919505"/>
              <a:gd name="connsiteY385" fmla="*/ 6578 h 312199"/>
              <a:gd name="connsiteX386" fmla="*/ 4475445 w 8919505"/>
              <a:gd name="connsiteY386" fmla="*/ 85040 h 312199"/>
              <a:gd name="connsiteX387" fmla="*/ 4493394 w 8919505"/>
              <a:gd name="connsiteY387" fmla="*/ 152029 h 312199"/>
              <a:gd name="connsiteX388" fmla="*/ 4426406 w 8919505"/>
              <a:gd name="connsiteY388" fmla="*/ 169978 h 312199"/>
              <a:gd name="connsiteX389" fmla="*/ 4290506 w 8919505"/>
              <a:gd name="connsiteY389" fmla="*/ 91516 h 312199"/>
              <a:gd name="connsiteX390" fmla="*/ 4272556 w 8919505"/>
              <a:gd name="connsiteY390" fmla="*/ 24528 h 312199"/>
              <a:gd name="connsiteX391" fmla="*/ 4321087 w 8919505"/>
              <a:gd name="connsiteY391" fmla="*/ 372 h 312199"/>
              <a:gd name="connsiteX392" fmla="*/ 4045618 w 8919505"/>
              <a:gd name="connsiteY392" fmla="*/ 372 h 312199"/>
              <a:gd name="connsiteX393" fmla="*/ 4064076 w 8919505"/>
              <a:gd name="connsiteY393" fmla="*/ 6578 h 312199"/>
              <a:gd name="connsiteX394" fmla="*/ 4199976 w 8919505"/>
              <a:gd name="connsiteY394" fmla="*/ 85040 h 312199"/>
              <a:gd name="connsiteX395" fmla="*/ 4217925 w 8919505"/>
              <a:gd name="connsiteY395" fmla="*/ 152029 h 312199"/>
              <a:gd name="connsiteX396" fmla="*/ 4150937 w 8919505"/>
              <a:gd name="connsiteY396" fmla="*/ 169978 h 312199"/>
              <a:gd name="connsiteX397" fmla="*/ 4015037 w 8919505"/>
              <a:gd name="connsiteY397" fmla="*/ 91516 h 312199"/>
              <a:gd name="connsiteX398" fmla="*/ 3997087 w 8919505"/>
              <a:gd name="connsiteY398" fmla="*/ 24528 h 312199"/>
              <a:gd name="connsiteX399" fmla="*/ 4045618 w 8919505"/>
              <a:gd name="connsiteY399" fmla="*/ 372 h 312199"/>
              <a:gd name="connsiteX400" fmla="*/ 3770147 w 8919505"/>
              <a:gd name="connsiteY400" fmla="*/ 372 h 312199"/>
              <a:gd name="connsiteX401" fmla="*/ 3788605 w 8919505"/>
              <a:gd name="connsiteY401" fmla="*/ 6578 h 312199"/>
              <a:gd name="connsiteX402" fmla="*/ 3924505 w 8919505"/>
              <a:gd name="connsiteY402" fmla="*/ 85040 h 312199"/>
              <a:gd name="connsiteX403" fmla="*/ 3942454 w 8919505"/>
              <a:gd name="connsiteY403" fmla="*/ 152029 h 312199"/>
              <a:gd name="connsiteX404" fmla="*/ 3875466 w 8919505"/>
              <a:gd name="connsiteY404" fmla="*/ 169978 h 312199"/>
              <a:gd name="connsiteX405" fmla="*/ 3739566 w 8919505"/>
              <a:gd name="connsiteY405" fmla="*/ 91516 h 312199"/>
              <a:gd name="connsiteX406" fmla="*/ 3721616 w 8919505"/>
              <a:gd name="connsiteY406" fmla="*/ 24528 h 312199"/>
              <a:gd name="connsiteX407" fmla="*/ 3770147 w 8919505"/>
              <a:gd name="connsiteY407" fmla="*/ 372 h 312199"/>
              <a:gd name="connsiteX408" fmla="*/ 3494676 w 8919505"/>
              <a:gd name="connsiteY408" fmla="*/ 372 h 312199"/>
              <a:gd name="connsiteX409" fmla="*/ 3513134 w 8919505"/>
              <a:gd name="connsiteY409" fmla="*/ 6578 h 312199"/>
              <a:gd name="connsiteX410" fmla="*/ 3649034 w 8919505"/>
              <a:gd name="connsiteY410" fmla="*/ 85040 h 312199"/>
              <a:gd name="connsiteX411" fmla="*/ 3666983 w 8919505"/>
              <a:gd name="connsiteY411" fmla="*/ 152029 h 312199"/>
              <a:gd name="connsiteX412" fmla="*/ 3599995 w 8919505"/>
              <a:gd name="connsiteY412" fmla="*/ 169978 h 312199"/>
              <a:gd name="connsiteX413" fmla="*/ 3464095 w 8919505"/>
              <a:gd name="connsiteY413" fmla="*/ 91516 h 312199"/>
              <a:gd name="connsiteX414" fmla="*/ 3446145 w 8919505"/>
              <a:gd name="connsiteY414" fmla="*/ 24528 h 312199"/>
              <a:gd name="connsiteX415" fmla="*/ 3494676 w 8919505"/>
              <a:gd name="connsiteY415" fmla="*/ 372 h 312199"/>
              <a:gd name="connsiteX416" fmla="*/ 3219206 w 8919505"/>
              <a:gd name="connsiteY416" fmla="*/ 372 h 312199"/>
              <a:gd name="connsiteX417" fmla="*/ 3237663 w 8919505"/>
              <a:gd name="connsiteY417" fmla="*/ 6578 h 312199"/>
              <a:gd name="connsiteX418" fmla="*/ 3373563 w 8919505"/>
              <a:gd name="connsiteY418" fmla="*/ 85040 h 312199"/>
              <a:gd name="connsiteX419" fmla="*/ 3391512 w 8919505"/>
              <a:gd name="connsiteY419" fmla="*/ 152029 h 312199"/>
              <a:gd name="connsiteX420" fmla="*/ 3324524 w 8919505"/>
              <a:gd name="connsiteY420" fmla="*/ 169978 h 312199"/>
              <a:gd name="connsiteX421" fmla="*/ 3188624 w 8919505"/>
              <a:gd name="connsiteY421" fmla="*/ 91516 h 312199"/>
              <a:gd name="connsiteX422" fmla="*/ 3170675 w 8919505"/>
              <a:gd name="connsiteY422" fmla="*/ 24528 h 312199"/>
              <a:gd name="connsiteX423" fmla="*/ 3219206 w 8919505"/>
              <a:gd name="connsiteY423" fmla="*/ 372 h 312199"/>
              <a:gd name="connsiteX424" fmla="*/ 2943736 w 8919505"/>
              <a:gd name="connsiteY424" fmla="*/ 372 h 312199"/>
              <a:gd name="connsiteX425" fmla="*/ 2962192 w 8919505"/>
              <a:gd name="connsiteY425" fmla="*/ 6578 h 312199"/>
              <a:gd name="connsiteX426" fmla="*/ 3098092 w 8919505"/>
              <a:gd name="connsiteY426" fmla="*/ 85040 h 312199"/>
              <a:gd name="connsiteX427" fmla="*/ 3116042 w 8919505"/>
              <a:gd name="connsiteY427" fmla="*/ 152029 h 312199"/>
              <a:gd name="connsiteX428" fmla="*/ 3049054 w 8919505"/>
              <a:gd name="connsiteY428" fmla="*/ 169978 h 312199"/>
              <a:gd name="connsiteX429" fmla="*/ 2913155 w 8919505"/>
              <a:gd name="connsiteY429" fmla="*/ 91516 h 312199"/>
              <a:gd name="connsiteX430" fmla="*/ 2895204 w 8919505"/>
              <a:gd name="connsiteY430" fmla="*/ 24528 h 312199"/>
              <a:gd name="connsiteX431" fmla="*/ 2943736 w 8919505"/>
              <a:gd name="connsiteY431" fmla="*/ 372 h 312199"/>
              <a:gd name="connsiteX432" fmla="*/ 2668265 w 8919505"/>
              <a:gd name="connsiteY432" fmla="*/ 372 h 312199"/>
              <a:gd name="connsiteX433" fmla="*/ 2686722 w 8919505"/>
              <a:gd name="connsiteY433" fmla="*/ 6578 h 312199"/>
              <a:gd name="connsiteX434" fmla="*/ 2822622 w 8919505"/>
              <a:gd name="connsiteY434" fmla="*/ 85040 h 312199"/>
              <a:gd name="connsiteX435" fmla="*/ 2840571 w 8919505"/>
              <a:gd name="connsiteY435" fmla="*/ 152029 h 312199"/>
              <a:gd name="connsiteX436" fmla="*/ 2773583 w 8919505"/>
              <a:gd name="connsiteY436" fmla="*/ 169978 h 312199"/>
              <a:gd name="connsiteX437" fmla="*/ 2637684 w 8919505"/>
              <a:gd name="connsiteY437" fmla="*/ 91516 h 312199"/>
              <a:gd name="connsiteX438" fmla="*/ 2619734 w 8919505"/>
              <a:gd name="connsiteY438" fmla="*/ 24528 h 312199"/>
              <a:gd name="connsiteX439" fmla="*/ 2668265 w 8919505"/>
              <a:gd name="connsiteY439" fmla="*/ 372 h 312199"/>
              <a:gd name="connsiteX440" fmla="*/ 2392794 w 8919505"/>
              <a:gd name="connsiteY440" fmla="*/ 372 h 312199"/>
              <a:gd name="connsiteX441" fmla="*/ 2411251 w 8919505"/>
              <a:gd name="connsiteY441" fmla="*/ 6578 h 312199"/>
              <a:gd name="connsiteX442" fmla="*/ 2547151 w 8919505"/>
              <a:gd name="connsiteY442" fmla="*/ 85040 h 312199"/>
              <a:gd name="connsiteX443" fmla="*/ 2565100 w 8919505"/>
              <a:gd name="connsiteY443" fmla="*/ 152029 h 312199"/>
              <a:gd name="connsiteX444" fmla="*/ 2498112 w 8919505"/>
              <a:gd name="connsiteY444" fmla="*/ 169978 h 312199"/>
              <a:gd name="connsiteX445" fmla="*/ 2362213 w 8919505"/>
              <a:gd name="connsiteY445" fmla="*/ 91516 h 312199"/>
              <a:gd name="connsiteX446" fmla="*/ 2344263 w 8919505"/>
              <a:gd name="connsiteY446" fmla="*/ 24528 h 312199"/>
              <a:gd name="connsiteX447" fmla="*/ 2392794 w 8919505"/>
              <a:gd name="connsiteY447" fmla="*/ 372 h 312199"/>
              <a:gd name="connsiteX448" fmla="*/ 2117322 w 8919505"/>
              <a:gd name="connsiteY448" fmla="*/ 372 h 312199"/>
              <a:gd name="connsiteX449" fmla="*/ 2135781 w 8919505"/>
              <a:gd name="connsiteY449" fmla="*/ 6578 h 312199"/>
              <a:gd name="connsiteX450" fmla="*/ 2271680 w 8919505"/>
              <a:gd name="connsiteY450" fmla="*/ 85040 h 312199"/>
              <a:gd name="connsiteX451" fmla="*/ 2289630 w 8919505"/>
              <a:gd name="connsiteY451" fmla="*/ 152029 h 312199"/>
              <a:gd name="connsiteX452" fmla="*/ 2222642 w 8919505"/>
              <a:gd name="connsiteY452" fmla="*/ 169978 h 312199"/>
              <a:gd name="connsiteX453" fmla="*/ 2086742 w 8919505"/>
              <a:gd name="connsiteY453" fmla="*/ 91516 h 312199"/>
              <a:gd name="connsiteX454" fmla="*/ 2068792 w 8919505"/>
              <a:gd name="connsiteY454" fmla="*/ 24528 h 312199"/>
              <a:gd name="connsiteX455" fmla="*/ 2117322 w 8919505"/>
              <a:gd name="connsiteY455" fmla="*/ 372 h 312199"/>
              <a:gd name="connsiteX456" fmla="*/ 1841853 w 8919505"/>
              <a:gd name="connsiteY456" fmla="*/ 372 h 312199"/>
              <a:gd name="connsiteX457" fmla="*/ 1860310 w 8919505"/>
              <a:gd name="connsiteY457" fmla="*/ 6578 h 312199"/>
              <a:gd name="connsiteX458" fmla="*/ 1996210 w 8919505"/>
              <a:gd name="connsiteY458" fmla="*/ 85040 h 312199"/>
              <a:gd name="connsiteX459" fmla="*/ 2014160 w 8919505"/>
              <a:gd name="connsiteY459" fmla="*/ 152029 h 312199"/>
              <a:gd name="connsiteX460" fmla="*/ 1947172 w 8919505"/>
              <a:gd name="connsiteY460" fmla="*/ 169978 h 312199"/>
              <a:gd name="connsiteX461" fmla="*/ 1811272 w 8919505"/>
              <a:gd name="connsiteY461" fmla="*/ 91516 h 312199"/>
              <a:gd name="connsiteX462" fmla="*/ 1793323 w 8919505"/>
              <a:gd name="connsiteY462" fmla="*/ 24528 h 312199"/>
              <a:gd name="connsiteX463" fmla="*/ 1841853 w 8919505"/>
              <a:gd name="connsiteY463" fmla="*/ 372 h 312199"/>
              <a:gd name="connsiteX464" fmla="*/ 1566382 w 8919505"/>
              <a:gd name="connsiteY464" fmla="*/ 372 h 312199"/>
              <a:gd name="connsiteX465" fmla="*/ 1584839 w 8919505"/>
              <a:gd name="connsiteY465" fmla="*/ 6578 h 312199"/>
              <a:gd name="connsiteX466" fmla="*/ 1720739 w 8919505"/>
              <a:gd name="connsiteY466" fmla="*/ 85040 h 312199"/>
              <a:gd name="connsiteX467" fmla="*/ 1738688 w 8919505"/>
              <a:gd name="connsiteY467" fmla="*/ 152029 h 312199"/>
              <a:gd name="connsiteX468" fmla="*/ 1671701 w 8919505"/>
              <a:gd name="connsiteY468" fmla="*/ 169978 h 312199"/>
              <a:gd name="connsiteX469" fmla="*/ 1535800 w 8919505"/>
              <a:gd name="connsiteY469" fmla="*/ 91516 h 312199"/>
              <a:gd name="connsiteX470" fmla="*/ 1517851 w 8919505"/>
              <a:gd name="connsiteY470" fmla="*/ 24528 h 312199"/>
              <a:gd name="connsiteX471" fmla="*/ 1566382 w 8919505"/>
              <a:gd name="connsiteY471" fmla="*/ 372 h 312199"/>
              <a:gd name="connsiteX472" fmla="*/ 1290912 w 8919505"/>
              <a:gd name="connsiteY472" fmla="*/ 372 h 312199"/>
              <a:gd name="connsiteX473" fmla="*/ 1309368 w 8919505"/>
              <a:gd name="connsiteY473" fmla="*/ 6578 h 312199"/>
              <a:gd name="connsiteX474" fmla="*/ 1445269 w 8919505"/>
              <a:gd name="connsiteY474" fmla="*/ 85040 h 312199"/>
              <a:gd name="connsiteX475" fmla="*/ 1463218 w 8919505"/>
              <a:gd name="connsiteY475" fmla="*/ 152029 h 312199"/>
              <a:gd name="connsiteX476" fmla="*/ 1396230 w 8919505"/>
              <a:gd name="connsiteY476" fmla="*/ 169978 h 312199"/>
              <a:gd name="connsiteX477" fmla="*/ 1260330 w 8919505"/>
              <a:gd name="connsiteY477" fmla="*/ 91516 h 312199"/>
              <a:gd name="connsiteX478" fmla="*/ 1242380 w 8919505"/>
              <a:gd name="connsiteY478" fmla="*/ 24528 h 312199"/>
              <a:gd name="connsiteX479" fmla="*/ 1290912 w 8919505"/>
              <a:gd name="connsiteY479" fmla="*/ 372 h 312199"/>
              <a:gd name="connsiteX480" fmla="*/ 1015440 w 8919505"/>
              <a:gd name="connsiteY480" fmla="*/ 372 h 312199"/>
              <a:gd name="connsiteX481" fmla="*/ 1033898 w 8919505"/>
              <a:gd name="connsiteY481" fmla="*/ 6578 h 312199"/>
              <a:gd name="connsiteX482" fmla="*/ 1169798 w 8919505"/>
              <a:gd name="connsiteY482" fmla="*/ 85040 h 312199"/>
              <a:gd name="connsiteX483" fmla="*/ 1187747 w 8919505"/>
              <a:gd name="connsiteY483" fmla="*/ 152029 h 312199"/>
              <a:gd name="connsiteX484" fmla="*/ 1120759 w 8919505"/>
              <a:gd name="connsiteY484" fmla="*/ 169978 h 312199"/>
              <a:gd name="connsiteX485" fmla="*/ 984859 w 8919505"/>
              <a:gd name="connsiteY485" fmla="*/ 91516 h 312199"/>
              <a:gd name="connsiteX486" fmla="*/ 966910 w 8919505"/>
              <a:gd name="connsiteY486" fmla="*/ 24528 h 312199"/>
              <a:gd name="connsiteX487" fmla="*/ 1015440 w 8919505"/>
              <a:gd name="connsiteY487" fmla="*/ 372 h 312199"/>
              <a:gd name="connsiteX488" fmla="*/ 739970 w 8919505"/>
              <a:gd name="connsiteY488" fmla="*/ 372 h 312199"/>
              <a:gd name="connsiteX489" fmla="*/ 758427 w 8919505"/>
              <a:gd name="connsiteY489" fmla="*/ 6578 h 312199"/>
              <a:gd name="connsiteX490" fmla="*/ 894327 w 8919505"/>
              <a:gd name="connsiteY490" fmla="*/ 85040 h 312199"/>
              <a:gd name="connsiteX491" fmla="*/ 912277 w 8919505"/>
              <a:gd name="connsiteY491" fmla="*/ 152029 h 312199"/>
              <a:gd name="connsiteX492" fmla="*/ 845289 w 8919505"/>
              <a:gd name="connsiteY492" fmla="*/ 169978 h 312199"/>
              <a:gd name="connsiteX493" fmla="*/ 709389 w 8919505"/>
              <a:gd name="connsiteY493" fmla="*/ 91516 h 312199"/>
              <a:gd name="connsiteX494" fmla="*/ 691439 w 8919505"/>
              <a:gd name="connsiteY494" fmla="*/ 24528 h 312199"/>
              <a:gd name="connsiteX495" fmla="*/ 739970 w 8919505"/>
              <a:gd name="connsiteY495" fmla="*/ 372 h 312199"/>
              <a:gd name="connsiteX496" fmla="*/ 464499 w 8919505"/>
              <a:gd name="connsiteY496" fmla="*/ 372 h 312199"/>
              <a:gd name="connsiteX497" fmla="*/ 482956 w 8919505"/>
              <a:gd name="connsiteY497" fmla="*/ 6578 h 312199"/>
              <a:gd name="connsiteX498" fmla="*/ 618857 w 8919505"/>
              <a:gd name="connsiteY498" fmla="*/ 85040 h 312199"/>
              <a:gd name="connsiteX499" fmla="*/ 636807 w 8919505"/>
              <a:gd name="connsiteY499" fmla="*/ 152029 h 312199"/>
              <a:gd name="connsiteX500" fmla="*/ 569818 w 8919505"/>
              <a:gd name="connsiteY500" fmla="*/ 169978 h 312199"/>
              <a:gd name="connsiteX501" fmla="*/ 433917 w 8919505"/>
              <a:gd name="connsiteY501" fmla="*/ 91516 h 312199"/>
              <a:gd name="connsiteX502" fmla="*/ 415968 w 8919505"/>
              <a:gd name="connsiteY502" fmla="*/ 24528 h 312199"/>
              <a:gd name="connsiteX503" fmla="*/ 464499 w 8919505"/>
              <a:gd name="connsiteY503" fmla="*/ 372 h 312199"/>
              <a:gd name="connsiteX504" fmla="*/ 189028 w 8919505"/>
              <a:gd name="connsiteY504" fmla="*/ 372 h 312199"/>
              <a:gd name="connsiteX505" fmla="*/ 207486 w 8919505"/>
              <a:gd name="connsiteY505" fmla="*/ 6578 h 312199"/>
              <a:gd name="connsiteX506" fmla="*/ 343386 w 8919505"/>
              <a:gd name="connsiteY506" fmla="*/ 85040 h 312199"/>
              <a:gd name="connsiteX507" fmla="*/ 361335 w 8919505"/>
              <a:gd name="connsiteY507" fmla="*/ 152029 h 312199"/>
              <a:gd name="connsiteX508" fmla="*/ 294347 w 8919505"/>
              <a:gd name="connsiteY508" fmla="*/ 169978 h 312199"/>
              <a:gd name="connsiteX509" fmla="*/ 158447 w 8919505"/>
              <a:gd name="connsiteY509" fmla="*/ 91516 h 312199"/>
              <a:gd name="connsiteX510" fmla="*/ 140497 w 8919505"/>
              <a:gd name="connsiteY510" fmla="*/ 24528 h 312199"/>
              <a:gd name="connsiteX511" fmla="*/ 189028 w 8919505"/>
              <a:gd name="connsiteY511" fmla="*/ 372 h 31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</a:cxnLst>
            <a:rect l="l" t="t" r="r" b="b"/>
            <a:pathLst>
              <a:path w="8919505" h="312199">
                <a:moveTo>
                  <a:pt x="8730477" y="136015"/>
                </a:moveTo>
                <a:cubicBezTo>
                  <a:pt x="8749442" y="133662"/>
                  <a:pt x="8768852" y="142580"/>
                  <a:pt x="8779008" y="160171"/>
                </a:cubicBezTo>
                <a:cubicBezTo>
                  <a:pt x="8792550" y="183625"/>
                  <a:pt x="8784513" y="213618"/>
                  <a:pt x="8761059" y="227159"/>
                </a:cubicBezTo>
                <a:lnTo>
                  <a:pt x="8625158" y="305621"/>
                </a:lnTo>
                <a:cubicBezTo>
                  <a:pt x="8601704" y="319163"/>
                  <a:pt x="8571711" y="311126"/>
                  <a:pt x="8558170" y="287672"/>
                </a:cubicBezTo>
                <a:cubicBezTo>
                  <a:pt x="8544628" y="264217"/>
                  <a:pt x="8552665" y="234225"/>
                  <a:pt x="8576119" y="220683"/>
                </a:cubicBezTo>
                <a:lnTo>
                  <a:pt x="8712020" y="142221"/>
                </a:lnTo>
                <a:cubicBezTo>
                  <a:pt x="8717883" y="138836"/>
                  <a:pt x="8724156" y="136799"/>
                  <a:pt x="8730477" y="136015"/>
                </a:cubicBezTo>
                <a:close/>
                <a:moveTo>
                  <a:pt x="8455008" y="136015"/>
                </a:moveTo>
                <a:cubicBezTo>
                  <a:pt x="8473973" y="133662"/>
                  <a:pt x="8493383" y="142580"/>
                  <a:pt x="8503539" y="160171"/>
                </a:cubicBezTo>
                <a:cubicBezTo>
                  <a:pt x="8517081" y="183625"/>
                  <a:pt x="8509044" y="213618"/>
                  <a:pt x="8485590" y="227159"/>
                </a:cubicBezTo>
                <a:lnTo>
                  <a:pt x="8349689" y="305621"/>
                </a:lnTo>
                <a:cubicBezTo>
                  <a:pt x="8326235" y="319163"/>
                  <a:pt x="8296242" y="311126"/>
                  <a:pt x="8282701" y="287672"/>
                </a:cubicBezTo>
                <a:cubicBezTo>
                  <a:pt x="8269159" y="264217"/>
                  <a:pt x="8277196" y="234225"/>
                  <a:pt x="8300650" y="220683"/>
                </a:cubicBezTo>
                <a:lnTo>
                  <a:pt x="8436551" y="142221"/>
                </a:lnTo>
                <a:cubicBezTo>
                  <a:pt x="8442415" y="138836"/>
                  <a:pt x="8448687" y="136799"/>
                  <a:pt x="8455008" y="136015"/>
                </a:cubicBezTo>
                <a:close/>
                <a:moveTo>
                  <a:pt x="8179537" y="136015"/>
                </a:moveTo>
                <a:cubicBezTo>
                  <a:pt x="8198502" y="133662"/>
                  <a:pt x="8217912" y="142580"/>
                  <a:pt x="8228068" y="160171"/>
                </a:cubicBezTo>
                <a:cubicBezTo>
                  <a:pt x="8241610" y="183625"/>
                  <a:pt x="8233573" y="213618"/>
                  <a:pt x="8210119" y="227159"/>
                </a:cubicBezTo>
                <a:lnTo>
                  <a:pt x="8074218" y="305621"/>
                </a:lnTo>
                <a:cubicBezTo>
                  <a:pt x="8050764" y="319163"/>
                  <a:pt x="8020771" y="311126"/>
                  <a:pt x="8007230" y="287672"/>
                </a:cubicBezTo>
                <a:cubicBezTo>
                  <a:pt x="7993688" y="264217"/>
                  <a:pt x="8001725" y="234225"/>
                  <a:pt x="8025179" y="220683"/>
                </a:cubicBezTo>
                <a:lnTo>
                  <a:pt x="8161080" y="142221"/>
                </a:lnTo>
                <a:cubicBezTo>
                  <a:pt x="8166943" y="138836"/>
                  <a:pt x="8173216" y="136799"/>
                  <a:pt x="8179537" y="136015"/>
                </a:cubicBezTo>
                <a:close/>
                <a:moveTo>
                  <a:pt x="7904066" y="136015"/>
                </a:moveTo>
                <a:cubicBezTo>
                  <a:pt x="7923031" y="133662"/>
                  <a:pt x="7942441" y="142580"/>
                  <a:pt x="7952597" y="160171"/>
                </a:cubicBezTo>
                <a:cubicBezTo>
                  <a:pt x="7966139" y="183625"/>
                  <a:pt x="7958102" y="213618"/>
                  <a:pt x="7934648" y="227159"/>
                </a:cubicBezTo>
                <a:lnTo>
                  <a:pt x="7798748" y="305621"/>
                </a:lnTo>
                <a:cubicBezTo>
                  <a:pt x="7775293" y="319163"/>
                  <a:pt x="7745301" y="311126"/>
                  <a:pt x="7731759" y="287672"/>
                </a:cubicBezTo>
                <a:cubicBezTo>
                  <a:pt x="7718218" y="264217"/>
                  <a:pt x="7726254" y="234225"/>
                  <a:pt x="7749709" y="220683"/>
                </a:cubicBezTo>
                <a:lnTo>
                  <a:pt x="7885609" y="142221"/>
                </a:lnTo>
                <a:cubicBezTo>
                  <a:pt x="7891472" y="138836"/>
                  <a:pt x="7897745" y="136799"/>
                  <a:pt x="7904066" y="136015"/>
                </a:cubicBezTo>
                <a:close/>
                <a:moveTo>
                  <a:pt x="7628595" y="136015"/>
                </a:moveTo>
                <a:cubicBezTo>
                  <a:pt x="7647560" y="133662"/>
                  <a:pt x="7666970" y="142580"/>
                  <a:pt x="7677126" y="160171"/>
                </a:cubicBezTo>
                <a:cubicBezTo>
                  <a:pt x="7690668" y="183625"/>
                  <a:pt x="7682631" y="213618"/>
                  <a:pt x="7659177" y="227159"/>
                </a:cubicBezTo>
                <a:lnTo>
                  <a:pt x="7523277" y="305621"/>
                </a:lnTo>
                <a:cubicBezTo>
                  <a:pt x="7499822" y="319163"/>
                  <a:pt x="7469830" y="311126"/>
                  <a:pt x="7456288" y="287672"/>
                </a:cubicBezTo>
                <a:cubicBezTo>
                  <a:pt x="7442747" y="264217"/>
                  <a:pt x="7450783" y="234225"/>
                  <a:pt x="7474238" y="220683"/>
                </a:cubicBezTo>
                <a:lnTo>
                  <a:pt x="7610138" y="142221"/>
                </a:lnTo>
                <a:cubicBezTo>
                  <a:pt x="7616001" y="138836"/>
                  <a:pt x="7622274" y="136799"/>
                  <a:pt x="7628595" y="136015"/>
                </a:cubicBezTo>
                <a:close/>
                <a:moveTo>
                  <a:pt x="7353124" y="136015"/>
                </a:moveTo>
                <a:cubicBezTo>
                  <a:pt x="7372089" y="133662"/>
                  <a:pt x="7391499" y="142580"/>
                  <a:pt x="7401655" y="160171"/>
                </a:cubicBezTo>
                <a:cubicBezTo>
                  <a:pt x="7415197" y="183625"/>
                  <a:pt x="7407160" y="213618"/>
                  <a:pt x="7383706" y="227159"/>
                </a:cubicBezTo>
                <a:lnTo>
                  <a:pt x="7247806" y="305621"/>
                </a:lnTo>
                <a:cubicBezTo>
                  <a:pt x="7224351" y="319163"/>
                  <a:pt x="7194359" y="311126"/>
                  <a:pt x="7180817" y="287672"/>
                </a:cubicBezTo>
                <a:cubicBezTo>
                  <a:pt x="7167276" y="264217"/>
                  <a:pt x="7175312" y="234225"/>
                  <a:pt x="7198767" y="220683"/>
                </a:cubicBezTo>
                <a:lnTo>
                  <a:pt x="7334667" y="142221"/>
                </a:lnTo>
                <a:cubicBezTo>
                  <a:pt x="7340530" y="138836"/>
                  <a:pt x="7346803" y="136799"/>
                  <a:pt x="7353124" y="136015"/>
                </a:cubicBezTo>
                <a:close/>
                <a:moveTo>
                  <a:pt x="7077653" y="136015"/>
                </a:moveTo>
                <a:cubicBezTo>
                  <a:pt x="7096618" y="133662"/>
                  <a:pt x="7116028" y="142580"/>
                  <a:pt x="7126184" y="160171"/>
                </a:cubicBezTo>
                <a:cubicBezTo>
                  <a:pt x="7139726" y="183625"/>
                  <a:pt x="7131689" y="213618"/>
                  <a:pt x="7108235" y="227159"/>
                </a:cubicBezTo>
                <a:lnTo>
                  <a:pt x="6972335" y="305621"/>
                </a:lnTo>
                <a:cubicBezTo>
                  <a:pt x="6948880" y="319163"/>
                  <a:pt x="6918888" y="311126"/>
                  <a:pt x="6905346" y="287672"/>
                </a:cubicBezTo>
                <a:cubicBezTo>
                  <a:pt x="6891805" y="264217"/>
                  <a:pt x="6899841" y="234225"/>
                  <a:pt x="6923296" y="220683"/>
                </a:cubicBezTo>
                <a:lnTo>
                  <a:pt x="7059196" y="142221"/>
                </a:lnTo>
                <a:cubicBezTo>
                  <a:pt x="7065059" y="138836"/>
                  <a:pt x="7071332" y="136799"/>
                  <a:pt x="7077653" y="136015"/>
                </a:cubicBezTo>
                <a:close/>
                <a:moveTo>
                  <a:pt x="6802181" y="136015"/>
                </a:moveTo>
                <a:cubicBezTo>
                  <a:pt x="6821146" y="133662"/>
                  <a:pt x="6840556" y="142580"/>
                  <a:pt x="6850712" y="160171"/>
                </a:cubicBezTo>
                <a:cubicBezTo>
                  <a:pt x="6864254" y="183625"/>
                  <a:pt x="6856217" y="213618"/>
                  <a:pt x="6832763" y="227159"/>
                </a:cubicBezTo>
                <a:lnTo>
                  <a:pt x="6696863" y="305621"/>
                </a:lnTo>
                <a:cubicBezTo>
                  <a:pt x="6673408" y="319163"/>
                  <a:pt x="6643416" y="311126"/>
                  <a:pt x="6629874" y="287672"/>
                </a:cubicBezTo>
                <a:cubicBezTo>
                  <a:pt x="6616333" y="264217"/>
                  <a:pt x="6624369" y="234225"/>
                  <a:pt x="6647824" y="220683"/>
                </a:cubicBezTo>
                <a:lnTo>
                  <a:pt x="6783724" y="142221"/>
                </a:lnTo>
                <a:cubicBezTo>
                  <a:pt x="6789587" y="138836"/>
                  <a:pt x="6795860" y="136799"/>
                  <a:pt x="6802181" y="136015"/>
                </a:cubicBezTo>
                <a:close/>
                <a:moveTo>
                  <a:pt x="6526710" y="136015"/>
                </a:moveTo>
                <a:cubicBezTo>
                  <a:pt x="6545675" y="133662"/>
                  <a:pt x="6565085" y="142580"/>
                  <a:pt x="6575241" y="160171"/>
                </a:cubicBezTo>
                <a:cubicBezTo>
                  <a:pt x="6588783" y="183625"/>
                  <a:pt x="6580746" y="213618"/>
                  <a:pt x="6557292" y="227159"/>
                </a:cubicBezTo>
                <a:lnTo>
                  <a:pt x="6421392" y="305621"/>
                </a:lnTo>
                <a:cubicBezTo>
                  <a:pt x="6397937" y="319163"/>
                  <a:pt x="6367945" y="311126"/>
                  <a:pt x="6354403" y="287672"/>
                </a:cubicBezTo>
                <a:cubicBezTo>
                  <a:pt x="6340862" y="264217"/>
                  <a:pt x="6348898" y="234225"/>
                  <a:pt x="6372353" y="220683"/>
                </a:cubicBezTo>
                <a:lnTo>
                  <a:pt x="6508253" y="142221"/>
                </a:lnTo>
                <a:cubicBezTo>
                  <a:pt x="6514116" y="138836"/>
                  <a:pt x="6520389" y="136799"/>
                  <a:pt x="6526710" y="136015"/>
                </a:cubicBezTo>
                <a:close/>
                <a:moveTo>
                  <a:pt x="6251239" y="136015"/>
                </a:moveTo>
                <a:cubicBezTo>
                  <a:pt x="6270204" y="133662"/>
                  <a:pt x="6289614" y="142580"/>
                  <a:pt x="6299770" y="160171"/>
                </a:cubicBezTo>
                <a:cubicBezTo>
                  <a:pt x="6313312" y="183625"/>
                  <a:pt x="6305275" y="213618"/>
                  <a:pt x="6281821" y="227159"/>
                </a:cubicBezTo>
                <a:lnTo>
                  <a:pt x="6145921" y="305621"/>
                </a:lnTo>
                <a:cubicBezTo>
                  <a:pt x="6122466" y="319163"/>
                  <a:pt x="6092474" y="311126"/>
                  <a:pt x="6078932" y="287672"/>
                </a:cubicBezTo>
                <a:cubicBezTo>
                  <a:pt x="6065391" y="264217"/>
                  <a:pt x="6073427" y="234225"/>
                  <a:pt x="6096882" y="220683"/>
                </a:cubicBezTo>
                <a:lnTo>
                  <a:pt x="6232782" y="142221"/>
                </a:lnTo>
                <a:cubicBezTo>
                  <a:pt x="6238645" y="138836"/>
                  <a:pt x="6244918" y="136799"/>
                  <a:pt x="6251239" y="136015"/>
                </a:cubicBezTo>
                <a:close/>
                <a:moveTo>
                  <a:pt x="5975768" y="136015"/>
                </a:moveTo>
                <a:cubicBezTo>
                  <a:pt x="5994733" y="133662"/>
                  <a:pt x="6014143" y="142580"/>
                  <a:pt x="6024299" y="160171"/>
                </a:cubicBezTo>
                <a:cubicBezTo>
                  <a:pt x="6037841" y="183625"/>
                  <a:pt x="6029804" y="213618"/>
                  <a:pt x="6006350" y="227159"/>
                </a:cubicBezTo>
                <a:lnTo>
                  <a:pt x="5870450" y="305621"/>
                </a:lnTo>
                <a:cubicBezTo>
                  <a:pt x="5846995" y="319163"/>
                  <a:pt x="5817003" y="311126"/>
                  <a:pt x="5803461" y="287672"/>
                </a:cubicBezTo>
                <a:cubicBezTo>
                  <a:pt x="5789920" y="264217"/>
                  <a:pt x="5797956" y="234225"/>
                  <a:pt x="5821411" y="220683"/>
                </a:cubicBezTo>
                <a:lnTo>
                  <a:pt x="5957311" y="142221"/>
                </a:lnTo>
                <a:cubicBezTo>
                  <a:pt x="5963174" y="138836"/>
                  <a:pt x="5969447" y="136799"/>
                  <a:pt x="5975768" y="136015"/>
                </a:cubicBezTo>
                <a:close/>
                <a:moveTo>
                  <a:pt x="5700297" y="136015"/>
                </a:moveTo>
                <a:cubicBezTo>
                  <a:pt x="5719262" y="133662"/>
                  <a:pt x="5738672" y="142580"/>
                  <a:pt x="5748828" y="160171"/>
                </a:cubicBezTo>
                <a:cubicBezTo>
                  <a:pt x="5762370" y="183625"/>
                  <a:pt x="5754333" y="213618"/>
                  <a:pt x="5730879" y="227159"/>
                </a:cubicBezTo>
                <a:lnTo>
                  <a:pt x="5594979" y="305621"/>
                </a:lnTo>
                <a:cubicBezTo>
                  <a:pt x="5571524" y="319163"/>
                  <a:pt x="5541532" y="311126"/>
                  <a:pt x="5527990" y="287672"/>
                </a:cubicBezTo>
                <a:cubicBezTo>
                  <a:pt x="5514449" y="264217"/>
                  <a:pt x="5522485" y="234225"/>
                  <a:pt x="5545940" y="220683"/>
                </a:cubicBezTo>
                <a:lnTo>
                  <a:pt x="5681840" y="142221"/>
                </a:lnTo>
                <a:cubicBezTo>
                  <a:pt x="5687703" y="138836"/>
                  <a:pt x="5693976" y="136799"/>
                  <a:pt x="5700297" y="136015"/>
                </a:cubicBezTo>
                <a:close/>
                <a:moveTo>
                  <a:pt x="5424826" y="136015"/>
                </a:moveTo>
                <a:cubicBezTo>
                  <a:pt x="5443791" y="133662"/>
                  <a:pt x="5463201" y="142580"/>
                  <a:pt x="5473357" y="160171"/>
                </a:cubicBezTo>
                <a:cubicBezTo>
                  <a:pt x="5486899" y="183625"/>
                  <a:pt x="5478862" y="213618"/>
                  <a:pt x="5455408" y="227159"/>
                </a:cubicBezTo>
                <a:lnTo>
                  <a:pt x="5319508" y="305621"/>
                </a:lnTo>
                <a:cubicBezTo>
                  <a:pt x="5296053" y="319163"/>
                  <a:pt x="5266061" y="311126"/>
                  <a:pt x="5252519" y="287672"/>
                </a:cubicBezTo>
                <a:cubicBezTo>
                  <a:pt x="5238978" y="264217"/>
                  <a:pt x="5247014" y="234225"/>
                  <a:pt x="5270469" y="220683"/>
                </a:cubicBezTo>
                <a:lnTo>
                  <a:pt x="5406369" y="142221"/>
                </a:lnTo>
                <a:cubicBezTo>
                  <a:pt x="5412232" y="138836"/>
                  <a:pt x="5418505" y="136799"/>
                  <a:pt x="5424826" y="136015"/>
                </a:cubicBezTo>
                <a:close/>
                <a:moveTo>
                  <a:pt x="5149355" y="136015"/>
                </a:moveTo>
                <a:cubicBezTo>
                  <a:pt x="5168320" y="133662"/>
                  <a:pt x="5187730" y="142580"/>
                  <a:pt x="5197886" y="160171"/>
                </a:cubicBezTo>
                <a:cubicBezTo>
                  <a:pt x="5211428" y="183625"/>
                  <a:pt x="5203391" y="213618"/>
                  <a:pt x="5179937" y="227159"/>
                </a:cubicBezTo>
                <a:lnTo>
                  <a:pt x="5044037" y="305621"/>
                </a:lnTo>
                <a:cubicBezTo>
                  <a:pt x="5020582" y="319163"/>
                  <a:pt x="4990590" y="311126"/>
                  <a:pt x="4977048" y="287672"/>
                </a:cubicBezTo>
                <a:cubicBezTo>
                  <a:pt x="4963507" y="264217"/>
                  <a:pt x="4971543" y="234225"/>
                  <a:pt x="4994998" y="220683"/>
                </a:cubicBezTo>
                <a:lnTo>
                  <a:pt x="5130898" y="142221"/>
                </a:lnTo>
                <a:cubicBezTo>
                  <a:pt x="5136761" y="138836"/>
                  <a:pt x="5143034" y="136799"/>
                  <a:pt x="5149355" y="136015"/>
                </a:cubicBezTo>
                <a:close/>
                <a:moveTo>
                  <a:pt x="4873884" y="136015"/>
                </a:moveTo>
                <a:cubicBezTo>
                  <a:pt x="4892849" y="133662"/>
                  <a:pt x="4912259" y="142580"/>
                  <a:pt x="4922415" y="160171"/>
                </a:cubicBezTo>
                <a:cubicBezTo>
                  <a:pt x="4935957" y="183625"/>
                  <a:pt x="4927920" y="213618"/>
                  <a:pt x="4904466" y="227159"/>
                </a:cubicBezTo>
                <a:lnTo>
                  <a:pt x="4768566" y="305621"/>
                </a:lnTo>
                <a:cubicBezTo>
                  <a:pt x="4745111" y="319163"/>
                  <a:pt x="4715119" y="311126"/>
                  <a:pt x="4701577" y="287672"/>
                </a:cubicBezTo>
                <a:cubicBezTo>
                  <a:pt x="4688036" y="264217"/>
                  <a:pt x="4696072" y="234225"/>
                  <a:pt x="4719527" y="220683"/>
                </a:cubicBezTo>
                <a:lnTo>
                  <a:pt x="4855427" y="142221"/>
                </a:lnTo>
                <a:cubicBezTo>
                  <a:pt x="4861290" y="138836"/>
                  <a:pt x="4867563" y="136799"/>
                  <a:pt x="4873884" y="136015"/>
                </a:cubicBezTo>
                <a:close/>
                <a:moveTo>
                  <a:pt x="4598413" y="136015"/>
                </a:moveTo>
                <a:cubicBezTo>
                  <a:pt x="4617378" y="133662"/>
                  <a:pt x="4636788" y="142580"/>
                  <a:pt x="4646944" y="160171"/>
                </a:cubicBezTo>
                <a:cubicBezTo>
                  <a:pt x="4660486" y="183625"/>
                  <a:pt x="4652449" y="213618"/>
                  <a:pt x="4628995" y="227159"/>
                </a:cubicBezTo>
                <a:lnTo>
                  <a:pt x="4493095" y="305621"/>
                </a:lnTo>
                <a:cubicBezTo>
                  <a:pt x="4469640" y="319163"/>
                  <a:pt x="4439648" y="311126"/>
                  <a:pt x="4426106" y="287672"/>
                </a:cubicBezTo>
                <a:cubicBezTo>
                  <a:pt x="4412565" y="264217"/>
                  <a:pt x="4420601" y="234225"/>
                  <a:pt x="4444056" y="220683"/>
                </a:cubicBezTo>
                <a:lnTo>
                  <a:pt x="4579956" y="142221"/>
                </a:lnTo>
                <a:cubicBezTo>
                  <a:pt x="4585819" y="138836"/>
                  <a:pt x="4592092" y="136799"/>
                  <a:pt x="4598413" y="136015"/>
                </a:cubicBezTo>
                <a:close/>
                <a:moveTo>
                  <a:pt x="4310944" y="136015"/>
                </a:moveTo>
                <a:cubicBezTo>
                  <a:pt x="4329909" y="133662"/>
                  <a:pt x="4349319" y="142580"/>
                  <a:pt x="4359475" y="160171"/>
                </a:cubicBezTo>
                <a:cubicBezTo>
                  <a:pt x="4373017" y="183625"/>
                  <a:pt x="4364980" y="213618"/>
                  <a:pt x="4341526" y="227159"/>
                </a:cubicBezTo>
                <a:lnTo>
                  <a:pt x="4205626" y="305621"/>
                </a:lnTo>
                <a:cubicBezTo>
                  <a:pt x="4182171" y="319163"/>
                  <a:pt x="4152179" y="311126"/>
                  <a:pt x="4138637" y="287672"/>
                </a:cubicBezTo>
                <a:cubicBezTo>
                  <a:pt x="4125096" y="264217"/>
                  <a:pt x="4133132" y="234225"/>
                  <a:pt x="4156587" y="220683"/>
                </a:cubicBezTo>
                <a:lnTo>
                  <a:pt x="4292487" y="142221"/>
                </a:lnTo>
                <a:cubicBezTo>
                  <a:pt x="4298350" y="138836"/>
                  <a:pt x="4304623" y="136799"/>
                  <a:pt x="4310944" y="136015"/>
                </a:cubicBezTo>
                <a:close/>
                <a:moveTo>
                  <a:pt x="4035475" y="136015"/>
                </a:moveTo>
                <a:cubicBezTo>
                  <a:pt x="4054440" y="133662"/>
                  <a:pt x="4073850" y="142580"/>
                  <a:pt x="4084006" y="160171"/>
                </a:cubicBezTo>
                <a:cubicBezTo>
                  <a:pt x="4097548" y="183625"/>
                  <a:pt x="4089511" y="213618"/>
                  <a:pt x="4066057" y="227159"/>
                </a:cubicBezTo>
                <a:lnTo>
                  <a:pt x="3930157" y="305621"/>
                </a:lnTo>
                <a:cubicBezTo>
                  <a:pt x="3906702" y="319163"/>
                  <a:pt x="3876710" y="311126"/>
                  <a:pt x="3863168" y="287672"/>
                </a:cubicBezTo>
                <a:cubicBezTo>
                  <a:pt x="3849627" y="264217"/>
                  <a:pt x="3857663" y="234225"/>
                  <a:pt x="3881118" y="220683"/>
                </a:cubicBezTo>
                <a:lnTo>
                  <a:pt x="4017018" y="142221"/>
                </a:lnTo>
                <a:cubicBezTo>
                  <a:pt x="4022881" y="138836"/>
                  <a:pt x="4029154" y="136799"/>
                  <a:pt x="4035475" y="136015"/>
                </a:cubicBezTo>
                <a:close/>
                <a:moveTo>
                  <a:pt x="3760004" y="136015"/>
                </a:moveTo>
                <a:cubicBezTo>
                  <a:pt x="3778969" y="133662"/>
                  <a:pt x="3798379" y="142580"/>
                  <a:pt x="3808535" y="160171"/>
                </a:cubicBezTo>
                <a:cubicBezTo>
                  <a:pt x="3822077" y="183625"/>
                  <a:pt x="3814040" y="213618"/>
                  <a:pt x="3790586" y="227159"/>
                </a:cubicBezTo>
                <a:lnTo>
                  <a:pt x="3654686" y="305621"/>
                </a:lnTo>
                <a:cubicBezTo>
                  <a:pt x="3631231" y="319163"/>
                  <a:pt x="3601239" y="311126"/>
                  <a:pt x="3587697" y="287672"/>
                </a:cubicBezTo>
                <a:cubicBezTo>
                  <a:pt x="3574156" y="264217"/>
                  <a:pt x="3582192" y="234225"/>
                  <a:pt x="3605647" y="220683"/>
                </a:cubicBezTo>
                <a:lnTo>
                  <a:pt x="3741547" y="142221"/>
                </a:lnTo>
                <a:cubicBezTo>
                  <a:pt x="3747410" y="138836"/>
                  <a:pt x="3753683" y="136799"/>
                  <a:pt x="3760004" y="136015"/>
                </a:cubicBezTo>
                <a:close/>
                <a:moveTo>
                  <a:pt x="3484533" y="136015"/>
                </a:moveTo>
                <a:cubicBezTo>
                  <a:pt x="3503498" y="133662"/>
                  <a:pt x="3522908" y="142580"/>
                  <a:pt x="3533064" y="160171"/>
                </a:cubicBezTo>
                <a:cubicBezTo>
                  <a:pt x="3546606" y="183625"/>
                  <a:pt x="3538569" y="213618"/>
                  <a:pt x="3515115" y="227159"/>
                </a:cubicBezTo>
                <a:lnTo>
                  <a:pt x="3379215" y="305621"/>
                </a:lnTo>
                <a:cubicBezTo>
                  <a:pt x="3355760" y="319163"/>
                  <a:pt x="3325768" y="311126"/>
                  <a:pt x="3312227" y="287672"/>
                </a:cubicBezTo>
                <a:cubicBezTo>
                  <a:pt x="3298685" y="264217"/>
                  <a:pt x="3306721" y="234225"/>
                  <a:pt x="3330176" y="220683"/>
                </a:cubicBezTo>
                <a:lnTo>
                  <a:pt x="3466076" y="142221"/>
                </a:lnTo>
                <a:cubicBezTo>
                  <a:pt x="3471939" y="138836"/>
                  <a:pt x="3478212" y="136799"/>
                  <a:pt x="3484533" y="136015"/>
                </a:cubicBezTo>
                <a:close/>
                <a:moveTo>
                  <a:pt x="3209063" y="136015"/>
                </a:moveTo>
                <a:cubicBezTo>
                  <a:pt x="3228028" y="133662"/>
                  <a:pt x="3247437" y="142580"/>
                  <a:pt x="3257593" y="160171"/>
                </a:cubicBezTo>
                <a:cubicBezTo>
                  <a:pt x="3271135" y="183625"/>
                  <a:pt x="3263099" y="213618"/>
                  <a:pt x="3239644" y="227159"/>
                </a:cubicBezTo>
                <a:lnTo>
                  <a:pt x="3103744" y="305621"/>
                </a:lnTo>
                <a:cubicBezTo>
                  <a:pt x="3080290" y="319163"/>
                  <a:pt x="3050297" y="311126"/>
                  <a:pt x="3036756" y="287672"/>
                </a:cubicBezTo>
                <a:cubicBezTo>
                  <a:pt x="3023214" y="264217"/>
                  <a:pt x="3031251" y="234225"/>
                  <a:pt x="3054706" y="220683"/>
                </a:cubicBezTo>
                <a:lnTo>
                  <a:pt x="3190605" y="142221"/>
                </a:lnTo>
                <a:cubicBezTo>
                  <a:pt x="3196469" y="138836"/>
                  <a:pt x="3202741" y="136799"/>
                  <a:pt x="3209063" y="136015"/>
                </a:cubicBezTo>
                <a:close/>
                <a:moveTo>
                  <a:pt x="2933593" y="136015"/>
                </a:moveTo>
                <a:cubicBezTo>
                  <a:pt x="2952558" y="133662"/>
                  <a:pt x="2971967" y="142580"/>
                  <a:pt x="2982124" y="160171"/>
                </a:cubicBezTo>
                <a:cubicBezTo>
                  <a:pt x="2995665" y="183625"/>
                  <a:pt x="2987628" y="213618"/>
                  <a:pt x="2964174" y="227159"/>
                </a:cubicBezTo>
                <a:lnTo>
                  <a:pt x="2828274" y="305621"/>
                </a:lnTo>
                <a:cubicBezTo>
                  <a:pt x="2804820" y="319163"/>
                  <a:pt x="2774828" y="311126"/>
                  <a:pt x="2761286" y="287672"/>
                </a:cubicBezTo>
                <a:cubicBezTo>
                  <a:pt x="2747745" y="264217"/>
                  <a:pt x="2755780" y="234225"/>
                  <a:pt x="2779236" y="220683"/>
                </a:cubicBezTo>
                <a:lnTo>
                  <a:pt x="2915136" y="142221"/>
                </a:lnTo>
                <a:cubicBezTo>
                  <a:pt x="2920998" y="138836"/>
                  <a:pt x="2927272" y="136799"/>
                  <a:pt x="2933593" y="136015"/>
                </a:cubicBezTo>
                <a:close/>
                <a:moveTo>
                  <a:pt x="2658123" y="136015"/>
                </a:moveTo>
                <a:cubicBezTo>
                  <a:pt x="2677087" y="133662"/>
                  <a:pt x="2696497" y="142580"/>
                  <a:pt x="2706653" y="160171"/>
                </a:cubicBezTo>
                <a:cubicBezTo>
                  <a:pt x="2720195" y="183625"/>
                  <a:pt x="2712158" y="213618"/>
                  <a:pt x="2688704" y="227159"/>
                </a:cubicBezTo>
                <a:lnTo>
                  <a:pt x="2552804" y="305621"/>
                </a:lnTo>
                <a:cubicBezTo>
                  <a:pt x="2529349" y="319163"/>
                  <a:pt x="2499357" y="311126"/>
                  <a:pt x="2485816" y="287672"/>
                </a:cubicBezTo>
                <a:cubicBezTo>
                  <a:pt x="2472274" y="264217"/>
                  <a:pt x="2480309" y="234225"/>
                  <a:pt x="2503765" y="220683"/>
                </a:cubicBezTo>
                <a:lnTo>
                  <a:pt x="2639665" y="142221"/>
                </a:lnTo>
                <a:cubicBezTo>
                  <a:pt x="2645528" y="138836"/>
                  <a:pt x="2651801" y="136799"/>
                  <a:pt x="2658123" y="136015"/>
                </a:cubicBezTo>
                <a:close/>
                <a:moveTo>
                  <a:pt x="2382652" y="136015"/>
                </a:moveTo>
                <a:cubicBezTo>
                  <a:pt x="2401616" y="133662"/>
                  <a:pt x="2421026" y="142580"/>
                  <a:pt x="2431181" y="160171"/>
                </a:cubicBezTo>
                <a:cubicBezTo>
                  <a:pt x="2444723" y="183625"/>
                  <a:pt x="2436687" y="213618"/>
                  <a:pt x="2413232" y="227159"/>
                </a:cubicBezTo>
                <a:lnTo>
                  <a:pt x="2277332" y="305621"/>
                </a:lnTo>
                <a:cubicBezTo>
                  <a:pt x="2253878" y="319163"/>
                  <a:pt x="2223886" y="311126"/>
                  <a:pt x="2210345" y="287672"/>
                </a:cubicBezTo>
                <a:cubicBezTo>
                  <a:pt x="2196803" y="264217"/>
                  <a:pt x="2204839" y="234225"/>
                  <a:pt x="2228294" y="220683"/>
                </a:cubicBezTo>
                <a:lnTo>
                  <a:pt x="2364194" y="142221"/>
                </a:lnTo>
                <a:cubicBezTo>
                  <a:pt x="2370057" y="138836"/>
                  <a:pt x="2376330" y="136799"/>
                  <a:pt x="2382652" y="136015"/>
                </a:cubicBezTo>
                <a:close/>
                <a:moveTo>
                  <a:pt x="2107181" y="136015"/>
                </a:moveTo>
                <a:cubicBezTo>
                  <a:pt x="2126145" y="133662"/>
                  <a:pt x="2145554" y="142580"/>
                  <a:pt x="2155711" y="160171"/>
                </a:cubicBezTo>
                <a:cubicBezTo>
                  <a:pt x="2169253" y="183625"/>
                  <a:pt x="2161217" y="213618"/>
                  <a:pt x="2137762" y="227159"/>
                </a:cubicBezTo>
                <a:lnTo>
                  <a:pt x="2001862" y="305621"/>
                </a:lnTo>
                <a:cubicBezTo>
                  <a:pt x="1978407" y="319163"/>
                  <a:pt x="1948415" y="311126"/>
                  <a:pt x="1934874" y="287672"/>
                </a:cubicBezTo>
                <a:cubicBezTo>
                  <a:pt x="1921333" y="264217"/>
                  <a:pt x="1929369" y="234225"/>
                  <a:pt x="1952823" y="220683"/>
                </a:cubicBezTo>
                <a:lnTo>
                  <a:pt x="2088723" y="142221"/>
                </a:lnTo>
                <a:cubicBezTo>
                  <a:pt x="2094587" y="138836"/>
                  <a:pt x="2100859" y="136799"/>
                  <a:pt x="2107181" y="136015"/>
                </a:cubicBezTo>
                <a:close/>
                <a:moveTo>
                  <a:pt x="1831711" y="136015"/>
                </a:moveTo>
                <a:cubicBezTo>
                  <a:pt x="1850675" y="133662"/>
                  <a:pt x="1870084" y="142580"/>
                  <a:pt x="1880241" y="160171"/>
                </a:cubicBezTo>
                <a:cubicBezTo>
                  <a:pt x="1893782" y="183625"/>
                  <a:pt x="1885746" y="213618"/>
                  <a:pt x="1862291" y="227159"/>
                </a:cubicBezTo>
                <a:lnTo>
                  <a:pt x="1726392" y="305621"/>
                </a:lnTo>
                <a:cubicBezTo>
                  <a:pt x="1702937" y="319163"/>
                  <a:pt x="1672944" y="311126"/>
                  <a:pt x="1659404" y="287672"/>
                </a:cubicBezTo>
                <a:cubicBezTo>
                  <a:pt x="1645862" y="264217"/>
                  <a:pt x="1653898" y="234225"/>
                  <a:pt x="1677353" y="220683"/>
                </a:cubicBezTo>
                <a:lnTo>
                  <a:pt x="1813251" y="142221"/>
                </a:lnTo>
                <a:cubicBezTo>
                  <a:pt x="1819117" y="138836"/>
                  <a:pt x="1825388" y="136799"/>
                  <a:pt x="1831711" y="136015"/>
                </a:cubicBezTo>
                <a:close/>
                <a:moveTo>
                  <a:pt x="1556239" y="136015"/>
                </a:moveTo>
                <a:cubicBezTo>
                  <a:pt x="1575204" y="133662"/>
                  <a:pt x="1594614" y="142580"/>
                  <a:pt x="1604770" y="160171"/>
                </a:cubicBezTo>
                <a:cubicBezTo>
                  <a:pt x="1618311" y="183625"/>
                  <a:pt x="1610275" y="213618"/>
                  <a:pt x="1586820" y="227159"/>
                </a:cubicBezTo>
                <a:lnTo>
                  <a:pt x="1450921" y="305621"/>
                </a:lnTo>
                <a:cubicBezTo>
                  <a:pt x="1427466" y="319163"/>
                  <a:pt x="1397474" y="311126"/>
                  <a:pt x="1383932" y="287672"/>
                </a:cubicBezTo>
                <a:cubicBezTo>
                  <a:pt x="1370391" y="264217"/>
                  <a:pt x="1378427" y="234225"/>
                  <a:pt x="1401881" y="220683"/>
                </a:cubicBezTo>
                <a:lnTo>
                  <a:pt x="1537782" y="142221"/>
                </a:lnTo>
                <a:cubicBezTo>
                  <a:pt x="1543645" y="138836"/>
                  <a:pt x="1549917" y="136799"/>
                  <a:pt x="1556239" y="136015"/>
                </a:cubicBezTo>
                <a:close/>
                <a:moveTo>
                  <a:pt x="1280768" y="136015"/>
                </a:moveTo>
                <a:cubicBezTo>
                  <a:pt x="1299733" y="133662"/>
                  <a:pt x="1319143" y="142580"/>
                  <a:pt x="1329299" y="160171"/>
                </a:cubicBezTo>
                <a:cubicBezTo>
                  <a:pt x="1342841" y="183625"/>
                  <a:pt x="1334804" y="213618"/>
                  <a:pt x="1311350" y="227159"/>
                </a:cubicBezTo>
                <a:lnTo>
                  <a:pt x="1175450" y="305621"/>
                </a:lnTo>
                <a:cubicBezTo>
                  <a:pt x="1151995" y="319163"/>
                  <a:pt x="1122003" y="311126"/>
                  <a:pt x="1108461" y="287672"/>
                </a:cubicBezTo>
                <a:cubicBezTo>
                  <a:pt x="1094920" y="264217"/>
                  <a:pt x="1102957" y="234225"/>
                  <a:pt x="1126411" y="220683"/>
                </a:cubicBezTo>
                <a:lnTo>
                  <a:pt x="1262311" y="142221"/>
                </a:lnTo>
                <a:cubicBezTo>
                  <a:pt x="1268175" y="138836"/>
                  <a:pt x="1274447" y="136799"/>
                  <a:pt x="1280768" y="136015"/>
                </a:cubicBezTo>
                <a:close/>
                <a:moveTo>
                  <a:pt x="1005298" y="136015"/>
                </a:moveTo>
                <a:cubicBezTo>
                  <a:pt x="1024263" y="133662"/>
                  <a:pt x="1043673" y="142580"/>
                  <a:pt x="1053829" y="160171"/>
                </a:cubicBezTo>
                <a:cubicBezTo>
                  <a:pt x="1067371" y="183625"/>
                  <a:pt x="1059334" y="213618"/>
                  <a:pt x="1035879" y="227159"/>
                </a:cubicBezTo>
                <a:lnTo>
                  <a:pt x="899980" y="305621"/>
                </a:lnTo>
                <a:cubicBezTo>
                  <a:pt x="876525" y="319163"/>
                  <a:pt x="846532" y="311126"/>
                  <a:pt x="832991" y="287672"/>
                </a:cubicBezTo>
                <a:cubicBezTo>
                  <a:pt x="819450" y="264217"/>
                  <a:pt x="827486" y="234225"/>
                  <a:pt x="850940" y="220683"/>
                </a:cubicBezTo>
                <a:lnTo>
                  <a:pt x="986841" y="142221"/>
                </a:lnTo>
                <a:cubicBezTo>
                  <a:pt x="992704" y="138836"/>
                  <a:pt x="998976" y="136799"/>
                  <a:pt x="1005298" y="136015"/>
                </a:cubicBezTo>
                <a:close/>
                <a:moveTo>
                  <a:pt x="729827" y="136015"/>
                </a:moveTo>
                <a:cubicBezTo>
                  <a:pt x="748792" y="133662"/>
                  <a:pt x="768202" y="142580"/>
                  <a:pt x="778358" y="160171"/>
                </a:cubicBezTo>
                <a:cubicBezTo>
                  <a:pt x="791899" y="183625"/>
                  <a:pt x="783863" y="213618"/>
                  <a:pt x="760409" y="227159"/>
                </a:cubicBezTo>
                <a:lnTo>
                  <a:pt x="624509" y="305621"/>
                </a:lnTo>
                <a:cubicBezTo>
                  <a:pt x="601054" y="319163"/>
                  <a:pt x="571062" y="311126"/>
                  <a:pt x="557520" y="287672"/>
                </a:cubicBezTo>
                <a:cubicBezTo>
                  <a:pt x="543978" y="264217"/>
                  <a:pt x="552015" y="234225"/>
                  <a:pt x="575470" y="220683"/>
                </a:cubicBezTo>
                <a:lnTo>
                  <a:pt x="711370" y="142221"/>
                </a:lnTo>
                <a:cubicBezTo>
                  <a:pt x="717234" y="138836"/>
                  <a:pt x="723506" y="136799"/>
                  <a:pt x="729827" y="136015"/>
                </a:cubicBezTo>
                <a:close/>
                <a:moveTo>
                  <a:pt x="454356" y="136015"/>
                </a:moveTo>
                <a:cubicBezTo>
                  <a:pt x="473321" y="133662"/>
                  <a:pt x="492731" y="142580"/>
                  <a:pt x="502887" y="160171"/>
                </a:cubicBezTo>
                <a:cubicBezTo>
                  <a:pt x="516428" y="183625"/>
                  <a:pt x="508392" y="213618"/>
                  <a:pt x="484938" y="227159"/>
                </a:cubicBezTo>
                <a:lnTo>
                  <a:pt x="349038" y="305621"/>
                </a:lnTo>
                <a:cubicBezTo>
                  <a:pt x="325583" y="319163"/>
                  <a:pt x="295591" y="311126"/>
                  <a:pt x="282049" y="287672"/>
                </a:cubicBezTo>
                <a:cubicBezTo>
                  <a:pt x="268507" y="264217"/>
                  <a:pt x="276544" y="234225"/>
                  <a:pt x="299999" y="220683"/>
                </a:cubicBezTo>
                <a:lnTo>
                  <a:pt x="435899" y="142221"/>
                </a:lnTo>
                <a:cubicBezTo>
                  <a:pt x="441762" y="138836"/>
                  <a:pt x="448035" y="136799"/>
                  <a:pt x="454356" y="136015"/>
                </a:cubicBezTo>
                <a:close/>
                <a:moveTo>
                  <a:pt x="178885" y="136015"/>
                </a:moveTo>
                <a:cubicBezTo>
                  <a:pt x="197850" y="133662"/>
                  <a:pt x="217260" y="142580"/>
                  <a:pt x="227417" y="160171"/>
                </a:cubicBezTo>
                <a:cubicBezTo>
                  <a:pt x="240958" y="183625"/>
                  <a:pt x="232921" y="213618"/>
                  <a:pt x="209467" y="227159"/>
                </a:cubicBezTo>
                <a:lnTo>
                  <a:pt x="73567" y="305621"/>
                </a:lnTo>
                <a:cubicBezTo>
                  <a:pt x="50112" y="319163"/>
                  <a:pt x="20120" y="311126"/>
                  <a:pt x="6579" y="287672"/>
                </a:cubicBezTo>
                <a:cubicBezTo>
                  <a:pt x="-6963" y="264217"/>
                  <a:pt x="1073" y="234225"/>
                  <a:pt x="24528" y="220683"/>
                </a:cubicBezTo>
                <a:lnTo>
                  <a:pt x="160428" y="142221"/>
                </a:lnTo>
                <a:cubicBezTo>
                  <a:pt x="166292" y="138836"/>
                  <a:pt x="172564" y="136799"/>
                  <a:pt x="178885" y="136015"/>
                </a:cubicBezTo>
                <a:close/>
                <a:moveTo>
                  <a:pt x="8740620" y="372"/>
                </a:moveTo>
                <a:cubicBezTo>
                  <a:pt x="8746941" y="1156"/>
                  <a:pt x="8753214" y="3193"/>
                  <a:pt x="8759077" y="6578"/>
                </a:cubicBezTo>
                <a:lnTo>
                  <a:pt x="8894978" y="85040"/>
                </a:lnTo>
                <a:cubicBezTo>
                  <a:pt x="8918432" y="98582"/>
                  <a:pt x="8926469" y="128574"/>
                  <a:pt x="8912927" y="152029"/>
                </a:cubicBezTo>
                <a:cubicBezTo>
                  <a:pt x="8899386" y="175483"/>
                  <a:pt x="8869393" y="183520"/>
                  <a:pt x="8845939" y="169978"/>
                </a:cubicBezTo>
                <a:lnTo>
                  <a:pt x="8710038" y="91516"/>
                </a:lnTo>
                <a:cubicBezTo>
                  <a:pt x="8686584" y="77975"/>
                  <a:pt x="8678547" y="47982"/>
                  <a:pt x="8692089" y="24528"/>
                </a:cubicBezTo>
                <a:cubicBezTo>
                  <a:pt x="8702245" y="6937"/>
                  <a:pt x="8721655" y="-1981"/>
                  <a:pt x="8740620" y="372"/>
                </a:cubicBezTo>
                <a:close/>
                <a:moveTo>
                  <a:pt x="8465151" y="372"/>
                </a:moveTo>
                <a:cubicBezTo>
                  <a:pt x="8471472" y="1156"/>
                  <a:pt x="8477744" y="3193"/>
                  <a:pt x="8483608" y="6578"/>
                </a:cubicBezTo>
                <a:lnTo>
                  <a:pt x="8619509" y="85040"/>
                </a:lnTo>
                <a:cubicBezTo>
                  <a:pt x="8642963" y="98582"/>
                  <a:pt x="8651000" y="128574"/>
                  <a:pt x="8637458" y="152029"/>
                </a:cubicBezTo>
                <a:cubicBezTo>
                  <a:pt x="8623917" y="175483"/>
                  <a:pt x="8593924" y="183520"/>
                  <a:pt x="8570470" y="169978"/>
                </a:cubicBezTo>
                <a:lnTo>
                  <a:pt x="8434569" y="91516"/>
                </a:lnTo>
                <a:cubicBezTo>
                  <a:pt x="8411115" y="77975"/>
                  <a:pt x="8403078" y="47982"/>
                  <a:pt x="8416620" y="24528"/>
                </a:cubicBezTo>
                <a:cubicBezTo>
                  <a:pt x="8426776" y="6937"/>
                  <a:pt x="8446186" y="-1981"/>
                  <a:pt x="8465151" y="372"/>
                </a:cubicBezTo>
                <a:close/>
                <a:moveTo>
                  <a:pt x="8189680" y="372"/>
                </a:moveTo>
                <a:cubicBezTo>
                  <a:pt x="8196001" y="1156"/>
                  <a:pt x="8202273" y="3193"/>
                  <a:pt x="8208137" y="6578"/>
                </a:cubicBezTo>
                <a:lnTo>
                  <a:pt x="8344038" y="85040"/>
                </a:lnTo>
                <a:cubicBezTo>
                  <a:pt x="8367492" y="98582"/>
                  <a:pt x="8375529" y="128574"/>
                  <a:pt x="8361987" y="152029"/>
                </a:cubicBezTo>
                <a:cubicBezTo>
                  <a:pt x="8348446" y="175483"/>
                  <a:pt x="8318453" y="183520"/>
                  <a:pt x="8294999" y="169978"/>
                </a:cubicBezTo>
                <a:lnTo>
                  <a:pt x="8159098" y="91516"/>
                </a:lnTo>
                <a:cubicBezTo>
                  <a:pt x="8135644" y="77975"/>
                  <a:pt x="8127607" y="47982"/>
                  <a:pt x="8141149" y="24528"/>
                </a:cubicBezTo>
                <a:cubicBezTo>
                  <a:pt x="8151305" y="6937"/>
                  <a:pt x="8170715" y="-1981"/>
                  <a:pt x="8189680" y="372"/>
                </a:cubicBezTo>
                <a:close/>
                <a:moveTo>
                  <a:pt x="7914209" y="372"/>
                </a:moveTo>
                <a:cubicBezTo>
                  <a:pt x="7920530" y="1156"/>
                  <a:pt x="7926803" y="3193"/>
                  <a:pt x="7932666" y="6578"/>
                </a:cubicBezTo>
                <a:lnTo>
                  <a:pt x="8068567" y="85040"/>
                </a:lnTo>
                <a:cubicBezTo>
                  <a:pt x="8092021" y="98582"/>
                  <a:pt x="8100058" y="128574"/>
                  <a:pt x="8086516" y="152029"/>
                </a:cubicBezTo>
                <a:cubicBezTo>
                  <a:pt x="8072975" y="175483"/>
                  <a:pt x="8042982" y="183520"/>
                  <a:pt x="8019528" y="169978"/>
                </a:cubicBezTo>
                <a:lnTo>
                  <a:pt x="7883628" y="91516"/>
                </a:lnTo>
                <a:cubicBezTo>
                  <a:pt x="7860173" y="77975"/>
                  <a:pt x="7852137" y="47982"/>
                  <a:pt x="7865678" y="24528"/>
                </a:cubicBezTo>
                <a:cubicBezTo>
                  <a:pt x="7875834" y="6937"/>
                  <a:pt x="7895244" y="-1981"/>
                  <a:pt x="7914209" y="372"/>
                </a:cubicBezTo>
                <a:close/>
                <a:moveTo>
                  <a:pt x="7638738" y="372"/>
                </a:moveTo>
                <a:cubicBezTo>
                  <a:pt x="7645060" y="1156"/>
                  <a:pt x="7651332" y="3193"/>
                  <a:pt x="7657196" y="6578"/>
                </a:cubicBezTo>
                <a:lnTo>
                  <a:pt x="7793096" y="85040"/>
                </a:lnTo>
                <a:cubicBezTo>
                  <a:pt x="7816550" y="98582"/>
                  <a:pt x="7824587" y="128574"/>
                  <a:pt x="7811045" y="152029"/>
                </a:cubicBezTo>
                <a:cubicBezTo>
                  <a:pt x="7797504" y="175483"/>
                  <a:pt x="7767511" y="183520"/>
                  <a:pt x="7744057" y="169978"/>
                </a:cubicBezTo>
                <a:lnTo>
                  <a:pt x="7608157" y="91516"/>
                </a:lnTo>
                <a:cubicBezTo>
                  <a:pt x="7584702" y="77975"/>
                  <a:pt x="7576666" y="47982"/>
                  <a:pt x="7590207" y="24528"/>
                </a:cubicBezTo>
                <a:cubicBezTo>
                  <a:pt x="7600363" y="6937"/>
                  <a:pt x="7619773" y="-1981"/>
                  <a:pt x="7638738" y="372"/>
                </a:cubicBezTo>
                <a:close/>
                <a:moveTo>
                  <a:pt x="7363267" y="372"/>
                </a:moveTo>
                <a:cubicBezTo>
                  <a:pt x="7369589" y="1156"/>
                  <a:pt x="7375861" y="3193"/>
                  <a:pt x="7381725" y="6578"/>
                </a:cubicBezTo>
                <a:lnTo>
                  <a:pt x="7517625" y="85040"/>
                </a:lnTo>
                <a:cubicBezTo>
                  <a:pt x="7541079" y="98582"/>
                  <a:pt x="7549116" y="128574"/>
                  <a:pt x="7535574" y="152029"/>
                </a:cubicBezTo>
                <a:cubicBezTo>
                  <a:pt x="7522033" y="175483"/>
                  <a:pt x="7492040" y="183520"/>
                  <a:pt x="7468586" y="169978"/>
                </a:cubicBezTo>
                <a:lnTo>
                  <a:pt x="7332686" y="91516"/>
                </a:lnTo>
                <a:cubicBezTo>
                  <a:pt x="7309231" y="77975"/>
                  <a:pt x="7301195" y="47982"/>
                  <a:pt x="7314736" y="24528"/>
                </a:cubicBezTo>
                <a:cubicBezTo>
                  <a:pt x="7324892" y="6937"/>
                  <a:pt x="7344302" y="-1981"/>
                  <a:pt x="7363267" y="372"/>
                </a:cubicBezTo>
                <a:close/>
                <a:moveTo>
                  <a:pt x="7087796" y="372"/>
                </a:moveTo>
                <a:cubicBezTo>
                  <a:pt x="7094118" y="1156"/>
                  <a:pt x="7100390" y="3193"/>
                  <a:pt x="7106254" y="6578"/>
                </a:cubicBezTo>
                <a:lnTo>
                  <a:pt x="7242154" y="85040"/>
                </a:lnTo>
                <a:cubicBezTo>
                  <a:pt x="7265608" y="98582"/>
                  <a:pt x="7273645" y="128574"/>
                  <a:pt x="7260103" y="152029"/>
                </a:cubicBezTo>
                <a:cubicBezTo>
                  <a:pt x="7246562" y="175483"/>
                  <a:pt x="7216569" y="183520"/>
                  <a:pt x="7193115" y="169978"/>
                </a:cubicBezTo>
                <a:lnTo>
                  <a:pt x="7057215" y="91516"/>
                </a:lnTo>
                <a:cubicBezTo>
                  <a:pt x="7033760" y="77975"/>
                  <a:pt x="7025724" y="47982"/>
                  <a:pt x="7039265" y="24528"/>
                </a:cubicBezTo>
                <a:cubicBezTo>
                  <a:pt x="7049421" y="6937"/>
                  <a:pt x="7068831" y="-1981"/>
                  <a:pt x="7087796" y="372"/>
                </a:cubicBezTo>
                <a:close/>
                <a:moveTo>
                  <a:pt x="6812324" y="372"/>
                </a:moveTo>
                <a:cubicBezTo>
                  <a:pt x="6818646" y="1156"/>
                  <a:pt x="6824918" y="3193"/>
                  <a:pt x="6830782" y="6578"/>
                </a:cubicBezTo>
                <a:lnTo>
                  <a:pt x="6966682" y="85040"/>
                </a:lnTo>
                <a:cubicBezTo>
                  <a:pt x="6990136" y="98582"/>
                  <a:pt x="6998173" y="128574"/>
                  <a:pt x="6984631" y="152029"/>
                </a:cubicBezTo>
                <a:cubicBezTo>
                  <a:pt x="6971090" y="175483"/>
                  <a:pt x="6941097" y="183520"/>
                  <a:pt x="6917643" y="169978"/>
                </a:cubicBezTo>
                <a:lnTo>
                  <a:pt x="6781743" y="91516"/>
                </a:lnTo>
                <a:cubicBezTo>
                  <a:pt x="6758288" y="77975"/>
                  <a:pt x="6750252" y="47982"/>
                  <a:pt x="6763793" y="24528"/>
                </a:cubicBezTo>
                <a:cubicBezTo>
                  <a:pt x="6773949" y="6937"/>
                  <a:pt x="6793359" y="-1981"/>
                  <a:pt x="6812324" y="372"/>
                </a:cubicBezTo>
                <a:close/>
                <a:moveTo>
                  <a:pt x="6536853" y="372"/>
                </a:moveTo>
                <a:cubicBezTo>
                  <a:pt x="6543175" y="1156"/>
                  <a:pt x="6549447" y="3193"/>
                  <a:pt x="6555311" y="6578"/>
                </a:cubicBezTo>
                <a:lnTo>
                  <a:pt x="6691211" y="85040"/>
                </a:lnTo>
                <a:cubicBezTo>
                  <a:pt x="6714665" y="98582"/>
                  <a:pt x="6722702" y="128574"/>
                  <a:pt x="6709160" y="152029"/>
                </a:cubicBezTo>
                <a:cubicBezTo>
                  <a:pt x="6695619" y="175483"/>
                  <a:pt x="6665626" y="183520"/>
                  <a:pt x="6642172" y="169978"/>
                </a:cubicBezTo>
                <a:lnTo>
                  <a:pt x="6506272" y="91516"/>
                </a:lnTo>
                <a:cubicBezTo>
                  <a:pt x="6482817" y="77975"/>
                  <a:pt x="6474781" y="47982"/>
                  <a:pt x="6488322" y="24528"/>
                </a:cubicBezTo>
                <a:cubicBezTo>
                  <a:pt x="6498478" y="6937"/>
                  <a:pt x="6517888" y="-1981"/>
                  <a:pt x="6536853" y="372"/>
                </a:cubicBezTo>
                <a:close/>
                <a:moveTo>
                  <a:pt x="6261382" y="372"/>
                </a:moveTo>
                <a:cubicBezTo>
                  <a:pt x="6267704" y="1156"/>
                  <a:pt x="6273976" y="3193"/>
                  <a:pt x="6279840" y="6578"/>
                </a:cubicBezTo>
                <a:lnTo>
                  <a:pt x="6415740" y="85040"/>
                </a:lnTo>
                <a:cubicBezTo>
                  <a:pt x="6439194" y="98582"/>
                  <a:pt x="6447231" y="128574"/>
                  <a:pt x="6433689" y="152029"/>
                </a:cubicBezTo>
                <a:cubicBezTo>
                  <a:pt x="6420148" y="175483"/>
                  <a:pt x="6390155" y="183520"/>
                  <a:pt x="6366701" y="169978"/>
                </a:cubicBezTo>
                <a:lnTo>
                  <a:pt x="6230801" y="91516"/>
                </a:lnTo>
                <a:cubicBezTo>
                  <a:pt x="6207346" y="77975"/>
                  <a:pt x="6199310" y="47982"/>
                  <a:pt x="6212851" y="24528"/>
                </a:cubicBezTo>
                <a:cubicBezTo>
                  <a:pt x="6223007" y="6937"/>
                  <a:pt x="6242417" y="-1981"/>
                  <a:pt x="6261382" y="372"/>
                </a:cubicBezTo>
                <a:close/>
                <a:moveTo>
                  <a:pt x="5985911" y="372"/>
                </a:moveTo>
                <a:cubicBezTo>
                  <a:pt x="5992233" y="1156"/>
                  <a:pt x="5998505" y="3193"/>
                  <a:pt x="6004369" y="6578"/>
                </a:cubicBezTo>
                <a:lnTo>
                  <a:pt x="6140269" y="85040"/>
                </a:lnTo>
                <a:cubicBezTo>
                  <a:pt x="6163723" y="98582"/>
                  <a:pt x="6171760" y="128574"/>
                  <a:pt x="6158218" y="152029"/>
                </a:cubicBezTo>
                <a:cubicBezTo>
                  <a:pt x="6144677" y="175483"/>
                  <a:pt x="6114684" y="183520"/>
                  <a:pt x="6091230" y="169978"/>
                </a:cubicBezTo>
                <a:lnTo>
                  <a:pt x="5955330" y="91516"/>
                </a:lnTo>
                <a:cubicBezTo>
                  <a:pt x="5931875" y="77975"/>
                  <a:pt x="5923839" y="47982"/>
                  <a:pt x="5937380" y="24528"/>
                </a:cubicBezTo>
                <a:cubicBezTo>
                  <a:pt x="5947536" y="6937"/>
                  <a:pt x="5966946" y="-1981"/>
                  <a:pt x="5985911" y="372"/>
                </a:cubicBezTo>
                <a:close/>
                <a:moveTo>
                  <a:pt x="5710440" y="372"/>
                </a:moveTo>
                <a:cubicBezTo>
                  <a:pt x="5716762" y="1156"/>
                  <a:pt x="5723034" y="3193"/>
                  <a:pt x="5728898" y="6578"/>
                </a:cubicBezTo>
                <a:lnTo>
                  <a:pt x="5864798" y="85040"/>
                </a:lnTo>
                <a:cubicBezTo>
                  <a:pt x="5888252" y="98582"/>
                  <a:pt x="5896289" y="128574"/>
                  <a:pt x="5882747" y="152029"/>
                </a:cubicBezTo>
                <a:cubicBezTo>
                  <a:pt x="5869206" y="175483"/>
                  <a:pt x="5839213" y="183520"/>
                  <a:pt x="5815759" y="169978"/>
                </a:cubicBezTo>
                <a:lnTo>
                  <a:pt x="5679859" y="91516"/>
                </a:lnTo>
                <a:cubicBezTo>
                  <a:pt x="5656404" y="77975"/>
                  <a:pt x="5648368" y="47982"/>
                  <a:pt x="5661909" y="24528"/>
                </a:cubicBezTo>
                <a:cubicBezTo>
                  <a:pt x="5672065" y="6937"/>
                  <a:pt x="5691475" y="-1981"/>
                  <a:pt x="5710440" y="372"/>
                </a:cubicBezTo>
                <a:close/>
                <a:moveTo>
                  <a:pt x="5434969" y="372"/>
                </a:moveTo>
                <a:cubicBezTo>
                  <a:pt x="5441291" y="1156"/>
                  <a:pt x="5447563" y="3193"/>
                  <a:pt x="5453427" y="6578"/>
                </a:cubicBezTo>
                <a:lnTo>
                  <a:pt x="5589327" y="85040"/>
                </a:lnTo>
                <a:cubicBezTo>
                  <a:pt x="5612781" y="98582"/>
                  <a:pt x="5620818" y="128574"/>
                  <a:pt x="5607276" y="152029"/>
                </a:cubicBezTo>
                <a:cubicBezTo>
                  <a:pt x="5593735" y="175483"/>
                  <a:pt x="5563742" y="183520"/>
                  <a:pt x="5540288" y="169978"/>
                </a:cubicBezTo>
                <a:lnTo>
                  <a:pt x="5404388" y="91516"/>
                </a:lnTo>
                <a:cubicBezTo>
                  <a:pt x="5380933" y="77975"/>
                  <a:pt x="5372897" y="47982"/>
                  <a:pt x="5386438" y="24528"/>
                </a:cubicBezTo>
                <a:cubicBezTo>
                  <a:pt x="5396594" y="6937"/>
                  <a:pt x="5416004" y="-1981"/>
                  <a:pt x="5434969" y="372"/>
                </a:cubicBezTo>
                <a:close/>
                <a:moveTo>
                  <a:pt x="5159498" y="372"/>
                </a:moveTo>
                <a:cubicBezTo>
                  <a:pt x="5165820" y="1156"/>
                  <a:pt x="5172092" y="3193"/>
                  <a:pt x="5177956" y="6578"/>
                </a:cubicBezTo>
                <a:lnTo>
                  <a:pt x="5313856" y="85040"/>
                </a:lnTo>
                <a:cubicBezTo>
                  <a:pt x="5337310" y="98582"/>
                  <a:pt x="5345347" y="128574"/>
                  <a:pt x="5331805" y="152029"/>
                </a:cubicBezTo>
                <a:cubicBezTo>
                  <a:pt x="5318264" y="175483"/>
                  <a:pt x="5288271" y="183520"/>
                  <a:pt x="5264817" y="169978"/>
                </a:cubicBezTo>
                <a:lnTo>
                  <a:pt x="5128917" y="91516"/>
                </a:lnTo>
                <a:cubicBezTo>
                  <a:pt x="5105462" y="77975"/>
                  <a:pt x="5097426" y="47982"/>
                  <a:pt x="5110967" y="24528"/>
                </a:cubicBezTo>
                <a:cubicBezTo>
                  <a:pt x="5121123" y="6937"/>
                  <a:pt x="5140533" y="-1981"/>
                  <a:pt x="5159498" y="372"/>
                </a:cubicBezTo>
                <a:close/>
                <a:moveTo>
                  <a:pt x="4884027" y="372"/>
                </a:moveTo>
                <a:cubicBezTo>
                  <a:pt x="4890349" y="1156"/>
                  <a:pt x="4896621" y="3193"/>
                  <a:pt x="4902485" y="6578"/>
                </a:cubicBezTo>
                <a:lnTo>
                  <a:pt x="5038385" y="85040"/>
                </a:lnTo>
                <a:cubicBezTo>
                  <a:pt x="5061839" y="98582"/>
                  <a:pt x="5069876" y="128574"/>
                  <a:pt x="5056334" y="152029"/>
                </a:cubicBezTo>
                <a:cubicBezTo>
                  <a:pt x="5042793" y="175483"/>
                  <a:pt x="5012800" y="183520"/>
                  <a:pt x="4989346" y="169978"/>
                </a:cubicBezTo>
                <a:lnTo>
                  <a:pt x="4853446" y="91516"/>
                </a:lnTo>
                <a:cubicBezTo>
                  <a:pt x="4829991" y="77975"/>
                  <a:pt x="4821955" y="47982"/>
                  <a:pt x="4835496" y="24528"/>
                </a:cubicBezTo>
                <a:cubicBezTo>
                  <a:pt x="4845652" y="6937"/>
                  <a:pt x="4865062" y="-1981"/>
                  <a:pt x="4884027" y="372"/>
                </a:cubicBezTo>
                <a:close/>
                <a:moveTo>
                  <a:pt x="4608556" y="372"/>
                </a:moveTo>
                <a:cubicBezTo>
                  <a:pt x="4614878" y="1156"/>
                  <a:pt x="4621150" y="3193"/>
                  <a:pt x="4627014" y="6578"/>
                </a:cubicBezTo>
                <a:lnTo>
                  <a:pt x="4762914" y="85040"/>
                </a:lnTo>
                <a:cubicBezTo>
                  <a:pt x="4786368" y="98582"/>
                  <a:pt x="4794405" y="128574"/>
                  <a:pt x="4780863" y="152029"/>
                </a:cubicBezTo>
                <a:cubicBezTo>
                  <a:pt x="4767322" y="175483"/>
                  <a:pt x="4737329" y="183520"/>
                  <a:pt x="4713875" y="169978"/>
                </a:cubicBezTo>
                <a:lnTo>
                  <a:pt x="4577975" y="91516"/>
                </a:lnTo>
                <a:cubicBezTo>
                  <a:pt x="4554520" y="77975"/>
                  <a:pt x="4546484" y="47982"/>
                  <a:pt x="4560025" y="24528"/>
                </a:cubicBezTo>
                <a:cubicBezTo>
                  <a:pt x="4570181" y="6937"/>
                  <a:pt x="4589591" y="-1981"/>
                  <a:pt x="4608556" y="372"/>
                </a:cubicBezTo>
                <a:close/>
                <a:moveTo>
                  <a:pt x="4321087" y="372"/>
                </a:moveTo>
                <a:cubicBezTo>
                  <a:pt x="4327409" y="1156"/>
                  <a:pt x="4333681" y="3193"/>
                  <a:pt x="4339545" y="6578"/>
                </a:cubicBezTo>
                <a:lnTo>
                  <a:pt x="4475445" y="85040"/>
                </a:lnTo>
                <a:cubicBezTo>
                  <a:pt x="4498899" y="98582"/>
                  <a:pt x="4506936" y="128574"/>
                  <a:pt x="4493394" y="152029"/>
                </a:cubicBezTo>
                <a:cubicBezTo>
                  <a:pt x="4479853" y="175483"/>
                  <a:pt x="4449860" y="183520"/>
                  <a:pt x="4426406" y="169978"/>
                </a:cubicBezTo>
                <a:lnTo>
                  <a:pt x="4290506" y="91516"/>
                </a:lnTo>
                <a:cubicBezTo>
                  <a:pt x="4267051" y="77975"/>
                  <a:pt x="4259015" y="47982"/>
                  <a:pt x="4272556" y="24528"/>
                </a:cubicBezTo>
                <a:cubicBezTo>
                  <a:pt x="4282712" y="6937"/>
                  <a:pt x="4302122" y="-1981"/>
                  <a:pt x="4321087" y="372"/>
                </a:cubicBezTo>
                <a:close/>
                <a:moveTo>
                  <a:pt x="4045618" y="372"/>
                </a:moveTo>
                <a:cubicBezTo>
                  <a:pt x="4051940" y="1156"/>
                  <a:pt x="4058212" y="3193"/>
                  <a:pt x="4064076" y="6578"/>
                </a:cubicBezTo>
                <a:lnTo>
                  <a:pt x="4199976" y="85040"/>
                </a:lnTo>
                <a:cubicBezTo>
                  <a:pt x="4223430" y="98582"/>
                  <a:pt x="4231467" y="128574"/>
                  <a:pt x="4217925" y="152029"/>
                </a:cubicBezTo>
                <a:cubicBezTo>
                  <a:pt x="4204384" y="175483"/>
                  <a:pt x="4174391" y="183520"/>
                  <a:pt x="4150937" y="169978"/>
                </a:cubicBezTo>
                <a:lnTo>
                  <a:pt x="4015037" y="91516"/>
                </a:lnTo>
                <a:cubicBezTo>
                  <a:pt x="3991582" y="77975"/>
                  <a:pt x="3983546" y="47982"/>
                  <a:pt x="3997087" y="24528"/>
                </a:cubicBezTo>
                <a:cubicBezTo>
                  <a:pt x="4007243" y="6937"/>
                  <a:pt x="4026653" y="-1981"/>
                  <a:pt x="4045618" y="372"/>
                </a:cubicBezTo>
                <a:close/>
                <a:moveTo>
                  <a:pt x="3770147" y="372"/>
                </a:moveTo>
                <a:cubicBezTo>
                  <a:pt x="3776469" y="1156"/>
                  <a:pt x="3782741" y="3193"/>
                  <a:pt x="3788605" y="6578"/>
                </a:cubicBezTo>
                <a:lnTo>
                  <a:pt x="3924505" y="85040"/>
                </a:lnTo>
                <a:cubicBezTo>
                  <a:pt x="3947959" y="98582"/>
                  <a:pt x="3955996" y="128574"/>
                  <a:pt x="3942454" y="152029"/>
                </a:cubicBezTo>
                <a:cubicBezTo>
                  <a:pt x="3928913" y="175483"/>
                  <a:pt x="3898920" y="183520"/>
                  <a:pt x="3875466" y="169978"/>
                </a:cubicBezTo>
                <a:lnTo>
                  <a:pt x="3739566" y="91516"/>
                </a:lnTo>
                <a:cubicBezTo>
                  <a:pt x="3716111" y="77975"/>
                  <a:pt x="3708075" y="47982"/>
                  <a:pt x="3721616" y="24528"/>
                </a:cubicBezTo>
                <a:cubicBezTo>
                  <a:pt x="3731772" y="6937"/>
                  <a:pt x="3751182" y="-1981"/>
                  <a:pt x="3770147" y="372"/>
                </a:cubicBezTo>
                <a:close/>
                <a:moveTo>
                  <a:pt x="3494676" y="372"/>
                </a:moveTo>
                <a:cubicBezTo>
                  <a:pt x="3500998" y="1156"/>
                  <a:pt x="3507270" y="3193"/>
                  <a:pt x="3513134" y="6578"/>
                </a:cubicBezTo>
                <a:lnTo>
                  <a:pt x="3649034" y="85040"/>
                </a:lnTo>
                <a:cubicBezTo>
                  <a:pt x="3672488" y="98582"/>
                  <a:pt x="3680525" y="128574"/>
                  <a:pt x="3666983" y="152029"/>
                </a:cubicBezTo>
                <a:cubicBezTo>
                  <a:pt x="3653442" y="175483"/>
                  <a:pt x="3623449" y="183520"/>
                  <a:pt x="3599995" y="169978"/>
                </a:cubicBezTo>
                <a:lnTo>
                  <a:pt x="3464095" y="91516"/>
                </a:lnTo>
                <a:cubicBezTo>
                  <a:pt x="3440640" y="77975"/>
                  <a:pt x="3432604" y="47982"/>
                  <a:pt x="3446145" y="24528"/>
                </a:cubicBezTo>
                <a:cubicBezTo>
                  <a:pt x="3456301" y="6937"/>
                  <a:pt x="3475711" y="-1981"/>
                  <a:pt x="3494676" y="372"/>
                </a:cubicBezTo>
                <a:close/>
                <a:moveTo>
                  <a:pt x="3219206" y="372"/>
                </a:moveTo>
                <a:cubicBezTo>
                  <a:pt x="3225527" y="1156"/>
                  <a:pt x="3231799" y="3193"/>
                  <a:pt x="3237663" y="6578"/>
                </a:cubicBezTo>
                <a:lnTo>
                  <a:pt x="3373563" y="85040"/>
                </a:lnTo>
                <a:cubicBezTo>
                  <a:pt x="3397017" y="98582"/>
                  <a:pt x="3405054" y="128574"/>
                  <a:pt x="3391512" y="152029"/>
                </a:cubicBezTo>
                <a:cubicBezTo>
                  <a:pt x="3377971" y="175483"/>
                  <a:pt x="3347979" y="183520"/>
                  <a:pt x="3324524" y="169978"/>
                </a:cubicBezTo>
                <a:lnTo>
                  <a:pt x="3188624" y="91516"/>
                </a:lnTo>
                <a:cubicBezTo>
                  <a:pt x="3165170" y="77975"/>
                  <a:pt x="3157134" y="47982"/>
                  <a:pt x="3170675" y="24528"/>
                </a:cubicBezTo>
                <a:cubicBezTo>
                  <a:pt x="3180831" y="6937"/>
                  <a:pt x="3200241" y="-1981"/>
                  <a:pt x="3219206" y="372"/>
                </a:cubicBezTo>
                <a:close/>
                <a:moveTo>
                  <a:pt x="2943736" y="372"/>
                </a:moveTo>
                <a:cubicBezTo>
                  <a:pt x="2950057" y="1156"/>
                  <a:pt x="2956329" y="3193"/>
                  <a:pt x="2962192" y="6578"/>
                </a:cubicBezTo>
                <a:lnTo>
                  <a:pt x="3098092" y="85040"/>
                </a:lnTo>
                <a:cubicBezTo>
                  <a:pt x="3121547" y="98582"/>
                  <a:pt x="3129583" y="128574"/>
                  <a:pt x="3116042" y="152029"/>
                </a:cubicBezTo>
                <a:cubicBezTo>
                  <a:pt x="3102500" y="175483"/>
                  <a:pt x="3072508" y="183520"/>
                  <a:pt x="3049054" y="169978"/>
                </a:cubicBezTo>
                <a:lnTo>
                  <a:pt x="2913155" y="91516"/>
                </a:lnTo>
                <a:cubicBezTo>
                  <a:pt x="2889699" y="77975"/>
                  <a:pt x="2881663" y="47982"/>
                  <a:pt x="2895204" y="24528"/>
                </a:cubicBezTo>
                <a:cubicBezTo>
                  <a:pt x="2905360" y="6937"/>
                  <a:pt x="2924770" y="-1981"/>
                  <a:pt x="2943736" y="372"/>
                </a:cubicBezTo>
                <a:close/>
                <a:moveTo>
                  <a:pt x="2668265" y="372"/>
                </a:moveTo>
                <a:cubicBezTo>
                  <a:pt x="2674586" y="1156"/>
                  <a:pt x="2680859" y="3193"/>
                  <a:pt x="2686722" y="6578"/>
                </a:cubicBezTo>
                <a:lnTo>
                  <a:pt x="2822622" y="85040"/>
                </a:lnTo>
                <a:cubicBezTo>
                  <a:pt x="2846077" y="98582"/>
                  <a:pt x="2854114" y="128574"/>
                  <a:pt x="2840571" y="152029"/>
                </a:cubicBezTo>
                <a:cubicBezTo>
                  <a:pt x="2827030" y="175483"/>
                  <a:pt x="2797039" y="183520"/>
                  <a:pt x="2773583" y="169978"/>
                </a:cubicBezTo>
                <a:lnTo>
                  <a:pt x="2637684" y="91516"/>
                </a:lnTo>
                <a:cubicBezTo>
                  <a:pt x="2614229" y="77975"/>
                  <a:pt x="2606193" y="47982"/>
                  <a:pt x="2619734" y="24528"/>
                </a:cubicBezTo>
                <a:cubicBezTo>
                  <a:pt x="2629891" y="6937"/>
                  <a:pt x="2649300" y="-1981"/>
                  <a:pt x="2668265" y="372"/>
                </a:cubicBezTo>
                <a:close/>
                <a:moveTo>
                  <a:pt x="2392794" y="372"/>
                </a:moveTo>
                <a:cubicBezTo>
                  <a:pt x="2399115" y="1156"/>
                  <a:pt x="2405387" y="3193"/>
                  <a:pt x="2411251" y="6578"/>
                </a:cubicBezTo>
                <a:lnTo>
                  <a:pt x="2547151" y="85040"/>
                </a:lnTo>
                <a:cubicBezTo>
                  <a:pt x="2570606" y="98582"/>
                  <a:pt x="2578641" y="128574"/>
                  <a:pt x="2565100" y="152029"/>
                </a:cubicBezTo>
                <a:cubicBezTo>
                  <a:pt x="2551559" y="175483"/>
                  <a:pt x="2521567" y="183520"/>
                  <a:pt x="2498112" y="169978"/>
                </a:cubicBezTo>
                <a:lnTo>
                  <a:pt x="2362213" y="91516"/>
                </a:lnTo>
                <a:cubicBezTo>
                  <a:pt x="2338758" y="77975"/>
                  <a:pt x="2330722" y="47982"/>
                  <a:pt x="2344263" y="24528"/>
                </a:cubicBezTo>
                <a:cubicBezTo>
                  <a:pt x="2354419" y="6937"/>
                  <a:pt x="2373829" y="-1981"/>
                  <a:pt x="2392794" y="372"/>
                </a:cubicBezTo>
                <a:close/>
                <a:moveTo>
                  <a:pt x="2117322" y="372"/>
                </a:moveTo>
                <a:cubicBezTo>
                  <a:pt x="2123645" y="1156"/>
                  <a:pt x="2129917" y="3193"/>
                  <a:pt x="2135781" y="6578"/>
                </a:cubicBezTo>
                <a:lnTo>
                  <a:pt x="2271680" y="85040"/>
                </a:lnTo>
                <a:cubicBezTo>
                  <a:pt x="2295135" y="98582"/>
                  <a:pt x="2303172" y="128574"/>
                  <a:pt x="2289630" y="152029"/>
                </a:cubicBezTo>
                <a:cubicBezTo>
                  <a:pt x="2276087" y="175483"/>
                  <a:pt x="2246097" y="183520"/>
                  <a:pt x="2222642" y="169978"/>
                </a:cubicBezTo>
                <a:lnTo>
                  <a:pt x="2086742" y="91516"/>
                </a:lnTo>
                <a:cubicBezTo>
                  <a:pt x="2063288" y="77975"/>
                  <a:pt x="2055251" y="47982"/>
                  <a:pt x="2068792" y="24528"/>
                </a:cubicBezTo>
                <a:cubicBezTo>
                  <a:pt x="2078948" y="6937"/>
                  <a:pt x="2098356" y="-1981"/>
                  <a:pt x="2117322" y="372"/>
                </a:cubicBezTo>
                <a:close/>
                <a:moveTo>
                  <a:pt x="1841853" y="372"/>
                </a:moveTo>
                <a:cubicBezTo>
                  <a:pt x="1848175" y="1156"/>
                  <a:pt x="1854446" y="3193"/>
                  <a:pt x="1860310" y="6578"/>
                </a:cubicBezTo>
                <a:lnTo>
                  <a:pt x="1996210" y="85040"/>
                </a:lnTo>
                <a:cubicBezTo>
                  <a:pt x="2019665" y="98582"/>
                  <a:pt x="2027701" y="128574"/>
                  <a:pt x="2014160" y="152029"/>
                </a:cubicBezTo>
                <a:cubicBezTo>
                  <a:pt x="2000618" y="175483"/>
                  <a:pt x="1970626" y="183520"/>
                  <a:pt x="1947172" y="169978"/>
                </a:cubicBezTo>
                <a:lnTo>
                  <a:pt x="1811272" y="91516"/>
                </a:lnTo>
                <a:cubicBezTo>
                  <a:pt x="1787816" y="77975"/>
                  <a:pt x="1779781" y="47982"/>
                  <a:pt x="1793323" y="24528"/>
                </a:cubicBezTo>
                <a:cubicBezTo>
                  <a:pt x="1803480" y="6937"/>
                  <a:pt x="1822887" y="-1981"/>
                  <a:pt x="1841853" y="372"/>
                </a:cubicBezTo>
                <a:close/>
                <a:moveTo>
                  <a:pt x="1566382" y="372"/>
                </a:moveTo>
                <a:cubicBezTo>
                  <a:pt x="1572703" y="1156"/>
                  <a:pt x="1578975" y="3193"/>
                  <a:pt x="1584839" y="6578"/>
                </a:cubicBezTo>
                <a:lnTo>
                  <a:pt x="1720739" y="85040"/>
                </a:lnTo>
                <a:cubicBezTo>
                  <a:pt x="1744194" y="98582"/>
                  <a:pt x="1752230" y="128574"/>
                  <a:pt x="1738688" y="152029"/>
                </a:cubicBezTo>
                <a:cubicBezTo>
                  <a:pt x="1725147" y="175483"/>
                  <a:pt x="1695155" y="183520"/>
                  <a:pt x="1671701" y="169978"/>
                </a:cubicBezTo>
                <a:lnTo>
                  <a:pt x="1535800" y="91516"/>
                </a:lnTo>
                <a:cubicBezTo>
                  <a:pt x="1512346" y="77975"/>
                  <a:pt x="1504309" y="47982"/>
                  <a:pt x="1517851" y="24528"/>
                </a:cubicBezTo>
                <a:cubicBezTo>
                  <a:pt x="1528007" y="6937"/>
                  <a:pt x="1547417" y="-1981"/>
                  <a:pt x="1566382" y="372"/>
                </a:cubicBezTo>
                <a:close/>
                <a:moveTo>
                  <a:pt x="1290912" y="372"/>
                </a:moveTo>
                <a:cubicBezTo>
                  <a:pt x="1297233" y="1156"/>
                  <a:pt x="1303505" y="3193"/>
                  <a:pt x="1309368" y="6578"/>
                </a:cubicBezTo>
                <a:lnTo>
                  <a:pt x="1445269" y="85040"/>
                </a:lnTo>
                <a:cubicBezTo>
                  <a:pt x="1468723" y="98582"/>
                  <a:pt x="1476760" y="128574"/>
                  <a:pt x="1463218" y="152029"/>
                </a:cubicBezTo>
                <a:cubicBezTo>
                  <a:pt x="1449676" y="175483"/>
                  <a:pt x="1419684" y="183520"/>
                  <a:pt x="1396230" y="169978"/>
                </a:cubicBezTo>
                <a:lnTo>
                  <a:pt x="1260330" y="91516"/>
                </a:lnTo>
                <a:cubicBezTo>
                  <a:pt x="1236875" y="77975"/>
                  <a:pt x="1228839" y="47982"/>
                  <a:pt x="1242380" y="24528"/>
                </a:cubicBezTo>
                <a:cubicBezTo>
                  <a:pt x="1252536" y="6937"/>
                  <a:pt x="1271947" y="-1981"/>
                  <a:pt x="1290912" y="372"/>
                </a:cubicBezTo>
                <a:close/>
                <a:moveTo>
                  <a:pt x="1015440" y="372"/>
                </a:moveTo>
                <a:cubicBezTo>
                  <a:pt x="1021762" y="1156"/>
                  <a:pt x="1028035" y="3193"/>
                  <a:pt x="1033898" y="6578"/>
                </a:cubicBezTo>
                <a:lnTo>
                  <a:pt x="1169798" y="85040"/>
                </a:lnTo>
                <a:cubicBezTo>
                  <a:pt x="1193252" y="98582"/>
                  <a:pt x="1201289" y="128574"/>
                  <a:pt x="1187747" y="152029"/>
                </a:cubicBezTo>
                <a:cubicBezTo>
                  <a:pt x="1174206" y="175483"/>
                  <a:pt x="1144214" y="183520"/>
                  <a:pt x="1120759" y="169978"/>
                </a:cubicBezTo>
                <a:lnTo>
                  <a:pt x="984859" y="91516"/>
                </a:lnTo>
                <a:cubicBezTo>
                  <a:pt x="961405" y="77975"/>
                  <a:pt x="953369" y="47982"/>
                  <a:pt x="966910" y="24528"/>
                </a:cubicBezTo>
                <a:cubicBezTo>
                  <a:pt x="977066" y="6937"/>
                  <a:pt x="996475" y="-1981"/>
                  <a:pt x="1015440" y="372"/>
                </a:cubicBezTo>
                <a:close/>
                <a:moveTo>
                  <a:pt x="739970" y="372"/>
                </a:moveTo>
                <a:cubicBezTo>
                  <a:pt x="746291" y="1156"/>
                  <a:pt x="752564" y="3193"/>
                  <a:pt x="758427" y="6578"/>
                </a:cubicBezTo>
                <a:lnTo>
                  <a:pt x="894327" y="85040"/>
                </a:lnTo>
                <a:cubicBezTo>
                  <a:pt x="917782" y="98582"/>
                  <a:pt x="925818" y="128574"/>
                  <a:pt x="912277" y="152029"/>
                </a:cubicBezTo>
                <a:cubicBezTo>
                  <a:pt x="898735" y="175483"/>
                  <a:pt x="868743" y="183520"/>
                  <a:pt x="845289" y="169978"/>
                </a:cubicBezTo>
                <a:lnTo>
                  <a:pt x="709389" y="91516"/>
                </a:lnTo>
                <a:cubicBezTo>
                  <a:pt x="685934" y="77975"/>
                  <a:pt x="677898" y="47982"/>
                  <a:pt x="691439" y="24528"/>
                </a:cubicBezTo>
                <a:cubicBezTo>
                  <a:pt x="701595" y="6937"/>
                  <a:pt x="721005" y="-1981"/>
                  <a:pt x="739970" y="372"/>
                </a:cubicBezTo>
                <a:close/>
                <a:moveTo>
                  <a:pt x="464499" y="372"/>
                </a:moveTo>
                <a:cubicBezTo>
                  <a:pt x="470820" y="1156"/>
                  <a:pt x="477093" y="3193"/>
                  <a:pt x="482956" y="6578"/>
                </a:cubicBezTo>
                <a:lnTo>
                  <a:pt x="618857" y="85040"/>
                </a:lnTo>
                <a:cubicBezTo>
                  <a:pt x="642311" y="98582"/>
                  <a:pt x="650348" y="128574"/>
                  <a:pt x="636807" y="152029"/>
                </a:cubicBezTo>
                <a:cubicBezTo>
                  <a:pt x="623265" y="175483"/>
                  <a:pt x="593273" y="183520"/>
                  <a:pt x="569818" y="169978"/>
                </a:cubicBezTo>
                <a:lnTo>
                  <a:pt x="433917" y="91516"/>
                </a:lnTo>
                <a:cubicBezTo>
                  <a:pt x="410463" y="77975"/>
                  <a:pt x="402426" y="47982"/>
                  <a:pt x="415968" y="24528"/>
                </a:cubicBezTo>
                <a:cubicBezTo>
                  <a:pt x="426124" y="6937"/>
                  <a:pt x="445534" y="-1981"/>
                  <a:pt x="464499" y="372"/>
                </a:cubicBezTo>
                <a:close/>
                <a:moveTo>
                  <a:pt x="189028" y="372"/>
                </a:moveTo>
                <a:cubicBezTo>
                  <a:pt x="195350" y="1156"/>
                  <a:pt x="201622" y="3193"/>
                  <a:pt x="207486" y="6578"/>
                </a:cubicBezTo>
                <a:lnTo>
                  <a:pt x="343386" y="85040"/>
                </a:lnTo>
                <a:cubicBezTo>
                  <a:pt x="366840" y="98582"/>
                  <a:pt x="374877" y="128574"/>
                  <a:pt x="361335" y="152029"/>
                </a:cubicBezTo>
                <a:cubicBezTo>
                  <a:pt x="347794" y="175483"/>
                  <a:pt x="317802" y="183520"/>
                  <a:pt x="294347" y="169978"/>
                </a:cubicBezTo>
                <a:lnTo>
                  <a:pt x="158447" y="91516"/>
                </a:lnTo>
                <a:cubicBezTo>
                  <a:pt x="134993" y="77975"/>
                  <a:pt x="126956" y="47982"/>
                  <a:pt x="140497" y="24528"/>
                </a:cubicBezTo>
                <a:cubicBezTo>
                  <a:pt x="150654" y="6937"/>
                  <a:pt x="170064" y="-1981"/>
                  <a:pt x="189028" y="37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DAB09D4-B7B6-1423-B7F4-E4D77BD60E23}"/>
              </a:ext>
            </a:extLst>
          </p:cNvPr>
          <p:cNvSpPr/>
          <p:nvPr/>
        </p:nvSpPr>
        <p:spPr>
          <a:xfrm>
            <a:off x="416782" y="6040721"/>
            <a:ext cx="9056841" cy="146126"/>
          </a:xfrm>
          <a:custGeom>
            <a:avLst/>
            <a:gdLst>
              <a:gd name="connsiteX0" fmla="*/ 45111 w 9056841"/>
              <a:gd name="connsiteY0" fmla="*/ 0 h 146126"/>
              <a:gd name="connsiteX1" fmla="*/ 474056 w 9056841"/>
              <a:gd name="connsiteY1" fmla="*/ 0 h 146126"/>
              <a:gd name="connsiteX2" fmla="*/ 519166 w 9056841"/>
              <a:gd name="connsiteY2" fmla="*/ 45111 h 146126"/>
              <a:gd name="connsiteX3" fmla="*/ 514696 w 9056841"/>
              <a:gd name="connsiteY3" fmla="*/ 55904 h 146126"/>
              <a:gd name="connsiteX4" fmla="*/ 834632 w 9056841"/>
              <a:gd name="connsiteY4" fmla="*/ 55904 h 146126"/>
              <a:gd name="connsiteX5" fmla="*/ 830161 w 9056841"/>
              <a:gd name="connsiteY5" fmla="*/ 45111 h 146126"/>
              <a:gd name="connsiteX6" fmla="*/ 875273 w 9056841"/>
              <a:gd name="connsiteY6" fmla="*/ 0 h 146126"/>
              <a:gd name="connsiteX7" fmla="*/ 1304217 w 9056841"/>
              <a:gd name="connsiteY7" fmla="*/ 0 h 146126"/>
              <a:gd name="connsiteX8" fmla="*/ 1349328 w 9056841"/>
              <a:gd name="connsiteY8" fmla="*/ 45111 h 146126"/>
              <a:gd name="connsiteX9" fmla="*/ 1344858 w 9056841"/>
              <a:gd name="connsiteY9" fmla="*/ 55904 h 146126"/>
              <a:gd name="connsiteX10" fmla="*/ 1631864 w 9056841"/>
              <a:gd name="connsiteY10" fmla="*/ 55904 h 146126"/>
              <a:gd name="connsiteX11" fmla="*/ 1627393 w 9056841"/>
              <a:gd name="connsiteY11" fmla="*/ 45111 h 146126"/>
              <a:gd name="connsiteX12" fmla="*/ 1672504 w 9056841"/>
              <a:gd name="connsiteY12" fmla="*/ 0 h 146126"/>
              <a:gd name="connsiteX13" fmla="*/ 2101449 w 9056841"/>
              <a:gd name="connsiteY13" fmla="*/ 0 h 146126"/>
              <a:gd name="connsiteX14" fmla="*/ 2146560 w 9056841"/>
              <a:gd name="connsiteY14" fmla="*/ 45111 h 146126"/>
              <a:gd name="connsiteX15" fmla="*/ 2142090 w 9056841"/>
              <a:gd name="connsiteY15" fmla="*/ 55904 h 146126"/>
              <a:gd name="connsiteX16" fmla="*/ 2462026 w 9056841"/>
              <a:gd name="connsiteY16" fmla="*/ 55904 h 146126"/>
              <a:gd name="connsiteX17" fmla="*/ 2457556 w 9056841"/>
              <a:gd name="connsiteY17" fmla="*/ 45111 h 146126"/>
              <a:gd name="connsiteX18" fmla="*/ 2502667 w 9056841"/>
              <a:gd name="connsiteY18" fmla="*/ 0 h 146126"/>
              <a:gd name="connsiteX19" fmla="*/ 2931612 w 9056841"/>
              <a:gd name="connsiteY19" fmla="*/ 0 h 146126"/>
              <a:gd name="connsiteX20" fmla="*/ 2976723 w 9056841"/>
              <a:gd name="connsiteY20" fmla="*/ 45111 h 146126"/>
              <a:gd name="connsiteX21" fmla="*/ 2972252 w 9056841"/>
              <a:gd name="connsiteY21" fmla="*/ 55904 h 146126"/>
              <a:gd name="connsiteX22" fmla="*/ 3252023 w 9056841"/>
              <a:gd name="connsiteY22" fmla="*/ 55904 h 146126"/>
              <a:gd name="connsiteX23" fmla="*/ 3247553 w 9056841"/>
              <a:gd name="connsiteY23" fmla="*/ 45111 h 146126"/>
              <a:gd name="connsiteX24" fmla="*/ 3292662 w 9056841"/>
              <a:gd name="connsiteY24" fmla="*/ 0 h 146126"/>
              <a:gd name="connsiteX25" fmla="*/ 3721607 w 9056841"/>
              <a:gd name="connsiteY25" fmla="*/ 0 h 146126"/>
              <a:gd name="connsiteX26" fmla="*/ 3766718 w 9056841"/>
              <a:gd name="connsiteY26" fmla="*/ 45111 h 146126"/>
              <a:gd name="connsiteX27" fmla="*/ 3762247 w 9056841"/>
              <a:gd name="connsiteY27" fmla="*/ 55904 h 146126"/>
              <a:gd name="connsiteX28" fmla="*/ 4082184 w 9056841"/>
              <a:gd name="connsiteY28" fmla="*/ 55904 h 146126"/>
              <a:gd name="connsiteX29" fmla="*/ 4077713 w 9056841"/>
              <a:gd name="connsiteY29" fmla="*/ 45111 h 146126"/>
              <a:gd name="connsiteX30" fmla="*/ 4122824 w 9056841"/>
              <a:gd name="connsiteY30" fmla="*/ 0 h 146126"/>
              <a:gd name="connsiteX31" fmla="*/ 4551769 w 9056841"/>
              <a:gd name="connsiteY31" fmla="*/ 0 h 146126"/>
              <a:gd name="connsiteX32" fmla="*/ 4596880 w 9056841"/>
              <a:gd name="connsiteY32" fmla="*/ 45111 h 146126"/>
              <a:gd name="connsiteX33" fmla="*/ 4592410 w 9056841"/>
              <a:gd name="connsiteY33" fmla="*/ 55904 h 146126"/>
              <a:gd name="connsiteX34" fmla="*/ 4886648 w 9056841"/>
              <a:gd name="connsiteY34" fmla="*/ 55904 h 146126"/>
              <a:gd name="connsiteX35" fmla="*/ 4882177 w 9056841"/>
              <a:gd name="connsiteY35" fmla="*/ 45111 h 146126"/>
              <a:gd name="connsiteX36" fmla="*/ 4927288 w 9056841"/>
              <a:gd name="connsiteY36" fmla="*/ 0 h 146126"/>
              <a:gd name="connsiteX37" fmla="*/ 5356233 w 9056841"/>
              <a:gd name="connsiteY37" fmla="*/ 0 h 146126"/>
              <a:gd name="connsiteX38" fmla="*/ 5401344 w 9056841"/>
              <a:gd name="connsiteY38" fmla="*/ 45111 h 146126"/>
              <a:gd name="connsiteX39" fmla="*/ 5396874 w 9056841"/>
              <a:gd name="connsiteY39" fmla="*/ 55904 h 146126"/>
              <a:gd name="connsiteX40" fmla="*/ 5716810 w 9056841"/>
              <a:gd name="connsiteY40" fmla="*/ 55904 h 146126"/>
              <a:gd name="connsiteX41" fmla="*/ 5712339 w 9056841"/>
              <a:gd name="connsiteY41" fmla="*/ 45111 h 146126"/>
              <a:gd name="connsiteX42" fmla="*/ 5757450 w 9056841"/>
              <a:gd name="connsiteY42" fmla="*/ 0 h 146126"/>
              <a:gd name="connsiteX43" fmla="*/ 6186395 w 9056841"/>
              <a:gd name="connsiteY43" fmla="*/ 0 h 146126"/>
              <a:gd name="connsiteX44" fmla="*/ 6231506 w 9056841"/>
              <a:gd name="connsiteY44" fmla="*/ 45111 h 146126"/>
              <a:gd name="connsiteX45" fmla="*/ 6227036 w 9056841"/>
              <a:gd name="connsiteY45" fmla="*/ 55904 h 146126"/>
              <a:gd name="connsiteX46" fmla="*/ 6470644 w 9056841"/>
              <a:gd name="connsiteY46" fmla="*/ 55904 h 146126"/>
              <a:gd name="connsiteX47" fmla="*/ 6466173 w 9056841"/>
              <a:gd name="connsiteY47" fmla="*/ 45111 h 146126"/>
              <a:gd name="connsiteX48" fmla="*/ 6511284 w 9056841"/>
              <a:gd name="connsiteY48" fmla="*/ 0 h 146126"/>
              <a:gd name="connsiteX49" fmla="*/ 6940229 w 9056841"/>
              <a:gd name="connsiteY49" fmla="*/ 0 h 146126"/>
              <a:gd name="connsiteX50" fmla="*/ 6985340 w 9056841"/>
              <a:gd name="connsiteY50" fmla="*/ 45111 h 146126"/>
              <a:gd name="connsiteX51" fmla="*/ 6980870 w 9056841"/>
              <a:gd name="connsiteY51" fmla="*/ 55904 h 146126"/>
              <a:gd name="connsiteX52" fmla="*/ 7300806 w 9056841"/>
              <a:gd name="connsiteY52" fmla="*/ 55904 h 146126"/>
              <a:gd name="connsiteX53" fmla="*/ 7296335 w 9056841"/>
              <a:gd name="connsiteY53" fmla="*/ 45111 h 146126"/>
              <a:gd name="connsiteX54" fmla="*/ 7341446 w 9056841"/>
              <a:gd name="connsiteY54" fmla="*/ 0 h 146126"/>
              <a:gd name="connsiteX55" fmla="*/ 7770391 w 9056841"/>
              <a:gd name="connsiteY55" fmla="*/ 0 h 146126"/>
              <a:gd name="connsiteX56" fmla="*/ 7815502 w 9056841"/>
              <a:gd name="connsiteY56" fmla="*/ 45111 h 146126"/>
              <a:gd name="connsiteX57" fmla="*/ 7811032 w 9056841"/>
              <a:gd name="connsiteY57" fmla="*/ 55904 h 146126"/>
              <a:gd name="connsiteX58" fmla="*/ 8110886 w 9056841"/>
              <a:gd name="connsiteY58" fmla="*/ 55904 h 146126"/>
              <a:gd name="connsiteX59" fmla="*/ 8106415 w 9056841"/>
              <a:gd name="connsiteY59" fmla="*/ 45111 h 146126"/>
              <a:gd name="connsiteX60" fmla="*/ 8151526 w 9056841"/>
              <a:gd name="connsiteY60" fmla="*/ 0 h 146126"/>
              <a:gd name="connsiteX61" fmla="*/ 8580471 w 9056841"/>
              <a:gd name="connsiteY61" fmla="*/ 0 h 146126"/>
              <a:gd name="connsiteX62" fmla="*/ 8625582 w 9056841"/>
              <a:gd name="connsiteY62" fmla="*/ 45111 h 146126"/>
              <a:gd name="connsiteX63" fmla="*/ 8621111 w 9056841"/>
              <a:gd name="connsiteY63" fmla="*/ 55904 h 146126"/>
              <a:gd name="connsiteX64" fmla="*/ 9011730 w 9056841"/>
              <a:gd name="connsiteY64" fmla="*/ 55904 h 146126"/>
              <a:gd name="connsiteX65" fmla="*/ 9056841 w 9056841"/>
              <a:gd name="connsiteY65" fmla="*/ 101015 h 146126"/>
              <a:gd name="connsiteX66" fmla="*/ 9011730 w 9056841"/>
              <a:gd name="connsiteY66" fmla="*/ 146126 h 146126"/>
              <a:gd name="connsiteX67" fmla="*/ 8582785 w 9056841"/>
              <a:gd name="connsiteY67" fmla="*/ 146126 h 146126"/>
              <a:gd name="connsiteX68" fmla="*/ 8537674 w 9056841"/>
              <a:gd name="connsiteY68" fmla="*/ 101015 h 146126"/>
              <a:gd name="connsiteX69" fmla="*/ 8542145 w 9056841"/>
              <a:gd name="connsiteY69" fmla="*/ 90222 h 146126"/>
              <a:gd name="connsiteX70" fmla="*/ 8242290 w 9056841"/>
              <a:gd name="connsiteY70" fmla="*/ 90222 h 146126"/>
              <a:gd name="connsiteX71" fmla="*/ 8246761 w 9056841"/>
              <a:gd name="connsiteY71" fmla="*/ 101015 h 146126"/>
              <a:gd name="connsiteX72" fmla="*/ 8201650 w 9056841"/>
              <a:gd name="connsiteY72" fmla="*/ 146126 h 146126"/>
              <a:gd name="connsiteX73" fmla="*/ 7772705 w 9056841"/>
              <a:gd name="connsiteY73" fmla="*/ 146126 h 146126"/>
              <a:gd name="connsiteX74" fmla="*/ 7727594 w 9056841"/>
              <a:gd name="connsiteY74" fmla="*/ 101015 h 146126"/>
              <a:gd name="connsiteX75" fmla="*/ 7732065 w 9056841"/>
              <a:gd name="connsiteY75" fmla="*/ 90222 h 146126"/>
              <a:gd name="connsiteX76" fmla="*/ 7412129 w 9056841"/>
              <a:gd name="connsiteY76" fmla="*/ 90222 h 146126"/>
              <a:gd name="connsiteX77" fmla="*/ 7416599 w 9056841"/>
              <a:gd name="connsiteY77" fmla="*/ 101015 h 146126"/>
              <a:gd name="connsiteX78" fmla="*/ 7371488 w 9056841"/>
              <a:gd name="connsiteY78" fmla="*/ 146126 h 146126"/>
              <a:gd name="connsiteX79" fmla="*/ 6942543 w 9056841"/>
              <a:gd name="connsiteY79" fmla="*/ 146126 h 146126"/>
              <a:gd name="connsiteX80" fmla="*/ 6897432 w 9056841"/>
              <a:gd name="connsiteY80" fmla="*/ 101015 h 146126"/>
              <a:gd name="connsiteX81" fmla="*/ 6901903 w 9056841"/>
              <a:gd name="connsiteY81" fmla="*/ 90222 h 146126"/>
              <a:gd name="connsiteX82" fmla="*/ 6658295 w 9056841"/>
              <a:gd name="connsiteY82" fmla="*/ 90222 h 146126"/>
              <a:gd name="connsiteX83" fmla="*/ 6662765 w 9056841"/>
              <a:gd name="connsiteY83" fmla="*/ 101015 h 146126"/>
              <a:gd name="connsiteX84" fmla="*/ 6617654 w 9056841"/>
              <a:gd name="connsiteY84" fmla="*/ 146126 h 146126"/>
              <a:gd name="connsiteX85" fmla="*/ 6188709 w 9056841"/>
              <a:gd name="connsiteY85" fmla="*/ 146126 h 146126"/>
              <a:gd name="connsiteX86" fmla="*/ 6143598 w 9056841"/>
              <a:gd name="connsiteY86" fmla="*/ 101015 h 146126"/>
              <a:gd name="connsiteX87" fmla="*/ 6148069 w 9056841"/>
              <a:gd name="connsiteY87" fmla="*/ 90222 h 146126"/>
              <a:gd name="connsiteX88" fmla="*/ 5828133 w 9056841"/>
              <a:gd name="connsiteY88" fmla="*/ 90222 h 146126"/>
              <a:gd name="connsiteX89" fmla="*/ 5832603 w 9056841"/>
              <a:gd name="connsiteY89" fmla="*/ 101015 h 146126"/>
              <a:gd name="connsiteX90" fmla="*/ 5787492 w 9056841"/>
              <a:gd name="connsiteY90" fmla="*/ 146126 h 146126"/>
              <a:gd name="connsiteX91" fmla="*/ 5358547 w 9056841"/>
              <a:gd name="connsiteY91" fmla="*/ 146126 h 146126"/>
              <a:gd name="connsiteX92" fmla="*/ 5313436 w 9056841"/>
              <a:gd name="connsiteY92" fmla="*/ 101015 h 146126"/>
              <a:gd name="connsiteX93" fmla="*/ 5317907 w 9056841"/>
              <a:gd name="connsiteY93" fmla="*/ 90222 h 146126"/>
              <a:gd name="connsiteX94" fmla="*/ 5023669 w 9056841"/>
              <a:gd name="connsiteY94" fmla="*/ 90222 h 146126"/>
              <a:gd name="connsiteX95" fmla="*/ 5028139 w 9056841"/>
              <a:gd name="connsiteY95" fmla="*/ 101015 h 146126"/>
              <a:gd name="connsiteX96" fmla="*/ 4983028 w 9056841"/>
              <a:gd name="connsiteY96" fmla="*/ 146126 h 146126"/>
              <a:gd name="connsiteX97" fmla="*/ 4554083 w 9056841"/>
              <a:gd name="connsiteY97" fmla="*/ 146126 h 146126"/>
              <a:gd name="connsiteX98" fmla="*/ 4508972 w 9056841"/>
              <a:gd name="connsiteY98" fmla="*/ 101015 h 146126"/>
              <a:gd name="connsiteX99" fmla="*/ 4513443 w 9056841"/>
              <a:gd name="connsiteY99" fmla="*/ 90222 h 146126"/>
              <a:gd name="connsiteX100" fmla="*/ 4193507 w 9056841"/>
              <a:gd name="connsiteY100" fmla="*/ 90222 h 146126"/>
              <a:gd name="connsiteX101" fmla="*/ 4197977 w 9056841"/>
              <a:gd name="connsiteY101" fmla="*/ 101015 h 146126"/>
              <a:gd name="connsiteX102" fmla="*/ 4152866 w 9056841"/>
              <a:gd name="connsiteY102" fmla="*/ 146126 h 146126"/>
              <a:gd name="connsiteX103" fmla="*/ 3723921 w 9056841"/>
              <a:gd name="connsiteY103" fmla="*/ 146126 h 146126"/>
              <a:gd name="connsiteX104" fmla="*/ 3678810 w 9056841"/>
              <a:gd name="connsiteY104" fmla="*/ 101015 h 146126"/>
              <a:gd name="connsiteX105" fmla="*/ 3683281 w 9056841"/>
              <a:gd name="connsiteY105" fmla="*/ 90222 h 146126"/>
              <a:gd name="connsiteX106" fmla="*/ 3403508 w 9056841"/>
              <a:gd name="connsiteY106" fmla="*/ 90222 h 146126"/>
              <a:gd name="connsiteX107" fmla="*/ 3407979 w 9056841"/>
              <a:gd name="connsiteY107" fmla="*/ 101015 h 146126"/>
              <a:gd name="connsiteX108" fmla="*/ 3362868 w 9056841"/>
              <a:gd name="connsiteY108" fmla="*/ 146126 h 146126"/>
              <a:gd name="connsiteX109" fmla="*/ 2933924 w 9056841"/>
              <a:gd name="connsiteY109" fmla="*/ 146126 h 146126"/>
              <a:gd name="connsiteX110" fmla="*/ 2888814 w 9056841"/>
              <a:gd name="connsiteY110" fmla="*/ 101015 h 146126"/>
              <a:gd name="connsiteX111" fmla="*/ 2893284 w 9056841"/>
              <a:gd name="connsiteY111" fmla="*/ 90222 h 146126"/>
              <a:gd name="connsiteX112" fmla="*/ 2573348 w 9056841"/>
              <a:gd name="connsiteY112" fmla="*/ 90222 h 146126"/>
              <a:gd name="connsiteX113" fmla="*/ 2577819 w 9056841"/>
              <a:gd name="connsiteY113" fmla="*/ 101015 h 146126"/>
              <a:gd name="connsiteX114" fmla="*/ 2532708 w 9056841"/>
              <a:gd name="connsiteY114" fmla="*/ 146126 h 146126"/>
              <a:gd name="connsiteX115" fmla="*/ 2103763 w 9056841"/>
              <a:gd name="connsiteY115" fmla="*/ 146126 h 146126"/>
              <a:gd name="connsiteX116" fmla="*/ 2058652 w 9056841"/>
              <a:gd name="connsiteY116" fmla="*/ 101015 h 146126"/>
              <a:gd name="connsiteX117" fmla="*/ 2063122 w 9056841"/>
              <a:gd name="connsiteY117" fmla="*/ 90222 h 146126"/>
              <a:gd name="connsiteX118" fmla="*/ 1776117 w 9056841"/>
              <a:gd name="connsiteY118" fmla="*/ 90222 h 146126"/>
              <a:gd name="connsiteX119" fmla="*/ 1780587 w 9056841"/>
              <a:gd name="connsiteY119" fmla="*/ 101015 h 146126"/>
              <a:gd name="connsiteX120" fmla="*/ 1735477 w 9056841"/>
              <a:gd name="connsiteY120" fmla="*/ 146126 h 146126"/>
              <a:gd name="connsiteX121" fmla="*/ 1306532 w 9056841"/>
              <a:gd name="connsiteY121" fmla="*/ 146126 h 146126"/>
              <a:gd name="connsiteX122" fmla="*/ 1261421 w 9056841"/>
              <a:gd name="connsiteY122" fmla="*/ 101015 h 146126"/>
              <a:gd name="connsiteX123" fmla="*/ 1265891 w 9056841"/>
              <a:gd name="connsiteY123" fmla="*/ 90222 h 146126"/>
              <a:gd name="connsiteX124" fmla="*/ 945954 w 9056841"/>
              <a:gd name="connsiteY124" fmla="*/ 90222 h 146126"/>
              <a:gd name="connsiteX125" fmla="*/ 950425 w 9056841"/>
              <a:gd name="connsiteY125" fmla="*/ 101015 h 146126"/>
              <a:gd name="connsiteX126" fmla="*/ 905314 w 9056841"/>
              <a:gd name="connsiteY126" fmla="*/ 146126 h 146126"/>
              <a:gd name="connsiteX127" fmla="*/ 476369 w 9056841"/>
              <a:gd name="connsiteY127" fmla="*/ 146126 h 146126"/>
              <a:gd name="connsiteX128" fmla="*/ 431258 w 9056841"/>
              <a:gd name="connsiteY128" fmla="*/ 101015 h 146126"/>
              <a:gd name="connsiteX129" fmla="*/ 435728 w 9056841"/>
              <a:gd name="connsiteY129" fmla="*/ 90222 h 146126"/>
              <a:gd name="connsiteX130" fmla="*/ 45111 w 9056841"/>
              <a:gd name="connsiteY130" fmla="*/ 90222 h 146126"/>
              <a:gd name="connsiteX131" fmla="*/ 0 w 9056841"/>
              <a:gd name="connsiteY131" fmla="*/ 45111 h 146126"/>
              <a:gd name="connsiteX132" fmla="*/ 45111 w 9056841"/>
              <a:gd name="connsiteY132" fmla="*/ 0 h 14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9056841" h="146126">
                <a:moveTo>
                  <a:pt x="45111" y="0"/>
                </a:moveTo>
                <a:lnTo>
                  <a:pt x="474056" y="0"/>
                </a:lnTo>
                <a:cubicBezTo>
                  <a:pt x="498969" y="0"/>
                  <a:pt x="519166" y="20197"/>
                  <a:pt x="519166" y="45111"/>
                </a:cubicBezTo>
                <a:lnTo>
                  <a:pt x="514696" y="55904"/>
                </a:lnTo>
                <a:lnTo>
                  <a:pt x="834632" y="55904"/>
                </a:lnTo>
                <a:lnTo>
                  <a:pt x="830161" y="45111"/>
                </a:lnTo>
                <a:cubicBezTo>
                  <a:pt x="830161" y="20197"/>
                  <a:pt x="850359" y="0"/>
                  <a:pt x="875273" y="0"/>
                </a:cubicBezTo>
                <a:lnTo>
                  <a:pt x="1304217" y="0"/>
                </a:lnTo>
                <a:cubicBezTo>
                  <a:pt x="1329131" y="0"/>
                  <a:pt x="1349328" y="20197"/>
                  <a:pt x="1349328" y="45111"/>
                </a:cubicBezTo>
                <a:lnTo>
                  <a:pt x="1344858" y="55904"/>
                </a:lnTo>
                <a:lnTo>
                  <a:pt x="1631864" y="55904"/>
                </a:lnTo>
                <a:lnTo>
                  <a:pt x="1627393" y="45111"/>
                </a:lnTo>
                <a:cubicBezTo>
                  <a:pt x="1627393" y="20197"/>
                  <a:pt x="1647590" y="0"/>
                  <a:pt x="1672504" y="0"/>
                </a:cubicBezTo>
                <a:lnTo>
                  <a:pt x="2101449" y="0"/>
                </a:lnTo>
                <a:cubicBezTo>
                  <a:pt x="2126364" y="0"/>
                  <a:pt x="2146560" y="20197"/>
                  <a:pt x="2146560" y="45111"/>
                </a:cubicBezTo>
                <a:lnTo>
                  <a:pt x="2142090" y="55904"/>
                </a:lnTo>
                <a:lnTo>
                  <a:pt x="2462026" y="55904"/>
                </a:lnTo>
                <a:lnTo>
                  <a:pt x="2457556" y="45111"/>
                </a:lnTo>
                <a:cubicBezTo>
                  <a:pt x="2457556" y="20197"/>
                  <a:pt x="2477752" y="0"/>
                  <a:pt x="2502667" y="0"/>
                </a:cubicBezTo>
                <a:lnTo>
                  <a:pt x="2931612" y="0"/>
                </a:lnTo>
                <a:cubicBezTo>
                  <a:pt x="2956525" y="0"/>
                  <a:pt x="2976723" y="20197"/>
                  <a:pt x="2976723" y="45111"/>
                </a:cubicBezTo>
                <a:lnTo>
                  <a:pt x="2972252" y="55904"/>
                </a:lnTo>
                <a:lnTo>
                  <a:pt x="3252023" y="55904"/>
                </a:lnTo>
                <a:lnTo>
                  <a:pt x="3247553" y="45111"/>
                </a:lnTo>
                <a:cubicBezTo>
                  <a:pt x="3247553" y="20197"/>
                  <a:pt x="3267748" y="0"/>
                  <a:pt x="3292662" y="0"/>
                </a:cubicBezTo>
                <a:lnTo>
                  <a:pt x="3721607" y="0"/>
                </a:lnTo>
                <a:cubicBezTo>
                  <a:pt x="3746521" y="0"/>
                  <a:pt x="3766718" y="20197"/>
                  <a:pt x="3766718" y="45111"/>
                </a:cubicBezTo>
                <a:lnTo>
                  <a:pt x="3762247" y="55904"/>
                </a:lnTo>
                <a:lnTo>
                  <a:pt x="4082184" y="55904"/>
                </a:lnTo>
                <a:lnTo>
                  <a:pt x="4077713" y="45111"/>
                </a:lnTo>
                <a:cubicBezTo>
                  <a:pt x="4077713" y="20197"/>
                  <a:pt x="4097910" y="0"/>
                  <a:pt x="4122824" y="0"/>
                </a:cubicBezTo>
                <a:lnTo>
                  <a:pt x="4551769" y="0"/>
                </a:lnTo>
                <a:cubicBezTo>
                  <a:pt x="4576683" y="0"/>
                  <a:pt x="4596880" y="20197"/>
                  <a:pt x="4596880" y="45111"/>
                </a:cubicBezTo>
                <a:lnTo>
                  <a:pt x="4592410" y="55904"/>
                </a:lnTo>
                <a:lnTo>
                  <a:pt x="4886648" y="55904"/>
                </a:lnTo>
                <a:lnTo>
                  <a:pt x="4882177" y="45111"/>
                </a:lnTo>
                <a:cubicBezTo>
                  <a:pt x="4882177" y="20197"/>
                  <a:pt x="4902374" y="0"/>
                  <a:pt x="4927288" y="0"/>
                </a:cubicBezTo>
                <a:lnTo>
                  <a:pt x="5356233" y="0"/>
                </a:lnTo>
                <a:cubicBezTo>
                  <a:pt x="5381147" y="0"/>
                  <a:pt x="5401344" y="20197"/>
                  <a:pt x="5401344" y="45111"/>
                </a:cubicBezTo>
                <a:lnTo>
                  <a:pt x="5396874" y="55904"/>
                </a:lnTo>
                <a:lnTo>
                  <a:pt x="5716810" y="55904"/>
                </a:lnTo>
                <a:lnTo>
                  <a:pt x="5712339" y="45111"/>
                </a:lnTo>
                <a:cubicBezTo>
                  <a:pt x="5712339" y="20197"/>
                  <a:pt x="5732536" y="0"/>
                  <a:pt x="5757450" y="0"/>
                </a:cubicBezTo>
                <a:lnTo>
                  <a:pt x="6186395" y="0"/>
                </a:lnTo>
                <a:cubicBezTo>
                  <a:pt x="6211309" y="0"/>
                  <a:pt x="6231506" y="20197"/>
                  <a:pt x="6231506" y="45111"/>
                </a:cubicBezTo>
                <a:lnTo>
                  <a:pt x="6227036" y="55904"/>
                </a:lnTo>
                <a:lnTo>
                  <a:pt x="6470644" y="55904"/>
                </a:lnTo>
                <a:lnTo>
                  <a:pt x="6466173" y="45111"/>
                </a:lnTo>
                <a:cubicBezTo>
                  <a:pt x="6466173" y="20197"/>
                  <a:pt x="6486370" y="0"/>
                  <a:pt x="6511284" y="0"/>
                </a:cubicBezTo>
                <a:lnTo>
                  <a:pt x="6940229" y="0"/>
                </a:lnTo>
                <a:cubicBezTo>
                  <a:pt x="6965143" y="0"/>
                  <a:pt x="6985340" y="20197"/>
                  <a:pt x="6985340" y="45111"/>
                </a:cubicBezTo>
                <a:lnTo>
                  <a:pt x="6980870" y="55904"/>
                </a:lnTo>
                <a:lnTo>
                  <a:pt x="7300806" y="55904"/>
                </a:lnTo>
                <a:lnTo>
                  <a:pt x="7296335" y="45111"/>
                </a:lnTo>
                <a:cubicBezTo>
                  <a:pt x="7296335" y="20197"/>
                  <a:pt x="7316532" y="0"/>
                  <a:pt x="7341446" y="0"/>
                </a:cubicBezTo>
                <a:lnTo>
                  <a:pt x="7770391" y="0"/>
                </a:lnTo>
                <a:cubicBezTo>
                  <a:pt x="7795305" y="0"/>
                  <a:pt x="7815502" y="20197"/>
                  <a:pt x="7815502" y="45111"/>
                </a:cubicBezTo>
                <a:lnTo>
                  <a:pt x="7811032" y="55904"/>
                </a:lnTo>
                <a:lnTo>
                  <a:pt x="8110886" y="55904"/>
                </a:lnTo>
                <a:lnTo>
                  <a:pt x="8106415" y="45111"/>
                </a:lnTo>
                <a:cubicBezTo>
                  <a:pt x="8106415" y="20197"/>
                  <a:pt x="8126612" y="0"/>
                  <a:pt x="8151526" y="0"/>
                </a:cubicBezTo>
                <a:lnTo>
                  <a:pt x="8580471" y="0"/>
                </a:lnTo>
                <a:cubicBezTo>
                  <a:pt x="8605385" y="0"/>
                  <a:pt x="8625582" y="20197"/>
                  <a:pt x="8625582" y="45111"/>
                </a:cubicBezTo>
                <a:lnTo>
                  <a:pt x="8621111" y="55904"/>
                </a:lnTo>
                <a:lnTo>
                  <a:pt x="9011730" y="55904"/>
                </a:lnTo>
                <a:cubicBezTo>
                  <a:pt x="9036644" y="55904"/>
                  <a:pt x="9056841" y="76101"/>
                  <a:pt x="9056841" y="101015"/>
                </a:cubicBezTo>
                <a:cubicBezTo>
                  <a:pt x="9056841" y="125929"/>
                  <a:pt x="9036644" y="146126"/>
                  <a:pt x="9011730" y="146126"/>
                </a:cubicBezTo>
                <a:lnTo>
                  <a:pt x="8582785" y="146126"/>
                </a:lnTo>
                <a:cubicBezTo>
                  <a:pt x="8557871" y="146126"/>
                  <a:pt x="8537674" y="125929"/>
                  <a:pt x="8537674" y="101015"/>
                </a:cubicBezTo>
                <a:lnTo>
                  <a:pt x="8542145" y="90222"/>
                </a:lnTo>
                <a:lnTo>
                  <a:pt x="8242290" y="90222"/>
                </a:lnTo>
                <a:lnTo>
                  <a:pt x="8246761" y="101015"/>
                </a:lnTo>
                <a:cubicBezTo>
                  <a:pt x="8246761" y="125929"/>
                  <a:pt x="8226564" y="146126"/>
                  <a:pt x="8201650" y="146126"/>
                </a:cubicBezTo>
                <a:lnTo>
                  <a:pt x="7772705" y="146126"/>
                </a:lnTo>
                <a:cubicBezTo>
                  <a:pt x="7747791" y="146126"/>
                  <a:pt x="7727594" y="125929"/>
                  <a:pt x="7727594" y="101015"/>
                </a:cubicBezTo>
                <a:lnTo>
                  <a:pt x="7732065" y="90222"/>
                </a:lnTo>
                <a:lnTo>
                  <a:pt x="7412129" y="90222"/>
                </a:lnTo>
                <a:lnTo>
                  <a:pt x="7416599" y="101015"/>
                </a:lnTo>
                <a:cubicBezTo>
                  <a:pt x="7416599" y="125929"/>
                  <a:pt x="7396402" y="146126"/>
                  <a:pt x="7371488" y="146126"/>
                </a:cubicBezTo>
                <a:lnTo>
                  <a:pt x="6942543" y="146126"/>
                </a:lnTo>
                <a:cubicBezTo>
                  <a:pt x="6917629" y="146126"/>
                  <a:pt x="6897432" y="125929"/>
                  <a:pt x="6897432" y="101015"/>
                </a:cubicBezTo>
                <a:lnTo>
                  <a:pt x="6901903" y="90222"/>
                </a:lnTo>
                <a:lnTo>
                  <a:pt x="6658295" y="90222"/>
                </a:lnTo>
                <a:lnTo>
                  <a:pt x="6662765" y="101015"/>
                </a:lnTo>
                <a:cubicBezTo>
                  <a:pt x="6662765" y="125929"/>
                  <a:pt x="6642568" y="146126"/>
                  <a:pt x="6617654" y="146126"/>
                </a:cubicBezTo>
                <a:lnTo>
                  <a:pt x="6188709" y="146126"/>
                </a:lnTo>
                <a:cubicBezTo>
                  <a:pt x="6163795" y="146126"/>
                  <a:pt x="6143598" y="125929"/>
                  <a:pt x="6143598" y="101015"/>
                </a:cubicBezTo>
                <a:lnTo>
                  <a:pt x="6148069" y="90222"/>
                </a:lnTo>
                <a:lnTo>
                  <a:pt x="5828133" y="90222"/>
                </a:lnTo>
                <a:lnTo>
                  <a:pt x="5832603" y="101015"/>
                </a:lnTo>
                <a:cubicBezTo>
                  <a:pt x="5832603" y="125929"/>
                  <a:pt x="5812406" y="146126"/>
                  <a:pt x="5787492" y="146126"/>
                </a:cubicBezTo>
                <a:lnTo>
                  <a:pt x="5358547" y="146126"/>
                </a:lnTo>
                <a:cubicBezTo>
                  <a:pt x="5333633" y="146126"/>
                  <a:pt x="5313436" y="125929"/>
                  <a:pt x="5313436" y="101015"/>
                </a:cubicBezTo>
                <a:lnTo>
                  <a:pt x="5317907" y="90222"/>
                </a:lnTo>
                <a:lnTo>
                  <a:pt x="5023669" y="90222"/>
                </a:lnTo>
                <a:lnTo>
                  <a:pt x="5028139" y="101015"/>
                </a:lnTo>
                <a:cubicBezTo>
                  <a:pt x="5028139" y="125929"/>
                  <a:pt x="5007942" y="146126"/>
                  <a:pt x="4983028" y="146126"/>
                </a:cubicBezTo>
                <a:lnTo>
                  <a:pt x="4554083" y="146126"/>
                </a:lnTo>
                <a:cubicBezTo>
                  <a:pt x="4529169" y="146126"/>
                  <a:pt x="4508972" y="125929"/>
                  <a:pt x="4508972" y="101015"/>
                </a:cubicBezTo>
                <a:lnTo>
                  <a:pt x="4513443" y="90222"/>
                </a:lnTo>
                <a:lnTo>
                  <a:pt x="4193507" y="90222"/>
                </a:lnTo>
                <a:lnTo>
                  <a:pt x="4197977" y="101015"/>
                </a:lnTo>
                <a:cubicBezTo>
                  <a:pt x="4197977" y="125929"/>
                  <a:pt x="4177780" y="146126"/>
                  <a:pt x="4152866" y="146126"/>
                </a:cubicBezTo>
                <a:lnTo>
                  <a:pt x="3723921" y="146126"/>
                </a:lnTo>
                <a:cubicBezTo>
                  <a:pt x="3699007" y="146126"/>
                  <a:pt x="3678810" y="125929"/>
                  <a:pt x="3678810" y="101015"/>
                </a:cubicBezTo>
                <a:lnTo>
                  <a:pt x="3683281" y="90222"/>
                </a:lnTo>
                <a:lnTo>
                  <a:pt x="3403508" y="90222"/>
                </a:lnTo>
                <a:lnTo>
                  <a:pt x="3407979" y="101015"/>
                </a:lnTo>
                <a:cubicBezTo>
                  <a:pt x="3407979" y="125929"/>
                  <a:pt x="3387782" y="146126"/>
                  <a:pt x="3362868" y="146126"/>
                </a:cubicBezTo>
                <a:lnTo>
                  <a:pt x="2933924" y="146126"/>
                </a:lnTo>
                <a:cubicBezTo>
                  <a:pt x="2909011" y="146126"/>
                  <a:pt x="2888814" y="125929"/>
                  <a:pt x="2888814" y="101015"/>
                </a:cubicBezTo>
                <a:lnTo>
                  <a:pt x="2893284" y="90222"/>
                </a:lnTo>
                <a:lnTo>
                  <a:pt x="2573348" y="90222"/>
                </a:lnTo>
                <a:lnTo>
                  <a:pt x="2577819" y="101015"/>
                </a:lnTo>
                <a:cubicBezTo>
                  <a:pt x="2577819" y="125929"/>
                  <a:pt x="2557622" y="146126"/>
                  <a:pt x="2532708" y="146126"/>
                </a:cubicBezTo>
                <a:lnTo>
                  <a:pt x="2103763" y="146126"/>
                </a:lnTo>
                <a:cubicBezTo>
                  <a:pt x="2078848" y="146126"/>
                  <a:pt x="2058652" y="125929"/>
                  <a:pt x="2058652" y="101015"/>
                </a:cubicBezTo>
                <a:lnTo>
                  <a:pt x="2063122" y="90222"/>
                </a:lnTo>
                <a:lnTo>
                  <a:pt x="1776117" y="90222"/>
                </a:lnTo>
                <a:lnTo>
                  <a:pt x="1780587" y="101015"/>
                </a:lnTo>
                <a:cubicBezTo>
                  <a:pt x="1780587" y="125929"/>
                  <a:pt x="1760390" y="146126"/>
                  <a:pt x="1735477" y="146126"/>
                </a:cubicBezTo>
                <a:lnTo>
                  <a:pt x="1306532" y="146126"/>
                </a:lnTo>
                <a:cubicBezTo>
                  <a:pt x="1281617" y="146126"/>
                  <a:pt x="1261421" y="125929"/>
                  <a:pt x="1261421" y="101015"/>
                </a:cubicBezTo>
                <a:lnTo>
                  <a:pt x="1265891" y="90222"/>
                </a:lnTo>
                <a:lnTo>
                  <a:pt x="945954" y="90222"/>
                </a:lnTo>
                <a:lnTo>
                  <a:pt x="950425" y="101015"/>
                </a:lnTo>
                <a:cubicBezTo>
                  <a:pt x="950425" y="125929"/>
                  <a:pt x="930228" y="146126"/>
                  <a:pt x="905314" y="146126"/>
                </a:cubicBezTo>
                <a:lnTo>
                  <a:pt x="476369" y="146126"/>
                </a:lnTo>
                <a:cubicBezTo>
                  <a:pt x="451455" y="146126"/>
                  <a:pt x="431258" y="125929"/>
                  <a:pt x="431258" y="101015"/>
                </a:cubicBezTo>
                <a:lnTo>
                  <a:pt x="435728" y="90222"/>
                </a:lnTo>
                <a:lnTo>
                  <a:pt x="45111" y="90222"/>
                </a:lnTo>
                <a:cubicBezTo>
                  <a:pt x="20196" y="90222"/>
                  <a:pt x="0" y="70025"/>
                  <a:pt x="0" y="45111"/>
                </a:cubicBezTo>
                <a:cubicBezTo>
                  <a:pt x="0" y="20197"/>
                  <a:pt x="20196" y="0"/>
                  <a:pt x="451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D3827A21-DB14-E2CE-7A0A-7302EEE73745}"/>
              </a:ext>
            </a:extLst>
          </p:cNvPr>
          <p:cNvSpPr/>
          <p:nvPr/>
        </p:nvSpPr>
        <p:spPr>
          <a:xfrm>
            <a:off x="435013" y="6345395"/>
            <a:ext cx="9020378" cy="73064"/>
          </a:xfrm>
          <a:custGeom>
            <a:avLst/>
            <a:gdLst>
              <a:gd name="connsiteX0" fmla="*/ 5936363 w 9020378"/>
              <a:gd name="connsiteY0" fmla="*/ 50507 h 73064"/>
              <a:gd name="connsiteX1" fmla="*/ 5936364 w 9020378"/>
              <a:gd name="connsiteY1" fmla="*/ 50508 h 73064"/>
              <a:gd name="connsiteX2" fmla="*/ 5936363 w 9020378"/>
              <a:gd name="connsiteY2" fmla="*/ 50508 h 73064"/>
              <a:gd name="connsiteX3" fmla="*/ 4268836 w 9020378"/>
              <a:gd name="connsiteY3" fmla="*/ 50507 h 73064"/>
              <a:gd name="connsiteX4" fmla="*/ 4268837 w 9020378"/>
              <a:gd name="connsiteY4" fmla="*/ 50508 h 73064"/>
              <a:gd name="connsiteX5" fmla="*/ 4268836 w 9020378"/>
              <a:gd name="connsiteY5" fmla="*/ 50508 h 73064"/>
              <a:gd name="connsiteX6" fmla="*/ 3863796 w 9020378"/>
              <a:gd name="connsiteY6" fmla="*/ 50507 h 73064"/>
              <a:gd name="connsiteX7" fmla="*/ 3863797 w 9020378"/>
              <a:gd name="connsiteY7" fmla="*/ 50508 h 73064"/>
              <a:gd name="connsiteX8" fmla="*/ 3863796 w 9020378"/>
              <a:gd name="connsiteY8" fmla="*/ 50508 h 73064"/>
              <a:gd name="connsiteX9" fmla="*/ 2254486 w 9020378"/>
              <a:gd name="connsiteY9" fmla="*/ 50507 h 73064"/>
              <a:gd name="connsiteX10" fmla="*/ 2254487 w 9020378"/>
              <a:gd name="connsiteY10" fmla="*/ 50508 h 73064"/>
              <a:gd name="connsiteX11" fmla="*/ 2254486 w 9020378"/>
              <a:gd name="connsiteY11" fmla="*/ 50508 h 73064"/>
              <a:gd name="connsiteX12" fmla="*/ 1839404 w 9020378"/>
              <a:gd name="connsiteY12" fmla="*/ 50507 h 73064"/>
              <a:gd name="connsiteX13" fmla="*/ 1839405 w 9020378"/>
              <a:gd name="connsiteY13" fmla="*/ 50508 h 73064"/>
              <a:gd name="connsiteX14" fmla="*/ 1839404 w 9020378"/>
              <a:gd name="connsiteY14" fmla="*/ 50508 h 73064"/>
              <a:gd name="connsiteX15" fmla="*/ 4053206 w 9020378"/>
              <a:gd name="connsiteY15" fmla="*/ 22555 h 73064"/>
              <a:gd name="connsiteX16" fmla="*/ 4053207 w 9020378"/>
              <a:gd name="connsiteY16" fmla="*/ 22556 h 73064"/>
              <a:gd name="connsiteX17" fmla="*/ 4053206 w 9020378"/>
              <a:gd name="connsiteY17" fmla="*/ 22556 h 73064"/>
              <a:gd name="connsiteX18" fmla="*/ 2856171 w 9020378"/>
              <a:gd name="connsiteY18" fmla="*/ 22555 h 73064"/>
              <a:gd name="connsiteX19" fmla="*/ 2856172 w 9020378"/>
              <a:gd name="connsiteY19" fmla="*/ 22556 h 73064"/>
              <a:gd name="connsiteX20" fmla="*/ 2856171 w 9020378"/>
              <a:gd name="connsiteY20" fmla="*/ 22556 h 73064"/>
              <a:gd name="connsiteX21" fmla="*/ 1623776 w 9020378"/>
              <a:gd name="connsiteY21" fmla="*/ 22555 h 73064"/>
              <a:gd name="connsiteX22" fmla="*/ 1623777 w 9020378"/>
              <a:gd name="connsiteY22" fmla="*/ 22556 h 73064"/>
              <a:gd name="connsiteX23" fmla="*/ 1623776 w 9020378"/>
              <a:gd name="connsiteY23" fmla="*/ 22556 h 73064"/>
              <a:gd name="connsiteX24" fmla="*/ 0 w 9020378"/>
              <a:gd name="connsiteY24" fmla="*/ 22555 h 73064"/>
              <a:gd name="connsiteX25" fmla="*/ 1 w 9020378"/>
              <a:gd name="connsiteY25" fmla="*/ 22556 h 73064"/>
              <a:gd name="connsiteX26" fmla="*/ 0 w 9020378"/>
              <a:gd name="connsiteY26" fmla="*/ 22556 h 73064"/>
              <a:gd name="connsiteX27" fmla="*/ 22557 w 9020378"/>
              <a:gd name="connsiteY27" fmla="*/ 0 h 73064"/>
              <a:gd name="connsiteX28" fmla="*/ 237028 w 9020378"/>
              <a:gd name="connsiteY28" fmla="*/ 0 h 73064"/>
              <a:gd name="connsiteX29" fmla="*/ 259584 w 9020378"/>
              <a:gd name="connsiteY29" fmla="*/ 22556 h 73064"/>
              <a:gd name="connsiteX30" fmla="*/ 259583 w 9020378"/>
              <a:gd name="connsiteY30" fmla="*/ 22556 h 73064"/>
              <a:gd name="connsiteX31" fmla="*/ 257348 w 9020378"/>
              <a:gd name="connsiteY31" fmla="*/ 27952 h 73064"/>
              <a:gd name="connsiteX32" fmla="*/ 417317 w 9020378"/>
              <a:gd name="connsiteY32" fmla="*/ 27952 h 73064"/>
              <a:gd name="connsiteX33" fmla="*/ 415081 w 9020378"/>
              <a:gd name="connsiteY33" fmla="*/ 22556 h 73064"/>
              <a:gd name="connsiteX34" fmla="*/ 421688 w 9020378"/>
              <a:gd name="connsiteY34" fmla="*/ 6607 h 73064"/>
              <a:gd name="connsiteX35" fmla="*/ 437637 w 9020378"/>
              <a:gd name="connsiteY35" fmla="*/ 0 h 73064"/>
              <a:gd name="connsiteX36" fmla="*/ 652109 w 9020378"/>
              <a:gd name="connsiteY36" fmla="*/ 0 h 73064"/>
              <a:gd name="connsiteX37" fmla="*/ 674665 w 9020378"/>
              <a:gd name="connsiteY37" fmla="*/ 22556 h 73064"/>
              <a:gd name="connsiteX38" fmla="*/ 674664 w 9020378"/>
              <a:gd name="connsiteY38" fmla="*/ 22556 h 73064"/>
              <a:gd name="connsiteX39" fmla="*/ 672429 w 9020378"/>
              <a:gd name="connsiteY39" fmla="*/ 27952 h 73064"/>
              <a:gd name="connsiteX40" fmla="*/ 815933 w 9020378"/>
              <a:gd name="connsiteY40" fmla="*/ 27952 h 73064"/>
              <a:gd name="connsiteX41" fmla="*/ 813697 w 9020378"/>
              <a:gd name="connsiteY41" fmla="*/ 22556 h 73064"/>
              <a:gd name="connsiteX42" fmla="*/ 820304 w 9020378"/>
              <a:gd name="connsiteY42" fmla="*/ 6607 h 73064"/>
              <a:gd name="connsiteX43" fmla="*/ 836253 w 9020378"/>
              <a:gd name="connsiteY43" fmla="*/ 0 h 73064"/>
              <a:gd name="connsiteX44" fmla="*/ 1050725 w 9020378"/>
              <a:gd name="connsiteY44" fmla="*/ 0 h 73064"/>
              <a:gd name="connsiteX45" fmla="*/ 1073281 w 9020378"/>
              <a:gd name="connsiteY45" fmla="*/ 22556 h 73064"/>
              <a:gd name="connsiteX46" fmla="*/ 1073280 w 9020378"/>
              <a:gd name="connsiteY46" fmla="*/ 22556 h 73064"/>
              <a:gd name="connsiteX47" fmla="*/ 1071045 w 9020378"/>
              <a:gd name="connsiteY47" fmla="*/ 27952 h 73064"/>
              <a:gd name="connsiteX48" fmla="*/ 1231014 w 9020378"/>
              <a:gd name="connsiteY48" fmla="*/ 27952 h 73064"/>
              <a:gd name="connsiteX49" fmla="*/ 1228778 w 9020378"/>
              <a:gd name="connsiteY49" fmla="*/ 22556 h 73064"/>
              <a:gd name="connsiteX50" fmla="*/ 1235385 w 9020378"/>
              <a:gd name="connsiteY50" fmla="*/ 6607 h 73064"/>
              <a:gd name="connsiteX51" fmla="*/ 1251334 w 9020378"/>
              <a:gd name="connsiteY51" fmla="*/ 0 h 73064"/>
              <a:gd name="connsiteX52" fmla="*/ 1465806 w 9020378"/>
              <a:gd name="connsiteY52" fmla="*/ 0 h 73064"/>
              <a:gd name="connsiteX53" fmla="*/ 1488362 w 9020378"/>
              <a:gd name="connsiteY53" fmla="*/ 22556 h 73064"/>
              <a:gd name="connsiteX54" fmla="*/ 1488361 w 9020378"/>
              <a:gd name="connsiteY54" fmla="*/ 22556 h 73064"/>
              <a:gd name="connsiteX55" fmla="*/ 1486126 w 9020378"/>
              <a:gd name="connsiteY55" fmla="*/ 27952 h 73064"/>
              <a:gd name="connsiteX56" fmla="*/ 1626012 w 9020378"/>
              <a:gd name="connsiteY56" fmla="*/ 27952 h 73064"/>
              <a:gd name="connsiteX57" fmla="*/ 1623777 w 9020378"/>
              <a:gd name="connsiteY57" fmla="*/ 22556 h 73064"/>
              <a:gd name="connsiteX58" fmla="*/ 1630383 w 9020378"/>
              <a:gd name="connsiteY58" fmla="*/ 6607 h 73064"/>
              <a:gd name="connsiteX59" fmla="*/ 1646333 w 9020378"/>
              <a:gd name="connsiteY59" fmla="*/ 0 h 73064"/>
              <a:gd name="connsiteX60" fmla="*/ 1860805 w 9020378"/>
              <a:gd name="connsiteY60" fmla="*/ 0 h 73064"/>
              <a:gd name="connsiteX61" fmla="*/ 1883361 w 9020378"/>
              <a:gd name="connsiteY61" fmla="*/ 22556 h 73064"/>
              <a:gd name="connsiteX62" fmla="*/ 1883360 w 9020378"/>
              <a:gd name="connsiteY62" fmla="*/ 22556 h 73064"/>
              <a:gd name="connsiteX63" fmla="*/ 1881125 w 9020378"/>
              <a:gd name="connsiteY63" fmla="*/ 27952 h 73064"/>
              <a:gd name="connsiteX64" fmla="*/ 2041094 w 9020378"/>
              <a:gd name="connsiteY64" fmla="*/ 27952 h 73064"/>
              <a:gd name="connsiteX65" fmla="*/ 2038859 w 9020378"/>
              <a:gd name="connsiteY65" fmla="*/ 22556 h 73064"/>
              <a:gd name="connsiteX66" fmla="*/ 2045464 w 9020378"/>
              <a:gd name="connsiteY66" fmla="*/ 6607 h 73064"/>
              <a:gd name="connsiteX67" fmla="*/ 2061414 w 9020378"/>
              <a:gd name="connsiteY67" fmla="*/ 0 h 73064"/>
              <a:gd name="connsiteX68" fmla="*/ 2275887 w 9020378"/>
              <a:gd name="connsiteY68" fmla="*/ 0 h 73064"/>
              <a:gd name="connsiteX69" fmla="*/ 2298442 w 9020378"/>
              <a:gd name="connsiteY69" fmla="*/ 22556 h 73064"/>
              <a:gd name="connsiteX70" fmla="*/ 2298441 w 9020378"/>
              <a:gd name="connsiteY70" fmla="*/ 22556 h 73064"/>
              <a:gd name="connsiteX71" fmla="*/ 2296206 w 9020378"/>
              <a:gd name="connsiteY71" fmla="*/ 27952 h 73064"/>
              <a:gd name="connsiteX72" fmla="*/ 2443326 w 9020378"/>
              <a:gd name="connsiteY72" fmla="*/ 27952 h 73064"/>
              <a:gd name="connsiteX73" fmla="*/ 2441090 w 9020378"/>
              <a:gd name="connsiteY73" fmla="*/ 22556 h 73064"/>
              <a:gd name="connsiteX74" fmla="*/ 2447697 w 9020378"/>
              <a:gd name="connsiteY74" fmla="*/ 6607 h 73064"/>
              <a:gd name="connsiteX75" fmla="*/ 2463646 w 9020378"/>
              <a:gd name="connsiteY75" fmla="*/ 0 h 73064"/>
              <a:gd name="connsiteX76" fmla="*/ 2678118 w 9020378"/>
              <a:gd name="connsiteY76" fmla="*/ 0 h 73064"/>
              <a:gd name="connsiteX77" fmla="*/ 2700674 w 9020378"/>
              <a:gd name="connsiteY77" fmla="*/ 22556 h 73064"/>
              <a:gd name="connsiteX78" fmla="*/ 2700673 w 9020378"/>
              <a:gd name="connsiteY78" fmla="*/ 22556 h 73064"/>
              <a:gd name="connsiteX79" fmla="*/ 2698438 w 9020378"/>
              <a:gd name="connsiteY79" fmla="*/ 27952 h 73064"/>
              <a:gd name="connsiteX80" fmla="*/ 2858407 w 9020378"/>
              <a:gd name="connsiteY80" fmla="*/ 27952 h 73064"/>
              <a:gd name="connsiteX81" fmla="*/ 2856172 w 9020378"/>
              <a:gd name="connsiteY81" fmla="*/ 22556 h 73064"/>
              <a:gd name="connsiteX82" fmla="*/ 2862778 w 9020378"/>
              <a:gd name="connsiteY82" fmla="*/ 6607 h 73064"/>
              <a:gd name="connsiteX83" fmla="*/ 2878727 w 9020378"/>
              <a:gd name="connsiteY83" fmla="*/ 0 h 73064"/>
              <a:gd name="connsiteX84" fmla="*/ 3093199 w 9020378"/>
              <a:gd name="connsiteY84" fmla="*/ 0 h 73064"/>
              <a:gd name="connsiteX85" fmla="*/ 3115755 w 9020378"/>
              <a:gd name="connsiteY85" fmla="*/ 22556 h 73064"/>
              <a:gd name="connsiteX86" fmla="*/ 3115754 w 9020378"/>
              <a:gd name="connsiteY86" fmla="*/ 22556 h 73064"/>
              <a:gd name="connsiteX87" fmla="*/ 3113519 w 9020378"/>
              <a:gd name="connsiteY87" fmla="*/ 27952 h 73064"/>
              <a:gd name="connsiteX88" fmla="*/ 3235323 w 9020378"/>
              <a:gd name="connsiteY88" fmla="*/ 27952 h 73064"/>
              <a:gd name="connsiteX89" fmla="*/ 3233088 w 9020378"/>
              <a:gd name="connsiteY89" fmla="*/ 22556 h 73064"/>
              <a:gd name="connsiteX90" fmla="*/ 3239694 w 9020378"/>
              <a:gd name="connsiteY90" fmla="*/ 6607 h 73064"/>
              <a:gd name="connsiteX91" fmla="*/ 3255644 w 9020378"/>
              <a:gd name="connsiteY91" fmla="*/ 0 h 73064"/>
              <a:gd name="connsiteX92" fmla="*/ 3470113 w 9020378"/>
              <a:gd name="connsiteY92" fmla="*/ 0 h 73064"/>
              <a:gd name="connsiteX93" fmla="*/ 3492669 w 9020378"/>
              <a:gd name="connsiteY93" fmla="*/ 22556 h 73064"/>
              <a:gd name="connsiteX94" fmla="*/ 3492668 w 9020378"/>
              <a:gd name="connsiteY94" fmla="*/ 22556 h 73064"/>
              <a:gd name="connsiteX95" fmla="*/ 3490433 w 9020378"/>
              <a:gd name="connsiteY95" fmla="*/ 27952 h 73064"/>
              <a:gd name="connsiteX96" fmla="*/ 3650402 w 9020378"/>
              <a:gd name="connsiteY96" fmla="*/ 27952 h 73064"/>
              <a:gd name="connsiteX97" fmla="*/ 3648166 w 9020378"/>
              <a:gd name="connsiteY97" fmla="*/ 22556 h 73064"/>
              <a:gd name="connsiteX98" fmla="*/ 3654773 w 9020378"/>
              <a:gd name="connsiteY98" fmla="*/ 6607 h 73064"/>
              <a:gd name="connsiteX99" fmla="*/ 3670722 w 9020378"/>
              <a:gd name="connsiteY99" fmla="*/ 0 h 73064"/>
              <a:gd name="connsiteX100" fmla="*/ 3885194 w 9020378"/>
              <a:gd name="connsiteY100" fmla="*/ 0 h 73064"/>
              <a:gd name="connsiteX101" fmla="*/ 3907750 w 9020378"/>
              <a:gd name="connsiteY101" fmla="*/ 22556 h 73064"/>
              <a:gd name="connsiteX102" fmla="*/ 3907749 w 9020378"/>
              <a:gd name="connsiteY102" fmla="*/ 22556 h 73064"/>
              <a:gd name="connsiteX103" fmla="*/ 3905514 w 9020378"/>
              <a:gd name="connsiteY103" fmla="*/ 27952 h 73064"/>
              <a:gd name="connsiteX104" fmla="*/ 4055442 w 9020378"/>
              <a:gd name="connsiteY104" fmla="*/ 27952 h 73064"/>
              <a:gd name="connsiteX105" fmla="*/ 4053207 w 9020378"/>
              <a:gd name="connsiteY105" fmla="*/ 22556 h 73064"/>
              <a:gd name="connsiteX106" fmla="*/ 4059813 w 9020378"/>
              <a:gd name="connsiteY106" fmla="*/ 6607 h 73064"/>
              <a:gd name="connsiteX107" fmla="*/ 4075762 w 9020378"/>
              <a:gd name="connsiteY107" fmla="*/ 0 h 73064"/>
              <a:gd name="connsiteX108" fmla="*/ 4290234 w 9020378"/>
              <a:gd name="connsiteY108" fmla="*/ 0 h 73064"/>
              <a:gd name="connsiteX109" fmla="*/ 4312790 w 9020378"/>
              <a:gd name="connsiteY109" fmla="*/ 22556 h 73064"/>
              <a:gd name="connsiteX110" fmla="*/ 4312789 w 9020378"/>
              <a:gd name="connsiteY110" fmla="*/ 22556 h 73064"/>
              <a:gd name="connsiteX111" fmla="*/ 4310554 w 9020378"/>
              <a:gd name="connsiteY111" fmla="*/ 27952 h 73064"/>
              <a:gd name="connsiteX112" fmla="*/ 4494191 w 9020378"/>
              <a:gd name="connsiteY112" fmla="*/ 27952 h 73064"/>
              <a:gd name="connsiteX113" fmla="*/ 4491955 w 9020378"/>
              <a:gd name="connsiteY113" fmla="*/ 22556 h 73064"/>
              <a:gd name="connsiteX114" fmla="*/ 4498562 w 9020378"/>
              <a:gd name="connsiteY114" fmla="*/ 6607 h 73064"/>
              <a:gd name="connsiteX115" fmla="*/ 4514511 w 9020378"/>
              <a:gd name="connsiteY115" fmla="*/ 0 h 73064"/>
              <a:gd name="connsiteX116" fmla="*/ 4728983 w 9020378"/>
              <a:gd name="connsiteY116" fmla="*/ 0 h 73064"/>
              <a:gd name="connsiteX117" fmla="*/ 4751539 w 9020378"/>
              <a:gd name="connsiteY117" fmla="*/ 22556 h 73064"/>
              <a:gd name="connsiteX118" fmla="*/ 4751538 w 9020378"/>
              <a:gd name="connsiteY118" fmla="*/ 22556 h 73064"/>
              <a:gd name="connsiteX119" fmla="*/ 4749303 w 9020378"/>
              <a:gd name="connsiteY119" fmla="*/ 27952 h 73064"/>
              <a:gd name="connsiteX120" fmla="*/ 4909272 w 9020378"/>
              <a:gd name="connsiteY120" fmla="*/ 27952 h 73064"/>
              <a:gd name="connsiteX121" fmla="*/ 4907036 w 9020378"/>
              <a:gd name="connsiteY121" fmla="*/ 22556 h 73064"/>
              <a:gd name="connsiteX122" fmla="*/ 4913643 w 9020378"/>
              <a:gd name="connsiteY122" fmla="*/ 6607 h 73064"/>
              <a:gd name="connsiteX123" fmla="*/ 4929592 w 9020378"/>
              <a:gd name="connsiteY123" fmla="*/ 0 h 73064"/>
              <a:gd name="connsiteX124" fmla="*/ 5144064 w 9020378"/>
              <a:gd name="connsiteY124" fmla="*/ 0 h 73064"/>
              <a:gd name="connsiteX125" fmla="*/ 5166620 w 9020378"/>
              <a:gd name="connsiteY125" fmla="*/ 22556 h 73064"/>
              <a:gd name="connsiteX126" fmla="*/ 5166619 w 9020378"/>
              <a:gd name="connsiteY126" fmla="*/ 22556 h 73064"/>
              <a:gd name="connsiteX127" fmla="*/ 5164384 w 9020378"/>
              <a:gd name="connsiteY127" fmla="*/ 27952 h 73064"/>
              <a:gd name="connsiteX128" fmla="*/ 5307888 w 9020378"/>
              <a:gd name="connsiteY128" fmla="*/ 27952 h 73064"/>
              <a:gd name="connsiteX129" fmla="*/ 5305652 w 9020378"/>
              <a:gd name="connsiteY129" fmla="*/ 22556 h 73064"/>
              <a:gd name="connsiteX130" fmla="*/ 5312259 w 9020378"/>
              <a:gd name="connsiteY130" fmla="*/ 6607 h 73064"/>
              <a:gd name="connsiteX131" fmla="*/ 5328208 w 9020378"/>
              <a:gd name="connsiteY131" fmla="*/ 0 h 73064"/>
              <a:gd name="connsiteX132" fmla="*/ 5542680 w 9020378"/>
              <a:gd name="connsiteY132" fmla="*/ 0 h 73064"/>
              <a:gd name="connsiteX133" fmla="*/ 5565236 w 9020378"/>
              <a:gd name="connsiteY133" fmla="*/ 22556 h 73064"/>
              <a:gd name="connsiteX134" fmla="*/ 5565235 w 9020378"/>
              <a:gd name="connsiteY134" fmla="*/ 22556 h 73064"/>
              <a:gd name="connsiteX135" fmla="*/ 5563000 w 9020378"/>
              <a:gd name="connsiteY135" fmla="*/ 27952 h 73064"/>
              <a:gd name="connsiteX136" fmla="*/ 5722969 w 9020378"/>
              <a:gd name="connsiteY136" fmla="*/ 27952 h 73064"/>
              <a:gd name="connsiteX137" fmla="*/ 5720733 w 9020378"/>
              <a:gd name="connsiteY137" fmla="*/ 22556 h 73064"/>
              <a:gd name="connsiteX138" fmla="*/ 5727340 w 9020378"/>
              <a:gd name="connsiteY138" fmla="*/ 6607 h 73064"/>
              <a:gd name="connsiteX139" fmla="*/ 5743289 w 9020378"/>
              <a:gd name="connsiteY139" fmla="*/ 0 h 73064"/>
              <a:gd name="connsiteX140" fmla="*/ 5957761 w 9020378"/>
              <a:gd name="connsiteY140" fmla="*/ 0 h 73064"/>
              <a:gd name="connsiteX141" fmla="*/ 5980317 w 9020378"/>
              <a:gd name="connsiteY141" fmla="*/ 22556 h 73064"/>
              <a:gd name="connsiteX142" fmla="*/ 5980316 w 9020378"/>
              <a:gd name="connsiteY142" fmla="*/ 22556 h 73064"/>
              <a:gd name="connsiteX143" fmla="*/ 5978081 w 9020378"/>
              <a:gd name="connsiteY143" fmla="*/ 27952 h 73064"/>
              <a:gd name="connsiteX144" fmla="*/ 6117968 w 9020378"/>
              <a:gd name="connsiteY144" fmla="*/ 27952 h 73064"/>
              <a:gd name="connsiteX145" fmla="*/ 6115732 w 9020378"/>
              <a:gd name="connsiteY145" fmla="*/ 22556 h 73064"/>
              <a:gd name="connsiteX146" fmla="*/ 6122339 w 9020378"/>
              <a:gd name="connsiteY146" fmla="*/ 6607 h 73064"/>
              <a:gd name="connsiteX147" fmla="*/ 6138288 w 9020378"/>
              <a:gd name="connsiteY147" fmla="*/ 0 h 73064"/>
              <a:gd name="connsiteX148" fmla="*/ 6352760 w 9020378"/>
              <a:gd name="connsiteY148" fmla="*/ 0 h 73064"/>
              <a:gd name="connsiteX149" fmla="*/ 6375316 w 9020378"/>
              <a:gd name="connsiteY149" fmla="*/ 22556 h 73064"/>
              <a:gd name="connsiteX150" fmla="*/ 6375315 w 9020378"/>
              <a:gd name="connsiteY150" fmla="*/ 22556 h 73064"/>
              <a:gd name="connsiteX151" fmla="*/ 6373080 w 9020378"/>
              <a:gd name="connsiteY151" fmla="*/ 27952 h 73064"/>
              <a:gd name="connsiteX152" fmla="*/ 6533049 w 9020378"/>
              <a:gd name="connsiteY152" fmla="*/ 27952 h 73064"/>
              <a:gd name="connsiteX153" fmla="*/ 6530813 w 9020378"/>
              <a:gd name="connsiteY153" fmla="*/ 22556 h 73064"/>
              <a:gd name="connsiteX154" fmla="*/ 6537420 w 9020378"/>
              <a:gd name="connsiteY154" fmla="*/ 6607 h 73064"/>
              <a:gd name="connsiteX155" fmla="*/ 6553369 w 9020378"/>
              <a:gd name="connsiteY155" fmla="*/ 0 h 73064"/>
              <a:gd name="connsiteX156" fmla="*/ 6767841 w 9020378"/>
              <a:gd name="connsiteY156" fmla="*/ 0 h 73064"/>
              <a:gd name="connsiteX157" fmla="*/ 6790397 w 9020378"/>
              <a:gd name="connsiteY157" fmla="*/ 22556 h 73064"/>
              <a:gd name="connsiteX158" fmla="*/ 6790396 w 9020378"/>
              <a:gd name="connsiteY158" fmla="*/ 22556 h 73064"/>
              <a:gd name="connsiteX159" fmla="*/ 6788161 w 9020378"/>
              <a:gd name="connsiteY159" fmla="*/ 27952 h 73064"/>
              <a:gd name="connsiteX160" fmla="*/ 6935281 w 9020378"/>
              <a:gd name="connsiteY160" fmla="*/ 27952 h 73064"/>
              <a:gd name="connsiteX161" fmla="*/ 6933045 w 9020378"/>
              <a:gd name="connsiteY161" fmla="*/ 22556 h 73064"/>
              <a:gd name="connsiteX162" fmla="*/ 6939652 w 9020378"/>
              <a:gd name="connsiteY162" fmla="*/ 6607 h 73064"/>
              <a:gd name="connsiteX163" fmla="*/ 6955601 w 9020378"/>
              <a:gd name="connsiteY163" fmla="*/ 0 h 73064"/>
              <a:gd name="connsiteX164" fmla="*/ 7170073 w 9020378"/>
              <a:gd name="connsiteY164" fmla="*/ 0 h 73064"/>
              <a:gd name="connsiteX165" fmla="*/ 7192629 w 9020378"/>
              <a:gd name="connsiteY165" fmla="*/ 22556 h 73064"/>
              <a:gd name="connsiteX166" fmla="*/ 7192628 w 9020378"/>
              <a:gd name="connsiteY166" fmla="*/ 22556 h 73064"/>
              <a:gd name="connsiteX167" fmla="*/ 7190393 w 9020378"/>
              <a:gd name="connsiteY167" fmla="*/ 27952 h 73064"/>
              <a:gd name="connsiteX168" fmla="*/ 7350362 w 9020378"/>
              <a:gd name="connsiteY168" fmla="*/ 27952 h 73064"/>
              <a:gd name="connsiteX169" fmla="*/ 7348126 w 9020378"/>
              <a:gd name="connsiteY169" fmla="*/ 22556 h 73064"/>
              <a:gd name="connsiteX170" fmla="*/ 7354733 w 9020378"/>
              <a:gd name="connsiteY170" fmla="*/ 6607 h 73064"/>
              <a:gd name="connsiteX171" fmla="*/ 7370682 w 9020378"/>
              <a:gd name="connsiteY171" fmla="*/ 0 h 73064"/>
              <a:gd name="connsiteX172" fmla="*/ 7585154 w 9020378"/>
              <a:gd name="connsiteY172" fmla="*/ 0 h 73064"/>
              <a:gd name="connsiteX173" fmla="*/ 7607710 w 9020378"/>
              <a:gd name="connsiteY173" fmla="*/ 22556 h 73064"/>
              <a:gd name="connsiteX174" fmla="*/ 7607709 w 9020378"/>
              <a:gd name="connsiteY174" fmla="*/ 22556 h 73064"/>
              <a:gd name="connsiteX175" fmla="*/ 7605474 w 9020378"/>
              <a:gd name="connsiteY175" fmla="*/ 27952 h 73064"/>
              <a:gd name="connsiteX176" fmla="*/ 7727279 w 9020378"/>
              <a:gd name="connsiteY176" fmla="*/ 27952 h 73064"/>
              <a:gd name="connsiteX177" fmla="*/ 7725043 w 9020378"/>
              <a:gd name="connsiteY177" fmla="*/ 22556 h 73064"/>
              <a:gd name="connsiteX178" fmla="*/ 7731650 w 9020378"/>
              <a:gd name="connsiteY178" fmla="*/ 6607 h 73064"/>
              <a:gd name="connsiteX179" fmla="*/ 7747599 w 9020378"/>
              <a:gd name="connsiteY179" fmla="*/ 0 h 73064"/>
              <a:gd name="connsiteX180" fmla="*/ 7962071 w 9020378"/>
              <a:gd name="connsiteY180" fmla="*/ 0 h 73064"/>
              <a:gd name="connsiteX181" fmla="*/ 7984627 w 9020378"/>
              <a:gd name="connsiteY181" fmla="*/ 22556 h 73064"/>
              <a:gd name="connsiteX182" fmla="*/ 7984626 w 9020378"/>
              <a:gd name="connsiteY182" fmla="*/ 22556 h 73064"/>
              <a:gd name="connsiteX183" fmla="*/ 7982391 w 9020378"/>
              <a:gd name="connsiteY183" fmla="*/ 27952 h 73064"/>
              <a:gd name="connsiteX184" fmla="*/ 8142360 w 9020378"/>
              <a:gd name="connsiteY184" fmla="*/ 27952 h 73064"/>
              <a:gd name="connsiteX185" fmla="*/ 8140124 w 9020378"/>
              <a:gd name="connsiteY185" fmla="*/ 22556 h 73064"/>
              <a:gd name="connsiteX186" fmla="*/ 8146731 w 9020378"/>
              <a:gd name="connsiteY186" fmla="*/ 6607 h 73064"/>
              <a:gd name="connsiteX187" fmla="*/ 8162680 w 9020378"/>
              <a:gd name="connsiteY187" fmla="*/ 0 h 73064"/>
              <a:gd name="connsiteX188" fmla="*/ 8377152 w 9020378"/>
              <a:gd name="connsiteY188" fmla="*/ 0 h 73064"/>
              <a:gd name="connsiteX189" fmla="*/ 8399708 w 9020378"/>
              <a:gd name="connsiteY189" fmla="*/ 22556 h 73064"/>
              <a:gd name="connsiteX190" fmla="*/ 8399707 w 9020378"/>
              <a:gd name="connsiteY190" fmla="*/ 22556 h 73064"/>
              <a:gd name="connsiteX191" fmla="*/ 8397472 w 9020378"/>
              <a:gd name="connsiteY191" fmla="*/ 27952 h 73064"/>
              <a:gd name="connsiteX192" fmla="*/ 8547399 w 9020378"/>
              <a:gd name="connsiteY192" fmla="*/ 27952 h 73064"/>
              <a:gd name="connsiteX193" fmla="*/ 8545164 w 9020378"/>
              <a:gd name="connsiteY193" fmla="*/ 22556 h 73064"/>
              <a:gd name="connsiteX194" fmla="*/ 8551771 w 9020378"/>
              <a:gd name="connsiteY194" fmla="*/ 6607 h 73064"/>
              <a:gd name="connsiteX195" fmla="*/ 8567720 w 9020378"/>
              <a:gd name="connsiteY195" fmla="*/ 0 h 73064"/>
              <a:gd name="connsiteX196" fmla="*/ 8782192 w 9020378"/>
              <a:gd name="connsiteY196" fmla="*/ 0 h 73064"/>
              <a:gd name="connsiteX197" fmla="*/ 8804748 w 9020378"/>
              <a:gd name="connsiteY197" fmla="*/ 22556 h 73064"/>
              <a:gd name="connsiteX198" fmla="*/ 8804747 w 9020378"/>
              <a:gd name="connsiteY198" fmla="*/ 22556 h 73064"/>
              <a:gd name="connsiteX199" fmla="*/ 8802512 w 9020378"/>
              <a:gd name="connsiteY199" fmla="*/ 27952 h 73064"/>
              <a:gd name="connsiteX200" fmla="*/ 8997822 w 9020378"/>
              <a:gd name="connsiteY200" fmla="*/ 27952 h 73064"/>
              <a:gd name="connsiteX201" fmla="*/ 9020378 w 9020378"/>
              <a:gd name="connsiteY201" fmla="*/ 50508 h 73064"/>
              <a:gd name="connsiteX202" fmla="*/ 9020377 w 9020378"/>
              <a:gd name="connsiteY202" fmla="*/ 50508 h 73064"/>
              <a:gd name="connsiteX203" fmla="*/ 8997821 w 9020378"/>
              <a:gd name="connsiteY203" fmla="*/ 73064 h 73064"/>
              <a:gd name="connsiteX204" fmla="*/ 8783350 w 9020378"/>
              <a:gd name="connsiteY204" fmla="*/ 73063 h 73064"/>
              <a:gd name="connsiteX205" fmla="*/ 8767401 w 9020378"/>
              <a:gd name="connsiteY205" fmla="*/ 66457 h 73064"/>
              <a:gd name="connsiteX206" fmla="*/ 8760794 w 9020378"/>
              <a:gd name="connsiteY206" fmla="*/ 50508 h 73064"/>
              <a:gd name="connsiteX207" fmla="*/ 8763029 w 9020378"/>
              <a:gd name="connsiteY207" fmla="*/ 45112 h 73064"/>
              <a:gd name="connsiteX208" fmla="*/ 8613102 w 9020378"/>
              <a:gd name="connsiteY208" fmla="*/ 45111 h 73064"/>
              <a:gd name="connsiteX209" fmla="*/ 8615338 w 9020378"/>
              <a:gd name="connsiteY209" fmla="*/ 50508 h 73064"/>
              <a:gd name="connsiteX210" fmla="*/ 8615337 w 9020378"/>
              <a:gd name="connsiteY210" fmla="*/ 50508 h 73064"/>
              <a:gd name="connsiteX211" fmla="*/ 8592781 w 9020378"/>
              <a:gd name="connsiteY211" fmla="*/ 73064 h 73064"/>
              <a:gd name="connsiteX212" fmla="*/ 8378310 w 9020378"/>
              <a:gd name="connsiteY212" fmla="*/ 73063 h 73064"/>
              <a:gd name="connsiteX213" fmla="*/ 8362361 w 9020378"/>
              <a:gd name="connsiteY213" fmla="*/ 66457 h 73064"/>
              <a:gd name="connsiteX214" fmla="*/ 8355754 w 9020378"/>
              <a:gd name="connsiteY214" fmla="*/ 50508 h 73064"/>
              <a:gd name="connsiteX215" fmla="*/ 8357989 w 9020378"/>
              <a:gd name="connsiteY215" fmla="*/ 45112 h 73064"/>
              <a:gd name="connsiteX216" fmla="*/ 8198021 w 9020378"/>
              <a:gd name="connsiteY216" fmla="*/ 45111 h 73064"/>
              <a:gd name="connsiteX217" fmla="*/ 8200257 w 9020378"/>
              <a:gd name="connsiteY217" fmla="*/ 50508 h 73064"/>
              <a:gd name="connsiteX218" fmla="*/ 8200256 w 9020378"/>
              <a:gd name="connsiteY218" fmla="*/ 50508 h 73064"/>
              <a:gd name="connsiteX219" fmla="*/ 8177700 w 9020378"/>
              <a:gd name="connsiteY219" fmla="*/ 73064 h 73064"/>
              <a:gd name="connsiteX220" fmla="*/ 7963229 w 9020378"/>
              <a:gd name="connsiteY220" fmla="*/ 73063 h 73064"/>
              <a:gd name="connsiteX221" fmla="*/ 7947280 w 9020378"/>
              <a:gd name="connsiteY221" fmla="*/ 66457 h 73064"/>
              <a:gd name="connsiteX222" fmla="*/ 7940673 w 9020378"/>
              <a:gd name="connsiteY222" fmla="*/ 50508 h 73064"/>
              <a:gd name="connsiteX223" fmla="*/ 7942908 w 9020378"/>
              <a:gd name="connsiteY223" fmla="*/ 45112 h 73064"/>
              <a:gd name="connsiteX224" fmla="*/ 7821105 w 9020378"/>
              <a:gd name="connsiteY224" fmla="*/ 45112 h 73064"/>
              <a:gd name="connsiteX225" fmla="*/ 7823340 w 9020378"/>
              <a:gd name="connsiteY225" fmla="*/ 50508 h 73064"/>
              <a:gd name="connsiteX226" fmla="*/ 7823339 w 9020378"/>
              <a:gd name="connsiteY226" fmla="*/ 50508 h 73064"/>
              <a:gd name="connsiteX227" fmla="*/ 7800783 w 9020378"/>
              <a:gd name="connsiteY227" fmla="*/ 73064 h 73064"/>
              <a:gd name="connsiteX228" fmla="*/ 7586312 w 9020378"/>
              <a:gd name="connsiteY228" fmla="*/ 73063 h 73064"/>
              <a:gd name="connsiteX229" fmla="*/ 7570363 w 9020378"/>
              <a:gd name="connsiteY229" fmla="*/ 66457 h 73064"/>
              <a:gd name="connsiteX230" fmla="*/ 7563756 w 9020378"/>
              <a:gd name="connsiteY230" fmla="*/ 50508 h 73064"/>
              <a:gd name="connsiteX231" fmla="*/ 7565991 w 9020378"/>
              <a:gd name="connsiteY231" fmla="*/ 45112 h 73064"/>
              <a:gd name="connsiteX232" fmla="*/ 7406024 w 9020378"/>
              <a:gd name="connsiteY232" fmla="*/ 45111 h 73064"/>
              <a:gd name="connsiteX233" fmla="*/ 7408259 w 9020378"/>
              <a:gd name="connsiteY233" fmla="*/ 50508 h 73064"/>
              <a:gd name="connsiteX234" fmla="*/ 7408258 w 9020378"/>
              <a:gd name="connsiteY234" fmla="*/ 50508 h 73064"/>
              <a:gd name="connsiteX235" fmla="*/ 7385702 w 9020378"/>
              <a:gd name="connsiteY235" fmla="*/ 73064 h 73064"/>
              <a:gd name="connsiteX236" fmla="*/ 7171231 w 9020378"/>
              <a:gd name="connsiteY236" fmla="*/ 73063 h 73064"/>
              <a:gd name="connsiteX237" fmla="*/ 7155282 w 9020378"/>
              <a:gd name="connsiteY237" fmla="*/ 66457 h 73064"/>
              <a:gd name="connsiteX238" fmla="*/ 7148675 w 9020378"/>
              <a:gd name="connsiteY238" fmla="*/ 50508 h 73064"/>
              <a:gd name="connsiteX239" fmla="*/ 7150911 w 9020378"/>
              <a:gd name="connsiteY239" fmla="*/ 45112 h 73064"/>
              <a:gd name="connsiteX240" fmla="*/ 7003792 w 9020378"/>
              <a:gd name="connsiteY240" fmla="*/ 45111 h 73064"/>
              <a:gd name="connsiteX241" fmla="*/ 7006027 w 9020378"/>
              <a:gd name="connsiteY241" fmla="*/ 50508 h 73064"/>
              <a:gd name="connsiteX242" fmla="*/ 7006026 w 9020378"/>
              <a:gd name="connsiteY242" fmla="*/ 50508 h 73064"/>
              <a:gd name="connsiteX243" fmla="*/ 6983470 w 9020378"/>
              <a:gd name="connsiteY243" fmla="*/ 73064 h 73064"/>
              <a:gd name="connsiteX244" fmla="*/ 6768999 w 9020378"/>
              <a:gd name="connsiteY244" fmla="*/ 73063 h 73064"/>
              <a:gd name="connsiteX245" fmla="*/ 6753050 w 9020378"/>
              <a:gd name="connsiteY245" fmla="*/ 66457 h 73064"/>
              <a:gd name="connsiteX246" fmla="*/ 6746443 w 9020378"/>
              <a:gd name="connsiteY246" fmla="*/ 50508 h 73064"/>
              <a:gd name="connsiteX247" fmla="*/ 6748678 w 9020378"/>
              <a:gd name="connsiteY247" fmla="*/ 45112 h 73064"/>
              <a:gd name="connsiteX248" fmla="*/ 6588710 w 9020378"/>
              <a:gd name="connsiteY248" fmla="*/ 45111 h 73064"/>
              <a:gd name="connsiteX249" fmla="*/ 6590945 w 9020378"/>
              <a:gd name="connsiteY249" fmla="*/ 50508 h 73064"/>
              <a:gd name="connsiteX250" fmla="*/ 6590944 w 9020378"/>
              <a:gd name="connsiteY250" fmla="*/ 50508 h 73064"/>
              <a:gd name="connsiteX251" fmla="*/ 6568388 w 9020378"/>
              <a:gd name="connsiteY251" fmla="*/ 73064 h 73064"/>
              <a:gd name="connsiteX252" fmla="*/ 6353917 w 9020378"/>
              <a:gd name="connsiteY252" fmla="*/ 73063 h 73064"/>
              <a:gd name="connsiteX253" fmla="*/ 6337968 w 9020378"/>
              <a:gd name="connsiteY253" fmla="*/ 66457 h 73064"/>
              <a:gd name="connsiteX254" fmla="*/ 6331361 w 9020378"/>
              <a:gd name="connsiteY254" fmla="*/ 50508 h 73064"/>
              <a:gd name="connsiteX255" fmla="*/ 6333596 w 9020378"/>
              <a:gd name="connsiteY255" fmla="*/ 45112 h 73064"/>
              <a:gd name="connsiteX256" fmla="*/ 6193712 w 9020378"/>
              <a:gd name="connsiteY256" fmla="*/ 45112 h 73064"/>
              <a:gd name="connsiteX257" fmla="*/ 6195947 w 9020378"/>
              <a:gd name="connsiteY257" fmla="*/ 50508 h 73064"/>
              <a:gd name="connsiteX258" fmla="*/ 6195946 w 9020378"/>
              <a:gd name="connsiteY258" fmla="*/ 50508 h 73064"/>
              <a:gd name="connsiteX259" fmla="*/ 6173390 w 9020378"/>
              <a:gd name="connsiteY259" fmla="*/ 73064 h 73064"/>
              <a:gd name="connsiteX260" fmla="*/ 5958919 w 9020378"/>
              <a:gd name="connsiteY260" fmla="*/ 73063 h 73064"/>
              <a:gd name="connsiteX261" fmla="*/ 5942970 w 9020378"/>
              <a:gd name="connsiteY261" fmla="*/ 66457 h 73064"/>
              <a:gd name="connsiteX262" fmla="*/ 5936364 w 9020378"/>
              <a:gd name="connsiteY262" fmla="*/ 50508 h 73064"/>
              <a:gd name="connsiteX263" fmla="*/ 5938599 w 9020378"/>
              <a:gd name="connsiteY263" fmla="*/ 45112 h 73064"/>
              <a:gd name="connsiteX264" fmla="*/ 5778630 w 9020378"/>
              <a:gd name="connsiteY264" fmla="*/ 45111 h 73064"/>
              <a:gd name="connsiteX265" fmla="*/ 5780865 w 9020378"/>
              <a:gd name="connsiteY265" fmla="*/ 50508 h 73064"/>
              <a:gd name="connsiteX266" fmla="*/ 5780864 w 9020378"/>
              <a:gd name="connsiteY266" fmla="*/ 50508 h 73064"/>
              <a:gd name="connsiteX267" fmla="*/ 5758308 w 9020378"/>
              <a:gd name="connsiteY267" fmla="*/ 73064 h 73064"/>
              <a:gd name="connsiteX268" fmla="*/ 5543837 w 9020378"/>
              <a:gd name="connsiteY268" fmla="*/ 73063 h 73064"/>
              <a:gd name="connsiteX269" fmla="*/ 5527888 w 9020378"/>
              <a:gd name="connsiteY269" fmla="*/ 66457 h 73064"/>
              <a:gd name="connsiteX270" fmla="*/ 5521281 w 9020378"/>
              <a:gd name="connsiteY270" fmla="*/ 50508 h 73064"/>
              <a:gd name="connsiteX271" fmla="*/ 5523516 w 9020378"/>
              <a:gd name="connsiteY271" fmla="*/ 45112 h 73064"/>
              <a:gd name="connsiteX272" fmla="*/ 5380015 w 9020378"/>
              <a:gd name="connsiteY272" fmla="*/ 45111 h 73064"/>
              <a:gd name="connsiteX273" fmla="*/ 5382250 w 9020378"/>
              <a:gd name="connsiteY273" fmla="*/ 50508 h 73064"/>
              <a:gd name="connsiteX274" fmla="*/ 5382249 w 9020378"/>
              <a:gd name="connsiteY274" fmla="*/ 50508 h 73064"/>
              <a:gd name="connsiteX275" fmla="*/ 5359693 w 9020378"/>
              <a:gd name="connsiteY275" fmla="*/ 73064 h 73064"/>
              <a:gd name="connsiteX276" fmla="*/ 5145222 w 9020378"/>
              <a:gd name="connsiteY276" fmla="*/ 73063 h 73064"/>
              <a:gd name="connsiteX277" fmla="*/ 5129273 w 9020378"/>
              <a:gd name="connsiteY277" fmla="*/ 66457 h 73064"/>
              <a:gd name="connsiteX278" fmla="*/ 5122666 w 9020378"/>
              <a:gd name="connsiteY278" fmla="*/ 50508 h 73064"/>
              <a:gd name="connsiteX279" fmla="*/ 5124901 w 9020378"/>
              <a:gd name="connsiteY279" fmla="*/ 45112 h 73064"/>
              <a:gd name="connsiteX280" fmla="*/ 4964934 w 9020378"/>
              <a:gd name="connsiteY280" fmla="*/ 45111 h 73064"/>
              <a:gd name="connsiteX281" fmla="*/ 4967169 w 9020378"/>
              <a:gd name="connsiteY281" fmla="*/ 50508 h 73064"/>
              <a:gd name="connsiteX282" fmla="*/ 4967168 w 9020378"/>
              <a:gd name="connsiteY282" fmla="*/ 50508 h 73064"/>
              <a:gd name="connsiteX283" fmla="*/ 4944612 w 9020378"/>
              <a:gd name="connsiteY283" fmla="*/ 73064 h 73064"/>
              <a:gd name="connsiteX284" fmla="*/ 4730141 w 9020378"/>
              <a:gd name="connsiteY284" fmla="*/ 73063 h 73064"/>
              <a:gd name="connsiteX285" fmla="*/ 4714192 w 9020378"/>
              <a:gd name="connsiteY285" fmla="*/ 66457 h 73064"/>
              <a:gd name="connsiteX286" fmla="*/ 4707585 w 9020378"/>
              <a:gd name="connsiteY286" fmla="*/ 50508 h 73064"/>
              <a:gd name="connsiteX287" fmla="*/ 4709820 w 9020378"/>
              <a:gd name="connsiteY287" fmla="*/ 45112 h 73064"/>
              <a:gd name="connsiteX288" fmla="*/ 4526185 w 9020378"/>
              <a:gd name="connsiteY288" fmla="*/ 45111 h 73064"/>
              <a:gd name="connsiteX289" fmla="*/ 4528420 w 9020378"/>
              <a:gd name="connsiteY289" fmla="*/ 50508 h 73064"/>
              <a:gd name="connsiteX290" fmla="*/ 4528419 w 9020378"/>
              <a:gd name="connsiteY290" fmla="*/ 50508 h 73064"/>
              <a:gd name="connsiteX291" fmla="*/ 4505863 w 9020378"/>
              <a:gd name="connsiteY291" fmla="*/ 73064 h 73064"/>
              <a:gd name="connsiteX292" fmla="*/ 4291392 w 9020378"/>
              <a:gd name="connsiteY292" fmla="*/ 73063 h 73064"/>
              <a:gd name="connsiteX293" fmla="*/ 4275443 w 9020378"/>
              <a:gd name="connsiteY293" fmla="*/ 66457 h 73064"/>
              <a:gd name="connsiteX294" fmla="*/ 4268837 w 9020378"/>
              <a:gd name="connsiteY294" fmla="*/ 50508 h 73064"/>
              <a:gd name="connsiteX295" fmla="*/ 4271072 w 9020378"/>
              <a:gd name="connsiteY295" fmla="*/ 45112 h 73064"/>
              <a:gd name="connsiteX296" fmla="*/ 4121145 w 9020378"/>
              <a:gd name="connsiteY296" fmla="*/ 45111 h 73064"/>
              <a:gd name="connsiteX297" fmla="*/ 4123380 w 9020378"/>
              <a:gd name="connsiteY297" fmla="*/ 50508 h 73064"/>
              <a:gd name="connsiteX298" fmla="*/ 4123379 w 9020378"/>
              <a:gd name="connsiteY298" fmla="*/ 50508 h 73064"/>
              <a:gd name="connsiteX299" fmla="*/ 4100823 w 9020378"/>
              <a:gd name="connsiteY299" fmla="*/ 73064 h 73064"/>
              <a:gd name="connsiteX300" fmla="*/ 3886352 w 9020378"/>
              <a:gd name="connsiteY300" fmla="*/ 73063 h 73064"/>
              <a:gd name="connsiteX301" fmla="*/ 3870403 w 9020378"/>
              <a:gd name="connsiteY301" fmla="*/ 66457 h 73064"/>
              <a:gd name="connsiteX302" fmla="*/ 3863797 w 9020378"/>
              <a:gd name="connsiteY302" fmla="*/ 50508 h 73064"/>
              <a:gd name="connsiteX303" fmla="*/ 3866031 w 9020378"/>
              <a:gd name="connsiteY303" fmla="*/ 45112 h 73064"/>
              <a:gd name="connsiteX304" fmla="*/ 3706064 w 9020378"/>
              <a:gd name="connsiteY304" fmla="*/ 45111 h 73064"/>
              <a:gd name="connsiteX305" fmla="*/ 3708299 w 9020378"/>
              <a:gd name="connsiteY305" fmla="*/ 50508 h 73064"/>
              <a:gd name="connsiteX306" fmla="*/ 3708298 w 9020378"/>
              <a:gd name="connsiteY306" fmla="*/ 50508 h 73064"/>
              <a:gd name="connsiteX307" fmla="*/ 3685742 w 9020378"/>
              <a:gd name="connsiteY307" fmla="*/ 73064 h 73064"/>
              <a:gd name="connsiteX308" fmla="*/ 3471271 w 9020378"/>
              <a:gd name="connsiteY308" fmla="*/ 73063 h 73064"/>
              <a:gd name="connsiteX309" fmla="*/ 3455322 w 9020378"/>
              <a:gd name="connsiteY309" fmla="*/ 66457 h 73064"/>
              <a:gd name="connsiteX310" fmla="*/ 3448715 w 9020378"/>
              <a:gd name="connsiteY310" fmla="*/ 50508 h 73064"/>
              <a:gd name="connsiteX311" fmla="*/ 3450950 w 9020378"/>
              <a:gd name="connsiteY311" fmla="*/ 45112 h 73064"/>
              <a:gd name="connsiteX312" fmla="*/ 3329147 w 9020378"/>
              <a:gd name="connsiteY312" fmla="*/ 45112 h 73064"/>
              <a:gd name="connsiteX313" fmla="*/ 3331383 w 9020378"/>
              <a:gd name="connsiteY313" fmla="*/ 50508 h 73064"/>
              <a:gd name="connsiteX314" fmla="*/ 3331382 w 9020378"/>
              <a:gd name="connsiteY314" fmla="*/ 50508 h 73064"/>
              <a:gd name="connsiteX315" fmla="*/ 3308826 w 9020378"/>
              <a:gd name="connsiteY315" fmla="*/ 73064 h 73064"/>
              <a:gd name="connsiteX316" fmla="*/ 3094355 w 9020378"/>
              <a:gd name="connsiteY316" fmla="*/ 73063 h 73064"/>
              <a:gd name="connsiteX317" fmla="*/ 3078405 w 9020378"/>
              <a:gd name="connsiteY317" fmla="*/ 66457 h 73064"/>
              <a:gd name="connsiteX318" fmla="*/ 3071799 w 9020378"/>
              <a:gd name="connsiteY318" fmla="*/ 50508 h 73064"/>
              <a:gd name="connsiteX319" fmla="*/ 3074034 w 9020378"/>
              <a:gd name="connsiteY319" fmla="*/ 45112 h 73064"/>
              <a:gd name="connsiteX320" fmla="*/ 2914067 w 9020378"/>
              <a:gd name="connsiteY320" fmla="*/ 45111 h 73064"/>
              <a:gd name="connsiteX321" fmla="*/ 2916302 w 9020378"/>
              <a:gd name="connsiteY321" fmla="*/ 50508 h 73064"/>
              <a:gd name="connsiteX322" fmla="*/ 2916301 w 9020378"/>
              <a:gd name="connsiteY322" fmla="*/ 50508 h 73064"/>
              <a:gd name="connsiteX323" fmla="*/ 2893745 w 9020378"/>
              <a:gd name="connsiteY323" fmla="*/ 73064 h 73064"/>
              <a:gd name="connsiteX324" fmla="*/ 2679274 w 9020378"/>
              <a:gd name="connsiteY324" fmla="*/ 73063 h 73064"/>
              <a:gd name="connsiteX325" fmla="*/ 2663325 w 9020378"/>
              <a:gd name="connsiteY325" fmla="*/ 66457 h 73064"/>
              <a:gd name="connsiteX326" fmla="*/ 2656718 w 9020378"/>
              <a:gd name="connsiteY326" fmla="*/ 50508 h 73064"/>
              <a:gd name="connsiteX327" fmla="*/ 2658953 w 9020378"/>
              <a:gd name="connsiteY327" fmla="*/ 45112 h 73064"/>
              <a:gd name="connsiteX328" fmla="*/ 2511835 w 9020378"/>
              <a:gd name="connsiteY328" fmla="*/ 45111 h 73064"/>
              <a:gd name="connsiteX329" fmla="*/ 2514070 w 9020378"/>
              <a:gd name="connsiteY329" fmla="*/ 50508 h 73064"/>
              <a:gd name="connsiteX330" fmla="*/ 2514069 w 9020378"/>
              <a:gd name="connsiteY330" fmla="*/ 50508 h 73064"/>
              <a:gd name="connsiteX331" fmla="*/ 2491513 w 9020378"/>
              <a:gd name="connsiteY331" fmla="*/ 73064 h 73064"/>
              <a:gd name="connsiteX332" fmla="*/ 2277042 w 9020378"/>
              <a:gd name="connsiteY332" fmla="*/ 73063 h 73064"/>
              <a:gd name="connsiteX333" fmla="*/ 2261093 w 9020378"/>
              <a:gd name="connsiteY333" fmla="*/ 66457 h 73064"/>
              <a:gd name="connsiteX334" fmla="*/ 2254487 w 9020378"/>
              <a:gd name="connsiteY334" fmla="*/ 50508 h 73064"/>
              <a:gd name="connsiteX335" fmla="*/ 2256722 w 9020378"/>
              <a:gd name="connsiteY335" fmla="*/ 45112 h 73064"/>
              <a:gd name="connsiteX336" fmla="*/ 2096753 w 9020378"/>
              <a:gd name="connsiteY336" fmla="*/ 45111 h 73064"/>
              <a:gd name="connsiteX337" fmla="*/ 2098988 w 9020378"/>
              <a:gd name="connsiteY337" fmla="*/ 50508 h 73064"/>
              <a:gd name="connsiteX338" fmla="*/ 2098987 w 9020378"/>
              <a:gd name="connsiteY338" fmla="*/ 50508 h 73064"/>
              <a:gd name="connsiteX339" fmla="*/ 2076431 w 9020378"/>
              <a:gd name="connsiteY339" fmla="*/ 73064 h 73064"/>
              <a:gd name="connsiteX340" fmla="*/ 1861960 w 9020378"/>
              <a:gd name="connsiteY340" fmla="*/ 73063 h 73064"/>
              <a:gd name="connsiteX341" fmla="*/ 1846011 w 9020378"/>
              <a:gd name="connsiteY341" fmla="*/ 66457 h 73064"/>
              <a:gd name="connsiteX342" fmla="*/ 1839405 w 9020378"/>
              <a:gd name="connsiteY342" fmla="*/ 50508 h 73064"/>
              <a:gd name="connsiteX343" fmla="*/ 1841639 w 9020378"/>
              <a:gd name="connsiteY343" fmla="*/ 45112 h 73064"/>
              <a:gd name="connsiteX344" fmla="*/ 1701755 w 9020378"/>
              <a:gd name="connsiteY344" fmla="*/ 45112 h 73064"/>
              <a:gd name="connsiteX345" fmla="*/ 1703991 w 9020378"/>
              <a:gd name="connsiteY345" fmla="*/ 50508 h 73064"/>
              <a:gd name="connsiteX346" fmla="*/ 1703990 w 9020378"/>
              <a:gd name="connsiteY346" fmla="*/ 50508 h 73064"/>
              <a:gd name="connsiteX347" fmla="*/ 1681433 w 9020378"/>
              <a:gd name="connsiteY347" fmla="*/ 73064 h 73064"/>
              <a:gd name="connsiteX348" fmla="*/ 1466962 w 9020378"/>
              <a:gd name="connsiteY348" fmla="*/ 73063 h 73064"/>
              <a:gd name="connsiteX349" fmla="*/ 1451013 w 9020378"/>
              <a:gd name="connsiteY349" fmla="*/ 66457 h 73064"/>
              <a:gd name="connsiteX350" fmla="*/ 1444406 w 9020378"/>
              <a:gd name="connsiteY350" fmla="*/ 50508 h 73064"/>
              <a:gd name="connsiteX351" fmla="*/ 1446641 w 9020378"/>
              <a:gd name="connsiteY351" fmla="*/ 45112 h 73064"/>
              <a:gd name="connsiteX352" fmla="*/ 1286673 w 9020378"/>
              <a:gd name="connsiteY352" fmla="*/ 45111 h 73064"/>
              <a:gd name="connsiteX353" fmla="*/ 1288908 w 9020378"/>
              <a:gd name="connsiteY353" fmla="*/ 50508 h 73064"/>
              <a:gd name="connsiteX354" fmla="*/ 1288907 w 9020378"/>
              <a:gd name="connsiteY354" fmla="*/ 50508 h 73064"/>
              <a:gd name="connsiteX355" fmla="*/ 1266351 w 9020378"/>
              <a:gd name="connsiteY355" fmla="*/ 73064 h 73064"/>
              <a:gd name="connsiteX356" fmla="*/ 1051881 w 9020378"/>
              <a:gd name="connsiteY356" fmla="*/ 73063 h 73064"/>
              <a:gd name="connsiteX357" fmla="*/ 1035931 w 9020378"/>
              <a:gd name="connsiteY357" fmla="*/ 66457 h 73064"/>
              <a:gd name="connsiteX358" fmla="*/ 1029325 w 9020378"/>
              <a:gd name="connsiteY358" fmla="*/ 50508 h 73064"/>
              <a:gd name="connsiteX359" fmla="*/ 1031560 w 9020378"/>
              <a:gd name="connsiteY359" fmla="*/ 45112 h 73064"/>
              <a:gd name="connsiteX360" fmla="*/ 888058 w 9020378"/>
              <a:gd name="connsiteY360" fmla="*/ 45111 h 73064"/>
              <a:gd name="connsiteX361" fmla="*/ 890294 w 9020378"/>
              <a:gd name="connsiteY361" fmla="*/ 50508 h 73064"/>
              <a:gd name="connsiteX362" fmla="*/ 890293 w 9020378"/>
              <a:gd name="connsiteY362" fmla="*/ 50508 h 73064"/>
              <a:gd name="connsiteX363" fmla="*/ 867736 w 9020378"/>
              <a:gd name="connsiteY363" fmla="*/ 73064 h 73064"/>
              <a:gd name="connsiteX364" fmla="*/ 653266 w 9020378"/>
              <a:gd name="connsiteY364" fmla="*/ 73063 h 73064"/>
              <a:gd name="connsiteX365" fmla="*/ 637316 w 9020378"/>
              <a:gd name="connsiteY365" fmla="*/ 66457 h 73064"/>
              <a:gd name="connsiteX366" fmla="*/ 630710 w 9020378"/>
              <a:gd name="connsiteY366" fmla="*/ 50508 h 73064"/>
              <a:gd name="connsiteX367" fmla="*/ 632945 w 9020378"/>
              <a:gd name="connsiteY367" fmla="*/ 45112 h 73064"/>
              <a:gd name="connsiteX368" fmla="*/ 472977 w 9020378"/>
              <a:gd name="connsiteY368" fmla="*/ 45111 h 73064"/>
              <a:gd name="connsiteX369" fmla="*/ 475213 w 9020378"/>
              <a:gd name="connsiteY369" fmla="*/ 50508 h 73064"/>
              <a:gd name="connsiteX370" fmla="*/ 475212 w 9020378"/>
              <a:gd name="connsiteY370" fmla="*/ 50508 h 73064"/>
              <a:gd name="connsiteX371" fmla="*/ 452656 w 9020378"/>
              <a:gd name="connsiteY371" fmla="*/ 73064 h 73064"/>
              <a:gd name="connsiteX372" fmla="*/ 238185 w 9020378"/>
              <a:gd name="connsiteY372" fmla="*/ 73063 h 73064"/>
              <a:gd name="connsiteX373" fmla="*/ 222235 w 9020378"/>
              <a:gd name="connsiteY373" fmla="*/ 66457 h 73064"/>
              <a:gd name="connsiteX374" fmla="*/ 215629 w 9020378"/>
              <a:gd name="connsiteY374" fmla="*/ 50508 h 73064"/>
              <a:gd name="connsiteX375" fmla="*/ 217864 w 9020378"/>
              <a:gd name="connsiteY375" fmla="*/ 45112 h 73064"/>
              <a:gd name="connsiteX376" fmla="*/ 22557 w 9020378"/>
              <a:gd name="connsiteY376" fmla="*/ 45111 h 73064"/>
              <a:gd name="connsiteX377" fmla="*/ 6607 w 9020378"/>
              <a:gd name="connsiteY377" fmla="*/ 38505 h 73064"/>
              <a:gd name="connsiteX378" fmla="*/ 1 w 9020378"/>
              <a:gd name="connsiteY378" fmla="*/ 22556 h 73064"/>
              <a:gd name="connsiteX379" fmla="*/ 6607 w 9020378"/>
              <a:gd name="connsiteY379" fmla="*/ 6607 h 73064"/>
              <a:gd name="connsiteX380" fmla="*/ 22557 w 9020378"/>
              <a:gd name="connsiteY380" fmla="*/ 0 h 7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</a:cxnLst>
            <a:rect l="l" t="t" r="r" b="b"/>
            <a:pathLst>
              <a:path w="9020378" h="73064">
                <a:moveTo>
                  <a:pt x="5936363" y="50507"/>
                </a:moveTo>
                <a:lnTo>
                  <a:pt x="5936364" y="50508"/>
                </a:lnTo>
                <a:lnTo>
                  <a:pt x="5936363" y="50508"/>
                </a:lnTo>
                <a:close/>
                <a:moveTo>
                  <a:pt x="4268836" y="50507"/>
                </a:moveTo>
                <a:lnTo>
                  <a:pt x="4268837" y="50508"/>
                </a:lnTo>
                <a:lnTo>
                  <a:pt x="4268836" y="50508"/>
                </a:lnTo>
                <a:close/>
                <a:moveTo>
                  <a:pt x="3863796" y="50507"/>
                </a:moveTo>
                <a:lnTo>
                  <a:pt x="3863797" y="50508"/>
                </a:lnTo>
                <a:lnTo>
                  <a:pt x="3863796" y="50508"/>
                </a:lnTo>
                <a:close/>
                <a:moveTo>
                  <a:pt x="2254486" y="50507"/>
                </a:moveTo>
                <a:lnTo>
                  <a:pt x="2254487" y="50508"/>
                </a:lnTo>
                <a:lnTo>
                  <a:pt x="2254486" y="50508"/>
                </a:lnTo>
                <a:close/>
                <a:moveTo>
                  <a:pt x="1839404" y="50507"/>
                </a:moveTo>
                <a:lnTo>
                  <a:pt x="1839405" y="50508"/>
                </a:lnTo>
                <a:lnTo>
                  <a:pt x="1839404" y="50508"/>
                </a:lnTo>
                <a:close/>
                <a:moveTo>
                  <a:pt x="4053206" y="22555"/>
                </a:moveTo>
                <a:lnTo>
                  <a:pt x="4053207" y="22556"/>
                </a:lnTo>
                <a:lnTo>
                  <a:pt x="4053206" y="22556"/>
                </a:lnTo>
                <a:close/>
                <a:moveTo>
                  <a:pt x="2856171" y="22555"/>
                </a:moveTo>
                <a:lnTo>
                  <a:pt x="2856172" y="22556"/>
                </a:lnTo>
                <a:lnTo>
                  <a:pt x="2856171" y="22556"/>
                </a:lnTo>
                <a:close/>
                <a:moveTo>
                  <a:pt x="1623776" y="22555"/>
                </a:moveTo>
                <a:lnTo>
                  <a:pt x="1623777" y="22556"/>
                </a:lnTo>
                <a:lnTo>
                  <a:pt x="1623776" y="22556"/>
                </a:lnTo>
                <a:close/>
                <a:moveTo>
                  <a:pt x="0" y="22555"/>
                </a:moveTo>
                <a:lnTo>
                  <a:pt x="1" y="22556"/>
                </a:lnTo>
                <a:lnTo>
                  <a:pt x="0" y="22556"/>
                </a:lnTo>
                <a:close/>
                <a:moveTo>
                  <a:pt x="22557" y="0"/>
                </a:moveTo>
                <a:lnTo>
                  <a:pt x="237028" y="0"/>
                </a:lnTo>
                <a:cubicBezTo>
                  <a:pt x="249485" y="0"/>
                  <a:pt x="259584" y="10099"/>
                  <a:pt x="259584" y="22556"/>
                </a:cubicBezTo>
                <a:lnTo>
                  <a:pt x="259583" y="22556"/>
                </a:lnTo>
                <a:lnTo>
                  <a:pt x="257348" y="27952"/>
                </a:lnTo>
                <a:lnTo>
                  <a:pt x="417317" y="27952"/>
                </a:lnTo>
                <a:lnTo>
                  <a:pt x="415081" y="22556"/>
                </a:lnTo>
                <a:lnTo>
                  <a:pt x="421688" y="6607"/>
                </a:lnTo>
                <a:cubicBezTo>
                  <a:pt x="425770" y="2525"/>
                  <a:pt x="431409" y="0"/>
                  <a:pt x="437637" y="0"/>
                </a:cubicBezTo>
                <a:lnTo>
                  <a:pt x="652109" y="0"/>
                </a:lnTo>
                <a:cubicBezTo>
                  <a:pt x="664566" y="0"/>
                  <a:pt x="674665" y="10099"/>
                  <a:pt x="674665" y="22556"/>
                </a:cubicBezTo>
                <a:lnTo>
                  <a:pt x="674664" y="22556"/>
                </a:lnTo>
                <a:lnTo>
                  <a:pt x="672429" y="27952"/>
                </a:lnTo>
                <a:lnTo>
                  <a:pt x="815933" y="27952"/>
                </a:lnTo>
                <a:lnTo>
                  <a:pt x="813697" y="22556"/>
                </a:lnTo>
                <a:lnTo>
                  <a:pt x="820304" y="6607"/>
                </a:lnTo>
                <a:cubicBezTo>
                  <a:pt x="824385" y="2525"/>
                  <a:pt x="830025" y="0"/>
                  <a:pt x="836253" y="0"/>
                </a:cubicBezTo>
                <a:lnTo>
                  <a:pt x="1050725" y="0"/>
                </a:lnTo>
                <a:cubicBezTo>
                  <a:pt x="1063182" y="0"/>
                  <a:pt x="1073281" y="10099"/>
                  <a:pt x="1073281" y="22556"/>
                </a:cubicBezTo>
                <a:lnTo>
                  <a:pt x="1073280" y="22556"/>
                </a:lnTo>
                <a:lnTo>
                  <a:pt x="1071045" y="27952"/>
                </a:lnTo>
                <a:lnTo>
                  <a:pt x="1231014" y="27952"/>
                </a:lnTo>
                <a:lnTo>
                  <a:pt x="1228778" y="22556"/>
                </a:lnTo>
                <a:lnTo>
                  <a:pt x="1235385" y="6607"/>
                </a:lnTo>
                <a:cubicBezTo>
                  <a:pt x="1239466" y="2525"/>
                  <a:pt x="1245106" y="0"/>
                  <a:pt x="1251334" y="0"/>
                </a:cubicBezTo>
                <a:lnTo>
                  <a:pt x="1465806" y="0"/>
                </a:lnTo>
                <a:cubicBezTo>
                  <a:pt x="1478263" y="0"/>
                  <a:pt x="1488362" y="10099"/>
                  <a:pt x="1488362" y="22556"/>
                </a:cubicBezTo>
                <a:lnTo>
                  <a:pt x="1488361" y="22556"/>
                </a:lnTo>
                <a:lnTo>
                  <a:pt x="1486126" y="27952"/>
                </a:lnTo>
                <a:lnTo>
                  <a:pt x="1626012" y="27952"/>
                </a:lnTo>
                <a:lnTo>
                  <a:pt x="1623777" y="22556"/>
                </a:lnTo>
                <a:lnTo>
                  <a:pt x="1630383" y="6607"/>
                </a:lnTo>
                <a:cubicBezTo>
                  <a:pt x="1634465" y="2525"/>
                  <a:pt x="1640104" y="0"/>
                  <a:pt x="1646333" y="0"/>
                </a:cubicBezTo>
                <a:lnTo>
                  <a:pt x="1860805" y="0"/>
                </a:lnTo>
                <a:cubicBezTo>
                  <a:pt x="1873262" y="0"/>
                  <a:pt x="1883361" y="10099"/>
                  <a:pt x="1883361" y="22556"/>
                </a:cubicBezTo>
                <a:lnTo>
                  <a:pt x="1883360" y="22556"/>
                </a:lnTo>
                <a:lnTo>
                  <a:pt x="1881125" y="27952"/>
                </a:lnTo>
                <a:lnTo>
                  <a:pt x="2041094" y="27952"/>
                </a:lnTo>
                <a:lnTo>
                  <a:pt x="2038859" y="22556"/>
                </a:lnTo>
                <a:lnTo>
                  <a:pt x="2045464" y="6607"/>
                </a:lnTo>
                <a:cubicBezTo>
                  <a:pt x="2049546" y="2525"/>
                  <a:pt x="2055186" y="0"/>
                  <a:pt x="2061414" y="0"/>
                </a:cubicBezTo>
                <a:lnTo>
                  <a:pt x="2275887" y="0"/>
                </a:lnTo>
                <a:cubicBezTo>
                  <a:pt x="2288342" y="0"/>
                  <a:pt x="2298442" y="10099"/>
                  <a:pt x="2298442" y="22556"/>
                </a:cubicBezTo>
                <a:lnTo>
                  <a:pt x="2298441" y="22556"/>
                </a:lnTo>
                <a:lnTo>
                  <a:pt x="2296206" y="27952"/>
                </a:lnTo>
                <a:lnTo>
                  <a:pt x="2443326" y="27952"/>
                </a:lnTo>
                <a:lnTo>
                  <a:pt x="2441090" y="22556"/>
                </a:lnTo>
                <a:lnTo>
                  <a:pt x="2447697" y="6607"/>
                </a:lnTo>
                <a:cubicBezTo>
                  <a:pt x="2451778" y="2525"/>
                  <a:pt x="2457417" y="0"/>
                  <a:pt x="2463646" y="0"/>
                </a:cubicBezTo>
                <a:lnTo>
                  <a:pt x="2678118" y="0"/>
                </a:lnTo>
                <a:cubicBezTo>
                  <a:pt x="2690575" y="0"/>
                  <a:pt x="2700674" y="10099"/>
                  <a:pt x="2700674" y="22556"/>
                </a:cubicBezTo>
                <a:lnTo>
                  <a:pt x="2700673" y="22556"/>
                </a:lnTo>
                <a:lnTo>
                  <a:pt x="2698438" y="27952"/>
                </a:lnTo>
                <a:lnTo>
                  <a:pt x="2858407" y="27952"/>
                </a:lnTo>
                <a:lnTo>
                  <a:pt x="2856172" y="22556"/>
                </a:lnTo>
                <a:lnTo>
                  <a:pt x="2862778" y="6607"/>
                </a:lnTo>
                <a:cubicBezTo>
                  <a:pt x="2866859" y="2525"/>
                  <a:pt x="2872498" y="0"/>
                  <a:pt x="2878727" y="0"/>
                </a:cubicBezTo>
                <a:lnTo>
                  <a:pt x="3093199" y="0"/>
                </a:lnTo>
                <a:cubicBezTo>
                  <a:pt x="3105656" y="0"/>
                  <a:pt x="3115755" y="10099"/>
                  <a:pt x="3115755" y="22556"/>
                </a:cubicBezTo>
                <a:lnTo>
                  <a:pt x="3115754" y="22556"/>
                </a:lnTo>
                <a:lnTo>
                  <a:pt x="3113519" y="27952"/>
                </a:lnTo>
                <a:lnTo>
                  <a:pt x="3235323" y="27952"/>
                </a:lnTo>
                <a:lnTo>
                  <a:pt x="3233088" y="22556"/>
                </a:lnTo>
                <a:lnTo>
                  <a:pt x="3239694" y="6607"/>
                </a:lnTo>
                <a:cubicBezTo>
                  <a:pt x="3243777" y="2525"/>
                  <a:pt x="3249416" y="0"/>
                  <a:pt x="3255644" y="0"/>
                </a:cubicBezTo>
                <a:lnTo>
                  <a:pt x="3470113" y="0"/>
                </a:lnTo>
                <a:cubicBezTo>
                  <a:pt x="3482570" y="0"/>
                  <a:pt x="3492669" y="10099"/>
                  <a:pt x="3492669" y="22556"/>
                </a:cubicBezTo>
                <a:lnTo>
                  <a:pt x="3492668" y="22556"/>
                </a:lnTo>
                <a:lnTo>
                  <a:pt x="3490433" y="27952"/>
                </a:lnTo>
                <a:lnTo>
                  <a:pt x="3650402" y="27952"/>
                </a:lnTo>
                <a:lnTo>
                  <a:pt x="3648166" y="22556"/>
                </a:lnTo>
                <a:lnTo>
                  <a:pt x="3654773" y="6607"/>
                </a:lnTo>
                <a:cubicBezTo>
                  <a:pt x="3658855" y="2525"/>
                  <a:pt x="3664494" y="0"/>
                  <a:pt x="3670722" y="0"/>
                </a:cubicBezTo>
                <a:lnTo>
                  <a:pt x="3885194" y="0"/>
                </a:lnTo>
                <a:cubicBezTo>
                  <a:pt x="3897651" y="0"/>
                  <a:pt x="3907750" y="10099"/>
                  <a:pt x="3907750" y="22556"/>
                </a:cubicBezTo>
                <a:lnTo>
                  <a:pt x="3907749" y="22556"/>
                </a:lnTo>
                <a:lnTo>
                  <a:pt x="3905514" y="27952"/>
                </a:lnTo>
                <a:lnTo>
                  <a:pt x="4055442" y="27952"/>
                </a:lnTo>
                <a:lnTo>
                  <a:pt x="4053207" y="22556"/>
                </a:lnTo>
                <a:lnTo>
                  <a:pt x="4059813" y="6607"/>
                </a:lnTo>
                <a:cubicBezTo>
                  <a:pt x="4063895" y="2525"/>
                  <a:pt x="4069534" y="0"/>
                  <a:pt x="4075762" y="0"/>
                </a:cubicBezTo>
                <a:lnTo>
                  <a:pt x="4290234" y="0"/>
                </a:lnTo>
                <a:cubicBezTo>
                  <a:pt x="4302691" y="0"/>
                  <a:pt x="4312790" y="10099"/>
                  <a:pt x="4312790" y="22556"/>
                </a:cubicBezTo>
                <a:lnTo>
                  <a:pt x="4312789" y="22556"/>
                </a:lnTo>
                <a:lnTo>
                  <a:pt x="4310554" y="27952"/>
                </a:lnTo>
                <a:lnTo>
                  <a:pt x="4494191" y="27952"/>
                </a:lnTo>
                <a:lnTo>
                  <a:pt x="4491955" y="22556"/>
                </a:lnTo>
                <a:lnTo>
                  <a:pt x="4498562" y="6607"/>
                </a:lnTo>
                <a:cubicBezTo>
                  <a:pt x="4502644" y="2525"/>
                  <a:pt x="4508283" y="0"/>
                  <a:pt x="4514511" y="0"/>
                </a:cubicBezTo>
                <a:lnTo>
                  <a:pt x="4728983" y="0"/>
                </a:lnTo>
                <a:cubicBezTo>
                  <a:pt x="4741440" y="0"/>
                  <a:pt x="4751539" y="10099"/>
                  <a:pt x="4751539" y="22556"/>
                </a:cubicBezTo>
                <a:lnTo>
                  <a:pt x="4751538" y="22556"/>
                </a:lnTo>
                <a:lnTo>
                  <a:pt x="4749303" y="27952"/>
                </a:lnTo>
                <a:lnTo>
                  <a:pt x="4909272" y="27952"/>
                </a:lnTo>
                <a:lnTo>
                  <a:pt x="4907036" y="22556"/>
                </a:lnTo>
                <a:lnTo>
                  <a:pt x="4913643" y="6607"/>
                </a:lnTo>
                <a:cubicBezTo>
                  <a:pt x="4917725" y="2525"/>
                  <a:pt x="4923364" y="0"/>
                  <a:pt x="4929592" y="0"/>
                </a:cubicBezTo>
                <a:lnTo>
                  <a:pt x="5144064" y="0"/>
                </a:lnTo>
                <a:cubicBezTo>
                  <a:pt x="5156521" y="0"/>
                  <a:pt x="5166620" y="10099"/>
                  <a:pt x="5166620" y="22556"/>
                </a:cubicBezTo>
                <a:lnTo>
                  <a:pt x="5166619" y="22556"/>
                </a:lnTo>
                <a:lnTo>
                  <a:pt x="5164384" y="27952"/>
                </a:lnTo>
                <a:lnTo>
                  <a:pt x="5307888" y="27952"/>
                </a:lnTo>
                <a:lnTo>
                  <a:pt x="5305652" y="22556"/>
                </a:lnTo>
                <a:lnTo>
                  <a:pt x="5312259" y="6607"/>
                </a:lnTo>
                <a:cubicBezTo>
                  <a:pt x="5316341" y="2525"/>
                  <a:pt x="5321980" y="0"/>
                  <a:pt x="5328208" y="0"/>
                </a:cubicBezTo>
                <a:lnTo>
                  <a:pt x="5542680" y="0"/>
                </a:lnTo>
                <a:cubicBezTo>
                  <a:pt x="5555137" y="0"/>
                  <a:pt x="5565236" y="10099"/>
                  <a:pt x="5565236" y="22556"/>
                </a:cubicBezTo>
                <a:lnTo>
                  <a:pt x="5565235" y="22556"/>
                </a:lnTo>
                <a:lnTo>
                  <a:pt x="5563000" y="27952"/>
                </a:lnTo>
                <a:lnTo>
                  <a:pt x="5722969" y="27952"/>
                </a:lnTo>
                <a:lnTo>
                  <a:pt x="5720733" y="22556"/>
                </a:lnTo>
                <a:lnTo>
                  <a:pt x="5727340" y="6607"/>
                </a:lnTo>
                <a:cubicBezTo>
                  <a:pt x="5731422" y="2525"/>
                  <a:pt x="5737061" y="0"/>
                  <a:pt x="5743289" y="0"/>
                </a:cubicBezTo>
                <a:lnTo>
                  <a:pt x="5957761" y="0"/>
                </a:lnTo>
                <a:cubicBezTo>
                  <a:pt x="5970218" y="0"/>
                  <a:pt x="5980317" y="10099"/>
                  <a:pt x="5980317" y="22556"/>
                </a:cubicBezTo>
                <a:lnTo>
                  <a:pt x="5980316" y="22556"/>
                </a:lnTo>
                <a:lnTo>
                  <a:pt x="5978081" y="27952"/>
                </a:lnTo>
                <a:lnTo>
                  <a:pt x="6117968" y="27952"/>
                </a:lnTo>
                <a:lnTo>
                  <a:pt x="6115732" y="22556"/>
                </a:lnTo>
                <a:lnTo>
                  <a:pt x="6122339" y="6607"/>
                </a:lnTo>
                <a:cubicBezTo>
                  <a:pt x="6126421" y="2525"/>
                  <a:pt x="6132060" y="0"/>
                  <a:pt x="6138288" y="0"/>
                </a:cubicBezTo>
                <a:lnTo>
                  <a:pt x="6352760" y="0"/>
                </a:lnTo>
                <a:cubicBezTo>
                  <a:pt x="6365217" y="0"/>
                  <a:pt x="6375316" y="10099"/>
                  <a:pt x="6375316" y="22556"/>
                </a:cubicBezTo>
                <a:lnTo>
                  <a:pt x="6375315" y="22556"/>
                </a:lnTo>
                <a:lnTo>
                  <a:pt x="6373080" y="27952"/>
                </a:lnTo>
                <a:lnTo>
                  <a:pt x="6533049" y="27952"/>
                </a:lnTo>
                <a:lnTo>
                  <a:pt x="6530813" y="22556"/>
                </a:lnTo>
                <a:lnTo>
                  <a:pt x="6537420" y="6607"/>
                </a:lnTo>
                <a:cubicBezTo>
                  <a:pt x="6541502" y="2525"/>
                  <a:pt x="6547141" y="0"/>
                  <a:pt x="6553369" y="0"/>
                </a:cubicBezTo>
                <a:lnTo>
                  <a:pt x="6767841" y="0"/>
                </a:lnTo>
                <a:cubicBezTo>
                  <a:pt x="6780298" y="0"/>
                  <a:pt x="6790397" y="10099"/>
                  <a:pt x="6790397" y="22556"/>
                </a:cubicBezTo>
                <a:lnTo>
                  <a:pt x="6790396" y="22556"/>
                </a:lnTo>
                <a:lnTo>
                  <a:pt x="6788161" y="27952"/>
                </a:lnTo>
                <a:lnTo>
                  <a:pt x="6935281" y="27952"/>
                </a:lnTo>
                <a:lnTo>
                  <a:pt x="6933045" y="22556"/>
                </a:lnTo>
                <a:lnTo>
                  <a:pt x="6939652" y="6607"/>
                </a:lnTo>
                <a:cubicBezTo>
                  <a:pt x="6943734" y="2525"/>
                  <a:pt x="6949373" y="0"/>
                  <a:pt x="6955601" y="0"/>
                </a:cubicBezTo>
                <a:lnTo>
                  <a:pt x="7170073" y="0"/>
                </a:lnTo>
                <a:cubicBezTo>
                  <a:pt x="7182530" y="0"/>
                  <a:pt x="7192629" y="10099"/>
                  <a:pt x="7192629" y="22556"/>
                </a:cubicBezTo>
                <a:lnTo>
                  <a:pt x="7192628" y="22556"/>
                </a:lnTo>
                <a:lnTo>
                  <a:pt x="7190393" y="27952"/>
                </a:lnTo>
                <a:lnTo>
                  <a:pt x="7350362" y="27952"/>
                </a:lnTo>
                <a:lnTo>
                  <a:pt x="7348126" y="22556"/>
                </a:lnTo>
                <a:lnTo>
                  <a:pt x="7354733" y="6607"/>
                </a:lnTo>
                <a:cubicBezTo>
                  <a:pt x="7358815" y="2525"/>
                  <a:pt x="7364454" y="0"/>
                  <a:pt x="7370682" y="0"/>
                </a:cubicBezTo>
                <a:lnTo>
                  <a:pt x="7585154" y="0"/>
                </a:lnTo>
                <a:cubicBezTo>
                  <a:pt x="7597611" y="0"/>
                  <a:pt x="7607710" y="10099"/>
                  <a:pt x="7607710" y="22556"/>
                </a:cubicBezTo>
                <a:lnTo>
                  <a:pt x="7607709" y="22556"/>
                </a:lnTo>
                <a:lnTo>
                  <a:pt x="7605474" y="27952"/>
                </a:lnTo>
                <a:lnTo>
                  <a:pt x="7727279" y="27952"/>
                </a:lnTo>
                <a:lnTo>
                  <a:pt x="7725043" y="22556"/>
                </a:lnTo>
                <a:lnTo>
                  <a:pt x="7731650" y="6607"/>
                </a:lnTo>
                <a:cubicBezTo>
                  <a:pt x="7735732" y="2525"/>
                  <a:pt x="7741371" y="0"/>
                  <a:pt x="7747599" y="0"/>
                </a:cubicBezTo>
                <a:lnTo>
                  <a:pt x="7962071" y="0"/>
                </a:lnTo>
                <a:cubicBezTo>
                  <a:pt x="7974528" y="0"/>
                  <a:pt x="7984627" y="10099"/>
                  <a:pt x="7984627" y="22556"/>
                </a:cubicBezTo>
                <a:lnTo>
                  <a:pt x="7984626" y="22556"/>
                </a:lnTo>
                <a:lnTo>
                  <a:pt x="7982391" y="27952"/>
                </a:lnTo>
                <a:lnTo>
                  <a:pt x="8142360" y="27952"/>
                </a:lnTo>
                <a:lnTo>
                  <a:pt x="8140124" y="22556"/>
                </a:lnTo>
                <a:lnTo>
                  <a:pt x="8146731" y="6607"/>
                </a:lnTo>
                <a:cubicBezTo>
                  <a:pt x="8150813" y="2525"/>
                  <a:pt x="8156451" y="0"/>
                  <a:pt x="8162680" y="0"/>
                </a:cubicBezTo>
                <a:lnTo>
                  <a:pt x="8377152" y="0"/>
                </a:lnTo>
                <a:cubicBezTo>
                  <a:pt x="8389609" y="0"/>
                  <a:pt x="8399708" y="10099"/>
                  <a:pt x="8399708" y="22556"/>
                </a:cubicBezTo>
                <a:lnTo>
                  <a:pt x="8399707" y="22556"/>
                </a:lnTo>
                <a:lnTo>
                  <a:pt x="8397472" y="27952"/>
                </a:lnTo>
                <a:lnTo>
                  <a:pt x="8547399" y="27952"/>
                </a:lnTo>
                <a:lnTo>
                  <a:pt x="8545164" y="22556"/>
                </a:lnTo>
                <a:lnTo>
                  <a:pt x="8551771" y="6607"/>
                </a:lnTo>
                <a:cubicBezTo>
                  <a:pt x="8555853" y="2525"/>
                  <a:pt x="8561492" y="0"/>
                  <a:pt x="8567720" y="0"/>
                </a:cubicBezTo>
                <a:lnTo>
                  <a:pt x="8782192" y="0"/>
                </a:lnTo>
                <a:cubicBezTo>
                  <a:pt x="8794649" y="0"/>
                  <a:pt x="8804748" y="10099"/>
                  <a:pt x="8804748" y="22556"/>
                </a:cubicBezTo>
                <a:lnTo>
                  <a:pt x="8804747" y="22556"/>
                </a:lnTo>
                <a:lnTo>
                  <a:pt x="8802512" y="27952"/>
                </a:lnTo>
                <a:lnTo>
                  <a:pt x="8997822" y="27952"/>
                </a:lnTo>
                <a:cubicBezTo>
                  <a:pt x="9010279" y="27952"/>
                  <a:pt x="9020378" y="38051"/>
                  <a:pt x="9020378" y="50508"/>
                </a:cubicBezTo>
                <a:lnTo>
                  <a:pt x="9020377" y="50508"/>
                </a:lnTo>
                <a:cubicBezTo>
                  <a:pt x="9020377" y="62965"/>
                  <a:pt x="9010278" y="73064"/>
                  <a:pt x="8997821" y="73064"/>
                </a:cubicBezTo>
                <a:lnTo>
                  <a:pt x="8783350" y="73063"/>
                </a:lnTo>
                <a:cubicBezTo>
                  <a:pt x="8777121" y="73063"/>
                  <a:pt x="8771482" y="70538"/>
                  <a:pt x="8767401" y="66457"/>
                </a:cubicBezTo>
                <a:lnTo>
                  <a:pt x="8760794" y="50508"/>
                </a:lnTo>
                <a:lnTo>
                  <a:pt x="8763029" y="45112"/>
                </a:lnTo>
                <a:lnTo>
                  <a:pt x="8613102" y="45111"/>
                </a:lnTo>
                <a:lnTo>
                  <a:pt x="8615338" y="50508"/>
                </a:lnTo>
                <a:lnTo>
                  <a:pt x="8615337" y="50508"/>
                </a:lnTo>
                <a:cubicBezTo>
                  <a:pt x="8615337" y="62965"/>
                  <a:pt x="8605238" y="73064"/>
                  <a:pt x="8592781" y="73064"/>
                </a:cubicBezTo>
                <a:lnTo>
                  <a:pt x="8378310" y="73063"/>
                </a:lnTo>
                <a:cubicBezTo>
                  <a:pt x="8372081" y="73063"/>
                  <a:pt x="8366443" y="70538"/>
                  <a:pt x="8362361" y="66457"/>
                </a:cubicBezTo>
                <a:lnTo>
                  <a:pt x="8355754" y="50508"/>
                </a:lnTo>
                <a:lnTo>
                  <a:pt x="8357989" y="45112"/>
                </a:lnTo>
                <a:lnTo>
                  <a:pt x="8198021" y="45111"/>
                </a:lnTo>
                <a:lnTo>
                  <a:pt x="8200257" y="50508"/>
                </a:lnTo>
                <a:lnTo>
                  <a:pt x="8200256" y="50508"/>
                </a:lnTo>
                <a:cubicBezTo>
                  <a:pt x="8200256" y="62965"/>
                  <a:pt x="8190157" y="73064"/>
                  <a:pt x="8177700" y="73064"/>
                </a:cubicBezTo>
                <a:lnTo>
                  <a:pt x="7963229" y="73063"/>
                </a:lnTo>
                <a:cubicBezTo>
                  <a:pt x="7957001" y="73063"/>
                  <a:pt x="7951362" y="70538"/>
                  <a:pt x="7947280" y="66457"/>
                </a:cubicBezTo>
                <a:lnTo>
                  <a:pt x="7940673" y="50508"/>
                </a:lnTo>
                <a:lnTo>
                  <a:pt x="7942908" y="45112"/>
                </a:lnTo>
                <a:lnTo>
                  <a:pt x="7821105" y="45112"/>
                </a:lnTo>
                <a:lnTo>
                  <a:pt x="7823340" y="50508"/>
                </a:lnTo>
                <a:lnTo>
                  <a:pt x="7823339" y="50508"/>
                </a:lnTo>
                <a:cubicBezTo>
                  <a:pt x="7823339" y="62965"/>
                  <a:pt x="7813240" y="73064"/>
                  <a:pt x="7800783" y="73064"/>
                </a:cubicBezTo>
                <a:lnTo>
                  <a:pt x="7586312" y="73063"/>
                </a:lnTo>
                <a:cubicBezTo>
                  <a:pt x="7580084" y="73063"/>
                  <a:pt x="7574445" y="70538"/>
                  <a:pt x="7570363" y="66457"/>
                </a:cubicBezTo>
                <a:lnTo>
                  <a:pt x="7563756" y="50508"/>
                </a:lnTo>
                <a:lnTo>
                  <a:pt x="7565991" y="45112"/>
                </a:lnTo>
                <a:lnTo>
                  <a:pt x="7406024" y="45111"/>
                </a:lnTo>
                <a:lnTo>
                  <a:pt x="7408259" y="50508"/>
                </a:lnTo>
                <a:lnTo>
                  <a:pt x="7408258" y="50508"/>
                </a:lnTo>
                <a:cubicBezTo>
                  <a:pt x="7408258" y="62965"/>
                  <a:pt x="7398159" y="73064"/>
                  <a:pt x="7385702" y="73064"/>
                </a:cubicBezTo>
                <a:lnTo>
                  <a:pt x="7171231" y="73063"/>
                </a:lnTo>
                <a:cubicBezTo>
                  <a:pt x="7165003" y="73063"/>
                  <a:pt x="7159364" y="70538"/>
                  <a:pt x="7155282" y="66457"/>
                </a:cubicBezTo>
                <a:lnTo>
                  <a:pt x="7148675" y="50508"/>
                </a:lnTo>
                <a:lnTo>
                  <a:pt x="7150911" y="45112"/>
                </a:lnTo>
                <a:lnTo>
                  <a:pt x="7003792" y="45111"/>
                </a:lnTo>
                <a:lnTo>
                  <a:pt x="7006027" y="50508"/>
                </a:lnTo>
                <a:lnTo>
                  <a:pt x="7006026" y="50508"/>
                </a:lnTo>
                <a:cubicBezTo>
                  <a:pt x="7006026" y="62965"/>
                  <a:pt x="6995927" y="73064"/>
                  <a:pt x="6983470" y="73064"/>
                </a:cubicBezTo>
                <a:lnTo>
                  <a:pt x="6768999" y="73063"/>
                </a:lnTo>
                <a:cubicBezTo>
                  <a:pt x="6762771" y="73063"/>
                  <a:pt x="6757132" y="70538"/>
                  <a:pt x="6753050" y="66457"/>
                </a:cubicBezTo>
                <a:lnTo>
                  <a:pt x="6746443" y="50508"/>
                </a:lnTo>
                <a:lnTo>
                  <a:pt x="6748678" y="45112"/>
                </a:lnTo>
                <a:lnTo>
                  <a:pt x="6588710" y="45111"/>
                </a:lnTo>
                <a:lnTo>
                  <a:pt x="6590945" y="50508"/>
                </a:lnTo>
                <a:lnTo>
                  <a:pt x="6590944" y="50508"/>
                </a:lnTo>
                <a:cubicBezTo>
                  <a:pt x="6590944" y="62965"/>
                  <a:pt x="6580845" y="73064"/>
                  <a:pt x="6568388" y="73064"/>
                </a:cubicBezTo>
                <a:lnTo>
                  <a:pt x="6353917" y="73063"/>
                </a:lnTo>
                <a:cubicBezTo>
                  <a:pt x="6347689" y="73063"/>
                  <a:pt x="6342050" y="70538"/>
                  <a:pt x="6337968" y="66457"/>
                </a:cubicBezTo>
                <a:lnTo>
                  <a:pt x="6331361" y="50508"/>
                </a:lnTo>
                <a:lnTo>
                  <a:pt x="6333596" y="45112"/>
                </a:lnTo>
                <a:lnTo>
                  <a:pt x="6193712" y="45112"/>
                </a:lnTo>
                <a:lnTo>
                  <a:pt x="6195947" y="50508"/>
                </a:lnTo>
                <a:lnTo>
                  <a:pt x="6195946" y="50508"/>
                </a:lnTo>
                <a:cubicBezTo>
                  <a:pt x="6195946" y="62965"/>
                  <a:pt x="6185847" y="73064"/>
                  <a:pt x="6173390" y="73064"/>
                </a:cubicBezTo>
                <a:lnTo>
                  <a:pt x="5958919" y="73063"/>
                </a:lnTo>
                <a:cubicBezTo>
                  <a:pt x="5952691" y="73063"/>
                  <a:pt x="5947052" y="70538"/>
                  <a:pt x="5942970" y="66457"/>
                </a:cubicBezTo>
                <a:lnTo>
                  <a:pt x="5936364" y="50508"/>
                </a:lnTo>
                <a:lnTo>
                  <a:pt x="5938599" y="45112"/>
                </a:lnTo>
                <a:lnTo>
                  <a:pt x="5778630" y="45111"/>
                </a:lnTo>
                <a:lnTo>
                  <a:pt x="5780865" y="50508"/>
                </a:lnTo>
                <a:lnTo>
                  <a:pt x="5780864" y="50508"/>
                </a:lnTo>
                <a:cubicBezTo>
                  <a:pt x="5780864" y="62965"/>
                  <a:pt x="5770765" y="73064"/>
                  <a:pt x="5758308" y="73064"/>
                </a:cubicBezTo>
                <a:lnTo>
                  <a:pt x="5543837" y="73063"/>
                </a:lnTo>
                <a:cubicBezTo>
                  <a:pt x="5537609" y="73063"/>
                  <a:pt x="5531970" y="70538"/>
                  <a:pt x="5527888" y="66457"/>
                </a:cubicBezTo>
                <a:lnTo>
                  <a:pt x="5521281" y="50508"/>
                </a:lnTo>
                <a:lnTo>
                  <a:pt x="5523516" y="45112"/>
                </a:lnTo>
                <a:lnTo>
                  <a:pt x="5380015" y="45111"/>
                </a:lnTo>
                <a:lnTo>
                  <a:pt x="5382250" y="50508"/>
                </a:lnTo>
                <a:lnTo>
                  <a:pt x="5382249" y="50508"/>
                </a:lnTo>
                <a:cubicBezTo>
                  <a:pt x="5382249" y="62965"/>
                  <a:pt x="5372150" y="73064"/>
                  <a:pt x="5359693" y="73064"/>
                </a:cubicBezTo>
                <a:lnTo>
                  <a:pt x="5145222" y="73063"/>
                </a:lnTo>
                <a:cubicBezTo>
                  <a:pt x="5138994" y="73063"/>
                  <a:pt x="5133355" y="70538"/>
                  <a:pt x="5129273" y="66457"/>
                </a:cubicBezTo>
                <a:lnTo>
                  <a:pt x="5122666" y="50508"/>
                </a:lnTo>
                <a:lnTo>
                  <a:pt x="5124901" y="45112"/>
                </a:lnTo>
                <a:lnTo>
                  <a:pt x="4964934" y="45111"/>
                </a:lnTo>
                <a:lnTo>
                  <a:pt x="4967169" y="50508"/>
                </a:lnTo>
                <a:lnTo>
                  <a:pt x="4967168" y="50508"/>
                </a:lnTo>
                <a:cubicBezTo>
                  <a:pt x="4967168" y="62965"/>
                  <a:pt x="4957069" y="73064"/>
                  <a:pt x="4944612" y="73064"/>
                </a:cubicBezTo>
                <a:lnTo>
                  <a:pt x="4730141" y="73063"/>
                </a:lnTo>
                <a:cubicBezTo>
                  <a:pt x="4723913" y="73063"/>
                  <a:pt x="4718274" y="70538"/>
                  <a:pt x="4714192" y="66457"/>
                </a:cubicBezTo>
                <a:lnTo>
                  <a:pt x="4707585" y="50508"/>
                </a:lnTo>
                <a:lnTo>
                  <a:pt x="4709820" y="45112"/>
                </a:lnTo>
                <a:lnTo>
                  <a:pt x="4526185" y="45111"/>
                </a:lnTo>
                <a:lnTo>
                  <a:pt x="4528420" y="50508"/>
                </a:lnTo>
                <a:lnTo>
                  <a:pt x="4528419" y="50508"/>
                </a:lnTo>
                <a:cubicBezTo>
                  <a:pt x="4528419" y="62965"/>
                  <a:pt x="4518320" y="73064"/>
                  <a:pt x="4505863" y="73064"/>
                </a:cubicBezTo>
                <a:lnTo>
                  <a:pt x="4291392" y="73063"/>
                </a:lnTo>
                <a:cubicBezTo>
                  <a:pt x="4285164" y="73063"/>
                  <a:pt x="4279525" y="70538"/>
                  <a:pt x="4275443" y="66457"/>
                </a:cubicBezTo>
                <a:lnTo>
                  <a:pt x="4268837" y="50508"/>
                </a:lnTo>
                <a:lnTo>
                  <a:pt x="4271072" y="45112"/>
                </a:lnTo>
                <a:lnTo>
                  <a:pt x="4121145" y="45111"/>
                </a:lnTo>
                <a:lnTo>
                  <a:pt x="4123380" y="50508"/>
                </a:lnTo>
                <a:lnTo>
                  <a:pt x="4123379" y="50508"/>
                </a:lnTo>
                <a:cubicBezTo>
                  <a:pt x="4123379" y="62965"/>
                  <a:pt x="4113280" y="73064"/>
                  <a:pt x="4100823" y="73064"/>
                </a:cubicBezTo>
                <a:lnTo>
                  <a:pt x="3886352" y="73063"/>
                </a:lnTo>
                <a:cubicBezTo>
                  <a:pt x="3880124" y="73063"/>
                  <a:pt x="3874485" y="70538"/>
                  <a:pt x="3870403" y="66457"/>
                </a:cubicBezTo>
                <a:lnTo>
                  <a:pt x="3863797" y="50508"/>
                </a:lnTo>
                <a:lnTo>
                  <a:pt x="3866031" y="45112"/>
                </a:lnTo>
                <a:lnTo>
                  <a:pt x="3706064" y="45111"/>
                </a:lnTo>
                <a:lnTo>
                  <a:pt x="3708299" y="50508"/>
                </a:lnTo>
                <a:lnTo>
                  <a:pt x="3708298" y="50508"/>
                </a:lnTo>
                <a:cubicBezTo>
                  <a:pt x="3708298" y="62965"/>
                  <a:pt x="3698199" y="73064"/>
                  <a:pt x="3685742" y="73064"/>
                </a:cubicBezTo>
                <a:lnTo>
                  <a:pt x="3471271" y="73063"/>
                </a:lnTo>
                <a:cubicBezTo>
                  <a:pt x="3465043" y="73063"/>
                  <a:pt x="3459404" y="70538"/>
                  <a:pt x="3455322" y="66457"/>
                </a:cubicBezTo>
                <a:lnTo>
                  <a:pt x="3448715" y="50508"/>
                </a:lnTo>
                <a:lnTo>
                  <a:pt x="3450950" y="45112"/>
                </a:lnTo>
                <a:lnTo>
                  <a:pt x="3329147" y="45112"/>
                </a:lnTo>
                <a:lnTo>
                  <a:pt x="3331383" y="50508"/>
                </a:lnTo>
                <a:lnTo>
                  <a:pt x="3331382" y="50508"/>
                </a:lnTo>
                <a:cubicBezTo>
                  <a:pt x="3331382" y="62965"/>
                  <a:pt x="3321283" y="73064"/>
                  <a:pt x="3308826" y="73064"/>
                </a:cubicBezTo>
                <a:lnTo>
                  <a:pt x="3094355" y="73063"/>
                </a:lnTo>
                <a:cubicBezTo>
                  <a:pt x="3088126" y="73063"/>
                  <a:pt x="3082487" y="70538"/>
                  <a:pt x="3078405" y="66457"/>
                </a:cubicBezTo>
                <a:lnTo>
                  <a:pt x="3071799" y="50508"/>
                </a:lnTo>
                <a:lnTo>
                  <a:pt x="3074034" y="45112"/>
                </a:lnTo>
                <a:lnTo>
                  <a:pt x="2914067" y="45111"/>
                </a:lnTo>
                <a:lnTo>
                  <a:pt x="2916302" y="50508"/>
                </a:lnTo>
                <a:lnTo>
                  <a:pt x="2916301" y="50508"/>
                </a:lnTo>
                <a:cubicBezTo>
                  <a:pt x="2916301" y="62965"/>
                  <a:pt x="2906202" y="73064"/>
                  <a:pt x="2893745" y="73064"/>
                </a:cubicBezTo>
                <a:lnTo>
                  <a:pt x="2679274" y="73063"/>
                </a:lnTo>
                <a:cubicBezTo>
                  <a:pt x="2673046" y="73063"/>
                  <a:pt x="2667407" y="70538"/>
                  <a:pt x="2663325" y="66457"/>
                </a:cubicBezTo>
                <a:lnTo>
                  <a:pt x="2656718" y="50508"/>
                </a:lnTo>
                <a:lnTo>
                  <a:pt x="2658953" y="45112"/>
                </a:lnTo>
                <a:lnTo>
                  <a:pt x="2511835" y="45111"/>
                </a:lnTo>
                <a:lnTo>
                  <a:pt x="2514070" y="50508"/>
                </a:lnTo>
                <a:lnTo>
                  <a:pt x="2514069" y="50508"/>
                </a:lnTo>
                <a:cubicBezTo>
                  <a:pt x="2514069" y="62965"/>
                  <a:pt x="2503970" y="73064"/>
                  <a:pt x="2491513" y="73064"/>
                </a:cubicBezTo>
                <a:lnTo>
                  <a:pt x="2277042" y="73063"/>
                </a:lnTo>
                <a:cubicBezTo>
                  <a:pt x="2270814" y="73063"/>
                  <a:pt x="2265175" y="70538"/>
                  <a:pt x="2261093" y="66457"/>
                </a:cubicBezTo>
                <a:lnTo>
                  <a:pt x="2254487" y="50508"/>
                </a:lnTo>
                <a:lnTo>
                  <a:pt x="2256722" y="45112"/>
                </a:lnTo>
                <a:lnTo>
                  <a:pt x="2096753" y="45111"/>
                </a:lnTo>
                <a:lnTo>
                  <a:pt x="2098988" y="50508"/>
                </a:lnTo>
                <a:lnTo>
                  <a:pt x="2098987" y="50508"/>
                </a:lnTo>
                <a:cubicBezTo>
                  <a:pt x="2098987" y="62965"/>
                  <a:pt x="2088888" y="73064"/>
                  <a:pt x="2076431" y="73064"/>
                </a:cubicBezTo>
                <a:lnTo>
                  <a:pt x="1861960" y="73063"/>
                </a:lnTo>
                <a:cubicBezTo>
                  <a:pt x="1855732" y="73063"/>
                  <a:pt x="1850093" y="70538"/>
                  <a:pt x="1846011" y="66457"/>
                </a:cubicBezTo>
                <a:lnTo>
                  <a:pt x="1839405" y="50508"/>
                </a:lnTo>
                <a:lnTo>
                  <a:pt x="1841639" y="45112"/>
                </a:lnTo>
                <a:lnTo>
                  <a:pt x="1701755" y="45112"/>
                </a:lnTo>
                <a:lnTo>
                  <a:pt x="1703991" y="50508"/>
                </a:lnTo>
                <a:lnTo>
                  <a:pt x="1703990" y="50508"/>
                </a:lnTo>
                <a:cubicBezTo>
                  <a:pt x="1703990" y="62965"/>
                  <a:pt x="1693890" y="73064"/>
                  <a:pt x="1681433" y="73064"/>
                </a:cubicBezTo>
                <a:lnTo>
                  <a:pt x="1466962" y="73063"/>
                </a:lnTo>
                <a:cubicBezTo>
                  <a:pt x="1460734" y="73063"/>
                  <a:pt x="1455095" y="70538"/>
                  <a:pt x="1451013" y="66457"/>
                </a:cubicBezTo>
                <a:lnTo>
                  <a:pt x="1444406" y="50508"/>
                </a:lnTo>
                <a:lnTo>
                  <a:pt x="1446641" y="45112"/>
                </a:lnTo>
                <a:lnTo>
                  <a:pt x="1286673" y="45111"/>
                </a:lnTo>
                <a:lnTo>
                  <a:pt x="1288908" y="50508"/>
                </a:lnTo>
                <a:lnTo>
                  <a:pt x="1288907" y="50508"/>
                </a:lnTo>
                <a:cubicBezTo>
                  <a:pt x="1288907" y="62965"/>
                  <a:pt x="1278808" y="73064"/>
                  <a:pt x="1266351" y="73064"/>
                </a:cubicBezTo>
                <a:lnTo>
                  <a:pt x="1051881" y="73063"/>
                </a:lnTo>
                <a:cubicBezTo>
                  <a:pt x="1045652" y="73063"/>
                  <a:pt x="1040013" y="70538"/>
                  <a:pt x="1035931" y="66457"/>
                </a:cubicBezTo>
                <a:lnTo>
                  <a:pt x="1029325" y="50508"/>
                </a:lnTo>
                <a:lnTo>
                  <a:pt x="1031560" y="45112"/>
                </a:lnTo>
                <a:lnTo>
                  <a:pt x="888058" y="45111"/>
                </a:lnTo>
                <a:lnTo>
                  <a:pt x="890294" y="50508"/>
                </a:lnTo>
                <a:lnTo>
                  <a:pt x="890293" y="50508"/>
                </a:lnTo>
                <a:cubicBezTo>
                  <a:pt x="890293" y="62965"/>
                  <a:pt x="880194" y="73064"/>
                  <a:pt x="867736" y="73064"/>
                </a:cubicBezTo>
                <a:lnTo>
                  <a:pt x="653266" y="73063"/>
                </a:lnTo>
                <a:cubicBezTo>
                  <a:pt x="647037" y="73063"/>
                  <a:pt x="641398" y="70538"/>
                  <a:pt x="637316" y="66457"/>
                </a:cubicBezTo>
                <a:lnTo>
                  <a:pt x="630710" y="50508"/>
                </a:lnTo>
                <a:lnTo>
                  <a:pt x="632945" y="45112"/>
                </a:lnTo>
                <a:lnTo>
                  <a:pt x="472977" y="45111"/>
                </a:lnTo>
                <a:lnTo>
                  <a:pt x="475213" y="50508"/>
                </a:lnTo>
                <a:lnTo>
                  <a:pt x="475212" y="50508"/>
                </a:lnTo>
                <a:cubicBezTo>
                  <a:pt x="475212" y="62965"/>
                  <a:pt x="465113" y="73064"/>
                  <a:pt x="452656" y="73064"/>
                </a:cubicBezTo>
                <a:lnTo>
                  <a:pt x="238185" y="73063"/>
                </a:lnTo>
                <a:cubicBezTo>
                  <a:pt x="231956" y="73063"/>
                  <a:pt x="226317" y="70538"/>
                  <a:pt x="222235" y="66457"/>
                </a:cubicBezTo>
                <a:lnTo>
                  <a:pt x="215629" y="50508"/>
                </a:lnTo>
                <a:lnTo>
                  <a:pt x="217864" y="45112"/>
                </a:lnTo>
                <a:lnTo>
                  <a:pt x="22557" y="45111"/>
                </a:lnTo>
                <a:cubicBezTo>
                  <a:pt x="16328" y="45111"/>
                  <a:pt x="10689" y="42587"/>
                  <a:pt x="6607" y="38505"/>
                </a:cubicBezTo>
                <a:lnTo>
                  <a:pt x="1" y="22556"/>
                </a:lnTo>
                <a:lnTo>
                  <a:pt x="6607" y="6607"/>
                </a:lnTo>
                <a:cubicBezTo>
                  <a:pt x="10689" y="2525"/>
                  <a:pt x="16328" y="0"/>
                  <a:pt x="225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502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縫い目、ミシン目風ライン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8967665A-28A7-9800-BAA2-F18E8708C0FD}"/>
              </a:ext>
            </a:extLst>
          </p:cNvPr>
          <p:cNvSpPr/>
          <p:nvPr/>
        </p:nvSpPr>
        <p:spPr>
          <a:xfrm>
            <a:off x="355423" y="753828"/>
            <a:ext cx="9195157" cy="448212"/>
          </a:xfrm>
          <a:custGeom>
            <a:avLst/>
            <a:gdLst>
              <a:gd name="connsiteX0" fmla="*/ 8041129 w 9195157"/>
              <a:gd name="connsiteY0" fmla="*/ 1 h 448212"/>
              <a:gd name="connsiteX1" fmla="*/ 8079870 w 9195157"/>
              <a:gd name="connsiteY1" fmla="*/ 16048 h 448212"/>
              <a:gd name="connsiteX2" fmla="*/ 8418504 w 9195157"/>
              <a:gd name="connsiteY2" fmla="*/ 354683 h 448212"/>
              <a:gd name="connsiteX3" fmla="*/ 8418504 w 9195157"/>
              <a:gd name="connsiteY3" fmla="*/ 432165 h 448212"/>
              <a:gd name="connsiteX4" fmla="*/ 8341022 w 9195157"/>
              <a:gd name="connsiteY4" fmla="*/ 432165 h 448212"/>
              <a:gd name="connsiteX5" fmla="*/ 8002388 w 9195157"/>
              <a:gd name="connsiteY5" fmla="*/ 93530 h 448212"/>
              <a:gd name="connsiteX6" fmla="*/ 8002388 w 9195157"/>
              <a:gd name="connsiteY6" fmla="*/ 16048 h 448212"/>
              <a:gd name="connsiteX7" fmla="*/ 8041129 w 9195157"/>
              <a:gd name="connsiteY7" fmla="*/ 1 h 448212"/>
              <a:gd name="connsiteX8" fmla="*/ 7660827 w 9195157"/>
              <a:gd name="connsiteY8" fmla="*/ 1 h 448212"/>
              <a:gd name="connsiteX9" fmla="*/ 7699568 w 9195157"/>
              <a:gd name="connsiteY9" fmla="*/ 16048 h 448212"/>
              <a:gd name="connsiteX10" fmla="*/ 8038202 w 9195157"/>
              <a:gd name="connsiteY10" fmla="*/ 354683 h 448212"/>
              <a:gd name="connsiteX11" fmla="*/ 8038202 w 9195157"/>
              <a:gd name="connsiteY11" fmla="*/ 432165 h 448212"/>
              <a:gd name="connsiteX12" fmla="*/ 7960720 w 9195157"/>
              <a:gd name="connsiteY12" fmla="*/ 432165 h 448212"/>
              <a:gd name="connsiteX13" fmla="*/ 7622086 w 9195157"/>
              <a:gd name="connsiteY13" fmla="*/ 93530 h 448212"/>
              <a:gd name="connsiteX14" fmla="*/ 7622086 w 9195157"/>
              <a:gd name="connsiteY14" fmla="*/ 16048 h 448212"/>
              <a:gd name="connsiteX15" fmla="*/ 7660827 w 9195157"/>
              <a:gd name="connsiteY15" fmla="*/ 1 h 448212"/>
              <a:gd name="connsiteX16" fmla="*/ 6519921 w 9195157"/>
              <a:gd name="connsiteY16" fmla="*/ 1 h 448212"/>
              <a:gd name="connsiteX17" fmla="*/ 6558662 w 9195157"/>
              <a:gd name="connsiteY17" fmla="*/ 16048 h 448212"/>
              <a:gd name="connsiteX18" fmla="*/ 6897296 w 9195157"/>
              <a:gd name="connsiteY18" fmla="*/ 354683 h 448212"/>
              <a:gd name="connsiteX19" fmla="*/ 6897296 w 9195157"/>
              <a:gd name="connsiteY19" fmla="*/ 432165 h 448212"/>
              <a:gd name="connsiteX20" fmla="*/ 6819814 w 9195157"/>
              <a:gd name="connsiteY20" fmla="*/ 432165 h 448212"/>
              <a:gd name="connsiteX21" fmla="*/ 6481180 w 9195157"/>
              <a:gd name="connsiteY21" fmla="*/ 93530 h 448212"/>
              <a:gd name="connsiteX22" fmla="*/ 6481180 w 9195157"/>
              <a:gd name="connsiteY22" fmla="*/ 16048 h 448212"/>
              <a:gd name="connsiteX23" fmla="*/ 6519921 w 9195157"/>
              <a:gd name="connsiteY23" fmla="*/ 1 h 448212"/>
              <a:gd name="connsiteX24" fmla="*/ 6139619 w 9195157"/>
              <a:gd name="connsiteY24" fmla="*/ 1 h 448212"/>
              <a:gd name="connsiteX25" fmla="*/ 6178360 w 9195157"/>
              <a:gd name="connsiteY25" fmla="*/ 16048 h 448212"/>
              <a:gd name="connsiteX26" fmla="*/ 6516994 w 9195157"/>
              <a:gd name="connsiteY26" fmla="*/ 354683 h 448212"/>
              <a:gd name="connsiteX27" fmla="*/ 6516994 w 9195157"/>
              <a:gd name="connsiteY27" fmla="*/ 432165 h 448212"/>
              <a:gd name="connsiteX28" fmla="*/ 6439512 w 9195157"/>
              <a:gd name="connsiteY28" fmla="*/ 432165 h 448212"/>
              <a:gd name="connsiteX29" fmla="*/ 6100878 w 9195157"/>
              <a:gd name="connsiteY29" fmla="*/ 93530 h 448212"/>
              <a:gd name="connsiteX30" fmla="*/ 6100878 w 9195157"/>
              <a:gd name="connsiteY30" fmla="*/ 16048 h 448212"/>
              <a:gd name="connsiteX31" fmla="*/ 6139619 w 9195157"/>
              <a:gd name="connsiteY31" fmla="*/ 1 h 448212"/>
              <a:gd name="connsiteX32" fmla="*/ 4998713 w 9195157"/>
              <a:gd name="connsiteY32" fmla="*/ 1 h 448212"/>
              <a:gd name="connsiteX33" fmla="*/ 5037454 w 9195157"/>
              <a:gd name="connsiteY33" fmla="*/ 16048 h 448212"/>
              <a:gd name="connsiteX34" fmla="*/ 5376088 w 9195157"/>
              <a:gd name="connsiteY34" fmla="*/ 354683 h 448212"/>
              <a:gd name="connsiteX35" fmla="*/ 5376088 w 9195157"/>
              <a:gd name="connsiteY35" fmla="*/ 432165 h 448212"/>
              <a:gd name="connsiteX36" fmla="*/ 5298606 w 9195157"/>
              <a:gd name="connsiteY36" fmla="*/ 432165 h 448212"/>
              <a:gd name="connsiteX37" fmla="*/ 4959972 w 9195157"/>
              <a:gd name="connsiteY37" fmla="*/ 93530 h 448212"/>
              <a:gd name="connsiteX38" fmla="*/ 4959972 w 9195157"/>
              <a:gd name="connsiteY38" fmla="*/ 16048 h 448212"/>
              <a:gd name="connsiteX39" fmla="*/ 4998713 w 9195157"/>
              <a:gd name="connsiteY39" fmla="*/ 1 h 448212"/>
              <a:gd name="connsiteX40" fmla="*/ 4618411 w 9195157"/>
              <a:gd name="connsiteY40" fmla="*/ 1 h 448212"/>
              <a:gd name="connsiteX41" fmla="*/ 4657152 w 9195157"/>
              <a:gd name="connsiteY41" fmla="*/ 16048 h 448212"/>
              <a:gd name="connsiteX42" fmla="*/ 4995786 w 9195157"/>
              <a:gd name="connsiteY42" fmla="*/ 354683 h 448212"/>
              <a:gd name="connsiteX43" fmla="*/ 4995786 w 9195157"/>
              <a:gd name="connsiteY43" fmla="*/ 432165 h 448212"/>
              <a:gd name="connsiteX44" fmla="*/ 4918304 w 9195157"/>
              <a:gd name="connsiteY44" fmla="*/ 432165 h 448212"/>
              <a:gd name="connsiteX45" fmla="*/ 4579670 w 9195157"/>
              <a:gd name="connsiteY45" fmla="*/ 93530 h 448212"/>
              <a:gd name="connsiteX46" fmla="*/ 4579670 w 9195157"/>
              <a:gd name="connsiteY46" fmla="*/ 16048 h 448212"/>
              <a:gd name="connsiteX47" fmla="*/ 4618411 w 9195157"/>
              <a:gd name="connsiteY47" fmla="*/ 1 h 448212"/>
              <a:gd name="connsiteX48" fmla="*/ 3477505 w 9195157"/>
              <a:gd name="connsiteY48" fmla="*/ 1 h 448212"/>
              <a:gd name="connsiteX49" fmla="*/ 3516246 w 9195157"/>
              <a:gd name="connsiteY49" fmla="*/ 16048 h 448212"/>
              <a:gd name="connsiteX50" fmla="*/ 3854880 w 9195157"/>
              <a:gd name="connsiteY50" fmla="*/ 354683 h 448212"/>
              <a:gd name="connsiteX51" fmla="*/ 3854880 w 9195157"/>
              <a:gd name="connsiteY51" fmla="*/ 432165 h 448212"/>
              <a:gd name="connsiteX52" fmla="*/ 3777398 w 9195157"/>
              <a:gd name="connsiteY52" fmla="*/ 432165 h 448212"/>
              <a:gd name="connsiteX53" fmla="*/ 3438764 w 9195157"/>
              <a:gd name="connsiteY53" fmla="*/ 93530 h 448212"/>
              <a:gd name="connsiteX54" fmla="*/ 3438764 w 9195157"/>
              <a:gd name="connsiteY54" fmla="*/ 16048 h 448212"/>
              <a:gd name="connsiteX55" fmla="*/ 3477505 w 9195157"/>
              <a:gd name="connsiteY55" fmla="*/ 1 h 448212"/>
              <a:gd name="connsiteX56" fmla="*/ 3097204 w 9195157"/>
              <a:gd name="connsiteY56" fmla="*/ 1 h 448212"/>
              <a:gd name="connsiteX57" fmla="*/ 3135945 w 9195157"/>
              <a:gd name="connsiteY57" fmla="*/ 16048 h 448212"/>
              <a:gd name="connsiteX58" fmla="*/ 3474578 w 9195157"/>
              <a:gd name="connsiteY58" fmla="*/ 354683 h 448212"/>
              <a:gd name="connsiteX59" fmla="*/ 3474578 w 9195157"/>
              <a:gd name="connsiteY59" fmla="*/ 432165 h 448212"/>
              <a:gd name="connsiteX60" fmla="*/ 3397096 w 9195157"/>
              <a:gd name="connsiteY60" fmla="*/ 432165 h 448212"/>
              <a:gd name="connsiteX61" fmla="*/ 3058463 w 9195157"/>
              <a:gd name="connsiteY61" fmla="*/ 93530 h 448212"/>
              <a:gd name="connsiteX62" fmla="*/ 3058463 w 9195157"/>
              <a:gd name="connsiteY62" fmla="*/ 16048 h 448212"/>
              <a:gd name="connsiteX63" fmla="*/ 3097204 w 9195157"/>
              <a:gd name="connsiteY63" fmla="*/ 1 h 448212"/>
              <a:gd name="connsiteX64" fmla="*/ 1956297 w 9195157"/>
              <a:gd name="connsiteY64" fmla="*/ 1 h 448212"/>
              <a:gd name="connsiteX65" fmla="*/ 1995038 w 9195157"/>
              <a:gd name="connsiteY65" fmla="*/ 16048 h 448212"/>
              <a:gd name="connsiteX66" fmla="*/ 2333672 w 9195157"/>
              <a:gd name="connsiteY66" fmla="*/ 354683 h 448212"/>
              <a:gd name="connsiteX67" fmla="*/ 2333672 w 9195157"/>
              <a:gd name="connsiteY67" fmla="*/ 432165 h 448212"/>
              <a:gd name="connsiteX68" fmla="*/ 2256191 w 9195157"/>
              <a:gd name="connsiteY68" fmla="*/ 432165 h 448212"/>
              <a:gd name="connsiteX69" fmla="*/ 1917556 w 9195157"/>
              <a:gd name="connsiteY69" fmla="*/ 93530 h 448212"/>
              <a:gd name="connsiteX70" fmla="*/ 1917556 w 9195157"/>
              <a:gd name="connsiteY70" fmla="*/ 16048 h 448212"/>
              <a:gd name="connsiteX71" fmla="*/ 1956297 w 9195157"/>
              <a:gd name="connsiteY71" fmla="*/ 1 h 448212"/>
              <a:gd name="connsiteX72" fmla="*/ 1575995 w 9195157"/>
              <a:gd name="connsiteY72" fmla="*/ 1 h 448212"/>
              <a:gd name="connsiteX73" fmla="*/ 1614737 w 9195157"/>
              <a:gd name="connsiteY73" fmla="*/ 16048 h 448212"/>
              <a:gd name="connsiteX74" fmla="*/ 1953370 w 9195157"/>
              <a:gd name="connsiteY74" fmla="*/ 354683 h 448212"/>
              <a:gd name="connsiteX75" fmla="*/ 1953370 w 9195157"/>
              <a:gd name="connsiteY75" fmla="*/ 432165 h 448212"/>
              <a:gd name="connsiteX76" fmla="*/ 1875888 w 9195157"/>
              <a:gd name="connsiteY76" fmla="*/ 432165 h 448212"/>
              <a:gd name="connsiteX77" fmla="*/ 1537255 w 9195157"/>
              <a:gd name="connsiteY77" fmla="*/ 93530 h 448212"/>
              <a:gd name="connsiteX78" fmla="*/ 1537255 w 9195157"/>
              <a:gd name="connsiteY78" fmla="*/ 16048 h 448212"/>
              <a:gd name="connsiteX79" fmla="*/ 1575995 w 9195157"/>
              <a:gd name="connsiteY79" fmla="*/ 1 h 448212"/>
              <a:gd name="connsiteX80" fmla="*/ 435090 w 9195157"/>
              <a:gd name="connsiteY80" fmla="*/ 1 h 448212"/>
              <a:gd name="connsiteX81" fmla="*/ 473831 w 9195157"/>
              <a:gd name="connsiteY81" fmla="*/ 16048 h 448212"/>
              <a:gd name="connsiteX82" fmla="*/ 812465 w 9195157"/>
              <a:gd name="connsiteY82" fmla="*/ 354683 h 448212"/>
              <a:gd name="connsiteX83" fmla="*/ 812465 w 9195157"/>
              <a:gd name="connsiteY83" fmla="*/ 432165 h 448212"/>
              <a:gd name="connsiteX84" fmla="*/ 734983 w 9195157"/>
              <a:gd name="connsiteY84" fmla="*/ 432165 h 448212"/>
              <a:gd name="connsiteX85" fmla="*/ 396349 w 9195157"/>
              <a:gd name="connsiteY85" fmla="*/ 93530 h 448212"/>
              <a:gd name="connsiteX86" fmla="*/ 396349 w 9195157"/>
              <a:gd name="connsiteY86" fmla="*/ 16048 h 448212"/>
              <a:gd name="connsiteX87" fmla="*/ 435090 w 9195157"/>
              <a:gd name="connsiteY87" fmla="*/ 1 h 448212"/>
              <a:gd name="connsiteX88" fmla="*/ 54788 w 9195157"/>
              <a:gd name="connsiteY88" fmla="*/ 1 h 448212"/>
              <a:gd name="connsiteX89" fmla="*/ 93529 w 9195157"/>
              <a:gd name="connsiteY89" fmla="*/ 16048 h 448212"/>
              <a:gd name="connsiteX90" fmla="*/ 432163 w 9195157"/>
              <a:gd name="connsiteY90" fmla="*/ 354683 h 448212"/>
              <a:gd name="connsiteX91" fmla="*/ 432163 w 9195157"/>
              <a:gd name="connsiteY91" fmla="*/ 432165 h 448212"/>
              <a:gd name="connsiteX92" fmla="*/ 354681 w 9195157"/>
              <a:gd name="connsiteY92" fmla="*/ 432165 h 448212"/>
              <a:gd name="connsiteX93" fmla="*/ 16047 w 9195157"/>
              <a:gd name="connsiteY93" fmla="*/ 93530 h 448212"/>
              <a:gd name="connsiteX94" fmla="*/ 16047 w 9195157"/>
              <a:gd name="connsiteY94" fmla="*/ 16048 h 448212"/>
              <a:gd name="connsiteX95" fmla="*/ 54788 w 9195157"/>
              <a:gd name="connsiteY95" fmla="*/ 1 h 448212"/>
              <a:gd name="connsiteX96" fmla="*/ 8801735 w 9195157"/>
              <a:gd name="connsiteY96" fmla="*/ 0 h 448212"/>
              <a:gd name="connsiteX97" fmla="*/ 8840476 w 9195157"/>
              <a:gd name="connsiteY97" fmla="*/ 16047 h 448212"/>
              <a:gd name="connsiteX98" fmla="*/ 9179110 w 9195157"/>
              <a:gd name="connsiteY98" fmla="*/ 354682 h 448212"/>
              <a:gd name="connsiteX99" fmla="*/ 9179110 w 9195157"/>
              <a:gd name="connsiteY99" fmla="*/ 432164 h 448212"/>
              <a:gd name="connsiteX100" fmla="*/ 9101628 w 9195157"/>
              <a:gd name="connsiteY100" fmla="*/ 432164 h 448212"/>
              <a:gd name="connsiteX101" fmla="*/ 8762994 w 9195157"/>
              <a:gd name="connsiteY101" fmla="*/ 93529 h 448212"/>
              <a:gd name="connsiteX102" fmla="*/ 8762994 w 9195157"/>
              <a:gd name="connsiteY102" fmla="*/ 16047 h 448212"/>
              <a:gd name="connsiteX103" fmla="*/ 8801735 w 9195157"/>
              <a:gd name="connsiteY103" fmla="*/ 0 h 448212"/>
              <a:gd name="connsiteX104" fmla="*/ 8421431 w 9195157"/>
              <a:gd name="connsiteY104" fmla="*/ 0 h 448212"/>
              <a:gd name="connsiteX105" fmla="*/ 8460172 w 9195157"/>
              <a:gd name="connsiteY105" fmla="*/ 16047 h 448212"/>
              <a:gd name="connsiteX106" fmla="*/ 8798806 w 9195157"/>
              <a:gd name="connsiteY106" fmla="*/ 354682 h 448212"/>
              <a:gd name="connsiteX107" fmla="*/ 8798806 w 9195157"/>
              <a:gd name="connsiteY107" fmla="*/ 432164 h 448212"/>
              <a:gd name="connsiteX108" fmla="*/ 8721324 w 9195157"/>
              <a:gd name="connsiteY108" fmla="*/ 432164 h 448212"/>
              <a:gd name="connsiteX109" fmla="*/ 8382690 w 9195157"/>
              <a:gd name="connsiteY109" fmla="*/ 93529 h 448212"/>
              <a:gd name="connsiteX110" fmla="*/ 8382690 w 9195157"/>
              <a:gd name="connsiteY110" fmla="*/ 16047 h 448212"/>
              <a:gd name="connsiteX111" fmla="*/ 8421431 w 9195157"/>
              <a:gd name="connsiteY111" fmla="*/ 0 h 448212"/>
              <a:gd name="connsiteX112" fmla="*/ 7280525 w 9195157"/>
              <a:gd name="connsiteY112" fmla="*/ 0 h 448212"/>
              <a:gd name="connsiteX113" fmla="*/ 7319266 w 9195157"/>
              <a:gd name="connsiteY113" fmla="*/ 16047 h 448212"/>
              <a:gd name="connsiteX114" fmla="*/ 7657900 w 9195157"/>
              <a:gd name="connsiteY114" fmla="*/ 354682 h 448212"/>
              <a:gd name="connsiteX115" fmla="*/ 7657900 w 9195157"/>
              <a:gd name="connsiteY115" fmla="*/ 432164 h 448212"/>
              <a:gd name="connsiteX116" fmla="*/ 7580418 w 9195157"/>
              <a:gd name="connsiteY116" fmla="*/ 432164 h 448212"/>
              <a:gd name="connsiteX117" fmla="*/ 7241784 w 9195157"/>
              <a:gd name="connsiteY117" fmla="*/ 93529 h 448212"/>
              <a:gd name="connsiteX118" fmla="*/ 7241784 w 9195157"/>
              <a:gd name="connsiteY118" fmla="*/ 16047 h 448212"/>
              <a:gd name="connsiteX119" fmla="*/ 7280525 w 9195157"/>
              <a:gd name="connsiteY119" fmla="*/ 0 h 448212"/>
              <a:gd name="connsiteX120" fmla="*/ 6900223 w 9195157"/>
              <a:gd name="connsiteY120" fmla="*/ 0 h 448212"/>
              <a:gd name="connsiteX121" fmla="*/ 6938964 w 9195157"/>
              <a:gd name="connsiteY121" fmla="*/ 16047 h 448212"/>
              <a:gd name="connsiteX122" fmla="*/ 7277598 w 9195157"/>
              <a:gd name="connsiteY122" fmla="*/ 354682 h 448212"/>
              <a:gd name="connsiteX123" fmla="*/ 7277598 w 9195157"/>
              <a:gd name="connsiteY123" fmla="*/ 432164 h 448212"/>
              <a:gd name="connsiteX124" fmla="*/ 7200116 w 9195157"/>
              <a:gd name="connsiteY124" fmla="*/ 432164 h 448212"/>
              <a:gd name="connsiteX125" fmla="*/ 6861482 w 9195157"/>
              <a:gd name="connsiteY125" fmla="*/ 93529 h 448212"/>
              <a:gd name="connsiteX126" fmla="*/ 6861482 w 9195157"/>
              <a:gd name="connsiteY126" fmla="*/ 16047 h 448212"/>
              <a:gd name="connsiteX127" fmla="*/ 6900223 w 9195157"/>
              <a:gd name="connsiteY127" fmla="*/ 0 h 448212"/>
              <a:gd name="connsiteX128" fmla="*/ 5759317 w 9195157"/>
              <a:gd name="connsiteY128" fmla="*/ 0 h 448212"/>
              <a:gd name="connsiteX129" fmla="*/ 5798058 w 9195157"/>
              <a:gd name="connsiteY129" fmla="*/ 16047 h 448212"/>
              <a:gd name="connsiteX130" fmla="*/ 6136692 w 9195157"/>
              <a:gd name="connsiteY130" fmla="*/ 354682 h 448212"/>
              <a:gd name="connsiteX131" fmla="*/ 6136692 w 9195157"/>
              <a:gd name="connsiteY131" fmla="*/ 432164 h 448212"/>
              <a:gd name="connsiteX132" fmla="*/ 6059210 w 9195157"/>
              <a:gd name="connsiteY132" fmla="*/ 432164 h 448212"/>
              <a:gd name="connsiteX133" fmla="*/ 5720576 w 9195157"/>
              <a:gd name="connsiteY133" fmla="*/ 93529 h 448212"/>
              <a:gd name="connsiteX134" fmla="*/ 5720576 w 9195157"/>
              <a:gd name="connsiteY134" fmla="*/ 16047 h 448212"/>
              <a:gd name="connsiteX135" fmla="*/ 5759317 w 9195157"/>
              <a:gd name="connsiteY135" fmla="*/ 0 h 448212"/>
              <a:gd name="connsiteX136" fmla="*/ 5379015 w 9195157"/>
              <a:gd name="connsiteY136" fmla="*/ 0 h 448212"/>
              <a:gd name="connsiteX137" fmla="*/ 5417756 w 9195157"/>
              <a:gd name="connsiteY137" fmla="*/ 16047 h 448212"/>
              <a:gd name="connsiteX138" fmla="*/ 5756390 w 9195157"/>
              <a:gd name="connsiteY138" fmla="*/ 354682 h 448212"/>
              <a:gd name="connsiteX139" fmla="*/ 5756390 w 9195157"/>
              <a:gd name="connsiteY139" fmla="*/ 432164 h 448212"/>
              <a:gd name="connsiteX140" fmla="*/ 5678908 w 9195157"/>
              <a:gd name="connsiteY140" fmla="*/ 432164 h 448212"/>
              <a:gd name="connsiteX141" fmla="*/ 5340274 w 9195157"/>
              <a:gd name="connsiteY141" fmla="*/ 93529 h 448212"/>
              <a:gd name="connsiteX142" fmla="*/ 5340274 w 9195157"/>
              <a:gd name="connsiteY142" fmla="*/ 16047 h 448212"/>
              <a:gd name="connsiteX143" fmla="*/ 5379015 w 9195157"/>
              <a:gd name="connsiteY143" fmla="*/ 0 h 448212"/>
              <a:gd name="connsiteX144" fmla="*/ 4238109 w 9195157"/>
              <a:gd name="connsiteY144" fmla="*/ 0 h 448212"/>
              <a:gd name="connsiteX145" fmla="*/ 4276850 w 9195157"/>
              <a:gd name="connsiteY145" fmla="*/ 16047 h 448212"/>
              <a:gd name="connsiteX146" fmla="*/ 4615484 w 9195157"/>
              <a:gd name="connsiteY146" fmla="*/ 354682 h 448212"/>
              <a:gd name="connsiteX147" fmla="*/ 4615484 w 9195157"/>
              <a:gd name="connsiteY147" fmla="*/ 432164 h 448212"/>
              <a:gd name="connsiteX148" fmla="*/ 4538002 w 9195157"/>
              <a:gd name="connsiteY148" fmla="*/ 432164 h 448212"/>
              <a:gd name="connsiteX149" fmla="*/ 4199368 w 9195157"/>
              <a:gd name="connsiteY149" fmla="*/ 93529 h 448212"/>
              <a:gd name="connsiteX150" fmla="*/ 4199368 w 9195157"/>
              <a:gd name="connsiteY150" fmla="*/ 16047 h 448212"/>
              <a:gd name="connsiteX151" fmla="*/ 4238109 w 9195157"/>
              <a:gd name="connsiteY151" fmla="*/ 0 h 448212"/>
              <a:gd name="connsiteX152" fmla="*/ 3857807 w 9195157"/>
              <a:gd name="connsiteY152" fmla="*/ 0 h 448212"/>
              <a:gd name="connsiteX153" fmla="*/ 3896548 w 9195157"/>
              <a:gd name="connsiteY153" fmla="*/ 16047 h 448212"/>
              <a:gd name="connsiteX154" fmla="*/ 4235182 w 9195157"/>
              <a:gd name="connsiteY154" fmla="*/ 354682 h 448212"/>
              <a:gd name="connsiteX155" fmla="*/ 4235182 w 9195157"/>
              <a:gd name="connsiteY155" fmla="*/ 432164 h 448212"/>
              <a:gd name="connsiteX156" fmla="*/ 4157700 w 9195157"/>
              <a:gd name="connsiteY156" fmla="*/ 432164 h 448212"/>
              <a:gd name="connsiteX157" fmla="*/ 3819066 w 9195157"/>
              <a:gd name="connsiteY157" fmla="*/ 93529 h 448212"/>
              <a:gd name="connsiteX158" fmla="*/ 3819066 w 9195157"/>
              <a:gd name="connsiteY158" fmla="*/ 16047 h 448212"/>
              <a:gd name="connsiteX159" fmla="*/ 3857807 w 9195157"/>
              <a:gd name="connsiteY159" fmla="*/ 0 h 448212"/>
              <a:gd name="connsiteX160" fmla="*/ 2716901 w 9195157"/>
              <a:gd name="connsiteY160" fmla="*/ 0 h 448212"/>
              <a:gd name="connsiteX161" fmla="*/ 2755642 w 9195157"/>
              <a:gd name="connsiteY161" fmla="*/ 16047 h 448212"/>
              <a:gd name="connsiteX162" fmla="*/ 3094276 w 9195157"/>
              <a:gd name="connsiteY162" fmla="*/ 354682 h 448212"/>
              <a:gd name="connsiteX163" fmla="*/ 3094276 w 9195157"/>
              <a:gd name="connsiteY163" fmla="*/ 432164 h 448212"/>
              <a:gd name="connsiteX164" fmla="*/ 3016794 w 9195157"/>
              <a:gd name="connsiteY164" fmla="*/ 432164 h 448212"/>
              <a:gd name="connsiteX165" fmla="*/ 2678160 w 9195157"/>
              <a:gd name="connsiteY165" fmla="*/ 93529 h 448212"/>
              <a:gd name="connsiteX166" fmla="*/ 2678160 w 9195157"/>
              <a:gd name="connsiteY166" fmla="*/ 16047 h 448212"/>
              <a:gd name="connsiteX167" fmla="*/ 2716901 w 9195157"/>
              <a:gd name="connsiteY167" fmla="*/ 0 h 448212"/>
              <a:gd name="connsiteX168" fmla="*/ 2336599 w 9195157"/>
              <a:gd name="connsiteY168" fmla="*/ 0 h 448212"/>
              <a:gd name="connsiteX169" fmla="*/ 2375341 w 9195157"/>
              <a:gd name="connsiteY169" fmla="*/ 16047 h 448212"/>
              <a:gd name="connsiteX170" fmla="*/ 2713973 w 9195157"/>
              <a:gd name="connsiteY170" fmla="*/ 354682 h 448212"/>
              <a:gd name="connsiteX171" fmla="*/ 2713973 w 9195157"/>
              <a:gd name="connsiteY171" fmla="*/ 432164 h 448212"/>
              <a:gd name="connsiteX172" fmla="*/ 2636492 w 9195157"/>
              <a:gd name="connsiteY172" fmla="*/ 432164 h 448212"/>
              <a:gd name="connsiteX173" fmla="*/ 2297858 w 9195157"/>
              <a:gd name="connsiteY173" fmla="*/ 93529 h 448212"/>
              <a:gd name="connsiteX174" fmla="*/ 2297858 w 9195157"/>
              <a:gd name="connsiteY174" fmla="*/ 16047 h 448212"/>
              <a:gd name="connsiteX175" fmla="*/ 2336599 w 9195157"/>
              <a:gd name="connsiteY175" fmla="*/ 0 h 448212"/>
              <a:gd name="connsiteX176" fmla="*/ 1195694 w 9195157"/>
              <a:gd name="connsiteY176" fmla="*/ 0 h 448212"/>
              <a:gd name="connsiteX177" fmla="*/ 1234435 w 9195157"/>
              <a:gd name="connsiteY177" fmla="*/ 16047 h 448212"/>
              <a:gd name="connsiteX178" fmla="*/ 1573069 w 9195157"/>
              <a:gd name="connsiteY178" fmla="*/ 354682 h 448212"/>
              <a:gd name="connsiteX179" fmla="*/ 1573069 w 9195157"/>
              <a:gd name="connsiteY179" fmla="*/ 432164 h 448212"/>
              <a:gd name="connsiteX180" fmla="*/ 1495587 w 9195157"/>
              <a:gd name="connsiteY180" fmla="*/ 432164 h 448212"/>
              <a:gd name="connsiteX181" fmla="*/ 1156953 w 9195157"/>
              <a:gd name="connsiteY181" fmla="*/ 93529 h 448212"/>
              <a:gd name="connsiteX182" fmla="*/ 1156953 w 9195157"/>
              <a:gd name="connsiteY182" fmla="*/ 16047 h 448212"/>
              <a:gd name="connsiteX183" fmla="*/ 1195694 w 9195157"/>
              <a:gd name="connsiteY183" fmla="*/ 0 h 448212"/>
              <a:gd name="connsiteX184" fmla="*/ 815392 w 9195157"/>
              <a:gd name="connsiteY184" fmla="*/ 0 h 448212"/>
              <a:gd name="connsiteX185" fmla="*/ 854133 w 9195157"/>
              <a:gd name="connsiteY185" fmla="*/ 16047 h 448212"/>
              <a:gd name="connsiteX186" fmla="*/ 1192767 w 9195157"/>
              <a:gd name="connsiteY186" fmla="*/ 354682 h 448212"/>
              <a:gd name="connsiteX187" fmla="*/ 1192767 w 9195157"/>
              <a:gd name="connsiteY187" fmla="*/ 432164 h 448212"/>
              <a:gd name="connsiteX188" fmla="*/ 1115285 w 9195157"/>
              <a:gd name="connsiteY188" fmla="*/ 432164 h 448212"/>
              <a:gd name="connsiteX189" fmla="*/ 776651 w 9195157"/>
              <a:gd name="connsiteY189" fmla="*/ 93529 h 448212"/>
              <a:gd name="connsiteX190" fmla="*/ 776651 w 9195157"/>
              <a:gd name="connsiteY190" fmla="*/ 16047 h 448212"/>
              <a:gd name="connsiteX191" fmla="*/ 815392 w 9195157"/>
              <a:gd name="connsiteY191" fmla="*/ 0 h 44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9195157" h="448212">
                <a:moveTo>
                  <a:pt x="8041129" y="1"/>
                </a:moveTo>
                <a:cubicBezTo>
                  <a:pt x="8055151" y="1"/>
                  <a:pt x="8069172" y="5350"/>
                  <a:pt x="8079870" y="16048"/>
                </a:cubicBezTo>
                <a:lnTo>
                  <a:pt x="8418504" y="354683"/>
                </a:lnTo>
                <a:cubicBezTo>
                  <a:pt x="8439900" y="376079"/>
                  <a:pt x="8439900" y="410768"/>
                  <a:pt x="8418504" y="432165"/>
                </a:cubicBezTo>
                <a:cubicBezTo>
                  <a:pt x="8397108" y="453561"/>
                  <a:pt x="8362418" y="453561"/>
                  <a:pt x="8341022" y="432165"/>
                </a:cubicBezTo>
                <a:lnTo>
                  <a:pt x="8002388" y="93530"/>
                </a:lnTo>
                <a:cubicBezTo>
                  <a:pt x="7980992" y="72134"/>
                  <a:pt x="7980992" y="37445"/>
                  <a:pt x="8002388" y="16048"/>
                </a:cubicBezTo>
                <a:cubicBezTo>
                  <a:pt x="8013087" y="5350"/>
                  <a:pt x="8027108" y="1"/>
                  <a:pt x="8041129" y="1"/>
                </a:cubicBezTo>
                <a:close/>
                <a:moveTo>
                  <a:pt x="7660827" y="1"/>
                </a:moveTo>
                <a:cubicBezTo>
                  <a:pt x="7674849" y="1"/>
                  <a:pt x="7688870" y="5350"/>
                  <a:pt x="7699568" y="16048"/>
                </a:cubicBezTo>
                <a:lnTo>
                  <a:pt x="8038202" y="354683"/>
                </a:lnTo>
                <a:cubicBezTo>
                  <a:pt x="8059598" y="376079"/>
                  <a:pt x="8059598" y="410768"/>
                  <a:pt x="8038202" y="432165"/>
                </a:cubicBezTo>
                <a:cubicBezTo>
                  <a:pt x="8016806" y="453561"/>
                  <a:pt x="7982117" y="453561"/>
                  <a:pt x="7960720" y="432165"/>
                </a:cubicBezTo>
                <a:lnTo>
                  <a:pt x="7622086" y="93530"/>
                </a:lnTo>
                <a:cubicBezTo>
                  <a:pt x="7600690" y="72134"/>
                  <a:pt x="7600690" y="37445"/>
                  <a:pt x="7622086" y="16048"/>
                </a:cubicBezTo>
                <a:cubicBezTo>
                  <a:pt x="7632784" y="5350"/>
                  <a:pt x="7646806" y="1"/>
                  <a:pt x="7660827" y="1"/>
                </a:cubicBezTo>
                <a:close/>
                <a:moveTo>
                  <a:pt x="6519921" y="1"/>
                </a:moveTo>
                <a:cubicBezTo>
                  <a:pt x="6533943" y="1"/>
                  <a:pt x="6547964" y="5350"/>
                  <a:pt x="6558662" y="16048"/>
                </a:cubicBezTo>
                <a:lnTo>
                  <a:pt x="6897296" y="354683"/>
                </a:lnTo>
                <a:cubicBezTo>
                  <a:pt x="6918693" y="376079"/>
                  <a:pt x="6918693" y="410768"/>
                  <a:pt x="6897296" y="432165"/>
                </a:cubicBezTo>
                <a:cubicBezTo>
                  <a:pt x="6875900" y="453561"/>
                  <a:pt x="6841211" y="453561"/>
                  <a:pt x="6819814" y="432165"/>
                </a:cubicBezTo>
                <a:lnTo>
                  <a:pt x="6481180" y="93530"/>
                </a:lnTo>
                <a:cubicBezTo>
                  <a:pt x="6459784" y="72134"/>
                  <a:pt x="6459784" y="37445"/>
                  <a:pt x="6481180" y="16048"/>
                </a:cubicBezTo>
                <a:cubicBezTo>
                  <a:pt x="6491878" y="5350"/>
                  <a:pt x="6505900" y="1"/>
                  <a:pt x="6519921" y="1"/>
                </a:cubicBezTo>
                <a:close/>
                <a:moveTo>
                  <a:pt x="6139619" y="1"/>
                </a:moveTo>
                <a:cubicBezTo>
                  <a:pt x="6153641" y="1"/>
                  <a:pt x="6167662" y="5350"/>
                  <a:pt x="6178360" y="16048"/>
                </a:cubicBezTo>
                <a:lnTo>
                  <a:pt x="6516994" y="354683"/>
                </a:lnTo>
                <a:cubicBezTo>
                  <a:pt x="6538391" y="376079"/>
                  <a:pt x="6538391" y="410768"/>
                  <a:pt x="6516994" y="432165"/>
                </a:cubicBezTo>
                <a:cubicBezTo>
                  <a:pt x="6495598" y="453561"/>
                  <a:pt x="6460909" y="453561"/>
                  <a:pt x="6439512" y="432165"/>
                </a:cubicBezTo>
                <a:lnTo>
                  <a:pt x="6100878" y="93530"/>
                </a:lnTo>
                <a:cubicBezTo>
                  <a:pt x="6079482" y="72134"/>
                  <a:pt x="6079482" y="37445"/>
                  <a:pt x="6100878" y="16048"/>
                </a:cubicBezTo>
                <a:cubicBezTo>
                  <a:pt x="6111577" y="5350"/>
                  <a:pt x="6125598" y="1"/>
                  <a:pt x="6139619" y="1"/>
                </a:cubicBezTo>
                <a:close/>
                <a:moveTo>
                  <a:pt x="4998713" y="1"/>
                </a:moveTo>
                <a:cubicBezTo>
                  <a:pt x="5012735" y="1"/>
                  <a:pt x="5026756" y="5350"/>
                  <a:pt x="5037454" y="16048"/>
                </a:cubicBezTo>
                <a:lnTo>
                  <a:pt x="5376088" y="354683"/>
                </a:lnTo>
                <a:cubicBezTo>
                  <a:pt x="5397485" y="376079"/>
                  <a:pt x="5397485" y="410768"/>
                  <a:pt x="5376088" y="432165"/>
                </a:cubicBezTo>
                <a:cubicBezTo>
                  <a:pt x="5354692" y="453561"/>
                  <a:pt x="5320003" y="453561"/>
                  <a:pt x="5298606" y="432165"/>
                </a:cubicBezTo>
                <a:lnTo>
                  <a:pt x="4959972" y="93530"/>
                </a:lnTo>
                <a:cubicBezTo>
                  <a:pt x="4938576" y="72134"/>
                  <a:pt x="4938576" y="37445"/>
                  <a:pt x="4959972" y="16048"/>
                </a:cubicBezTo>
                <a:cubicBezTo>
                  <a:pt x="4970670" y="5350"/>
                  <a:pt x="4984692" y="1"/>
                  <a:pt x="4998713" y="1"/>
                </a:cubicBezTo>
                <a:close/>
                <a:moveTo>
                  <a:pt x="4618411" y="1"/>
                </a:moveTo>
                <a:cubicBezTo>
                  <a:pt x="4632433" y="1"/>
                  <a:pt x="4646454" y="5350"/>
                  <a:pt x="4657152" y="16048"/>
                </a:cubicBezTo>
                <a:lnTo>
                  <a:pt x="4995786" y="354683"/>
                </a:lnTo>
                <a:cubicBezTo>
                  <a:pt x="5017183" y="376079"/>
                  <a:pt x="5017183" y="410768"/>
                  <a:pt x="4995786" y="432165"/>
                </a:cubicBezTo>
                <a:cubicBezTo>
                  <a:pt x="4974390" y="453561"/>
                  <a:pt x="4939701" y="453561"/>
                  <a:pt x="4918304" y="432165"/>
                </a:cubicBezTo>
                <a:lnTo>
                  <a:pt x="4579670" y="93530"/>
                </a:lnTo>
                <a:cubicBezTo>
                  <a:pt x="4558274" y="72134"/>
                  <a:pt x="4558274" y="37445"/>
                  <a:pt x="4579670" y="16048"/>
                </a:cubicBezTo>
                <a:cubicBezTo>
                  <a:pt x="4590369" y="5350"/>
                  <a:pt x="4604390" y="1"/>
                  <a:pt x="4618411" y="1"/>
                </a:cubicBezTo>
                <a:close/>
                <a:moveTo>
                  <a:pt x="3477505" y="1"/>
                </a:moveTo>
                <a:cubicBezTo>
                  <a:pt x="3491527" y="1"/>
                  <a:pt x="3505548" y="5350"/>
                  <a:pt x="3516246" y="16048"/>
                </a:cubicBezTo>
                <a:lnTo>
                  <a:pt x="3854880" y="354683"/>
                </a:lnTo>
                <a:cubicBezTo>
                  <a:pt x="3876277" y="376079"/>
                  <a:pt x="3876277" y="410768"/>
                  <a:pt x="3854880" y="432165"/>
                </a:cubicBezTo>
                <a:cubicBezTo>
                  <a:pt x="3833484" y="453561"/>
                  <a:pt x="3798795" y="453561"/>
                  <a:pt x="3777398" y="432165"/>
                </a:cubicBezTo>
                <a:lnTo>
                  <a:pt x="3438764" y="93530"/>
                </a:lnTo>
                <a:cubicBezTo>
                  <a:pt x="3417368" y="72134"/>
                  <a:pt x="3417368" y="37445"/>
                  <a:pt x="3438764" y="16048"/>
                </a:cubicBezTo>
                <a:cubicBezTo>
                  <a:pt x="3449462" y="5350"/>
                  <a:pt x="3463484" y="1"/>
                  <a:pt x="3477505" y="1"/>
                </a:cubicBezTo>
                <a:close/>
                <a:moveTo>
                  <a:pt x="3097204" y="1"/>
                </a:moveTo>
                <a:cubicBezTo>
                  <a:pt x="3111225" y="1"/>
                  <a:pt x="3125246" y="5350"/>
                  <a:pt x="3135945" y="16048"/>
                </a:cubicBezTo>
                <a:lnTo>
                  <a:pt x="3474578" y="354683"/>
                </a:lnTo>
                <a:cubicBezTo>
                  <a:pt x="3495975" y="376079"/>
                  <a:pt x="3495975" y="410768"/>
                  <a:pt x="3474578" y="432165"/>
                </a:cubicBezTo>
                <a:cubicBezTo>
                  <a:pt x="3453182" y="453561"/>
                  <a:pt x="3418493" y="453561"/>
                  <a:pt x="3397096" y="432165"/>
                </a:cubicBezTo>
                <a:lnTo>
                  <a:pt x="3058463" y="93530"/>
                </a:lnTo>
                <a:cubicBezTo>
                  <a:pt x="3037066" y="72134"/>
                  <a:pt x="3037066" y="37445"/>
                  <a:pt x="3058463" y="16048"/>
                </a:cubicBezTo>
                <a:cubicBezTo>
                  <a:pt x="3069160" y="5350"/>
                  <a:pt x="3083182" y="1"/>
                  <a:pt x="3097204" y="1"/>
                </a:cubicBezTo>
                <a:close/>
                <a:moveTo>
                  <a:pt x="1956297" y="1"/>
                </a:moveTo>
                <a:cubicBezTo>
                  <a:pt x="1970319" y="1"/>
                  <a:pt x="1984341" y="5350"/>
                  <a:pt x="1995038" y="16048"/>
                </a:cubicBezTo>
                <a:lnTo>
                  <a:pt x="2333672" y="354683"/>
                </a:lnTo>
                <a:cubicBezTo>
                  <a:pt x="2355069" y="376079"/>
                  <a:pt x="2355069" y="410768"/>
                  <a:pt x="2333672" y="432165"/>
                </a:cubicBezTo>
                <a:cubicBezTo>
                  <a:pt x="2312276" y="453561"/>
                  <a:pt x="2277587" y="453561"/>
                  <a:pt x="2256191" y="432165"/>
                </a:cubicBezTo>
                <a:lnTo>
                  <a:pt x="1917556" y="93530"/>
                </a:lnTo>
                <a:cubicBezTo>
                  <a:pt x="1896160" y="72134"/>
                  <a:pt x="1896160" y="37445"/>
                  <a:pt x="1917556" y="16048"/>
                </a:cubicBezTo>
                <a:cubicBezTo>
                  <a:pt x="1928255" y="5350"/>
                  <a:pt x="1942277" y="1"/>
                  <a:pt x="1956297" y="1"/>
                </a:cubicBezTo>
                <a:close/>
                <a:moveTo>
                  <a:pt x="1575995" y="1"/>
                </a:moveTo>
                <a:cubicBezTo>
                  <a:pt x="1590017" y="1"/>
                  <a:pt x="1604038" y="5350"/>
                  <a:pt x="1614737" y="16048"/>
                </a:cubicBezTo>
                <a:lnTo>
                  <a:pt x="1953370" y="354683"/>
                </a:lnTo>
                <a:cubicBezTo>
                  <a:pt x="1974767" y="376079"/>
                  <a:pt x="1974767" y="410768"/>
                  <a:pt x="1953370" y="432165"/>
                </a:cubicBezTo>
                <a:cubicBezTo>
                  <a:pt x="1931974" y="453561"/>
                  <a:pt x="1897285" y="453561"/>
                  <a:pt x="1875888" y="432165"/>
                </a:cubicBezTo>
                <a:lnTo>
                  <a:pt x="1537255" y="93530"/>
                </a:lnTo>
                <a:cubicBezTo>
                  <a:pt x="1515858" y="72134"/>
                  <a:pt x="1515858" y="37445"/>
                  <a:pt x="1537255" y="16048"/>
                </a:cubicBezTo>
                <a:cubicBezTo>
                  <a:pt x="1547953" y="5350"/>
                  <a:pt x="1561974" y="1"/>
                  <a:pt x="1575995" y="1"/>
                </a:cubicBezTo>
                <a:close/>
                <a:moveTo>
                  <a:pt x="435090" y="1"/>
                </a:moveTo>
                <a:cubicBezTo>
                  <a:pt x="449111" y="1"/>
                  <a:pt x="463133" y="5350"/>
                  <a:pt x="473831" y="16048"/>
                </a:cubicBezTo>
                <a:lnTo>
                  <a:pt x="812465" y="354683"/>
                </a:lnTo>
                <a:cubicBezTo>
                  <a:pt x="833861" y="376079"/>
                  <a:pt x="833861" y="410768"/>
                  <a:pt x="812465" y="432165"/>
                </a:cubicBezTo>
                <a:cubicBezTo>
                  <a:pt x="791069" y="453561"/>
                  <a:pt x="756379" y="453561"/>
                  <a:pt x="734983" y="432165"/>
                </a:cubicBezTo>
                <a:lnTo>
                  <a:pt x="396349" y="93530"/>
                </a:lnTo>
                <a:cubicBezTo>
                  <a:pt x="374953" y="72134"/>
                  <a:pt x="374953" y="37445"/>
                  <a:pt x="396349" y="16048"/>
                </a:cubicBezTo>
                <a:cubicBezTo>
                  <a:pt x="407047" y="5350"/>
                  <a:pt x="421069" y="1"/>
                  <a:pt x="435090" y="1"/>
                </a:cubicBezTo>
                <a:close/>
                <a:moveTo>
                  <a:pt x="54788" y="1"/>
                </a:moveTo>
                <a:cubicBezTo>
                  <a:pt x="68810" y="1"/>
                  <a:pt x="82831" y="5350"/>
                  <a:pt x="93529" y="16048"/>
                </a:cubicBezTo>
                <a:lnTo>
                  <a:pt x="432163" y="354683"/>
                </a:lnTo>
                <a:cubicBezTo>
                  <a:pt x="453560" y="376079"/>
                  <a:pt x="453560" y="410768"/>
                  <a:pt x="432163" y="432165"/>
                </a:cubicBezTo>
                <a:cubicBezTo>
                  <a:pt x="410767" y="453561"/>
                  <a:pt x="376077" y="453561"/>
                  <a:pt x="354681" y="432165"/>
                </a:cubicBezTo>
                <a:lnTo>
                  <a:pt x="16047" y="93530"/>
                </a:lnTo>
                <a:cubicBezTo>
                  <a:pt x="-5349" y="72134"/>
                  <a:pt x="-5349" y="37445"/>
                  <a:pt x="16047" y="16048"/>
                </a:cubicBezTo>
                <a:cubicBezTo>
                  <a:pt x="26745" y="5350"/>
                  <a:pt x="40767" y="1"/>
                  <a:pt x="54788" y="1"/>
                </a:cubicBezTo>
                <a:close/>
                <a:moveTo>
                  <a:pt x="8801735" y="0"/>
                </a:moveTo>
                <a:cubicBezTo>
                  <a:pt x="8815756" y="0"/>
                  <a:pt x="8829778" y="5349"/>
                  <a:pt x="8840476" y="16047"/>
                </a:cubicBezTo>
                <a:lnTo>
                  <a:pt x="9179110" y="354682"/>
                </a:lnTo>
                <a:cubicBezTo>
                  <a:pt x="9200506" y="376078"/>
                  <a:pt x="9200506" y="410767"/>
                  <a:pt x="9179110" y="432164"/>
                </a:cubicBezTo>
                <a:cubicBezTo>
                  <a:pt x="9157714" y="453560"/>
                  <a:pt x="9123024" y="453560"/>
                  <a:pt x="9101628" y="432164"/>
                </a:cubicBezTo>
                <a:lnTo>
                  <a:pt x="8762994" y="93529"/>
                </a:lnTo>
                <a:cubicBezTo>
                  <a:pt x="8741598" y="72133"/>
                  <a:pt x="8741598" y="37444"/>
                  <a:pt x="8762994" y="16047"/>
                </a:cubicBezTo>
                <a:cubicBezTo>
                  <a:pt x="8773692" y="5349"/>
                  <a:pt x="8787713" y="0"/>
                  <a:pt x="8801735" y="0"/>
                </a:cubicBezTo>
                <a:close/>
                <a:moveTo>
                  <a:pt x="8421431" y="0"/>
                </a:moveTo>
                <a:cubicBezTo>
                  <a:pt x="8435453" y="0"/>
                  <a:pt x="8449474" y="5349"/>
                  <a:pt x="8460172" y="16047"/>
                </a:cubicBezTo>
                <a:lnTo>
                  <a:pt x="8798806" y="354682"/>
                </a:lnTo>
                <a:cubicBezTo>
                  <a:pt x="8820202" y="376078"/>
                  <a:pt x="8820202" y="410767"/>
                  <a:pt x="8798806" y="432164"/>
                </a:cubicBezTo>
                <a:cubicBezTo>
                  <a:pt x="8777410" y="453560"/>
                  <a:pt x="8742720" y="453560"/>
                  <a:pt x="8721324" y="432164"/>
                </a:cubicBezTo>
                <a:lnTo>
                  <a:pt x="8382690" y="93529"/>
                </a:lnTo>
                <a:cubicBezTo>
                  <a:pt x="8361294" y="72133"/>
                  <a:pt x="8361294" y="37444"/>
                  <a:pt x="8382690" y="16047"/>
                </a:cubicBezTo>
                <a:cubicBezTo>
                  <a:pt x="8393388" y="5349"/>
                  <a:pt x="8407410" y="0"/>
                  <a:pt x="8421431" y="0"/>
                </a:cubicBezTo>
                <a:close/>
                <a:moveTo>
                  <a:pt x="7280525" y="0"/>
                </a:moveTo>
                <a:cubicBezTo>
                  <a:pt x="7294547" y="0"/>
                  <a:pt x="7308568" y="5349"/>
                  <a:pt x="7319266" y="16047"/>
                </a:cubicBezTo>
                <a:lnTo>
                  <a:pt x="7657900" y="354682"/>
                </a:lnTo>
                <a:cubicBezTo>
                  <a:pt x="7679297" y="376078"/>
                  <a:pt x="7679297" y="410767"/>
                  <a:pt x="7657900" y="432164"/>
                </a:cubicBezTo>
                <a:cubicBezTo>
                  <a:pt x="7636504" y="453560"/>
                  <a:pt x="7601815" y="453560"/>
                  <a:pt x="7580418" y="432164"/>
                </a:cubicBezTo>
                <a:lnTo>
                  <a:pt x="7241784" y="93529"/>
                </a:lnTo>
                <a:cubicBezTo>
                  <a:pt x="7220388" y="72133"/>
                  <a:pt x="7220388" y="37444"/>
                  <a:pt x="7241784" y="16047"/>
                </a:cubicBezTo>
                <a:cubicBezTo>
                  <a:pt x="7252482" y="5349"/>
                  <a:pt x="7266504" y="0"/>
                  <a:pt x="7280525" y="0"/>
                </a:cubicBezTo>
                <a:close/>
                <a:moveTo>
                  <a:pt x="6900223" y="0"/>
                </a:moveTo>
                <a:cubicBezTo>
                  <a:pt x="6914245" y="0"/>
                  <a:pt x="6928266" y="5349"/>
                  <a:pt x="6938964" y="16047"/>
                </a:cubicBezTo>
                <a:lnTo>
                  <a:pt x="7277598" y="354682"/>
                </a:lnTo>
                <a:cubicBezTo>
                  <a:pt x="7298995" y="376078"/>
                  <a:pt x="7298995" y="410767"/>
                  <a:pt x="7277598" y="432164"/>
                </a:cubicBezTo>
                <a:cubicBezTo>
                  <a:pt x="7256202" y="453560"/>
                  <a:pt x="7221513" y="453560"/>
                  <a:pt x="7200116" y="432164"/>
                </a:cubicBezTo>
                <a:lnTo>
                  <a:pt x="6861482" y="93529"/>
                </a:lnTo>
                <a:cubicBezTo>
                  <a:pt x="6840086" y="72133"/>
                  <a:pt x="6840086" y="37444"/>
                  <a:pt x="6861482" y="16047"/>
                </a:cubicBezTo>
                <a:cubicBezTo>
                  <a:pt x="6872181" y="5349"/>
                  <a:pt x="6886202" y="0"/>
                  <a:pt x="6900223" y="0"/>
                </a:cubicBezTo>
                <a:close/>
                <a:moveTo>
                  <a:pt x="5759317" y="0"/>
                </a:moveTo>
                <a:cubicBezTo>
                  <a:pt x="5773339" y="0"/>
                  <a:pt x="5787360" y="5349"/>
                  <a:pt x="5798058" y="16047"/>
                </a:cubicBezTo>
                <a:lnTo>
                  <a:pt x="6136692" y="354682"/>
                </a:lnTo>
                <a:cubicBezTo>
                  <a:pt x="6158089" y="376078"/>
                  <a:pt x="6158089" y="410767"/>
                  <a:pt x="6136692" y="432164"/>
                </a:cubicBezTo>
                <a:cubicBezTo>
                  <a:pt x="6115296" y="453560"/>
                  <a:pt x="6080607" y="453560"/>
                  <a:pt x="6059210" y="432164"/>
                </a:cubicBezTo>
                <a:lnTo>
                  <a:pt x="5720576" y="93529"/>
                </a:lnTo>
                <a:cubicBezTo>
                  <a:pt x="5699180" y="72133"/>
                  <a:pt x="5699180" y="37444"/>
                  <a:pt x="5720576" y="16047"/>
                </a:cubicBezTo>
                <a:cubicBezTo>
                  <a:pt x="5731274" y="5349"/>
                  <a:pt x="5745296" y="0"/>
                  <a:pt x="5759317" y="0"/>
                </a:cubicBezTo>
                <a:close/>
                <a:moveTo>
                  <a:pt x="5379015" y="0"/>
                </a:moveTo>
                <a:cubicBezTo>
                  <a:pt x="5393037" y="0"/>
                  <a:pt x="5407058" y="5349"/>
                  <a:pt x="5417756" y="16047"/>
                </a:cubicBezTo>
                <a:lnTo>
                  <a:pt x="5756390" y="354682"/>
                </a:lnTo>
                <a:cubicBezTo>
                  <a:pt x="5777787" y="376078"/>
                  <a:pt x="5777787" y="410767"/>
                  <a:pt x="5756390" y="432164"/>
                </a:cubicBezTo>
                <a:cubicBezTo>
                  <a:pt x="5734994" y="453560"/>
                  <a:pt x="5700305" y="453560"/>
                  <a:pt x="5678908" y="432164"/>
                </a:cubicBezTo>
                <a:lnTo>
                  <a:pt x="5340274" y="93529"/>
                </a:lnTo>
                <a:cubicBezTo>
                  <a:pt x="5318878" y="72133"/>
                  <a:pt x="5318878" y="37444"/>
                  <a:pt x="5340274" y="16047"/>
                </a:cubicBezTo>
                <a:cubicBezTo>
                  <a:pt x="5350972" y="5349"/>
                  <a:pt x="5364994" y="0"/>
                  <a:pt x="5379015" y="0"/>
                </a:cubicBezTo>
                <a:close/>
                <a:moveTo>
                  <a:pt x="4238109" y="0"/>
                </a:moveTo>
                <a:cubicBezTo>
                  <a:pt x="4252131" y="0"/>
                  <a:pt x="4266152" y="5349"/>
                  <a:pt x="4276850" y="16047"/>
                </a:cubicBezTo>
                <a:lnTo>
                  <a:pt x="4615484" y="354682"/>
                </a:lnTo>
                <a:cubicBezTo>
                  <a:pt x="4636881" y="376078"/>
                  <a:pt x="4636881" y="410767"/>
                  <a:pt x="4615484" y="432164"/>
                </a:cubicBezTo>
                <a:cubicBezTo>
                  <a:pt x="4594088" y="453560"/>
                  <a:pt x="4559399" y="453560"/>
                  <a:pt x="4538002" y="432164"/>
                </a:cubicBezTo>
                <a:lnTo>
                  <a:pt x="4199368" y="93529"/>
                </a:lnTo>
                <a:cubicBezTo>
                  <a:pt x="4177972" y="72133"/>
                  <a:pt x="4177972" y="37444"/>
                  <a:pt x="4199368" y="16047"/>
                </a:cubicBezTo>
                <a:cubicBezTo>
                  <a:pt x="4210067" y="5349"/>
                  <a:pt x="4224088" y="0"/>
                  <a:pt x="4238109" y="0"/>
                </a:cubicBezTo>
                <a:close/>
                <a:moveTo>
                  <a:pt x="3857807" y="0"/>
                </a:moveTo>
                <a:cubicBezTo>
                  <a:pt x="3871829" y="0"/>
                  <a:pt x="3885850" y="5349"/>
                  <a:pt x="3896548" y="16047"/>
                </a:cubicBezTo>
                <a:lnTo>
                  <a:pt x="4235182" y="354682"/>
                </a:lnTo>
                <a:cubicBezTo>
                  <a:pt x="4256579" y="376078"/>
                  <a:pt x="4256579" y="410767"/>
                  <a:pt x="4235182" y="432164"/>
                </a:cubicBezTo>
                <a:cubicBezTo>
                  <a:pt x="4213786" y="453560"/>
                  <a:pt x="4179097" y="453560"/>
                  <a:pt x="4157700" y="432164"/>
                </a:cubicBezTo>
                <a:lnTo>
                  <a:pt x="3819066" y="93529"/>
                </a:lnTo>
                <a:cubicBezTo>
                  <a:pt x="3797670" y="72133"/>
                  <a:pt x="3797670" y="37444"/>
                  <a:pt x="3819066" y="16047"/>
                </a:cubicBezTo>
                <a:cubicBezTo>
                  <a:pt x="3829764" y="5349"/>
                  <a:pt x="3843786" y="0"/>
                  <a:pt x="3857807" y="0"/>
                </a:cubicBezTo>
                <a:close/>
                <a:moveTo>
                  <a:pt x="2716901" y="0"/>
                </a:moveTo>
                <a:cubicBezTo>
                  <a:pt x="2730922" y="0"/>
                  <a:pt x="2744944" y="5349"/>
                  <a:pt x="2755642" y="16047"/>
                </a:cubicBezTo>
                <a:lnTo>
                  <a:pt x="3094276" y="354682"/>
                </a:lnTo>
                <a:cubicBezTo>
                  <a:pt x="3115672" y="376078"/>
                  <a:pt x="3115672" y="410767"/>
                  <a:pt x="3094276" y="432164"/>
                </a:cubicBezTo>
                <a:cubicBezTo>
                  <a:pt x="3072880" y="453560"/>
                  <a:pt x="3038190" y="453560"/>
                  <a:pt x="3016794" y="432164"/>
                </a:cubicBezTo>
                <a:lnTo>
                  <a:pt x="2678160" y="93529"/>
                </a:lnTo>
                <a:cubicBezTo>
                  <a:pt x="2656764" y="72133"/>
                  <a:pt x="2656764" y="37444"/>
                  <a:pt x="2678160" y="16047"/>
                </a:cubicBezTo>
                <a:cubicBezTo>
                  <a:pt x="2688858" y="5349"/>
                  <a:pt x="2702880" y="0"/>
                  <a:pt x="2716901" y="0"/>
                </a:cubicBezTo>
                <a:close/>
                <a:moveTo>
                  <a:pt x="2336599" y="0"/>
                </a:moveTo>
                <a:cubicBezTo>
                  <a:pt x="2350620" y="0"/>
                  <a:pt x="2364642" y="5349"/>
                  <a:pt x="2375341" y="16047"/>
                </a:cubicBezTo>
                <a:lnTo>
                  <a:pt x="2713973" y="354682"/>
                </a:lnTo>
                <a:cubicBezTo>
                  <a:pt x="2735371" y="376078"/>
                  <a:pt x="2735371" y="410767"/>
                  <a:pt x="2713973" y="432164"/>
                </a:cubicBezTo>
                <a:cubicBezTo>
                  <a:pt x="2692578" y="453560"/>
                  <a:pt x="2657888" y="453560"/>
                  <a:pt x="2636492" y="432164"/>
                </a:cubicBezTo>
                <a:lnTo>
                  <a:pt x="2297858" y="93529"/>
                </a:lnTo>
                <a:cubicBezTo>
                  <a:pt x="2276462" y="72133"/>
                  <a:pt x="2276462" y="37444"/>
                  <a:pt x="2297858" y="16047"/>
                </a:cubicBezTo>
                <a:cubicBezTo>
                  <a:pt x="2308557" y="5349"/>
                  <a:pt x="2322578" y="0"/>
                  <a:pt x="2336599" y="0"/>
                </a:cubicBezTo>
                <a:close/>
                <a:moveTo>
                  <a:pt x="1195694" y="0"/>
                </a:moveTo>
                <a:cubicBezTo>
                  <a:pt x="1209715" y="0"/>
                  <a:pt x="1223736" y="5349"/>
                  <a:pt x="1234435" y="16047"/>
                </a:cubicBezTo>
                <a:lnTo>
                  <a:pt x="1573069" y="354682"/>
                </a:lnTo>
                <a:cubicBezTo>
                  <a:pt x="1594465" y="376078"/>
                  <a:pt x="1594465" y="410767"/>
                  <a:pt x="1573069" y="432164"/>
                </a:cubicBezTo>
                <a:cubicBezTo>
                  <a:pt x="1551673" y="453560"/>
                  <a:pt x="1516983" y="453560"/>
                  <a:pt x="1495587" y="432164"/>
                </a:cubicBezTo>
                <a:lnTo>
                  <a:pt x="1156953" y="93529"/>
                </a:lnTo>
                <a:cubicBezTo>
                  <a:pt x="1135556" y="72133"/>
                  <a:pt x="1135556" y="37444"/>
                  <a:pt x="1156953" y="16047"/>
                </a:cubicBezTo>
                <a:cubicBezTo>
                  <a:pt x="1167651" y="5349"/>
                  <a:pt x="1181672" y="0"/>
                  <a:pt x="1195694" y="0"/>
                </a:cubicBezTo>
                <a:close/>
                <a:moveTo>
                  <a:pt x="815392" y="0"/>
                </a:moveTo>
                <a:cubicBezTo>
                  <a:pt x="829413" y="0"/>
                  <a:pt x="843435" y="5349"/>
                  <a:pt x="854133" y="16047"/>
                </a:cubicBezTo>
                <a:lnTo>
                  <a:pt x="1192767" y="354682"/>
                </a:lnTo>
                <a:cubicBezTo>
                  <a:pt x="1214163" y="376078"/>
                  <a:pt x="1214163" y="410767"/>
                  <a:pt x="1192767" y="432164"/>
                </a:cubicBezTo>
                <a:cubicBezTo>
                  <a:pt x="1171371" y="453560"/>
                  <a:pt x="1136681" y="453560"/>
                  <a:pt x="1115285" y="432164"/>
                </a:cubicBezTo>
                <a:lnTo>
                  <a:pt x="776651" y="93529"/>
                </a:lnTo>
                <a:cubicBezTo>
                  <a:pt x="755255" y="72133"/>
                  <a:pt x="755255" y="37444"/>
                  <a:pt x="776651" y="16047"/>
                </a:cubicBezTo>
                <a:cubicBezTo>
                  <a:pt x="787349" y="5349"/>
                  <a:pt x="801370" y="0"/>
                  <a:pt x="81539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CF37F8B-17B7-09CB-530C-148E02AAC784}"/>
              </a:ext>
            </a:extLst>
          </p:cNvPr>
          <p:cNvSpPr/>
          <p:nvPr/>
        </p:nvSpPr>
        <p:spPr>
          <a:xfrm>
            <a:off x="379234" y="1325964"/>
            <a:ext cx="9147534" cy="224105"/>
          </a:xfrm>
          <a:custGeom>
            <a:avLst/>
            <a:gdLst>
              <a:gd name="connsiteX0" fmla="*/ 8950824 w 9147534"/>
              <a:gd name="connsiteY0" fmla="*/ 0 h 224105"/>
              <a:gd name="connsiteX1" fmla="*/ 8970194 w 9147534"/>
              <a:gd name="connsiteY1" fmla="*/ 8023 h 224105"/>
              <a:gd name="connsiteX2" fmla="*/ 9139511 w 9147534"/>
              <a:gd name="connsiteY2" fmla="*/ 177341 h 224105"/>
              <a:gd name="connsiteX3" fmla="*/ 9139511 w 9147534"/>
              <a:gd name="connsiteY3" fmla="*/ 216082 h 224105"/>
              <a:gd name="connsiteX4" fmla="*/ 9100770 w 9147534"/>
              <a:gd name="connsiteY4" fmla="*/ 216082 h 224105"/>
              <a:gd name="connsiteX5" fmla="*/ 8931453 w 9147534"/>
              <a:gd name="connsiteY5" fmla="*/ 46764 h 224105"/>
              <a:gd name="connsiteX6" fmla="*/ 8931453 w 9147534"/>
              <a:gd name="connsiteY6" fmla="*/ 8023 h 224105"/>
              <a:gd name="connsiteX7" fmla="*/ 8950824 w 9147534"/>
              <a:gd name="connsiteY7" fmla="*/ 0 h 224105"/>
              <a:gd name="connsiteX8" fmla="*/ 8760672 w 9147534"/>
              <a:gd name="connsiteY8" fmla="*/ 0 h 224105"/>
              <a:gd name="connsiteX9" fmla="*/ 8780042 w 9147534"/>
              <a:gd name="connsiteY9" fmla="*/ 8023 h 224105"/>
              <a:gd name="connsiteX10" fmla="*/ 8949359 w 9147534"/>
              <a:gd name="connsiteY10" fmla="*/ 177341 h 224105"/>
              <a:gd name="connsiteX11" fmla="*/ 8949359 w 9147534"/>
              <a:gd name="connsiteY11" fmla="*/ 216082 h 224105"/>
              <a:gd name="connsiteX12" fmla="*/ 8910618 w 9147534"/>
              <a:gd name="connsiteY12" fmla="*/ 216082 h 224105"/>
              <a:gd name="connsiteX13" fmla="*/ 8741301 w 9147534"/>
              <a:gd name="connsiteY13" fmla="*/ 46764 h 224105"/>
              <a:gd name="connsiteX14" fmla="*/ 8741301 w 9147534"/>
              <a:gd name="connsiteY14" fmla="*/ 8023 h 224105"/>
              <a:gd name="connsiteX15" fmla="*/ 8760672 w 9147534"/>
              <a:gd name="connsiteY15" fmla="*/ 0 h 224105"/>
              <a:gd name="connsiteX16" fmla="*/ 8570520 w 9147534"/>
              <a:gd name="connsiteY16" fmla="*/ 0 h 224105"/>
              <a:gd name="connsiteX17" fmla="*/ 8589891 w 9147534"/>
              <a:gd name="connsiteY17" fmla="*/ 8023 h 224105"/>
              <a:gd name="connsiteX18" fmla="*/ 8759208 w 9147534"/>
              <a:gd name="connsiteY18" fmla="*/ 177341 h 224105"/>
              <a:gd name="connsiteX19" fmla="*/ 8759208 w 9147534"/>
              <a:gd name="connsiteY19" fmla="*/ 216082 h 224105"/>
              <a:gd name="connsiteX20" fmla="*/ 8720467 w 9147534"/>
              <a:gd name="connsiteY20" fmla="*/ 216082 h 224105"/>
              <a:gd name="connsiteX21" fmla="*/ 8551150 w 9147534"/>
              <a:gd name="connsiteY21" fmla="*/ 46764 h 224105"/>
              <a:gd name="connsiteX22" fmla="*/ 8551150 w 9147534"/>
              <a:gd name="connsiteY22" fmla="*/ 8023 h 224105"/>
              <a:gd name="connsiteX23" fmla="*/ 8570520 w 9147534"/>
              <a:gd name="connsiteY23" fmla="*/ 0 h 224105"/>
              <a:gd name="connsiteX24" fmla="*/ 8380370 w 9147534"/>
              <a:gd name="connsiteY24" fmla="*/ 0 h 224105"/>
              <a:gd name="connsiteX25" fmla="*/ 8399740 w 9147534"/>
              <a:gd name="connsiteY25" fmla="*/ 8023 h 224105"/>
              <a:gd name="connsiteX26" fmla="*/ 8569057 w 9147534"/>
              <a:gd name="connsiteY26" fmla="*/ 177341 h 224105"/>
              <a:gd name="connsiteX27" fmla="*/ 8569057 w 9147534"/>
              <a:gd name="connsiteY27" fmla="*/ 216082 h 224105"/>
              <a:gd name="connsiteX28" fmla="*/ 8530316 w 9147534"/>
              <a:gd name="connsiteY28" fmla="*/ 216082 h 224105"/>
              <a:gd name="connsiteX29" fmla="*/ 8360999 w 9147534"/>
              <a:gd name="connsiteY29" fmla="*/ 46764 h 224105"/>
              <a:gd name="connsiteX30" fmla="*/ 8360999 w 9147534"/>
              <a:gd name="connsiteY30" fmla="*/ 8023 h 224105"/>
              <a:gd name="connsiteX31" fmla="*/ 8380370 w 9147534"/>
              <a:gd name="connsiteY31" fmla="*/ 0 h 224105"/>
              <a:gd name="connsiteX32" fmla="*/ 8190219 w 9147534"/>
              <a:gd name="connsiteY32" fmla="*/ 0 h 224105"/>
              <a:gd name="connsiteX33" fmla="*/ 8209589 w 9147534"/>
              <a:gd name="connsiteY33" fmla="*/ 8023 h 224105"/>
              <a:gd name="connsiteX34" fmla="*/ 8378906 w 9147534"/>
              <a:gd name="connsiteY34" fmla="*/ 177341 h 224105"/>
              <a:gd name="connsiteX35" fmla="*/ 8378906 w 9147534"/>
              <a:gd name="connsiteY35" fmla="*/ 216082 h 224105"/>
              <a:gd name="connsiteX36" fmla="*/ 8340165 w 9147534"/>
              <a:gd name="connsiteY36" fmla="*/ 216082 h 224105"/>
              <a:gd name="connsiteX37" fmla="*/ 8170848 w 9147534"/>
              <a:gd name="connsiteY37" fmla="*/ 46764 h 224105"/>
              <a:gd name="connsiteX38" fmla="*/ 8170848 w 9147534"/>
              <a:gd name="connsiteY38" fmla="*/ 8023 h 224105"/>
              <a:gd name="connsiteX39" fmla="*/ 8190219 w 9147534"/>
              <a:gd name="connsiteY39" fmla="*/ 0 h 224105"/>
              <a:gd name="connsiteX40" fmla="*/ 8000068 w 9147534"/>
              <a:gd name="connsiteY40" fmla="*/ 0 h 224105"/>
              <a:gd name="connsiteX41" fmla="*/ 8019438 w 9147534"/>
              <a:gd name="connsiteY41" fmla="*/ 8023 h 224105"/>
              <a:gd name="connsiteX42" fmla="*/ 8188755 w 9147534"/>
              <a:gd name="connsiteY42" fmla="*/ 177341 h 224105"/>
              <a:gd name="connsiteX43" fmla="*/ 8188755 w 9147534"/>
              <a:gd name="connsiteY43" fmla="*/ 216082 h 224105"/>
              <a:gd name="connsiteX44" fmla="*/ 8150014 w 9147534"/>
              <a:gd name="connsiteY44" fmla="*/ 216082 h 224105"/>
              <a:gd name="connsiteX45" fmla="*/ 7980697 w 9147534"/>
              <a:gd name="connsiteY45" fmla="*/ 46764 h 224105"/>
              <a:gd name="connsiteX46" fmla="*/ 7980697 w 9147534"/>
              <a:gd name="connsiteY46" fmla="*/ 8023 h 224105"/>
              <a:gd name="connsiteX47" fmla="*/ 8000068 w 9147534"/>
              <a:gd name="connsiteY47" fmla="*/ 0 h 224105"/>
              <a:gd name="connsiteX48" fmla="*/ 7809917 w 9147534"/>
              <a:gd name="connsiteY48" fmla="*/ 0 h 224105"/>
              <a:gd name="connsiteX49" fmla="*/ 7829287 w 9147534"/>
              <a:gd name="connsiteY49" fmla="*/ 8023 h 224105"/>
              <a:gd name="connsiteX50" fmla="*/ 7998604 w 9147534"/>
              <a:gd name="connsiteY50" fmla="*/ 177341 h 224105"/>
              <a:gd name="connsiteX51" fmla="*/ 7998604 w 9147534"/>
              <a:gd name="connsiteY51" fmla="*/ 216082 h 224105"/>
              <a:gd name="connsiteX52" fmla="*/ 7959863 w 9147534"/>
              <a:gd name="connsiteY52" fmla="*/ 216082 h 224105"/>
              <a:gd name="connsiteX53" fmla="*/ 7790546 w 9147534"/>
              <a:gd name="connsiteY53" fmla="*/ 46764 h 224105"/>
              <a:gd name="connsiteX54" fmla="*/ 7790546 w 9147534"/>
              <a:gd name="connsiteY54" fmla="*/ 8023 h 224105"/>
              <a:gd name="connsiteX55" fmla="*/ 7809917 w 9147534"/>
              <a:gd name="connsiteY55" fmla="*/ 0 h 224105"/>
              <a:gd name="connsiteX56" fmla="*/ 7619766 w 9147534"/>
              <a:gd name="connsiteY56" fmla="*/ 0 h 224105"/>
              <a:gd name="connsiteX57" fmla="*/ 7639136 w 9147534"/>
              <a:gd name="connsiteY57" fmla="*/ 8023 h 224105"/>
              <a:gd name="connsiteX58" fmla="*/ 7808453 w 9147534"/>
              <a:gd name="connsiteY58" fmla="*/ 177341 h 224105"/>
              <a:gd name="connsiteX59" fmla="*/ 7808453 w 9147534"/>
              <a:gd name="connsiteY59" fmla="*/ 216082 h 224105"/>
              <a:gd name="connsiteX60" fmla="*/ 7769712 w 9147534"/>
              <a:gd name="connsiteY60" fmla="*/ 216082 h 224105"/>
              <a:gd name="connsiteX61" fmla="*/ 7600395 w 9147534"/>
              <a:gd name="connsiteY61" fmla="*/ 46764 h 224105"/>
              <a:gd name="connsiteX62" fmla="*/ 7600395 w 9147534"/>
              <a:gd name="connsiteY62" fmla="*/ 8023 h 224105"/>
              <a:gd name="connsiteX63" fmla="*/ 7619766 w 9147534"/>
              <a:gd name="connsiteY63" fmla="*/ 0 h 224105"/>
              <a:gd name="connsiteX64" fmla="*/ 7429615 w 9147534"/>
              <a:gd name="connsiteY64" fmla="*/ 0 h 224105"/>
              <a:gd name="connsiteX65" fmla="*/ 7448985 w 9147534"/>
              <a:gd name="connsiteY65" fmla="*/ 8023 h 224105"/>
              <a:gd name="connsiteX66" fmla="*/ 7618302 w 9147534"/>
              <a:gd name="connsiteY66" fmla="*/ 177341 h 224105"/>
              <a:gd name="connsiteX67" fmla="*/ 7618302 w 9147534"/>
              <a:gd name="connsiteY67" fmla="*/ 216082 h 224105"/>
              <a:gd name="connsiteX68" fmla="*/ 7579561 w 9147534"/>
              <a:gd name="connsiteY68" fmla="*/ 216082 h 224105"/>
              <a:gd name="connsiteX69" fmla="*/ 7410244 w 9147534"/>
              <a:gd name="connsiteY69" fmla="*/ 46764 h 224105"/>
              <a:gd name="connsiteX70" fmla="*/ 7410244 w 9147534"/>
              <a:gd name="connsiteY70" fmla="*/ 8023 h 224105"/>
              <a:gd name="connsiteX71" fmla="*/ 7429615 w 9147534"/>
              <a:gd name="connsiteY71" fmla="*/ 0 h 224105"/>
              <a:gd name="connsiteX72" fmla="*/ 7239464 w 9147534"/>
              <a:gd name="connsiteY72" fmla="*/ 0 h 224105"/>
              <a:gd name="connsiteX73" fmla="*/ 7258834 w 9147534"/>
              <a:gd name="connsiteY73" fmla="*/ 8023 h 224105"/>
              <a:gd name="connsiteX74" fmla="*/ 7428151 w 9147534"/>
              <a:gd name="connsiteY74" fmla="*/ 177341 h 224105"/>
              <a:gd name="connsiteX75" fmla="*/ 7428151 w 9147534"/>
              <a:gd name="connsiteY75" fmla="*/ 216082 h 224105"/>
              <a:gd name="connsiteX76" fmla="*/ 7389410 w 9147534"/>
              <a:gd name="connsiteY76" fmla="*/ 216082 h 224105"/>
              <a:gd name="connsiteX77" fmla="*/ 7220093 w 9147534"/>
              <a:gd name="connsiteY77" fmla="*/ 46764 h 224105"/>
              <a:gd name="connsiteX78" fmla="*/ 7220093 w 9147534"/>
              <a:gd name="connsiteY78" fmla="*/ 8023 h 224105"/>
              <a:gd name="connsiteX79" fmla="*/ 7239464 w 9147534"/>
              <a:gd name="connsiteY79" fmla="*/ 0 h 224105"/>
              <a:gd name="connsiteX80" fmla="*/ 7049313 w 9147534"/>
              <a:gd name="connsiteY80" fmla="*/ 0 h 224105"/>
              <a:gd name="connsiteX81" fmla="*/ 7068683 w 9147534"/>
              <a:gd name="connsiteY81" fmla="*/ 8023 h 224105"/>
              <a:gd name="connsiteX82" fmla="*/ 7238000 w 9147534"/>
              <a:gd name="connsiteY82" fmla="*/ 177341 h 224105"/>
              <a:gd name="connsiteX83" fmla="*/ 7238000 w 9147534"/>
              <a:gd name="connsiteY83" fmla="*/ 216082 h 224105"/>
              <a:gd name="connsiteX84" fmla="*/ 7199259 w 9147534"/>
              <a:gd name="connsiteY84" fmla="*/ 216082 h 224105"/>
              <a:gd name="connsiteX85" fmla="*/ 7029942 w 9147534"/>
              <a:gd name="connsiteY85" fmla="*/ 46764 h 224105"/>
              <a:gd name="connsiteX86" fmla="*/ 7029942 w 9147534"/>
              <a:gd name="connsiteY86" fmla="*/ 8023 h 224105"/>
              <a:gd name="connsiteX87" fmla="*/ 7049313 w 9147534"/>
              <a:gd name="connsiteY87" fmla="*/ 0 h 224105"/>
              <a:gd name="connsiteX88" fmla="*/ 6859162 w 9147534"/>
              <a:gd name="connsiteY88" fmla="*/ 0 h 224105"/>
              <a:gd name="connsiteX89" fmla="*/ 6878532 w 9147534"/>
              <a:gd name="connsiteY89" fmla="*/ 8023 h 224105"/>
              <a:gd name="connsiteX90" fmla="*/ 7047849 w 9147534"/>
              <a:gd name="connsiteY90" fmla="*/ 177341 h 224105"/>
              <a:gd name="connsiteX91" fmla="*/ 7047849 w 9147534"/>
              <a:gd name="connsiteY91" fmla="*/ 216082 h 224105"/>
              <a:gd name="connsiteX92" fmla="*/ 7009108 w 9147534"/>
              <a:gd name="connsiteY92" fmla="*/ 216082 h 224105"/>
              <a:gd name="connsiteX93" fmla="*/ 6839791 w 9147534"/>
              <a:gd name="connsiteY93" fmla="*/ 46764 h 224105"/>
              <a:gd name="connsiteX94" fmla="*/ 6839791 w 9147534"/>
              <a:gd name="connsiteY94" fmla="*/ 8023 h 224105"/>
              <a:gd name="connsiteX95" fmla="*/ 6859162 w 9147534"/>
              <a:gd name="connsiteY95" fmla="*/ 0 h 224105"/>
              <a:gd name="connsiteX96" fmla="*/ 6669011 w 9147534"/>
              <a:gd name="connsiteY96" fmla="*/ 0 h 224105"/>
              <a:gd name="connsiteX97" fmla="*/ 6688381 w 9147534"/>
              <a:gd name="connsiteY97" fmla="*/ 8023 h 224105"/>
              <a:gd name="connsiteX98" fmla="*/ 6857698 w 9147534"/>
              <a:gd name="connsiteY98" fmla="*/ 177341 h 224105"/>
              <a:gd name="connsiteX99" fmla="*/ 6857698 w 9147534"/>
              <a:gd name="connsiteY99" fmla="*/ 216082 h 224105"/>
              <a:gd name="connsiteX100" fmla="*/ 6818957 w 9147534"/>
              <a:gd name="connsiteY100" fmla="*/ 216082 h 224105"/>
              <a:gd name="connsiteX101" fmla="*/ 6649640 w 9147534"/>
              <a:gd name="connsiteY101" fmla="*/ 46764 h 224105"/>
              <a:gd name="connsiteX102" fmla="*/ 6649640 w 9147534"/>
              <a:gd name="connsiteY102" fmla="*/ 8023 h 224105"/>
              <a:gd name="connsiteX103" fmla="*/ 6669011 w 9147534"/>
              <a:gd name="connsiteY103" fmla="*/ 0 h 224105"/>
              <a:gd name="connsiteX104" fmla="*/ 6478860 w 9147534"/>
              <a:gd name="connsiteY104" fmla="*/ 0 h 224105"/>
              <a:gd name="connsiteX105" fmla="*/ 6498230 w 9147534"/>
              <a:gd name="connsiteY105" fmla="*/ 8023 h 224105"/>
              <a:gd name="connsiteX106" fmla="*/ 6667547 w 9147534"/>
              <a:gd name="connsiteY106" fmla="*/ 177341 h 224105"/>
              <a:gd name="connsiteX107" fmla="*/ 6667547 w 9147534"/>
              <a:gd name="connsiteY107" fmla="*/ 216082 h 224105"/>
              <a:gd name="connsiteX108" fmla="*/ 6628806 w 9147534"/>
              <a:gd name="connsiteY108" fmla="*/ 216082 h 224105"/>
              <a:gd name="connsiteX109" fmla="*/ 6459489 w 9147534"/>
              <a:gd name="connsiteY109" fmla="*/ 46764 h 224105"/>
              <a:gd name="connsiteX110" fmla="*/ 6459489 w 9147534"/>
              <a:gd name="connsiteY110" fmla="*/ 8023 h 224105"/>
              <a:gd name="connsiteX111" fmla="*/ 6478860 w 9147534"/>
              <a:gd name="connsiteY111" fmla="*/ 0 h 224105"/>
              <a:gd name="connsiteX112" fmla="*/ 6288708 w 9147534"/>
              <a:gd name="connsiteY112" fmla="*/ 0 h 224105"/>
              <a:gd name="connsiteX113" fmla="*/ 6308078 w 9147534"/>
              <a:gd name="connsiteY113" fmla="*/ 8023 h 224105"/>
              <a:gd name="connsiteX114" fmla="*/ 6477395 w 9147534"/>
              <a:gd name="connsiteY114" fmla="*/ 177341 h 224105"/>
              <a:gd name="connsiteX115" fmla="*/ 6477395 w 9147534"/>
              <a:gd name="connsiteY115" fmla="*/ 216082 h 224105"/>
              <a:gd name="connsiteX116" fmla="*/ 6438654 w 9147534"/>
              <a:gd name="connsiteY116" fmla="*/ 216082 h 224105"/>
              <a:gd name="connsiteX117" fmla="*/ 6269337 w 9147534"/>
              <a:gd name="connsiteY117" fmla="*/ 46764 h 224105"/>
              <a:gd name="connsiteX118" fmla="*/ 6269337 w 9147534"/>
              <a:gd name="connsiteY118" fmla="*/ 8023 h 224105"/>
              <a:gd name="connsiteX119" fmla="*/ 6288708 w 9147534"/>
              <a:gd name="connsiteY119" fmla="*/ 0 h 224105"/>
              <a:gd name="connsiteX120" fmla="*/ 6098557 w 9147534"/>
              <a:gd name="connsiteY120" fmla="*/ 0 h 224105"/>
              <a:gd name="connsiteX121" fmla="*/ 6117927 w 9147534"/>
              <a:gd name="connsiteY121" fmla="*/ 8023 h 224105"/>
              <a:gd name="connsiteX122" fmla="*/ 6287244 w 9147534"/>
              <a:gd name="connsiteY122" fmla="*/ 177341 h 224105"/>
              <a:gd name="connsiteX123" fmla="*/ 6287244 w 9147534"/>
              <a:gd name="connsiteY123" fmla="*/ 216082 h 224105"/>
              <a:gd name="connsiteX124" fmla="*/ 6248503 w 9147534"/>
              <a:gd name="connsiteY124" fmla="*/ 216082 h 224105"/>
              <a:gd name="connsiteX125" fmla="*/ 6079186 w 9147534"/>
              <a:gd name="connsiteY125" fmla="*/ 46764 h 224105"/>
              <a:gd name="connsiteX126" fmla="*/ 6079186 w 9147534"/>
              <a:gd name="connsiteY126" fmla="*/ 8023 h 224105"/>
              <a:gd name="connsiteX127" fmla="*/ 6098557 w 9147534"/>
              <a:gd name="connsiteY127" fmla="*/ 0 h 224105"/>
              <a:gd name="connsiteX128" fmla="*/ 5908406 w 9147534"/>
              <a:gd name="connsiteY128" fmla="*/ 0 h 224105"/>
              <a:gd name="connsiteX129" fmla="*/ 5927776 w 9147534"/>
              <a:gd name="connsiteY129" fmla="*/ 8023 h 224105"/>
              <a:gd name="connsiteX130" fmla="*/ 6097093 w 9147534"/>
              <a:gd name="connsiteY130" fmla="*/ 177341 h 224105"/>
              <a:gd name="connsiteX131" fmla="*/ 6097093 w 9147534"/>
              <a:gd name="connsiteY131" fmla="*/ 216082 h 224105"/>
              <a:gd name="connsiteX132" fmla="*/ 6058352 w 9147534"/>
              <a:gd name="connsiteY132" fmla="*/ 216082 h 224105"/>
              <a:gd name="connsiteX133" fmla="*/ 5889035 w 9147534"/>
              <a:gd name="connsiteY133" fmla="*/ 46764 h 224105"/>
              <a:gd name="connsiteX134" fmla="*/ 5889035 w 9147534"/>
              <a:gd name="connsiteY134" fmla="*/ 8023 h 224105"/>
              <a:gd name="connsiteX135" fmla="*/ 5908406 w 9147534"/>
              <a:gd name="connsiteY135" fmla="*/ 0 h 224105"/>
              <a:gd name="connsiteX136" fmla="*/ 5718255 w 9147534"/>
              <a:gd name="connsiteY136" fmla="*/ 0 h 224105"/>
              <a:gd name="connsiteX137" fmla="*/ 5737625 w 9147534"/>
              <a:gd name="connsiteY137" fmla="*/ 8023 h 224105"/>
              <a:gd name="connsiteX138" fmla="*/ 5906942 w 9147534"/>
              <a:gd name="connsiteY138" fmla="*/ 177341 h 224105"/>
              <a:gd name="connsiteX139" fmla="*/ 5906942 w 9147534"/>
              <a:gd name="connsiteY139" fmla="*/ 216082 h 224105"/>
              <a:gd name="connsiteX140" fmla="*/ 5868201 w 9147534"/>
              <a:gd name="connsiteY140" fmla="*/ 216082 h 224105"/>
              <a:gd name="connsiteX141" fmla="*/ 5698884 w 9147534"/>
              <a:gd name="connsiteY141" fmla="*/ 46764 h 224105"/>
              <a:gd name="connsiteX142" fmla="*/ 5698884 w 9147534"/>
              <a:gd name="connsiteY142" fmla="*/ 8023 h 224105"/>
              <a:gd name="connsiteX143" fmla="*/ 5718255 w 9147534"/>
              <a:gd name="connsiteY143" fmla="*/ 0 h 224105"/>
              <a:gd name="connsiteX144" fmla="*/ 5528104 w 9147534"/>
              <a:gd name="connsiteY144" fmla="*/ 0 h 224105"/>
              <a:gd name="connsiteX145" fmla="*/ 5547474 w 9147534"/>
              <a:gd name="connsiteY145" fmla="*/ 8023 h 224105"/>
              <a:gd name="connsiteX146" fmla="*/ 5716791 w 9147534"/>
              <a:gd name="connsiteY146" fmla="*/ 177341 h 224105"/>
              <a:gd name="connsiteX147" fmla="*/ 5716791 w 9147534"/>
              <a:gd name="connsiteY147" fmla="*/ 216082 h 224105"/>
              <a:gd name="connsiteX148" fmla="*/ 5678050 w 9147534"/>
              <a:gd name="connsiteY148" fmla="*/ 216082 h 224105"/>
              <a:gd name="connsiteX149" fmla="*/ 5508733 w 9147534"/>
              <a:gd name="connsiteY149" fmla="*/ 46764 h 224105"/>
              <a:gd name="connsiteX150" fmla="*/ 5508733 w 9147534"/>
              <a:gd name="connsiteY150" fmla="*/ 8023 h 224105"/>
              <a:gd name="connsiteX151" fmla="*/ 5528104 w 9147534"/>
              <a:gd name="connsiteY151" fmla="*/ 0 h 224105"/>
              <a:gd name="connsiteX152" fmla="*/ 5337953 w 9147534"/>
              <a:gd name="connsiteY152" fmla="*/ 0 h 224105"/>
              <a:gd name="connsiteX153" fmla="*/ 5357323 w 9147534"/>
              <a:gd name="connsiteY153" fmla="*/ 8023 h 224105"/>
              <a:gd name="connsiteX154" fmla="*/ 5526640 w 9147534"/>
              <a:gd name="connsiteY154" fmla="*/ 177341 h 224105"/>
              <a:gd name="connsiteX155" fmla="*/ 5526640 w 9147534"/>
              <a:gd name="connsiteY155" fmla="*/ 216082 h 224105"/>
              <a:gd name="connsiteX156" fmla="*/ 5487899 w 9147534"/>
              <a:gd name="connsiteY156" fmla="*/ 216082 h 224105"/>
              <a:gd name="connsiteX157" fmla="*/ 5318582 w 9147534"/>
              <a:gd name="connsiteY157" fmla="*/ 46764 h 224105"/>
              <a:gd name="connsiteX158" fmla="*/ 5318582 w 9147534"/>
              <a:gd name="connsiteY158" fmla="*/ 8023 h 224105"/>
              <a:gd name="connsiteX159" fmla="*/ 5337953 w 9147534"/>
              <a:gd name="connsiteY159" fmla="*/ 0 h 224105"/>
              <a:gd name="connsiteX160" fmla="*/ 5147802 w 9147534"/>
              <a:gd name="connsiteY160" fmla="*/ 0 h 224105"/>
              <a:gd name="connsiteX161" fmla="*/ 5167172 w 9147534"/>
              <a:gd name="connsiteY161" fmla="*/ 8023 h 224105"/>
              <a:gd name="connsiteX162" fmla="*/ 5336489 w 9147534"/>
              <a:gd name="connsiteY162" fmla="*/ 177341 h 224105"/>
              <a:gd name="connsiteX163" fmla="*/ 5336489 w 9147534"/>
              <a:gd name="connsiteY163" fmla="*/ 216082 h 224105"/>
              <a:gd name="connsiteX164" fmla="*/ 5297748 w 9147534"/>
              <a:gd name="connsiteY164" fmla="*/ 216082 h 224105"/>
              <a:gd name="connsiteX165" fmla="*/ 5128431 w 9147534"/>
              <a:gd name="connsiteY165" fmla="*/ 46764 h 224105"/>
              <a:gd name="connsiteX166" fmla="*/ 5128431 w 9147534"/>
              <a:gd name="connsiteY166" fmla="*/ 8023 h 224105"/>
              <a:gd name="connsiteX167" fmla="*/ 5147802 w 9147534"/>
              <a:gd name="connsiteY167" fmla="*/ 0 h 224105"/>
              <a:gd name="connsiteX168" fmla="*/ 4957651 w 9147534"/>
              <a:gd name="connsiteY168" fmla="*/ 0 h 224105"/>
              <a:gd name="connsiteX169" fmla="*/ 4977021 w 9147534"/>
              <a:gd name="connsiteY169" fmla="*/ 8023 h 224105"/>
              <a:gd name="connsiteX170" fmla="*/ 5146338 w 9147534"/>
              <a:gd name="connsiteY170" fmla="*/ 177341 h 224105"/>
              <a:gd name="connsiteX171" fmla="*/ 5146338 w 9147534"/>
              <a:gd name="connsiteY171" fmla="*/ 216082 h 224105"/>
              <a:gd name="connsiteX172" fmla="*/ 5107597 w 9147534"/>
              <a:gd name="connsiteY172" fmla="*/ 216082 h 224105"/>
              <a:gd name="connsiteX173" fmla="*/ 4938280 w 9147534"/>
              <a:gd name="connsiteY173" fmla="*/ 46764 h 224105"/>
              <a:gd name="connsiteX174" fmla="*/ 4938280 w 9147534"/>
              <a:gd name="connsiteY174" fmla="*/ 8023 h 224105"/>
              <a:gd name="connsiteX175" fmla="*/ 4957651 w 9147534"/>
              <a:gd name="connsiteY175" fmla="*/ 0 h 224105"/>
              <a:gd name="connsiteX176" fmla="*/ 4767500 w 9147534"/>
              <a:gd name="connsiteY176" fmla="*/ 0 h 224105"/>
              <a:gd name="connsiteX177" fmla="*/ 4786870 w 9147534"/>
              <a:gd name="connsiteY177" fmla="*/ 8023 h 224105"/>
              <a:gd name="connsiteX178" fmla="*/ 4956187 w 9147534"/>
              <a:gd name="connsiteY178" fmla="*/ 177341 h 224105"/>
              <a:gd name="connsiteX179" fmla="*/ 4956187 w 9147534"/>
              <a:gd name="connsiteY179" fmla="*/ 216082 h 224105"/>
              <a:gd name="connsiteX180" fmla="*/ 4917446 w 9147534"/>
              <a:gd name="connsiteY180" fmla="*/ 216082 h 224105"/>
              <a:gd name="connsiteX181" fmla="*/ 4748129 w 9147534"/>
              <a:gd name="connsiteY181" fmla="*/ 46764 h 224105"/>
              <a:gd name="connsiteX182" fmla="*/ 4748129 w 9147534"/>
              <a:gd name="connsiteY182" fmla="*/ 8023 h 224105"/>
              <a:gd name="connsiteX183" fmla="*/ 4767500 w 9147534"/>
              <a:gd name="connsiteY183" fmla="*/ 0 h 224105"/>
              <a:gd name="connsiteX184" fmla="*/ 4577349 w 9147534"/>
              <a:gd name="connsiteY184" fmla="*/ 0 h 224105"/>
              <a:gd name="connsiteX185" fmla="*/ 4596719 w 9147534"/>
              <a:gd name="connsiteY185" fmla="*/ 8023 h 224105"/>
              <a:gd name="connsiteX186" fmla="*/ 4766036 w 9147534"/>
              <a:gd name="connsiteY186" fmla="*/ 177341 h 224105"/>
              <a:gd name="connsiteX187" fmla="*/ 4766036 w 9147534"/>
              <a:gd name="connsiteY187" fmla="*/ 216082 h 224105"/>
              <a:gd name="connsiteX188" fmla="*/ 4727295 w 9147534"/>
              <a:gd name="connsiteY188" fmla="*/ 216082 h 224105"/>
              <a:gd name="connsiteX189" fmla="*/ 4557978 w 9147534"/>
              <a:gd name="connsiteY189" fmla="*/ 46764 h 224105"/>
              <a:gd name="connsiteX190" fmla="*/ 4557978 w 9147534"/>
              <a:gd name="connsiteY190" fmla="*/ 8023 h 224105"/>
              <a:gd name="connsiteX191" fmla="*/ 4577349 w 9147534"/>
              <a:gd name="connsiteY191" fmla="*/ 0 h 224105"/>
              <a:gd name="connsiteX192" fmla="*/ 4400866 w 9147534"/>
              <a:gd name="connsiteY192" fmla="*/ 0 h 224105"/>
              <a:gd name="connsiteX193" fmla="*/ 4420236 w 9147534"/>
              <a:gd name="connsiteY193" fmla="*/ 8023 h 224105"/>
              <a:gd name="connsiteX194" fmla="*/ 4589553 w 9147534"/>
              <a:gd name="connsiteY194" fmla="*/ 177341 h 224105"/>
              <a:gd name="connsiteX195" fmla="*/ 4589553 w 9147534"/>
              <a:gd name="connsiteY195" fmla="*/ 216082 h 224105"/>
              <a:gd name="connsiteX196" fmla="*/ 4550812 w 9147534"/>
              <a:gd name="connsiteY196" fmla="*/ 216082 h 224105"/>
              <a:gd name="connsiteX197" fmla="*/ 4381495 w 9147534"/>
              <a:gd name="connsiteY197" fmla="*/ 46764 h 224105"/>
              <a:gd name="connsiteX198" fmla="*/ 4381495 w 9147534"/>
              <a:gd name="connsiteY198" fmla="*/ 8023 h 224105"/>
              <a:gd name="connsiteX199" fmla="*/ 4400866 w 9147534"/>
              <a:gd name="connsiteY199" fmla="*/ 0 h 224105"/>
              <a:gd name="connsiteX200" fmla="*/ 4210714 w 9147534"/>
              <a:gd name="connsiteY200" fmla="*/ 0 h 224105"/>
              <a:gd name="connsiteX201" fmla="*/ 4230084 w 9147534"/>
              <a:gd name="connsiteY201" fmla="*/ 8023 h 224105"/>
              <a:gd name="connsiteX202" fmla="*/ 4399401 w 9147534"/>
              <a:gd name="connsiteY202" fmla="*/ 177341 h 224105"/>
              <a:gd name="connsiteX203" fmla="*/ 4399401 w 9147534"/>
              <a:gd name="connsiteY203" fmla="*/ 216082 h 224105"/>
              <a:gd name="connsiteX204" fmla="*/ 4360660 w 9147534"/>
              <a:gd name="connsiteY204" fmla="*/ 216082 h 224105"/>
              <a:gd name="connsiteX205" fmla="*/ 4191343 w 9147534"/>
              <a:gd name="connsiteY205" fmla="*/ 46764 h 224105"/>
              <a:gd name="connsiteX206" fmla="*/ 4191343 w 9147534"/>
              <a:gd name="connsiteY206" fmla="*/ 8023 h 224105"/>
              <a:gd name="connsiteX207" fmla="*/ 4210714 w 9147534"/>
              <a:gd name="connsiteY207" fmla="*/ 0 h 224105"/>
              <a:gd name="connsiteX208" fmla="*/ 4020563 w 9147534"/>
              <a:gd name="connsiteY208" fmla="*/ 0 h 224105"/>
              <a:gd name="connsiteX209" fmla="*/ 4039933 w 9147534"/>
              <a:gd name="connsiteY209" fmla="*/ 8023 h 224105"/>
              <a:gd name="connsiteX210" fmla="*/ 4209250 w 9147534"/>
              <a:gd name="connsiteY210" fmla="*/ 177341 h 224105"/>
              <a:gd name="connsiteX211" fmla="*/ 4209250 w 9147534"/>
              <a:gd name="connsiteY211" fmla="*/ 216082 h 224105"/>
              <a:gd name="connsiteX212" fmla="*/ 4170509 w 9147534"/>
              <a:gd name="connsiteY212" fmla="*/ 216082 h 224105"/>
              <a:gd name="connsiteX213" fmla="*/ 4001192 w 9147534"/>
              <a:gd name="connsiteY213" fmla="*/ 46764 h 224105"/>
              <a:gd name="connsiteX214" fmla="*/ 4001192 w 9147534"/>
              <a:gd name="connsiteY214" fmla="*/ 8023 h 224105"/>
              <a:gd name="connsiteX215" fmla="*/ 4020563 w 9147534"/>
              <a:gd name="connsiteY215" fmla="*/ 0 h 224105"/>
              <a:gd name="connsiteX216" fmla="*/ 3830412 w 9147534"/>
              <a:gd name="connsiteY216" fmla="*/ 0 h 224105"/>
              <a:gd name="connsiteX217" fmla="*/ 3849782 w 9147534"/>
              <a:gd name="connsiteY217" fmla="*/ 8023 h 224105"/>
              <a:gd name="connsiteX218" fmla="*/ 4019099 w 9147534"/>
              <a:gd name="connsiteY218" fmla="*/ 177341 h 224105"/>
              <a:gd name="connsiteX219" fmla="*/ 4019099 w 9147534"/>
              <a:gd name="connsiteY219" fmla="*/ 216082 h 224105"/>
              <a:gd name="connsiteX220" fmla="*/ 3980358 w 9147534"/>
              <a:gd name="connsiteY220" fmla="*/ 216082 h 224105"/>
              <a:gd name="connsiteX221" fmla="*/ 3811041 w 9147534"/>
              <a:gd name="connsiteY221" fmla="*/ 46764 h 224105"/>
              <a:gd name="connsiteX222" fmla="*/ 3811041 w 9147534"/>
              <a:gd name="connsiteY222" fmla="*/ 8023 h 224105"/>
              <a:gd name="connsiteX223" fmla="*/ 3830412 w 9147534"/>
              <a:gd name="connsiteY223" fmla="*/ 0 h 224105"/>
              <a:gd name="connsiteX224" fmla="*/ 3640260 w 9147534"/>
              <a:gd name="connsiteY224" fmla="*/ 0 h 224105"/>
              <a:gd name="connsiteX225" fmla="*/ 3659631 w 9147534"/>
              <a:gd name="connsiteY225" fmla="*/ 8023 h 224105"/>
              <a:gd name="connsiteX226" fmla="*/ 3828948 w 9147534"/>
              <a:gd name="connsiteY226" fmla="*/ 177341 h 224105"/>
              <a:gd name="connsiteX227" fmla="*/ 3828948 w 9147534"/>
              <a:gd name="connsiteY227" fmla="*/ 216082 h 224105"/>
              <a:gd name="connsiteX228" fmla="*/ 3790207 w 9147534"/>
              <a:gd name="connsiteY228" fmla="*/ 216082 h 224105"/>
              <a:gd name="connsiteX229" fmla="*/ 3620890 w 9147534"/>
              <a:gd name="connsiteY229" fmla="*/ 46764 h 224105"/>
              <a:gd name="connsiteX230" fmla="*/ 3620890 w 9147534"/>
              <a:gd name="connsiteY230" fmla="*/ 8023 h 224105"/>
              <a:gd name="connsiteX231" fmla="*/ 3640260 w 9147534"/>
              <a:gd name="connsiteY231" fmla="*/ 0 h 224105"/>
              <a:gd name="connsiteX232" fmla="*/ 3450109 w 9147534"/>
              <a:gd name="connsiteY232" fmla="*/ 0 h 224105"/>
              <a:gd name="connsiteX233" fmla="*/ 3469480 w 9147534"/>
              <a:gd name="connsiteY233" fmla="*/ 8023 h 224105"/>
              <a:gd name="connsiteX234" fmla="*/ 3638797 w 9147534"/>
              <a:gd name="connsiteY234" fmla="*/ 177341 h 224105"/>
              <a:gd name="connsiteX235" fmla="*/ 3638797 w 9147534"/>
              <a:gd name="connsiteY235" fmla="*/ 216082 h 224105"/>
              <a:gd name="connsiteX236" fmla="*/ 3600056 w 9147534"/>
              <a:gd name="connsiteY236" fmla="*/ 216082 h 224105"/>
              <a:gd name="connsiteX237" fmla="*/ 3430739 w 9147534"/>
              <a:gd name="connsiteY237" fmla="*/ 46764 h 224105"/>
              <a:gd name="connsiteX238" fmla="*/ 3430739 w 9147534"/>
              <a:gd name="connsiteY238" fmla="*/ 8023 h 224105"/>
              <a:gd name="connsiteX239" fmla="*/ 3450109 w 9147534"/>
              <a:gd name="connsiteY239" fmla="*/ 0 h 224105"/>
              <a:gd name="connsiteX240" fmla="*/ 3259959 w 9147534"/>
              <a:gd name="connsiteY240" fmla="*/ 0 h 224105"/>
              <a:gd name="connsiteX241" fmla="*/ 3279329 w 9147534"/>
              <a:gd name="connsiteY241" fmla="*/ 8023 h 224105"/>
              <a:gd name="connsiteX242" fmla="*/ 3448647 w 9147534"/>
              <a:gd name="connsiteY242" fmla="*/ 177341 h 224105"/>
              <a:gd name="connsiteX243" fmla="*/ 3448647 w 9147534"/>
              <a:gd name="connsiteY243" fmla="*/ 216082 h 224105"/>
              <a:gd name="connsiteX244" fmla="*/ 3409906 w 9147534"/>
              <a:gd name="connsiteY244" fmla="*/ 216082 h 224105"/>
              <a:gd name="connsiteX245" fmla="*/ 3240589 w 9147534"/>
              <a:gd name="connsiteY245" fmla="*/ 46764 h 224105"/>
              <a:gd name="connsiteX246" fmla="*/ 3240589 w 9147534"/>
              <a:gd name="connsiteY246" fmla="*/ 8023 h 224105"/>
              <a:gd name="connsiteX247" fmla="*/ 3259959 w 9147534"/>
              <a:gd name="connsiteY247" fmla="*/ 0 h 224105"/>
              <a:gd name="connsiteX248" fmla="*/ 3069808 w 9147534"/>
              <a:gd name="connsiteY248" fmla="*/ 0 h 224105"/>
              <a:gd name="connsiteX249" fmla="*/ 3089179 w 9147534"/>
              <a:gd name="connsiteY249" fmla="*/ 8023 h 224105"/>
              <a:gd name="connsiteX250" fmla="*/ 3258496 w 9147534"/>
              <a:gd name="connsiteY250" fmla="*/ 177341 h 224105"/>
              <a:gd name="connsiteX251" fmla="*/ 3258496 w 9147534"/>
              <a:gd name="connsiteY251" fmla="*/ 216082 h 224105"/>
              <a:gd name="connsiteX252" fmla="*/ 3219755 w 9147534"/>
              <a:gd name="connsiteY252" fmla="*/ 216082 h 224105"/>
              <a:gd name="connsiteX253" fmla="*/ 3050438 w 9147534"/>
              <a:gd name="connsiteY253" fmla="*/ 46764 h 224105"/>
              <a:gd name="connsiteX254" fmla="*/ 3050438 w 9147534"/>
              <a:gd name="connsiteY254" fmla="*/ 8023 h 224105"/>
              <a:gd name="connsiteX255" fmla="*/ 3069808 w 9147534"/>
              <a:gd name="connsiteY255" fmla="*/ 0 h 224105"/>
              <a:gd name="connsiteX256" fmla="*/ 2879657 w 9147534"/>
              <a:gd name="connsiteY256" fmla="*/ 0 h 224105"/>
              <a:gd name="connsiteX257" fmla="*/ 2899028 w 9147534"/>
              <a:gd name="connsiteY257" fmla="*/ 8023 h 224105"/>
              <a:gd name="connsiteX258" fmla="*/ 3068345 w 9147534"/>
              <a:gd name="connsiteY258" fmla="*/ 177341 h 224105"/>
              <a:gd name="connsiteX259" fmla="*/ 3068345 w 9147534"/>
              <a:gd name="connsiteY259" fmla="*/ 216082 h 224105"/>
              <a:gd name="connsiteX260" fmla="*/ 3029604 w 9147534"/>
              <a:gd name="connsiteY260" fmla="*/ 216082 h 224105"/>
              <a:gd name="connsiteX261" fmla="*/ 2860288 w 9147534"/>
              <a:gd name="connsiteY261" fmla="*/ 46764 h 224105"/>
              <a:gd name="connsiteX262" fmla="*/ 2860288 w 9147534"/>
              <a:gd name="connsiteY262" fmla="*/ 8023 h 224105"/>
              <a:gd name="connsiteX263" fmla="*/ 2879657 w 9147534"/>
              <a:gd name="connsiteY263" fmla="*/ 0 h 224105"/>
              <a:gd name="connsiteX264" fmla="*/ 2689507 w 9147534"/>
              <a:gd name="connsiteY264" fmla="*/ 0 h 224105"/>
              <a:gd name="connsiteX265" fmla="*/ 2708877 w 9147534"/>
              <a:gd name="connsiteY265" fmla="*/ 8023 h 224105"/>
              <a:gd name="connsiteX266" fmla="*/ 2878195 w 9147534"/>
              <a:gd name="connsiteY266" fmla="*/ 177341 h 224105"/>
              <a:gd name="connsiteX267" fmla="*/ 2878195 w 9147534"/>
              <a:gd name="connsiteY267" fmla="*/ 216082 h 224105"/>
              <a:gd name="connsiteX268" fmla="*/ 2839453 w 9147534"/>
              <a:gd name="connsiteY268" fmla="*/ 216082 h 224105"/>
              <a:gd name="connsiteX269" fmla="*/ 2670136 w 9147534"/>
              <a:gd name="connsiteY269" fmla="*/ 46764 h 224105"/>
              <a:gd name="connsiteX270" fmla="*/ 2670136 w 9147534"/>
              <a:gd name="connsiteY270" fmla="*/ 8023 h 224105"/>
              <a:gd name="connsiteX271" fmla="*/ 2689507 w 9147534"/>
              <a:gd name="connsiteY271" fmla="*/ 0 h 224105"/>
              <a:gd name="connsiteX272" fmla="*/ 2499356 w 9147534"/>
              <a:gd name="connsiteY272" fmla="*/ 0 h 224105"/>
              <a:gd name="connsiteX273" fmla="*/ 2518727 w 9147534"/>
              <a:gd name="connsiteY273" fmla="*/ 8023 h 224105"/>
              <a:gd name="connsiteX274" fmla="*/ 2688044 w 9147534"/>
              <a:gd name="connsiteY274" fmla="*/ 177341 h 224105"/>
              <a:gd name="connsiteX275" fmla="*/ 2688044 w 9147534"/>
              <a:gd name="connsiteY275" fmla="*/ 216082 h 224105"/>
              <a:gd name="connsiteX276" fmla="*/ 2649303 w 9147534"/>
              <a:gd name="connsiteY276" fmla="*/ 216082 h 224105"/>
              <a:gd name="connsiteX277" fmla="*/ 2479986 w 9147534"/>
              <a:gd name="connsiteY277" fmla="*/ 46764 h 224105"/>
              <a:gd name="connsiteX278" fmla="*/ 2479986 w 9147534"/>
              <a:gd name="connsiteY278" fmla="*/ 8023 h 224105"/>
              <a:gd name="connsiteX279" fmla="*/ 2499356 w 9147534"/>
              <a:gd name="connsiteY279" fmla="*/ 0 h 224105"/>
              <a:gd name="connsiteX280" fmla="*/ 2309206 w 9147534"/>
              <a:gd name="connsiteY280" fmla="*/ 0 h 224105"/>
              <a:gd name="connsiteX281" fmla="*/ 2328576 w 9147534"/>
              <a:gd name="connsiteY281" fmla="*/ 8023 h 224105"/>
              <a:gd name="connsiteX282" fmla="*/ 2497893 w 9147534"/>
              <a:gd name="connsiteY282" fmla="*/ 177341 h 224105"/>
              <a:gd name="connsiteX283" fmla="*/ 2497893 w 9147534"/>
              <a:gd name="connsiteY283" fmla="*/ 216082 h 224105"/>
              <a:gd name="connsiteX284" fmla="*/ 2459153 w 9147534"/>
              <a:gd name="connsiteY284" fmla="*/ 216082 h 224105"/>
              <a:gd name="connsiteX285" fmla="*/ 2289835 w 9147534"/>
              <a:gd name="connsiteY285" fmla="*/ 46764 h 224105"/>
              <a:gd name="connsiteX286" fmla="*/ 2289835 w 9147534"/>
              <a:gd name="connsiteY286" fmla="*/ 8023 h 224105"/>
              <a:gd name="connsiteX287" fmla="*/ 2309206 w 9147534"/>
              <a:gd name="connsiteY287" fmla="*/ 0 h 224105"/>
              <a:gd name="connsiteX288" fmla="*/ 2119055 w 9147534"/>
              <a:gd name="connsiteY288" fmla="*/ 0 h 224105"/>
              <a:gd name="connsiteX289" fmla="*/ 2138425 w 9147534"/>
              <a:gd name="connsiteY289" fmla="*/ 8023 h 224105"/>
              <a:gd name="connsiteX290" fmla="*/ 2307742 w 9147534"/>
              <a:gd name="connsiteY290" fmla="*/ 177341 h 224105"/>
              <a:gd name="connsiteX291" fmla="*/ 2307742 w 9147534"/>
              <a:gd name="connsiteY291" fmla="*/ 216082 h 224105"/>
              <a:gd name="connsiteX292" fmla="*/ 2269002 w 9147534"/>
              <a:gd name="connsiteY292" fmla="*/ 216082 h 224105"/>
              <a:gd name="connsiteX293" fmla="*/ 2099684 w 9147534"/>
              <a:gd name="connsiteY293" fmla="*/ 46764 h 224105"/>
              <a:gd name="connsiteX294" fmla="*/ 2099684 w 9147534"/>
              <a:gd name="connsiteY294" fmla="*/ 8023 h 224105"/>
              <a:gd name="connsiteX295" fmla="*/ 2119055 w 9147534"/>
              <a:gd name="connsiteY295" fmla="*/ 0 h 224105"/>
              <a:gd name="connsiteX296" fmla="*/ 1928904 w 9147534"/>
              <a:gd name="connsiteY296" fmla="*/ 0 h 224105"/>
              <a:gd name="connsiteX297" fmla="*/ 1948274 w 9147534"/>
              <a:gd name="connsiteY297" fmla="*/ 8023 h 224105"/>
              <a:gd name="connsiteX298" fmla="*/ 2117591 w 9147534"/>
              <a:gd name="connsiteY298" fmla="*/ 177341 h 224105"/>
              <a:gd name="connsiteX299" fmla="*/ 2117591 w 9147534"/>
              <a:gd name="connsiteY299" fmla="*/ 216082 h 224105"/>
              <a:gd name="connsiteX300" fmla="*/ 2078851 w 9147534"/>
              <a:gd name="connsiteY300" fmla="*/ 216082 h 224105"/>
              <a:gd name="connsiteX301" fmla="*/ 1909533 w 9147534"/>
              <a:gd name="connsiteY301" fmla="*/ 46764 h 224105"/>
              <a:gd name="connsiteX302" fmla="*/ 1909533 w 9147534"/>
              <a:gd name="connsiteY302" fmla="*/ 8023 h 224105"/>
              <a:gd name="connsiteX303" fmla="*/ 1928904 w 9147534"/>
              <a:gd name="connsiteY303" fmla="*/ 0 h 224105"/>
              <a:gd name="connsiteX304" fmla="*/ 1738752 w 9147534"/>
              <a:gd name="connsiteY304" fmla="*/ 0 h 224105"/>
              <a:gd name="connsiteX305" fmla="*/ 1758123 w 9147534"/>
              <a:gd name="connsiteY305" fmla="*/ 8023 h 224105"/>
              <a:gd name="connsiteX306" fmla="*/ 1927441 w 9147534"/>
              <a:gd name="connsiteY306" fmla="*/ 177341 h 224105"/>
              <a:gd name="connsiteX307" fmla="*/ 1927441 w 9147534"/>
              <a:gd name="connsiteY307" fmla="*/ 216082 h 224105"/>
              <a:gd name="connsiteX308" fmla="*/ 1888699 w 9147534"/>
              <a:gd name="connsiteY308" fmla="*/ 216082 h 224105"/>
              <a:gd name="connsiteX309" fmla="*/ 1719381 w 9147534"/>
              <a:gd name="connsiteY309" fmla="*/ 46764 h 224105"/>
              <a:gd name="connsiteX310" fmla="*/ 1719381 w 9147534"/>
              <a:gd name="connsiteY310" fmla="*/ 8023 h 224105"/>
              <a:gd name="connsiteX311" fmla="*/ 1738752 w 9147534"/>
              <a:gd name="connsiteY311" fmla="*/ 0 h 224105"/>
              <a:gd name="connsiteX312" fmla="*/ 1548601 w 9147534"/>
              <a:gd name="connsiteY312" fmla="*/ 0 h 224105"/>
              <a:gd name="connsiteX313" fmla="*/ 1567972 w 9147534"/>
              <a:gd name="connsiteY313" fmla="*/ 8023 h 224105"/>
              <a:gd name="connsiteX314" fmla="*/ 1737289 w 9147534"/>
              <a:gd name="connsiteY314" fmla="*/ 177341 h 224105"/>
              <a:gd name="connsiteX315" fmla="*/ 1737289 w 9147534"/>
              <a:gd name="connsiteY315" fmla="*/ 216082 h 224105"/>
              <a:gd name="connsiteX316" fmla="*/ 1698548 w 9147534"/>
              <a:gd name="connsiteY316" fmla="*/ 216082 h 224105"/>
              <a:gd name="connsiteX317" fmla="*/ 1529231 w 9147534"/>
              <a:gd name="connsiteY317" fmla="*/ 46764 h 224105"/>
              <a:gd name="connsiteX318" fmla="*/ 1529231 w 9147534"/>
              <a:gd name="connsiteY318" fmla="*/ 8023 h 224105"/>
              <a:gd name="connsiteX319" fmla="*/ 1548601 w 9147534"/>
              <a:gd name="connsiteY319" fmla="*/ 0 h 224105"/>
              <a:gd name="connsiteX320" fmla="*/ 1358451 w 9147534"/>
              <a:gd name="connsiteY320" fmla="*/ 0 h 224105"/>
              <a:gd name="connsiteX321" fmla="*/ 1377821 w 9147534"/>
              <a:gd name="connsiteY321" fmla="*/ 8023 h 224105"/>
              <a:gd name="connsiteX322" fmla="*/ 1547138 w 9147534"/>
              <a:gd name="connsiteY322" fmla="*/ 177341 h 224105"/>
              <a:gd name="connsiteX323" fmla="*/ 1547138 w 9147534"/>
              <a:gd name="connsiteY323" fmla="*/ 216082 h 224105"/>
              <a:gd name="connsiteX324" fmla="*/ 1508397 w 9147534"/>
              <a:gd name="connsiteY324" fmla="*/ 216082 h 224105"/>
              <a:gd name="connsiteX325" fmla="*/ 1339080 w 9147534"/>
              <a:gd name="connsiteY325" fmla="*/ 46764 h 224105"/>
              <a:gd name="connsiteX326" fmla="*/ 1339080 w 9147534"/>
              <a:gd name="connsiteY326" fmla="*/ 8023 h 224105"/>
              <a:gd name="connsiteX327" fmla="*/ 1358451 w 9147534"/>
              <a:gd name="connsiteY327" fmla="*/ 0 h 224105"/>
              <a:gd name="connsiteX328" fmla="*/ 1168300 w 9147534"/>
              <a:gd name="connsiteY328" fmla="*/ 0 h 224105"/>
              <a:gd name="connsiteX329" fmla="*/ 1187670 w 9147534"/>
              <a:gd name="connsiteY329" fmla="*/ 8023 h 224105"/>
              <a:gd name="connsiteX330" fmla="*/ 1356988 w 9147534"/>
              <a:gd name="connsiteY330" fmla="*/ 177341 h 224105"/>
              <a:gd name="connsiteX331" fmla="*/ 1356988 w 9147534"/>
              <a:gd name="connsiteY331" fmla="*/ 216082 h 224105"/>
              <a:gd name="connsiteX332" fmla="*/ 1318247 w 9147534"/>
              <a:gd name="connsiteY332" fmla="*/ 216082 h 224105"/>
              <a:gd name="connsiteX333" fmla="*/ 1148929 w 9147534"/>
              <a:gd name="connsiteY333" fmla="*/ 46764 h 224105"/>
              <a:gd name="connsiteX334" fmla="*/ 1148929 w 9147534"/>
              <a:gd name="connsiteY334" fmla="*/ 8023 h 224105"/>
              <a:gd name="connsiteX335" fmla="*/ 1168300 w 9147534"/>
              <a:gd name="connsiteY335" fmla="*/ 0 h 224105"/>
              <a:gd name="connsiteX336" fmla="*/ 978149 w 9147534"/>
              <a:gd name="connsiteY336" fmla="*/ 0 h 224105"/>
              <a:gd name="connsiteX337" fmla="*/ 997519 w 9147534"/>
              <a:gd name="connsiteY337" fmla="*/ 8023 h 224105"/>
              <a:gd name="connsiteX338" fmla="*/ 1166837 w 9147534"/>
              <a:gd name="connsiteY338" fmla="*/ 177341 h 224105"/>
              <a:gd name="connsiteX339" fmla="*/ 1166837 w 9147534"/>
              <a:gd name="connsiteY339" fmla="*/ 216082 h 224105"/>
              <a:gd name="connsiteX340" fmla="*/ 1128096 w 9147534"/>
              <a:gd name="connsiteY340" fmla="*/ 216082 h 224105"/>
              <a:gd name="connsiteX341" fmla="*/ 958778 w 9147534"/>
              <a:gd name="connsiteY341" fmla="*/ 46764 h 224105"/>
              <a:gd name="connsiteX342" fmla="*/ 958778 w 9147534"/>
              <a:gd name="connsiteY342" fmla="*/ 8023 h 224105"/>
              <a:gd name="connsiteX343" fmla="*/ 978149 w 9147534"/>
              <a:gd name="connsiteY343" fmla="*/ 0 h 224105"/>
              <a:gd name="connsiteX344" fmla="*/ 787998 w 9147534"/>
              <a:gd name="connsiteY344" fmla="*/ 0 h 224105"/>
              <a:gd name="connsiteX345" fmla="*/ 807369 w 9147534"/>
              <a:gd name="connsiteY345" fmla="*/ 8023 h 224105"/>
              <a:gd name="connsiteX346" fmla="*/ 976686 w 9147534"/>
              <a:gd name="connsiteY346" fmla="*/ 177341 h 224105"/>
              <a:gd name="connsiteX347" fmla="*/ 976686 w 9147534"/>
              <a:gd name="connsiteY347" fmla="*/ 216082 h 224105"/>
              <a:gd name="connsiteX348" fmla="*/ 937946 w 9147534"/>
              <a:gd name="connsiteY348" fmla="*/ 216082 h 224105"/>
              <a:gd name="connsiteX349" fmla="*/ 768627 w 9147534"/>
              <a:gd name="connsiteY349" fmla="*/ 46764 h 224105"/>
              <a:gd name="connsiteX350" fmla="*/ 768627 w 9147534"/>
              <a:gd name="connsiteY350" fmla="*/ 8023 h 224105"/>
              <a:gd name="connsiteX351" fmla="*/ 787998 w 9147534"/>
              <a:gd name="connsiteY351" fmla="*/ 0 h 224105"/>
              <a:gd name="connsiteX352" fmla="*/ 597847 w 9147534"/>
              <a:gd name="connsiteY352" fmla="*/ 0 h 224105"/>
              <a:gd name="connsiteX353" fmla="*/ 617218 w 9147534"/>
              <a:gd name="connsiteY353" fmla="*/ 8023 h 224105"/>
              <a:gd name="connsiteX354" fmla="*/ 786535 w 9147534"/>
              <a:gd name="connsiteY354" fmla="*/ 177341 h 224105"/>
              <a:gd name="connsiteX355" fmla="*/ 786535 w 9147534"/>
              <a:gd name="connsiteY355" fmla="*/ 216082 h 224105"/>
              <a:gd name="connsiteX356" fmla="*/ 747794 w 9147534"/>
              <a:gd name="connsiteY356" fmla="*/ 216082 h 224105"/>
              <a:gd name="connsiteX357" fmla="*/ 578477 w 9147534"/>
              <a:gd name="connsiteY357" fmla="*/ 46764 h 224105"/>
              <a:gd name="connsiteX358" fmla="*/ 578477 w 9147534"/>
              <a:gd name="connsiteY358" fmla="*/ 8023 h 224105"/>
              <a:gd name="connsiteX359" fmla="*/ 597847 w 9147534"/>
              <a:gd name="connsiteY359" fmla="*/ 0 h 224105"/>
              <a:gd name="connsiteX360" fmla="*/ 407697 w 9147534"/>
              <a:gd name="connsiteY360" fmla="*/ 0 h 224105"/>
              <a:gd name="connsiteX361" fmla="*/ 427067 w 9147534"/>
              <a:gd name="connsiteY361" fmla="*/ 8023 h 224105"/>
              <a:gd name="connsiteX362" fmla="*/ 596384 w 9147534"/>
              <a:gd name="connsiteY362" fmla="*/ 177341 h 224105"/>
              <a:gd name="connsiteX363" fmla="*/ 596384 w 9147534"/>
              <a:gd name="connsiteY363" fmla="*/ 216082 h 224105"/>
              <a:gd name="connsiteX364" fmla="*/ 557643 w 9147534"/>
              <a:gd name="connsiteY364" fmla="*/ 216082 h 224105"/>
              <a:gd name="connsiteX365" fmla="*/ 388326 w 9147534"/>
              <a:gd name="connsiteY365" fmla="*/ 46764 h 224105"/>
              <a:gd name="connsiteX366" fmla="*/ 388326 w 9147534"/>
              <a:gd name="connsiteY366" fmla="*/ 8023 h 224105"/>
              <a:gd name="connsiteX367" fmla="*/ 407697 w 9147534"/>
              <a:gd name="connsiteY367" fmla="*/ 0 h 224105"/>
              <a:gd name="connsiteX368" fmla="*/ 217545 w 9147534"/>
              <a:gd name="connsiteY368" fmla="*/ 0 h 224105"/>
              <a:gd name="connsiteX369" fmla="*/ 236916 w 9147534"/>
              <a:gd name="connsiteY369" fmla="*/ 8023 h 224105"/>
              <a:gd name="connsiteX370" fmla="*/ 406233 w 9147534"/>
              <a:gd name="connsiteY370" fmla="*/ 177341 h 224105"/>
              <a:gd name="connsiteX371" fmla="*/ 406233 w 9147534"/>
              <a:gd name="connsiteY371" fmla="*/ 216082 h 224105"/>
              <a:gd name="connsiteX372" fmla="*/ 367492 w 9147534"/>
              <a:gd name="connsiteY372" fmla="*/ 216082 h 224105"/>
              <a:gd name="connsiteX373" fmla="*/ 198175 w 9147534"/>
              <a:gd name="connsiteY373" fmla="*/ 46764 h 224105"/>
              <a:gd name="connsiteX374" fmla="*/ 198175 w 9147534"/>
              <a:gd name="connsiteY374" fmla="*/ 8023 h 224105"/>
              <a:gd name="connsiteX375" fmla="*/ 217545 w 9147534"/>
              <a:gd name="connsiteY375" fmla="*/ 0 h 224105"/>
              <a:gd name="connsiteX376" fmla="*/ 27394 w 9147534"/>
              <a:gd name="connsiteY376" fmla="*/ 0 h 224105"/>
              <a:gd name="connsiteX377" fmla="*/ 46765 w 9147534"/>
              <a:gd name="connsiteY377" fmla="*/ 8023 h 224105"/>
              <a:gd name="connsiteX378" fmla="*/ 216083 w 9147534"/>
              <a:gd name="connsiteY378" fmla="*/ 177341 h 224105"/>
              <a:gd name="connsiteX379" fmla="*/ 216083 w 9147534"/>
              <a:gd name="connsiteY379" fmla="*/ 216082 h 224105"/>
              <a:gd name="connsiteX380" fmla="*/ 177342 w 9147534"/>
              <a:gd name="connsiteY380" fmla="*/ 216082 h 224105"/>
              <a:gd name="connsiteX381" fmla="*/ 8025 w 9147534"/>
              <a:gd name="connsiteY381" fmla="*/ 46764 h 224105"/>
              <a:gd name="connsiteX382" fmla="*/ 8025 w 9147534"/>
              <a:gd name="connsiteY382" fmla="*/ 8023 h 224105"/>
              <a:gd name="connsiteX383" fmla="*/ 27394 w 9147534"/>
              <a:gd name="connsiteY383" fmla="*/ 0 h 22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</a:cxnLst>
            <a:rect l="l" t="t" r="r" b="b"/>
            <a:pathLst>
              <a:path w="9147534" h="224105">
                <a:moveTo>
                  <a:pt x="8950824" y="0"/>
                </a:moveTo>
                <a:cubicBezTo>
                  <a:pt x="8957834" y="0"/>
                  <a:pt x="8964845" y="2674"/>
                  <a:pt x="8970194" y="8023"/>
                </a:cubicBezTo>
                <a:lnTo>
                  <a:pt x="9139511" y="177341"/>
                </a:lnTo>
                <a:cubicBezTo>
                  <a:pt x="9150209" y="188039"/>
                  <a:pt x="9150209" y="205384"/>
                  <a:pt x="9139511" y="216082"/>
                </a:cubicBezTo>
                <a:cubicBezTo>
                  <a:pt x="9128813" y="226780"/>
                  <a:pt x="9111468" y="226780"/>
                  <a:pt x="9100770" y="216082"/>
                </a:cubicBezTo>
                <a:lnTo>
                  <a:pt x="8931453" y="46764"/>
                </a:lnTo>
                <a:cubicBezTo>
                  <a:pt x="8920755" y="36067"/>
                  <a:pt x="8920755" y="18721"/>
                  <a:pt x="8931453" y="8023"/>
                </a:cubicBezTo>
                <a:cubicBezTo>
                  <a:pt x="8936802" y="2674"/>
                  <a:pt x="8943813" y="0"/>
                  <a:pt x="8950824" y="0"/>
                </a:cubicBezTo>
                <a:close/>
                <a:moveTo>
                  <a:pt x="8760672" y="0"/>
                </a:moveTo>
                <a:cubicBezTo>
                  <a:pt x="8767682" y="0"/>
                  <a:pt x="8774693" y="2674"/>
                  <a:pt x="8780042" y="8023"/>
                </a:cubicBezTo>
                <a:lnTo>
                  <a:pt x="8949359" y="177341"/>
                </a:lnTo>
                <a:cubicBezTo>
                  <a:pt x="8960057" y="188039"/>
                  <a:pt x="8960057" y="205384"/>
                  <a:pt x="8949359" y="216082"/>
                </a:cubicBezTo>
                <a:cubicBezTo>
                  <a:pt x="8938661" y="226780"/>
                  <a:pt x="8921316" y="226780"/>
                  <a:pt x="8910618" y="216082"/>
                </a:cubicBezTo>
                <a:lnTo>
                  <a:pt x="8741301" y="46764"/>
                </a:lnTo>
                <a:cubicBezTo>
                  <a:pt x="8730603" y="36067"/>
                  <a:pt x="8730603" y="18721"/>
                  <a:pt x="8741301" y="8023"/>
                </a:cubicBezTo>
                <a:cubicBezTo>
                  <a:pt x="8746650" y="2674"/>
                  <a:pt x="8753661" y="0"/>
                  <a:pt x="8760672" y="0"/>
                </a:cubicBezTo>
                <a:close/>
                <a:moveTo>
                  <a:pt x="8570520" y="0"/>
                </a:moveTo>
                <a:cubicBezTo>
                  <a:pt x="8577531" y="0"/>
                  <a:pt x="8584542" y="2674"/>
                  <a:pt x="8589891" y="8023"/>
                </a:cubicBezTo>
                <a:lnTo>
                  <a:pt x="8759208" y="177341"/>
                </a:lnTo>
                <a:cubicBezTo>
                  <a:pt x="8769906" y="188039"/>
                  <a:pt x="8769906" y="205384"/>
                  <a:pt x="8759208" y="216082"/>
                </a:cubicBezTo>
                <a:cubicBezTo>
                  <a:pt x="8748510" y="226780"/>
                  <a:pt x="8731165" y="226780"/>
                  <a:pt x="8720467" y="216082"/>
                </a:cubicBezTo>
                <a:lnTo>
                  <a:pt x="8551150" y="46764"/>
                </a:lnTo>
                <a:cubicBezTo>
                  <a:pt x="8540452" y="36067"/>
                  <a:pt x="8540452" y="18721"/>
                  <a:pt x="8551150" y="8023"/>
                </a:cubicBezTo>
                <a:cubicBezTo>
                  <a:pt x="8556499" y="2674"/>
                  <a:pt x="8563510" y="0"/>
                  <a:pt x="8570520" y="0"/>
                </a:cubicBezTo>
                <a:close/>
                <a:moveTo>
                  <a:pt x="8380370" y="0"/>
                </a:moveTo>
                <a:cubicBezTo>
                  <a:pt x="8387380" y="0"/>
                  <a:pt x="8394391" y="2674"/>
                  <a:pt x="8399740" y="8023"/>
                </a:cubicBezTo>
                <a:lnTo>
                  <a:pt x="8569057" y="177341"/>
                </a:lnTo>
                <a:cubicBezTo>
                  <a:pt x="8579755" y="188039"/>
                  <a:pt x="8579755" y="205384"/>
                  <a:pt x="8569057" y="216082"/>
                </a:cubicBezTo>
                <a:cubicBezTo>
                  <a:pt x="8558359" y="226780"/>
                  <a:pt x="8541014" y="226780"/>
                  <a:pt x="8530316" y="216082"/>
                </a:cubicBezTo>
                <a:lnTo>
                  <a:pt x="8360999" y="46764"/>
                </a:lnTo>
                <a:cubicBezTo>
                  <a:pt x="8350301" y="36067"/>
                  <a:pt x="8350301" y="18721"/>
                  <a:pt x="8360999" y="8023"/>
                </a:cubicBezTo>
                <a:cubicBezTo>
                  <a:pt x="8366348" y="2674"/>
                  <a:pt x="8373359" y="0"/>
                  <a:pt x="8380370" y="0"/>
                </a:cubicBezTo>
                <a:close/>
                <a:moveTo>
                  <a:pt x="8190219" y="0"/>
                </a:moveTo>
                <a:cubicBezTo>
                  <a:pt x="8197229" y="0"/>
                  <a:pt x="8204240" y="2674"/>
                  <a:pt x="8209589" y="8023"/>
                </a:cubicBezTo>
                <a:lnTo>
                  <a:pt x="8378906" y="177341"/>
                </a:lnTo>
                <a:cubicBezTo>
                  <a:pt x="8389604" y="188039"/>
                  <a:pt x="8389604" y="205384"/>
                  <a:pt x="8378906" y="216082"/>
                </a:cubicBezTo>
                <a:cubicBezTo>
                  <a:pt x="8368208" y="226780"/>
                  <a:pt x="8350863" y="226780"/>
                  <a:pt x="8340165" y="216082"/>
                </a:cubicBezTo>
                <a:lnTo>
                  <a:pt x="8170848" y="46764"/>
                </a:lnTo>
                <a:cubicBezTo>
                  <a:pt x="8160150" y="36067"/>
                  <a:pt x="8160150" y="18721"/>
                  <a:pt x="8170848" y="8023"/>
                </a:cubicBezTo>
                <a:cubicBezTo>
                  <a:pt x="8176197" y="2674"/>
                  <a:pt x="8183208" y="0"/>
                  <a:pt x="8190219" y="0"/>
                </a:cubicBezTo>
                <a:close/>
                <a:moveTo>
                  <a:pt x="8000068" y="0"/>
                </a:moveTo>
                <a:cubicBezTo>
                  <a:pt x="8007078" y="0"/>
                  <a:pt x="8014089" y="2674"/>
                  <a:pt x="8019438" y="8023"/>
                </a:cubicBezTo>
                <a:lnTo>
                  <a:pt x="8188755" y="177341"/>
                </a:lnTo>
                <a:cubicBezTo>
                  <a:pt x="8199453" y="188039"/>
                  <a:pt x="8199453" y="205384"/>
                  <a:pt x="8188755" y="216082"/>
                </a:cubicBezTo>
                <a:cubicBezTo>
                  <a:pt x="8178057" y="226780"/>
                  <a:pt x="8160712" y="226780"/>
                  <a:pt x="8150014" y="216082"/>
                </a:cubicBezTo>
                <a:lnTo>
                  <a:pt x="7980697" y="46764"/>
                </a:lnTo>
                <a:cubicBezTo>
                  <a:pt x="7969999" y="36067"/>
                  <a:pt x="7969999" y="18721"/>
                  <a:pt x="7980697" y="8023"/>
                </a:cubicBezTo>
                <a:cubicBezTo>
                  <a:pt x="7986046" y="2674"/>
                  <a:pt x="7993057" y="0"/>
                  <a:pt x="8000068" y="0"/>
                </a:cubicBezTo>
                <a:close/>
                <a:moveTo>
                  <a:pt x="7809917" y="0"/>
                </a:moveTo>
                <a:cubicBezTo>
                  <a:pt x="7816927" y="0"/>
                  <a:pt x="7823938" y="2674"/>
                  <a:pt x="7829287" y="8023"/>
                </a:cubicBezTo>
                <a:lnTo>
                  <a:pt x="7998604" y="177341"/>
                </a:lnTo>
                <a:cubicBezTo>
                  <a:pt x="8009302" y="188039"/>
                  <a:pt x="8009302" y="205384"/>
                  <a:pt x="7998604" y="216082"/>
                </a:cubicBezTo>
                <a:cubicBezTo>
                  <a:pt x="7987907" y="226780"/>
                  <a:pt x="7970561" y="226780"/>
                  <a:pt x="7959863" y="216082"/>
                </a:cubicBezTo>
                <a:lnTo>
                  <a:pt x="7790546" y="46764"/>
                </a:lnTo>
                <a:cubicBezTo>
                  <a:pt x="7779848" y="36067"/>
                  <a:pt x="7779848" y="18721"/>
                  <a:pt x="7790546" y="8023"/>
                </a:cubicBezTo>
                <a:cubicBezTo>
                  <a:pt x="7795895" y="2674"/>
                  <a:pt x="7802906" y="0"/>
                  <a:pt x="7809917" y="0"/>
                </a:cubicBezTo>
                <a:close/>
                <a:moveTo>
                  <a:pt x="7619766" y="0"/>
                </a:moveTo>
                <a:cubicBezTo>
                  <a:pt x="7626776" y="0"/>
                  <a:pt x="7633787" y="2674"/>
                  <a:pt x="7639136" y="8023"/>
                </a:cubicBezTo>
                <a:lnTo>
                  <a:pt x="7808453" y="177341"/>
                </a:lnTo>
                <a:cubicBezTo>
                  <a:pt x="7819151" y="188039"/>
                  <a:pt x="7819151" y="205384"/>
                  <a:pt x="7808453" y="216082"/>
                </a:cubicBezTo>
                <a:cubicBezTo>
                  <a:pt x="7797756" y="226780"/>
                  <a:pt x="7780410" y="226780"/>
                  <a:pt x="7769712" y="216082"/>
                </a:cubicBezTo>
                <a:lnTo>
                  <a:pt x="7600395" y="46764"/>
                </a:lnTo>
                <a:cubicBezTo>
                  <a:pt x="7589697" y="36067"/>
                  <a:pt x="7589697" y="18721"/>
                  <a:pt x="7600395" y="8023"/>
                </a:cubicBezTo>
                <a:cubicBezTo>
                  <a:pt x="7605744" y="2674"/>
                  <a:pt x="7612755" y="0"/>
                  <a:pt x="7619766" y="0"/>
                </a:cubicBezTo>
                <a:close/>
                <a:moveTo>
                  <a:pt x="7429615" y="0"/>
                </a:moveTo>
                <a:cubicBezTo>
                  <a:pt x="7436625" y="0"/>
                  <a:pt x="7443636" y="2674"/>
                  <a:pt x="7448985" y="8023"/>
                </a:cubicBezTo>
                <a:lnTo>
                  <a:pt x="7618302" y="177341"/>
                </a:lnTo>
                <a:cubicBezTo>
                  <a:pt x="7629000" y="188039"/>
                  <a:pt x="7629000" y="205384"/>
                  <a:pt x="7618302" y="216082"/>
                </a:cubicBezTo>
                <a:cubicBezTo>
                  <a:pt x="7607605" y="226780"/>
                  <a:pt x="7590259" y="226780"/>
                  <a:pt x="7579561" y="216082"/>
                </a:cubicBezTo>
                <a:lnTo>
                  <a:pt x="7410244" y="46764"/>
                </a:lnTo>
                <a:cubicBezTo>
                  <a:pt x="7399546" y="36067"/>
                  <a:pt x="7399546" y="18721"/>
                  <a:pt x="7410244" y="8023"/>
                </a:cubicBezTo>
                <a:cubicBezTo>
                  <a:pt x="7415593" y="2674"/>
                  <a:pt x="7422604" y="0"/>
                  <a:pt x="7429615" y="0"/>
                </a:cubicBezTo>
                <a:close/>
                <a:moveTo>
                  <a:pt x="7239464" y="0"/>
                </a:moveTo>
                <a:cubicBezTo>
                  <a:pt x="7246474" y="0"/>
                  <a:pt x="7253485" y="2674"/>
                  <a:pt x="7258834" y="8023"/>
                </a:cubicBezTo>
                <a:lnTo>
                  <a:pt x="7428151" y="177341"/>
                </a:lnTo>
                <a:cubicBezTo>
                  <a:pt x="7438849" y="188039"/>
                  <a:pt x="7438849" y="205384"/>
                  <a:pt x="7428151" y="216082"/>
                </a:cubicBezTo>
                <a:cubicBezTo>
                  <a:pt x="7417454" y="226780"/>
                  <a:pt x="7400108" y="226780"/>
                  <a:pt x="7389410" y="216082"/>
                </a:cubicBezTo>
                <a:lnTo>
                  <a:pt x="7220093" y="46764"/>
                </a:lnTo>
                <a:cubicBezTo>
                  <a:pt x="7209395" y="36067"/>
                  <a:pt x="7209395" y="18721"/>
                  <a:pt x="7220093" y="8023"/>
                </a:cubicBezTo>
                <a:cubicBezTo>
                  <a:pt x="7225442" y="2674"/>
                  <a:pt x="7232453" y="0"/>
                  <a:pt x="7239464" y="0"/>
                </a:cubicBezTo>
                <a:close/>
                <a:moveTo>
                  <a:pt x="7049313" y="0"/>
                </a:moveTo>
                <a:cubicBezTo>
                  <a:pt x="7056323" y="0"/>
                  <a:pt x="7063334" y="2674"/>
                  <a:pt x="7068683" y="8023"/>
                </a:cubicBezTo>
                <a:lnTo>
                  <a:pt x="7238000" y="177341"/>
                </a:lnTo>
                <a:cubicBezTo>
                  <a:pt x="7248698" y="188039"/>
                  <a:pt x="7248698" y="205384"/>
                  <a:pt x="7238000" y="216082"/>
                </a:cubicBezTo>
                <a:cubicBezTo>
                  <a:pt x="7227303" y="226780"/>
                  <a:pt x="7209957" y="226780"/>
                  <a:pt x="7199259" y="216082"/>
                </a:cubicBezTo>
                <a:lnTo>
                  <a:pt x="7029942" y="46764"/>
                </a:lnTo>
                <a:cubicBezTo>
                  <a:pt x="7019244" y="36067"/>
                  <a:pt x="7019244" y="18721"/>
                  <a:pt x="7029942" y="8023"/>
                </a:cubicBezTo>
                <a:cubicBezTo>
                  <a:pt x="7035291" y="2674"/>
                  <a:pt x="7042302" y="0"/>
                  <a:pt x="7049313" y="0"/>
                </a:cubicBezTo>
                <a:close/>
                <a:moveTo>
                  <a:pt x="6859162" y="0"/>
                </a:moveTo>
                <a:cubicBezTo>
                  <a:pt x="6866172" y="0"/>
                  <a:pt x="6873183" y="2674"/>
                  <a:pt x="6878532" y="8023"/>
                </a:cubicBezTo>
                <a:lnTo>
                  <a:pt x="7047849" y="177341"/>
                </a:lnTo>
                <a:cubicBezTo>
                  <a:pt x="7058547" y="188039"/>
                  <a:pt x="7058547" y="205384"/>
                  <a:pt x="7047849" y="216082"/>
                </a:cubicBezTo>
                <a:cubicBezTo>
                  <a:pt x="7037152" y="226780"/>
                  <a:pt x="7019806" y="226780"/>
                  <a:pt x="7009108" y="216082"/>
                </a:cubicBezTo>
                <a:lnTo>
                  <a:pt x="6839791" y="46764"/>
                </a:lnTo>
                <a:cubicBezTo>
                  <a:pt x="6829093" y="36067"/>
                  <a:pt x="6829093" y="18721"/>
                  <a:pt x="6839791" y="8023"/>
                </a:cubicBezTo>
                <a:cubicBezTo>
                  <a:pt x="6845140" y="2674"/>
                  <a:pt x="6852151" y="0"/>
                  <a:pt x="6859162" y="0"/>
                </a:cubicBezTo>
                <a:close/>
                <a:moveTo>
                  <a:pt x="6669011" y="0"/>
                </a:moveTo>
                <a:cubicBezTo>
                  <a:pt x="6676021" y="0"/>
                  <a:pt x="6683032" y="2674"/>
                  <a:pt x="6688381" y="8023"/>
                </a:cubicBezTo>
                <a:lnTo>
                  <a:pt x="6857698" y="177341"/>
                </a:lnTo>
                <a:cubicBezTo>
                  <a:pt x="6868396" y="188039"/>
                  <a:pt x="6868396" y="205384"/>
                  <a:pt x="6857698" y="216082"/>
                </a:cubicBezTo>
                <a:cubicBezTo>
                  <a:pt x="6847001" y="226780"/>
                  <a:pt x="6829655" y="226780"/>
                  <a:pt x="6818957" y="216082"/>
                </a:cubicBezTo>
                <a:lnTo>
                  <a:pt x="6649640" y="46764"/>
                </a:lnTo>
                <a:cubicBezTo>
                  <a:pt x="6638942" y="36067"/>
                  <a:pt x="6638942" y="18721"/>
                  <a:pt x="6649640" y="8023"/>
                </a:cubicBezTo>
                <a:cubicBezTo>
                  <a:pt x="6654989" y="2674"/>
                  <a:pt x="6662000" y="0"/>
                  <a:pt x="6669011" y="0"/>
                </a:cubicBezTo>
                <a:close/>
                <a:moveTo>
                  <a:pt x="6478860" y="0"/>
                </a:moveTo>
                <a:cubicBezTo>
                  <a:pt x="6485870" y="0"/>
                  <a:pt x="6492881" y="2674"/>
                  <a:pt x="6498230" y="8023"/>
                </a:cubicBezTo>
                <a:lnTo>
                  <a:pt x="6667547" y="177341"/>
                </a:lnTo>
                <a:cubicBezTo>
                  <a:pt x="6678245" y="188039"/>
                  <a:pt x="6678245" y="205384"/>
                  <a:pt x="6667547" y="216082"/>
                </a:cubicBezTo>
                <a:cubicBezTo>
                  <a:pt x="6656850" y="226780"/>
                  <a:pt x="6639504" y="226780"/>
                  <a:pt x="6628806" y="216082"/>
                </a:cubicBezTo>
                <a:lnTo>
                  <a:pt x="6459489" y="46764"/>
                </a:lnTo>
                <a:cubicBezTo>
                  <a:pt x="6448791" y="36067"/>
                  <a:pt x="6448791" y="18721"/>
                  <a:pt x="6459489" y="8023"/>
                </a:cubicBezTo>
                <a:cubicBezTo>
                  <a:pt x="6464838" y="2674"/>
                  <a:pt x="6471849" y="0"/>
                  <a:pt x="6478860" y="0"/>
                </a:cubicBezTo>
                <a:close/>
                <a:moveTo>
                  <a:pt x="6288708" y="0"/>
                </a:moveTo>
                <a:cubicBezTo>
                  <a:pt x="6295718" y="0"/>
                  <a:pt x="6302729" y="2674"/>
                  <a:pt x="6308078" y="8023"/>
                </a:cubicBezTo>
                <a:lnTo>
                  <a:pt x="6477395" y="177341"/>
                </a:lnTo>
                <a:cubicBezTo>
                  <a:pt x="6488093" y="188039"/>
                  <a:pt x="6488093" y="205384"/>
                  <a:pt x="6477395" y="216082"/>
                </a:cubicBezTo>
                <a:cubicBezTo>
                  <a:pt x="6466698" y="226780"/>
                  <a:pt x="6449352" y="226780"/>
                  <a:pt x="6438654" y="216082"/>
                </a:cubicBezTo>
                <a:lnTo>
                  <a:pt x="6269337" y="46764"/>
                </a:lnTo>
                <a:cubicBezTo>
                  <a:pt x="6258639" y="36067"/>
                  <a:pt x="6258639" y="18721"/>
                  <a:pt x="6269337" y="8023"/>
                </a:cubicBezTo>
                <a:cubicBezTo>
                  <a:pt x="6274686" y="2674"/>
                  <a:pt x="6281697" y="0"/>
                  <a:pt x="6288708" y="0"/>
                </a:cubicBezTo>
                <a:close/>
                <a:moveTo>
                  <a:pt x="6098557" y="0"/>
                </a:moveTo>
                <a:cubicBezTo>
                  <a:pt x="6105567" y="0"/>
                  <a:pt x="6112578" y="2674"/>
                  <a:pt x="6117927" y="8023"/>
                </a:cubicBezTo>
                <a:lnTo>
                  <a:pt x="6287244" y="177341"/>
                </a:lnTo>
                <a:cubicBezTo>
                  <a:pt x="6297942" y="188039"/>
                  <a:pt x="6297942" y="205384"/>
                  <a:pt x="6287244" y="216082"/>
                </a:cubicBezTo>
                <a:cubicBezTo>
                  <a:pt x="6276547" y="226780"/>
                  <a:pt x="6259201" y="226780"/>
                  <a:pt x="6248503" y="216082"/>
                </a:cubicBezTo>
                <a:lnTo>
                  <a:pt x="6079186" y="46764"/>
                </a:lnTo>
                <a:cubicBezTo>
                  <a:pt x="6068488" y="36067"/>
                  <a:pt x="6068488" y="18721"/>
                  <a:pt x="6079186" y="8023"/>
                </a:cubicBezTo>
                <a:cubicBezTo>
                  <a:pt x="6084535" y="2674"/>
                  <a:pt x="6091546" y="0"/>
                  <a:pt x="6098557" y="0"/>
                </a:cubicBezTo>
                <a:close/>
                <a:moveTo>
                  <a:pt x="5908406" y="0"/>
                </a:moveTo>
                <a:cubicBezTo>
                  <a:pt x="5915416" y="0"/>
                  <a:pt x="5922427" y="2674"/>
                  <a:pt x="5927776" y="8023"/>
                </a:cubicBezTo>
                <a:lnTo>
                  <a:pt x="6097093" y="177341"/>
                </a:lnTo>
                <a:cubicBezTo>
                  <a:pt x="6107791" y="188039"/>
                  <a:pt x="6107791" y="205384"/>
                  <a:pt x="6097093" y="216082"/>
                </a:cubicBezTo>
                <a:cubicBezTo>
                  <a:pt x="6086396" y="226780"/>
                  <a:pt x="6069050" y="226780"/>
                  <a:pt x="6058352" y="216082"/>
                </a:cubicBezTo>
                <a:lnTo>
                  <a:pt x="5889035" y="46764"/>
                </a:lnTo>
                <a:cubicBezTo>
                  <a:pt x="5878337" y="36067"/>
                  <a:pt x="5878337" y="18721"/>
                  <a:pt x="5889035" y="8023"/>
                </a:cubicBezTo>
                <a:cubicBezTo>
                  <a:pt x="5894384" y="2674"/>
                  <a:pt x="5901395" y="0"/>
                  <a:pt x="5908406" y="0"/>
                </a:cubicBezTo>
                <a:close/>
                <a:moveTo>
                  <a:pt x="5718255" y="0"/>
                </a:moveTo>
                <a:cubicBezTo>
                  <a:pt x="5725265" y="0"/>
                  <a:pt x="5732276" y="2674"/>
                  <a:pt x="5737625" y="8023"/>
                </a:cubicBezTo>
                <a:lnTo>
                  <a:pt x="5906942" y="177341"/>
                </a:lnTo>
                <a:cubicBezTo>
                  <a:pt x="5917640" y="188039"/>
                  <a:pt x="5917640" y="205384"/>
                  <a:pt x="5906942" y="216082"/>
                </a:cubicBezTo>
                <a:cubicBezTo>
                  <a:pt x="5896245" y="226780"/>
                  <a:pt x="5878899" y="226780"/>
                  <a:pt x="5868201" y="216082"/>
                </a:cubicBezTo>
                <a:lnTo>
                  <a:pt x="5698884" y="46764"/>
                </a:lnTo>
                <a:cubicBezTo>
                  <a:pt x="5688186" y="36067"/>
                  <a:pt x="5688186" y="18721"/>
                  <a:pt x="5698884" y="8023"/>
                </a:cubicBezTo>
                <a:cubicBezTo>
                  <a:pt x="5704233" y="2674"/>
                  <a:pt x="5711244" y="0"/>
                  <a:pt x="5718255" y="0"/>
                </a:cubicBezTo>
                <a:close/>
                <a:moveTo>
                  <a:pt x="5528104" y="0"/>
                </a:moveTo>
                <a:cubicBezTo>
                  <a:pt x="5535114" y="0"/>
                  <a:pt x="5542125" y="2674"/>
                  <a:pt x="5547474" y="8023"/>
                </a:cubicBezTo>
                <a:lnTo>
                  <a:pt x="5716791" y="177341"/>
                </a:lnTo>
                <a:cubicBezTo>
                  <a:pt x="5727489" y="188039"/>
                  <a:pt x="5727489" y="205384"/>
                  <a:pt x="5716791" y="216082"/>
                </a:cubicBezTo>
                <a:cubicBezTo>
                  <a:pt x="5706094" y="226780"/>
                  <a:pt x="5688748" y="226780"/>
                  <a:pt x="5678050" y="216082"/>
                </a:cubicBezTo>
                <a:lnTo>
                  <a:pt x="5508733" y="46764"/>
                </a:lnTo>
                <a:cubicBezTo>
                  <a:pt x="5498035" y="36067"/>
                  <a:pt x="5498035" y="18721"/>
                  <a:pt x="5508733" y="8023"/>
                </a:cubicBezTo>
                <a:cubicBezTo>
                  <a:pt x="5514082" y="2674"/>
                  <a:pt x="5521093" y="0"/>
                  <a:pt x="5528104" y="0"/>
                </a:cubicBezTo>
                <a:close/>
                <a:moveTo>
                  <a:pt x="5337953" y="0"/>
                </a:moveTo>
                <a:cubicBezTo>
                  <a:pt x="5344963" y="0"/>
                  <a:pt x="5351974" y="2674"/>
                  <a:pt x="5357323" y="8023"/>
                </a:cubicBezTo>
                <a:lnTo>
                  <a:pt x="5526640" y="177341"/>
                </a:lnTo>
                <a:cubicBezTo>
                  <a:pt x="5537338" y="188039"/>
                  <a:pt x="5537338" y="205384"/>
                  <a:pt x="5526640" y="216082"/>
                </a:cubicBezTo>
                <a:cubicBezTo>
                  <a:pt x="5515943" y="226780"/>
                  <a:pt x="5498597" y="226780"/>
                  <a:pt x="5487899" y="216082"/>
                </a:cubicBezTo>
                <a:lnTo>
                  <a:pt x="5318582" y="46764"/>
                </a:lnTo>
                <a:cubicBezTo>
                  <a:pt x="5307884" y="36067"/>
                  <a:pt x="5307884" y="18721"/>
                  <a:pt x="5318582" y="8023"/>
                </a:cubicBezTo>
                <a:cubicBezTo>
                  <a:pt x="5323931" y="2674"/>
                  <a:pt x="5330942" y="0"/>
                  <a:pt x="5337953" y="0"/>
                </a:cubicBezTo>
                <a:close/>
                <a:moveTo>
                  <a:pt x="5147802" y="0"/>
                </a:moveTo>
                <a:cubicBezTo>
                  <a:pt x="5154812" y="0"/>
                  <a:pt x="5161823" y="2674"/>
                  <a:pt x="5167172" y="8023"/>
                </a:cubicBezTo>
                <a:lnTo>
                  <a:pt x="5336489" y="177341"/>
                </a:lnTo>
                <a:cubicBezTo>
                  <a:pt x="5347187" y="188039"/>
                  <a:pt x="5347187" y="205384"/>
                  <a:pt x="5336489" y="216082"/>
                </a:cubicBezTo>
                <a:cubicBezTo>
                  <a:pt x="5325792" y="226780"/>
                  <a:pt x="5308446" y="226780"/>
                  <a:pt x="5297748" y="216082"/>
                </a:cubicBezTo>
                <a:lnTo>
                  <a:pt x="5128431" y="46764"/>
                </a:lnTo>
                <a:cubicBezTo>
                  <a:pt x="5117733" y="36067"/>
                  <a:pt x="5117733" y="18721"/>
                  <a:pt x="5128431" y="8023"/>
                </a:cubicBezTo>
                <a:cubicBezTo>
                  <a:pt x="5133780" y="2674"/>
                  <a:pt x="5140791" y="0"/>
                  <a:pt x="5147802" y="0"/>
                </a:cubicBezTo>
                <a:close/>
                <a:moveTo>
                  <a:pt x="4957651" y="0"/>
                </a:moveTo>
                <a:cubicBezTo>
                  <a:pt x="4964661" y="0"/>
                  <a:pt x="4971672" y="2674"/>
                  <a:pt x="4977021" y="8023"/>
                </a:cubicBezTo>
                <a:lnTo>
                  <a:pt x="5146338" y="177341"/>
                </a:lnTo>
                <a:cubicBezTo>
                  <a:pt x="5157036" y="188039"/>
                  <a:pt x="5157036" y="205384"/>
                  <a:pt x="5146338" y="216082"/>
                </a:cubicBezTo>
                <a:cubicBezTo>
                  <a:pt x="5135641" y="226780"/>
                  <a:pt x="5118295" y="226780"/>
                  <a:pt x="5107597" y="216082"/>
                </a:cubicBezTo>
                <a:lnTo>
                  <a:pt x="4938280" y="46764"/>
                </a:lnTo>
                <a:cubicBezTo>
                  <a:pt x="4927582" y="36067"/>
                  <a:pt x="4927582" y="18721"/>
                  <a:pt x="4938280" y="8023"/>
                </a:cubicBezTo>
                <a:cubicBezTo>
                  <a:pt x="4943629" y="2674"/>
                  <a:pt x="4950640" y="0"/>
                  <a:pt x="4957651" y="0"/>
                </a:cubicBezTo>
                <a:close/>
                <a:moveTo>
                  <a:pt x="4767500" y="0"/>
                </a:moveTo>
                <a:cubicBezTo>
                  <a:pt x="4774510" y="0"/>
                  <a:pt x="4781521" y="2674"/>
                  <a:pt x="4786870" y="8023"/>
                </a:cubicBezTo>
                <a:lnTo>
                  <a:pt x="4956187" y="177341"/>
                </a:lnTo>
                <a:cubicBezTo>
                  <a:pt x="4966885" y="188039"/>
                  <a:pt x="4966885" y="205384"/>
                  <a:pt x="4956187" y="216082"/>
                </a:cubicBezTo>
                <a:cubicBezTo>
                  <a:pt x="4945490" y="226780"/>
                  <a:pt x="4928144" y="226780"/>
                  <a:pt x="4917446" y="216082"/>
                </a:cubicBezTo>
                <a:lnTo>
                  <a:pt x="4748129" y="46764"/>
                </a:lnTo>
                <a:cubicBezTo>
                  <a:pt x="4737431" y="36067"/>
                  <a:pt x="4737431" y="18721"/>
                  <a:pt x="4748129" y="8023"/>
                </a:cubicBezTo>
                <a:cubicBezTo>
                  <a:pt x="4753478" y="2674"/>
                  <a:pt x="4760489" y="0"/>
                  <a:pt x="4767500" y="0"/>
                </a:cubicBezTo>
                <a:close/>
                <a:moveTo>
                  <a:pt x="4577349" y="0"/>
                </a:moveTo>
                <a:cubicBezTo>
                  <a:pt x="4584359" y="0"/>
                  <a:pt x="4591370" y="2674"/>
                  <a:pt x="4596719" y="8023"/>
                </a:cubicBezTo>
                <a:lnTo>
                  <a:pt x="4766036" y="177341"/>
                </a:lnTo>
                <a:cubicBezTo>
                  <a:pt x="4776734" y="188039"/>
                  <a:pt x="4776734" y="205384"/>
                  <a:pt x="4766036" y="216082"/>
                </a:cubicBezTo>
                <a:cubicBezTo>
                  <a:pt x="4755339" y="226780"/>
                  <a:pt x="4737993" y="226780"/>
                  <a:pt x="4727295" y="216082"/>
                </a:cubicBezTo>
                <a:lnTo>
                  <a:pt x="4557978" y="46764"/>
                </a:lnTo>
                <a:cubicBezTo>
                  <a:pt x="4547280" y="36067"/>
                  <a:pt x="4547280" y="18721"/>
                  <a:pt x="4557978" y="8023"/>
                </a:cubicBezTo>
                <a:cubicBezTo>
                  <a:pt x="4563327" y="2674"/>
                  <a:pt x="4570338" y="0"/>
                  <a:pt x="4577349" y="0"/>
                </a:cubicBezTo>
                <a:close/>
                <a:moveTo>
                  <a:pt x="4400866" y="0"/>
                </a:moveTo>
                <a:cubicBezTo>
                  <a:pt x="4407876" y="0"/>
                  <a:pt x="4414887" y="2674"/>
                  <a:pt x="4420236" y="8023"/>
                </a:cubicBezTo>
                <a:lnTo>
                  <a:pt x="4589553" y="177341"/>
                </a:lnTo>
                <a:cubicBezTo>
                  <a:pt x="4600251" y="188039"/>
                  <a:pt x="4600251" y="205384"/>
                  <a:pt x="4589553" y="216082"/>
                </a:cubicBezTo>
                <a:cubicBezTo>
                  <a:pt x="4578856" y="226780"/>
                  <a:pt x="4561510" y="226780"/>
                  <a:pt x="4550812" y="216082"/>
                </a:cubicBezTo>
                <a:lnTo>
                  <a:pt x="4381495" y="46764"/>
                </a:lnTo>
                <a:cubicBezTo>
                  <a:pt x="4370797" y="36067"/>
                  <a:pt x="4370797" y="18721"/>
                  <a:pt x="4381495" y="8023"/>
                </a:cubicBezTo>
                <a:cubicBezTo>
                  <a:pt x="4386844" y="2674"/>
                  <a:pt x="4393855" y="0"/>
                  <a:pt x="4400866" y="0"/>
                </a:cubicBezTo>
                <a:close/>
                <a:moveTo>
                  <a:pt x="4210714" y="0"/>
                </a:moveTo>
                <a:cubicBezTo>
                  <a:pt x="4217724" y="0"/>
                  <a:pt x="4224735" y="2674"/>
                  <a:pt x="4230084" y="8023"/>
                </a:cubicBezTo>
                <a:lnTo>
                  <a:pt x="4399401" y="177341"/>
                </a:lnTo>
                <a:cubicBezTo>
                  <a:pt x="4410099" y="188039"/>
                  <a:pt x="4410099" y="205384"/>
                  <a:pt x="4399401" y="216082"/>
                </a:cubicBezTo>
                <a:cubicBezTo>
                  <a:pt x="4388704" y="226780"/>
                  <a:pt x="4371358" y="226780"/>
                  <a:pt x="4360660" y="216082"/>
                </a:cubicBezTo>
                <a:lnTo>
                  <a:pt x="4191343" y="46764"/>
                </a:lnTo>
                <a:cubicBezTo>
                  <a:pt x="4180645" y="36067"/>
                  <a:pt x="4180645" y="18721"/>
                  <a:pt x="4191343" y="8023"/>
                </a:cubicBezTo>
                <a:cubicBezTo>
                  <a:pt x="4196692" y="2674"/>
                  <a:pt x="4203703" y="0"/>
                  <a:pt x="4210714" y="0"/>
                </a:cubicBezTo>
                <a:close/>
                <a:moveTo>
                  <a:pt x="4020563" y="0"/>
                </a:moveTo>
                <a:cubicBezTo>
                  <a:pt x="4027573" y="0"/>
                  <a:pt x="4034584" y="2674"/>
                  <a:pt x="4039933" y="8023"/>
                </a:cubicBezTo>
                <a:lnTo>
                  <a:pt x="4209250" y="177341"/>
                </a:lnTo>
                <a:cubicBezTo>
                  <a:pt x="4219948" y="188039"/>
                  <a:pt x="4219948" y="205384"/>
                  <a:pt x="4209250" y="216082"/>
                </a:cubicBezTo>
                <a:cubicBezTo>
                  <a:pt x="4198553" y="226780"/>
                  <a:pt x="4181207" y="226780"/>
                  <a:pt x="4170509" y="216082"/>
                </a:cubicBezTo>
                <a:lnTo>
                  <a:pt x="4001192" y="46764"/>
                </a:lnTo>
                <a:cubicBezTo>
                  <a:pt x="3990494" y="36067"/>
                  <a:pt x="3990494" y="18721"/>
                  <a:pt x="4001192" y="8023"/>
                </a:cubicBezTo>
                <a:cubicBezTo>
                  <a:pt x="4006541" y="2674"/>
                  <a:pt x="4013552" y="0"/>
                  <a:pt x="4020563" y="0"/>
                </a:cubicBezTo>
                <a:close/>
                <a:moveTo>
                  <a:pt x="3830412" y="0"/>
                </a:moveTo>
                <a:cubicBezTo>
                  <a:pt x="3837422" y="0"/>
                  <a:pt x="3844433" y="2674"/>
                  <a:pt x="3849782" y="8023"/>
                </a:cubicBezTo>
                <a:lnTo>
                  <a:pt x="4019099" y="177341"/>
                </a:lnTo>
                <a:cubicBezTo>
                  <a:pt x="4029797" y="188039"/>
                  <a:pt x="4029797" y="205384"/>
                  <a:pt x="4019099" y="216082"/>
                </a:cubicBezTo>
                <a:cubicBezTo>
                  <a:pt x="4008402" y="226780"/>
                  <a:pt x="3991056" y="226780"/>
                  <a:pt x="3980358" y="216082"/>
                </a:cubicBezTo>
                <a:lnTo>
                  <a:pt x="3811041" y="46764"/>
                </a:lnTo>
                <a:cubicBezTo>
                  <a:pt x="3800343" y="36067"/>
                  <a:pt x="3800343" y="18721"/>
                  <a:pt x="3811041" y="8023"/>
                </a:cubicBezTo>
                <a:cubicBezTo>
                  <a:pt x="3816390" y="2674"/>
                  <a:pt x="3823401" y="0"/>
                  <a:pt x="3830412" y="0"/>
                </a:cubicBezTo>
                <a:close/>
                <a:moveTo>
                  <a:pt x="3640260" y="0"/>
                </a:moveTo>
                <a:cubicBezTo>
                  <a:pt x="3647271" y="0"/>
                  <a:pt x="3654282" y="2674"/>
                  <a:pt x="3659631" y="8023"/>
                </a:cubicBezTo>
                <a:lnTo>
                  <a:pt x="3828948" y="177341"/>
                </a:lnTo>
                <a:cubicBezTo>
                  <a:pt x="3839646" y="188039"/>
                  <a:pt x="3839646" y="205384"/>
                  <a:pt x="3828948" y="216082"/>
                </a:cubicBezTo>
                <a:cubicBezTo>
                  <a:pt x="3818251" y="226780"/>
                  <a:pt x="3800905" y="226780"/>
                  <a:pt x="3790207" y="216082"/>
                </a:cubicBezTo>
                <a:lnTo>
                  <a:pt x="3620890" y="46764"/>
                </a:lnTo>
                <a:cubicBezTo>
                  <a:pt x="3610192" y="36067"/>
                  <a:pt x="3610192" y="18721"/>
                  <a:pt x="3620890" y="8023"/>
                </a:cubicBezTo>
                <a:cubicBezTo>
                  <a:pt x="3626239" y="2674"/>
                  <a:pt x="3633250" y="0"/>
                  <a:pt x="3640260" y="0"/>
                </a:cubicBezTo>
                <a:close/>
                <a:moveTo>
                  <a:pt x="3450109" y="0"/>
                </a:moveTo>
                <a:cubicBezTo>
                  <a:pt x="3457120" y="0"/>
                  <a:pt x="3464131" y="2674"/>
                  <a:pt x="3469480" y="8023"/>
                </a:cubicBezTo>
                <a:lnTo>
                  <a:pt x="3638797" y="177341"/>
                </a:lnTo>
                <a:cubicBezTo>
                  <a:pt x="3649495" y="188039"/>
                  <a:pt x="3649495" y="205384"/>
                  <a:pt x="3638797" y="216082"/>
                </a:cubicBezTo>
                <a:cubicBezTo>
                  <a:pt x="3628100" y="226780"/>
                  <a:pt x="3610754" y="226780"/>
                  <a:pt x="3600056" y="216082"/>
                </a:cubicBezTo>
                <a:lnTo>
                  <a:pt x="3430739" y="46764"/>
                </a:lnTo>
                <a:cubicBezTo>
                  <a:pt x="3420041" y="36067"/>
                  <a:pt x="3420041" y="18721"/>
                  <a:pt x="3430739" y="8023"/>
                </a:cubicBezTo>
                <a:cubicBezTo>
                  <a:pt x="3436088" y="2674"/>
                  <a:pt x="3443099" y="0"/>
                  <a:pt x="3450109" y="0"/>
                </a:cubicBezTo>
                <a:close/>
                <a:moveTo>
                  <a:pt x="3259959" y="0"/>
                </a:moveTo>
                <a:cubicBezTo>
                  <a:pt x="3266970" y="0"/>
                  <a:pt x="3273981" y="2674"/>
                  <a:pt x="3279329" y="8023"/>
                </a:cubicBezTo>
                <a:lnTo>
                  <a:pt x="3448647" y="177341"/>
                </a:lnTo>
                <a:cubicBezTo>
                  <a:pt x="3459344" y="188039"/>
                  <a:pt x="3459344" y="205384"/>
                  <a:pt x="3448647" y="216082"/>
                </a:cubicBezTo>
                <a:cubicBezTo>
                  <a:pt x="3437949" y="226780"/>
                  <a:pt x="3420603" y="226780"/>
                  <a:pt x="3409906" y="216082"/>
                </a:cubicBezTo>
                <a:lnTo>
                  <a:pt x="3240589" y="46764"/>
                </a:lnTo>
                <a:cubicBezTo>
                  <a:pt x="3229891" y="36067"/>
                  <a:pt x="3229891" y="18721"/>
                  <a:pt x="3240589" y="8023"/>
                </a:cubicBezTo>
                <a:cubicBezTo>
                  <a:pt x="3245938" y="2674"/>
                  <a:pt x="3252948" y="0"/>
                  <a:pt x="3259959" y="0"/>
                </a:cubicBezTo>
                <a:close/>
                <a:moveTo>
                  <a:pt x="3069808" y="0"/>
                </a:moveTo>
                <a:cubicBezTo>
                  <a:pt x="3076819" y="0"/>
                  <a:pt x="3083830" y="2674"/>
                  <a:pt x="3089179" y="8023"/>
                </a:cubicBezTo>
                <a:lnTo>
                  <a:pt x="3258496" y="177341"/>
                </a:lnTo>
                <a:cubicBezTo>
                  <a:pt x="3269194" y="188039"/>
                  <a:pt x="3269194" y="205384"/>
                  <a:pt x="3258496" y="216082"/>
                </a:cubicBezTo>
                <a:cubicBezTo>
                  <a:pt x="3247798" y="226780"/>
                  <a:pt x="3230453" y="226780"/>
                  <a:pt x="3219755" y="216082"/>
                </a:cubicBezTo>
                <a:lnTo>
                  <a:pt x="3050438" y="46764"/>
                </a:lnTo>
                <a:cubicBezTo>
                  <a:pt x="3039741" y="36067"/>
                  <a:pt x="3039741" y="18721"/>
                  <a:pt x="3050438" y="8023"/>
                </a:cubicBezTo>
                <a:cubicBezTo>
                  <a:pt x="3055786" y="2674"/>
                  <a:pt x="3062797" y="0"/>
                  <a:pt x="3069808" y="0"/>
                </a:cubicBezTo>
                <a:close/>
                <a:moveTo>
                  <a:pt x="2879657" y="0"/>
                </a:moveTo>
                <a:cubicBezTo>
                  <a:pt x="2886669" y="0"/>
                  <a:pt x="2893679" y="2674"/>
                  <a:pt x="2899028" y="8023"/>
                </a:cubicBezTo>
                <a:lnTo>
                  <a:pt x="3068345" y="177341"/>
                </a:lnTo>
                <a:cubicBezTo>
                  <a:pt x="3079043" y="188039"/>
                  <a:pt x="3079043" y="205384"/>
                  <a:pt x="3068345" y="216082"/>
                </a:cubicBezTo>
                <a:cubicBezTo>
                  <a:pt x="3057647" y="226780"/>
                  <a:pt x="3040302" y="226780"/>
                  <a:pt x="3029604" y="216082"/>
                </a:cubicBezTo>
                <a:lnTo>
                  <a:pt x="2860288" y="46764"/>
                </a:lnTo>
                <a:cubicBezTo>
                  <a:pt x="2849589" y="36067"/>
                  <a:pt x="2849589" y="18721"/>
                  <a:pt x="2860288" y="8023"/>
                </a:cubicBezTo>
                <a:cubicBezTo>
                  <a:pt x="2865636" y="2674"/>
                  <a:pt x="2872647" y="0"/>
                  <a:pt x="2879657" y="0"/>
                </a:cubicBezTo>
                <a:close/>
                <a:moveTo>
                  <a:pt x="2689507" y="0"/>
                </a:moveTo>
                <a:cubicBezTo>
                  <a:pt x="2696518" y="0"/>
                  <a:pt x="2703528" y="2674"/>
                  <a:pt x="2708877" y="8023"/>
                </a:cubicBezTo>
                <a:lnTo>
                  <a:pt x="2878195" y="177341"/>
                </a:lnTo>
                <a:cubicBezTo>
                  <a:pt x="2888892" y="188039"/>
                  <a:pt x="2888892" y="205384"/>
                  <a:pt x="2878195" y="216082"/>
                </a:cubicBezTo>
                <a:cubicBezTo>
                  <a:pt x="2867497" y="226780"/>
                  <a:pt x="2850151" y="226780"/>
                  <a:pt x="2839453" y="216082"/>
                </a:cubicBezTo>
                <a:lnTo>
                  <a:pt x="2670136" y="46764"/>
                </a:lnTo>
                <a:cubicBezTo>
                  <a:pt x="2659439" y="36067"/>
                  <a:pt x="2659439" y="18721"/>
                  <a:pt x="2670136" y="8023"/>
                </a:cubicBezTo>
                <a:cubicBezTo>
                  <a:pt x="2675486" y="2674"/>
                  <a:pt x="2682496" y="0"/>
                  <a:pt x="2689507" y="0"/>
                </a:cubicBezTo>
                <a:close/>
                <a:moveTo>
                  <a:pt x="2499356" y="0"/>
                </a:moveTo>
                <a:cubicBezTo>
                  <a:pt x="2506367" y="0"/>
                  <a:pt x="2513378" y="2674"/>
                  <a:pt x="2518727" y="8023"/>
                </a:cubicBezTo>
                <a:lnTo>
                  <a:pt x="2688044" y="177341"/>
                </a:lnTo>
                <a:cubicBezTo>
                  <a:pt x="2698741" y="188039"/>
                  <a:pt x="2698741" y="205384"/>
                  <a:pt x="2688044" y="216082"/>
                </a:cubicBezTo>
                <a:cubicBezTo>
                  <a:pt x="2677346" y="226780"/>
                  <a:pt x="2660001" y="226780"/>
                  <a:pt x="2649303" y="216082"/>
                </a:cubicBezTo>
                <a:lnTo>
                  <a:pt x="2479986" y="46764"/>
                </a:lnTo>
                <a:cubicBezTo>
                  <a:pt x="2469288" y="36067"/>
                  <a:pt x="2469288" y="18721"/>
                  <a:pt x="2479986" y="8023"/>
                </a:cubicBezTo>
                <a:cubicBezTo>
                  <a:pt x="2485334" y="2674"/>
                  <a:pt x="2492345" y="0"/>
                  <a:pt x="2499356" y="0"/>
                </a:cubicBezTo>
                <a:close/>
                <a:moveTo>
                  <a:pt x="2309206" y="0"/>
                </a:moveTo>
                <a:cubicBezTo>
                  <a:pt x="2316216" y="0"/>
                  <a:pt x="2323227" y="2674"/>
                  <a:pt x="2328576" y="8023"/>
                </a:cubicBezTo>
                <a:lnTo>
                  <a:pt x="2497893" y="177341"/>
                </a:lnTo>
                <a:cubicBezTo>
                  <a:pt x="2508591" y="188039"/>
                  <a:pt x="2508591" y="205384"/>
                  <a:pt x="2497893" y="216082"/>
                </a:cubicBezTo>
                <a:cubicBezTo>
                  <a:pt x="2487195" y="226780"/>
                  <a:pt x="2469851" y="226780"/>
                  <a:pt x="2459153" y="216082"/>
                </a:cubicBezTo>
                <a:lnTo>
                  <a:pt x="2289835" y="46764"/>
                </a:lnTo>
                <a:cubicBezTo>
                  <a:pt x="2279138" y="36067"/>
                  <a:pt x="2279138" y="18721"/>
                  <a:pt x="2289835" y="8023"/>
                </a:cubicBezTo>
                <a:cubicBezTo>
                  <a:pt x="2295184" y="2674"/>
                  <a:pt x="2302194" y="0"/>
                  <a:pt x="2309206" y="0"/>
                </a:cubicBezTo>
                <a:close/>
                <a:moveTo>
                  <a:pt x="2119055" y="0"/>
                </a:moveTo>
                <a:cubicBezTo>
                  <a:pt x="2126065" y="0"/>
                  <a:pt x="2133077" y="2674"/>
                  <a:pt x="2138425" y="8023"/>
                </a:cubicBezTo>
                <a:lnTo>
                  <a:pt x="2307742" y="177341"/>
                </a:lnTo>
                <a:cubicBezTo>
                  <a:pt x="2318440" y="188039"/>
                  <a:pt x="2318440" y="205384"/>
                  <a:pt x="2307742" y="216082"/>
                </a:cubicBezTo>
                <a:cubicBezTo>
                  <a:pt x="2297045" y="226780"/>
                  <a:pt x="2279699" y="226780"/>
                  <a:pt x="2269002" y="216082"/>
                </a:cubicBezTo>
                <a:lnTo>
                  <a:pt x="2099684" y="46764"/>
                </a:lnTo>
                <a:cubicBezTo>
                  <a:pt x="2088987" y="36067"/>
                  <a:pt x="2088987" y="18721"/>
                  <a:pt x="2099684" y="8023"/>
                </a:cubicBezTo>
                <a:cubicBezTo>
                  <a:pt x="2105033" y="2674"/>
                  <a:pt x="2112044" y="0"/>
                  <a:pt x="2119055" y="0"/>
                </a:cubicBezTo>
                <a:close/>
                <a:moveTo>
                  <a:pt x="1928904" y="0"/>
                </a:moveTo>
                <a:cubicBezTo>
                  <a:pt x="1935914" y="0"/>
                  <a:pt x="1942926" y="2674"/>
                  <a:pt x="1948274" y="8023"/>
                </a:cubicBezTo>
                <a:lnTo>
                  <a:pt x="2117591" y="177341"/>
                </a:lnTo>
                <a:cubicBezTo>
                  <a:pt x="2128290" y="188039"/>
                  <a:pt x="2128290" y="205384"/>
                  <a:pt x="2117591" y="216082"/>
                </a:cubicBezTo>
                <a:cubicBezTo>
                  <a:pt x="2106894" y="226780"/>
                  <a:pt x="2089549" y="226780"/>
                  <a:pt x="2078851" y="216082"/>
                </a:cubicBezTo>
                <a:lnTo>
                  <a:pt x="1909533" y="46764"/>
                </a:lnTo>
                <a:cubicBezTo>
                  <a:pt x="1898835" y="36067"/>
                  <a:pt x="1898835" y="18721"/>
                  <a:pt x="1909533" y="8023"/>
                </a:cubicBezTo>
                <a:cubicBezTo>
                  <a:pt x="1914882" y="2674"/>
                  <a:pt x="1921893" y="0"/>
                  <a:pt x="1928904" y="0"/>
                </a:cubicBezTo>
                <a:close/>
                <a:moveTo>
                  <a:pt x="1738752" y="0"/>
                </a:moveTo>
                <a:cubicBezTo>
                  <a:pt x="1745763" y="0"/>
                  <a:pt x="1752774" y="2674"/>
                  <a:pt x="1758123" y="8023"/>
                </a:cubicBezTo>
                <a:lnTo>
                  <a:pt x="1927441" y="177341"/>
                </a:lnTo>
                <a:cubicBezTo>
                  <a:pt x="1938138" y="188039"/>
                  <a:pt x="1938138" y="205384"/>
                  <a:pt x="1927441" y="216082"/>
                </a:cubicBezTo>
                <a:cubicBezTo>
                  <a:pt x="1916742" y="226780"/>
                  <a:pt x="1899397" y="226780"/>
                  <a:pt x="1888699" y="216082"/>
                </a:cubicBezTo>
                <a:lnTo>
                  <a:pt x="1719381" y="46764"/>
                </a:lnTo>
                <a:cubicBezTo>
                  <a:pt x="1708684" y="36067"/>
                  <a:pt x="1708684" y="18721"/>
                  <a:pt x="1719381" y="8023"/>
                </a:cubicBezTo>
                <a:cubicBezTo>
                  <a:pt x="1724731" y="2674"/>
                  <a:pt x="1731742" y="0"/>
                  <a:pt x="1738752" y="0"/>
                </a:cubicBezTo>
                <a:close/>
                <a:moveTo>
                  <a:pt x="1548601" y="0"/>
                </a:moveTo>
                <a:cubicBezTo>
                  <a:pt x="1555612" y="0"/>
                  <a:pt x="1562623" y="2674"/>
                  <a:pt x="1567972" y="8023"/>
                </a:cubicBezTo>
                <a:lnTo>
                  <a:pt x="1737289" y="177341"/>
                </a:lnTo>
                <a:cubicBezTo>
                  <a:pt x="1747987" y="188039"/>
                  <a:pt x="1747987" y="205384"/>
                  <a:pt x="1737289" y="216082"/>
                </a:cubicBezTo>
                <a:cubicBezTo>
                  <a:pt x="1726592" y="226780"/>
                  <a:pt x="1709246" y="226780"/>
                  <a:pt x="1698548" y="216082"/>
                </a:cubicBezTo>
                <a:lnTo>
                  <a:pt x="1529231" y="46764"/>
                </a:lnTo>
                <a:cubicBezTo>
                  <a:pt x="1518533" y="36067"/>
                  <a:pt x="1518533" y="18721"/>
                  <a:pt x="1529231" y="8023"/>
                </a:cubicBezTo>
                <a:cubicBezTo>
                  <a:pt x="1534580" y="2674"/>
                  <a:pt x="1541590" y="0"/>
                  <a:pt x="1548601" y="0"/>
                </a:cubicBezTo>
                <a:close/>
                <a:moveTo>
                  <a:pt x="1358451" y="0"/>
                </a:moveTo>
                <a:cubicBezTo>
                  <a:pt x="1365462" y="0"/>
                  <a:pt x="1372472" y="2674"/>
                  <a:pt x="1377821" y="8023"/>
                </a:cubicBezTo>
                <a:lnTo>
                  <a:pt x="1547138" y="177341"/>
                </a:lnTo>
                <a:cubicBezTo>
                  <a:pt x="1557836" y="188039"/>
                  <a:pt x="1557836" y="205384"/>
                  <a:pt x="1547138" y="216082"/>
                </a:cubicBezTo>
                <a:cubicBezTo>
                  <a:pt x="1536440" y="226780"/>
                  <a:pt x="1519095" y="226780"/>
                  <a:pt x="1508397" y="216082"/>
                </a:cubicBezTo>
                <a:lnTo>
                  <a:pt x="1339080" y="46764"/>
                </a:lnTo>
                <a:cubicBezTo>
                  <a:pt x="1328382" y="36067"/>
                  <a:pt x="1328382" y="18721"/>
                  <a:pt x="1339080" y="8023"/>
                </a:cubicBezTo>
                <a:cubicBezTo>
                  <a:pt x="1344429" y="2674"/>
                  <a:pt x="1351440" y="0"/>
                  <a:pt x="1358451" y="0"/>
                </a:cubicBezTo>
                <a:close/>
                <a:moveTo>
                  <a:pt x="1168300" y="0"/>
                </a:moveTo>
                <a:cubicBezTo>
                  <a:pt x="1175311" y="0"/>
                  <a:pt x="1182321" y="2674"/>
                  <a:pt x="1187670" y="8023"/>
                </a:cubicBezTo>
                <a:lnTo>
                  <a:pt x="1356988" y="177341"/>
                </a:lnTo>
                <a:cubicBezTo>
                  <a:pt x="1367685" y="188039"/>
                  <a:pt x="1367685" y="205384"/>
                  <a:pt x="1356988" y="216082"/>
                </a:cubicBezTo>
                <a:cubicBezTo>
                  <a:pt x="1346290" y="226780"/>
                  <a:pt x="1328944" y="226780"/>
                  <a:pt x="1318247" y="216082"/>
                </a:cubicBezTo>
                <a:lnTo>
                  <a:pt x="1148929" y="46764"/>
                </a:lnTo>
                <a:cubicBezTo>
                  <a:pt x="1138231" y="36067"/>
                  <a:pt x="1138231" y="18721"/>
                  <a:pt x="1148929" y="8023"/>
                </a:cubicBezTo>
                <a:cubicBezTo>
                  <a:pt x="1154279" y="2674"/>
                  <a:pt x="1161289" y="0"/>
                  <a:pt x="1168300" y="0"/>
                </a:cubicBezTo>
                <a:close/>
                <a:moveTo>
                  <a:pt x="978149" y="0"/>
                </a:moveTo>
                <a:cubicBezTo>
                  <a:pt x="985160" y="0"/>
                  <a:pt x="992170" y="2674"/>
                  <a:pt x="997519" y="8023"/>
                </a:cubicBezTo>
                <a:lnTo>
                  <a:pt x="1166837" y="177341"/>
                </a:lnTo>
                <a:cubicBezTo>
                  <a:pt x="1177535" y="188039"/>
                  <a:pt x="1177535" y="205384"/>
                  <a:pt x="1166837" y="216082"/>
                </a:cubicBezTo>
                <a:cubicBezTo>
                  <a:pt x="1156139" y="226780"/>
                  <a:pt x="1138793" y="226780"/>
                  <a:pt x="1128096" y="216082"/>
                </a:cubicBezTo>
                <a:lnTo>
                  <a:pt x="958778" y="46764"/>
                </a:lnTo>
                <a:cubicBezTo>
                  <a:pt x="948081" y="36067"/>
                  <a:pt x="948081" y="18721"/>
                  <a:pt x="958778" y="8023"/>
                </a:cubicBezTo>
                <a:cubicBezTo>
                  <a:pt x="964127" y="2674"/>
                  <a:pt x="971138" y="0"/>
                  <a:pt x="978149" y="0"/>
                </a:cubicBezTo>
                <a:close/>
                <a:moveTo>
                  <a:pt x="787998" y="0"/>
                </a:moveTo>
                <a:cubicBezTo>
                  <a:pt x="795009" y="0"/>
                  <a:pt x="802020" y="2674"/>
                  <a:pt x="807369" y="8023"/>
                </a:cubicBezTo>
                <a:lnTo>
                  <a:pt x="976686" y="177341"/>
                </a:lnTo>
                <a:cubicBezTo>
                  <a:pt x="987383" y="188039"/>
                  <a:pt x="987383" y="205384"/>
                  <a:pt x="976686" y="216082"/>
                </a:cubicBezTo>
                <a:cubicBezTo>
                  <a:pt x="965988" y="226780"/>
                  <a:pt x="948643" y="226780"/>
                  <a:pt x="937946" y="216082"/>
                </a:cubicBezTo>
                <a:lnTo>
                  <a:pt x="768627" y="46764"/>
                </a:lnTo>
                <a:cubicBezTo>
                  <a:pt x="757930" y="36067"/>
                  <a:pt x="757930" y="18721"/>
                  <a:pt x="768627" y="8023"/>
                </a:cubicBezTo>
                <a:cubicBezTo>
                  <a:pt x="773977" y="2674"/>
                  <a:pt x="780987" y="0"/>
                  <a:pt x="787998" y="0"/>
                </a:cubicBezTo>
                <a:close/>
                <a:moveTo>
                  <a:pt x="597847" y="0"/>
                </a:moveTo>
                <a:cubicBezTo>
                  <a:pt x="604858" y="0"/>
                  <a:pt x="611869" y="2674"/>
                  <a:pt x="617218" y="8023"/>
                </a:cubicBezTo>
                <a:lnTo>
                  <a:pt x="786535" y="177341"/>
                </a:lnTo>
                <a:cubicBezTo>
                  <a:pt x="797233" y="188039"/>
                  <a:pt x="797233" y="205384"/>
                  <a:pt x="786535" y="216082"/>
                </a:cubicBezTo>
                <a:cubicBezTo>
                  <a:pt x="775837" y="226780"/>
                  <a:pt x="758492" y="226780"/>
                  <a:pt x="747794" y="216082"/>
                </a:cubicBezTo>
                <a:lnTo>
                  <a:pt x="578477" y="46764"/>
                </a:lnTo>
                <a:cubicBezTo>
                  <a:pt x="567779" y="36067"/>
                  <a:pt x="567779" y="18721"/>
                  <a:pt x="578477" y="8023"/>
                </a:cubicBezTo>
                <a:cubicBezTo>
                  <a:pt x="583826" y="2674"/>
                  <a:pt x="590836" y="0"/>
                  <a:pt x="597847" y="0"/>
                </a:cubicBezTo>
                <a:close/>
                <a:moveTo>
                  <a:pt x="407697" y="0"/>
                </a:moveTo>
                <a:cubicBezTo>
                  <a:pt x="414707" y="0"/>
                  <a:pt x="421718" y="2674"/>
                  <a:pt x="427067" y="8023"/>
                </a:cubicBezTo>
                <a:lnTo>
                  <a:pt x="596384" y="177341"/>
                </a:lnTo>
                <a:cubicBezTo>
                  <a:pt x="607082" y="188039"/>
                  <a:pt x="607082" y="205384"/>
                  <a:pt x="596384" y="216082"/>
                </a:cubicBezTo>
                <a:cubicBezTo>
                  <a:pt x="585686" y="226780"/>
                  <a:pt x="568341" y="226780"/>
                  <a:pt x="557643" y="216082"/>
                </a:cubicBezTo>
                <a:lnTo>
                  <a:pt x="388326" y="46764"/>
                </a:lnTo>
                <a:cubicBezTo>
                  <a:pt x="377628" y="36067"/>
                  <a:pt x="377628" y="18721"/>
                  <a:pt x="388326" y="8023"/>
                </a:cubicBezTo>
                <a:cubicBezTo>
                  <a:pt x="393675" y="2674"/>
                  <a:pt x="400686" y="0"/>
                  <a:pt x="407697" y="0"/>
                </a:cubicBezTo>
                <a:close/>
                <a:moveTo>
                  <a:pt x="217545" y="0"/>
                </a:moveTo>
                <a:cubicBezTo>
                  <a:pt x="224556" y="0"/>
                  <a:pt x="231567" y="2674"/>
                  <a:pt x="236916" y="8023"/>
                </a:cubicBezTo>
                <a:lnTo>
                  <a:pt x="406233" y="177341"/>
                </a:lnTo>
                <a:cubicBezTo>
                  <a:pt x="416931" y="188039"/>
                  <a:pt x="416931" y="205384"/>
                  <a:pt x="406233" y="216082"/>
                </a:cubicBezTo>
                <a:cubicBezTo>
                  <a:pt x="395535" y="226780"/>
                  <a:pt x="378190" y="226780"/>
                  <a:pt x="367492" y="216082"/>
                </a:cubicBezTo>
                <a:lnTo>
                  <a:pt x="198175" y="46764"/>
                </a:lnTo>
                <a:cubicBezTo>
                  <a:pt x="187477" y="36067"/>
                  <a:pt x="187477" y="18721"/>
                  <a:pt x="198175" y="8023"/>
                </a:cubicBezTo>
                <a:cubicBezTo>
                  <a:pt x="203524" y="2674"/>
                  <a:pt x="210535" y="0"/>
                  <a:pt x="217545" y="0"/>
                </a:cubicBezTo>
                <a:close/>
                <a:moveTo>
                  <a:pt x="27394" y="0"/>
                </a:moveTo>
                <a:cubicBezTo>
                  <a:pt x="34405" y="0"/>
                  <a:pt x="41416" y="2674"/>
                  <a:pt x="46765" y="8023"/>
                </a:cubicBezTo>
                <a:lnTo>
                  <a:pt x="216083" y="177341"/>
                </a:lnTo>
                <a:cubicBezTo>
                  <a:pt x="226780" y="188039"/>
                  <a:pt x="226780" y="205384"/>
                  <a:pt x="216083" y="216082"/>
                </a:cubicBezTo>
                <a:cubicBezTo>
                  <a:pt x="205385" y="226780"/>
                  <a:pt x="188040" y="226780"/>
                  <a:pt x="177342" y="216082"/>
                </a:cubicBezTo>
                <a:lnTo>
                  <a:pt x="8025" y="46764"/>
                </a:lnTo>
                <a:cubicBezTo>
                  <a:pt x="-2674" y="36067"/>
                  <a:pt x="-2674" y="18721"/>
                  <a:pt x="8025" y="8023"/>
                </a:cubicBezTo>
                <a:cubicBezTo>
                  <a:pt x="13373" y="2674"/>
                  <a:pt x="20384" y="0"/>
                  <a:pt x="273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18A747D-1508-0845-9CDD-DFE25846A853}"/>
              </a:ext>
            </a:extLst>
          </p:cNvPr>
          <p:cNvSpPr/>
          <p:nvPr/>
        </p:nvSpPr>
        <p:spPr>
          <a:xfrm>
            <a:off x="294967" y="1673956"/>
            <a:ext cx="9076740" cy="447977"/>
          </a:xfrm>
          <a:custGeom>
            <a:avLst/>
            <a:gdLst>
              <a:gd name="connsiteX0" fmla="*/ 7162118 w 9076740"/>
              <a:gd name="connsiteY0" fmla="*/ 2 h 447977"/>
              <a:gd name="connsiteX1" fmla="*/ 7200838 w 9076740"/>
              <a:gd name="connsiteY1" fmla="*/ 16041 h 447977"/>
              <a:gd name="connsiteX2" fmla="*/ 7539295 w 9076740"/>
              <a:gd name="connsiteY2" fmla="*/ 354498 h 447977"/>
              <a:gd name="connsiteX3" fmla="*/ 7539295 w 9076740"/>
              <a:gd name="connsiteY3" fmla="*/ 431939 h 447977"/>
              <a:gd name="connsiteX4" fmla="*/ 7461854 w 9076740"/>
              <a:gd name="connsiteY4" fmla="*/ 431939 h 447977"/>
              <a:gd name="connsiteX5" fmla="*/ 7123397 w 9076740"/>
              <a:gd name="connsiteY5" fmla="*/ 93482 h 447977"/>
              <a:gd name="connsiteX6" fmla="*/ 7123397 w 9076740"/>
              <a:gd name="connsiteY6" fmla="*/ 16041 h 447977"/>
              <a:gd name="connsiteX7" fmla="*/ 7162118 w 9076740"/>
              <a:gd name="connsiteY7" fmla="*/ 2 h 447977"/>
              <a:gd name="connsiteX8" fmla="*/ 6139315 w 9076740"/>
              <a:gd name="connsiteY8" fmla="*/ 2 h 447977"/>
              <a:gd name="connsiteX9" fmla="*/ 6178035 w 9076740"/>
              <a:gd name="connsiteY9" fmla="*/ 16041 h 447977"/>
              <a:gd name="connsiteX10" fmla="*/ 6516492 w 9076740"/>
              <a:gd name="connsiteY10" fmla="*/ 354498 h 447977"/>
              <a:gd name="connsiteX11" fmla="*/ 6516492 w 9076740"/>
              <a:gd name="connsiteY11" fmla="*/ 431939 h 447977"/>
              <a:gd name="connsiteX12" fmla="*/ 6439051 w 9076740"/>
              <a:gd name="connsiteY12" fmla="*/ 431939 h 447977"/>
              <a:gd name="connsiteX13" fmla="*/ 6100594 w 9076740"/>
              <a:gd name="connsiteY13" fmla="*/ 93482 h 447977"/>
              <a:gd name="connsiteX14" fmla="*/ 6100594 w 9076740"/>
              <a:gd name="connsiteY14" fmla="*/ 16041 h 447977"/>
              <a:gd name="connsiteX15" fmla="*/ 6139315 w 9076740"/>
              <a:gd name="connsiteY15" fmla="*/ 2 h 447977"/>
              <a:gd name="connsiteX16" fmla="*/ 5131443 w 9076740"/>
              <a:gd name="connsiteY16" fmla="*/ 2 h 447977"/>
              <a:gd name="connsiteX17" fmla="*/ 5170163 w 9076740"/>
              <a:gd name="connsiteY17" fmla="*/ 16041 h 447977"/>
              <a:gd name="connsiteX18" fmla="*/ 5508620 w 9076740"/>
              <a:gd name="connsiteY18" fmla="*/ 354498 h 447977"/>
              <a:gd name="connsiteX19" fmla="*/ 5508620 w 9076740"/>
              <a:gd name="connsiteY19" fmla="*/ 431939 h 447977"/>
              <a:gd name="connsiteX20" fmla="*/ 5431179 w 9076740"/>
              <a:gd name="connsiteY20" fmla="*/ 431939 h 447977"/>
              <a:gd name="connsiteX21" fmla="*/ 5092722 w 9076740"/>
              <a:gd name="connsiteY21" fmla="*/ 93482 h 447977"/>
              <a:gd name="connsiteX22" fmla="*/ 5092722 w 9076740"/>
              <a:gd name="connsiteY22" fmla="*/ 16041 h 447977"/>
              <a:gd name="connsiteX23" fmla="*/ 5131443 w 9076740"/>
              <a:gd name="connsiteY23" fmla="*/ 2 h 447977"/>
              <a:gd name="connsiteX24" fmla="*/ 4108640 w 9076740"/>
              <a:gd name="connsiteY24" fmla="*/ 2 h 447977"/>
              <a:gd name="connsiteX25" fmla="*/ 4147360 w 9076740"/>
              <a:gd name="connsiteY25" fmla="*/ 16041 h 447977"/>
              <a:gd name="connsiteX26" fmla="*/ 4485817 w 9076740"/>
              <a:gd name="connsiteY26" fmla="*/ 354498 h 447977"/>
              <a:gd name="connsiteX27" fmla="*/ 4485817 w 9076740"/>
              <a:gd name="connsiteY27" fmla="*/ 431939 h 447977"/>
              <a:gd name="connsiteX28" fmla="*/ 4408376 w 9076740"/>
              <a:gd name="connsiteY28" fmla="*/ 431939 h 447977"/>
              <a:gd name="connsiteX29" fmla="*/ 4069919 w 9076740"/>
              <a:gd name="connsiteY29" fmla="*/ 93482 h 447977"/>
              <a:gd name="connsiteX30" fmla="*/ 4069919 w 9076740"/>
              <a:gd name="connsiteY30" fmla="*/ 16041 h 447977"/>
              <a:gd name="connsiteX31" fmla="*/ 4108640 w 9076740"/>
              <a:gd name="connsiteY31" fmla="*/ 2 h 447977"/>
              <a:gd name="connsiteX32" fmla="*/ 3100769 w 9076740"/>
              <a:gd name="connsiteY32" fmla="*/ 2 h 447977"/>
              <a:gd name="connsiteX33" fmla="*/ 3139490 w 9076740"/>
              <a:gd name="connsiteY33" fmla="*/ 16041 h 447977"/>
              <a:gd name="connsiteX34" fmla="*/ 3477946 w 9076740"/>
              <a:gd name="connsiteY34" fmla="*/ 354498 h 447977"/>
              <a:gd name="connsiteX35" fmla="*/ 3477946 w 9076740"/>
              <a:gd name="connsiteY35" fmla="*/ 431939 h 447977"/>
              <a:gd name="connsiteX36" fmla="*/ 3400505 w 9076740"/>
              <a:gd name="connsiteY36" fmla="*/ 431939 h 447977"/>
              <a:gd name="connsiteX37" fmla="*/ 3062049 w 9076740"/>
              <a:gd name="connsiteY37" fmla="*/ 93482 h 447977"/>
              <a:gd name="connsiteX38" fmla="*/ 3062049 w 9076740"/>
              <a:gd name="connsiteY38" fmla="*/ 16041 h 447977"/>
              <a:gd name="connsiteX39" fmla="*/ 3100769 w 9076740"/>
              <a:gd name="connsiteY39" fmla="*/ 2 h 447977"/>
              <a:gd name="connsiteX40" fmla="*/ 2077967 w 9076740"/>
              <a:gd name="connsiteY40" fmla="*/ 2 h 447977"/>
              <a:gd name="connsiteX41" fmla="*/ 2116687 w 9076740"/>
              <a:gd name="connsiteY41" fmla="*/ 16041 h 447977"/>
              <a:gd name="connsiteX42" fmla="*/ 2455144 w 9076740"/>
              <a:gd name="connsiteY42" fmla="*/ 354498 h 447977"/>
              <a:gd name="connsiteX43" fmla="*/ 2455144 w 9076740"/>
              <a:gd name="connsiteY43" fmla="*/ 431939 h 447977"/>
              <a:gd name="connsiteX44" fmla="*/ 2377703 w 9076740"/>
              <a:gd name="connsiteY44" fmla="*/ 431939 h 447977"/>
              <a:gd name="connsiteX45" fmla="*/ 2039247 w 9076740"/>
              <a:gd name="connsiteY45" fmla="*/ 93482 h 447977"/>
              <a:gd name="connsiteX46" fmla="*/ 2039247 w 9076740"/>
              <a:gd name="connsiteY46" fmla="*/ 16041 h 447977"/>
              <a:gd name="connsiteX47" fmla="*/ 2077967 w 9076740"/>
              <a:gd name="connsiteY47" fmla="*/ 2 h 447977"/>
              <a:gd name="connsiteX48" fmla="*/ 1077562 w 9076740"/>
              <a:gd name="connsiteY48" fmla="*/ 2 h 447977"/>
              <a:gd name="connsiteX49" fmla="*/ 1116283 w 9076740"/>
              <a:gd name="connsiteY49" fmla="*/ 16041 h 447977"/>
              <a:gd name="connsiteX50" fmla="*/ 1454739 w 9076740"/>
              <a:gd name="connsiteY50" fmla="*/ 354498 h 447977"/>
              <a:gd name="connsiteX51" fmla="*/ 1454739 w 9076740"/>
              <a:gd name="connsiteY51" fmla="*/ 431939 h 447977"/>
              <a:gd name="connsiteX52" fmla="*/ 1377298 w 9076740"/>
              <a:gd name="connsiteY52" fmla="*/ 431939 h 447977"/>
              <a:gd name="connsiteX53" fmla="*/ 1038842 w 9076740"/>
              <a:gd name="connsiteY53" fmla="*/ 93482 h 447977"/>
              <a:gd name="connsiteX54" fmla="*/ 1038842 w 9076740"/>
              <a:gd name="connsiteY54" fmla="*/ 16041 h 447977"/>
              <a:gd name="connsiteX55" fmla="*/ 1077562 w 9076740"/>
              <a:gd name="connsiteY55" fmla="*/ 2 h 447977"/>
              <a:gd name="connsiteX56" fmla="*/ 54759 w 9076740"/>
              <a:gd name="connsiteY56" fmla="*/ 2 h 447977"/>
              <a:gd name="connsiteX57" fmla="*/ 93480 w 9076740"/>
              <a:gd name="connsiteY57" fmla="*/ 16041 h 447977"/>
              <a:gd name="connsiteX58" fmla="*/ 431936 w 9076740"/>
              <a:gd name="connsiteY58" fmla="*/ 354498 h 447977"/>
              <a:gd name="connsiteX59" fmla="*/ 431936 w 9076740"/>
              <a:gd name="connsiteY59" fmla="*/ 431939 h 447977"/>
              <a:gd name="connsiteX60" fmla="*/ 354496 w 9076740"/>
              <a:gd name="connsiteY60" fmla="*/ 431939 h 447977"/>
              <a:gd name="connsiteX61" fmla="*/ 16039 w 9076740"/>
              <a:gd name="connsiteY61" fmla="*/ 93482 h 447977"/>
              <a:gd name="connsiteX62" fmla="*/ 16039 w 9076740"/>
              <a:gd name="connsiteY62" fmla="*/ 16041 h 447977"/>
              <a:gd name="connsiteX63" fmla="*/ 54759 w 9076740"/>
              <a:gd name="connsiteY63" fmla="*/ 2 h 447977"/>
              <a:gd name="connsiteX64" fmla="*/ 8169989 w 9076740"/>
              <a:gd name="connsiteY64" fmla="*/ 1 h 447977"/>
              <a:gd name="connsiteX65" fmla="*/ 8208710 w 9076740"/>
              <a:gd name="connsiteY65" fmla="*/ 16040 h 447977"/>
              <a:gd name="connsiteX66" fmla="*/ 8547167 w 9076740"/>
              <a:gd name="connsiteY66" fmla="*/ 354497 h 447977"/>
              <a:gd name="connsiteX67" fmla="*/ 8547167 w 9076740"/>
              <a:gd name="connsiteY67" fmla="*/ 431938 h 447977"/>
              <a:gd name="connsiteX68" fmla="*/ 8469726 w 9076740"/>
              <a:gd name="connsiteY68" fmla="*/ 431938 h 447977"/>
              <a:gd name="connsiteX69" fmla="*/ 8131269 w 9076740"/>
              <a:gd name="connsiteY69" fmla="*/ 93481 h 447977"/>
              <a:gd name="connsiteX70" fmla="*/ 8131269 w 9076740"/>
              <a:gd name="connsiteY70" fmla="*/ 16040 h 447977"/>
              <a:gd name="connsiteX71" fmla="*/ 8169989 w 9076740"/>
              <a:gd name="connsiteY71" fmla="*/ 1 h 447977"/>
              <a:gd name="connsiteX72" fmla="*/ 8014110 w 9076740"/>
              <a:gd name="connsiteY72" fmla="*/ 1 h 447977"/>
              <a:gd name="connsiteX73" fmla="*/ 8052830 w 9076740"/>
              <a:gd name="connsiteY73" fmla="*/ 16040 h 447977"/>
              <a:gd name="connsiteX74" fmla="*/ 8052830 w 9076740"/>
              <a:gd name="connsiteY74" fmla="*/ 93481 h 447977"/>
              <a:gd name="connsiteX75" fmla="*/ 7714373 w 9076740"/>
              <a:gd name="connsiteY75" fmla="*/ 431938 h 447977"/>
              <a:gd name="connsiteX76" fmla="*/ 7636932 w 9076740"/>
              <a:gd name="connsiteY76" fmla="*/ 431938 h 447977"/>
              <a:gd name="connsiteX77" fmla="*/ 7636932 w 9076740"/>
              <a:gd name="connsiteY77" fmla="*/ 354497 h 447977"/>
              <a:gd name="connsiteX78" fmla="*/ 7975389 w 9076740"/>
              <a:gd name="connsiteY78" fmla="*/ 16040 h 447977"/>
              <a:gd name="connsiteX79" fmla="*/ 8014110 w 9076740"/>
              <a:gd name="connsiteY79" fmla="*/ 1 h 447977"/>
              <a:gd name="connsiteX80" fmla="*/ 6991307 w 9076740"/>
              <a:gd name="connsiteY80" fmla="*/ 1 h 447977"/>
              <a:gd name="connsiteX81" fmla="*/ 7030027 w 9076740"/>
              <a:gd name="connsiteY81" fmla="*/ 16040 h 447977"/>
              <a:gd name="connsiteX82" fmla="*/ 7030027 w 9076740"/>
              <a:gd name="connsiteY82" fmla="*/ 93481 h 447977"/>
              <a:gd name="connsiteX83" fmla="*/ 6691570 w 9076740"/>
              <a:gd name="connsiteY83" fmla="*/ 431938 h 447977"/>
              <a:gd name="connsiteX84" fmla="*/ 6614129 w 9076740"/>
              <a:gd name="connsiteY84" fmla="*/ 431938 h 447977"/>
              <a:gd name="connsiteX85" fmla="*/ 6614129 w 9076740"/>
              <a:gd name="connsiteY85" fmla="*/ 354497 h 447977"/>
              <a:gd name="connsiteX86" fmla="*/ 6952586 w 9076740"/>
              <a:gd name="connsiteY86" fmla="*/ 16040 h 447977"/>
              <a:gd name="connsiteX87" fmla="*/ 6991307 w 9076740"/>
              <a:gd name="connsiteY87" fmla="*/ 1 h 447977"/>
              <a:gd name="connsiteX88" fmla="*/ 5983436 w 9076740"/>
              <a:gd name="connsiteY88" fmla="*/ 1 h 447977"/>
              <a:gd name="connsiteX89" fmla="*/ 6022156 w 9076740"/>
              <a:gd name="connsiteY89" fmla="*/ 16040 h 447977"/>
              <a:gd name="connsiteX90" fmla="*/ 6022156 w 9076740"/>
              <a:gd name="connsiteY90" fmla="*/ 93481 h 447977"/>
              <a:gd name="connsiteX91" fmla="*/ 5683699 w 9076740"/>
              <a:gd name="connsiteY91" fmla="*/ 431938 h 447977"/>
              <a:gd name="connsiteX92" fmla="*/ 5606258 w 9076740"/>
              <a:gd name="connsiteY92" fmla="*/ 431938 h 447977"/>
              <a:gd name="connsiteX93" fmla="*/ 5606258 w 9076740"/>
              <a:gd name="connsiteY93" fmla="*/ 354497 h 447977"/>
              <a:gd name="connsiteX94" fmla="*/ 5944715 w 9076740"/>
              <a:gd name="connsiteY94" fmla="*/ 16040 h 447977"/>
              <a:gd name="connsiteX95" fmla="*/ 5983436 w 9076740"/>
              <a:gd name="connsiteY95" fmla="*/ 1 h 447977"/>
              <a:gd name="connsiteX96" fmla="*/ 4960633 w 9076740"/>
              <a:gd name="connsiteY96" fmla="*/ 1 h 447977"/>
              <a:gd name="connsiteX97" fmla="*/ 4999353 w 9076740"/>
              <a:gd name="connsiteY97" fmla="*/ 16040 h 447977"/>
              <a:gd name="connsiteX98" fmla="*/ 4999353 w 9076740"/>
              <a:gd name="connsiteY98" fmla="*/ 93481 h 447977"/>
              <a:gd name="connsiteX99" fmla="*/ 4660896 w 9076740"/>
              <a:gd name="connsiteY99" fmla="*/ 431938 h 447977"/>
              <a:gd name="connsiteX100" fmla="*/ 4583455 w 9076740"/>
              <a:gd name="connsiteY100" fmla="*/ 431938 h 447977"/>
              <a:gd name="connsiteX101" fmla="*/ 4583455 w 9076740"/>
              <a:gd name="connsiteY101" fmla="*/ 354497 h 447977"/>
              <a:gd name="connsiteX102" fmla="*/ 4921912 w 9076740"/>
              <a:gd name="connsiteY102" fmla="*/ 16040 h 447977"/>
              <a:gd name="connsiteX103" fmla="*/ 4960633 w 9076740"/>
              <a:gd name="connsiteY103" fmla="*/ 1 h 447977"/>
              <a:gd name="connsiteX104" fmla="*/ 3952761 w 9076740"/>
              <a:gd name="connsiteY104" fmla="*/ 1 h 447977"/>
              <a:gd name="connsiteX105" fmla="*/ 3991481 w 9076740"/>
              <a:gd name="connsiteY105" fmla="*/ 16040 h 447977"/>
              <a:gd name="connsiteX106" fmla="*/ 3991481 w 9076740"/>
              <a:gd name="connsiteY106" fmla="*/ 93481 h 447977"/>
              <a:gd name="connsiteX107" fmla="*/ 3653024 w 9076740"/>
              <a:gd name="connsiteY107" fmla="*/ 431938 h 447977"/>
              <a:gd name="connsiteX108" fmla="*/ 3575583 w 9076740"/>
              <a:gd name="connsiteY108" fmla="*/ 431938 h 447977"/>
              <a:gd name="connsiteX109" fmla="*/ 3575583 w 9076740"/>
              <a:gd name="connsiteY109" fmla="*/ 354497 h 447977"/>
              <a:gd name="connsiteX110" fmla="*/ 3914040 w 9076740"/>
              <a:gd name="connsiteY110" fmla="*/ 16040 h 447977"/>
              <a:gd name="connsiteX111" fmla="*/ 3952761 w 9076740"/>
              <a:gd name="connsiteY111" fmla="*/ 1 h 447977"/>
              <a:gd name="connsiteX112" fmla="*/ 2929958 w 9076740"/>
              <a:gd name="connsiteY112" fmla="*/ 1 h 447977"/>
              <a:gd name="connsiteX113" fmla="*/ 2968679 w 9076740"/>
              <a:gd name="connsiteY113" fmla="*/ 16040 h 447977"/>
              <a:gd name="connsiteX114" fmla="*/ 2968679 w 9076740"/>
              <a:gd name="connsiteY114" fmla="*/ 93481 h 447977"/>
              <a:gd name="connsiteX115" fmla="*/ 2630222 w 9076740"/>
              <a:gd name="connsiteY115" fmla="*/ 431938 h 447977"/>
              <a:gd name="connsiteX116" fmla="*/ 2552781 w 9076740"/>
              <a:gd name="connsiteY116" fmla="*/ 431938 h 447977"/>
              <a:gd name="connsiteX117" fmla="*/ 2552781 w 9076740"/>
              <a:gd name="connsiteY117" fmla="*/ 354497 h 447977"/>
              <a:gd name="connsiteX118" fmla="*/ 2891237 w 9076740"/>
              <a:gd name="connsiteY118" fmla="*/ 16040 h 447977"/>
              <a:gd name="connsiteX119" fmla="*/ 2929958 w 9076740"/>
              <a:gd name="connsiteY119" fmla="*/ 1 h 447977"/>
              <a:gd name="connsiteX120" fmla="*/ 1929554 w 9076740"/>
              <a:gd name="connsiteY120" fmla="*/ 1 h 447977"/>
              <a:gd name="connsiteX121" fmla="*/ 1968275 w 9076740"/>
              <a:gd name="connsiteY121" fmla="*/ 16040 h 447977"/>
              <a:gd name="connsiteX122" fmla="*/ 1968275 w 9076740"/>
              <a:gd name="connsiteY122" fmla="*/ 93481 h 447977"/>
              <a:gd name="connsiteX123" fmla="*/ 1629818 w 9076740"/>
              <a:gd name="connsiteY123" fmla="*/ 431938 h 447977"/>
              <a:gd name="connsiteX124" fmla="*/ 1552377 w 9076740"/>
              <a:gd name="connsiteY124" fmla="*/ 431938 h 447977"/>
              <a:gd name="connsiteX125" fmla="*/ 1552377 w 9076740"/>
              <a:gd name="connsiteY125" fmla="*/ 354497 h 447977"/>
              <a:gd name="connsiteX126" fmla="*/ 1890834 w 9076740"/>
              <a:gd name="connsiteY126" fmla="*/ 16040 h 447977"/>
              <a:gd name="connsiteX127" fmla="*/ 1929554 w 9076740"/>
              <a:gd name="connsiteY127" fmla="*/ 1 h 447977"/>
              <a:gd name="connsiteX128" fmla="*/ 891818 w 9076740"/>
              <a:gd name="connsiteY128" fmla="*/ 1 h 447977"/>
              <a:gd name="connsiteX129" fmla="*/ 930539 w 9076740"/>
              <a:gd name="connsiteY129" fmla="*/ 16040 h 447977"/>
              <a:gd name="connsiteX130" fmla="*/ 930539 w 9076740"/>
              <a:gd name="connsiteY130" fmla="*/ 93481 h 447977"/>
              <a:gd name="connsiteX131" fmla="*/ 592082 w 9076740"/>
              <a:gd name="connsiteY131" fmla="*/ 431938 h 447977"/>
              <a:gd name="connsiteX132" fmla="*/ 514641 w 9076740"/>
              <a:gd name="connsiteY132" fmla="*/ 431938 h 447977"/>
              <a:gd name="connsiteX133" fmla="*/ 514641 w 9076740"/>
              <a:gd name="connsiteY133" fmla="*/ 354497 h 447977"/>
              <a:gd name="connsiteX134" fmla="*/ 853098 w 9076740"/>
              <a:gd name="connsiteY134" fmla="*/ 16040 h 447977"/>
              <a:gd name="connsiteX135" fmla="*/ 891818 w 9076740"/>
              <a:gd name="connsiteY135" fmla="*/ 1 h 447977"/>
              <a:gd name="connsiteX136" fmla="*/ 9021981 w 9076740"/>
              <a:gd name="connsiteY136" fmla="*/ 0 h 447977"/>
              <a:gd name="connsiteX137" fmla="*/ 9060702 w 9076740"/>
              <a:gd name="connsiteY137" fmla="*/ 16039 h 447977"/>
              <a:gd name="connsiteX138" fmla="*/ 9060702 w 9076740"/>
              <a:gd name="connsiteY138" fmla="*/ 93480 h 447977"/>
              <a:gd name="connsiteX139" fmla="*/ 8722245 w 9076740"/>
              <a:gd name="connsiteY139" fmla="*/ 431937 h 447977"/>
              <a:gd name="connsiteX140" fmla="*/ 8644804 w 9076740"/>
              <a:gd name="connsiteY140" fmla="*/ 431937 h 447977"/>
              <a:gd name="connsiteX141" fmla="*/ 8644804 w 9076740"/>
              <a:gd name="connsiteY141" fmla="*/ 354496 h 447977"/>
              <a:gd name="connsiteX142" fmla="*/ 8983261 w 9076740"/>
              <a:gd name="connsiteY142" fmla="*/ 16039 h 447977"/>
              <a:gd name="connsiteX143" fmla="*/ 9021981 w 9076740"/>
              <a:gd name="connsiteY143" fmla="*/ 0 h 44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9076740" h="447977">
                <a:moveTo>
                  <a:pt x="7162118" y="2"/>
                </a:moveTo>
                <a:cubicBezTo>
                  <a:pt x="7176132" y="2"/>
                  <a:pt x="7190146" y="5349"/>
                  <a:pt x="7200838" y="16041"/>
                </a:cubicBezTo>
                <a:lnTo>
                  <a:pt x="7539295" y="354498"/>
                </a:lnTo>
                <a:cubicBezTo>
                  <a:pt x="7560680" y="375883"/>
                  <a:pt x="7560680" y="410554"/>
                  <a:pt x="7539295" y="431939"/>
                </a:cubicBezTo>
                <a:cubicBezTo>
                  <a:pt x="7517910" y="453324"/>
                  <a:pt x="7483239" y="453324"/>
                  <a:pt x="7461854" y="431939"/>
                </a:cubicBezTo>
                <a:lnTo>
                  <a:pt x="7123397" y="93482"/>
                </a:lnTo>
                <a:cubicBezTo>
                  <a:pt x="7102012" y="72097"/>
                  <a:pt x="7102012" y="37426"/>
                  <a:pt x="7123397" y="16041"/>
                </a:cubicBezTo>
                <a:cubicBezTo>
                  <a:pt x="7134090" y="5349"/>
                  <a:pt x="7148104" y="2"/>
                  <a:pt x="7162118" y="2"/>
                </a:cubicBezTo>
                <a:close/>
                <a:moveTo>
                  <a:pt x="6139315" y="2"/>
                </a:moveTo>
                <a:cubicBezTo>
                  <a:pt x="6153329" y="2"/>
                  <a:pt x="6167343" y="5349"/>
                  <a:pt x="6178035" y="16041"/>
                </a:cubicBezTo>
                <a:lnTo>
                  <a:pt x="6516492" y="354498"/>
                </a:lnTo>
                <a:cubicBezTo>
                  <a:pt x="6537877" y="375883"/>
                  <a:pt x="6537877" y="410554"/>
                  <a:pt x="6516492" y="431939"/>
                </a:cubicBezTo>
                <a:cubicBezTo>
                  <a:pt x="6495107" y="453324"/>
                  <a:pt x="6460436" y="453324"/>
                  <a:pt x="6439051" y="431939"/>
                </a:cubicBezTo>
                <a:lnTo>
                  <a:pt x="6100594" y="93482"/>
                </a:lnTo>
                <a:cubicBezTo>
                  <a:pt x="6079209" y="72097"/>
                  <a:pt x="6079209" y="37426"/>
                  <a:pt x="6100594" y="16041"/>
                </a:cubicBezTo>
                <a:cubicBezTo>
                  <a:pt x="6111287" y="5349"/>
                  <a:pt x="6125301" y="2"/>
                  <a:pt x="6139315" y="2"/>
                </a:cubicBezTo>
                <a:close/>
                <a:moveTo>
                  <a:pt x="5131443" y="2"/>
                </a:moveTo>
                <a:cubicBezTo>
                  <a:pt x="5145457" y="2"/>
                  <a:pt x="5159471" y="5349"/>
                  <a:pt x="5170163" y="16041"/>
                </a:cubicBezTo>
                <a:lnTo>
                  <a:pt x="5508620" y="354498"/>
                </a:lnTo>
                <a:cubicBezTo>
                  <a:pt x="5530005" y="375883"/>
                  <a:pt x="5530005" y="410554"/>
                  <a:pt x="5508620" y="431939"/>
                </a:cubicBezTo>
                <a:cubicBezTo>
                  <a:pt x="5487235" y="453324"/>
                  <a:pt x="5452564" y="453324"/>
                  <a:pt x="5431179" y="431939"/>
                </a:cubicBezTo>
                <a:lnTo>
                  <a:pt x="5092722" y="93482"/>
                </a:lnTo>
                <a:cubicBezTo>
                  <a:pt x="5071337" y="72097"/>
                  <a:pt x="5071337" y="37426"/>
                  <a:pt x="5092722" y="16041"/>
                </a:cubicBezTo>
                <a:cubicBezTo>
                  <a:pt x="5103415" y="5349"/>
                  <a:pt x="5117429" y="2"/>
                  <a:pt x="5131443" y="2"/>
                </a:cubicBezTo>
                <a:close/>
                <a:moveTo>
                  <a:pt x="4108640" y="2"/>
                </a:moveTo>
                <a:cubicBezTo>
                  <a:pt x="4122654" y="2"/>
                  <a:pt x="4136668" y="5349"/>
                  <a:pt x="4147360" y="16041"/>
                </a:cubicBezTo>
                <a:lnTo>
                  <a:pt x="4485817" y="354498"/>
                </a:lnTo>
                <a:cubicBezTo>
                  <a:pt x="4507202" y="375883"/>
                  <a:pt x="4507202" y="410554"/>
                  <a:pt x="4485817" y="431939"/>
                </a:cubicBezTo>
                <a:cubicBezTo>
                  <a:pt x="4464432" y="453324"/>
                  <a:pt x="4429761" y="453324"/>
                  <a:pt x="4408376" y="431939"/>
                </a:cubicBezTo>
                <a:lnTo>
                  <a:pt x="4069919" y="93482"/>
                </a:lnTo>
                <a:cubicBezTo>
                  <a:pt x="4048534" y="72097"/>
                  <a:pt x="4048534" y="37426"/>
                  <a:pt x="4069919" y="16041"/>
                </a:cubicBezTo>
                <a:cubicBezTo>
                  <a:pt x="4080612" y="5349"/>
                  <a:pt x="4094626" y="2"/>
                  <a:pt x="4108640" y="2"/>
                </a:cubicBezTo>
                <a:close/>
                <a:moveTo>
                  <a:pt x="3100769" y="2"/>
                </a:moveTo>
                <a:cubicBezTo>
                  <a:pt x="3114783" y="2"/>
                  <a:pt x="3128797" y="5349"/>
                  <a:pt x="3139490" y="16041"/>
                </a:cubicBezTo>
                <a:lnTo>
                  <a:pt x="3477946" y="354498"/>
                </a:lnTo>
                <a:cubicBezTo>
                  <a:pt x="3499331" y="375883"/>
                  <a:pt x="3499331" y="410554"/>
                  <a:pt x="3477946" y="431939"/>
                </a:cubicBezTo>
                <a:cubicBezTo>
                  <a:pt x="3456561" y="453324"/>
                  <a:pt x="3421891" y="453324"/>
                  <a:pt x="3400505" y="431939"/>
                </a:cubicBezTo>
                <a:lnTo>
                  <a:pt x="3062049" y="93482"/>
                </a:lnTo>
                <a:cubicBezTo>
                  <a:pt x="3040664" y="72097"/>
                  <a:pt x="3040664" y="37426"/>
                  <a:pt x="3062049" y="16041"/>
                </a:cubicBezTo>
                <a:cubicBezTo>
                  <a:pt x="3072741" y="5349"/>
                  <a:pt x="3086756" y="2"/>
                  <a:pt x="3100769" y="2"/>
                </a:cubicBezTo>
                <a:close/>
                <a:moveTo>
                  <a:pt x="2077967" y="2"/>
                </a:moveTo>
                <a:cubicBezTo>
                  <a:pt x="2091980" y="2"/>
                  <a:pt x="2105995" y="5349"/>
                  <a:pt x="2116687" y="16041"/>
                </a:cubicBezTo>
                <a:lnTo>
                  <a:pt x="2455144" y="354498"/>
                </a:lnTo>
                <a:cubicBezTo>
                  <a:pt x="2476529" y="375883"/>
                  <a:pt x="2476529" y="410554"/>
                  <a:pt x="2455144" y="431939"/>
                </a:cubicBezTo>
                <a:cubicBezTo>
                  <a:pt x="2433759" y="453324"/>
                  <a:pt x="2399088" y="453324"/>
                  <a:pt x="2377703" y="431939"/>
                </a:cubicBezTo>
                <a:lnTo>
                  <a:pt x="2039247" y="93482"/>
                </a:lnTo>
                <a:cubicBezTo>
                  <a:pt x="2017862" y="72097"/>
                  <a:pt x="2017862" y="37426"/>
                  <a:pt x="2039247" y="16041"/>
                </a:cubicBezTo>
                <a:cubicBezTo>
                  <a:pt x="2049939" y="5349"/>
                  <a:pt x="2063953" y="2"/>
                  <a:pt x="2077967" y="2"/>
                </a:cubicBezTo>
                <a:close/>
                <a:moveTo>
                  <a:pt x="1077562" y="2"/>
                </a:moveTo>
                <a:cubicBezTo>
                  <a:pt x="1091576" y="2"/>
                  <a:pt x="1105590" y="5349"/>
                  <a:pt x="1116283" y="16041"/>
                </a:cubicBezTo>
                <a:lnTo>
                  <a:pt x="1454739" y="354498"/>
                </a:lnTo>
                <a:cubicBezTo>
                  <a:pt x="1476124" y="375883"/>
                  <a:pt x="1476124" y="410554"/>
                  <a:pt x="1454739" y="431939"/>
                </a:cubicBezTo>
                <a:cubicBezTo>
                  <a:pt x="1433354" y="453324"/>
                  <a:pt x="1398683" y="453324"/>
                  <a:pt x="1377298" y="431939"/>
                </a:cubicBezTo>
                <a:lnTo>
                  <a:pt x="1038842" y="93482"/>
                </a:lnTo>
                <a:cubicBezTo>
                  <a:pt x="1017456" y="72097"/>
                  <a:pt x="1017456" y="37426"/>
                  <a:pt x="1038842" y="16041"/>
                </a:cubicBezTo>
                <a:cubicBezTo>
                  <a:pt x="1049534" y="5349"/>
                  <a:pt x="1063548" y="2"/>
                  <a:pt x="1077562" y="2"/>
                </a:cubicBezTo>
                <a:close/>
                <a:moveTo>
                  <a:pt x="54759" y="2"/>
                </a:moveTo>
                <a:cubicBezTo>
                  <a:pt x="68774" y="2"/>
                  <a:pt x="82788" y="5349"/>
                  <a:pt x="93480" y="16041"/>
                </a:cubicBezTo>
                <a:lnTo>
                  <a:pt x="431936" y="354498"/>
                </a:lnTo>
                <a:cubicBezTo>
                  <a:pt x="453322" y="375883"/>
                  <a:pt x="453322" y="410554"/>
                  <a:pt x="431936" y="431939"/>
                </a:cubicBezTo>
                <a:cubicBezTo>
                  <a:pt x="410552" y="453324"/>
                  <a:pt x="375881" y="453324"/>
                  <a:pt x="354496" y="431939"/>
                </a:cubicBezTo>
                <a:lnTo>
                  <a:pt x="16039" y="93482"/>
                </a:lnTo>
                <a:cubicBezTo>
                  <a:pt x="-5346" y="72097"/>
                  <a:pt x="-5346" y="37426"/>
                  <a:pt x="16039" y="16041"/>
                </a:cubicBezTo>
                <a:cubicBezTo>
                  <a:pt x="26732" y="5349"/>
                  <a:pt x="40745" y="2"/>
                  <a:pt x="54759" y="2"/>
                </a:cubicBezTo>
                <a:close/>
                <a:moveTo>
                  <a:pt x="8169989" y="1"/>
                </a:moveTo>
                <a:cubicBezTo>
                  <a:pt x="8184003" y="1"/>
                  <a:pt x="8198017" y="5348"/>
                  <a:pt x="8208710" y="16040"/>
                </a:cubicBezTo>
                <a:lnTo>
                  <a:pt x="8547167" y="354497"/>
                </a:lnTo>
                <a:cubicBezTo>
                  <a:pt x="8568552" y="375882"/>
                  <a:pt x="8568552" y="410553"/>
                  <a:pt x="8547167" y="431938"/>
                </a:cubicBezTo>
                <a:cubicBezTo>
                  <a:pt x="8525782" y="453323"/>
                  <a:pt x="8491111" y="453323"/>
                  <a:pt x="8469726" y="431938"/>
                </a:cubicBezTo>
                <a:lnTo>
                  <a:pt x="8131269" y="93481"/>
                </a:lnTo>
                <a:cubicBezTo>
                  <a:pt x="8109884" y="72096"/>
                  <a:pt x="8109884" y="37425"/>
                  <a:pt x="8131269" y="16040"/>
                </a:cubicBezTo>
                <a:cubicBezTo>
                  <a:pt x="8141961" y="5348"/>
                  <a:pt x="8155975" y="1"/>
                  <a:pt x="8169989" y="1"/>
                </a:cubicBezTo>
                <a:close/>
                <a:moveTo>
                  <a:pt x="8014110" y="1"/>
                </a:moveTo>
                <a:cubicBezTo>
                  <a:pt x="8028124" y="1"/>
                  <a:pt x="8042138" y="5348"/>
                  <a:pt x="8052830" y="16040"/>
                </a:cubicBezTo>
                <a:cubicBezTo>
                  <a:pt x="8074215" y="37425"/>
                  <a:pt x="8074215" y="72096"/>
                  <a:pt x="8052830" y="93481"/>
                </a:cubicBezTo>
                <a:lnTo>
                  <a:pt x="7714373" y="431938"/>
                </a:lnTo>
                <a:cubicBezTo>
                  <a:pt x="7692988" y="453323"/>
                  <a:pt x="7658317" y="453323"/>
                  <a:pt x="7636932" y="431938"/>
                </a:cubicBezTo>
                <a:cubicBezTo>
                  <a:pt x="7615547" y="410553"/>
                  <a:pt x="7615547" y="375882"/>
                  <a:pt x="7636932" y="354497"/>
                </a:cubicBezTo>
                <a:lnTo>
                  <a:pt x="7975389" y="16040"/>
                </a:lnTo>
                <a:cubicBezTo>
                  <a:pt x="7986082" y="5348"/>
                  <a:pt x="8000096" y="1"/>
                  <a:pt x="8014110" y="1"/>
                </a:cubicBezTo>
                <a:close/>
                <a:moveTo>
                  <a:pt x="6991307" y="1"/>
                </a:moveTo>
                <a:cubicBezTo>
                  <a:pt x="7005321" y="1"/>
                  <a:pt x="7019335" y="5348"/>
                  <a:pt x="7030027" y="16040"/>
                </a:cubicBezTo>
                <a:cubicBezTo>
                  <a:pt x="7051412" y="37425"/>
                  <a:pt x="7051412" y="72096"/>
                  <a:pt x="7030027" y="93481"/>
                </a:cubicBezTo>
                <a:lnTo>
                  <a:pt x="6691570" y="431938"/>
                </a:lnTo>
                <a:cubicBezTo>
                  <a:pt x="6670185" y="453323"/>
                  <a:pt x="6635514" y="453323"/>
                  <a:pt x="6614129" y="431938"/>
                </a:cubicBezTo>
                <a:cubicBezTo>
                  <a:pt x="6592744" y="410553"/>
                  <a:pt x="6592744" y="375882"/>
                  <a:pt x="6614129" y="354497"/>
                </a:cubicBezTo>
                <a:lnTo>
                  <a:pt x="6952586" y="16040"/>
                </a:lnTo>
                <a:cubicBezTo>
                  <a:pt x="6963279" y="5348"/>
                  <a:pt x="6977293" y="1"/>
                  <a:pt x="6991307" y="1"/>
                </a:cubicBezTo>
                <a:close/>
                <a:moveTo>
                  <a:pt x="5983436" y="1"/>
                </a:moveTo>
                <a:cubicBezTo>
                  <a:pt x="5997450" y="1"/>
                  <a:pt x="6011464" y="5348"/>
                  <a:pt x="6022156" y="16040"/>
                </a:cubicBezTo>
                <a:cubicBezTo>
                  <a:pt x="6043541" y="37425"/>
                  <a:pt x="6043541" y="72096"/>
                  <a:pt x="6022156" y="93481"/>
                </a:cubicBezTo>
                <a:lnTo>
                  <a:pt x="5683699" y="431938"/>
                </a:lnTo>
                <a:cubicBezTo>
                  <a:pt x="5662314" y="453323"/>
                  <a:pt x="5627643" y="453323"/>
                  <a:pt x="5606258" y="431938"/>
                </a:cubicBezTo>
                <a:cubicBezTo>
                  <a:pt x="5584873" y="410553"/>
                  <a:pt x="5584873" y="375882"/>
                  <a:pt x="5606258" y="354497"/>
                </a:cubicBezTo>
                <a:lnTo>
                  <a:pt x="5944715" y="16040"/>
                </a:lnTo>
                <a:cubicBezTo>
                  <a:pt x="5955408" y="5348"/>
                  <a:pt x="5969422" y="1"/>
                  <a:pt x="5983436" y="1"/>
                </a:cubicBezTo>
                <a:close/>
                <a:moveTo>
                  <a:pt x="4960633" y="1"/>
                </a:moveTo>
                <a:cubicBezTo>
                  <a:pt x="4974647" y="1"/>
                  <a:pt x="4988661" y="5348"/>
                  <a:pt x="4999353" y="16040"/>
                </a:cubicBezTo>
                <a:cubicBezTo>
                  <a:pt x="5020738" y="37425"/>
                  <a:pt x="5020738" y="72096"/>
                  <a:pt x="4999353" y="93481"/>
                </a:cubicBezTo>
                <a:lnTo>
                  <a:pt x="4660896" y="431938"/>
                </a:lnTo>
                <a:cubicBezTo>
                  <a:pt x="4639511" y="453323"/>
                  <a:pt x="4604840" y="453323"/>
                  <a:pt x="4583455" y="431938"/>
                </a:cubicBezTo>
                <a:cubicBezTo>
                  <a:pt x="4562070" y="410553"/>
                  <a:pt x="4562070" y="375882"/>
                  <a:pt x="4583455" y="354497"/>
                </a:cubicBezTo>
                <a:lnTo>
                  <a:pt x="4921912" y="16040"/>
                </a:lnTo>
                <a:cubicBezTo>
                  <a:pt x="4932605" y="5348"/>
                  <a:pt x="4946619" y="1"/>
                  <a:pt x="4960633" y="1"/>
                </a:cubicBezTo>
                <a:close/>
                <a:moveTo>
                  <a:pt x="3952761" y="1"/>
                </a:moveTo>
                <a:cubicBezTo>
                  <a:pt x="3966775" y="1"/>
                  <a:pt x="3980789" y="5348"/>
                  <a:pt x="3991481" y="16040"/>
                </a:cubicBezTo>
                <a:cubicBezTo>
                  <a:pt x="4012866" y="37425"/>
                  <a:pt x="4012866" y="72096"/>
                  <a:pt x="3991481" y="93481"/>
                </a:cubicBezTo>
                <a:lnTo>
                  <a:pt x="3653024" y="431938"/>
                </a:lnTo>
                <a:cubicBezTo>
                  <a:pt x="3631639" y="453323"/>
                  <a:pt x="3596968" y="453323"/>
                  <a:pt x="3575583" y="431938"/>
                </a:cubicBezTo>
                <a:cubicBezTo>
                  <a:pt x="3554198" y="410553"/>
                  <a:pt x="3554198" y="375882"/>
                  <a:pt x="3575583" y="354497"/>
                </a:cubicBezTo>
                <a:lnTo>
                  <a:pt x="3914040" y="16040"/>
                </a:lnTo>
                <a:cubicBezTo>
                  <a:pt x="3924733" y="5348"/>
                  <a:pt x="3938747" y="1"/>
                  <a:pt x="3952761" y="1"/>
                </a:cubicBezTo>
                <a:close/>
                <a:moveTo>
                  <a:pt x="2929958" y="1"/>
                </a:moveTo>
                <a:cubicBezTo>
                  <a:pt x="2943972" y="1"/>
                  <a:pt x="2957986" y="5348"/>
                  <a:pt x="2968679" y="16040"/>
                </a:cubicBezTo>
                <a:cubicBezTo>
                  <a:pt x="2990064" y="37425"/>
                  <a:pt x="2990064" y="72096"/>
                  <a:pt x="2968679" y="93481"/>
                </a:cubicBezTo>
                <a:lnTo>
                  <a:pt x="2630222" y="431938"/>
                </a:lnTo>
                <a:cubicBezTo>
                  <a:pt x="2608837" y="453323"/>
                  <a:pt x="2574166" y="453323"/>
                  <a:pt x="2552781" y="431938"/>
                </a:cubicBezTo>
                <a:cubicBezTo>
                  <a:pt x="2531396" y="410553"/>
                  <a:pt x="2531396" y="375882"/>
                  <a:pt x="2552781" y="354497"/>
                </a:cubicBezTo>
                <a:lnTo>
                  <a:pt x="2891237" y="16040"/>
                </a:lnTo>
                <a:cubicBezTo>
                  <a:pt x="2901930" y="5348"/>
                  <a:pt x="2915944" y="1"/>
                  <a:pt x="2929958" y="1"/>
                </a:cubicBezTo>
                <a:close/>
                <a:moveTo>
                  <a:pt x="1929554" y="1"/>
                </a:moveTo>
                <a:cubicBezTo>
                  <a:pt x="1943568" y="1"/>
                  <a:pt x="1957581" y="5348"/>
                  <a:pt x="1968275" y="16040"/>
                </a:cubicBezTo>
                <a:cubicBezTo>
                  <a:pt x="1989659" y="37425"/>
                  <a:pt x="1989659" y="72096"/>
                  <a:pt x="1968275" y="93481"/>
                </a:cubicBezTo>
                <a:lnTo>
                  <a:pt x="1629818" y="431938"/>
                </a:lnTo>
                <a:cubicBezTo>
                  <a:pt x="1608432" y="453323"/>
                  <a:pt x="1573762" y="453323"/>
                  <a:pt x="1552377" y="431938"/>
                </a:cubicBezTo>
                <a:cubicBezTo>
                  <a:pt x="1530991" y="410553"/>
                  <a:pt x="1530991" y="375882"/>
                  <a:pt x="1552377" y="354497"/>
                </a:cubicBezTo>
                <a:lnTo>
                  <a:pt x="1890834" y="16040"/>
                </a:lnTo>
                <a:cubicBezTo>
                  <a:pt x="1901525" y="5348"/>
                  <a:pt x="1915539" y="1"/>
                  <a:pt x="1929554" y="1"/>
                </a:cubicBezTo>
                <a:close/>
                <a:moveTo>
                  <a:pt x="891818" y="1"/>
                </a:moveTo>
                <a:cubicBezTo>
                  <a:pt x="905832" y="1"/>
                  <a:pt x="919846" y="5348"/>
                  <a:pt x="930539" y="16040"/>
                </a:cubicBezTo>
                <a:cubicBezTo>
                  <a:pt x="951924" y="37425"/>
                  <a:pt x="951924" y="72096"/>
                  <a:pt x="930539" y="93481"/>
                </a:cubicBezTo>
                <a:lnTo>
                  <a:pt x="592082" y="431938"/>
                </a:lnTo>
                <a:cubicBezTo>
                  <a:pt x="570697" y="453323"/>
                  <a:pt x="536026" y="453323"/>
                  <a:pt x="514641" y="431938"/>
                </a:cubicBezTo>
                <a:cubicBezTo>
                  <a:pt x="493256" y="410553"/>
                  <a:pt x="493256" y="375882"/>
                  <a:pt x="514641" y="354497"/>
                </a:cubicBezTo>
                <a:lnTo>
                  <a:pt x="853098" y="16040"/>
                </a:lnTo>
                <a:cubicBezTo>
                  <a:pt x="863791" y="5348"/>
                  <a:pt x="877805" y="1"/>
                  <a:pt x="891818" y="1"/>
                </a:cubicBezTo>
                <a:close/>
                <a:moveTo>
                  <a:pt x="9021981" y="0"/>
                </a:moveTo>
                <a:cubicBezTo>
                  <a:pt x="9035995" y="0"/>
                  <a:pt x="9050009" y="5347"/>
                  <a:pt x="9060702" y="16039"/>
                </a:cubicBezTo>
                <a:cubicBezTo>
                  <a:pt x="9082087" y="37424"/>
                  <a:pt x="9082087" y="72095"/>
                  <a:pt x="9060702" y="93480"/>
                </a:cubicBezTo>
                <a:lnTo>
                  <a:pt x="8722245" y="431937"/>
                </a:lnTo>
                <a:cubicBezTo>
                  <a:pt x="8700860" y="453322"/>
                  <a:pt x="8666189" y="453322"/>
                  <a:pt x="8644804" y="431937"/>
                </a:cubicBezTo>
                <a:cubicBezTo>
                  <a:pt x="8623419" y="410552"/>
                  <a:pt x="8623419" y="375881"/>
                  <a:pt x="8644804" y="354496"/>
                </a:cubicBezTo>
                <a:lnTo>
                  <a:pt x="8983261" y="16039"/>
                </a:lnTo>
                <a:cubicBezTo>
                  <a:pt x="8993954" y="5347"/>
                  <a:pt x="9007968" y="0"/>
                  <a:pt x="902198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DADD48F-E79F-87B6-62DF-F2036F09DDBC}"/>
              </a:ext>
            </a:extLst>
          </p:cNvPr>
          <p:cNvSpPr/>
          <p:nvPr/>
        </p:nvSpPr>
        <p:spPr>
          <a:xfrm>
            <a:off x="339982" y="2245801"/>
            <a:ext cx="9106374" cy="223988"/>
          </a:xfrm>
          <a:custGeom>
            <a:avLst/>
            <a:gdLst>
              <a:gd name="connsiteX0" fmla="*/ 9078994 w 9106374"/>
              <a:gd name="connsiteY0" fmla="*/ 0 h 223988"/>
              <a:gd name="connsiteX1" fmla="*/ 9098355 w 9106374"/>
              <a:gd name="connsiteY1" fmla="*/ 8020 h 223988"/>
              <a:gd name="connsiteX2" fmla="*/ 9098355 w 9106374"/>
              <a:gd name="connsiteY2" fmla="*/ 46741 h 223988"/>
              <a:gd name="connsiteX3" fmla="*/ 8929126 w 9106374"/>
              <a:gd name="connsiteY3" fmla="*/ 215969 h 223988"/>
              <a:gd name="connsiteX4" fmla="*/ 8890405 w 9106374"/>
              <a:gd name="connsiteY4" fmla="*/ 215969 h 223988"/>
              <a:gd name="connsiteX5" fmla="*/ 8890406 w 9106374"/>
              <a:gd name="connsiteY5" fmla="*/ 215969 h 223988"/>
              <a:gd name="connsiteX6" fmla="*/ 8890406 w 9106374"/>
              <a:gd name="connsiteY6" fmla="*/ 177248 h 223988"/>
              <a:gd name="connsiteX7" fmla="*/ 9059634 w 9106374"/>
              <a:gd name="connsiteY7" fmla="*/ 8020 h 223988"/>
              <a:gd name="connsiteX8" fmla="*/ 9078994 w 9106374"/>
              <a:gd name="connsiteY8" fmla="*/ 0 h 223988"/>
              <a:gd name="connsiteX9" fmla="*/ 8652999 w 9106374"/>
              <a:gd name="connsiteY9" fmla="*/ 0 h 223988"/>
              <a:gd name="connsiteX10" fmla="*/ 8672360 w 9106374"/>
              <a:gd name="connsiteY10" fmla="*/ 8020 h 223988"/>
              <a:gd name="connsiteX11" fmla="*/ 8841589 w 9106374"/>
              <a:gd name="connsiteY11" fmla="*/ 177249 h 223988"/>
              <a:gd name="connsiteX12" fmla="*/ 8841589 w 9106374"/>
              <a:gd name="connsiteY12" fmla="*/ 215970 h 223988"/>
              <a:gd name="connsiteX13" fmla="*/ 8841589 w 9106374"/>
              <a:gd name="connsiteY13" fmla="*/ 215969 h 223988"/>
              <a:gd name="connsiteX14" fmla="*/ 8802867 w 9106374"/>
              <a:gd name="connsiteY14" fmla="*/ 215969 h 223988"/>
              <a:gd name="connsiteX15" fmla="*/ 8633639 w 9106374"/>
              <a:gd name="connsiteY15" fmla="*/ 46741 h 223988"/>
              <a:gd name="connsiteX16" fmla="*/ 8633639 w 9106374"/>
              <a:gd name="connsiteY16" fmla="*/ 8020 h 223988"/>
              <a:gd name="connsiteX17" fmla="*/ 8652999 w 9106374"/>
              <a:gd name="connsiteY17" fmla="*/ 0 h 223988"/>
              <a:gd name="connsiteX18" fmla="*/ 8575059 w 9106374"/>
              <a:gd name="connsiteY18" fmla="*/ 0 h 223988"/>
              <a:gd name="connsiteX19" fmla="*/ 8594420 w 9106374"/>
              <a:gd name="connsiteY19" fmla="*/ 8020 h 223988"/>
              <a:gd name="connsiteX20" fmla="*/ 8594420 w 9106374"/>
              <a:gd name="connsiteY20" fmla="*/ 46741 h 223988"/>
              <a:gd name="connsiteX21" fmla="*/ 8425191 w 9106374"/>
              <a:gd name="connsiteY21" fmla="*/ 215969 h 223988"/>
              <a:gd name="connsiteX22" fmla="*/ 8386470 w 9106374"/>
              <a:gd name="connsiteY22" fmla="*/ 215969 h 223988"/>
              <a:gd name="connsiteX23" fmla="*/ 8386471 w 9106374"/>
              <a:gd name="connsiteY23" fmla="*/ 215969 h 223988"/>
              <a:gd name="connsiteX24" fmla="*/ 8386471 w 9106374"/>
              <a:gd name="connsiteY24" fmla="*/ 177248 h 223988"/>
              <a:gd name="connsiteX25" fmla="*/ 8555699 w 9106374"/>
              <a:gd name="connsiteY25" fmla="*/ 8020 h 223988"/>
              <a:gd name="connsiteX26" fmla="*/ 8575059 w 9106374"/>
              <a:gd name="connsiteY26" fmla="*/ 0 h 223988"/>
              <a:gd name="connsiteX27" fmla="*/ 8149064 w 9106374"/>
              <a:gd name="connsiteY27" fmla="*/ 0 h 223988"/>
              <a:gd name="connsiteX28" fmla="*/ 8168424 w 9106374"/>
              <a:gd name="connsiteY28" fmla="*/ 8020 h 223988"/>
              <a:gd name="connsiteX29" fmla="*/ 8337653 w 9106374"/>
              <a:gd name="connsiteY29" fmla="*/ 177249 h 223988"/>
              <a:gd name="connsiteX30" fmla="*/ 8337653 w 9106374"/>
              <a:gd name="connsiteY30" fmla="*/ 215970 h 223988"/>
              <a:gd name="connsiteX31" fmla="*/ 8337653 w 9106374"/>
              <a:gd name="connsiteY31" fmla="*/ 215969 h 223988"/>
              <a:gd name="connsiteX32" fmla="*/ 8298931 w 9106374"/>
              <a:gd name="connsiteY32" fmla="*/ 215969 h 223988"/>
              <a:gd name="connsiteX33" fmla="*/ 8129703 w 9106374"/>
              <a:gd name="connsiteY33" fmla="*/ 46741 h 223988"/>
              <a:gd name="connsiteX34" fmla="*/ 8129703 w 9106374"/>
              <a:gd name="connsiteY34" fmla="*/ 8020 h 223988"/>
              <a:gd name="connsiteX35" fmla="*/ 8149064 w 9106374"/>
              <a:gd name="connsiteY35" fmla="*/ 0 h 223988"/>
              <a:gd name="connsiteX36" fmla="*/ 8063657 w 9106374"/>
              <a:gd name="connsiteY36" fmla="*/ 0 h 223988"/>
              <a:gd name="connsiteX37" fmla="*/ 8083018 w 9106374"/>
              <a:gd name="connsiteY37" fmla="*/ 8020 h 223988"/>
              <a:gd name="connsiteX38" fmla="*/ 8083018 w 9106374"/>
              <a:gd name="connsiteY38" fmla="*/ 46741 h 223988"/>
              <a:gd name="connsiteX39" fmla="*/ 7913789 w 9106374"/>
              <a:gd name="connsiteY39" fmla="*/ 215969 h 223988"/>
              <a:gd name="connsiteX40" fmla="*/ 7875068 w 9106374"/>
              <a:gd name="connsiteY40" fmla="*/ 215969 h 223988"/>
              <a:gd name="connsiteX41" fmla="*/ 7875070 w 9106374"/>
              <a:gd name="connsiteY41" fmla="*/ 215969 h 223988"/>
              <a:gd name="connsiteX42" fmla="*/ 7875070 w 9106374"/>
              <a:gd name="connsiteY42" fmla="*/ 177248 h 223988"/>
              <a:gd name="connsiteX43" fmla="*/ 8044297 w 9106374"/>
              <a:gd name="connsiteY43" fmla="*/ 8020 h 223988"/>
              <a:gd name="connsiteX44" fmla="*/ 8063657 w 9106374"/>
              <a:gd name="connsiteY44" fmla="*/ 0 h 223988"/>
              <a:gd name="connsiteX45" fmla="*/ 7637662 w 9106374"/>
              <a:gd name="connsiteY45" fmla="*/ 0 h 223988"/>
              <a:gd name="connsiteX46" fmla="*/ 7657023 w 9106374"/>
              <a:gd name="connsiteY46" fmla="*/ 8020 h 223988"/>
              <a:gd name="connsiteX47" fmla="*/ 7826251 w 9106374"/>
              <a:gd name="connsiteY47" fmla="*/ 177249 h 223988"/>
              <a:gd name="connsiteX48" fmla="*/ 7826251 w 9106374"/>
              <a:gd name="connsiteY48" fmla="*/ 215970 h 223988"/>
              <a:gd name="connsiteX49" fmla="*/ 7826251 w 9106374"/>
              <a:gd name="connsiteY49" fmla="*/ 215969 h 223988"/>
              <a:gd name="connsiteX50" fmla="*/ 7787530 w 9106374"/>
              <a:gd name="connsiteY50" fmla="*/ 215969 h 223988"/>
              <a:gd name="connsiteX51" fmla="*/ 7618301 w 9106374"/>
              <a:gd name="connsiteY51" fmla="*/ 46741 h 223988"/>
              <a:gd name="connsiteX52" fmla="*/ 7618301 w 9106374"/>
              <a:gd name="connsiteY52" fmla="*/ 8020 h 223988"/>
              <a:gd name="connsiteX53" fmla="*/ 7637662 w 9106374"/>
              <a:gd name="connsiteY53" fmla="*/ 0 h 223988"/>
              <a:gd name="connsiteX54" fmla="*/ 7559722 w 9106374"/>
              <a:gd name="connsiteY54" fmla="*/ 0 h 223988"/>
              <a:gd name="connsiteX55" fmla="*/ 7579082 w 9106374"/>
              <a:gd name="connsiteY55" fmla="*/ 8020 h 223988"/>
              <a:gd name="connsiteX56" fmla="*/ 7579082 w 9106374"/>
              <a:gd name="connsiteY56" fmla="*/ 46741 h 223988"/>
              <a:gd name="connsiteX57" fmla="*/ 7409853 w 9106374"/>
              <a:gd name="connsiteY57" fmla="*/ 215969 h 223988"/>
              <a:gd name="connsiteX58" fmla="*/ 7371132 w 9106374"/>
              <a:gd name="connsiteY58" fmla="*/ 215969 h 223988"/>
              <a:gd name="connsiteX59" fmla="*/ 7371134 w 9106374"/>
              <a:gd name="connsiteY59" fmla="*/ 215969 h 223988"/>
              <a:gd name="connsiteX60" fmla="*/ 7371134 w 9106374"/>
              <a:gd name="connsiteY60" fmla="*/ 177248 h 223988"/>
              <a:gd name="connsiteX61" fmla="*/ 7540361 w 9106374"/>
              <a:gd name="connsiteY61" fmla="*/ 8020 h 223988"/>
              <a:gd name="connsiteX62" fmla="*/ 7559722 w 9106374"/>
              <a:gd name="connsiteY62" fmla="*/ 0 h 223988"/>
              <a:gd name="connsiteX63" fmla="*/ 7133727 w 9106374"/>
              <a:gd name="connsiteY63" fmla="*/ 0 h 223988"/>
              <a:gd name="connsiteX64" fmla="*/ 7153088 w 9106374"/>
              <a:gd name="connsiteY64" fmla="*/ 8020 h 223988"/>
              <a:gd name="connsiteX65" fmla="*/ 7322316 w 9106374"/>
              <a:gd name="connsiteY65" fmla="*/ 177249 h 223988"/>
              <a:gd name="connsiteX66" fmla="*/ 7322316 w 9106374"/>
              <a:gd name="connsiteY66" fmla="*/ 215970 h 223988"/>
              <a:gd name="connsiteX67" fmla="*/ 7322316 w 9106374"/>
              <a:gd name="connsiteY67" fmla="*/ 215969 h 223988"/>
              <a:gd name="connsiteX68" fmla="*/ 7283595 w 9106374"/>
              <a:gd name="connsiteY68" fmla="*/ 215969 h 223988"/>
              <a:gd name="connsiteX69" fmla="*/ 7114366 w 9106374"/>
              <a:gd name="connsiteY69" fmla="*/ 46741 h 223988"/>
              <a:gd name="connsiteX70" fmla="*/ 7114366 w 9106374"/>
              <a:gd name="connsiteY70" fmla="*/ 8020 h 223988"/>
              <a:gd name="connsiteX71" fmla="*/ 7133727 w 9106374"/>
              <a:gd name="connsiteY71" fmla="*/ 0 h 223988"/>
              <a:gd name="connsiteX72" fmla="*/ 7048321 w 9106374"/>
              <a:gd name="connsiteY72" fmla="*/ 0 h 223988"/>
              <a:gd name="connsiteX73" fmla="*/ 7067681 w 9106374"/>
              <a:gd name="connsiteY73" fmla="*/ 8020 h 223988"/>
              <a:gd name="connsiteX74" fmla="*/ 7067681 w 9106374"/>
              <a:gd name="connsiteY74" fmla="*/ 46741 h 223988"/>
              <a:gd name="connsiteX75" fmla="*/ 6898452 w 9106374"/>
              <a:gd name="connsiteY75" fmla="*/ 215969 h 223988"/>
              <a:gd name="connsiteX76" fmla="*/ 6859731 w 9106374"/>
              <a:gd name="connsiteY76" fmla="*/ 215969 h 223988"/>
              <a:gd name="connsiteX77" fmla="*/ 6859733 w 9106374"/>
              <a:gd name="connsiteY77" fmla="*/ 215969 h 223988"/>
              <a:gd name="connsiteX78" fmla="*/ 6859733 w 9106374"/>
              <a:gd name="connsiteY78" fmla="*/ 177248 h 223988"/>
              <a:gd name="connsiteX79" fmla="*/ 7028960 w 9106374"/>
              <a:gd name="connsiteY79" fmla="*/ 8020 h 223988"/>
              <a:gd name="connsiteX80" fmla="*/ 7048321 w 9106374"/>
              <a:gd name="connsiteY80" fmla="*/ 0 h 223988"/>
              <a:gd name="connsiteX81" fmla="*/ 6622325 w 9106374"/>
              <a:gd name="connsiteY81" fmla="*/ 0 h 223988"/>
              <a:gd name="connsiteX82" fmla="*/ 6641686 w 9106374"/>
              <a:gd name="connsiteY82" fmla="*/ 8020 h 223988"/>
              <a:gd name="connsiteX83" fmla="*/ 6810914 w 9106374"/>
              <a:gd name="connsiteY83" fmla="*/ 177249 h 223988"/>
              <a:gd name="connsiteX84" fmla="*/ 6810914 w 9106374"/>
              <a:gd name="connsiteY84" fmla="*/ 215970 h 223988"/>
              <a:gd name="connsiteX85" fmla="*/ 6810914 w 9106374"/>
              <a:gd name="connsiteY85" fmla="*/ 215969 h 223988"/>
              <a:gd name="connsiteX86" fmla="*/ 6772193 w 9106374"/>
              <a:gd name="connsiteY86" fmla="*/ 215969 h 223988"/>
              <a:gd name="connsiteX87" fmla="*/ 6602964 w 9106374"/>
              <a:gd name="connsiteY87" fmla="*/ 46741 h 223988"/>
              <a:gd name="connsiteX88" fmla="*/ 6602964 w 9106374"/>
              <a:gd name="connsiteY88" fmla="*/ 8020 h 223988"/>
              <a:gd name="connsiteX89" fmla="*/ 6622325 w 9106374"/>
              <a:gd name="connsiteY89" fmla="*/ 0 h 223988"/>
              <a:gd name="connsiteX90" fmla="*/ 6544385 w 9106374"/>
              <a:gd name="connsiteY90" fmla="*/ 0 h 223988"/>
              <a:gd name="connsiteX91" fmla="*/ 6563745 w 9106374"/>
              <a:gd name="connsiteY91" fmla="*/ 8020 h 223988"/>
              <a:gd name="connsiteX92" fmla="*/ 6563745 w 9106374"/>
              <a:gd name="connsiteY92" fmla="*/ 46741 h 223988"/>
              <a:gd name="connsiteX93" fmla="*/ 6394516 w 9106374"/>
              <a:gd name="connsiteY93" fmla="*/ 215969 h 223988"/>
              <a:gd name="connsiteX94" fmla="*/ 6355795 w 9106374"/>
              <a:gd name="connsiteY94" fmla="*/ 215969 h 223988"/>
              <a:gd name="connsiteX95" fmla="*/ 6355797 w 9106374"/>
              <a:gd name="connsiteY95" fmla="*/ 215969 h 223988"/>
              <a:gd name="connsiteX96" fmla="*/ 6355797 w 9106374"/>
              <a:gd name="connsiteY96" fmla="*/ 177248 h 223988"/>
              <a:gd name="connsiteX97" fmla="*/ 6525024 w 9106374"/>
              <a:gd name="connsiteY97" fmla="*/ 8020 h 223988"/>
              <a:gd name="connsiteX98" fmla="*/ 6544385 w 9106374"/>
              <a:gd name="connsiteY98" fmla="*/ 0 h 223988"/>
              <a:gd name="connsiteX99" fmla="*/ 6118389 w 9106374"/>
              <a:gd name="connsiteY99" fmla="*/ 0 h 223988"/>
              <a:gd name="connsiteX100" fmla="*/ 6137750 w 9106374"/>
              <a:gd name="connsiteY100" fmla="*/ 8020 h 223988"/>
              <a:gd name="connsiteX101" fmla="*/ 6306978 w 9106374"/>
              <a:gd name="connsiteY101" fmla="*/ 177249 h 223988"/>
              <a:gd name="connsiteX102" fmla="*/ 6306978 w 9106374"/>
              <a:gd name="connsiteY102" fmla="*/ 215970 h 223988"/>
              <a:gd name="connsiteX103" fmla="*/ 6306978 w 9106374"/>
              <a:gd name="connsiteY103" fmla="*/ 215969 h 223988"/>
              <a:gd name="connsiteX104" fmla="*/ 6268257 w 9106374"/>
              <a:gd name="connsiteY104" fmla="*/ 215969 h 223988"/>
              <a:gd name="connsiteX105" fmla="*/ 6099028 w 9106374"/>
              <a:gd name="connsiteY105" fmla="*/ 46741 h 223988"/>
              <a:gd name="connsiteX106" fmla="*/ 6099028 w 9106374"/>
              <a:gd name="connsiteY106" fmla="*/ 8020 h 223988"/>
              <a:gd name="connsiteX107" fmla="*/ 6118389 w 9106374"/>
              <a:gd name="connsiteY107" fmla="*/ 0 h 223988"/>
              <a:gd name="connsiteX108" fmla="*/ 6032983 w 9106374"/>
              <a:gd name="connsiteY108" fmla="*/ 0 h 223988"/>
              <a:gd name="connsiteX109" fmla="*/ 6052343 w 9106374"/>
              <a:gd name="connsiteY109" fmla="*/ 8020 h 223988"/>
              <a:gd name="connsiteX110" fmla="*/ 6052343 w 9106374"/>
              <a:gd name="connsiteY110" fmla="*/ 46741 h 223988"/>
              <a:gd name="connsiteX111" fmla="*/ 5883114 w 9106374"/>
              <a:gd name="connsiteY111" fmla="*/ 215969 h 223988"/>
              <a:gd name="connsiteX112" fmla="*/ 5844393 w 9106374"/>
              <a:gd name="connsiteY112" fmla="*/ 215969 h 223988"/>
              <a:gd name="connsiteX113" fmla="*/ 5844395 w 9106374"/>
              <a:gd name="connsiteY113" fmla="*/ 215969 h 223988"/>
              <a:gd name="connsiteX114" fmla="*/ 5844395 w 9106374"/>
              <a:gd name="connsiteY114" fmla="*/ 177248 h 223988"/>
              <a:gd name="connsiteX115" fmla="*/ 6013622 w 9106374"/>
              <a:gd name="connsiteY115" fmla="*/ 8020 h 223988"/>
              <a:gd name="connsiteX116" fmla="*/ 6032983 w 9106374"/>
              <a:gd name="connsiteY116" fmla="*/ 0 h 223988"/>
              <a:gd name="connsiteX117" fmla="*/ 5606988 w 9106374"/>
              <a:gd name="connsiteY117" fmla="*/ 0 h 223988"/>
              <a:gd name="connsiteX118" fmla="*/ 5626349 w 9106374"/>
              <a:gd name="connsiteY118" fmla="*/ 8020 h 223988"/>
              <a:gd name="connsiteX119" fmla="*/ 5795577 w 9106374"/>
              <a:gd name="connsiteY119" fmla="*/ 177249 h 223988"/>
              <a:gd name="connsiteX120" fmla="*/ 5795577 w 9106374"/>
              <a:gd name="connsiteY120" fmla="*/ 215970 h 223988"/>
              <a:gd name="connsiteX121" fmla="*/ 5795577 w 9106374"/>
              <a:gd name="connsiteY121" fmla="*/ 215969 h 223988"/>
              <a:gd name="connsiteX122" fmla="*/ 5756856 w 9106374"/>
              <a:gd name="connsiteY122" fmla="*/ 215969 h 223988"/>
              <a:gd name="connsiteX123" fmla="*/ 5587627 w 9106374"/>
              <a:gd name="connsiteY123" fmla="*/ 46741 h 223988"/>
              <a:gd name="connsiteX124" fmla="*/ 5587627 w 9106374"/>
              <a:gd name="connsiteY124" fmla="*/ 8020 h 223988"/>
              <a:gd name="connsiteX125" fmla="*/ 5606988 w 9106374"/>
              <a:gd name="connsiteY125" fmla="*/ 0 h 223988"/>
              <a:gd name="connsiteX126" fmla="*/ 5532781 w 9106374"/>
              <a:gd name="connsiteY126" fmla="*/ 0 h 223988"/>
              <a:gd name="connsiteX127" fmla="*/ 5552141 w 9106374"/>
              <a:gd name="connsiteY127" fmla="*/ 8020 h 223988"/>
              <a:gd name="connsiteX128" fmla="*/ 5552141 w 9106374"/>
              <a:gd name="connsiteY128" fmla="*/ 46741 h 223988"/>
              <a:gd name="connsiteX129" fmla="*/ 5382912 w 9106374"/>
              <a:gd name="connsiteY129" fmla="*/ 215969 h 223988"/>
              <a:gd name="connsiteX130" fmla="*/ 5344191 w 9106374"/>
              <a:gd name="connsiteY130" fmla="*/ 215969 h 223988"/>
              <a:gd name="connsiteX131" fmla="*/ 5344193 w 9106374"/>
              <a:gd name="connsiteY131" fmla="*/ 215969 h 223988"/>
              <a:gd name="connsiteX132" fmla="*/ 5344193 w 9106374"/>
              <a:gd name="connsiteY132" fmla="*/ 177248 h 223988"/>
              <a:gd name="connsiteX133" fmla="*/ 5513420 w 9106374"/>
              <a:gd name="connsiteY133" fmla="*/ 8020 h 223988"/>
              <a:gd name="connsiteX134" fmla="*/ 5532781 w 9106374"/>
              <a:gd name="connsiteY134" fmla="*/ 0 h 223988"/>
              <a:gd name="connsiteX135" fmla="*/ 5106786 w 9106374"/>
              <a:gd name="connsiteY135" fmla="*/ 0 h 223988"/>
              <a:gd name="connsiteX136" fmla="*/ 5126147 w 9106374"/>
              <a:gd name="connsiteY136" fmla="*/ 8020 h 223988"/>
              <a:gd name="connsiteX137" fmla="*/ 5295375 w 9106374"/>
              <a:gd name="connsiteY137" fmla="*/ 177249 h 223988"/>
              <a:gd name="connsiteX138" fmla="*/ 5295375 w 9106374"/>
              <a:gd name="connsiteY138" fmla="*/ 215970 h 223988"/>
              <a:gd name="connsiteX139" fmla="*/ 5295375 w 9106374"/>
              <a:gd name="connsiteY139" fmla="*/ 215969 h 223988"/>
              <a:gd name="connsiteX140" fmla="*/ 5256654 w 9106374"/>
              <a:gd name="connsiteY140" fmla="*/ 215969 h 223988"/>
              <a:gd name="connsiteX141" fmla="*/ 5087425 w 9106374"/>
              <a:gd name="connsiteY141" fmla="*/ 46741 h 223988"/>
              <a:gd name="connsiteX142" fmla="*/ 5087425 w 9106374"/>
              <a:gd name="connsiteY142" fmla="*/ 8020 h 223988"/>
              <a:gd name="connsiteX143" fmla="*/ 5106786 w 9106374"/>
              <a:gd name="connsiteY143" fmla="*/ 0 h 223988"/>
              <a:gd name="connsiteX144" fmla="*/ 5013914 w 9106374"/>
              <a:gd name="connsiteY144" fmla="*/ 0 h 223988"/>
              <a:gd name="connsiteX145" fmla="*/ 5033274 w 9106374"/>
              <a:gd name="connsiteY145" fmla="*/ 8020 h 223988"/>
              <a:gd name="connsiteX146" fmla="*/ 5033274 w 9106374"/>
              <a:gd name="connsiteY146" fmla="*/ 46741 h 223988"/>
              <a:gd name="connsiteX147" fmla="*/ 4864045 w 9106374"/>
              <a:gd name="connsiteY147" fmla="*/ 215969 h 223988"/>
              <a:gd name="connsiteX148" fmla="*/ 4825324 w 9106374"/>
              <a:gd name="connsiteY148" fmla="*/ 215969 h 223988"/>
              <a:gd name="connsiteX149" fmla="*/ 4825326 w 9106374"/>
              <a:gd name="connsiteY149" fmla="*/ 215969 h 223988"/>
              <a:gd name="connsiteX150" fmla="*/ 4825326 w 9106374"/>
              <a:gd name="connsiteY150" fmla="*/ 177248 h 223988"/>
              <a:gd name="connsiteX151" fmla="*/ 4994553 w 9106374"/>
              <a:gd name="connsiteY151" fmla="*/ 8020 h 223988"/>
              <a:gd name="connsiteX152" fmla="*/ 5013914 w 9106374"/>
              <a:gd name="connsiteY152" fmla="*/ 0 h 223988"/>
              <a:gd name="connsiteX153" fmla="*/ 4595384 w 9106374"/>
              <a:gd name="connsiteY153" fmla="*/ 0 h 223988"/>
              <a:gd name="connsiteX154" fmla="*/ 4614745 w 9106374"/>
              <a:gd name="connsiteY154" fmla="*/ 8020 h 223988"/>
              <a:gd name="connsiteX155" fmla="*/ 4783973 w 9106374"/>
              <a:gd name="connsiteY155" fmla="*/ 177249 h 223988"/>
              <a:gd name="connsiteX156" fmla="*/ 4783973 w 9106374"/>
              <a:gd name="connsiteY156" fmla="*/ 215970 h 223988"/>
              <a:gd name="connsiteX157" fmla="*/ 4783973 w 9106374"/>
              <a:gd name="connsiteY157" fmla="*/ 215969 h 223988"/>
              <a:gd name="connsiteX158" fmla="*/ 4745252 w 9106374"/>
              <a:gd name="connsiteY158" fmla="*/ 215969 h 223988"/>
              <a:gd name="connsiteX159" fmla="*/ 4576023 w 9106374"/>
              <a:gd name="connsiteY159" fmla="*/ 46741 h 223988"/>
              <a:gd name="connsiteX160" fmla="*/ 4576023 w 9106374"/>
              <a:gd name="connsiteY160" fmla="*/ 8020 h 223988"/>
              <a:gd name="connsiteX161" fmla="*/ 4595384 w 9106374"/>
              <a:gd name="connsiteY161" fmla="*/ 0 h 223988"/>
              <a:gd name="connsiteX162" fmla="*/ 4510988 w 9106374"/>
              <a:gd name="connsiteY162" fmla="*/ 0 h 223988"/>
              <a:gd name="connsiteX163" fmla="*/ 4530348 w 9106374"/>
              <a:gd name="connsiteY163" fmla="*/ 8020 h 223988"/>
              <a:gd name="connsiteX164" fmla="*/ 4530348 w 9106374"/>
              <a:gd name="connsiteY164" fmla="*/ 46741 h 223988"/>
              <a:gd name="connsiteX165" fmla="*/ 4361119 w 9106374"/>
              <a:gd name="connsiteY165" fmla="*/ 215969 h 223988"/>
              <a:gd name="connsiteX166" fmla="*/ 4322398 w 9106374"/>
              <a:gd name="connsiteY166" fmla="*/ 215969 h 223988"/>
              <a:gd name="connsiteX167" fmla="*/ 4322400 w 9106374"/>
              <a:gd name="connsiteY167" fmla="*/ 215969 h 223988"/>
              <a:gd name="connsiteX168" fmla="*/ 4322400 w 9106374"/>
              <a:gd name="connsiteY168" fmla="*/ 177248 h 223988"/>
              <a:gd name="connsiteX169" fmla="*/ 4491627 w 9106374"/>
              <a:gd name="connsiteY169" fmla="*/ 8020 h 223988"/>
              <a:gd name="connsiteX170" fmla="*/ 4510988 w 9106374"/>
              <a:gd name="connsiteY170" fmla="*/ 0 h 223988"/>
              <a:gd name="connsiteX171" fmla="*/ 4084993 w 9106374"/>
              <a:gd name="connsiteY171" fmla="*/ 0 h 223988"/>
              <a:gd name="connsiteX172" fmla="*/ 4104354 w 9106374"/>
              <a:gd name="connsiteY172" fmla="*/ 8020 h 223988"/>
              <a:gd name="connsiteX173" fmla="*/ 4273582 w 9106374"/>
              <a:gd name="connsiteY173" fmla="*/ 177249 h 223988"/>
              <a:gd name="connsiteX174" fmla="*/ 4273582 w 9106374"/>
              <a:gd name="connsiteY174" fmla="*/ 215970 h 223988"/>
              <a:gd name="connsiteX175" fmla="*/ 4273582 w 9106374"/>
              <a:gd name="connsiteY175" fmla="*/ 215969 h 223988"/>
              <a:gd name="connsiteX176" fmla="*/ 4234861 w 9106374"/>
              <a:gd name="connsiteY176" fmla="*/ 215969 h 223988"/>
              <a:gd name="connsiteX177" fmla="*/ 4065632 w 9106374"/>
              <a:gd name="connsiteY177" fmla="*/ 46741 h 223988"/>
              <a:gd name="connsiteX178" fmla="*/ 4065632 w 9106374"/>
              <a:gd name="connsiteY178" fmla="*/ 8020 h 223988"/>
              <a:gd name="connsiteX179" fmla="*/ 4084993 w 9106374"/>
              <a:gd name="connsiteY179" fmla="*/ 0 h 223988"/>
              <a:gd name="connsiteX180" fmla="*/ 4007053 w 9106374"/>
              <a:gd name="connsiteY180" fmla="*/ 0 h 223988"/>
              <a:gd name="connsiteX181" fmla="*/ 4026413 w 9106374"/>
              <a:gd name="connsiteY181" fmla="*/ 8020 h 223988"/>
              <a:gd name="connsiteX182" fmla="*/ 4026413 w 9106374"/>
              <a:gd name="connsiteY182" fmla="*/ 46741 h 223988"/>
              <a:gd name="connsiteX183" fmla="*/ 3857184 w 9106374"/>
              <a:gd name="connsiteY183" fmla="*/ 215969 h 223988"/>
              <a:gd name="connsiteX184" fmla="*/ 3818463 w 9106374"/>
              <a:gd name="connsiteY184" fmla="*/ 215969 h 223988"/>
              <a:gd name="connsiteX185" fmla="*/ 3818465 w 9106374"/>
              <a:gd name="connsiteY185" fmla="*/ 215969 h 223988"/>
              <a:gd name="connsiteX186" fmla="*/ 3818465 w 9106374"/>
              <a:gd name="connsiteY186" fmla="*/ 177248 h 223988"/>
              <a:gd name="connsiteX187" fmla="*/ 3987692 w 9106374"/>
              <a:gd name="connsiteY187" fmla="*/ 8020 h 223988"/>
              <a:gd name="connsiteX188" fmla="*/ 4007053 w 9106374"/>
              <a:gd name="connsiteY188" fmla="*/ 0 h 223988"/>
              <a:gd name="connsiteX189" fmla="*/ 3581057 w 9106374"/>
              <a:gd name="connsiteY189" fmla="*/ 0 h 223988"/>
              <a:gd name="connsiteX190" fmla="*/ 3600417 w 9106374"/>
              <a:gd name="connsiteY190" fmla="*/ 8020 h 223988"/>
              <a:gd name="connsiteX191" fmla="*/ 3769646 w 9106374"/>
              <a:gd name="connsiteY191" fmla="*/ 177249 h 223988"/>
              <a:gd name="connsiteX192" fmla="*/ 3769646 w 9106374"/>
              <a:gd name="connsiteY192" fmla="*/ 215970 h 223988"/>
              <a:gd name="connsiteX193" fmla="*/ 3769646 w 9106374"/>
              <a:gd name="connsiteY193" fmla="*/ 215969 h 223988"/>
              <a:gd name="connsiteX194" fmla="*/ 3730925 w 9106374"/>
              <a:gd name="connsiteY194" fmla="*/ 215969 h 223988"/>
              <a:gd name="connsiteX195" fmla="*/ 3561696 w 9106374"/>
              <a:gd name="connsiteY195" fmla="*/ 46741 h 223988"/>
              <a:gd name="connsiteX196" fmla="*/ 3561696 w 9106374"/>
              <a:gd name="connsiteY196" fmla="*/ 8020 h 223988"/>
              <a:gd name="connsiteX197" fmla="*/ 3581057 w 9106374"/>
              <a:gd name="connsiteY197" fmla="*/ 0 h 223988"/>
              <a:gd name="connsiteX198" fmla="*/ 3495651 w 9106374"/>
              <a:gd name="connsiteY198" fmla="*/ 0 h 223988"/>
              <a:gd name="connsiteX199" fmla="*/ 3515012 w 9106374"/>
              <a:gd name="connsiteY199" fmla="*/ 8020 h 223988"/>
              <a:gd name="connsiteX200" fmla="*/ 3515012 w 9106374"/>
              <a:gd name="connsiteY200" fmla="*/ 46741 h 223988"/>
              <a:gd name="connsiteX201" fmla="*/ 3345783 w 9106374"/>
              <a:gd name="connsiteY201" fmla="*/ 215969 h 223988"/>
              <a:gd name="connsiteX202" fmla="*/ 3307062 w 9106374"/>
              <a:gd name="connsiteY202" fmla="*/ 215969 h 223988"/>
              <a:gd name="connsiteX203" fmla="*/ 3307063 w 9106374"/>
              <a:gd name="connsiteY203" fmla="*/ 215969 h 223988"/>
              <a:gd name="connsiteX204" fmla="*/ 3307063 w 9106374"/>
              <a:gd name="connsiteY204" fmla="*/ 177248 h 223988"/>
              <a:gd name="connsiteX205" fmla="*/ 3476290 w 9106374"/>
              <a:gd name="connsiteY205" fmla="*/ 8020 h 223988"/>
              <a:gd name="connsiteX206" fmla="*/ 3495651 w 9106374"/>
              <a:gd name="connsiteY206" fmla="*/ 0 h 223988"/>
              <a:gd name="connsiteX207" fmla="*/ 3069656 w 9106374"/>
              <a:gd name="connsiteY207" fmla="*/ 0 h 223988"/>
              <a:gd name="connsiteX208" fmla="*/ 3089016 w 9106374"/>
              <a:gd name="connsiteY208" fmla="*/ 8020 h 223988"/>
              <a:gd name="connsiteX209" fmla="*/ 3258244 w 9106374"/>
              <a:gd name="connsiteY209" fmla="*/ 177249 h 223988"/>
              <a:gd name="connsiteX210" fmla="*/ 3258244 w 9106374"/>
              <a:gd name="connsiteY210" fmla="*/ 215970 h 223988"/>
              <a:gd name="connsiteX211" fmla="*/ 3258244 w 9106374"/>
              <a:gd name="connsiteY211" fmla="*/ 215969 h 223988"/>
              <a:gd name="connsiteX212" fmla="*/ 3219523 w 9106374"/>
              <a:gd name="connsiteY212" fmla="*/ 215969 h 223988"/>
              <a:gd name="connsiteX213" fmla="*/ 3050295 w 9106374"/>
              <a:gd name="connsiteY213" fmla="*/ 46741 h 223988"/>
              <a:gd name="connsiteX214" fmla="*/ 3050295 w 9106374"/>
              <a:gd name="connsiteY214" fmla="*/ 8020 h 223988"/>
              <a:gd name="connsiteX215" fmla="*/ 3069656 w 9106374"/>
              <a:gd name="connsiteY215" fmla="*/ 0 h 223988"/>
              <a:gd name="connsiteX216" fmla="*/ 2991716 w 9106374"/>
              <a:gd name="connsiteY216" fmla="*/ 0 h 223988"/>
              <a:gd name="connsiteX217" fmla="*/ 3011076 w 9106374"/>
              <a:gd name="connsiteY217" fmla="*/ 8020 h 223988"/>
              <a:gd name="connsiteX218" fmla="*/ 3011076 w 9106374"/>
              <a:gd name="connsiteY218" fmla="*/ 46741 h 223988"/>
              <a:gd name="connsiteX219" fmla="*/ 2841847 w 9106374"/>
              <a:gd name="connsiteY219" fmla="*/ 215969 h 223988"/>
              <a:gd name="connsiteX220" fmla="*/ 2803126 w 9106374"/>
              <a:gd name="connsiteY220" fmla="*/ 215969 h 223988"/>
              <a:gd name="connsiteX221" fmla="*/ 2803128 w 9106374"/>
              <a:gd name="connsiteY221" fmla="*/ 215969 h 223988"/>
              <a:gd name="connsiteX222" fmla="*/ 2803128 w 9106374"/>
              <a:gd name="connsiteY222" fmla="*/ 177248 h 223988"/>
              <a:gd name="connsiteX223" fmla="*/ 2972355 w 9106374"/>
              <a:gd name="connsiteY223" fmla="*/ 8020 h 223988"/>
              <a:gd name="connsiteX224" fmla="*/ 2991716 w 9106374"/>
              <a:gd name="connsiteY224" fmla="*/ 0 h 223988"/>
              <a:gd name="connsiteX225" fmla="*/ 2565721 w 9106374"/>
              <a:gd name="connsiteY225" fmla="*/ 0 h 223988"/>
              <a:gd name="connsiteX226" fmla="*/ 2585082 w 9106374"/>
              <a:gd name="connsiteY226" fmla="*/ 8020 h 223988"/>
              <a:gd name="connsiteX227" fmla="*/ 2754310 w 9106374"/>
              <a:gd name="connsiteY227" fmla="*/ 177249 h 223988"/>
              <a:gd name="connsiteX228" fmla="*/ 2754310 w 9106374"/>
              <a:gd name="connsiteY228" fmla="*/ 215970 h 223988"/>
              <a:gd name="connsiteX229" fmla="*/ 2754310 w 9106374"/>
              <a:gd name="connsiteY229" fmla="*/ 215969 h 223988"/>
              <a:gd name="connsiteX230" fmla="*/ 2715589 w 9106374"/>
              <a:gd name="connsiteY230" fmla="*/ 215969 h 223988"/>
              <a:gd name="connsiteX231" fmla="*/ 2546361 w 9106374"/>
              <a:gd name="connsiteY231" fmla="*/ 46741 h 223988"/>
              <a:gd name="connsiteX232" fmla="*/ 2546361 w 9106374"/>
              <a:gd name="connsiteY232" fmla="*/ 8020 h 223988"/>
              <a:gd name="connsiteX233" fmla="*/ 2565721 w 9106374"/>
              <a:gd name="connsiteY233" fmla="*/ 0 h 223988"/>
              <a:gd name="connsiteX234" fmla="*/ 2480316 w 9106374"/>
              <a:gd name="connsiteY234" fmla="*/ 0 h 223988"/>
              <a:gd name="connsiteX235" fmla="*/ 2499676 w 9106374"/>
              <a:gd name="connsiteY235" fmla="*/ 8020 h 223988"/>
              <a:gd name="connsiteX236" fmla="*/ 2499676 w 9106374"/>
              <a:gd name="connsiteY236" fmla="*/ 46741 h 223988"/>
              <a:gd name="connsiteX237" fmla="*/ 2330447 w 9106374"/>
              <a:gd name="connsiteY237" fmla="*/ 215969 h 223988"/>
              <a:gd name="connsiteX238" fmla="*/ 2291726 w 9106374"/>
              <a:gd name="connsiteY238" fmla="*/ 215969 h 223988"/>
              <a:gd name="connsiteX239" fmla="*/ 2291727 w 9106374"/>
              <a:gd name="connsiteY239" fmla="*/ 215969 h 223988"/>
              <a:gd name="connsiteX240" fmla="*/ 2291727 w 9106374"/>
              <a:gd name="connsiteY240" fmla="*/ 177248 h 223988"/>
              <a:gd name="connsiteX241" fmla="*/ 2460955 w 9106374"/>
              <a:gd name="connsiteY241" fmla="*/ 8020 h 223988"/>
              <a:gd name="connsiteX242" fmla="*/ 2480316 w 9106374"/>
              <a:gd name="connsiteY242" fmla="*/ 0 h 223988"/>
              <a:gd name="connsiteX243" fmla="*/ 2054320 w 9106374"/>
              <a:gd name="connsiteY243" fmla="*/ 0 h 223988"/>
              <a:gd name="connsiteX244" fmla="*/ 2073680 w 9106374"/>
              <a:gd name="connsiteY244" fmla="*/ 8020 h 223988"/>
              <a:gd name="connsiteX245" fmla="*/ 2242909 w 9106374"/>
              <a:gd name="connsiteY245" fmla="*/ 177249 h 223988"/>
              <a:gd name="connsiteX246" fmla="*/ 2242909 w 9106374"/>
              <a:gd name="connsiteY246" fmla="*/ 215970 h 223988"/>
              <a:gd name="connsiteX247" fmla="*/ 2242909 w 9106374"/>
              <a:gd name="connsiteY247" fmla="*/ 215969 h 223988"/>
              <a:gd name="connsiteX248" fmla="*/ 2204189 w 9106374"/>
              <a:gd name="connsiteY248" fmla="*/ 215969 h 223988"/>
              <a:gd name="connsiteX249" fmla="*/ 2034959 w 9106374"/>
              <a:gd name="connsiteY249" fmla="*/ 46741 h 223988"/>
              <a:gd name="connsiteX250" fmla="*/ 2034959 w 9106374"/>
              <a:gd name="connsiteY250" fmla="*/ 8020 h 223988"/>
              <a:gd name="connsiteX251" fmla="*/ 2054320 w 9106374"/>
              <a:gd name="connsiteY251" fmla="*/ 0 h 223988"/>
              <a:gd name="connsiteX252" fmla="*/ 1976380 w 9106374"/>
              <a:gd name="connsiteY252" fmla="*/ 0 h 223988"/>
              <a:gd name="connsiteX253" fmla="*/ 1995740 w 9106374"/>
              <a:gd name="connsiteY253" fmla="*/ 8020 h 223988"/>
              <a:gd name="connsiteX254" fmla="*/ 1995740 w 9106374"/>
              <a:gd name="connsiteY254" fmla="*/ 46741 h 223988"/>
              <a:gd name="connsiteX255" fmla="*/ 1826512 w 9106374"/>
              <a:gd name="connsiteY255" fmla="*/ 215969 h 223988"/>
              <a:gd name="connsiteX256" fmla="*/ 1787791 w 9106374"/>
              <a:gd name="connsiteY256" fmla="*/ 215969 h 223988"/>
              <a:gd name="connsiteX257" fmla="*/ 1787792 w 9106374"/>
              <a:gd name="connsiteY257" fmla="*/ 215969 h 223988"/>
              <a:gd name="connsiteX258" fmla="*/ 1787792 w 9106374"/>
              <a:gd name="connsiteY258" fmla="*/ 177248 h 223988"/>
              <a:gd name="connsiteX259" fmla="*/ 1957020 w 9106374"/>
              <a:gd name="connsiteY259" fmla="*/ 8020 h 223988"/>
              <a:gd name="connsiteX260" fmla="*/ 1976380 w 9106374"/>
              <a:gd name="connsiteY260" fmla="*/ 0 h 223988"/>
              <a:gd name="connsiteX261" fmla="*/ 1550384 w 9106374"/>
              <a:gd name="connsiteY261" fmla="*/ 0 h 223988"/>
              <a:gd name="connsiteX262" fmla="*/ 1569745 w 9106374"/>
              <a:gd name="connsiteY262" fmla="*/ 8020 h 223988"/>
              <a:gd name="connsiteX263" fmla="*/ 1738973 w 9106374"/>
              <a:gd name="connsiteY263" fmla="*/ 177249 h 223988"/>
              <a:gd name="connsiteX264" fmla="*/ 1738973 w 9106374"/>
              <a:gd name="connsiteY264" fmla="*/ 215970 h 223988"/>
              <a:gd name="connsiteX265" fmla="*/ 1738973 w 9106374"/>
              <a:gd name="connsiteY265" fmla="*/ 215969 h 223988"/>
              <a:gd name="connsiteX266" fmla="*/ 1700252 w 9106374"/>
              <a:gd name="connsiteY266" fmla="*/ 215969 h 223988"/>
              <a:gd name="connsiteX267" fmla="*/ 1531024 w 9106374"/>
              <a:gd name="connsiteY267" fmla="*/ 46741 h 223988"/>
              <a:gd name="connsiteX268" fmla="*/ 1531024 w 9106374"/>
              <a:gd name="connsiteY268" fmla="*/ 8020 h 223988"/>
              <a:gd name="connsiteX269" fmla="*/ 1550384 w 9106374"/>
              <a:gd name="connsiteY269" fmla="*/ 0 h 223988"/>
              <a:gd name="connsiteX270" fmla="*/ 1464979 w 9106374"/>
              <a:gd name="connsiteY270" fmla="*/ 0 h 223988"/>
              <a:gd name="connsiteX271" fmla="*/ 1484339 w 9106374"/>
              <a:gd name="connsiteY271" fmla="*/ 8020 h 223988"/>
              <a:gd name="connsiteX272" fmla="*/ 1484339 w 9106374"/>
              <a:gd name="connsiteY272" fmla="*/ 46741 h 223988"/>
              <a:gd name="connsiteX273" fmla="*/ 1315110 w 9106374"/>
              <a:gd name="connsiteY273" fmla="*/ 215969 h 223988"/>
              <a:gd name="connsiteX274" fmla="*/ 1276388 w 9106374"/>
              <a:gd name="connsiteY274" fmla="*/ 215969 h 223988"/>
              <a:gd name="connsiteX275" fmla="*/ 1276390 w 9106374"/>
              <a:gd name="connsiteY275" fmla="*/ 215969 h 223988"/>
              <a:gd name="connsiteX276" fmla="*/ 1276390 w 9106374"/>
              <a:gd name="connsiteY276" fmla="*/ 177248 h 223988"/>
              <a:gd name="connsiteX277" fmla="*/ 1445618 w 9106374"/>
              <a:gd name="connsiteY277" fmla="*/ 8020 h 223988"/>
              <a:gd name="connsiteX278" fmla="*/ 1464979 w 9106374"/>
              <a:gd name="connsiteY278" fmla="*/ 0 h 223988"/>
              <a:gd name="connsiteX279" fmla="*/ 1038984 w 9106374"/>
              <a:gd name="connsiteY279" fmla="*/ 0 h 223988"/>
              <a:gd name="connsiteX280" fmla="*/ 1058344 w 9106374"/>
              <a:gd name="connsiteY280" fmla="*/ 8020 h 223988"/>
              <a:gd name="connsiteX281" fmla="*/ 1227572 w 9106374"/>
              <a:gd name="connsiteY281" fmla="*/ 177249 h 223988"/>
              <a:gd name="connsiteX282" fmla="*/ 1227572 w 9106374"/>
              <a:gd name="connsiteY282" fmla="*/ 215970 h 223988"/>
              <a:gd name="connsiteX283" fmla="*/ 1227572 w 9106374"/>
              <a:gd name="connsiteY283" fmla="*/ 215969 h 223988"/>
              <a:gd name="connsiteX284" fmla="*/ 1188851 w 9106374"/>
              <a:gd name="connsiteY284" fmla="*/ 215969 h 223988"/>
              <a:gd name="connsiteX285" fmla="*/ 1019623 w 9106374"/>
              <a:gd name="connsiteY285" fmla="*/ 46741 h 223988"/>
              <a:gd name="connsiteX286" fmla="*/ 1019623 w 9106374"/>
              <a:gd name="connsiteY286" fmla="*/ 8020 h 223988"/>
              <a:gd name="connsiteX287" fmla="*/ 1038984 w 9106374"/>
              <a:gd name="connsiteY287" fmla="*/ 0 h 223988"/>
              <a:gd name="connsiteX288" fmla="*/ 964777 w 9106374"/>
              <a:gd name="connsiteY288" fmla="*/ 0 h 223988"/>
              <a:gd name="connsiteX289" fmla="*/ 984137 w 9106374"/>
              <a:gd name="connsiteY289" fmla="*/ 8020 h 223988"/>
              <a:gd name="connsiteX290" fmla="*/ 984137 w 9106374"/>
              <a:gd name="connsiteY290" fmla="*/ 46741 h 223988"/>
              <a:gd name="connsiteX291" fmla="*/ 814909 w 9106374"/>
              <a:gd name="connsiteY291" fmla="*/ 215969 h 223988"/>
              <a:gd name="connsiteX292" fmla="*/ 776187 w 9106374"/>
              <a:gd name="connsiteY292" fmla="*/ 215969 h 223988"/>
              <a:gd name="connsiteX293" fmla="*/ 776189 w 9106374"/>
              <a:gd name="connsiteY293" fmla="*/ 215969 h 223988"/>
              <a:gd name="connsiteX294" fmla="*/ 776189 w 9106374"/>
              <a:gd name="connsiteY294" fmla="*/ 177248 h 223988"/>
              <a:gd name="connsiteX295" fmla="*/ 945416 w 9106374"/>
              <a:gd name="connsiteY295" fmla="*/ 8020 h 223988"/>
              <a:gd name="connsiteX296" fmla="*/ 964777 w 9106374"/>
              <a:gd name="connsiteY296" fmla="*/ 0 h 223988"/>
              <a:gd name="connsiteX297" fmla="*/ 538782 w 9106374"/>
              <a:gd name="connsiteY297" fmla="*/ 0 h 223988"/>
              <a:gd name="connsiteX298" fmla="*/ 558142 w 9106374"/>
              <a:gd name="connsiteY298" fmla="*/ 8020 h 223988"/>
              <a:gd name="connsiteX299" fmla="*/ 727371 w 9106374"/>
              <a:gd name="connsiteY299" fmla="*/ 177249 h 223988"/>
              <a:gd name="connsiteX300" fmla="*/ 727371 w 9106374"/>
              <a:gd name="connsiteY300" fmla="*/ 215970 h 223988"/>
              <a:gd name="connsiteX301" fmla="*/ 727371 w 9106374"/>
              <a:gd name="connsiteY301" fmla="*/ 215969 h 223988"/>
              <a:gd name="connsiteX302" fmla="*/ 688650 w 9106374"/>
              <a:gd name="connsiteY302" fmla="*/ 215969 h 223988"/>
              <a:gd name="connsiteX303" fmla="*/ 519422 w 9106374"/>
              <a:gd name="connsiteY303" fmla="*/ 46741 h 223988"/>
              <a:gd name="connsiteX304" fmla="*/ 519422 w 9106374"/>
              <a:gd name="connsiteY304" fmla="*/ 8020 h 223988"/>
              <a:gd name="connsiteX305" fmla="*/ 538782 w 9106374"/>
              <a:gd name="connsiteY305" fmla="*/ 0 h 223988"/>
              <a:gd name="connsiteX306" fmla="*/ 445909 w 9106374"/>
              <a:gd name="connsiteY306" fmla="*/ 0 h 223988"/>
              <a:gd name="connsiteX307" fmla="*/ 465270 w 9106374"/>
              <a:gd name="connsiteY307" fmla="*/ 8020 h 223988"/>
              <a:gd name="connsiteX308" fmla="*/ 465270 w 9106374"/>
              <a:gd name="connsiteY308" fmla="*/ 46741 h 223988"/>
              <a:gd name="connsiteX309" fmla="*/ 296041 w 9106374"/>
              <a:gd name="connsiteY309" fmla="*/ 215969 h 223988"/>
              <a:gd name="connsiteX310" fmla="*/ 257319 w 9106374"/>
              <a:gd name="connsiteY310" fmla="*/ 215969 h 223988"/>
              <a:gd name="connsiteX311" fmla="*/ 257321 w 9106374"/>
              <a:gd name="connsiteY311" fmla="*/ 215969 h 223988"/>
              <a:gd name="connsiteX312" fmla="*/ 257321 w 9106374"/>
              <a:gd name="connsiteY312" fmla="*/ 177248 h 223988"/>
              <a:gd name="connsiteX313" fmla="*/ 426549 w 9106374"/>
              <a:gd name="connsiteY313" fmla="*/ 8020 h 223988"/>
              <a:gd name="connsiteX314" fmla="*/ 445909 w 9106374"/>
              <a:gd name="connsiteY314" fmla="*/ 0 h 223988"/>
              <a:gd name="connsiteX315" fmla="*/ 27380 w 9106374"/>
              <a:gd name="connsiteY315" fmla="*/ 0 h 223988"/>
              <a:gd name="connsiteX316" fmla="*/ 46741 w 9106374"/>
              <a:gd name="connsiteY316" fmla="*/ 8020 h 223988"/>
              <a:gd name="connsiteX317" fmla="*/ 215969 w 9106374"/>
              <a:gd name="connsiteY317" fmla="*/ 177249 h 223988"/>
              <a:gd name="connsiteX318" fmla="*/ 215969 w 9106374"/>
              <a:gd name="connsiteY318" fmla="*/ 215970 h 223988"/>
              <a:gd name="connsiteX319" fmla="*/ 215969 w 9106374"/>
              <a:gd name="connsiteY319" fmla="*/ 215969 h 223988"/>
              <a:gd name="connsiteX320" fmla="*/ 177248 w 9106374"/>
              <a:gd name="connsiteY320" fmla="*/ 215969 h 223988"/>
              <a:gd name="connsiteX321" fmla="*/ 8020 w 9106374"/>
              <a:gd name="connsiteY321" fmla="*/ 46741 h 223988"/>
              <a:gd name="connsiteX322" fmla="*/ 8020 w 9106374"/>
              <a:gd name="connsiteY322" fmla="*/ 8020 h 223988"/>
              <a:gd name="connsiteX323" fmla="*/ 27380 w 9106374"/>
              <a:gd name="connsiteY323" fmla="*/ 0 h 22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</a:cxnLst>
            <a:rect l="l" t="t" r="r" b="b"/>
            <a:pathLst>
              <a:path w="9106374" h="223988">
                <a:moveTo>
                  <a:pt x="9078994" y="0"/>
                </a:moveTo>
                <a:cubicBezTo>
                  <a:pt x="9086001" y="0"/>
                  <a:pt x="9093008" y="2674"/>
                  <a:pt x="9098355" y="8020"/>
                </a:cubicBezTo>
                <a:cubicBezTo>
                  <a:pt x="9109048" y="18713"/>
                  <a:pt x="9109048" y="36048"/>
                  <a:pt x="9098355" y="46741"/>
                </a:cubicBezTo>
                <a:cubicBezTo>
                  <a:pt x="9041946" y="103151"/>
                  <a:pt x="8985536" y="159559"/>
                  <a:pt x="8929126" y="215969"/>
                </a:cubicBezTo>
                <a:cubicBezTo>
                  <a:pt x="8918433" y="226662"/>
                  <a:pt x="8901098" y="226662"/>
                  <a:pt x="8890405" y="215969"/>
                </a:cubicBezTo>
                <a:lnTo>
                  <a:pt x="8890406" y="215969"/>
                </a:lnTo>
                <a:cubicBezTo>
                  <a:pt x="8879714" y="205276"/>
                  <a:pt x="8879714" y="187941"/>
                  <a:pt x="8890406" y="177248"/>
                </a:cubicBezTo>
                <a:lnTo>
                  <a:pt x="9059634" y="8020"/>
                </a:lnTo>
                <a:cubicBezTo>
                  <a:pt x="9064980" y="2674"/>
                  <a:pt x="9071987" y="0"/>
                  <a:pt x="9078994" y="0"/>
                </a:cubicBezTo>
                <a:close/>
                <a:moveTo>
                  <a:pt x="8652999" y="0"/>
                </a:moveTo>
                <a:cubicBezTo>
                  <a:pt x="8660007" y="0"/>
                  <a:pt x="8667014" y="2673"/>
                  <a:pt x="8672360" y="8020"/>
                </a:cubicBezTo>
                <a:cubicBezTo>
                  <a:pt x="8728770" y="64429"/>
                  <a:pt x="8785179" y="120840"/>
                  <a:pt x="8841589" y="177249"/>
                </a:cubicBezTo>
                <a:cubicBezTo>
                  <a:pt x="8852281" y="187942"/>
                  <a:pt x="8852281" y="205278"/>
                  <a:pt x="8841589" y="215970"/>
                </a:cubicBezTo>
                <a:lnTo>
                  <a:pt x="8841589" y="215969"/>
                </a:lnTo>
                <a:cubicBezTo>
                  <a:pt x="8830896" y="226662"/>
                  <a:pt x="8813560" y="226662"/>
                  <a:pt x="8802867" y="215969"/>
                </a:cubicBezTo>
                <a:lnTo>
                  <a:pt x="8633639" y="46741"/>
                </a:lnTo>
                <a:cubicBezTo>
                  <a:pt x="8622946" y="36048"/>
                  <a:pt x="8622946" y="18712"/>
                  <a:pt x="8633639" y="8020"/>
                </a:cubicBezTo>
                <a:cubicBezTo>
                  <a:pt x="8638986" y="2673"/>
                  <a:pt x="8645993" y="0"/>
                  <a:pt x="8652999" y="0"/>
                </a:cubicBezTo>
                <a:close/>
                <a:moveTo>
                  <a:pt x="8575059" y="0"/>
                </a:moveTo>
                <a:cubicBezTo>
                  <a:pt x="8582066" y="0"/>
                  <a:pt x="8589073" y="2674"/>
                  <a:pt x="8594420" y="8020"/>
                </a:cubicBezTo>
                <a:cubicBezTo>
                  <a:pt x="8605113" y="18713"/>
                  <a:pt x="8605113" y="36048"/>
                  <a:pt x="8594420" y="46741"/>
                </a:cubicBezTo>
                <a:cubicBezTo>
                  <a:pt x="8538011" y="103151"/>
                  <a:pt x="8481601" y="159559"/>
                  <a:pt x="8425191" y="215969"/>
                </a:cubicBezTo>
                <a:cubicBezTo>
                  <a:pt x="8414498" y="226662"/>
                  <a:pt x="8397163" y="226662"/>
                  <a:pt x="8386470" y="215969"/>
                </a:cubicBezTo>
                <a:lnTo>
                  <a:pt x="8386471" y="215969"/>
                </a:lnTo>
                <a:cubicBezTo>
                  <a:pt x="8375779" y="205276"/>
                  <a:pt x="8375779" y="187941"/>
                  <a:pt x="8386471" y="177248"/>
                </a:cubicBezTo>
                <a:lnTo>
                  <a:pt x="8555699" y="8020"/>
                </a:lnTo>
                <a:cubicBezTo>
                  <a:pt x="8561045" y="2674"/>
                  <a:pt x="8568052" y="0"/>
                  <a:pt x="8575059" y="0"/>
                </a:cubicBezTo>
                <a:close/>
                <a:moveTo>
                  <a:pt x="8149064" y="0"/>
                </a:moveTo>
                <a:cubicBezTo>
                  <a:pt x="8156071" y="0"/>
                  <a:pt x="8163077" y="2673"/>
                  <a:pt x="8168424" y="8020"/>
                </a:cubicBezTo>
                <a:cubicBezTo>
                  <a:pt x="8224834" y="64429"/>
                  <a:pt x="8281243" y="120840"/>
                  <a:pt x="8337653" y="177249"/>
                </a:cubicBezTo>
                <a:cubicBezTo>
                  <a:pt x="8348345" y="187942"/>
                  <a:pt x="8348345" y="205278"/>
                  <a:pt x="8337653" y="215970"/>
                </a:cubicBezTo>
                <a:lnTo>
                  <a:pt x="8337653" y="215969"/>
                </a:lnTo>
                <a:cubicBezTo>
                  <a:pt x="8326960" y="226662"/>
                  <a:pt x="8309624" y="226662"/>
                  <a:pt x="8298931" y="215969"/>
                </a:cubicBezTo>
                <a:lnTo>
                  <a:pt x="8129703" y="46741"/>
                </a:lnTo>
                <a:cubicBezTo>
                  <a:pt x="8119010" y="36048"/>
                  <a:pt x="8119010" y="18712"/>
                  <a:pt x="8129703" y="8020"/>
                </a:cubicBezTo>
                <a:cubicBezTo>
                  <a:pt x="8135049" y="2673"/>
                  <a:pt x="8142057" y="0"/>
                  <a:pt x="8149064" y="0"/>
                </a:cubicBezTo>
                <a:close/>
                <a:moveTo>
                  <a:pt x="8063657" y="0"/>
                </a:moveTo>
                <a:cubicBezTo>
                  <a:pt x="8070664" y="0"/>
                  <a:pt x="8077671" y="2674"/>
                  <a:pt x="8083018" y="8020"/>
                </a:cubicBezTo>
                <a:cubicBezTo>
                  <a:pt x="8093711" y="18713"/>
                  <a:pt x="8093711" y="36048"/>
                  <a:pt x="8083018" y="46741"/>
                </a:cubicBezTo>
                <a:cubicBezTo>
                  <a:pt x="8026609" y="103151"/>
                  <a:pt x="7970199" y="159559"/>
                  <a:pt x="7913789" y="215969"/>
                </a:cubicBezTo>
                <a:cubicBezTo>
                  <a:pt x="7903097" y="226662"/>
                  <a:pt x="7885761" y="226662"/>
                  <a:pt x="7875068" y="215969"/>
                </a:cubicBezTo>
                <a:lnTo>
                  <a:pt x="7875070" y="215969"/>
                </a:lnTo>
                <a:cubicBezTo>
                  <a:pt x="7864377" y="205276"/>
                  <a:pt x="7864377" y="187941"/>
                  <a:pt x="7875070" y="177248"/>
                </a:cubicBezTo>
                <a:lnTo>
                  <a:pt x="8044297" y="8020"/>
                </a:lnTo>
                <a:cubicBezTo>
                  <a:pt x="8049644" y="2674"/>
                  <a:pt x="8056651" y="0"/>
                  <a:pt x="8063657" y="0"/>
                </a:cubicBezTo>
                <a:close/>
                <a:moveTo>
                  <a:pt x="7637662" y="0"/>
                </a:moveTo>
                <a:cubicBezTo>
                  <a:pt x="7644669" y="0"/>
                  <a:pt x="7651676" y="2673"/>
                  <a:pt x="7657023" y="8020"/>
                </a:cubicBezTo>
                <a:cubicBezTo>
                  <a:pt x="7713432" y="64429"/>
                  <a:pt x="7769841" y="120840"/>
                  <a:pt x="7826251" y="177249"/>
                </a:cubicBezTo>
                <a:cubicBezTo>
                  <a:pt x="7836944" y="187942"/>
                  <a:pt x="7836944" y="205278"/>
                  <a:pt x="7826251" y="215970"/>
                </a:cubicBezTo>
                <a:lnTo>
                  <a:pt x="7826251" y="215969"/>
                </a:lnTo>
                <a:cubicBezTo>
                  <a:pt x="7815558" y="226662"/>
                  <a:pt x="7798223" y="226662"/>
                  <a:pt x="7787530" y="215969"/>
                </a:cubicBezTo>
                <a:lnTo>
                  <a:pt x="7618301" y="46741"/>
                </a:lnTo>
                <a:cubicBezTo>
                  <a:pt x="7607608" y="36048"/>
                  <a:pt x="7607608" y="18712"/>
                  <a:pt x="7618301" y="8020"/>
                </a:cubicBezTo>
                <a:cubicBezTo>
                  <a:pt x="7623648" y="2673"/>
                  <a:pt x="7630655" y="0"/>
                  <a:pt x="7637662" y="0"/>
                </a:cubicBezTo>
                <a:close/>
                <a:moveTo>
                  <a:pt x="7559722" y="0"/>
                </a:moveTo>
                <a:cubicBezTo>
                  <a:pt x="7566729" y="0"/>
                  <a:pt x="7573736" y="2674"/>
                  <a:pt x="7579082" y="8020"/>
                </a:cubicBezTo>
                <a:cubicBezTo>
                  <a:pt x="7589775" y="18713"/>
                  <a:pt x="7589775" y="36048"/>
                  <a:pt x="7579082" y="46741"/>
                </a:cubicBezTo>
                <a:cubicBezTo>
                  <a:pt x="7522673" y="103151"/>
                  <a:pt x="7466263" y="159559"/>
                  <a:pt x="7409853" y="215969"/>
                </a:cubicBezTo>
                <a:cubicBezTo>
                  <a:pt x="7399161" y="226662"/>
                  <a:pt x="7381825" y="226662"/>
                  <a:pt x="7371132" y="215969"/>
                </a:cubicBezTo>
                <a:lnTo>
                  <a:pt x="7371134" y="215969"/>
                </a:lnTo>
                <a:cubicBezTo>
                  <a:pt x="7360441" y="205276"/>
                  <a:pt x="7360441" y="187941"/>
                  <a:pt x="7371134" y="177248"/>
                </a:cubicBezTo>
                <a:lnTo>
                  <a:pt x="7540361" y="8020"/>
                </a:lnTo>
                <a:cubicBezTo>
                  <a:pt x="7545708" y="2674"/>
                  <a:pt x="7552715" y="0"/>
                  <a:pt x="7559722" y="0"/>
                </a:cubicBezTo>
                <a:close/>
                <a:moveTo>
                  <a:pt x="7133727" y="0"/>
                </a:moveTo>
                <a:cubicBezTo>
                  <a:pt x="7140734" y="0"/>
                  <a:pt x="7147741" y="2673"/>
                  <a:pt x="7153088" y="8020"/>
                </a:cubicBezTo>
                <a:cubicBezTo>
                  <a:pt x="7209497" y="64429"/>
                  <a:pt x="7265906" y="120840"/>
                  <a:pt x="7322316" y="177249"/>
                </a:cubicBezTo>
                <a:cubicBezTo>
                  <a:pt x="7333009" y="187942"/>
                  <a:pt x="7333009" y="205278"/>
                  <a:pt x="7322316" y="215970"/>
                </a:cubicBezTo>
                <a:lnTo>
                  <a:pt x="7322316" y="215969"/>
                </a:lnTo>
                <a:cubicBezTo>
                  <a:pt x="7311623" y="226662"/>
                  <a:pt x="7294288" y="226662"/>
                  <a:pt x="7283595" y="215969"/>
                </a:cubicBezTo>
                <a:lnTo>
                  <a:pt x="7114366" y="46741"/>
                </a:lnTo>
                <a:cubicBezTo>
                  <a:pt x="7103673" y="36048"/>
                  <a:pt x="7103673" y="18712"/>
                  <a:pt x="7114366" y="8020"/>
                </a:cubicBezTo>
                <a:cubicBezTo>
                  <a:pt x="7119713" y="2673"/>
                  <a:pt x="7126720" y="0"/>
                  <a:pt x="7133727" y="0"/>
                </a:cubicBezTo>
                <a:close/>
                <a:moveTo>
                  <a:pt x="7048321" y="0"/>
                </a:moveTo>
                <a:cubicBezTo>
                  <a:pt x="7055328" y="0"/>
                  <a:pt x="7062335" y="2674"/>
                  <a:pt x="7067681" y="8020"/>
                </a:cubicBezTo>
                <a:cubicBezTo>
                  <a:pt x="7078374" y="18713"/>
                  <a:pt x="7078374" y="36048"/>
                  <a:pt x="7067681" y="46741"/>
                </a:cubicBezTo>
                <a:cubicBezTo>
                  <a:pt x="7011272" y="103151"/>
                  <a:pt x="6954862" y="159559"/>
                  <a:pt x="6898452" y="215969"/>
                </a:cubicBezTo>
                <a:cubicBezTo>
                  <a:pt x="6887760" y="226662"/>
                  <a:pt x="6870424" y="226662"/>
                  <a:pt x="6859731" y="215969"/>
                </a:cubicBezTo>
                <a:lnTo>
                  <a:pt x="6859733" y="215969"/>
                </a:lnTo>
                <a:cubicBezTo>
                  <a:pt x="6849040" y="205276"/>
                  <a:pt x="6849040" y="187941"/>
                  <a:pt x="6859733" y="177248"/>
                </a:cubicBezTo>
                <a:lnTo>
                  <a:pt x="7028960" y="8020"/>
                </a:lnTo>
                <a:cubicBezTo>
                  <a:pt x="7034307" y="2674"/>
                  <a:pt x="7041314" y="0"/>
                  <a:pt x="7048321" y="0"/>
                </a:cubicBezTo>
                <a:close/>
                <a:moveTo>
                  <a:pt x="6622325" y="0"/>
                </a:moveTo>
                <a:cubicBezTo>
                  <a:pt x="6629332" y="0"/>
                  <a:pt x="6636339" y="2673"/>
                  <a:pt x="6641686" y="8020"/>
                </a:cubicBezTo>
                <a:cubicBezTo>
                  <a:pt x="6698095" y="64429"/>
                  <a:pt x="6754504" y="120840"/>
                  <a:pt x="6810914" y="177249"/>
                </a:cubicBezTo>
                <a:cubicBezTo>
                  <a:pt x="6821607" y="187942"/>
                  <a:pt x="6821607" y="205278"/>
                  <a:pt x="6810914" y="215970"/>
                </a:cubicBezTo>
                <a:lnTo>
                  <a:pt x="6810914" y="215969"/>
                </a:lnTo>
                <a:cubicBezTo>
                  <a:pt x="6800221" y="226662"/>
                  <a:pt x="6782886" y="226662"/>
                  <a:pt x="6772193" y="215969"/>
                </a:cubicBezTo>
                <a:lnTo>
                  <a:pt x="6602964" y="46741"/>
                </a:lnTo>
                <a:cubicBezTo>
                  <a:pt x="6592271" y="36048"/>
                  <a:pt x="6592271" y="18712"/>
                  <a:pt x="6602964" y="8020"/>
                </a:cubicBezTo>
                <a:cubicBezTo>
                  <a:pt x="6608311" y="2673"/>
                  <a:pt x="6615318" y="0"/>
                  <a:pt x="6622325" y="0"/>
                </a:cubicBezTo>
                <a:close/>
                <a:moveTo>
                  <a:pt x="6544385" y="0"/>
                </a:moveTo>
                <a:cubicBezTo>
                  <a:pt x="6551392" y="0"/>
                  <a:pt x="6558399" y="2674"/>
                  <a:pt x="6563745" y="8020"/>
                </a:cubicBezTo>
                <a:cubicBezTo>
                  <a:pt x="6574438" y="18713"/>
                  <a:pt x="6574438" y="36048"/>
                  <a:pt x="6563745" y="46741"/>
                </a:cubicBezTo>
                <a:cubicBezTo>
                  <a:pt x="6507336" y="103151"/>
                  <a:pt x="6450926" y="159559"/>
                  <a:pt x="6394516" y="215969"/>
                </a:cubicBezTo>
                <a:cubicBezTo>
                  <a:pt x="6383824" y="226662"/>
                  <a:pt x="6366488" y="226662"/>
                  <a:pt x="6355795" y="215969"/>
                </a:cubicBezTo>
                <a:lnTo>
                  <a:pt x="6355797" y="215969"/>
                </a:lnTo>
                <a:cubicBezTo>
                  <a:pt x="6345104" y="205276"/>
                  <a:pt x="6345104" y="187941"/>
                  <a:pt x="6355797" y="177248"/>
                </a:cubicBezTo>
                <a:lnTo>
                  <a:pt x="6525024" y="8020"/>
                </a:lnTo>
                <a:cubicBezTo>
                  <a:pt x="6530371" y="2674"/>
                  <a:pt x="6537378" y="0"/>
                  <a:pt x="6544385" y="0"/>
                </a:cubicBezTo>
                <a:close/>
                <a:moveTo>
                  <a:pt x="6118389" y="0"/>
                </a:moveTo>
                <a:cubicBezTo>
                  <a:pt x="6125396" y="0"/>
                  <a:pt x="6132403" y="2673"/>
                  <a:pt x="6137750" y="8020"/>
                </a:cubicBezTo>
                <a:cubicBezTo>
                  <a:pt x="6194159" y="64429"/>
                  <a:pt x="6250568" y="120840"/>
                  <a:pt x="6306978" y="177249"/>
                </a:cubicBezTo>
                <a:cubicBezTo>
                  <a:pt x="6317671" y="187942"/>
                  <a:pt x="6317671" y="205278"/>
                  <a:pt x="6306978" y="215970"/>
                </a:cubicBezTo>
                <a:lnTo>
                  <a:pt x="6306978" y="215969"/>
                </a:lnTo>
                <a:cubicBezTo>
                  <a:pt x="6296285" y="226662"/>
                  <a:pt x="6278950" y="226662"/>
                  <a:pt x="6268257" y="215969"/>
                </a:cubicBezTo>
                <a:lnTo>
                  <a:pt x="6099028" y="46741"/>
                </a:lnTo>
                <a:cubicBezTo>
                  <a:pt x="6088335" y="36048"/>
                  <a:pt x="6088335" y="18712"/>
                  <a:pt x="6099028" y="8020"/>
                </a:cubicBezTo>
                <a:cubicBezTo>
                  <a:pt x="6104375" y="2673"/>
                  <a:pt x="6111382" y="0"/>
                  <a:pt x="6118389" y="0"/>
                </a:cubicBezTo>
                <a:close/>
                <a:moveTo>
                  <a:pt x="6032983" y="0"/>
                </a:moveTo>
                <a:cubicBezTo>
                  <a:pt x="6039990" y="0"/>
                  <a:pt x="6046997" y="2674"/>
                  <a:pt x="6052343" y="8020"/>
                </a:cubicBezTo>
                <a:cubicBezTo>
                  <a:pt x="6063036" y="18713"/>
                  <a:pt x="6063036" y="36048"/>
                  <a:pt x="6052343" y="46741"/>
                </a:cubicBezTo>
                <a:cubicBezTo>
                  <a:pt x="5995934" y="103151"/>
                  <a:pt x="5939524" y="159559"/>
                  <a:pt x="5883114" y="215969"/>
                </a:cubicBezTo>
                <a:cubicBezTo>
                  <a:pt x="5872422" y="226662"/>
                  <a:pt x="5855086" y="226662"/>
                  <a:pt x="5844393" y="215969"/>
                </a:cubicBezTo>
                <a:lnTo>
                  <a:pt x="5844395" y="215969"/>
                </a:lnTo>
                <a:cubicBezTo>
                  <a:pt x="5833702" y="205276"/>
                  <a:pt x="5833702" y="187941"/>
                  <a:pt x="5844395" y="177248"/>
                </a:cubicBezTo>
                <a:lnTo>
                  <a:pt x="6013622" y="8020"/>
                </a:lnTo>
                <a:cubicBezTo>
                  <a:pt x="6018969" y="2674"/>
                  <a:pt x="6025976" y="0"/>
                  <a:pt x="6032983" y="0"/>
                </a:cubicBezTo>
                <a:close/>
                <a:moveTo>
                  <a:pt x="5606988" y="0"/>
                </a:moveTo>
                <a:cubicBezTo>
                  <a:pt x="5613995" y="0"/>
                  <a:pt x="5621002" y="2673"/>
                  <a:pt x="5626349" y="8020"/>
                </a:cubicBezTo>
                <a:cubicBezTo>
                  <a:pt x="5682758" y="64429"/>
                  <a:pt x="5739167" y="120840"/>
                  <a:pt x="5795577" y="177249"/>
                </a:cubicBezTo>
                <a:cubicBezTo>
                  <a:pt x="5806270" y="187942"/>
                  <a:pt x="5806270" y="205278"/>
                  <a:pt x="5795577" y="215970"/>
                </a:cubicBezTo>
                <a:lnTo>
                  <a:pt x="5795577" y="215969"/>
                </a:lnTo>
                <a:cubicBezTo>
                  <a:pt x="5784884" y="226662"/>
                  <a:pt x="5767549" y="226662"/>
                  <a:pt x="5756856" y="215969"/>
                </a:cubicBezTo>
                <a:lnTo>
                  <a:pt x="5587627" y="46741"/>
                </a:lnTo>
                <a:cubicBezTo>
                  <a:pt x="5576934" y="36048"/>
                  <a:pt x="5576934" y="18712"/>
                  <a:pt x="5587627" y="8020"/>
                </a:cubicBezTo>
                <a:cubicBezTo>
                  <a:pt x="5592974" y="2673"/>
                  <a:pt x="5599981" y="0"/>
                  <a:pt x="5606988" y="0"/>
                </a:cubicBezTo>
                <a:close/>
                <a:moveTo>
                  <a:pt x="5532781" y="0"/>
                </a:moveTo>
                <a:cubicBezTo>
                  <a:pt x="5539788" y="0"/>
                  <a:pt x="5546795" y="2674"/>
                  <a:pt x="5552141" y="8020"/>
                </a:cubicBezTo>
                <a:cubicBezTo>
                  <a:pt x="5562834" y="18713"/>
                  <a:pt x="5562834" y="36048"/>
                  <a:pt x="5552141" y="46741"/>
                </a:cubicBezTo>
                <a:cubicBezTo>
                  <a:pt x="5495732" y="103151"/>
                  <a:pt x="5439322" y="159559"/>
                  <a:pt x="5382912" y="215969"/>
                </a:cubicBezTo>
                <a:cubicBezTo>
                  <a:pt x="5372220" y="226662"/>
                  <a:pt x="5354884" y="226662"/>
                  <a:pt x="5344191" y="215969"/>
                </a:cubicBezTo>
                <a:lnTo>
                  <a:pt x="5344193" y="215969"/>
                </a:lnTo>
                <a:cubicBezTo>
                  <a:pt x="5333500" y="205276"/>
                  <a:pt x="5333500" y="187941"/>
                  <a:pt x="5344193" y="177248"/>
                </a:cubicBezTo>
                <a:lnTo>
                  <a:pt x="5513420" y="8020"/>
                </a:lnTo>
                <a:cubicBezTo>
                  <a:pt x="5518767" y="2674"/>
                  <a:pt x="5525774" y="0"/>
                  <a:pt x="5532781" y="0"/>
                </a:cubicBezTo>
                <a:close/>
                <a:moveTo>
                  <a:pt x="5106786" y="0"/>
                </a:moveTo>
                <a:cubicBezTo>
                  <a:pt x="5113793" y="0"/>
                  <a:pt x="5120800" y="2673"/>
                  <a:pt x="5126147" y="8020"/>
                </a:cubicBezTo>
                <a:cubicBezTo>
                  <a:pt x="5182556" y="64429"/>
                  <a:pt x="5238965" y="120840"/>
                  <a:pt x="5295375" y="177249"/>
                </a:cubicBezTo>
                <a:cubicBezTo>
                  <a:pt x="5306068" y="187942"/>
                  <a:pt x="5306068" y="205278"/>
                  <a:pt x="5295375" y="215970"/>
                </a:cubicBezTo>
                <a:lnTo>
                  <a:pt x="5295375" y="215969"/>
                </a:lnTo>
                <a:cubicBezTo>
                  <a:pt x="5284682" y="226662"/>
                  <a:pt x="5267347" y="226662"/>
                  <a:pt x="5256654" y="215969"/>
                </a:cubicBezTo>
                <a:lnTo>
                  <a:pt x="5087425" y="46741"/>
                </a:lnTo>
                <a:cubicBezTo>
                  <a:pt x="5076732" y="36048"/>
                  <a:pt x="5076732" y="18712"/>
                  <a:pt x="5087425" y="8020"/>
                </a:cubicBezTo>
                <a:cubicBezTo>
                  <a:pt x="5092772" y="2673"/>
                  <a:pt x="5099779" y="0"/>
                  <a:pt x="5106786" y="0"/>
                </a:cubicBezTo>
                <a:close/>
                <a:moveTo>
                  <a:pt x="5013914" y="0"/>
                </a:moveTo>
                <a:cubicBezTo>
                  <a:pt x="5020921" y="0"/>
                  <a:pt x="5027928" y="2674"/>
                  <a:pt x="5033274" y="8020"/>
                </a:cubicBezTo>
                <a:cubicBezTo>
                  <a:pt x="5043967" y="18713"/>
                  <a:pt x="5043967" y="36048"/>
                  <a:pt x="5033274" y="46741"/>
                </a:cubicBezTo>
                <a:cubicBezTo>
                  <a:pt x="4976865" y="103151"/>
                  <a:pt x="4920455" y="159559"/>
                  <a:pt x="4864045" y="215969"/>
                </a:cubicBezTo>
                <a:cubicBezTo>
                  <a:pt x="4853353" y="226662"/>
                  <a:pt x="4836017" y="226662"/>
                  <a:pt x="4825324" y="215969"/>
                </a:cubicBezTo>
                <a:lnTo>
                  <a:pt x="4825326" y="215969"/>
                </a:lnTo>
                <a:cubicBezTo>
                  <a:pt x="4814633" y="205276"/>
                  <a:pt x="4814633" y="187941"/>
                  <a:pt x="4825326" y="177248"/>
                </a:cubicBezTo>
                <a:lnTo>
                  <a:pt x="4994553" y="8020"/>
                </a:lnTo>
                <a:cubicBezTo>
                  <a:pt x="4999900" y="2674"/>
                  <a:pt x="5006907" y="0"/>
                  <a:pt x="5013914" y="0"/>
                </a:cubicBezTo>
                <a:close/>
                <a:moveTo>
                  <a:pt x="4595384" y="0"/>
                </a:moveTo>
                <a:cubicBezTo>
                  <a:pt x="4602391" y="0"/>
                  <a:pt x="4609398" y="2673"/>
                  <a:pt x="4614745" y="8020"/>
                </a:cubicBezTo>
                <a:cubicBezTo>
                  <a:pt x="4671154" y="64429"/>
                  <a:pt x="4727563" y="120840"/>
                  <a:pt x="4783973" y="177249"/>
                </a:cubicBezTo>
                <a:cubicBezTo>
                  <a:pt x="4794666" y="187942"/>
                  <a:pt x="4794666" y="205278"/>
                  <a:pt x="4783973" y="215970"/>
                </a:cubicBezTo>
                <a:lnTo>
                  <a:pt x="4783973" y="215969"/>
                </a:lnTo>
                <a:cubicBezTo>
                  <a:pt x="4773280" y="226662"/>
                  <a:pt x="4755945" y="226662"/>
                  <a:pt x="4745252" y="215969"/>
                </a:cubicBezTo>
                <a:lnTo>
                  <a:pt x="4576023" y="46741"/>
                </a:lnTo>
                <a:cubicBezTo>
                  <a:pt x="4565330" y="36048"/>
                  <a:pt x="4565330" y="18712"/>
                  <a:pt x="4576023" y="8020"/>
                </a:cubicBezTo>
                <a:cubicBezTo>
                  <a:pt x="4581370" y="2673"/>
                  <a:pt x="4588377" y="0"/>
                  <a:pt x="4595384" y="0"/>
                </a:cubicBezTo>
                <a:close/>
                <a:moveTo>
                  <a:pt x="4510988" y="0"/>
                </a:moveTo>
                <a:cubicBezTo>
                  <a:pt x="4517995" y="0"/>
                  <a:pt x="4525002" y="2674"/>
                  <a:pt x="4530348" y="8020"/>
                </a:cubicBezTo>
                <a:cubicBezTo>
                  <a:pt x="4541041" y="18713"/>
                  <a:pt x="4541041" y="36048"/>
                  <a:pt x="4530348" y="46741"/>
                </a:cubicBezTo>
                <a:cubicBezTo>
                  <a:pt x="4473939" y="103151"/>
                  <a:pt x="4417529" y="159559"/>
                  <a:pt x="4361119" y="215969"/>
                </a:cubicBezTo>
                <a:cubicBezTo>
                  <a:pt x="4350427" y="226662"/>
                  <a:pt x="4333091" y="226662"/>
                  <a:pt x="4322398" y="215969"/>
                </a:cubicBezTo>
                <a:lnTo>
                  <a:pt x="4322400" y="215969"/>
                </a:lnTo>
                <a:cubicBezTo>
                  <a:pt x="4311707" y="205276"/>
                  <a:pt x="4311707" y="187941"/>
                  <a:pt x="4322400" y="177248"/>
                </a:cubicBezTo>
                <a:lnTo>
                  <a:pt x="4491627" y="8020"/>
                </a:lnTo>
                <a:cubicBezTo>
                  <a:pt x="4496974" y="2674"/>
                  <a:pt x="4503981" y="0"/>
                  <a:pt x="4510988" y="0"/>
                </a:cubicBezTo>
                <a:close/>
                <a:moveTo>
                  <a:pt x="4084993" y="0"/>
                </a:moveTo>
                <a:cubicBezTo>
                  <a:pt x="4092000" y="0"/>
                  <a:pt x="4099007" y="2673"/>
                  <a:pt x="4104354" y="8020"/>
                </a:cubicBezTo>
                <a:cubicBezTo>
                  <a:pt x="4160763" y="64429"/>
                  <a:pt x="4217172" y="120840"/>
                  <a:pt x="4273582" y="177249"/>
                </a:cubicBezTo>
                <a:cubicBezTo>
                  <a:pt x="4284275" y="187942"/>
                  <a:pt x="4284275" y="205278"/>
                  <a:pt x="4273582" y="215970"/>
                </a:cubicBezTo>
                <a:lnTo>
                  <a:pt x="4273582" y="215969"/>
                </a:lnTo>
                <a:cubicBezTo>
                  <a:pt x="4262889" y="226662"/>
                  <a:pt x="4245554" y="226662"/>
                  <a:pt x="4234861" y="215969"/>
                </a:cubicBezTo>
                <a:lnTo>
                  <a:pt x="4065632" y="46741"/>
                </a:lnTo>
                <a:cubicBezTo>
                  <a:pt x="4054939" y="36048"/>
                  <a:pt x="4054939" y="18712"/>
                  <a:pt x="4065632" y="8020"/>
                </a:cubicBezTo>
                <a:cubicBezTo>
                  <a:pt x="4070979" y="2673"/>
                  <a:pt x="4077986" y="0"/>
                  <a:pt x="4084993" y="0"/>
                </a:cubicBezTo>
                <a:close/>
                <a:moveTo>
                  <a:pt x="4007053" y="0"/>
                </a:moveTo>
                <a:cubicBezTo>
                  <a:pt x="4014060" y="0"/>
                  <a:pt x="4021067" y="2674"/>
                  <a:pt x="4026413" y="8020"/>
                </a:cubicBezTo>
                <a:cubicBezTo>
                  <a:pt x="4037106" y="18713"/>
                  <a:pt x="4037106" y="36048"/>
                  <a:pt x="4026413" y="46741"/>
                </a:cubicBezTo>
                <a:cubicBezTo>
                  <a:pt x="3970004" y="103151"/>
                  <a:pt x="3913594" y="159559"/>
                  <a:pt x="3857184" y="215969"/>
                </a:cubicBezTo>
                <a:cubicBezTo>
                  <a:pt x="3846491" y="226662"/>
                  <a:pt x="3829156" y="226662"/>
                  <a:pt x="3818463" y="215969"/>
                </a:cubicBezTo>
                <a:lnTo>
                  <a:pt x="3818465" y="215969"/>
                </a:lnTo>
                <a:cubicBezTo>
                  <a:pt x="3807772" y="205276"/>
                  <a:pt x="3807772" y="187941"/>
                  <a:pt x="3818465" y="177248"/>
                </a:cubicBezTo>
                <a:lnTo>
                  <a:pt x="3987692" y="8020"/>
                </a:lnTo>
                <a:cubicBezTo>
                  <a:pt x="3993039" y="2674"/>
                  <a:pt x="4000046" y="0"/>
                  <a:pt x="4007053" y="0"/>
                </a:cubicBezTo>
                <a:close/>
                <a:moveTo>
                  <a:pt x="3581057" y="0"/>
                </a:moveTo>
                <a:cubicBezTo>
                  <a:pt x="3588064" y="0"/>
                  <a:pt x="3595071" y="2673"/>
                  <a:pt x="3600417" y="8020"/>
                </a:cubicBezTo>
                <a:cubicBezTo>
                  <a:pt x="3656827" y="64429"/>
                  <a:pt x="3713236" y="120840"/>
                  <a:pt x="3769646" y="177249"/>
                </a:cubicBezTo>
                <a:cubicBezTo>
                  <a:pt x="3780339" y="187942"/>
                  <a:pt x="3780339" y="205278"/>
                  <a:pt x="3769646" y="215970"/>
                </a:cubicBezTo>
                <a:lnTo>
                  <a:pt x="3769646" y="215969"/>
                </a:lnTo>
                <a:cubicBezTo>
                  <a:pt x="3758953" y="226662"/>
                  <a:pt x="3741617" y="226662"/>
                  <a:pt x="3730925" y="215969"/>
                </a:cubicBezTo>
                <a:lnTo>
                  <a:pt x="3561696" y="46741"/>
                </a:lnTo>
                <a:cubicBezTo>
                  <a:pt x="3551003" y="36048"/>
                  <a:pt x="3551003" y="18712"/>
                  <a:pt x="3561696" y="8020"/>
                </a:cubicBezTo>
                <a:cubicBezTo>
                  <a:pt x="3567043" y="2673"/>
                  <a:pt x="3574050" y="0"/>
                  <a:pt x="3581057" y="0"/>
                </a:cubicBezTo>
                <a:close/>
                <a:moveTo>
                  <a:pt x="3495651" y="0"/>
                </a:moveTo>
                <a:cubicBezTo>
                  <a:pt x="3502658" y="0"/>
                  <a:pt x="3509665" y="2674"/>
                  <a:pt x="3515012" y="8020"/>
                </a:cubicBezTo>
                <a:cubicBezTo>
                  <a:pt x="3525705" y="18713"/>
                  <a:pt x="3525705" y="36048"/>
                  <a:pt x="3515012" y="46741"/>
                </a:cubicBezTo>
                <a:cubicBezTo>
                  <a:pt x="3458602" y="103151"/>
                  <a:pt x="3402192" y="159559"/>
                  <a:pt x="3345783" y="215969"/>
                </a:cubicBezTo>
                <a:cubicBezTo>
                  <a:pt x="3335090" y="226662"/>
                  <a:pt x="3317755" y="226662"/>
                  <a:pt x="3307062" y="215969"/>
                </a:cubicBezTo>
                <a:lnTo>
                  <a:pt x="3307063" y="215969"/>
                </a:lnTo>
                <a:cubicBezTo>
                  <a:pt x="3296370" y="205276"/>
                  <a:pt x="3296370" y="187941"/>
                  <a:pt x="3307063" y="177248"/>
                </a:cubicBezTo>
                <a:lnTo>
                  <a:pt x="3476290" y="8020"/>
                </a:lnTo>
                <a:cubicBezTo>
                  <a:pt x="3481637" y="2674"/>
                  <a:pt x="3488644" y="0"/>
                  <a:pt x="3495651" y="0"/>
                </a:cubicBezTo>
                <a:close/>
                <a:moveTo>
                  <a:pt x="3069656" y="0"/>
                </a:moveTo>
                <a:cubicBezTo>
                  <a:pt x="3076663" y="0"/>
                  <a:pt x="3083669" y="2673"/>
                  <a:pt x="3089016" y="8020"/>
                </a:cubicBezTo>
                <a:cubicBezTo>
                  <a:pt x="3145426" y="64429"/>
                  <a:pt x="3201835" y="120840"/>
                  <a:pt x="3258244" y="177249"/>
                </a:cubicBezTo>
                <a:cubicBezTo>
                  <a:pt x="3268937" y="187942"/>
                  <a:pt x="3268937" y="205278"/>
                  <a:pt x="3258244" y="215970"/>
                </a:cubicBezTo>
                <a:lnTo>
                  <a:pt x="3258244" y="215969"/>
                </a:lnTo>
                <a:cubicBezTo>
                  <a:pt x="3247552" y="226662"/>
                  <a:pt x="3230216" y="226662"/>
                  <a:pt x="3219523" y="215969"/>
                </a:cubicBezTo>
                <a:lnTo>
                  <a:pt x="3050295" y="46741"/>
                </a:lnTo>
                <a:cubicBezTo>
                  <a:pt x="3039602" y="36048"/>
                  <a:pt x="3039602" y="18712"/>
                  <a:pt x="3050295" y="8020"/>
                </a:cubicBezTo>
                <a:cubicBezTo>
                  <a:pt x="3055642" y="2673"/>
                  <a:pt x="3062648" y="0"/>
                  <a:pt x="3069656" y="0"/>
                </a:cubicBezTo>
                <a:close/>
                <a:moveTo>
                  <a:pt x="2991716" y="0"/>
                </a:moveTo>
                <a:cubicBezTo>
                  <a:pt x="2998723" y="0"/>
                  <a:pt x="3005730" y="2674"/>
                  <a:pt x="3011076" y="8020"/>
                </a:cubicBezTo>
                <a:cubicBezTo>
                  <a:pt x="3021769" y="18713"/>
                  <a:pt x="3021769" y="36048"/>
                  <a:pt x="3011076" y="46741"/>
                </a:cubicBezTo>
                <a:cubicBezTo>
                  <a:pt x="2954667" y="103151"/>
                  <a:pt x="2898257" y="159559"/>
                  <a:pt x="2841847" y="215969"/>
                </a:cubicBezTo>
                <a:cubicBezTo>
                  <a:pt x="2831155" y="226662"/>
                  <a:pt x="2813819" y="226662"/>
                  <a:pt x="2803126" y="215969"/>
                </a:cubicBezTo>
                <a:lnTo>
                  <a:pt x="2803128" y="215969"/>
                </a:lnTo>
                <a:cubicBezTo>
                  <a:pt x="2792435" y="205276"/>
                  <a:pt x="2792435" y="187941"/>
                  <a:pt x="2803128" y="177248"/>
                </a:cubicBezTo>
                <a:lnTo>
                  <a:pt x="2972355" y="8020"/>
                </a:lnTo>
                <a:cubicBezTo>
                  <a:pt x="2977702" y="2674"/>
                  <a:pt x="2984709" y="0"/>
                  <a:pt x="2991716" y="0"/>
                </a:cubicBezTo>
                <a:close/>
                <a:moveTo>
                  <a:pt x="2565721" y="0"/>
                </a:moveTo>
                <a:cubicBezTo>
                  <a:pt x="2572728" y="0"/>
                  <a:pt x="2579736" y="2673"/>
                  <a:pt x="2585082" y="8020"/>
                </a:cubicBezTo>
                <a:cubicBezTo>
                  <a:pt x="2641491" y="64429"/>
                  <a:pt x="2697901" y="120840"/>
                  <a:pt x="2754310" y="177249"/>
                </a:cubicBezTo>
                <a:cubicBezTo>
                  <a:pt x="2765003" y="187942"/>
                  <a:pt x="2765003" y="205278"/>
                  <a:pt x="2754310" y="215970"/>
                </a:cubicBezTo>
                <a:lnTo>
                  <a:pt x="2754310" y="215969"/>
                </a:lnTo>
                <a:cubicBezTo>
                  <a:pt x="2743617" y="226662"/>
                  <a:pt x="2726282" y="226662"/>
                  <a:pt x="2715589" y="215969"/>
                </a:cubicBezTo>
                <a:lnTo>
                  <a:pt x="2546361" y="46741"/>
                </a:lnTo>
                <a:cubicBezTo>
                  <a:pt x="2535668" y="36048"/>
                  <a:pt x="2535668" y="18712"/>
                  <a:pt x="2546361" y="8020"/>
                </a:cubicBezTo>
                <a:cubicBezTo>
                  <a:pt x="2551707" y="2673"/>
                  <a:pt x="2558714" y="0"/>
                  <a:pt x="2565721" y="0"/>
                </a:cubicBezTo>
                <a:close/>
                <a:moveTo>
                  <a:pt x="2480316" y="0"/>
                </a:moveTo>
                <a:cubicBezTo>
                  <a:pt x="2487322" y="0"/>
                  <a:pt x="2494330" y="2674"/>
                  <a:pt x="2499676" y="8020"/>
                </a:cubicBezTo>
                <a:cubicBezTo>
                  <a:pt x="2510369" y="18713"/>
                  <a:pt x="2510369" y="36048"/>
                  <a:pt x="2499676" y="46741"/>
                </a:cubicBezTo>
                <a:cubicBezTo>
                  <a:pt x="2443267" y="103151"/>
                  <a:pt x="2386857" y="159559"/>
                  <a:pt x="2330447" y="215969"/>
                </a:cubicBezTo>
                <a:cubicBezTo>
                  <a:pt x="2319754" y="226662"/>
                  <a:pt x="2302419" y="226662"/>
                  <a:pt x="2291726" y="215969"/>
                </a:cubicBezTo>
                <a:lnTo>
                  <a:pt x="2291727" y="215969"/>
                </a:lnTo>
                <a:cubicBezTo>
                  <a:pt x="2281034" y="205276"/>
                  <a:pt x="2281034" y="187941"/>
                  <a:pt x="2291727" y="177248"/>
                </a:cubicBezTo>
                <a:lnTo>
                  <a:pt x="2460955" y="8020"/>
                </a:lnTo>
                <a:cubicBezTo>
                  <a:pt x="2466301" y="2674"/>
                  <a:pt x="2473308" y="0"/>
                  <a:pt x="2480316" y="0"/>
                </a:cubicBezTo>
                <a:close/>
                <a:moveTo>
                  <a:pt x="2054320" y="0"/>
                </a:moveTo>
                <a:cubicBezTo>
                  <a:pt x="2061327" y="0"/>
                  <a:pt x="2068334" y="2673"/>
                  <a:pt x="2073680" y="8020"/>
                </a:cubicBezTo>
                <a:cubicBezTo>
                  <a:pt x="2130090" y="64429"/>
                  <a:pt x="2186500" y="120840"/>
                  <a:pt x="2242909" y="177249"/>
                </a:cubicBezTo>
                <a:cubicBezTo>
                  <a:pt x="2253602" y="187942"/>
                  <a:pt x="2253602" y="205278"/>
                  <a:pt x="2242909" y="215970"/>
                </a:cubicBezTo>
                <a:lnTo>
                  <a:pt x="2242909" y="215969"/>
                </a:lnTo>
                <a:cubicBezTo>
                  <a:pt x="2232215" y="226662"/>
                  <a:pt x="2214880" y="226662"/>
                  <a:pt x="2204189" y="215969"/>
                </a:cubicBezTo>
                <a:lnTo>
                  <a:pt x="2034959" y="46741"/>
                </a:lnTo>
                <a:cubicBezTo>
                  <a:pt x="2024267" y="36048"/>
                  <a:pt x="2024267" y="18712"/>
                  <a:pt x="2034959" y="8020"/>
                </a:cubicBezTo>
                <a:cubicBezTo>
                  <a:pt x="2040305" y="2673"/>
                  <a:pt x="2047313" y="0"/>
                  <a:pt x="2054320" y="0"/>
                </a:cubicBezTo>
                <a:close/>
                <a:moveTo>
                  <a:pt x="1976380" y="0"/>
                </a:moveTo>
                <a:cubicBezTo>
                  <a:pt x="1983387" y="0"/>
                  <a:pt x="1990394" y="2674"/>
                  <a:pt x="1995740" y="8020"/>
                </a:cubicBezTo>
                <a:cubicBezTo>
                  <a:pt x="2006434" y="18713"/>
                  <a:pt x="2006434" y="36048"/>
                  <a:pt x="1995740" y="46741"/>
                </a:cubicBezTo>
                <a:cubicBezTo>
                  <a:pt x="1939331" y="103151"/>
                  <a:pt x="1882921" y="159559"/>
                  <a:pt x="1826512" y="215969"/>
                </a:cubicBezTo>
                <a:cubicBezTo>
                  <a:pt x="1815819" y="226662"/>
                  <a:pt x="1798484" y="226662"/>
                  <a:pt x="1787791" y="215969"/>
                </a:cubicBezTo>
                <a:lnTo>
                  <a:pt x="1787792" y="215969"/>
                </a:lnTo>
                <a:cubicBezTo>
                  <a:pt x="1777099" y="205276"/>
                  <a:pt x="1777099" y="187941"/>
                  <a:pt x="1787792" y="177248"/>
                </a:cubicBezTo>
                <a:lnTo>
                  <a:pt x="1957020" y="8020"/>
                </a:lnTo>
                <a:cubicBezTo>
                  <a:pt x="1962365" y="2674"/>
                  <a:pt x="1969373" y="0"/>
                  <a:pt x="1976380" y="0"/>
                </a:cubicBezTo>
                <a:close/>
                <a:moveTo>
                  <a:pt x="1550384" y="0"/>
                </a:moveTo>
                <a:cubicBezTo>
                  <a:pt x="1557391" y="0"/>
                  <a:pt x="1564398" y="2673"/>
                  <a:pt x="1569745" y="8020"/>
                </a:cubicBezTo>
                <a:cubicBezTo>
                  <a:pt x="1626154" y="64429"/>
                  <a:pt x="1682563" y="120840"/>
                  <a:pt x="1738973" y="177249"/>
                </a:cubicBezTo>
                <a:cubicBezTo>
                  <a:pt x="1749666" y="187942"/>
                  <a:pt x="1749666" y="205278"/>
                  <a:pt x="1738973" y="215970"/>
                </a:cubicBezTo>
                <a:lnTo>
                  <a:pt x="1738973" y="215969"/>
                </a:lnTo>
                <a:cubicBezTo>
                  <a:pt x="1728280" y="226662"/>
                  <a:pt x="1710945" y="226662"/>
                  <a:pt x="1700252" y="215969"/>
                </a:cubicBezTo>
                <a:lnTo>
                  <a:pt x="1531024" y="46741"/>
                </a:lnTo>
                <a:cubicBezTo>
                  <a:pt x="1520331" y="36048"/>
                  <a:pt x="1520331" y="18712"/>
                  <a:pt x="1531024" y="8020"/>
                </a:cubicBezTo>
                <a:cubicBezTo>
                  <a:pt x="1536370" y="2673"/>
                  <a:pt x="1543377" y="0"/>
                  <a:pt x="1550384" y="0"/>
                </a:cubicBezTo>
                <a:close/>
                <a:moveTo>
                  <a:pt x="1464979" y="0"/>
                </a:moveTo>
                <a:cubicBezTo>
                  <a:pt x="1471985" y="0"/>
                  <a:pt x="1478992" y="2674"/>
                  <a:pt x="1484339" y="8020"/>
                </a:cubicBezTo>
                <a:cubicBezTo>
                  <a:pt x="1495032" y="18713"/>
                  <a:pt x="1495032" y="36048"/>
                  <a:pt x="1484339" y="46741"/>
                </a:cubicBezTo>
                <a:cubicBezTo>
                  <a:pt x="1427929" y="103151"/>
                  <a:pt x="1371519" y="159559"/>
                  <a:pt x="1315110" y="215969"/>
                </a:cubicBezTo>
                <a:cubicBezTo>
                  <a:pt x="1304417" y="226662"/>
                  <a:pt x="1287082" y="226662"/>
                  <a:pt x="1276388" y="215969"/>
                </a:cubicBezTo>
                <a:lnTo>
                  <a:pt x="1276390" y="215969"/>
                </a:lnTo>
                <a:cubicBezTo>
                  <a:pt x="1265697" y="205276"/>
                  <a:pt x="1265697" y="187941"/>
                  <a:pt x="1276390" y="177248"/>
                </a:cubicBezTo>
                <a:lnTo>
                  <a:pt x="1445618" y="8020"/>
                </a:lnTo>
                <a:cubicBezTo>
                  <a:pt x="1450964" y="2674"/>
                  <a:pt x="1457971" y="0"/>
                  <a:pt x="1464979" y="0"/>
                </a:cubicBezTo>
                <a:close/>
                <a:moveTo>
                  <a:pt x="1038984" y="0"/>
                </a:moveTo>
                <a:cubicBezTo>
                  <a:pt x="1045991" y="0"/>
                  <a:pt x="1052998" y="2673"/>
                  <a:pt x="1058344" y="8020"/>
                </a:cubicBezTo>
                <a:cubicBezTo>
                  <a:pt x="1114754" y="64429"/>
                  <a:pt x="1171163" y="120840"/>
                  <a:pt x="1227572" y="177249"/>
                </a:cubicBezTo>
                <a:cubicBezTo>
                  <a:pt x="1238266" y="187942"/>
                  <a:pt x="1238266" y="205278"/>
                  <a:pt x="1227572" y="215970"/>
                </a:cubicBezTo>
                <a:lnTo>
                  <a:pt x="1227572" y="215969"/>
                </a:lnTo>
                <a:cubicBezTo>
                  <a:pt x="1216880" y="226662"/>
                  <a:pt x="1199544" y="226662"/>
                  <a:pt x="1188851" y="215969"/>
                </a:cubicBezTo>
                <a:lnTo>
                  <a:pt x="1019623" y="46741"/>
                </a:lnTo>
                <a:cubicBezTo>
                  <a:pt x="1008930" y="36048"/>
                  <a:pt x="1008930" y="18712"/>
                  <a:pt x="1019623" y="8020"/>
                </a:cubicBezTo>
                <a:cubicBezTo>
                  <a:pt x="1024970" y="2673"/>
                  <a:pt x="1031976" y="0"/>
                  <a:pt x="1038984" y="0"/>
                </a:cubicBezTo>
                <a:close/>
                <a:moveTo>
                  <a:pt x="964777" y="0"/>
                </a:moveTo>
                <a:cubicBezTo>
                  <a:pt x="971784" y="0"/>
                  <a:pt x="978791" y="2674"/>
                  <a:pt x="984137" y="8020"/>
                </a:cubicBezTo>
                <a:cubicBezTo>
                  <a:pt x="994830" y="18713"/>
                  <a:pt x="994830" y="36048"/>
                  <a:pt x="984137" y="46741"/>
                </a:cubicBezTo>
                <a:cubicBezTo>
                  <a:pt x="927728" y="103151"/>
                  <a:pt x="871317" y="159559"/>
                  <a:pt x="814909" y="215969"/>
                </a:cubicBezTo>
                <a:cubicBezTo>
                  <a:pt x="804216" y="226662"/>
                  <a:pt x="786880" y="226662"/>
                  <a:pt x="776187" y="215969"/>
                </a:cubicBezTo>
                <a:lnTo>
                  <a:pt x="776189" y="215969"/>
                </a:lnTo>
                <a:cubicBezTo>
                  <a:pt x="765496" y="205276"/>
                  <a:pt x="765496" y="187941"/>
                  <a:pt x="776189" y="177248"/>
                </a:cubicBezTo>
                <a:lnTo>
                  <a:pt x="945416" y="8020"/>
                </a:lnTo>
                <a:cubicBezTo>
                  <a:pt x="950763" y="2674"/>
                  <a:pt x="957770" y="0"/>
                  <a:pt x="964777" y="0"/>
                </a:cubicBezTo>
                <a:close/>
                <a:moveTo>
                  <a:pt x="538782" y="0"/>
                </a:moveTo>
                <a:cubicBezTo>
                  <a:pt x="545789" y="0"/>
                  <a:pt x="552796" y="2673"/>
                  <a:pt x="558142" y="8020"/>
                </a:cubicBezTo>
                <a:cubicBezTo>
                  <a:pt x="614551" y="64429"/>
                  <a:pt x="670961" y="120840"/>
                  <a:pt x="727371" y="177249"/>
                </a:cubicBezTo>
                <a:cubicBezTo>
                  <a:pt x="738064" y="187942"/>
                  <a:pt x="738064" y="205278"/>
                  <a:pt x="727371" y="215970"/>
                </a:cubicBezTo>
                <a:lnTo>
                  <a:pt x="727371" y="215969"/>
                </a:lnTo>
                <a:cubicBezTo>
                  <a:pt x="716678" y="226662"/>
                  <a:pt x="699342" y="226662"/>
                  <a:pt x="688650" y="215969"/>
                </a:cubicBezTo>
                <a:lnTo>
                  <a:pt x="519422" y="46741"/>
                </a:lnTo>
                <a:cubicBezTo>
                  <a:pt x="508729" y="36048"/>
                  <a:pt x="508729" y="18712"/>
                  <a:pt x="519422" y="8020"/>
                </a:cubicBezTo>
                <a:cubicBezTo>
                  <a:pt x="524767" y="2673"/>
                  <a:pt x="531775" y="0"/>
                  <a:pt x="538782" y="0"/>
                </a:cubicBezTo>
                <a:close/>
                <a:moveTo>
                  <a:pt x="445909" y="0"/>
                </a:moveTo>
                <a:cubicBezTo>
                  <a:pt x="452917" y="0"/>
                  <a:pt x="459923" y="2674"/>
                  <a:pt x="465270" y="8020"/>
                </a:cubicBezTo>
                <a:cubicBezTo>
                  <a:pt x="475963" y="18713"/>
                  <a:pt x="475963" y="36048"/>
                  <a:pt x="465270" y="46741"/>
                </a:cubicBezTo>
                <a:cubicBezTo>
                  <a:pt x="408860" y="103151"/>
                  <a:pt x="352450" y="159559"/>
                  <a:pt x="296041" y="215969"/>
                </a:cubicBezTo>
                <a:cubicBezTo>
                  <a:pt x="285348" y="226662"/>
                  <a:pt x="268012" y="226662"/>
                  <a:pt x="257319" y="215969"/>
                </a:cubicBezTo>
                <a:lnTo>
                  <a:pt x="257321" y="215969"/>
                </a:lnTo>
                <a:cubicBezTo>
                  <a:pt x="246628" y="205276"/>
                  <a:pt x="246628" y="187941"/>
                  <a:pt x="257321" y="177248"/>
                </a:cubicBezTo>
                <a:lnTo>
                  <a:pt x="426549" y="8020"/>
                </a:lnTo>
                <a:cubicBezTo>
                  <a:pt x="431895" y="2674"/>
                  <a:pt x="438903" y="0"/>
                  <a:pt x="445909" y="0"/>
                </a:cubicBezTo>
                <a:close/>
                <a:moveTo>
                  <a:pt x="27380" y="0"/>
                </a:moveTo>
                <a:cubicBezTo>
                  <a:pt x="34387" y="0"/>
                  <a:pt x="41394" y="2673"/>
                  <a:pt x="46741" y="8020"/>
                </a:cubicBezTo>
                <a:cubicBezTo>
                  <a:pt x="103150" y="64429"/>
                  <a:pt x="159560" y="120840"/>
                  <a:pt x="215969" y="177249"/>
                </a:cubicBezTo>
                <a:cubicBezTo>
                  <a:pt x="226662" y="187942"/>
                  <a:pt x="226662" y="205278"/>
                  <a:pt x="215969" y="215970"/>
                </a:cubicBezTo>
                <a:lnTo>
                  <a:pt x="215969" y="215969"/>
                </a:lnTo>
                <a:cubicBezTo>
                  <a:pt x="205276" y="226662"/>
                  <a:pt x="187941" y="226662"/>
                  <a:pt x="177248" y="215969"/>
                </a:cubicBezTo>
                <a:lnTo>
                  <a:pt x="8020" y="46741"/>
                </a:lnTo>
                <a:cubicBezTo>
                  <a:pt x="-2673" y="36048"/>
                  <a:pt x="-2673" y="18712"/>
                  <a:pt x="8020" y="8020"/>
                </a:cubicBezTo>
                <a:cubicBezTo>
                  <a:pt x="13366" y="2673"/>
                  <a:pt x="20373" y="0"/>
                  <a:pt x="2738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1E502D16-1212-A589-0D66-E08B8B340139}"/>
              </a:ext>
            </a:extLst>
          </p:cNvPr>
          <p:cNvSpPr/>
          <p:nvPr/>
        </p:nvSpPr>
        <p:spPr>
          <a:xfrm>
            <a:off x="449164" y="2592982"/>
            <a:ext cx="9002893" cy="443651"/>
          </a:xfrm>
          <a:custGeom>
            <a:avLst/>
            <a:gdLst>
              <a:gd name="connsiteX0" fmla="*/ 7455284 w 9002893"/>
              <a:gd name="connsiteY0" fmla="*/ 1 h 443651"/>
              <a:gd name="connsiteX1" fmla="*/ 7493631 w 9002893"/>
              <a:gd name="connsiteY1" fmla="*/ 15885 h 443651"/>
              <a:gd name="connsiteX2" fmla="*/ 7625268 w 9002893"/>
              <a:gd name="connsiteY2" fmla="*/ 147522 h 443651"/>
              <a:gd name="connsiteX3" fmla="*/ 7756906 w 9002893"/>
              <a:gd name="connsiteY3" fmla="*/ 15884 h 443651"/>
              <a:gd name="connsiteX4" fmla="*/ 7795253 w 9002893"/>
              <a:gd name="connsiteY4" fmla="*/ 1 h 443651"/>
              <a:gd name="connsiteX5" fmla="*/ 7833600 w 9002893"/>
              <a:gd name="connsiteY5" fmla="*/ 15884 h 443651"/>
              <a:gd name="connsiteX6" fmla="*/ 7833600 w 9002893"/>
              <a:gd name="connsiteY6" fmla="*/ 92579 h 443651"/>
              <a:gd name="connsiteX7" fmla="*/ 7701962 w 9002893"/>
              <a:gd name="connsiteY7" fmla="*/ 224216 h 443651"/>
              <a:gd name="connsiteX8" fmla="*/ 7828820 w 9002893"/>
              <a:gd name="connsiteY8" fmla="*/ 351075 h 443651"/>
              <a:gd name="connsiteX9" fmla="*/ 7828820 w 9002893"/>
              <a:gd name="connsiteY9" fmla="*/ 427769 h 443651"/>
              <a:gd name="connsiteX10" fmla="*/ 7828820 w 9002893"/>
              <a:gd name="connsiteY10" fmla="*/ 427768 h 443651"/>
              <a:gd name="connsiteX11" fmla="*/ 7752126 w 9002893"/>
              <a:gd name="connsiteY11" fmla="*/ 427768 h 443651"/>
              <a:gd name="connsiteX12" fmla="*/ 7625268 w 9002893"/>
              <a:gd name="connsiteY12" fmla="*/ 300910 h 443651"/>
              <a:gd name="connsiteX13" fmla="*/ 7498409 w 9002893"/>
              <a:gd name="connsiteY13" fmla="*/ 427768 h 443651"/>
              <a:gd name="connsiteX14" fmla="*/ 7421715 w 9002893"/>
              <a:gd name="connsiteY14" fmla="*/ 427768 h 443651"/>
              <a:gd name="connsiteX15" fmla="*/ 7421716 w 9002893"/>
              <a:gd name="connsiteY15" fmla="*/ 427768 h 443651"/>
              <a:gd name="connsiteX16" fmla="*/ 7421716 w 9002893"/>
              <a:gd name="connsiteY16" fmla="*/ 351073 h 443651"/>
              <a:gd name="connsiteX17" fmla="*/ 7548574 w 9002893"/>
              <a:gd name="connsiteY17" fmla="*/ 224216 h 443651"/>
              <a:gd name="connsiteX18" fmla="*/ 7416936 w 9002893"/>
              <a:gd name="connsiteY18" fmla="*/ 92579 h 443651"/>
              <a:gd name="connsiteX19" fmla="*/ 7416936 w 9002893"/>
              <a:gd name="connsiteY19" fmla="*/ 15885 h 443651"/>
              <a:gd name="connsiteX20" fmla="*/ 7455284 w 9002893"/>
              <a:gd name="connsiteY20" fmla="*/ 1 h 443651"/>
              <a:gd name="connsiteX21" fmla="*/ 6878578 w 9002893"/>
              <a:gd name="connsiteY21" fmla="*/ 1 h 443651"/>
              <a:gd name="connsiteX22" fmla="*/ 6916925 w 9002893"/>
              <a:gd name="connsiteY22" fmla="*/ 15885 h 443651"/>
              <a:gd name="connsiteX23" fmla="*/ 7048562 w 9002893"/>
              <a:gd name="connsiteY23" fmla="*/ 147522 h 443651"/>
              <a:gd name="connsiteX24" fmla="*/ 7180200 w 9002893"/>
              <a:gd name="connsiteY24" fmla="*/ 15884 h 443651"/>
              <a:gd name="connsiteX25" fmla="*/ 7218547 w 9002893"/>
              <a:gd name="connsiteY25" fmla="*/ 1 h 443651"/>
              <a:gd name="connsiteX26" fmla="*/ 7256894 w 9002893"/>
              <a:gd name="connsiteY26" fmla="*/ 15884 h 443651"/>
              <a:gd name="connsiteX27" fmla="*/ 7256894 w 9002893"/>
              <a:gd name="connsiteY27" fmla="*/ 92579 h 443651"/>
              <a:gd name="connsiteX28" fmla="*/ 7125256 w 9002893"/>
              <a:gd name="connsiteY28" fmla="*/ 224216 h 443651"/>
              <a:gd name="connsiteX29" fmla="*/ 7252114 w 9002893"/>
              <a:gd name="connsiteY29" fmla="*/ 351075 h 443651"/>
              <a:gd name="connsiteX30" fmla="*/ 7252114 w 9002893"/>
              <a:gd name="connsiteY30" fmla="*/ 427769 h 443651"/>
              <a:gd name="connsiteX31" fmla="*/ 7252114 w 9002893"/>
              <a:gd name="connsiteY31" fmla="*/ 427768 h 443651"/>
              <a:gd name="connsiteX32" fmla="*/ 7175420 w 9002893"/>
              <a:gd name="connsiteY32" fmla="*/ 427768 h 443651"/>
              <a:gd name="connsiteX33" fmla="*/ 7048562 w 9002893"/>
              <a:gd name="connsiteY33" fmla="*/ 300910 h 443651"/>
              <a:gd name="connsiteX34" fmla="*/ 6921703 w 9002893"/>
              <a:gd name="connsiteY34" fmla="*/ 427768 h 443651"/>
              <a:gd name="connsiteX35" fmla="*/ 6845009 w 9002893"/>
              <a:gd name="connsiteY35" fmla="*/ 427768 h 443651"/>
              <a:gd name="connsiteX36" fmla="*/ 6845010 w 9002893"/>
              <a:gd name="connsiteY36" fmla="*/ 427768 h 443651"/>
              <a:gd name="connsiteX37" fmla="*/ 6845010 w 9002893"/>
              <a:gd name="connsiteY37" fmla="*/ 351073 h 443651"/>
              <a:gd name="connsiteX38" fmla="*/ 6971868 w 9002893"/>
              <a:gd name="connsiteY38" fmla="*/ 224216 h 443651"/>
              <a:gd name="connsiteX39" fmla="*/ 6840230 w 9002893"/>
              <a:gd name="connsiteY39" fmla="*/ 92579 h 443651"/>
              <a:gd name="connsiteX40" fmla="*/ 6840230 w 9002893"/>
              <a:gd name="connsiteY40" fmla="*/ 15885 h 443651"/>
              <a:gd name="connsiteX41" fmla="*/ 6878578 w 9002893"/>
              <a:gd name="connsiteY41" fmla="*/ 1 h 443651"/>
              <a:gd name="connsiteX42" fmla="*/ 5185429 w 9002893"/>
              <a:gd name="connsiteY42" fmla="*/ 1 h 443651"/>
              <a:gd name="connsiteX43" fmla="*/ 5223777 w 9002893"/>
              <a:gd name="connsiteY43" fmla="*/ 15885 h 443651"/>
              <a:gd name="connsiteX44" fmla="*/ 5355414 w 9002893"/>
              <a:gd name="connsiteY44" fmla="*/ 147522 h 443651"/>
              <a:gd name="connsiteX45" fmla="*/ 5487052 w 9002893"/>
              <a:gd name="connsiteY45" fmla="*/ 15884 h 443651"/>
              <a:gd name="connsiteX46" fmla="*/ 5525399 w 9002893"/>
              <a:gd name="connsiteY46" fmla="*/ 1 h 443651"/>
              <a:gd name="connsiteX47" fmla="*/ 5563746 w 9002893"/>
              <a:gd name="connsiteY47" fmla="*/ 15884 h 443651"/>
              <a:gd name="connsiteX48" fmla="*/ 5563746 w 9002893"/>
              <a:gd name="connsiteY48" fmla="*/ 92579 h 443651"/>
              <a:gd name="connsiteX49" fmla="*/ 5432108 w 9002893"/>
              <a:gd name="connsiteY49" fmla="*/ 224216 h 443651"/>
              <a:gd name="connsiteX50" fmla="*/ 5558966 w 9002893"/>
              <a:gd name="connsiteY50" fmla="*/ 351075 h 443651"/>
              <a:gd name="connsiteX51" fmla="*/ 5558966 w 9002893"/>
              <a:gd name="connsiteY51" fmla="*/ 427769 h 443651"/>
              <a:gd name="connsiteX52" fmla="*/ 5558966 w 9002893"/>
              <a:gd name="connsiteY52" fmla="*/ 427768 h 443651"/>
              <a:gd name="connsiteX53" fmla="*/ 5482272 w 9002893"/>
              <a:gd name="connsiteY53" fmla="*/ 427768 h 443651"/>
              <a:gd name="connsiteX54" fmla="*/ 5355414 w 9002893"/>
              <a:gd name="connsiteY54" fmla="*/ 300910 h 443651"/>
              <a:gd name="connsiteX55" fmla="*/ 5228555 w 9002893"/>
              <a:gd name="connsiteY55" fmla="*/ 427768 h 443651"/>
              <a:gd name="connsiteX56" fmla="*/ 5151861 w 9002893"/>
              <a:gd name="connsiteY56" fmla="*/ 427768 h 443651"/>
              <a:gd name="connsiteX57" fmla="*/ 5151862 w 9002893"/>
              <a:gd name="connsiteY57" fmla="*/ 427768 h 443651"/>
              <a:gd name="connsiteX58" fmla="*/ 5151862 w 9002893"/>
              <a:gd name="connsiteY58" fmla="*/ 351073 h 443651"/>
              <a:gd name="connsiteX59" fmla="*/ 5278720 w 9002893"/>
              <a:gd name="connsiteY59" fmla="*/ 224216 h 443651"/>
              <a:gd name="connsiteX60" fmla="*/ 5147082 w 9002893"/>
              <a:gd name="connsiteY60" fmla="*/ 92579 h 443651"/>
              <a:gd name="connsiteX61" fmla="*/ 5147082 w 9002893"/>
              <a:gd name="connsiteY61" fmla="*/ 15885 h 443651"/>
              <a:gd name="connsiteX62" fmla="*/ 5185429 w 9002893"/>
              <a:gd name="connsiteY62" fmla="*/ 1 h 443651"/>
              <a:gd name="connsiteX63" fmla="*/ 4608725 w 9002893"/>
              <a:gd name="connsiteY63" fmla="*/ 1 h 443651"/>
              <a:gd name="connsiteX64" fmla="*/ 4647072 w 9002893"/>
              <a:gd name="connsiteY64" fmla="*/ 15885 h 443651"/>
              <a:gd name="connsiteX65" fmla="*/ 4778709 w 9002893"/>
              <a:gd name="connsiteY65" fmla="*/ 147522 h 443651"/>
              <a:gd name="connsiteX66" fmla="*/ 4910347 w 9002893"/>
              <a:gd name="connsiteY66" fmla="*/ 15884 h 443651"/>
              <a:gd name="connsiteX67" fmla="*/ 4948694 w 9002893"/>
              <a:gd name="connsiteY67" fmla="*/ 1 h 443651"/>
              <a:gd name="connsiteX68" fmla="*/ 4987041 w 9002893"/>
              <a:gd name="connsiteY68" fmla="*/ 15884 h 443651"/>
              <a:gd name="connsiteX69" fmla="*/ 4987041 w 9002893"/>
              <a:gd name="connsiteY69" fmla="*/ 92579 h 443651"/>
              <a:gd name="connsiteX70" fmla="*/ 4855402 w 9002893"/>
              <a:gd name="connsiteY70" fmla="*/ 224216 h 443651"/>
              <a:gd name="connsiteX71" fmla="*/ 4982261 w 9002893"/>
              <a:gd name="connsiteY71" fmla="*/ 351075 h 443651"/>
              <a:gd name="connsiteX72" fmla="*/ 4982261 w 9002893"/>
              <a:gd name="connsiteY72" fmla="*/ 427769 h 443651"/>
              <a:gd name="connsiteX73" fmla="*/ 4982261 w 9002893"/>
              <a:gd name="connsiteY73" fmla="*/ 427768 h 443651"/>
              <a:gd name="connsiteX74" fmla="*/ 4905567 w 9002893"/>
              <a:gd name="connsiteY74" fmla="*/ 427768 h 443651"/>
              <a:gd name="connsiteX75" fmla="*/ 4778709 w 9002893"/>
              <a:gd name="connsiteY75" fmla="*/ 300910 h 443651"/>
              <a:gd name="connsiteX76" fmla="*/ 4651850 w 9002893"/>
              <a:gd name="connsiteY76" fmla="*/ 427768 h 443651"/>
              <a:gd name="connsiteX77" fmla="*/ 4575156 w 9002893"/>
              <a:gd name="connsiteY77" fmla="*/ 427768 h 443651"/>
              <a:gd name="connsiteX78" fmla="*/ 4575157 w 9002893"/>
              <a:gd name="connsiteY78" fmla="*/ 427768 h 443651"/>
              <a:gd name="connsiteX79" fmla="*/ 4575157 w 9002893"/>
              <a:gd name="connsiteY79" fmla="*/ 351073 h 443651"/>
              <a:gd name="connsiteX80" fmla="*/ 4702015 w 9002893"/>
              <a:gd name="connsiteY80" fmla="*/ 224216 h 443651"/>
              <a:gd name="connsiteX81" fmla="*/ 4570377 w 9002893"/>
              <a:gd name="connsiteY81" fmla="*/ 92579 h 443651"/>
              <a:gd name="connsiteX82" fmla="*/ 4570377 w 9002893"/>
              <a:gd name="connsiteY82" fmla="*/ 15885 h 443651"/>
              <a:gd name="connsiteX83" fmla="*/ 4608725 w 9002893"/>
              <a:gd name="connsiteY83" fmla="*/ 1 h 443651"/>
              <a:gd name="connsiteX84" fmla="*/ 2900789 w 9002893"/>
              <a:gd name="connsiteY84" fmla="*/ 1 h 443651"/>
              <a:gd name="connsiteX85" fmla="*/ 2939136 w 9002893"/>
              <a:gd name="connsiteY85" fmla="*/ 15885 h 443651"/>
              <a:gd name="connsiteX86" fmla="*/ 3070773 w 9002893"/>
              <a:gd name="connsiteY86" fmla="*/ 147522 h 443651"/>
              <a:gd name="connsiteX87" fmla="*/ 3202411 w 9002893"/>
              <a:gd name="connsiteY87" fmla="*/ 15884 h 443651"/>
              <a:gd name="connsiteX88" fmla="*/ 3240758 w 9002893"/>
              <a:gd name="connsiteY88" fmla="*/ 1 h 443651"/>
              <a:gd name="connsiteX89" fmla="*/ 3279105 w 9002893"/>
              <a:gd name="connsiteY89" fmla="*/ 15884 h 443651"/>
              <a:gd name="connsiteX90" fmla="*/ 3279105 w 9002893"/>
              <a:gd name="connsiteY90" fmla="*/ 92579 h 443651"/>
              <a:gd name="connsiteX91" fmla="*/ 3147467 w 9002893"/>
              <a:gd name="connsiteY91" fmla="*/ 224216 h 443651"/>
              <a:gd name="connsiteX92" fmla="*/ 3274325 w 9002893"/>
              <a:gd name="connsiteY92" fmla="*/ 351075 h 443651"/>
              <a:gd name="connsiteX93" fmla="*/ 3274325 w 9002893"/>
              <a:gd name="connsiteY93" fmla="*/ 427769 h 443651"/>
              <a:gd name="connsiteX94" fmla="*/ 3274325 w 9002893"/>
              <a:gd name="connsiteY94" fmla="*/ 427768 h 443651"/>
              <a:gd name="connsiteX95" fmla="*/ 3197631 w 9002893"/>
              <a:gd name="connsiteY95" fmla="*/ 427768 h 443651"/>
              <a:gd name="connsiteX96" fmla="*/ 3070773 w 9002893"/>
              <a:gd name="connsiteY96" fmla="*/ 300910 h 443651"/>
              <a:gd name="connsiteX97" fmla="*/ 2943915 w 9002893"/>
              <a:gd name="connsiteY97" fmla="*/ 427768 h 443651"/>
              <a:gd name="connsiteX98" fmla="*/ 2867221 w 9002893"/>
              <a:gd name="connsiteY98" fmla="*/ 427768 h 443651"/>
              <a:gd name="connsiteX99" fmla="*/ 2867222 w 9002893"/>
              <a:gd name="connsiteY99" fmla="*/ 427768 h 443651"/>
              <a:gd name="connsiteX100" fmla="*/ 2867222 w 9002893"/>
              <a:gd name="connsiteY100" fmla="*/ 351073 h 443651"/>
              <a:gd name="connsiteX101" fmla="*/ 2994079 w 9002893"/>
              <a:gd name="connsiteY101" fmla="*/ 224216 h 443651"/>
              <a:gd name="connsiteX102" fmla="*/ 2862442 w 9002893"/>
              <a:gd name="connsiteY102" fmla="*/ 92579 h 443651"/>
              <a:gd name="connsiteX103" fmla="*/ 2862442 w 9002893"/>
              <a:gd name="connsiteY103" fmla="*/ 15885 h 443651"/>
              <a:gd name="connsiteX104" fmla="*/ 2900789 w 9002893"/>
              <a:gd name="connsiteY104" fmla="*/ 1 h 443651"/>
              <a:gd name="connsiteX105" fmla="*/ 2324085 w 9002893"/>
              <a:gd name="connsiteY105" fmla="*/ 1 h 443651"/>
              <a:gd name="connsiteX106" fmla="*/ 2362432 w 9002893"/>
              <a:gd name="connsiteY106" fmla="*/ 15885 h 443651"/>
              <a:gd name="connsiteX107" fmla="*/ 2494069 w 9002893"/>
              <a:gd name="connsiteY107" fmla="*/ 147522 h 443651"/>
              <a:gd name="connsiteX108" fmla="*/ 2625706 w 9002893"/>
              <a:gd name="connsiteY108" fmla="*/ 15884 h 443651"/>
              <a:gd name="connsiteX109" fmla="*/ 2664053 w 9002893"/>
              <a:gd name="connsiteY109" fmla="*/ 1 h 443651"/>
              <a:gd name="connsiteX110" fmla="*/ 2702401 w 9002893"/>
              <a:gd name="connsiteY110" fmla="*/ 15884 h 443651"/>
              <a:gd name="connsiteX111" fmla="*/ 2702401 w 9002893"/>
              <a:gd name="connsiteY111" fmla="*/ 92579 h 443651"/>
              <a:gd name="connsiteX112" fmla="*/ 2570762 w 9002893"/>
              <a:gd name="connsiteY112" fmla="*/ 224216 h 443651"/>
              <a:gd name="connsiteX113" fmla="*/ 2697621 w 9002893"/>
              <a:gd name="connsiteY113" fmla="*/ 351075 h 443651"/>
              <a:gd name="connsiteX114" fmla="*/ 2697621 w 9002893"/>
              <a:gd name="connsiteY114" fmla="*/ 427769 h 443651"/>
              <a:gd name="connsiteX115" fmla="*/ 2697621 w 9002893"/>
              <a:gd name="connsiteY115" fmla="*/ 427768 h 443651"/>
              <a:gd name="connsiteX116" fmla="*/ 2620926 w 9002893"/>
              <a:gd name="connsiteY116" fmla="*/ 427768 h 443651"/>
              <a:gd name="connsiteX117" fmla="*/ 2494068 w 9002893"/>
              <a:gd name="connsiteY117" fmla="*/ 300910 h 443651"/>
              <a:gd name="connsiteX118" fmla="*/ 2367211 w 9002893"/>
              <a:gd name="connsiteY118" fmla="*/ 427768 h 443651"/>
              <a:gd name="connsiteX119" fmla="*/ 2290516 w 9002893"/>
              <a:gd name="connsiteY119" fmla="*/ 427768 h 443651"/>
              <a:gd name="connsiteX120" fmla="*/ 2290517 w 9002893"/>
              <a:gd name="connsiteY120" fmla="*/ 427768 h 443651"/>
              <a:gd name="connsiteX121" fmla="*/ 2290517 w 9002893"/>
              <a:gd name="connsiteY121" fmla="*/ 351073 h 443651"/>
              <a:gd name="connsiteX122" fmla="*/ 2417375 w 9002893"/>
              <a:gd name="connsiteY122" fmla="*/ 224216 h 443651"/>
              <a:gd name="connsiteX123" fmla="*/ 2285738 w 9002893"/>
              <a:gd name="connsiteY123" fmla="*/ 92579 h 443651"/>
              <a:gd name="connsiteX124" fmla="*/ 2285738 w 9002893"/>
              <a:gd name="connsiteY124" fmla="*/ 15885 h 443651"/>
              <a:gd name="connsiteX125" fmla="*/ 2324085 w 9002893"/>
              <a:gd name="connsiteY125" fmla="*/ 1 h 443651"/>
              <a:gd name="connsiteX126" fmla="*/ 630937 w 9002893"/>
              <a:gd name="connsiteY126" fmla="*/ 1 h 443651"/>
              <a:gd name="connsiteX127" fmla="*/ 669284 w 9002893"/>
              <a:gd name="connsiteY127" fmla="*/ 15885 h 443651"/>
              <a:gd name="connsiteX128" fmla="*/ 800921 w 9002893"/>
              <a:gd name="connsiteY128" fmla="*/ 147522 h 443651"/>
              <a:gd name="connsiteX129" fmla="*/ 932559 w 9002893"/>
              <a:gd name="connsiteY129" fmla="*/ 15884 h 443651"/>
              <a:gd name="connsiteX130" fmla="*/ 970906 w 9002893"/>
              <a:gd name="connsiteY130" fmla="*/ 1 h 443651"/>
              <a:gd name="connsiteX131" fmla="*/ 1009253 w 9002893"/>
              <a:gd name="connsiteY131" fmla="*/ 15884 h 443651"/>
              <a:gd name="connsiteX132" fmla="*/ 1009253 w 9002893"/>
              <a:gd name="connsiteY132" fmla="*/ 92579 h 443651"/>
              <a:gd name="connsiteX133" fmla="*/ 877615 w 9002893"/>
              <a:gd name="connsiteY133" fmla="*/ 224216 h 443651"/>
              <a:gd name="connsiteX134" fmla="*/ 1004473 w 9002893"/>
              <a:gd name="connsiteY134" fmla="*/ 351075 h 443651"/>
              <a:gd name="connsiteX135" fmla="*/ 1004473 w 9002893"/>
              <a:gd name="connsiteY135" fmla="*/ 427769 h 443651"/>
              <a:gd name="connsiteX136" fmla="*/ 1004473 w 9002893"/>
              <a:gd name="connsiteY136" fmla="*/ 427768 h 443651"/>
              <a:gd name="connsiteX137" fmla="*/ 927779 w 9002893"/>
              <a:gd name="connsiteY137" fmla="*/ 427768 h 443651"/>
              <a:gd name="connsiteX138" fmla="*/ 800921 w 9002893"/>
              <a:gd name="connsiteY138" fmla="*/ 300910 h 443651"/>
              <a:gd name="connsiteX139" fmla="*/ 674063 w 9002893"/>
              <a:gd name="connsiteY139" fmla="*/ 427768 h 443651"/>
              <a:gd name="connsiteX140" fmla="*/ 597368 w 9002893"/>
              <a:gd name="connsiteY140" fmla="*/ 427768 h 443651"/>
              <a:gd name="connsiteX141" fmla="*/ 597370 w 9002893"/>
              <a:gd name="connsiteY141" fmla="*/ 427768 h 443651"/>
              <a:gd name="connsiteX142" fmla="*/ 597370 w 9002893"/>
              <a:gd name="connsiteY142" fmla="*/ 351073 h 443651"/>
              <a:gd name="connsiteX143" fmla="*/ 724227 w 9002893"/>
              <a:gd name="connsiteY143" fmla="*/ 224216 h 443651"/>
              <a:gd name="connsiteX144" fmla="*/ 592590 w 9002893"/>
              <a:gd name="connsiteY144" fmla="*/ 92579 h 443651"/>
              <a:gd name="connsiteX145" fmla="*/ 592590 w 9002893"/>
              <a:gd name="connsiteY145" fmla="*/ 15885 h 443651"/>
              <a:gd name="connsiteX146" fmla="*/ 630937 w 9002893"/>
              <a:gd name="connsiteY146" fmla="*/ 1 h 443651"/>
              <a:gd name="connsiteX147" fmla="*/ 54232 w 9002893"/>
              <a:gd name="connsiteY147" fmla="*/ 1 h 443651"/>
              <a:gd name="connsiteX148" fmla="*/ 92579 w 9002893"/>
              <a:gd name="connsiteY148" fmla="*/ 15885 h 443651"/>
              <a:gd name="connsiteX149" fmla="*/ 224216 w 9002893"/>
              <a:gd name="connsiteY149" fmla="*/ 147522 h 443651"/>
              <a:gd name="connsiteX150" fmla="*/ 355854 w 9002893"/>
              <a:gd name="connsiteY150" fmla="*/ 15884 h 443651"/>
              <a:gd name="connsiteX151" fmla="*/ 394201 w 9002893"/>
              <a:gd name="connsiteY151" fmla="*/ 1 h 443651"/>
              <a:gd name="connsiteX152" fmla="*/ 432548 w 9002893"/>
              <a:gd name="connsiteY152" fmla="*/ 15884 h 443651"/>
              <a:gd name="connsiteX153" fmla="*/ 432548 w 9002893"/>
              <a:gd name="connsiteY153" fmla="*/ 92579 h 443651"/>
              <a:gd name="connsiteX154" fmla="*/ 300910 w 9002893"/>
              <a:gd name="connsiteY154" fmla="*/ 224216 h 443651"/>
              <a:gd name="connsiteX155" fmla="*/ 427768 w 9002893"/>
              <a:gd name="connsiteY155" fmla="*/ 351075 h 443651"/>
              <a:gd name="connsiteX156" fmla="*/ 427768 w 9002893"/>
              <a:gd name="connsiteY156" fmla="*/ 427769 h 443651"/>
              <a:gd name="connsiteX157" fmla="*/ 427768 w 9002893"/>
              <a:gd name="connsiteY157" fmla="*/ 427768 h 443651"/>
              <a:gd name="connsiteX158" fmla="*/ 351074 w 9002893"/>
              <a:gd name="connsiteY158" fmla="*/ 427768 h 443651"/>
              <a:gd name="connsiteX159" fmla="*/ 224216 w 9002893"/>
              <a:gd name="connsiteY159" fmla="*/ 300910 h 443651"/>
              <a:gd name="connsiteX160" fmla="*/ 97358 w 9002893"/>
              <a:gd name="connsiteY160" fmla="*/ 427768 h 443651"/>
              <a:gd name="connsiteX161" fmla="*/ 20664 w 9002893"/>
              <a:gd name="connsiteY161" fmla="*/ 427768 h 443651"/>
              <a:gd name="connsiteX162" fmla="*/ 20665 w 9002893"/>
              <a:gd name="connsiteY162" fmla="*/ 427768 h 443651"/>
              <a:gd name="connsiteX163" fmla="*/ 20665 w 9002893"/>
              <a:gd name="connsiteY163" fmla="*/ 351073 h 443651"/>
              <a:gd name="connsiteX164" fmla="*/ 147522 w 9002893"/>
              <a:gd name="connsiteY164" fmla="*/ 224216 h 443651"/>
              <a:gd name="connsiteX165" fmla="*/ 15885 w 9002893"/>
              <a:gd name="connsiteY165" fmla="*/ 92579 h 443651"/>
              <a:gd name="connsiteX166" fmla="*/ 15885 w 9002893"/>
              <a:gd name="connsiteY166" fmla="*/ 15885 h 443651"/>
              <a:gd name="connsiteX167" fmla="*/ 54232 w 9002893"/>
              <a:gd name="connsiteY167" fmla="*/ 1 h 443651"/>
              <a:gd name="connsiteX168" fmla="*/ 8608693 w 9002893"/>
              <a:gd name="connsiteY168" fmla="*/ 0 h 443651"/>
              <a:gd name="connsiteX169" fmla="*/ 8647040 w 9002893"/>
              <a:gd name="connsiteY169" fmla="*/ 15884 h 443651"/>
              <a:gd name="connsiteX170" fmla="*/ 8778677 w 9002893"/>
              <a:gd name="connsiteY170" fmla="*/ 147521 h 443651"/>
              <a:gd name="connsiteX171" fmla="*/ 8910315 w 9002893"/>
              <a:gd name="connsiteY171" fmla="*/ 15883 h 443651"/>
              <a:gd name="connsiteX172" fmla="*/ 8948663 w 9002893"/>
              <a:gd name="connsiteY172" fmla="*/ 0 h 443651"/>
              <a:gd name="connsiteX173" fmla="*/ 8987010 w 9002893"/>
              <a:gd name="connsiteY173" fmla="*/ 15883 h 443651"/>
              <a:gd name="connsiteX174" fmla="*/ 8987010 w 9002893"/>
              <a:gd name="connsiteY174" fmla="*/ 92578 h 443651"/>
              <a:gd name="connsiteX175" fmla="*/ 8855372 w 9002893"/>
              <a:gd name="connsiteY175" fmla="*/ 224215 h 443651"/>
              <a:gd name="connsiteX176" fmla="*/ 8982230 w 9002893"/>
              <a:gd name="connsiteY176" fmla="*/ 351074 h 443651"/>
              <a:gd name="connsiteX177" fmla="*/ 8982230 w 9002893"/>
              <a:gd name="connsiteY177" fmla="*/ 427768 h 443651"/>
              <a:gd name="connsiteX178" fmla="*/ 8982230 w 9002893"/>
              <a:gd name="connsiteY178" fmla="*/ 427767 h 443651"/>
              <a:gd name="connsiteX179" fmla="*/ 8905535 w 9002893"/>
              <a:gd name="connsiteY179" fmla="*/ 427767 h 443651"/>
              <a:gd name="connsiteX180" fmla="*/ 8778677 w 9002893"/>
              <a:gd name="connsiteY180" fmla="*/ 300909 h 443651"/>
              <a:gd name="connsiteX181" fmla="*/ 8651819 w 9002893"/>
              <a:gd name="connsiteY181" fmla="*/ 427767 h 443651"/>
              <a:gd name="connsiteX182" fmla="*/ 8575125 w 9002893"/>
              <a:gd name="connsiteY182" fmla="*/ 427767 h 443651"/>
              <a:gd name="connsiteX183" fmla="*/ 8575126 w 9002893"/>
              <a:gd name="connsiteY183" fmla="*/ 427767 h 443651"/>
              <a:gd name="connsiteX184" fmla="*/ 8575126 w 9002893"/>
              <a:gd name="connsiteY184" fmla="*/ 351072 h 443651"/>
              <a:gd name="connsiteX185" fmla="*/ 8701983 w 9002893"/>
              <a:gd name="connsiteY185" fmla="*/ 224215 h 443651"/>
              <a:gd name="connsiteX186" fmla="*/ 8570346 w 9002893"/>
              <a:gd name="connsiteY186" fmla="*/ 92578 h 443651"/>
              <a:gd name="connsiteX187" fmla="*/ 8570346 w 9002893"/>
              <a:gd name="connsiteY187" fmla="*/ 15884 h 443651"/>
              <a:gd name="connsiteX188" fmla="*/ 8608693 w 9002893"/>
              <a:gd name="connsiteY188" fmla="*/ 0 h 443651"/>
              <a:gd name="connsiteX189" fmla="*/ 8031988 w 9002893"/>
              <a:gd name="connsiteY189" fmla="*/ 0 h 443651"/>
              <a:gd name="connsiteX190" fmla="*/ 8070335 w 9002893"/>
              <a:gd name="connsiteY190" fmla="*/ 15884 h 443651"/>
              <a:gd name="connsiteX191" fmla="*/ 8201972 w 9002893"/>
              <a:gd name="connsiteY191" fmla="*/ 147521 h 443651"/>
              <a:gd name="connsiteX192" fmla="*/ 8333610 w 9002893"/>
              <a:gd name="connsiteY192" fmla="*/ 15883 h 443651"/>
              <a:gd name="connsiteX193" fmla="*/ 8371957 w 9002893"/>
              <a:gd name="connsiteY193" fmla="*/ 0 h 443651"/>
              <a:gd name="connsiteX194" fmla="*/ 8410305 w 9002893"/>
              <a:gd name="connsiteY194" fmla="*/ 15883 h 443651"/>
              <a:gd name="connsiteX195" fmla="*/ 8410305 w 9002893"/>
              <a:gd name="connsiteY195" fmla="*/ 92578 h 443651"/>
              <a:gd name="connsiteX196" fmla="*/ 8278666 w 9002893"/>
              <a:gd name="connsiteY196" fmla="*/ 224215 h 443651"/>
              <a:gd name="connsiteX197" fmla="*/ 8405525 w 9002893"/>
              <a:gd name="connsiteY197" fmla="*/ 351074 h 443651"/>
              <a:gd name="connsiteX198" fmla="*/ 8405525 w 9002893"/>
              <a:gd name="connsiteY198" fmla="*/ 427768 h 443651"/>
              <a:gd name="connsiteX199" fmla="*/ 8405525 w 9002893"/>
              <a:gd name="connsiteY199" fmla="*/ 427767 h 443651"/>
              <a:gd name="connsiteX200" fmla="*/ 8328830 w 9002893"/>
              <a:gd name="connsiteY200" fmla="*/ 427767 h 443651"/>
              <a:gd name="connsiteX201" fmla="*/ 8201972 w 9002893"/>
              <a:gd name="connsiteY201" fmla="*/ 300909 h 443651"/>
              <a:gd name="connsiteX202" fmla="*/ 8075114 w 9002893"/>
              <a:gd name="connsiteY202" fmla="*/ 427767 h 443651"/>
              <a:gd name="connsiteX203" fmla="*/ 7998420 w 9002893"/>
              <a:gd name="connsiteY203" fmla="*/ 427767 h 443651"/>
              <a:gd name="connsiteX204" fmla="*/ 7998421 w 9002893"/>
              <a:gd name="connsiteY204" fmla="*/ 427767 h 443651"/>
              <a:gd name="connsiteX205" fmla="*/ 7998421 w 9002893"/>
              <a:gd name="connsiteY205" fmla="*/ 351072 h 443651"/>
              <a:gd name="connsiteX206" fmla="*/ 8125278 w 9002893"/>
              <a:gd name="connsiteY206" fmla="*/ 224215 h 443651"/>
              <a:gd name="connsiteX207" fmla="*/ 7993641 w 9002893"/>
              <a:gd name="connsiteY207" fmla="*/ 92578 h 443651"/>
              <a:gd name="connsiteX208" fmla="*/ 7993641 w 9002893"/>
              <a:gd name="connsiteY208" fmla="*/ 15884 h 443651"/>
              <a:gd name="connsiteX209" fmla="*/ 8031988 w 9002893"/>
              <a:gd name="connsiteY209" fmla="*/ 0 h 443651"/>
              <a:gd name="connsiteX210" fmla="*/ 6338839 w 9002893"/>
              <a:gd name="connsiteY210" fmla="*/ 0 h 443651"/>
              <a:gd name="connsiteX211" fmla="*/ 6377187 w 9002893"/>
              <a:gd name="connsiteY211" fmla="*/ 15884 h 443651"/>
              <a:gd name="connsiteX212" fmla="*/ 6508824 w 9002893"/>
              <a:gd name="connsiteY212" fmla="*/ 147521 h 443651"/>
              <a:gd name="connsiteX213" fmla="*/ 6640462 w 9002893"/>
              <a:gd name="connsiteY213" fmla="*/ 15883 h 443651"/>
              <a:gd name="connsiteX214" fmla="*/ 6678809 w 9002893"/>
              <a:gd name="connsiteY214" fmla="*/ 0 h 443651"/>
              <a:gd name="connsiteX215" fmla="*/ 6717156 w 9002893"/>
              <a:gd name="connsiteY215" fmla="*/ 15883 h 443651"/>
              <a:gd name="connsiteX216" fmla="*/ 6717156 w 9002893"/>
              <a:gd name="connsiteY216" fmla="*/ 92578 h 443651"/>
              <a:gd name="connsiteX217" fmla="*/ 6585517 w 9002893"/>
              <a:gd name="connsiteY217" fmla="*/ 224215 h 443651"/>
              <a:gd name="connsiteX218" fmla="*/ 6712376 w 9002893"/>
              <a:gd name="connsiteY218" fmla="*/ 351074 h 443651"/>
              <a:gd name="connsiteX219" fmla="*/ 6712376 w 9002893"/>
              <a:gd name="connsiteY219" fmla="*/ 427768 h 443651"/>
              <a:gd name="connsiteX220" fmla="*/ 6712376 w 9002893"/>
              <a:gd name="connsiteY220" fmla="*/ 427767 h 443651"/>
              <a:gd name="connsiteX221" fmla="*/ 6635682 w 9002893"/>
              <a:gd name="connsiteY221" fmla="*/ 427767 h 443651"/>
              <a:gd name="connsiteX222" fmla="*/ 6508824 w 9002893"/>
              <a:gd name="connsiteY222" fmla="*/ 300909 h 443651"/>
              <a:gd name="connsiteX223" fmla="*/ 6381965 w 9002893"/>
              <a:gd name="connsiteY223" fmla="*/ 427767 h 443651"/>
              <a:gd name="connsiteX224" fmla="*/ 6305271 w 9002893"/>
              <a:gd name="connsiteY224" fmla="*/ 427767 h 443651"/>
              <a:gd name="connsiteX225" fmla="*/ 6305272 w 9002893"/>
              <a:gd name="connsiteY225" fmla="*/ 427767 h 443651"/>
              <a:gd name="connsiteX226" fmla="*/ 6305272 w 9002893"/>
              <a:gd name="connsiteY226" fmla="*/ 351072 h 443651"/>
              <a:gd name="connsiteX227" fmla="*/ 6432130 w 9002893"/>
              <a:gd name="connsiteY227" fmla="*/ 224215 h 443651"/>
              <a:gd name="connsiteX228" fmla="*/ 6300492 w 9002893"/>
              <a:gd name="connsiteY228" fmla="*/ 92578 h 443651"/>
              <a:gd name="connsiteX229" fmla="*/ 6300492 w 9002893"/>
              <a:gd name="connsiteY229" fmla="*/ 15884 h 443651"/>
              <a:gd name="connsiteX230" fmla="*/ 6338839 w 9002893"/>
              <a:gd name="connsiteY230" fmla="*/ 0 h 443651"/>
              <a:gd name="connsiteX231" fmla="*/ 5762135 w 9002893"/>
              <a:gd name="connsiteY231" fmla="*/ 0 h 443651"/>
              <a:gd name="connsiteX232" fmla="*/ 5800482 w 9002893"/>
              <a:gd name="connsiteY232" fmla="*/ 15884 h 443651"/>
              <a:gd name="connsiteX233" fmla="*/ 5932119 w 9002893"/>
              <a:gd name="connsiteY233" fmla="*/ 147521 h 443651"/>
              <a:gd name="connsiteX234" fmla="*/ 6063757 w 9002893"/>
              <a:gd name="connsiteY234" fmla="*/ 15883 h 443651"/>
              <a:gd name="connsiteX235" fmla="*/ 6102104 w 9002893"/>
              <a:gd name="connsiteY235" fmla="*/ 0 h 443651"/>
              <a:gd name="connsiteX236" fmla="*/ 6140451 w 9002893"/>
              <a:gd name="connsiteY236" fmla="*/ 15883 h 443651"/>
              <a:gd name="connsiteX237" fmla="*/ 6140451 w 9002893"/>
              <a:gd name="connsiteY237" fmla="*/ 92578 h 443651"/>
              <a:gd name="connsiteX238" fmla="*/ 6008812 w 9002893"/>
              <a:gd name="connsiteY238" fmla="*/ 224215 h 443651"/>
              <a:gd name="connsiteX239" fmla="*/ 6135671 w 9002893"/>
              <a:gd name="connsiteY239" fmla="*/ 351074 h 443651"/>
              <a:gd name="connsiteX240" fmla="*/ 6135671 w 9002893"/>
              <a:gd name="connsiteY240" fmla="*/ 427768 h 443651"/>
              <a:gd name="connsiteX241" fmla="*/ 6135671 w 9002893"/>
              <a:gd name="connsiteY241" fmla="*/ 427767 h 443651"/>
              <a:gd name="connsiteX242" fmla="*/ 6058977 w 9002893"/>
              <a:gd name="connsiteY242" fmla="*/ 427767 h 443651"/>
              <a:gd name="connsiteX243" fmla="*/ 5932119 w 9002893"/>
              <a:gd name="connsiteY243" fmla="*/ 300909 h 443651"/>
              <a:gd name="connsiteX244" fmla="*/ 5805260 w 9002893"/>
              <a:gd name="connsiteY244" fmla="*/ 427767 h 443651"/>
              <a:gd name="connsiteX245" fmla="*/ 5728566 w 9002893"/>
              <a:gd name="connsiteY245" fmla="*/ 427767 h 443651"/>
              <a:gd name="connsiteX246" fmla="*/ 5728567 w 9002893"/>
              <a:gd name="connsiteY246" fmla="*/ 427767 h 443651"/>
              <a:gd name="connsiteX247" fmla="*/ 5728567 w 9002893"/>
              <a:gd name="connsiteY247" fmla="*/ 351072 h 443651"/>
              <a:gd name="connsiteX248" fmla="*/ 5855425 w 9002893"/>
              <a:gd name="connsiteY248" fmla="*/ 224215 h 443651"/>
              <a:gd name="connsiteX249" fmla="*/ 5723787 w 9002893"/>
              <a:gd name="connsiteY249" fmla="*/ 92578 h 443651"/>
              <a:gd name="connsiteX250" fmla="*/ 5723787 w 9002893"/>
              <a:gd name="connsiteY250" fmla="*/ 15884 h 443651"/>
              <a:gd name="connsiteX251" fmla="*/ 5762135 w 9002893"/>
              <a:gd name="connsiteY251" fmla="*/ 0 h 443651"/>
              <a:gd name="connsiteX252" fmla="*/ 4054199 w 9002893"/>
              <a:gd name="connsiteY252" fmla="*/ 0 h 443651"/>
              <a:gd name="connsiteX253" fmla="*/ 4092546 w 9002893"/>
              <a:gd name="connsiteY253" fmla="*/ 15884 h 443651"/>
              <a:gd name="connsiteX254" fmla="*/ 4224183 w 9002893"/>
              <a:gd name="connsiteY254" fmla="*/ 147521 h 443651"/>
              <a:gd name="connsiteX255" fmla="*/ 4355821 w 9002893"/>
              <a:gd name="connsiteY255" fmla="*/ 15883 h 443651"/>
              <a:gd name="connsiteX256" fmla="*/ 4394168 w 9002893"/>
              <a:gd name="connsiteY256" fmla="*/ 0 h 443651"/>
              <a:gd name="connsiteX257" fmla="*/ 4432515 w 9002893"/>
              <a:gd name="connsiteY257" fmla="*/ 15883 h 443651"/>
              <a:gd name="connsiteX258" fmla="*/ 4432515 w 9002893"/>
              <a:gd name="connsiteY258" fmla="*/ 92578 h 443651"/>
              <a:gd name="connsiteX259" fmla="*/ 4300876 w 9002893"/>
              <a:gd name="connsiteY259" fmla="*/ 224215 h 443651"/>
              <a:gd name="connsiteX260" fmla="*/ 4427735 w 9002893"/>
              <a:gd name="connsiteY260" fmla="*/ 351074 h 443651"/>
              <a:gd name="connsiteX261" fmla="*/ 4427735 w 9002893"/>
              <a:gd name="connsiteY261" fmla="*/ 427768 h 443651"/>
              <a:gd name="connsiteX262" fmla="*/ 4427735 w 9002893"/>
              <a:gd name="connsiteY262" fmla="*/ 427767 h 443651"/>
              <a:gd name="connsiteX263" fmla="*/ 4351041 w 9002893"/>
              <a:gd name="connsiteY263" fmla="*/ 427767 h 443651"/>
              <a:gd name="connsiteX264" fmla="*/ 4224183 w 9002893"/>
              <a:gd name="connsiteY264" fmla="*/ 300909 h 443651"/>
              <a:gd name="connsiteX265" fmla="*/ 4097324 w 9002893"/>
              <a:gd name="connsiteY265" fmla="*/ 427767 h 443651"/>
              <a:gd name="connsiteX266" fmla="*/ 4020630 w 9002893"/>
              <a:gd name="connsiteY266" fmla="*/ 427767 h 443651"/>
              <a:gd name="connsiteX267" fmla="*/ 4020631 w 9002893"/>
              <a:gd name="connsiteY267" fmla="*/ 427767 h 443651"/>
              <a:gd name="connsiteX268" fmla="*/ 4020631 w 9002893"/>
              <a:gd name="connsiteY268" fmla="*/ 351072 h 443651"/>
              <a:gd name="connsiteX269" fmla="*/ 4147489 w 9002893"/>
              <a:gd name="connsiteY269" fmla="*/ 224215 h 443651"/>
              <a:gd name="connsiteX270" fmla="*/ 4015851 w 9002893"/>
              <a:gd name="connsiteY270" fmla="*/ 92578 h 443651"/>
              <a:gd name="connsiteX271" fmla="*/ 4015851 w 9002893"/>
              <a:gd name="connsiteY271" fmla="*/ 15884 h 443651"/>
              <a:gd name="connsiteX272" fmla="*/ 4054199 w 9002893"/>
              <a:gd name="connsiteY272" fmla="*/ 0 h 443651"/>
              <a:gd name="connsiteX273" fmla="*/ 3477493 w 9002893"/>
              <a:gd name="connsiteY273" fmla="*/ 0 h 443651"/>
              <a:gd name="connsiteX274" fmla="*/ 3515841 w 9002893"/>
              <a:gd name="connsiteY274" fmla="*/ 15884 h 443651"/>
              <a:gd name="connsiteX275" fmla="*/ 3647478 w 9002893"/>
              <a:gd name="connsiteY275" fmla="*/ 147521 h 443651"/>
              <a:gd name="connsiteX276" fmla="*/ 3779116 w 9002893"/>
              <a:gd name="connsiteY276" fmla="*/ 15883 h 443651"/>
              <a:gd name="connsiteX277" fmla="*/ 3817463 w 9002893"/>
              <a:gd name="connsiteY277" fmla="*/ 0 h 443651"/>
              <a:gd name="connsiteX278" fmla="*/ 3855810 w 9002893"/>
              <a:gd name="connsiteY278" fmla="*/ 15883 h 443651"/>
              <a:gd name="connsiteX279" fmla="*/ 3855810 w 9002893"/>
              <a:gd name="connsiteY279" fmla="*/ 92578 h 443651"/>
              <a:gd name="connsiteX280" fmla="*/ 3724171 w 9002893"/>
              <a:gd name="connsiteY280" fmla="*/ 224215 h 443651"/>
              <a:gd name="connsiteX281" fmla="*/ 3851030 w 9002893"/>
              <a:gd name="connsiteY281" fmla="*/ 351074 h 443651"/>
              <a:gd name="connsiteX282" fmla="*/ 3851030 w 9002893"/>
              <a:gd name="connsiteY282" fmla="*/ 427768 h 443651"/>
              <a:gd name="connsiteX283" fmla="*/ 3851030 w 9002893"/>
              <a:gd name="connsiteY283" fmla="*/ 427767 h 443651"/>
              <a:gd name="connsiteX284" fmla="*/ 3774336 w 9002893"/>
              <a:gd name="connsiteY284" fmla="*/ 427767 h 443651"/>
              <a:gd name="connsiteX285" fmla="*/ 3647478 w 9002893"/>
              <a:gd name="connsiteY285" fmla="*/ 300909 h 443651"/>
              <a:gd name="connsiteX286" fmla="*/ 3520619 w 9002893"/>
              <a:gd name="connsiteY286" fmla="*/ 427767 h 443651"/>
              <a:gd name="connsiteX287" fmla="*/ 3443925 w 9002893"/>
              <a:gd name="connsiteY287" fmla="*/ 427767 h 443651"/>
              <a:gd name="connsiteX288" fmla="*/ 3443926 w 9002893"/>
              <a:gd name="connsiteY288" fmla="*/ 427767 h 443651"/>
              <a:gd name="connsiteX289" fmla="*/ 3443926 w 9002893"/>
              <a:gd name="connsiteY289" fmla="*/ 351072 h 443651"/>
              <a:gd name="connsiteX290" fmla="*/ 3570784 w 9002893"/>
              <a:gd name="connsiteY290" fmla="*/ 224215 h 443651"/>
              <a:gd name="connsiteX291" fmla="*/ 3439146 w 9002893"/>
              <a:gd name="connsiteY291" fmla="*/ 92578 h 443651"/>
              <a:gd name="connsiteX292" fmla="*/ 3439146 w 9002893"/>
              <a:gd name="connsiteY292" fmla="*/ 15884 h 443651"/>
              <a:gd name="connsiteX293" fmla="*/ 3477493 w 9002893"/>
              <a:gd name="connsiteY293" fmla="*/ 0 h 443651"/>
              <a:gd name="connsiteX294" fmla="*/ 1784346 w 9002893"/>
              <a:gd name="connsiteY294" fmla="*/ 0 h 443651"/>
              <a:gd name="connsiteX295" fmla="*/ 1822694 w 9002893"/>
              <a:gd name="connsiteY295" fmla="*/ 15884 h 443651"/>
              <a:gd name="connsiteX296" fmla="*/ 1954330 w 9002893"/>
              <a:gd name="connsiteY296" fmla="*/ 147521 h 443651"/>
              <a:gd name="connsiteX297" fmla="*/ 2085968 w 9002893"/>
              <a:gd name="connsiteY297" fmla="*/ 15883 h 443651"/>
              <a:gd name="connsiteX298" fmla="*/ 2124315 w 9002893"/>
              <a:gd name="connsiteY298" fmla="*/ 0 h 443651"/>
              <a:gd name="connsiteX299" fmla="*/ 2162662 w 9002893"/>
              <a:gd name="connsiteY299" fmla="*/ 15883 h 443651"/>
              <a:gd name="connsiteX300" fmla="*/ 2162662 w 9002893"/>
              <a:gd name="connsiteY300" fmla="*/ 92578 h 443651"/>
              <a:gd name="connsiteX301" fmla="*/ 2031023 w 9002893"/>
              <a:gd name="connsiteY301" fmla="*/ 224215 h 443651"/>
              <a:gd name="connsiteX302" fmla="*/ 2157882 w 9002893"/>
              <a:gd name="connsiteY302" fmla="*/ 351074 h 443651"/>
              <a:gd name="connsiteX303" fmla="*/ 2157882 w 9002893"/>
              <a:gd name="connsiteY303" fmla="*/ 427768 h 443651"/>
              <a:gd name="connsiteX304" fmla="*/ 2157882 w 9002893"/>
              <a:gd name="connsiteY304" fmla="*/ 427767 h 443651"/>
              <a:gd name="connsiteX305" fmla="*/ 2081188 w 9002893"/>
              <a:gd name="connsiteY305" fmla="*/ 427767 h 443651"/>
              <a:gd name="connsiteX306" fmla="*/ 1954330 w 9002893"/>
              <a:gd name="connsiteY306" fmla="*/ 300909 h 443651"/>
              <a:gd name="connsiteX307" fmla="*/ 1827472 w 9002893"/>
              <a:gd name="connsiteY307" fmla="*/ 427767 h 443651"/>
              <a:gd name="connsiteX308" fmla="*/ 1750778 w 9002893"/>
              <a:gd name="connsiteY308" fmla="*/ 427767 h 443651"/>
              <a:gd name="connsiteX309" fmla="*/ 1750779 w 9002893"/>
              <a:gd name="connsiteY309" fmla="*/ 427767 h 443651"/>
              <a:gd name="connsiteX310" fmla="*/ 1750779 w 9002893"/>
              <a:gd name="connsiteY310" fmla="*/ 351072 h 443651"/>
              <a:gd name="connsiteX311" fmla="*/ 1877636 w 9002893"/>
              <a:gd name="connsiteY311" fmla="*/ 224215 h 443651"/>
              <a:gd name="connsiteX312" fmla="*/ 1745999 w 9002893"/>
              <a:gd name="connsiteY312" fmla="*/ 92578 h 443651"/>
              <a:gd name="connsiteX313" fmla="*/ 1745999 w 9002893"/>
              <a:gd name="connsiteY313" fmla="*/ 15884 h 443651"/>
              <a:gd name="connsiteX314" fmla="*/ 1784346 w 9002893"/>
              <a:gd name="connsiteY314" fmla="*/ 0 h 443651"/>
              <a:gd name="connsiteX315" fmla="*/ 1207642 w 9002893"/>
              <a:gd name="connsiteY315" fmla="*/ 0 h 443651"/>
              <a:gd name="connsiteX316" fmla="*/ 1245989 w 9002893"/>
              <a:gd name="connsiteY316" fmla="*/ 15884 h 443651"/>
              <a:gd name="connsiteX317" fmla="*/ 1377626 w 9002893"/>
              <a:gd name="connsiteY317" fmla="*/ 147521 h 443651"/>
              <a:gd name="connsiteX318" fmla="*/ 1509263 w 9002893"/>
              <a:gd name="connsiteY318" fmla="*/ 15883 h 443651"/>
              <a:gd name="connsiteX319" fmla="*/ 1547611 w 9002893"/>
              <a:gd name="connsiteY319" fmla="*/ 0 h 443651"/>
              <a:gd name="connsiteX320" fmla="*/ 1585957 w 9002893"/>
              <a:gd name="connsiteY320" fmla="*/ 15883 h 443651"/>
              <a:gd name="connsiteX321" fmla="*/ 1585957 w 9002893"/>
              <a:gd name="connsiteY321" fmla="*/ 92578 h 443651"/>
              <a:gd name="connsiteX322" fmla="*/ 1454319 w 9002893"/>
              <a:gd name="connsiteY322" fmla="*/ 224215 h 443651"/>
              <a:gd name="connsiteX323" fmla="*/ 1581177 w 9002893"/>
              <a:gd name="connsiteY323" fmla="*/ 351074 h 443651"/>
              <a:gd name="connsiteX324" fmla="*/ 1581177 w 9002893"/>
              <a:gd name="connsiteY324" fmla="*/ 427768 h 443651"/>
              <a:gd name="connsiteX325" fmla="*/ 1581177 w 9002893"/>
              <a:gd name="connsiteY325" fmla="*/ 427767 h 443651"/>
              <a:gd name="connsiteX326" fmla="*/ 1504483 w 9002893"/>
              <a:gd name="connsiteY326" fmla="*/ 427767 h 443651"/>
              <a:gd name="connsiteX327" fmla="*/ 1377626 w 9002893"/>
              <a:gd name="connsiteY327" fmla="*/ 300909 h 443651"/>
              <a:gd name="connsiteX328" fmla="*/ 1250768 w 9002893"/>
              <a:gd name="connsiteY328" fmla="*/ 427767 h 443651"/>
              <a:gd name="connsiteX329" fmla="*/ 1174073 w 9002893"/>
              <a:gd name="connsiteY329" fmla="*/ 427767 h 443651"/>
              <a:gd name="connsiteX330" fmla="*/ 1174074 w 9002893"/>
              <a:gd name="connsiteY330" fmla="*/ 427767 h 443651"/>
              <a:gd name="connsiteX331" fmla="*/ 1174074 w 9002893"/>
              <a:gd name="connsiteY331" fmla="*/ 351072 h 443651"/>
              <a:gd name="connsiteX332" fmla="*/ 1300932 w 9002893"/>
              <a:gd name="connsiteY332" fmla="*/ 224215 h 443651"/>
              <a:gd name="connsiteX333" fmla="*/ 1169294 w 9002893"/>
              <a:gd name="connsiteY333" fmla="*/ 92578 h 443651"/>
              <a:gd name="connsiteX334" fmla="*/ 1169294 w 9002893"/>
              <a:gd name="connsiteY334" fmla="*/ 15884 h 443651"/>
              <a:gd name="connsiteX335" fmla="*/ 1207642 w 9002893"/>
              <a:gd name="connsiteY335" fmla="*/ 0 h 443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9002893" h="443651">
                <a:moveTo>
                  <a:pt x="7455284" y="1"/>
                </a:moveTo>
                <a:cubicBezTo>
                  <a:pt x="7469163" y="1"/>
                  <a:pt x="7483042" y="5295"/>
                  <a:pt x="7493631" y="15885"/>
                </a:cubicBezTo>
                <a:lnTo>
                  <a:pt x="7625268" y="147522"/>
                </a:lnTo>
                <a:lnTo>
                  <a:pt x="7756906" y="15884"/>
                </a:lnTo>
                <a:cubicBezTo>
                  <a:pt x="7767495" y="5295"/>
                  <a:pt x="7781374" y="1"/>
                  <a:pt x="7795253" y="1"/>
                </a:cubicBezTo>
                <a:cubicBezTo>
                  <a:pt x="7809132" y="1"/>
                  <a:pt x="7823011" y="5295"/>
                  <a:pt x="7833600" y="15884"/>
                </a:cubicBezTo>
                <a:cubicBezTo>
                  <a:pt x="7854778" y="37063"/>
                  <a:pt x="7854778" y="71400"/>
                  <a:pt x="7833600" y="92579"/>
                </a:cubicBezTo>
                <a:lnTo>
                  <a:pt x="7701962" y="224216"/>
                </a:lnTo>
                <a:lnTo>
                  <a:pt x="7828820" y="351075"/>
                </a:lnTo>
                <a:cubicBezTo>
                  <a:pt x="7849998" y="372254"/>
                  <a:pt x="7849998" y="406591"/>
                  <a:pt x="7828820" y="427769"/>
                </a:cubicBezTo>
                <a:lnTo>
                  <a:pt x="7828820" y="427768"/>
                </a:lnTo>
                <a:cubicBezTo>
                  <a:pt x="7807641" y="448946"/>
                  <a:pt x="7773304" y="448946"/>
                  <a:pt x="7752126" y="427768"/>
                </a:cubicBezTo>
                <a:lnTo>
                  <a:pt x="7625268" y="300910"/>
                </a:lnTo>
                <a:lnTo>
                  <a:pt x="7498409" y="427768"/>
                </a:lnTo>
                <a:cubicBezTo>
                  <a:pt x="7477231" y="448946"/>
                  <a:pt x="7442894" y="448946"/>
                  <a:pt x="7421715" y="427768"/>
                </a:cubicBezTo>
                <a:lnTo>
                  <a:pt x="7421716" y="427768"/>
                </a:lnTo>
                <a:cubicBezTo>
                  <a:pt x="7400538" y="406589"/>
                  <a:pt x="7400538" y="372252"/>
                  <a:pt x="7421716" y="351073"/>
                </a:cubicBezTo>
                <a:lnTo>
                  <a:pt x="7548574" y="224216"/>
                </a:lnTo>
                <a:lnTo>
                  <a:pt x="7416936" y="92579"/>
                </a:lnTo>
                <a:cubicBezTo>
                  <a:pt x="7395758" y="71400"/>
                  <a:pt x="7395758" y="37063"/>
                  <a:pt x="7416936" y="15885"/>
                </a:cubicBezTo>
                <a:cubicBezTo>
                  <a:pt x="7427526" y="5295"/>
                  <a:pt x="7441405" y="1"/>
                  <a:pt x="7455284" y="1"/>
                </a:cubicBezTo>
                <a:close/>
                <a:moveTo>
                  <a:pt x="6878578" y="1"/>
                </a:moveTo>
                <a:cubicBezTo>
                  <a:pt x="6892457" y="1"/>
                  <a:pt x="6906336" y="5295"/>
                  <a:pt x="6916925" y="15885"/>
                </a:cubicBezTo>
                <a:lnTo>
                  <a:pt x="7048562" y="147522"/>
                </a:lnTo>
                <a:lnTo>
                  <a:pt x="7180200" y="15884"/>
                </a:lnTo>
                <a:cubicBezTo>
                  <a:pt x="7190789" y="5295"/>
                  <a:pt x="7204668" y="1"/>
                  <a:pt x="7218547" y="1"/>
                </a:cubicBezTo>
                <a:cubicBezTo>
                  <a:pt x="7232426" y="1"/>
                  <a:pt x="7246304" y="5295"/>
                  <a:pt x="7256894" y="15884"/>
                </a:cubicBezTo>
                <a:cubicBezTo>
                  <a:pt x="7278072" y="37063"/>
                  <a:pt x="7278072" y="71400"/>
                  <a:pt x="7256894" y="92579"/>
                </a:cubicBezTo>
                <a:lnTo>
                  <a:pt x="7125256" y="224216"/>
                </a:lnTo>
                <a:lnTo>
                  <a:pt x="7252114" y="351075"/>
                </a:lnTo>
                <a:cubicBezTo>
                  <a:pt x="7273292" y="372254"/>
                  <a:pt x="7273292" y="406591"/>
                  <a:pt x="7252114" y="427769"/>
                </a:cubicBezTo>
                <a:lnTo>
                  <a:pt x="7252114" y="427768"/>
                </a:lnTo>
                <a:cubicBezTo>
                  <a:pt x="7230935" y="448946"/>
                  <a:pt x="7196598" y="448946"/>
                  <a:pt x="7175420" y="427768"/>
                </a:cubicBezTo>
                <a:lnTo>
                  <a:pt x="7048562" y="300910"/>
                </a:lnTo>
                <a:lnTo>
                  <a:pt x="6921703" y="427768"/>
                </a:lnTo>
                <a:cubicBezTo>
                  <a:pt x="6900525" y="448946"/>
                  <a:pt x="6866188" y="448946"/>
                  <a:pt x="6845009" y="427768"/>
                </a:cubicBezTo>
                <a:lnTo>
                  <a:pt x="6845010" y="427768"/>
                </a:lnTo>
                <a:cubicBezTo>
                  <a:pt x="6823832" y="406589"/>
                  <a:pt x="6823832" y="372252"/>
                  <a:pt x="6845010" y="351073"/>
                </a:cubicBezTo>
                <a:lnTo>
                  <a:pt x="6971868" y="224216"/>
                </a:lnTo>
                <a:lnTo>
                  <a:pt x="6840230" y="92579"/>
                </a:lnTo>
                <a:cubicBezTo>
                  <a:pt x="6819052" y="71400"/>
                  <a:pt x="6819052" y="37063"/>
                  <a:pt x="6840230" y="15885"/>
                </a:cubicBezTo>
                <a:cubicBezTo>
                  <a:pt x="6850820" y="5295"/>
                  <a:pt x="6864699" y="1"/>
                  <a:pt x="6878578" y="1"/>
                </a:cubicBezTo>
                <a:close/>
                <a:moveTo>
                  <a:pt x="5185429" y="1"/>
                </a:moveTo>
                <a:cubicBezTo>
                  <a:pt x="5199308" y="1"/>
                  <a:pt x="5213187" y="5295"/>
                  <a:pt x="5223777" y="15885"/>
                </a:cubicBezTo>
                <a:lnTo>
                  <a:pt x="5355414" y="147522"/>
                </a:lnTo>
                <a:lnTo>
                  <a:pt x="5487052" y="15884"/>
                </a:lnTo>
                <a:cubicBezTo>
                  <a:pt x="5497641" y="5295"/>
                  <a:pt x="5511520" y="1"/>
                  <a:pt x="5525399" y="1"/>
                </a:cubicBezTo>
                <a:cubicBezTo>
                  <a:pt x="5539278" y="1"/>
                  <a:pt x="5553157" y="5295"/>
                  <a:pt x="5563746" y="15884"/>
                </a:cubicBezTo>
                <a:cubicBezTo>
                  <a:pt x="5584924" y="37063"/>
                  <a:pt x="5584924" y="71400"/>
                  <a:pt x="5563746" y="92579"/>
                </a:cubicBezTo>
                <a:lnTo>
                  <a:pt x="5432108" y="224216"/>
                </a:lnTo>
                <a:lnTo>
                  <a:pt x="5558966" y="351075"/>
                </a:lnTo>
                <a:cubicBezTo>
                  <a:pt x="5580144" y="372254"/>
                  <a:pt x="5580144" y="406591"/>
                  <a:pt x="5558966" y="427769"/>
                </a:cubicBezTo>
                <a:lnTo>
                  <a:pt x="5558966" y="427768"/>
                </a:lnTo>
                <a:cubicBezTo>
                  <a:pt x="5537787" y="448946"/>
                  <a:pt x="5503450" y="448946"/>
                  <a:pt x="5482272" y="427768"/>
                </a:cubicBezTo>
                <a:lnTo>
                  <a:pt x="5355414" y="300910"/>
                </a:lnTo>
                <a:lnTo>
                  <a:pt x="5228555" y="427768"/>
                </a:lnTo>
                <a:cubicBezTo>
                  <a:pt x="5207377" y="448946"/>
                  <a:pt x="5173040" y="448946"/>
                  <a:pt x="5151861" y="427768"/>
                </a:cubicBezTo>
                <a:lnTo>
                  <a:pt x="5151862" y="427768"/>
                </a:lnTo>
                <a:cubicBezTo>
                  <a:pt x="5130684" y="406589"/>
                  <a:pt x="5130684" y="372252"/>
                  <a:pt x="5151862" y="351073"/>
                </a:cubicBezTo>
                <a:lnTo>
                  <a:pt x="5278720" y="224216"/>
                </a:lnTo>
                <a:lnTo>
                  <a:pt x="5147082" y="92579"/>
                </a:lnTo>
                <a:cubicBezTo>
                  <a:pt x="5125904" y="71400"/>
                  <a:pt x="5125904" y="37063"/>
                  <a:pt x="5147082" y="15885"/>
                </a:cubicBezTo>
                <a:cubicBezTo>
                  <a:pt x="5157671" y="5295"/>
                  <a:pt x="5171550" y="1"/>
                  <a:pt x="5185429" y="1"/>
                </a:cubicBezTo>
                <a:close/>
                <a:moveTo>
                  <a:pt x="4608725" y="1"/>
                </a:moveTo>
                <a:cubicBezTo>
                  <a:pt x="4622603" y="1"/>
                  <a:pt x="4636482" y="5295"/>
                  <a:pt x="4647072" y="15885"/>
                </a:cubicBezTo>
                <a:lnTo>
                  <a:pt x="4778709" y="147522"/>
                </a:lnTo>
                <a:lnTo>
                  <a:pt x="4910347" y="15884"/>
                </a:lnTo>
                <a:cubicBezTo>
                  <a:pt x="4920936" y="5295"/>
                  <a:pt x="4934815" y="1"/>
                  <a:pt x="4948694" y="1"/>
                </a:cubicBezTo>
                <a:cubicBezTo>
                  <a:pt x="4962573" y="1"/>
                  <a:pt x="4976451" y="5295"/>
                  <a:pt x="4987041" y="15884"/>
                </a:cubicBezTo>
                <a:cubicBezTo>
                  <a:pt x="5008219" y="37063"/>
                  <a:pt x="5008219" y="71400"/>
                  <a:pt x="4987041" y="92579"/>
                </a:cubicBezTo>
                <a:lnTo>
                  <a:pt x="4855402" y="224216"/>
                </a:lnTo>
                <a:lnTo>
                  <a:pt x="4982261" y="351075"/>
                </a:lnTo>
                <a:cubicBezTo>
                  <a:pt x="5003439" y="372254"/>
                  <a:pt x="5003439" y="406591"/>
                  <a:pt x="4982261" y="427769"/>
                </a:cubicBezTo>
                <a:lnTo>
                  <a:pt x="4982261" y="427768"/>
                </a:lnTo>
                <a:cubicBezTo>
                  <a:pt x="4961082" y="448946"/>
                  <a:pt x="4926745" y="448946"/>
                  <a:pt x="4905567" y="427768"/>
                </a:cubicBezTo>
                <a:lnTo>
                  <a:pt x="4778709" y="300910"/>
                </a:lnTo>
                <a:lnTo>
                  <a:pt x="4651850" y="427768"/>
                </a:lnTo>
                <a:cubicBezTo>
                  <a:pt x="4630672" y="448946"/>
                  <a:pt x="4596335" y="448946"/>
                  <a:pt x="4575156" y="427768"/>
                </a:cubicBezTo>
                <a:lnTo>
                  <a:pt x="4575157" y="427768"/>
                </a:lnTo>
                <a:cubicBezTo>
                  <a:pt x="4553979" y="406589"/>
                  <a:pt x="4553979" y="372252"/>
                  <a:pt x="4575157" y="351073"/>
                </a:cubicBezTo>
                <a:lnTo>
                  <a:pt x="4702015" y="224216"/>
                </a:lnTo>
                <a:lnTo>
                  <a:pt x="4570377" y="92579"/>
                </a:lnTo>
                <a:cubicBezTo>
                  <a:pt x="4549199" y="71400"/>
                  <a:pt x="4549199" y="37063"/>
                  <a:pt x="4570377" y="15885"/>
                </a:cubicBezTo>
                <a:cubicBezTo>
                  <a:pt x="4580966" y="5295"/>
                  <a:pt x="4594845" y="1"/>
                  <a:pt x="4608725" y="1"/>
                </a:cubicBezTo>
                <a:close/>
                <a:moveTo>
                  <a:pt x="2900789" y="1"/>
                </a:moveTo>
                <a:cubicBezTo>
                  <a:pt x="2914668" y="1"/>
                  <a:pt x="2928547" y="5295"/>
                  <a:pt x="2939136" y="15885"/>
                </a:cubicBezTo>
                <a:lnTo>
                  <a:pt x="3070773" y="147522"/>
                </a:lnTo>
                <a:lnTo>
                  <a:pt x="3202411" y="15884"/>
                </a:lnTo>
                <a:cubicBezTo>
                  <a:pt x="3213000" y="5295"/>
                  <a:pt x="3226879" y="1"/>
                  <a:pt x="3240758" y="1"/>
                </a:cubicBezTo>
                <a:cubicBezTo>
                  <a:pt x="3254637" y="1"/>
                  <a:pt x="3268516" y="5295"/>
                  <a:pt x="3279105" y="15884"/>
                </a:cubicBezTo>
                <a:cubicBezTo>
                  <a:pt x="3300283" y="37063"/>
                  <a:pt x="3300283" y="71400"/>
                  <a:pt x="3279105" y="92579"/>
                </a:cubicBezTo>
                <a:lnTo>
                  <a:pt x="3147467" y="224216"/>
                </a:lnTo>
                <a:lnTo>
                  <a:pt x="3274325" y="351075"/>
                </a:lnTo>
                <a:cubicBezTo>
                  <a:pt x="3295503" y="372254"/>
                  <a:pt x="3295503" y="406591"/>
                  <a:pt x="3274325" y="427769"/>
                </a:cubicBezTo>
                <a:lnTo>
                  <a:pt x="3274325" y="427768"/>
                </a:lnTo>
                <a:cubicBezTo>
                  <a:pt x="3253147" y="448946"/>
                  <a:pt x="3218809" y="448946"/>
                  <a:pt x="3197631" y="427768"/>
                </a:cubicBezTo>
                <a:lnTo>
                  <a:pt x="3070773" y="300910"/>
                </a:lnTo>
                <a:lnTo>
                  <a:pt x="2943915" y="427768"/>
                </a:lnTo>
                <a:cubicBezTo>
                  <a:pt x="2922737" y="448946"/>
                  <a:pt x="2888399" y="448946"/>
                  <a:pt x="2867221" y="427768"/>
                </a:cubicBezTo>
                <a:lnTo>
                  <a:pt x="2867222" y="427768"/>
                </a:lnTo>
                <a:cubicBezTo>
                  <a:pt x="2846044" y="406589"/>
                  <a:pt x="2846044" y="372252"/>
                  <a:pt x="2867222" y="351073"/>
                </a:cubicBezTo>
                <a:lnTo>
                  <a:pt x="2994079" y="224216"/>
                </a:lnTo>
                <a:lnTo>
                  <a:pt x="2862442" y="92579"/>
                </a:lnTo>
                <a:cubicBezTo>
                  <a:pt x="2841263" y="71400"/>
                  <a:pt x="2841263" y="37063"/>
                  <a:pt x="2862442" y="15885"/>
                </a:cubicBezTo>
                <a:cubicBezTo>
                  <a:pt x="2873031" y="5295"/>
                  <a:pt x="2886910" y="1"/>
                  <a:pt x="2900789" y="1"/>
                </a:cubicBezTo>
                <a:close/>
                <a:moveTo>
                  <a:pt x="2324085" y="1"/>
                </a:moveTo>
                <a:cubicBezTo>
                  <a:pt x="2337963" y="1"/>
                  <a:pt x="2351842" y="5295"/>
                  <a:pt x="2362432" y="15885"/>
                </a:cubicBezTo>
                <a:lnTo>
                  <a:pt x="2494069" y="147522"/>
                </a:lnTo>
                <a:lnTo>
                  <a:pt x="2625706" y="15884"/>
                </a:lnTo>
                <a:cubicBezTo>
                  <a:pt x="2636296" y="5295"/>
                  <a:pt x="2650174" y="1"/>
                  <a:pt x="2664053" y="1"/>
                </a:cubicBezTo>
                <a:cubicBezTo>
                  <a:pt x="2677932" y="1"/>
                  <a:pt x="2691812" y="5295"/>
                  <a:pt x="2702401" y="15884"/>
                </a:cubicBezTo>
                <a:cubicBezTo>
                  <a:pt x="2723579" y="37063"/>
                  <a:pt x="2723579" y="71400"/>
                  <a:pt x="2702401" y="92579"/>
                </a:cubicBezTo>
                <a:lnTo>
                  <a:pt x="2570762" y="224216"/>
                </a:lnTo>
                <a:lnTo>
                  <a:pt x="2697621" y="351075"/>
                </a:lnTo>
                <a:cubicBezTo>
                  <a:pt x="2718799" y="372254"/>
                  <a:pt x="2718799" y="406591"/>
                  <a:pt x="2697621" y="427769"/>
                </a:cubicBezTo>
                <a:lnTo>
                  <a:pt x="2697621" y="427768"/>
                </a:lnTo>
                <a:cubicBezTo>
                  <a:pt x="2676442" y="448946"/>
                  <a:pt x="2642105" y="448946"/>
                  <a:pt x="2620926" y="427768"/>
                </a:cubicBezTo>
                <a:lnTo>
                  <a:pt x="2494068" y="300910"/>
                </a:lnTo>
                <a:lnTo>
                  <a:pt x="2367211" y="427768"/>
                </a:lnTo>
                <a:cubicBezTo>
                  <a:pt x="2346032" y="448946"/>
                  <a:pt x="2311695" y="448946"/>
                  <a:pt x="2290516" y="427768"/>
                </a:cubicBezTo>
                <a:lnTo>
                  <a:pt x="2290517" y="427768"/>
                </a:lnTo>
                <a:cubicBezTo>
                  <a:pt x="2269339" y="406589"/>
                  <a:pt x="2269339" y="372252"/>
                  <a:pt x="2290517" y="351073"/>
                </a:cubicBezTo>
                <a:lnTo>
                  <a:pt x="2417375" y="224216"/>
                </a:lnTo>
                <a:lnTo>
                  <a:pt x="2285738" y="92579"/>
                </a:lnTo>
                <a:cubicBezTo>
                  <a:pt x="2264560" y="71400"/>
                  <a:pt x="2264560" y="37063"/>
                  <a:pt x="2285738" y="15885"/>
                </a:cubicBezTo>
                <a:cubicBezTo>
                  <a:pt x="2296327" y="5295"/>
                  <a:pt x="2310206" y="1"/>
                  <a:pt x="2324085" y="1"/>
                </a:cubicBezTo>
                <a:close/>
                <a:moveTo>
                  <a:pt x="630937" y="1"/>
                </a:moveTo>
                <a:cubicBezTo>
                  <a:pt x="644816" y="1"/>
                  <a:pt x="658695" y="5295"/>
                  <a:pt x="669284" y="15885"/>
                </a:cubicBezTo>
                <a:lnTo>
                  <a:pt x="800921" y="147522"/>
                </a:lnTo>
                <a:lnTo>
                  <a:pt x="932559" y="15884"/>
                </a:lnTo>
                <a:cubicBezTo>
                  <a:pt x="943148" y="5295"/>
                  <a:pt x="957027" y="1"/>
                  <a:pt x="970906" y="1"/>
                </a:cubicBezTo>
                <a:cubicBezTo>
                  <a:pt x="984785" y="1"/>
                  <a:pt x="998664" y="5295"/>
                  <a:pt x="1009253" y="15884"/>
                </a:cubicBezTo>
                <a:cubicBezTo>
                  <a:pt x="1030432" y="37063"/>
                  <a:pt x="1030432" y="71400"/>
                  <a:pt x="1009253" y="92579"/>
                </a:cubicBezTo>
                <a:lnTo>
                  <a:pt x="877615" y="224216"/>
                </a:lnTo>
                <a:lnTo>
                  <a:pt x="1004473" y="351075"/>
                </a:lnTo>
                <a:cubicBezTo>
                  <a:pt x="1025652" y="372254"/>
                  <a:pt x="1025652" y="406591"/>
                  <a:pt x="1004473" y="427769"/>
                </a:cubicBezTo>
                <a:lnTo>
                  <a:pt x="1004473" y="427768"/>
                </a:lnTo>
                <a:cubicBezTo>
                  <a:pt x="983294" y="448946"/>
                  <a:pt x="948958" y="448946"/>
                  <a:pt x="927779" y="427768"/>
                </a:cubicBezTo>
                <a:lnTo>
                  <a:pt x="800921" y="300910"/>
                </a:lnTo>
                <a:lnTo>
                  <a:pt x="674063" y="427768"/>
                </a:lnTo>
                <a:cubicBezTo>
                  <a:pt x="652884" y="448946"/>
                  <a:pt x="618547" y="448946"/>
                  <a:pt x="597368" y="427768"/>
                </a:cubicBezTo>
                <a:lnTo>
                  <a:pt x="597370" y="427768"/>
                </a:lnTo>
                <a:cubicBezTo>
                  <a:pt x="576191" y="406589"/>
                  <a:pt x="576191" y="372252"/>
                  <a:pt x="597370" y="351073"/>
                </a:cubicBezTo>
                <a:lnTo>
                  <a:pt x="724227" y="224216"/>
                </a:lnTo>
                <a:lnTo>
                  <a:pt x="592590" y="92579"/>
                </a:lnTo>
                <a:cubicBezTo>
                  <a:pt x="571411" y="71400"/>
                  <a:pt x="571411" y="37063"/>
                  <a:pt x="592590" y="15885"/>
                </a:cubicBezTo>
                <a:cubicBezTo>
                  <a:pt x="603179" y="5295"/>
                  <a:pt x="617058" y="1"/>
                  <a:pt x="630937" y="1"/>
                </a:cubicBezTo>
                <a:close/>
                <a:moveTo>
                  <a:pt x="54232" y="1"/>
                </a:moveTo>
                <a:cubicBezTo>
                  <a:pt x="68111" y="1"/>
                  <a:pt x="81990" y="5295"/>
                  <a:pt x="92579" y="15885"/>
                </a:cubicBezTo>
                <a:lnTo>
                  <a:pt x="224216" y="147522"/>
                </a:lnTo>
                <a:lnTo>
                  <a:pt x="355854" y="15884"/>
                </a:lnTo>
                <a:cubicBezTo>
                  <a:pt x="366443" y="5295"/>
                  <a:pt x="380322" y="1"/>
                  <a:pt x="394201" y="1"/>
                </a:cubicBezTo>
                <a:cubicBezTo>
                  <a:pt x="408080" y="1"/>
                  <a:pt x="421959" y="5295"/>
                  <a:pt x="432548" y="15884"/>
                </a:cubicBezTo>
                <a:cubicBezTo>
                  <a:pt x="453727" y="37063"/>
                  <a:pt x="453727" y="71400"/>
                  <a:pt x="432548" y="92579"/>
                </a:cubicBezTo>
                <a:lnTo>
                  <a:pt x="300910" y="224216"/>
                </a:lnTo>
                <a:lnTo>
                  <a:pt x="427768" y="351075"/>
                </a:lnTo>
                <a:cubicBezTo>
                  <a:pt x="448947" y="372254"/>
                  <a:pt x="448947" y="406591"/>
                  <a:pt x="427768" y="427769"/>
                </a:cubicBezTo>
                <a:lnTo>
                  <a:pt x="427768" y="427768"/>
                </a:lnTo>
                <a:cubicBezTo>
                  <a:pt x="406590" y="448946"/>
                  <a:pt x="372252" y="448946"/>
                  <a:pt x="351074" y="427768"/>
                </a:cubicBezTo>
                <a:lnTo>
                  <a:pt x="224216" y="300910"/>
                </a:lnTo>
                <a:lnTo>
                  <a:pt x="97358" y="427768"/>
                </a:lnTo>
                <a:cubicBezTo>
                  <a:pt x="76179" y="448946"/>
                  <a:pt x="41842" y="448946"/>
                  <a:pt x="20664" y="427768"/>
                </a:cubicBezTo>
                <a:lnTo>
                  <a:pt x="20665" y="427768"/>
                </a:lnTo>
                <a:cubicBezTo>
                  <a:pt x="-513" y="406589"/>
                  <a:pt x="-513" y="372252"/>
                  <a:pt x="20665" y="351073"/>
                </a:cubicBezTo>
                <a:lnTo>
                  <a:pt x="147522" y="224216"/>
                </a:lnTo>
                <a:lnTo>
                  <a:pt x="15885" y="92579"/>
                </a:lnTo>
                <a:cubicBezTo>
                  <a:pt x="-5294" y="71400"/>
                  <a:pt x="-5294" y="37063"/>
                  <a:pt x="15885" y="15885"/>
                </a:cubicBezTo>
                <a:cubicBezTo>
                  <a:pt x="26474" y="5295"/>
                  <a:pt x="40353" y="1"/>
                  <a:pt x="54232" y="1"/>
                </a:cubicBezTo>
                <a:close/>
                <a:moveTo>
                  <a:pt x="8608693" y="0"/>
                </a:moveTo>
                <a:cubicBezTo>
                  <a:pt x="8622572" y="0"/>
                  <a:pt x="8636451" y="5294"/>
                  <a:pt x="8647040" y="15884"/>
                </a:cubicBezTo>
                <a:lnTo>
                  <a:pt x="8778677" y="147521"/>
                </a:lnTo>
                <a:lnTo>
                  <a:pt x="8910315" y="15883"/>
                </a:lnTo>
                <a:cubicBezTo>
                  <a:pt x="8920905" y="5294"/>
                  <a:pt x="8934784" y="0"/>
                  <a:pt x="8948663" y="0"/>
                </a:cubicBezTo>
                <a:cubicBezTo>
                  <a:pt x="8962542" y="0"/>
                  <a:pt x="8976421" y="5294"/>
                  <a:pt x="8987010" y="15883"/>
                </a:cubicBezTo>
                <a:cubicBezTo>
                  <a:pt x="9008188" y="37062"/>
                  <a:pt x="9008188" y="71399"/>
                  <a:pt x="8987010" y="92578"/>
                </a:cubicBezTo>
                <a:lnTo>
                  <a:pt x="8855372" y="224215"/>
                </a:lnTo>
                <a:lnTo>
                  <a:pt x="8982230" y="351074"/>
                </a:lnTo>
                <a:cubicBezTo>
                  <a:pt x="9003408" y="372253"/>
                  <a:pt x="9003408" y="406590"/>
                  <a:pt x="8982230" y="427768"/>
                </a:cubicBezTo>
                <a:lnTo>
                  <a:pt x="8982230" y="427767"/>
                </a:lnTo>
                <a:cubicBezTo>
                  <a:pt x="8961051" y="448945"/>
                  <a:pt x="8926714" y="448945"/>
                  <a:pt x="8905535" y="427767"/>
                </a:cubicBezTo>
                <a:lnTo>
                  <a:pt x="8778677" y="300909"/>
                </a:lnTo>
                <a:lnTo>
                  <a:pt x="8651819" y="427767"/>
                </a:lnTo>
                <a:cubicBezTo>
                  <a:pt x="8630640" y="448945"/>
                  <a:pt x="8596303" y="448945"/>
                  <a:pt x="8575125" y="427767"/>
                </a:cubicBezTo>
                <a:lnTo>
                  <a:pt x="8575126" y="427767"/>
                </a:lnTo>
                <a:cubicBezTo>
                  <a:pt x="8553948" y="406588"/>
                  <a:pt x="8553948" y="372251"/>
                  <a:pt x="8575126" y="351072"/>
                </a:cubicBezTo>
                <a:lnTo>
                  <a:pt x="8701983" y="224215"/>
                </a:lnTo>
                <a:lnTo>
                  <a:pt x="8570346" y="92578"/>
                </a:lnTo>
                <a:cubicBezTo>
                  <a:pt x="8549168" y="71399"/>
                  <a:pt x="8549168" y="37062"/>
                  <a:pt x="8570346" y="15884"/>
                </a:cubicBezTo>
                <a:cubicBezTo>
                  <a:pt x="8580935" y="5294"/>
                  <a:pt x="8594814" y="0"/>
                  <a:pt x="8608693" y="0"/>
                </a:cubicBezTo>
                <a:close/>
                <a:moveTo>
                  <a:pt x="8031988" y="0"/>
                </a:moveTo>
                <a:cubicBezTo>
                  <a:pt x="8045867" y="0"/>
                  <a:pt x="8059746" y="5294"/>
                  <a:pt x="8070335" y="15884"/>
                </a:cubicBezTo>
                <a:lnTo>
                  <a:pt x="8201972" y="147521"/>
                </a:lnTo>
                <a:lnTo>
                  <a:pt x="8333610" y="15883"/>
                </a:lnTo>
                <a:cubicBezTo>
                  <a:pt x="8344199" y="5294"/>
                  <a:pt x="8358078" y="0"/>
                  <a:pt x="8371957" y="0"/>
                </a:cubicBezTo>
                <a:cubicBezTo>
                  <a:pt x="8385837" y="0"/>
                  <a:pt x="8399715" y="5294"/>
                  <a:pt x="8410305" y="15883"/>
                </a:cubicBezTo>
                <a:cubicBezTo>
                  <a:pt x="8431483" y="37062"/>
                  <a:pt x="8431483" y="71399"/>
                  <a:pt x="8410305" y="92578"/>
                </a:cubicBezTo>
                <a:lnTo>
                  <a:pt x="8278666" y="224215"/>
                </a:lnTo>
                <a:lnTo>
                  <a:pt x="8405525" y="351074"/>
                </a:lnTo>
                <a:cubicBezTo>
                  <a:pt x="8426703" y="372253"/>
                  <a:pt x="8426703" y="406590"/>
                  <a:pt x="8405525" y="427768"/>
                </a:cubicBezTo>
                <a:lnTo>
                  <a:pt x="8405525" y="427767"/>
                </a:lnTo>
                <a:cubicBezTo>
                  <a:pt x="8384346" y="448945"/>
                  <a:pt x="8350009" y="448945"/>
                  <a:pt x="8328830" y="427767"/>
                </a:cubicBezTo>
                <a:lnTo>
                  <a:pt x="8201972" y="300909"/>
                </a:lnTo>
                <a:lnTo>
                  <a:pt x="8075114" y="427767"/>
                </a:lnTo>
                <a:cubicBezTo>
                  <a:pt x="8053935" y="448945"/>
                  <a:pt x="8019598" y="448945"/>
                  <a:pt x="7998420" y="427767"/>
                </a:cubicBezTo>
                <a:lnTo>
                  <a:pt x="7998421" y="427767"/>
                </a:lnTo>
                <a:cubicBezTo>
                  <a:pt x="7977243" y="406588"/>
                  <a:pt x="7977243" y="372251"/>
                  <a:pt x="7998421" y="351072"/>
                </a:cubicBezTo>
                <a:lnTo>
                  <a:pt x="8125278" y="224215"/>
                </a:lnTo>
                <a:lnTo>
                  <a:pt x="7993641" y="92578"/>
                </a:lnTo>
                <a:cubicBezTo>
                  <a:pt x="7972463" y="71399"/>
                  <a:pt x="7972463" y="37062"/>
                  <a:pt x="7993641" y="15884"/>
                </a:cubicBezTo>
                <a:cubicBezTo>
                  <a:pt x="8004231" y="5294"/>
                  <a:pt x="8018110" y="0"/>
                  <a:pt x="8031988" y="0"/>
                </a:cubicBezTo>
                <a:close/>
                <a:moveTo>
                  <a:pt x="6338839" y="0"/>
                </a:moveTo>
                <a:cubicBezTo>
                  <a:pt x="6352718" y="0"/>
                  <a:pt x="6366597" y="5294"/>
                  <a:pt x="6377187" y="15884"/>
                </a:cubicBezTo>
                <a:lnTo>
                  <a:pt x="6508824" y="147521"/>
                </a:lnTo>
                <a:lnTo>
                  <a:pt x="6640462" y="15883"/>
                </a:lnTo>
                <a:cubicBezTo>
                  <a:pt x="6651051" y="5294"/>
                  <a:pt x="6664930" y="0"/>
                  <a:pt x="6678809" y="0"/>
                </a:cubicBezTo>
                <a:cubicBezTo>
                  <a:pt x="6692688" y="0"/>
                  <a:pt x="6706567" y="5294"/>
                  <a:pt x="6717156" y="15883"/>
                </a:cubicBezTo>
                <a:cubicBezTo>
                  <a:pt x="6738334" y="37062"/>
                  <a:pt x="6738334" y="71399"/>
                  <a:pt x="6717156" y="92578"/>
                </a:cubicBezTo>
                <a:lnTo>
                  <a:pt x="6585517" y="224215"/>
                </a:lnTo>
                <a:lnTo>
                  <a:pt x="6712376" y="351074"/>
                </a:lnTo>
                <a:cubicBezTo>
                  <a:pt x="6733554" y="372253"/>
                  <a:pt x="6733554" y="406590"/>
                  <a:pt x="6712376" y="427768"/>
                </a:cubicBezTo>
                <a:lnTo>
                  <a:pt x="6712376" y="427767"/>
                </a:lnTo>
                <a:cubicBezTo>
                  <a:pt x="6691197" y="448945"/>
                  <a:pt x="6656860" y="448945"/>
                  <a:pt x="6635682" y="427767"/>
                </a:cubicBezTo>
                <a:lnTo>
                  <a:pt x="6508824" y="300909"/>
                </a:lnTo>
                <a:lnTo>
                  <a:pt x="6381965" y="427767"/>
                </a:lnTo>
                <a:cubicBezTo>
                  <a:pt x="6360787" y="448945"/>
                  <a:pt x="6326450" y="448945"/>
                  <a:pt x="6305271" y="427767"/>
                </a:cubicBezTo>
                <a:lnTo>
                  <a:pt x="6305272" y="427767"/>
                </a:lnTo>
                <a:cubicBezTo>
                  <a:pt x="6284094" y="406588"/>
                  <a:pt x="6284094" y="372251"/>
                  <a:pt x="6305272" y="351072"/>
                </a:cubicBezTo>
                <a:lnTo>
                  <a:pt x="6432130" y="224215"/>
                </a:lnTo>
                <a:lnTo>
                  <a:pt x="6300492" y="92578"/>
                </a:lnTo>
                <a:cubicBezTo>
                  <a:pt x="6279314" y="71399"/>
                  <a:pt x="6279314" y="37062"/>
                  <a:pt x="6300492" y="15884"/>
                </a:cubicBezTo>
                <a:cubicBezTo>
                  <a:pt x="6311081" y="5294"/>
                  <a:pt x="6324960" y="0"/>
                  <a:pt x="6338839" y="0"/>
                </a:cubicBezTo>
                <a:close/>
                <a:moveTo>
                  <a:pt x="5762135" y="0"/>
                </a:moveTo>
                <a:cubicBezTo>
                  <a:pt x="5776014" y="0"/>
                  <a:pt x="5789893" y="5294"/>
                  <a:pt x="5800482" y="15884"/>
                </a:cubicBezTo>
                <a:lnTo>
                  <a:pt x="5932119" y="147521"/>
                </a:lnTo>
                <a:lnTo>
                  <a:pt x="6063757" y="15883"/>
                </a:lnTo>
                <a:cubicBezTo>
                  <a:pt x="6074346" y="5294"/>
                  <a:pt x="6088225" y="0"/>
                  <a:pt x="6102104" y="0"/>
                </a:cubicBezTo>
                <a:cubicBezTo>
                  <a:pt x="6115983" y="0"/>
                  <a:pt x="6129861" y="5294"/>
                  <a:pt x="6140451" y="15883"/>
                </a:cubicBezTo>
                <a:cubicBezTo>
                  <a:pt x="6161629" y="37062"/>
                  <a:pt x="6161629" y="71399"/>
                  <a:pt x="6140451" y="92578"/>
                </a:cubicBezTo>
                <a:lnTo>
                  <a:pt x="6008812" y="224215"/>
                </a:lnTo>
                <a:lnTo>
                  <a:pt x="6135671" y="351074"/>
                </a:lnTo>
                <a:cubicBezTo>
                  <a:pt x="6156849" y="372253"/>
                  <a:pt x="6156849" y="406590"/>
                  <a:pt x="6135671" y="427768"/>
                </a:cubicBezTo>
                <a:lnTo>
                  <a:pt x="6135671" y="427767"/>
                </a:lnTo>
                <a:cubicBezTo>
                  <a:pt x="6114492" y="448945"/>
                  <a:pt x="6080155" y="448945"/>
                  <a:pt x="6058977" y="427767"/>
                </a:cubicBezTo>
                <a:lnTo>
                  <a:pt x="5932119" y="300909"/>
                </a:lnTo>
                <a:lnTo>
                  <a:pt x="5805260" y="427767"/>
                </a:lnTo>
                <a:cubicBezTo>
                  <a:pt x="5784082" y="448945"/>
                  <a:pt x="5749745" y="448945"/>
                  <a:pt x="5728566" y="427767"/>
                </a:cubicBezTo>
                <a:lnTo>
                  <a:pt x="5728567" y="427767"/>
                </a:lnTo>
                <a:cubicBezTo>
                  <a:pt x="5707389" y="406588"/>
                  <a:pt x="5707389" y="372251"/>
                  <a:pt x="5728567" y="351072"/>
                </a:cubicBezTo>
                <a:lnTo>
                  <a:pt x="5855425" y="224215"/>
                </a:lnTo>
                <a:lnTo>
                  <a:pt x="5723787" y="92578"/>
                </a:lnTo>
                <a:cubicBezTo>
                  <a:pt x="5702609" y="71399"/>
                  <a:pt x="5702609" y="37062"/>
                  <a:pt x="5723787" y="15884"/>
                </a:cubicBezTo>
                <a:cubicBezTo>
                  <a:pt x="5734376" y="5294"/>
                  <a:pt x="5748255" y="0"/>
                  <a:pt x="5762135" y="0"/>
                </a:cubicBezTo>
                <a:close/>
                <a:moveTo>
                  <a:pt x="4054199" y="0"/>
                </a:moveTo>
                <a:cubicBezTo>
                  <a:pt x="4068078" y="0"/>
                  <a:pt x="4081957" y="5294"/>
                  <a:pt x="4092546" y="15884"/>
                </a:cubicBezTo>
                <a:lnTo>
                  <a:pt x="4224183" y="147521"/>
                </a:lnTo>
                <a:lnTo>
                  <a:pt x="4355821" y="15883"/>
                </a:lnTo>
                <a:cubicBezTo>
                  <a:pt x="4366410" y="5294"/>
                  <a:pt x="4380289" y="0"/>
                  <a:pt x="4394168" y="0"/>
                </a:cubicBezTo>
                <a:cubicBezTo>
                  <a:pt x="4408047" y="0"/>
                  <a:pt x="4421926" y="5294"/>
                  <a:pt x="4432515" y="15883"/>
                </a:cubicBezTo>
                <a:cubicBezTo>
                  <a:pt x="4453693" y="37062"/>
                  <a:pt x="4453693" y="71399"/>
                  <a:pt x="4432515" y="92578"/>
                </a:cubicBezTo>
                <a:lnTo>
                  <a:pt x="4300876" y="224215"/>
                </a:lnTo>
                <a:lnTo>
                  <a:pt x="4427735" y="351074"/>
                </a:lnTo>
                <a:cubicBezTo>
                  <a:pt x="4448913" y="372253"/>
                  <a:pt x="4448913" y="406590"/>
                  <a:pt x="4427735" y="427768"/>
                </a:cubicBezTo>
                <a:lnTo>
                  <a:pt x="4427735" y="427767"/>
                </a:lnTo>
                <a:cubicBezTo>
                  <a:pt x="4406556" y="448945"/>
                  <a:pt x="4372219" y="448945"/>
                  <a:pt x="4351041" y="427767"/>
                </a:cubicBezTo>
                <a:lnTo>
                  <a:pt x="4224183" y="300909"/>
                </a:lnTo>
                <a:lnTo>
                  <a:pt x="4097324" y="427767"/>
                </a:lnTo>
                <a:cubicBezTo>
                  <a:pt x="4076146" y="448945"/>
                  <a:pt x="4041809" y="448945"/>
                  <a:pt x="4020630" y="427767"/>
                </a:cubicBezTo>
                <a:lnTo>
                  <a:pt x="4020631" y="427767"/>
                </a:lnTo>
                <a:cubicBezTo>
                  <a:pt x="3999453" y="406588"/>
                  <a:pt x="3999453" y="372251"/>
                  <a:pt x="4020631" y="351072"/>
                </a:cubicBezTo>
                <a:lnTo>
                  <a:pt x="4147489" y="224215"/>
                </a:lnTo>
                <a:lnTo>
                  <a:pt x="4015851" y="92578"/>
                </a:lnTo>
                <a:cubicBezTo>
                  <a:pt x="3994673" y="71399"/>
                  <a:pt x="3994673" y="37062"/>
                  <a:pt x="4015851" y="15884"/>
                </a:cubicBezTo>
                <a:cubicBezTo>
                  <a:pt x="4026440" y="5294"/>
                  <a:pt x="4040319" y="0"/>
                  <a:pt x="4054199" y="0"/>
                </a:cubicBezTo>
                <a:close/>
                <a:moveTo>
                  <a:pt x="3477493" y="0"/>
                </a:moveTo>
                <a:cubicBezTo>
                  <a:pt x="3491372" y="0"/>
                  <a:pt x="3505251" y="5294"/>
                  <a:pt x="3515841" y="15884"/>
                </a:cubicBezTo>
                <a:lnTo>
                  <a:pt x="3647478" y="147521"/>
                </a:lnTo>
                <a:lnTo>
                  <a:pt x="3779116" y="15883"/>
                </a:lnTo>
                <a:cubicBezTo>
                  <a:pt x="3789705" y="5294"/>
                  <a:pt x="3803584" y="0"/>
                  <a:pt x="3817463" y="0"/>
                </a:cubicBezTo>
                <a:cubicBezTo>
                  <a:pt x="3831342" y="0"/>
                  <a:pt x="3845221" y="5294"/>
                  <a:pt x="3855810" y="15883"/>
                </a:cubicBezTo>
                <a:cubicBezTo>
                  <a:pt x="3876988" y="37062"/>
                  <a:pt x="3876988" y="71399"/>
                  <a:pt x="3855810" y="92578"/>
                </a:cubicBezTo>
                <a:lnTo>
                  <a:pt x="3724171" y="224215"/>
                </a:lnTo>
                <a:lnTo>
                  <a:pt x="3851030" y="351074"/>
                </a:lnTo>
                <a:cubicBezTo>
                  <a:pt x="3872208" y="372253"/>
                  <a:pt x="3872208" y="406590"/>
                  <a:pt x="3851030" y="427768"/>
                </a:cubicBezTo>
                <a:lnTo>
                  <a:pt x="3851030" y="427767"/>
                </a:lnTo>
                <a:cubicBezTo>
                  <a:pt x="3829851" y="448945"/>
                  <a:pt x="3795514" y="448945"/>
                  <a:pt x="3774336" y="427767"/>
                </a:cubicBezTo>
                <a:lnTo>
                  <a:pt x="3647478" y="300909"/>
                </a:lnTo>
                <a:lnTo>
                  <a:pt x="3520619" y="427767"/>
                </a:lnTo>
                <a:cubicBezTo>
                  <a:pt x="3499441" y="448945"/>
                  <a:pt x="3465103" y="448945"/>
                  <a:pt x="3443925" y="427767"/>
                </a:cubicBezTo>
                <a:lnTo>
                  <a:pt x="3443926" y="427767"/>
                </a:lnTo>
                <a:cubicBezTo>
                  <a:pt x="3422748" y="406588"/>
                  <a:pt x="3422748" y="372251"/>
                  <a:pt x="3443926" y="351072"/>
                </a:cubicBezTo>
                <a:lnTo>
                  <a:pt x="3570784" y="224215"/>
                </a:lnTo>
                <a:lnTo>
                  <a:pt x="3439146" y="92578"/>
                </a:lnTo>
                <a:cubicBezTo>
                  <a:pt x="3417968" y="71399"/>
                  <a:pt x="3417968" y="37062"/>
                  <a:pt x="3439146" y="15884"/>
                </a:cubicBezTo>
                <a:cubicBezTo>
                  <a:pt x="3449736" y="5294"/>
                  <a:pt x="3463614" y="0"/>
                  <a:pt x="3477493" y="0"/>
                </a:cubicBezTo>
                <a:close/>
                <a:moveTo>
                  <a:pt x="1784346" y="0"/>
                </a:moveTo>
                <a:cubicBezTo>
                  <a:pt x="1798226" y="0"/>
                  <a:pt x="1812105" y="5294"/>
                  <a:pt x="1822694" y="15884"/>
                </a:cubicBezTo>
                <a:lnTo>
                  <a:pt x="1954330" y="147521"/>
                </a:lnTo>
                <a:lnTo>
                  <a:pt x="2085968" y="15883"/>
                </a:lnTo>
                <a:cubicBezTo>
                  <a:pt x="2096557" y="5294"/>
                  <a:pt x="2110436" y="0"/>
                  <a:pt x="2124315" y="0"/>
                </a:cubicBezTo>
                <a:cubicBezTo>
                  <a:pt x="2138194" y="0"/>
                  <a:pt x="2152073" y="5294"/>
                  <a:pt x="2162662" y="15883"/>
                </a:cubicBezTo>
                <a:cubicBezTo>
                  <a:pt x="2183841" y="37062"/>
                  <a:pt x="2183841" y="71399"/>
                  <a:pt x="2162662" y="92578"/>
                </a:cubicBezTo>
                <a:lnTo>
                  <a:pt x="2031023" y="224215"/>
                </a:lnTo>
                <a:lnTo>
                  <a:pt x="2157882" y="351074"/>
                </a:lnTo>
                <a:cubicBezTo>
                  <a:pt x="2179060" y="372253"/>
                  <a:pt x="2179060" y="406590"/>
                  <a:pt x="2157882" y="427768"/>
                </a:cubicBezTo>
                <a:lnTo>
                  <a:pt x="2157882" y="427767"/>
                </a:lnTo>
                <a:cubicBezTo>
                  <a:pt x="2136704" y="448945"/>
                  <a:pt x="2102366" y="448945"/>
                  <a:pt x="2081188" y="427767"/>
                </a:cubicBezTo>
                <a:lnTo>
                  <a:pt x="1954330" y="300909"/>
                </a:lnTo>
                <a:lnTo>
                  <a:pt x="1827472" y="427767"/>
                </a:lnTo>
                <a:cubicBezTo>
                  <a:pt x="1806293" y="448945"/>
                  <a:pt x="1771956" y="448945"/>
                  <a:pt x="1750778" y="427767"/>
                </a:cubicBezTo>
                <a:lnTo>
                  <a:pt x="1750779" y="427767"/>
                </a:lnTo>
                <a:cubicBezTo>
                  <a:pt x="1729601" y="406588"/>
                  <a:pt x="1729601" y="372251"/>
                  <a:pt x="1750779" y="351072"/>
                </a:cubicBezTo>
                <a:lnTo>
                  <a:pt x="1877636" y="224215"/>
                </a:lnTo>
                <a:lnTo>
                  <a:pt x="1745999" y="92578"/>
                </a:lnTo>
                <a:cubicBezTo>
                  <a:pt x="1724821" y="71399"/>
                  <a:pt x="1724821" y="37062"/>
                  <a:pt x="1745999" y="15884"/>
                </a:cubicBezTo>
                <a:cubicBezTo>
                  <a:pt x="1756589" y="5294"/>
                  <a:pt x="1770467" y="0"/>
                  <a:pt x="1784346" y="0"/>
                </a:cubicBezTo>
                <a:close/>
                <a:moveTo>
                  <a:pt x="1207642" y="0"/>
                </a:moveTo>
                <a:cubicBezTo>
                  <a:pt x="1221521" y="0"/>
                  <a:pt x="1235399" y="5294"/>
                  <a:pt x="1245989" y="15884"/>
                </a:cubicBezTo>
                <a:lnTo>
                  <a:pt x="1377626" y="147521"/>
                </a:lnTo>
                <a:lnTo>
                  <a:pt x="1509263" y="15883"/>
                </a:lnTo>
                <a:cubicBezTo>
                  <a:pt x="1519853" y="5294"/>
                  <a:pt x="1533731" y="0"/>
                  <a:pt x="1547611" y="0"/>
                </a:cubicBezTo>
                <a:cubicBezTo>
                  <a:pt x="1561489" y="0"/>
                  <a:pt x="1575368" y="5294"/>
                  <a:pt x="1585957" y="15883"/>
                </a:cubicBezTo>
                <a:cubicBezTo>
                  <a:pt x="1607136" y="37062"/>
                  <a:pt x="1607136" y="71399"/>
                  <a:pt x="1585957" y="92578"/>
                </a:cubicBezTo>
                <a:lnTo>
                  <a:pt x="1454319" y="224215"/>
                </a:lnTo>
                <a:lnTo>
                  <a:pt x="1581177" y="351074"/>
                </a:lnTo>
                <a:cubicBezTo>
                  <a:pt x="1602356" y="372253"/>
                  <a:pt x="1602356" y="406590"/>
                  <a:pt x="1581177" y="427768"/>
                </a:cubicBezTo>
                <a:lnTo>
                  <a:pt x="1581177" y="427767"/>
                </a:lnTo>
                <a:cubicBezTo>
                  <a:pt x="1559999" y="448945"/>
                  <a:pt x="1525662" y="448945"/>
                  <a:pt x="1504483" y="427767"/>
                </a:cubicBezTo>
                <a:lnTo>
                  <a:pt x="1377626" y="300909"/>
                </a:lnTo>
                <a:lnTo>
                  <a:pt x="1250768" y="427767"/>
                </a:lnTo>
                <a:cubicBezTo>
                  <a:pt x="1229589" y="448945"/>
                  <a:pt x="1195252" y="448945"/>
                  <a:pt x="1174073" y="427767"/>
                </a:cubicBezTo>
                <a:lnTo>
                  <a:pt x="1174074" y="427767"/>
                </a:lnTo>
                <a:cubicBezTo>
                  <a:pt x="1152896" y="406588"/>
                  <a:pt x="1152896" y="372251"/>
                  <a:pt x="1174074" y="351072"/>
                </a:cubicBezTo>
                <a:lnTo>
                  <a:pt x="1300932" y="224215"/>
                </a:lnTo>
                <a:lnTo>
                  <a:pt x="1169294" y="92578"/>
                </a:lnTo>
                <a:cubicBezTo>
                  <a:pt x="1148116" y="71399"/>
                  <a:pt x="1148116" y="37062"/>
                  <a:pt x="1169294" y="15884"/>
                </a:cubicBezTo>
                <a:cubicBezTo>
                  <a:pt x="1179884" y="5294"/>
                  <a:pt x="1193763" y="0"/>
                  <a:pt x="120764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5F6A13A-3CA2-AFB8-BCA0-CA4962447D27}"/>
              </a:ext>
            </a:extLst>
          </p:cNvPr>
          <p:cNvSpPr/>
          <p:nvPr/>
        </p:nvSpPr>
        <p:spPr>
          <a:xfrm>
            <a:off x="412813" y="3312856"/>
            <a:ext cx="9077991" cy="221826"/>
          </a:xfrm>
          <a:custGeom>
            <a:avLst/>
            <a:gdLst>
              <a:gd name="connsiteX0" fmla="*/ 8880892 w 9077991"/>
              <a:gd name="connsiteY0" fmla="*/ 0 h 221826"/>
              <a:gd name="connsiteX1" fmla="*/ 8900066 w 9077991"/>
              <a:gd name="connsiteY1" fmla="*/ 7942 h 221826"/>
              <a:gd name="connsiteX2" fmla="*/ 8965884 w 9077991"/>
              <a:gd name="connsiteY2" fmla="*/ 73760 h 221826"/>
              <a:gd name="connsiteX3" fmla="*/ 9031702 w 9077991"/>
              <a:gd name="connsiteY3" fmla="*/ 7942 h 221826"/>
              <a:gd name="connsiteX4" fmla="*/ 9070050 w 9077991"/>
              <a:gd name="connsiteY4" fmla="*/ 7942 h 221826"/>
              <a:gd name="connsiteX5" fmla="*/ 9070050 w 9077991"/>
              <a:gd name="connsiteY5" fmla="*/ 46290 h 221826"/>
              <a:gd name="connsiteX6" fmla="*/ 9004231 w 9077991"/>
              <a:gd name="connsiteY6" fmla="*/ 112108 h 221826"/>
              <a:gd name="connsiteX7" fmla="*/ 9067660 w 9077991"/>
              <a:gd name="connsiteY7" fmla="*/ 175537 h 221826"/>
              <a:gd name="connsiteX8" fmla="*/ 9067660 w 9077991"/>
              <a:gd name="connsiteY8" fmla="*/ 213885 h 221826"/>
              <a:gd name="connsiteX9" fmla="*/ 9067660 w 9077991"/>
              <a:gd name="connsiteY9" fmla="*/ 213884 h 221826"/>
              <a:gd name="connsiteX10" fmla="*/ 9029312 w 9077991"/>
              <a:gd name="connsiteY10" fmla="*/ 213884 h 221826"/>
              <a:gd name="connsiteX11" fmla="*/ 8965884 w 9077991"/>
              <a:gd name="connsiteY11" fmla="*/ 150455 h 221826"/>
              <a:gd name="connsiteX12" fmla="*/ 8902454 w 9077991"/>
              <a:gd name="connsiteY12" fmla="*/ 213884 h 221826"/>
              <a:gd name="connsiteX13" fmla="*/ 8864106 w 9077991"/>
              <a:gd name="connsiteY13" fmla="*/ 213884 h 221826"/>
              <a:gd name="connsiteX14" fmla="*/ 8864108 w 9077991"/>
              <a:gd name="connsiteY14" fmla="*/ 213884 h 221826"/>
              <a:gd name="connsiteX15" fmla="*/ 8864108 w 9077991"/>
              <a:gd name="connsiteY15" fmla="*/ 175537 h 221826"/>
              <a:gd name="connsiteX16" fmla="*/ 8927536 w 9077991"/>
              <a:gd name="connsiteY16" fmla="*/ 112108 h 221826"/>
              <a:gd name="connsiteX17" fmla="*/ 8861718 w 9077991"/>
              <a:gd name="connsiteY17" fmla="*/ 46290 h 221826"/>
              <a:gd name="connsiteX18" fmla="*/ 8861718 w 9077991"/>
              <a:gd name="connsiteY18" fmla="*/ 7942 h 221826"/>
              <a:gd name="connsiteX19" fmla="*/ 8880892 w 9077991"/>
              <a:gd name="connsiteY19" fmla="*/ 0 h 221826"/>
              <a:gd name="connsiteX20" fmla="*/ 8592539 w 9077991"/>
              <a:gd name="connsiteY20" fmla="*/ 0 h 221826"/>
              <a:gd name="connsiteX21" fmla="*/ 8611713 w 9077991"/>
              <a:gd name="connsiteY21" fmla="*/ 7942 h 221826"/>
              <a:gd name="connsiteX22" fmla="*/ 8677531 w 9077991"/>
              <a:gd name="connsiteY22" fmla="*/ 73761 h 221826"/>
              <a:gd name="connsiteX23" fmla="*/ 8743349 w 9077991"/>
              <a:gd name="connsiteY23" fmla="*/ 7942 h 221826"/>
              <a:gd name="connsiteX24" fmla="*/ 8781697 w 9077991"/>
              <a:gd name="connsiteY24" fmla="*/ 7942 h 221826"/>
              <a:gd name="connsiteX25" fmla="*/ 8781697 w 9077991"/>
              <a:gd name="connsiteY25" fmla="*/ 46290 h 221826"/>
              <a:gd name="connsiteX26" fmla="*/ 8715878 w 9077991"/>
              <a:gd name="connsiteY26" fmla="*/ 112108 h 221826"/>
              <a:gd name="connsiteX27" fmla="*/ 8779307 w 9077991"/>
              <a:gd name="connsiteY27" fmla="*/ 175537 h 221826"/>
              <a:gd name="connsiteX28" fmla="*/ 8779307 w 9077991"/>
              <a:gd name="connsiteY28" fmla="*/ 213885 h 221826"/>
              <a:gd name="connsiteX29" fmla="*/ 8779307 w 9077991"/>
              <a:gd name="connsiteY29" fmla="*/ 213884 h 221826"/>
              <a:gd name="connsiteX30" fmla="*/ 8740959 w 9077991"/>
              <a:gd name="connsiteY30" fmla="*/ 213884 h 221826"/>
              <a:gd name="connsiteX31" fmla="*/ 8677531 w 9077991"/>
              <a:gd name="connsiteY31" fmla="*/ 150455 h 221826"/>
              <a:gd name="connsiteX32" fmla="*/ 8614101 w 9077991"/>
              <a:gd name="connsiteY32" fmla="*/ 213884 h 221826"/>
              <a:gd name="connsiteX33" fmla="*/ 8575753 w 9077991"/>
              <a:gd name="connsiteY33" fmla="*/ 213884 h 221826"/>
              <a:gd name="connsiteX34" fmla="*/ 8575755 w 9077991"/>
              <a:gd name="connsiteY34" fmla="*/ 213884 h 221826"/>
              <a:gd name="connsiteX35" fmla="*/ 8575755 w 9077991"/>
              <a:gd name="connsiteY35" fmla="*/ 175537 h 221826"/>
              <a:gd name="connsiteX36" fmla="*/ 8639183 w 9077991"/>
              <a:gd name="connsiteY36" fmla="*/ 112108 h 221826"/>
              <a:gd name="connsiteX37" fmla="*/ 8573365 w 9077991"/>
              <a:gd name="connsiteY37" fmla="*/ 46290 h 221826"/>
              <a:gd name="connsiteX38" fmla="*/ 8573365 w 9077991"/>
              <a:gd name="connsiteY38" fmla="*/ 7942 h 221826"/>
              <a:gd name="connsiteX39" fmla="*/ 8592539 w 9077991"/>
              <a:gd name="connsiteY39" fmla="*/ 0 h 221826"/>
              <a:gd name="connsiteX40" fmla="*/ 8304187 w 9077991"/>
              <a:gd name="connsiteY40" fmla="*/ 0 h 221826"/>
              <a:gd name="connsiteX41" fmla="*/ 8323361 w 9077991"/>
              <a:gd name="connsiteY41" fmla="*/ 7942 h 221826"/>
              <a:gd name="connsiteX42" fmla="*/ 8389179 w 9077991"/>
              <a:gd name="connsiteY42" fmla="*/ 73760 h 221826"/>
              <a:gd name="connsiteX43" fmla="*/ 8454997 w 9077991"/>
              <a:gd name="connsiteY43" fmla="*/ 7942 h 221826"/>
              <a:gd name="connsiteX44" fmla="*/ 8493345 w 9077991"/>
              <a:gd name="connsiteY44" fmla="*/ 7942 h 221826"/>
              <a:gd name="connsiteX45" fmla="*/ 8493345 w 9077991"/>
              <a:gd name="connsiteY45" fmla="*/ 46290 h 221826"/>
              <a:gd name="connsiteX46" fmla="*/ 8427526 w 9077991"/>
              <a:gd name="connsiteY46" fmla="*/ 112108 h 221826"/>
              <a:gd name="connsiteX47" fmla="*/ 8490955 w 9077991"/>
              <a:gd name="connsiteY47" fmla="*/ 175537 h 221826"/>
              <a:gd name="connsiteX48" fmla="*/ 8490955 w 9077991"/>
              <a:gd name="connsiteY48" fmla="*/ 213885 h 221826"/>
              <a:gd name="connsiteX49" fmla="*/ 8490955 w 9077991"/>
              <a:gd name="connsiteY49" fmla="*/ 213884 h 221826"/>
              <a:gd name="connsiteX50" fmla="*/ 8452607 w 9077991"/>
              <a:gd name="connsiteY50" fmla="*/ 213884 h 221826"/>
              <a:gd name="connsiteX51" fmla="*/ 8389179 w 9077991"/>
              <a:gd name="connsiteY51" fmla="*/ 150455 h 221826"/>
              <a:gd name="connsiteX52" fmla="*/ 8325749 w 9077991"/>
              <a:gd name="connsiteY52" fmla="*/ 213884 h 221826"/>
              <a:gd name="connsiteX53" fmla="*/ 8287401 w 9077991"/>
              <a:gd name="connsiteY53" fmla="*/ 213884 h 221826"/>
              <a:gd name="connsiteX54" fmla="*/ 8287403 w 9077991"/>
              <a:gd name="connsiteY54" fmla="*/ 213884 h 221826"/>
              <a:gd name="connsiteX55" fmla="*/ 8287403 w 9077991"/>
              <a:gd name="connsiteY55" fmla="*/ 175537 h 221826"/>
              <a:gd name="connsiteX56" fmla="*/ 8350831 w 9077991"/>
              <a:gd name="connsiteY56" fmla="*/ 112108 h 221826"/>
              <a:gd name="connsiteX57" fmla="*/ 8285013 w 9077991"/>
              <a:gd name="connsiteY57" fmla="*/ 46290 h 221826"/>
              <a:gd name="connsiteX58" fmla="*/ 8285013 w 9077991"/>
              <a:gd name="connsiteY58" fmla="*/ 7942 h 221826"/>
              <a:gd name="connsiteX59" fmla="*/ 8304187 w 9077991"/>
              <a:gd name="connsiteY59" fmla="*/ 0 h 221826"/>
              <a:gd name="connsiteX60" fmla="*/ 8015834 w 9077991"/>
              <a:gd name="connsiteY60" fmla="*/ 0 h 221826"/>
              <a:gd name="connsiteX61" fmla="*/ 8035008 w 9077991"/>
              <a:gd name="connsiteY61" fmla="*/ 7942 h 221826"/>
              <a:gd name="connsiteX62" fmla="*/ 8100826 w 9077991"/>
              <a:gd name="connsiteY62" fmla="*/ 73760 h 221826"/>
              <a:gd name="connsiteX63" fmla="*/ 8166644 w 9077991"/>
              <a:gd name="connsiteY63" fmla="*/ 7942 h 221826"/>
              <a:gd name="connsiteX64" fmla="*/ 8204992 w 9077991"/>
              <a:gd name="connsiteY64" fmla="*/ 7942 h 221826"/>
              <a:gd name="connsiteX65" fmla="*/ 8204992 w 9077991"/>
              <a:gd name="connsiteY65" fmla="*/ 46290 h 221826"/>
              <a:gd name="connsiteX66" fmla="*/ 8139173 w 9077991"/>
              <a:gd name="connsiteY66" fmla="*/ 112108 h 221826"/>
              <a:gd name="connsiteX67" fmla="*/ 8202602 w 9077991"/>
              <a:gd name="connsiteY67" fmla="*/ 175537 h 221826"/>
              <a:gd name="connsiteX68" fmla="*/ 8202602 w 9077991"/>
              <a:gd name="connsiteY68" fmla="*/ 213885 h 221826"/>
              <a:gd name="connsiteX69" fmla="*/ 8202602 w 9077991"/>
              <a:gd name="connsiteY69" fmla="*/ 213884 h 221826"/>
              <a:gd name="connsiteX70" fmla="*/ 8164254 w 9077991"/>
              <a:gd name="connsiteY70" fmla="*/ 213884 h 221826"/>
              <a:gd name="connsiteX71" fmla="*/ 8100826 w 9077991"/>
              <a:gd name="connsiteY71" fmla="*/ 150455 h 221826"/>
              <a:gd name="connsiteX72" fmla="*/ 8037396 w 9077991"/>
              <a:gd name="connsiteY72" fmla="*/ 213884 h 221826"/>
              <a:gd name="connsiteX73" fmla="*/ 7999048 w 9077991"/>
              <a:gd name="connsiteY73" fmla="*/ 213884 h 221826"/>
              <a:gd name="connsiteX74" fmla="*/ 7999050 w 9077991"/>
              <a:gd name="connsiteY74" fmla="*/ 213884 h 221826"/>
              <a:gd name="connsiteX75" fmla="*/ 7999050 w 9077991"/>
              <a:gd name="connsiteY75" fmla="*/ 175537 h 221826"/>
              <a:gd name="connsiteX76" fmla="*/ 8062478 w 9077991"/>
              <a:gd name="connsiteY76" fmla="*/ 112108 h 221826"/>
              <a:gd name="connsiteX77" fmla="*/ 7996660 w 9077991"/>
              <a:gd name="connsiteY77" fmla="*/ 46290 h 221826"/>
              <a:gd name="connsiteX78" fmla="*/ 7996660 w 9077991"/>
              <a:gd name="connsiteY78" fmla="*/ 7942 h 221826"/>
              <a:gd name="connsiteX79" fmla="*/ 8015834 w 9077991"/>
              <a:gd name="connsiteY79" fmla="*/ 0 h 221826"/>
              <a:gd name="connsiteX80" fmla="*/ 7745965 w 9077991"/>
              <a:gd name="connsiteY80" fmla="*/ 0 h 221826"/>
              <a:gd name="connsiteX81" fmla="*/ 7765139 w 9077991"/>
              <a:gd name="connsiteY81" fmla="*/ 7942 h 221826"/>
              <a:gd name="connsiteX82" fmla="*/ 7830957 w 9077991"/>
              <a:gd name="connsiteY82" fmla="*/ 73761 h 221826"/>
              <a:gd name="connsiteX83" fmla="*/ 7896775 w 9077991"/>
              <a:gd name="connsiteY83" fmla="*/ 7942 h 221826"/>
              <a:gd name="connsiteX84" fmla="*/ 7935123 w 9077991"/>
              <a:gd name="connsiteY84" fmla="*/ 7942 h 221826"/>
              <a:gd name="connsiteX85" fmla="*/ 7935123 w 9077991"/>
              <a:gd name="connsiteY85" fmla="*/ 46290 h 221826"/>
              <a:gd name="connsiteX86" fmla="*/ 7869305 w 9077991"/>
              <a:gd name="connsiteY86" fmla="*/ 112108 h 221826"/>
              <a:gd name="connsiteX87" fmla="*/ 7932733 w 9077991"/>
              <a:gd name="connsiteY87" fmla="*/ 175537 h 221826"/>
              <a:gd name="connsiteX88" fmla="*/ 7932733 w 9077991"/>
              <a:gd name="connsiteY88" fmla="*/ 213885 h 221826"/>
              <a:gd name="connsiteX89" fmla="*/ 7932733 w 9077991"/>
              <a:gd name="connsiteY89" fmla="*/ 213884 h 221826"/>
              <a:gd name="connsiteX90" fmla="*/ 7894385 w 9077991"/>
              <a:gd name="connsiteY90" fmla="*/ 213884 h 221826"/>
              <a:gd name="connsiteX91" fmla="*/ 7830957 w 9077991"/>
              <a:gd name="connsiteY91" fmla="*/ 150455 h 221826"/>
              <a:gd name="connsiteX92" fmla="*/ 7767527 w 9077991"/>
              <a:gd name="connsiteY92" fmla="*/ 213884 h 221826"/>
              <a:gd name="connsiteX93" fmla="*/ 7729180 w 9077991"/>
              <a:gd name="connsiteY93" fmla="*/ 213884 h 221826"/>
              <a:gd name="connsiteX94" fmla="*/ 7729181 w 9077991"/>
              <a:gd name="connsiteY94" fmla="*/ 213884 h 221826"/>
              <a:gd name="connsiteX95" fmla="*/ 7729181 w 9077991"/>
              <a:gd name="connsiteY95" fmla="*/ 175537 h 221826"/>
              <a:gd name="connsiteX96" fmla="*/ 7792610 w 9077991"/>
              <a:gd name="connsiteY96" fmla="*/ 112108 h 221826"/>
              <a:gd name="connsiteX97" fmla="*/ 7726791 w 9077991"/>
              <a:gd name="connsiteY97" fmla="*/ 46290 h 221826"/>
              <a:gd name="connsiteX98" fmla="*/ 7726791 w 9077991"/>
              <a:gd name="connsiteY98" fmla="*/ 7942 h 221826"/>
              <a:gd name="connsiteX99" fmla="*/ 7745965 w 9077991"/>
              <a:gd name="connsiteY99" fmla="*/ 0 h 221826"/>
              <a:gd name="connsiteX100" fmla="*/ 7457612 w 9077991"/>
              <a:gd name="connsiteY100" fmla="*/ 0 h 221826"/>
              <a:gd name="connsiteX101" fmla="*/ 7476786 w 9077991"/>
              <a:gd name="connsiteY101" fmla="*/ 7942 h 221826"/>
              <a:gd name="connsiteX102" fmla="*/ 7542604 w 9077991"/>
              <a:gd name="connsiteY102" fmla="*/ 73761 h 221826"/>
              <a:gd name="connsiteX103" fmla="*/ 7608422 w 9077991"/>
              <a:gd name="connsiteY103" fmla="*/ 7942 h 221826"/>
              <a:gd name="connsiteX104" fmla="*/ 7646770 w 9077991"/>
              <a:gd name="connsiteY104" fmla="*/ 7942 h 221826"/>
              <a:gd name="connsiteX105" fmla="*/ 7646770 w 9077991"/>
              <a:gd name="connsiteY105" fmla="*/ 46290 h 221826"/>
              <a:gd name="connsiteX106" fmla="*/ 7580952 w 9077991"/>
              <a:gd name="connsiteY106" fmla="*/ 112108 h 221826"/>
              <a:gd name="connsiteX107" fmla="*/ 7644380 w 9077991"/>
              <a:gd name="connsiteY107" fmla="*/ 175537 h 221826"/>
              <a:gd name="connsiteX108" fmla="*/ 7644380 w 9077991"/>
              <a:gd name="connsiteY108" fmla="*/ 213885 h 221826"/>
              <a:gd name="connsiteX109" fmla="*/ 7644380 w 9077991"/>
              <a:gd name="connsiteY109" fmla="*/ 213884 h 221826"/>
              <a:gd name="connsiteX110" fmla="*/ 7606032 w 9077991"/>
              <a:gd name="connsiteY110" fmla="*/ 213884 h 221826"/>
              <a:gd name="connsiteX111" fmla="*/ 7542604 w 9077991"/>
              <a:gd name="connsiteY111" fmla="*/ 150455 h 221826"/>
              <a:gd name="connsiteX112" fmla="*/ 7479174 w 9077991"/>
              <a:gd name="connsiteY112" fmla="*/ 213884 h 221826"/>
              <a:gd name="connsiteX113" fmla="*/ 7440827 w 9077991"/>
              <a:gd name="connsiteY113" fmla="*/ 213884 h 221826"/>
              <a:gd name="connsiteX114" fmla="*/ 7440828 w 9077991"/>
              <a:gd name="connsiteY114" fmla="*/ 213884 h 221826"/>
              <a:gd name="connsiteX115" fmla="*/ 7440828 w 9077991"/>
              <a:gd name="connsiteY115" fmla="*/ 175537 h 221826"/>
              <a:gd name="connsiteX116" fmla="*/ 7504257 w 9077991"/>
              <a:gd name="connsiteY116" fmla="*/ 112108 h 221826"/>
              <a:gd name="connsiteX117" fmla="*/ 7438438 w 9077991"/>
              <a:gd name="connsiteY117" fmla="*/ 46290 h 221826"/>
              <a:gd name="connsiteX118" fmla="*/ 7438438 w 9077991"/>
              <a:gd name="connsiteY118" fmla="*/ 7942 h 221826"/>
              <a:gd name="connsiteX119" fmla="*/ 7457612 w 9077991"/>
              <a:gd name="connsiteY119" fmla="*/ 0 h 221826"/>
              <a:gd name="connsiteX120" fmla="*/ 7169260 w 9077991"/>
              <a:gd name="connsiteY120" fmla="*/ 0 h 221826"/>
              <a:gd name="connsiteX121" fmla="*/ 7188434 w 9077991"/>
              <a:gd name="connsiteY121" fmla="*/ 7942 h 221826"/>
              <a:gd name="connsiteX122" fmla="*/ 7254252 w 9077991"/>
              <a:gd name="connsiteY122" fmla="*/ 73761 h 221826"/>
              <a:gd name="connsiteX123" fmla="*/ 7320070 w 9077991"/>
              <a:gd name="connsiteY123" fmla="*/ 7942 h 221826"/>
              <a:gd name="connsiteX124" fmla="*/ 7358418 w 9077991"/>
              <a:gd name="connsiteY124" fmla="*/ 7942 h 221826"/>
              <a:gd name="connsiteX125" fmla="*/ 7358418 w 9077991"/>
              <a:gd name="connsiteY125" fmla="*/ 46290 h 221826"/>
              <a:gd name="connsiteX126" fmla="*/ 7292600 w 9077991"/>
              <a:gd name="connsiteY126" fmla="*/ 112108 h 221826"/>
              <a:gd name="connsiteX127" fmla="*/ 7356028 w 9077991"/>
              <a:gd name="connsiteY127" fmla="*/ 175537 h 221826"/>
              <a:gd name="connsiteX128" fmla="*/ 7356028 w 9077991"/>
              <a:gd name="connsiteY128" fmla="*/ 213885 h 221826"/>
              <a:gd name="connsiteX129" fmla="*/ 7356028 w 9077991"/>
              <a:gd name="connsiteY129" fmla="*/ 213884 h 221826"/>
              <a:gd name="connsiteX130" fmla="*/ 7317680 w 9077991"/>
              <a:gd name="connsiteY130" fmla="*/ 213884 h 221826"/>
              <a:gd name="connsiteX131" fmla="*/ 7254252 w 9077991"/>
              <a:gd name="connsiteY131" fmla="*/ 150455 h 221826"/>
              <a:gd name="connsiteX132" fmla="*/ 7190822 w 9077991"/>
              <a:gd name="connsiteY132" fmla="*/ 213884 h 221826"/>
              <a:gd name="connsiteX133" fmla="*/ 7152475 w 9077991"/>
              <a:gd name="connsiteY133" fmla="*/ 213884 h 221826"/>
              <a:gd name="connsiteX134" fmla="*/ 7152476 w 9077991"/>
              <a:gd name="connsiteY134" fmla="*/ 213884 h 221826"/>
              <a:gd name="connsiteX135" fmla="*/ 7152476 w 9077991"/>
              <a:gd name="connsiteY135" fmla="*/ 175537 h 221826"/>
              <a:gd name="connsiteX136" fmla="*/ 7215905 w 9077991"/>
              <a:gd name="connsiteY136" fmla="*/ 112108 h 221826"/>
              <a:gd name="connsiteX137" fmla="*/ 7150086 w 9077991"/>
              <a:gd name="connsiteY137" fmla="*/ 46290 h 221826"/>
              <a:gd name="connsiteX138" fmla="*/ 7150086 w 9077991"/>
              <a:gd name="connsiteY138" fmla="*/ 7942 h 221826"/>
              <a:gd name="connsiteX139" fmla="*/ 7169260 w 9077991"/>
              <a:gd name="connsiteY139" fmla="*/ 0 h 221826"/>
              <a:gd name="connsiteX140" fmla="*/ 6880907 w 9077991"/>
              <a:gd name="connsiteY140" fmla="*/ 0 h 221826"/>
              <a:gd name="connsiteX141" fmla="*/ 6900081 w 9077991"/>
              <a:gd name="connsiteY141" fmla="*/ 7942 h 221826"/>
              <a:gd name="connsiteX142" fmla="*/ 6965899 w 9077991"/>
              <a:gd name="connsiteY142" fmla="*/ 73761 h 221826"/>
              <a:gd name="connsiteX143" fmla="*/ 7031717 w 9077991"/>
              <a:gd name="connsiteY143" fmla="*/ 7942 h 221826"/>
              <a:gd name="connsiteX144" fmla="*/ 7070065 w 9077991"/>
              <a:gd name="connsiteY144" fmla="*/ 7942 h 221826"/>
              <a:gd name="connsiteX145" fmla="*/ 7070065 w 9077991"/>
              <a:gd name="connsiteY145" fmla="*/ 46290 h 221826"/>
              <a:gd name="connsiteX146" fmla="*/ 7004247 w 9077991"/>
              <a:gd name="connsiteY146" fmla="*/ 112108 h 221826"/>
              <a:gd name="connsiteX147" fmla="*/ 7067675 w 9077991"/>
              <a:gd name="connsiteY147" fmla="*/ 175537 h 221826"/>
              <a:gd name="connsiteX148" fmla="*/ 7067675 w 9077991"/>
              <a:gd name="connsiteY148" fmla="*/ 213885 h 221826"/>
              <a:gd name="connsiteX149" fmla="*/ 7067675 w 9077991"/>
              <a:gd name="connsiteY149" fmla="*/ 213884 h 221826"/>
              <a:gd name="connsiteX150" fmla="*/ 7029327 w 9077991"/>
              <a:gd name="connsiteY150" fmla="*/ 213884 h 221826"/>
              <a:gd name="connsiteX151" fmla="*/ 6965899 w 9077991"/>
              <a:gd name="connsiteY151" fmla="*/ 150455 h 221826"/>
              <a:gd name="connsiteX152" fmla="*/ 6902469 w 9077991"/>
              <a:gd name="connsiteY152" fmla="*/ 213884 h 221826"/>
              <a:gd name="connsiteX153" fmla="*/ 6864122 w 9077991"/>
              <a:gd name="connsiteY153" fmla="*/ 213884 h 221826"/>
              <a:gd name="connsiteX154" fmla="*/ 6864123 w 9077991"/>
              <a:gd name="connsiteY154" fmla="*/ 213884 h 221826"/>
              <a:gd name="connsiteX155" fmla="*/ 6864123 w 9077991"/>
              <a:gd name="connsiteY155" fmla="*/ 175537 h 221826"/>
              <a:gd name="connsiteX156" fmla="*/ 6927552 w 9077991"/>
              <a:gd name="connsiteY156" fmla="*/ 112108 h 221826"/>
              <a:gd name="connsiteX157" fmla="*/ 6861733 w 9077991"/>
              <a:gd name="connsiteY157" fmla="*/ 46290 h 221826"/>
              <a:gd name="connsiteX158" fmla="*/ 6861733 w 9077991"/>
              <a:gd name="connsiteY158" fmla="*/ 7942 h 221826"/>
              <a:gd name="connsiteX159" fmla="*/ 6880907 w 9077991"/>
              <a:gd name="connsiteY159" fmla="*/ 0 h 221826"/>
              <a:gd name="connsiteX160" fmla="*/ 6603644 w 9077991"/>
              <a:gd name="connsiteY160" fmla="*/ 0 h 221826"/>
              <a:gd name="connsiteX161" fmla="*/ 6622818 w 9077991"/>
              <a:gd name="connsiteY161" fmla="*/ 7942 h 221826"/>
              <a:gd name="connsiteX162" fmla="*/ 6688636 w 9077991"/>
              <a:gd name="connsiteY162" fmla="*/ 73761 h 221826"/>
              <a:gd name="connsiteX163" fmla="*/ 6754454 w 9077991"/>
              <a:gd name="connsiteY163" fmla="*/ 7942 h 221826"/>
              <a:gd name="connsiteX164" fmla="*/ 6792802 w 9077991"/>
              <a:gd name="connsiteY164" fmla="*/ 7942 h 221826"/>
              <a:gd name="connsiteX165" fmla="*/ 6792802 w 9077991"/>
              <a:gd name="connsiteY165" fmla="*/ 46290 h 221826"/>
              <a:gd name="connsiteX166" fmla="*/ 6726984 w 9077991"/>
              <a:gd name="connsiteY166" fmla="*/ 112108 h 221826"/>
              <a:gd name="connsiteX167" fmla="*/ 6790412 w 9077991"/>
              <a:gd name="connsiteY167" fmla="*/ 175537 h 221826"/>
              <a:gd name="connsiteX168" fmla="*/ 6790412 w 9077991"/>
              <a:gd name="connsiteY168" fmla="*/ 213885 h 221826"/>
              <a:gd name="connsiteX169" fmla="*/ 6790412 w 9077991"/>
              <a:gd name="connsiteY169" fmla="*/ 213884 h 221826"/>
              <a:gd name="connsiteX170" fmla="*/ 6752064 w 9077991"/>
              <a:gd name="connsiteY170" fmla="*/ 213884 h 221826"/>
              <a:gd name="connsiteX171" fmla="*/ 6688636 w 9077991"/>
              <a:gd name="connsiteY171" fmla="*/ 150455 h 221826"/>
              <a:gd name="connsiteX172" fmla="*/ 6625206 w 9077991"/>
              <a:gd name="connsiteY172" fmla="*/ 213884 h 221826"/>
              <a:gd name="connsiteX173" fmla="*/ 6586859 w 9077991"/>
              <a:gd name="connsiteY173" fmla="*/ 213884 h 221826"/>
              <a:gd name="connsiteX174" fmla="*/ 6586860 w 9077991"/>
              <a:gd name="connsiteY174" fmla="*/ 213884 h 221826"/>
              <a:gd name="connsiteX175" fmla="*/ 6586860 w 9077991"/>
              <a:gd name="connsiteY175" fmla="*/ 175537 h 221826"/>
              <a:gd name="connsiteX176" fmla="*/ 6650289 w 9077991"/>
              <a:gd name="connsiteY176" fmla="*/ 112108 h 221826"/>
              <a:gd name="connsiteX177" fmla="*/ 6584470 w 9077991"/>
              <a:gd name="connsiteY177" fmla="*/ 46290 h 221826"/>
              <a:gd name="connsiteX178" fmla="*/ 6584470 w 9077991"/>
              <a:gd name="connsiteY178" fmla="*/ 7942 h 221826"/>
              <a:gd name="connsiteX179" fmla="*/ 6603644 w 9077991"/>
              <a:gd name="connsiteY179" fmla="*/ 0 h 221826"/>
              <a:gd name="connsiteX180" fmla="*/ 6315292 w 9077991"/>
              <a:gd name="connsiteY180" fmla="*/ 0 h 221826"/>
              <a:gd name="connsiteX181" fmla="*/ 6334466 w 9077991"/>
              <a:gd name="connsiteY181" fmla="*/ 7942 h 221826"/>
              <a:gd name="connsiteX182" fmla="*/ 6400284 w 9077991"/>
              <a:gd name="connsiteY182" fmla="*/ 73761 h 221826"/>
              <a:gd name="connsiteX183" fmla="*/ 6466102 w 9077991"/>
              <a:gd name="connsiteY183" fmla="*/ 7942 h 221826"/>
              <a:gd name="connsiteX184" fmla="*/ 6504450 w 9077991"/>
              <a:gd name="connsiteY184" fmla="*/ 7942 h 221826"/>
              <a:gd name="connsiteX185" fmla="*/ 6504450 w 9077991"/>
              <a:gd name="connsiteY185" fmla="*/ 46290 h 221826"/>
              <a:gd name="connsiteX186" fmla="*/ 6438632 w 9077991"/>
              <a:gd name="connsiteY186" fmla="*/ 112108 h 221826"/>
              <a:gd name="connsiteX187" fmla="*/ 6502060 w 9077991"/>
              <a:gd name="connsiteY187" fmla="*/ 175537 h 221826"/>
              <a:gd name="connsiteX188" fmla="*/ 6502060 w 9077991"/>
              <a:gd name="connsiteY188" fmla="*/ 213885 h 221826"/>
              <a:gd name="connsiteX189" fmla="*/ 6502060 w 9077991"/>
              <a:gd name="connsiteY189" fmla="*/ 213884 h 221826"/>
              <a:gd name="connsiteX190" fmla="*/ 6463712 w 9077991"/>
              <a:gd name="connsiteY190" fmla="*/ 213884 h 221826"/>
              <a:gd name="connsiteX191" fmla="*/ 6400284 w 9077991"/>
              <a:gd name="connsiteY191" fmla="*/ 150455 h 221826"/>
              <a:gd name="connsiteX192" fmla="*/ 6336854 w 9077991"/>
              <a:gd name="connsiteY192" fmla="*/ 213884 h 221826"/>
              <a:gd name="connsiteX193" fmla="*/ 6298507 w 9077991"/>
              <a:gd name="connsiteY193" fmla="*/ 213884 h 221826"/>
              <a:gd name="connsiteX194" fmla="*/ 6298508 w 9077991"/>
              <a:gd name="connsiteY194" fmla="*/ 213884 h 221826"/>
              <a:gd name="connsiteX195" fmla="*/ 6298508 w 9077991"/>
              <a:gd name="connsiteY195" fmla="*/ 175537 h 221826"/>
              <a:gd name="connsiteX196" fmla="*/ 6361937 w 9077991"/>
              <a:gd name="connsiteY196" fmla="*/ 112108 h 221826"/>
              <a:gd name="connsiteX197" fmla="*/ 6296118 w 9077991"/>
              <a:gd name="connsiteY197" fmla="*/ 46290 h 221826"/>
              <a:gd name="connsiteX198" fmla="*/ 6296118 w 9077991"/>
              <a:gd name="connsiteY198" fmla="*/ 7942 h 221826"/>
              <a:gd name="connsiteX199" fmla="*/ 6315292 w 9077991"/>
              <a:gd name="connsiteY199" fmla="*/ 0 h 221826"/>
              <a:gd name="connsiteX200" fmla="*/ 6026939 w 9077991"/>
              <a:gd name="connsiteY200" fmla="*/ 0 h 221826"/>
              <a:gd name="connsiteX201" fmla="*/ 6046113 w 9077991"/>
              <a:gd name="connsiteY201" fmla="*/ 7942 h 221826"/>
              <a:gd name="connsiteX202" fmla="*/ 6111931 w 9077991"/>
              <a:gd name="connsiteY202" fmla="*/ 73761 h 221826"/>
              <a:gd name="connsiteX203" fmla="*/ 6177749 w 9077991"/>
              <a:gd name="connsiteY203" fmla="*/ 7942 h 221826"/>
              <a:gd name="connsiteX204" fmla="*/ 6216097 w 9077991"/>
              <a:gd name="connsiteY204" fmla="*/ 7942 h 221826"/>
              <a:gd name="connsiteX205" fmla="*/ 6216097 w 9077991"/>
              <a:gd name="connsiteY205" fmla="*/ 46290 h 221826"/>
              <a:gd name="connsiteX206" fmla="*/ 6150279 w 9077991"/>
              <a:gd name="connsiteY206" fmla="*/ 112108 h 221826"/>
              <a:gd name="connsiteX207" fmla="*/ 6213707 w 9077991"/>
              <a:gd name="connsiteY207" fmla="*/ 175537 h 221826"/>
              <a:gd name="connsiteX208" fmla="*/ 6213707 w 9077991"/>
              <a:gd name="connsiteY208" fmla="*/ 213885 h 221826"/>
              <a:gd name="connsiteX209" fmla="*/ 6213707 w 9077991"/>
              <a:gd name="connsiteY209" fmla="*/ 213884 h 221826"/>
              <a:gd name="connsiteX210" fmla="*/ 6175359 w 9077991"/>
              <a:gd name="connsiteY210" fmla="*/ 213884 h 221826"/>
              <a:gd name="connsiteX211" fmla="*/ 6111931 w 9077991"/>
              <a:gd name="connsiteY211" fmla="*/ 150455 h 221826"/>
              <a:gd name="connsiteX212" fmla="*/ 6048501 w 9077991"/>
              <a:gd name="connsiteY212" fmla="*/ 213884 h 221826"/>
              <a:gd name="connsiteX213" fmla="*/ 6010154 w 9077991"/>
              <a:gd name="connsiteY213" fmla="*/ 213884 h 221826"/>
              <a:gd name="connsiteX214" fmla="*/ 6010155 w 9077991"/>
              <a:gd name="connsiteY214" fmla="*/ 213884 h 221826"/>
              <a:gd name="connsiteX215" fmla="*/ 6010155 w 9077991"/>
              <a:gd name="connsiteY215" fmla="*/ 175537 h 221826"/>
              <a:gd name="connsiteX216" fmla="*/ 6073584 w 9077991"/>
              <a:gd name="connsiteY216" fmla="*/ 112108 h 221826"/>
              <a:gd name="connsiteX217" fmla="*/ 6007765 w 9077991"/>
              <a:gd name="connsiteY217" fmla="*/ 46290 h 221826"/>
              <a:gd name="connsiteX218" fmla="*/ 6007765 w 9077991"/>
              <a:gd name="connsiteY218" fmla="*/ 7942 h 221826"/>
              <a:gd name="connsiteX219" fmla="*/ 6026939 w 9077991"/>
              <a:gd name="connsiteY219" fmla="*/ 0 h 221826"/>
              <a:gd name="connsiteX220" fmla="*/ 5738587 w 9077991"/>
              <a:gd name="connsiteY220" fmla="*/ 0 h 221826"/>
              <a:gd name="connsiteX221" fmla="*/ 5757761 w 9077991"/>
              <a:gd name="connsiteY221" fmla="*/ 7942 h 221826"/>
              <a:gd name="connsiteX222" fmla="*/ 5823579 w 9077991"/>
              <a:gd name="connsiteY222" fmla="*/ 73761 h 221826"/>
              <a:gd name="connsiteX223" fmla="*/ 5889397 w 9077991"/>
              <a:gd name="connsiteY223" fmla="*/ 7942 h 221826"/>
              <a:gd name="connsiteX224" fmla="*/ 5927745 w 9077991"/>
              <a:gd name="connsiteY224" fmla="*/ 7942 h 221826"/>
              <a:gd name="connsiteX225" fmla="*/ 5927745 w 9077991"/>
              <a:gd name="connsiteY225" fmla="*/ 46290 h 221826"/>
              <a:gd name="connsiteX226" fmla="*/ 5861927 w 9077991"/>
              <a:gd name="connsiteY226" fmla="*/ 112108 h 221826"/>
              <a:gd name="connsiteX227" fmla="*/ 5925355 w 9077991"/>
              <a:gd name="connsiteY227" fmla="*/ 175537 h 221826"/>
              <a:gd name="connsiteX228" fmla="*/ 5925355 w 9077991"/>
              <a:gd name="connsiteY228" fmla="*/ 213885 h 221826"/>
              <a:gd name="connsiteX229" fmla="*/ 5925355 w 9077991"/>
              <a:gd name="connsiteY229" fmla="*/ 213884 h 221826"/>
              <a:gd name="connsiteX230" fmla="*/ 5887007 w 9077991"/>
              <a:gd name="connsiteY230" fmla="*/ 213884 h 221826"/>
              <a:gd name="connsiteX231" fmla="*/ 5823579 w 9077991"/>
              <a:gd name="connsiteY231" fmla="*/ 150455 h 221826"/>
              <a:gd name="connsiteX232" fmla="*/ 5760149 w 9077991"/>
              <a:gd name="connsiteY232" fmla="*/ 213884 h 221826"/>
              <a:gd name="connsiteX233" fmla="*/ 5721802 w 9077991"/>
              <a:gd name="connsiteY233" fmla="*/ 213884 h 221826"/>
              <a:gd name="connsiteX234" fmla="*/ 5721803 w 9077991"/>
              <a:gd name="connsiteY234" fmla="*/ 213884 h 221826"/>
              <a:gd name="connsiteX235" fmla="*/ 5721803 w 9077991"/>
              <a:gd name="connsiteY235" fmla="*/ 175537 h 221826"/>
              <a:gd name="connsiteX236" fmla="*/ 5785232 w 9077991"/>
              <a:gd name="connsiteY236" fmla="*/ 112108 h 221826"/>
              <a:gd name="connsiteX237" fmla="*/ 5719413 w 9077991"/>
              <a:gd name="connsiteY237" fmla="*/ 46290 h 221826"/>
              <a:gd name="connsiteX238" fmla="*/ 5719413 w 9077991"/>
              <a:gd name="connsiteY238" fmla="*/ 7942 h 221826"/>
              <a:gd name="connsiteX239" fmla="*/ 5738587 w 9077991"/>
              <a:gd name="connsiteY239" fmla="*/ 0 h 221826"/>
              <a:gd name="connsiteX240" fmla="*/ 5468717 w 9077991"/>
              <a:gd name="connsiteY240" fmla="*/ 0 h 221826"/>
              <a:gd name="connsiteX241" fmla="*/ 5487891 w 9077991"/>
              <a:gd name="connsiteY241" fmla="*/ 7942 h 221826"/>
              <a:gd name="connsiteX242" fmla="*/ 5553709 w 9077991"/>
              <a:gd name="connsiteY242" fmla="*/ 73761 h 221826"/>
              <a:gd name="connsiteX243" fmla="*/ 5619527 w 9077991"/>
              <a:gd name="connsiteY243" fmla="*/ 7942 h 221826"/>
              <a:gd name="connsiteX244" fmla="*/ 5657875 w 9077991"/>
              <a:gd name="connsiteY244" fmla="*/ 7942 h 221826"/>
              <a:gd name="connsiteX245" fmla="*/ 5657875 w 9077991"/>
              <a:gd name="connsiteY245" fmla="*/ 46290 h 221826"/>
              <a:gd name="connsiteX246" fmla="*/ 5592057 w 9077991"/>
              <a:gd name="connsiteY246" fmla="*/ 112108 h 221826"/>
              <a:gd name="connsiteX247" fmla="*/ 5655485 w 9077991"/>
              <a:gd name="connsiteY247" fmla="*/ 175537 h 221826"/>
              <a:gd name="connsiteX248" fmla="*/ 5655485 w 9077991"/>
              <a:gd name="connsiteY248" fmla="*/ 213885 h 221826"/>
              <a:gd name="connsiteX249" fmla="*/ 5655485 w 9077991"/>
              <a:gd name="connsiteY249" fmla="*/ 213884 h 221826"/>
              <a:gd name="connsiteX250" fmla="*/ 5617137 w 9077991"/>
              <a:gd name="connsiteY250" fmla="*/ 213884 h 221826"/>
              <a:gd name="connsiteX251" fmla="*/ 5553709 w 9077991"/>
              <a:gd name="connsiteY251" fmla="*/ 150455 h 221826"/>
              <a:gd name="connsiteX252" fmla="*/ 5490279 w 9077991"/>
              <a:gd name="connsiteY252" fmla="*/ 213884 h 221826"/>
              <a:gd name="connsiteX253" fmla="*/ 5451932 w 9077991"/>
              <a:gd name="connsiteY253" fmla="*/ 213884 h 221826"/>
              <a:gd name="connsiteX254" fmla="*/ 5451933 w 9077991"/>
              <a:gd name="connsiteY254" fmla="*/ 213884 h 221826"/>
              <a:gd name="connsiteX255" fmla="*/ 5451933 w 9077991"/>
              <a:gd name="connsiteY255" fmla="*/ 175537 h 221826"/>
              <a:gd name="connsiteX256" fmla="*/ 5515362 w 9077991"/>
              <a:gd name="connsiteY256" fmla="*/ 112108 h 221826"/>
              <a:gd name="connsiteX257" fmla="*/ 5449543 w 9077991"/>
              <a:gd name="connsiteY257" fmla="*/ 46290 h 221826"/>
              <a:gd name="connsiteX258" fmla="*/ 5449543 w 9077991"/>
              <a:gd name="connsiteY258" fmla="*/ 7942 h 221826"/>
              <a:gd name="connsiteX259" fmla="*/ 5468717 w 9077991"/>
              <a:gd name="connsiteY259" fmla="*/ 0 h 221826"/>
              <a:gd name="connsiteX260" fmla="*/ 5180365 w 9077991"/>
              <a:gd name="connsiteY260" fmla="*/ 0 h 221826"/>
              <a:gd name="connsiteX261" fmla="*/ 5199539 w 9077991"/>
              <a:gd name="connsiteY261" fmla="*/ 7942 h 221826"/>
              <a:gd name="connsiteX262" fmla="*/ 5265357 w 9077991"/>
              <a:gd name="connsiteY262" fmla="*/ 73761 h 221826"/>
              <a:gd name="connsiteX263" fmla="*/ 5331175 w 9077991"/>
              <a:gd name="connsiteY263" fmla="*/ 7942 h 221826"/>
              <a:gd name="connsiteX264" fmla="*/ 5369523 w 9077991"/>
              <a:gd name="connsiteY264" fmla="*/ 7942 h 221826"/>
              <a:gd name="connsiteX265" fmla="*/ 5369523 w 9077991"/>
              <a:gd name="connsiteY265" fmla="*/ 46290 h 221826"/>
              <a:gd name="connsiteX266" fmla="*/ 5303705 w 9077991"/>
              <a:gd name="connsiteY266" fmla="*/ 112108 h 221826"/>
              <a:gd name="connsiteX267" fmla="*/ 5367133 w 9077991"/>
              <a:gd name="connsiteY267" fmla="*/ 175537 h 221826"/>
              <a:gd name="connsiteX268" fmla="*/ 5367133 w 9077991"/>
              <a:gd name="connsiteY268" fmla="*/ 213885 h 221826"/>
              <a:gd name="connsiteX269" fmla="*/ 5367133 w 9077991"/>
              <a:gd name="connsiteY269" fmla="*/ 213884 h 221826"/>
              <a:gd name="connsiteX270" fmla="*/ 5328785 w 9077991"/>
              <a:gd name="connsiteY270" fmla="*/ 213884 h 221826"/>
              <a:gd name="connsiteX271" fmla="*/ 5265357 w 9077991"/>
              <a:gd name="connsiteY271" fmla="*/ 150455 h 221826"/>
              <a:gd name="connsiteX272" fmla="*/ 5201927 w 9077991"/>
              <a:gd name="connsiteY272" fmla="*/ 213884 h 221826"/>
              <a:gd name="connsiteX273" fmla="*/ 5163580 w 9077991"/>
              <a:gd name="connsiteY273" fmla="*/ 213884 h 221826"/>
              <a:gd name="connsiteX274" fmla="*/ 5163581 w 9077991"/>
              <a:gd name="connsiteY274" fmla="*/ 213884 h 221826"/>
              <a:gd name="connsiteX275" fmla="*/ 5163581 w 9077991"/>
              <a:gd name="connsiteY275" fmla="*/ 175537 h 221826"/>
              <a:gd name="connsiteX276" fmla="*/ 5227010 w 9077991"/>
              <a:gd name="connsiteY276" fmla="*/ 112108 h 221826"/>
              <a:gd name="connsiteX277" fmla="*/ 5161191 w 9077991"/>
              <a:gd name="connsiteY277" fmla="*/ 46290 h 221826"/>
              <a:gd name="connsiteX278" fmla="*/ 5161191 w 9077991"/>
              <a:gd name="connsiteY278" fmla="*/ 7942 h 221826"/>
              <a:gd name="connsiteX279" fmla="*/ 5180365 w 9077991"/>
              <a:gd name="connsiteY279" fmla="*/ 0 h 221826"/>
              <a:gd name="connsiteX280" fmla="*/ 4892012 w 9077991"/>
              <a:gd name="connsiteY280" fmla="*/ 0 h 221826"/>
              <a:gd name="connsiteX281" fmla="*/ 4911186 w 9077991"/>
              <a:gd name="connsiteY281" fmla="*/ 7942 h 221826"/>
              <a:gd name="connsiteX282" fmla="*/ 4977004 w 9077991"/>
              <a:gd name="connsiteY282" fmla="*/ 73761 h 221826"/>
              <a:gd name="connsiteX283" fmla="*/ 5042822 w 9077991"/>
              <a:gd name="connsiteY283" fmla="*/ 7942 h 221826"/>
              <a:gd name="connsiteX284" fmla="*/ 5081170 w 9077991"/>
              <a:gd name="connsiteY284" fmla="*/ 7942 h 221826"/>
              <a:gd name="connsiteX285" fmla="*/ 5081170 w 9077991"/>
              <a:gd name="connsiteY285" fmla="*/ 46290 h 221826"/>
              <a:gd name="connsiteX286" fmla="*/ 5015352 w 9077991"/>
              <a:gd name="connsiteY286" fmla="*/ 112108 h 221826"/>
              <a:gd name="connsiteX287" fmla="*/ 5078780 w 9077991"/>
              <a:gd name="connsiteY287" fmla="*/ 175537 h 221826"/>
              <a:gd name="connsiteX288" fmla="*/ 5078780 w 9077991"/>
              <a:gd name="connsiteY288" fmla="*/ 213885 h 221826"/>
              <a:gd name="connsiteX289" fmla="*/ 5078780 w 9077991"/>
              <a:gd name="connsiteY289" fmla="*/ 213884 h 221826"/>
              <a:gd name="connsiteX290" fmla="*/ 5040432 w 9077991"/>
              <a:gd name="connsiteY290" fmla="*/ 213884 h 221826"/>
              <a:gd name="connsiteX291" fmla="*/ 4977004 w 9077991"/>
              <a:gd name="connsiteY291" fmla="*/ 150455 h 221826"/>
              <a:gd name="connsiteX292" fmla="*/ 4913574 w 9077991"/>
              <a:gd name="connsiteY292" fmla="*/ 213884 h 221826"/>
              <a:gd name="connsiteX293" fmla="*/ 4875227 w 9077991"/>
              <a:gd name="connsiteY293" fmla="*/ 213884 h 221826"/>
              <a:gd name="connsiteX294" fmla="*/ 4875228 w 9077991"/>
              <a:gd name="connsiteY294" fmla="*/ 213884 h 221826"/>
              <a:gd name="connsiteX295" fmla="*/ 4875228 w 9077991"/>
              <a:gd name="connsiteY295" fmla="*/ 175537 h 221826"/>
              <a:gd name="connsiteX296" fmla="*/ 4938657 w 9077991"/>
              <a:gd name="connsiteY296" fmla="*/ 112108 h 221826"/>
              <a:gd name="connsiteX297" fmla="*/ 4872838 w 9077991"/>
              <a:gd name="connsiteY297" fmla="*/ 46290 h 221826"/>
              <a:gd name="connsiteX298" fmla="*/ 4872838 w 9077991"/>
              <a:gd name="connsiteY298" fmla="*/ 7942 h 221826"/>
              <a:gd name="connsiteX299" fmla="*/ 4892012 w 9077991"/>
              <a:gd name="connsiteY299" fmla="*/ 0 h 221826"/>
              <a:gd name="connsiteX300" fmla="*/ 4603660 w 9077991"/>
              <a:gd name="connsiteY300" fmla="*/ 0 h 221826"/>
              <a:gd name="connsiteX301" fmla="*/ 4622834 w 9077991"/>
              <a:gd name="connsiteY301" fmla="*/ 7942 h 221826"/>
              <a:gd name="connsiteX302" fmla="*/ 4688652 w 9077991"/>
              <a:gd name="connsiteY302" fmla="*/ 73761 h 221826"/>
              <a:gd name="connsiteX303" fmla="*/ 4754470 w 9077991"/>
              <a:gd name="connsiteY303" fmla="*/ 7942 h 221826"/>
              <a:gd name="connsiteX304" fmla="*/ 4792818 w 9077991"/>
              <a:gd name="connsiteY304" fmla="*/ 7942 h 221826"/>
              <a:gd name="connsiteX305" fmla="*/ 4792818 w 9077991"/>
              <a:gd name="connsiteY305" fmla="*/ 46290 h 221826"/>
              <a:gd name="connsiteX306" fmla="*/ 4727000 w 9077991"/>
              <a:gd name="connsiteY306" fmla="*/ 112108 h 221826"/>
              <a:gd name="connsiteX307" fmla="*/ 4790428 w 9077991"/>
              <a:gd name="connsiteY307" fmla="*/ 175537 h 221826"/>
              <a:gd name="connsiteX308" fmla="*/ 4790428 w 9077991"/>
              <a:gd name="connsiteY308" fmla="*/ 213885 h 221826"/>
              <a:gd name="connsiteX309" fmla="*/ 4790428 w 9077991"/>
              <a:gd name="connsiteY309" fmla="*/ 213884 h 221826"/>
              <a:gd name="connsiteX310" fmla="*/ 4752080 w 9077991"/>
              <a:gd name="connsiteY310" fmla="*/ 213884 h 221826"/>
              <a:gd name="connsiteX311" fmla="*/ 4688652 w 9077991"/>
              <a:gd name="connsiteY311" fmla="*/ 150455 h 221826"/>
              <a:gd name="connsiteX312" fmla="*/ 4625222 w 9077991"/>
              <a:gd name="connsiteY312" fmla="*/ 213884 h 221826"/>
              <a:gd name="connsiteX313" fmla="*/ 4586875 w 9077991"/>
              <a:gd name="connsiteY313" fmla="*/ 213884 h 221826"/>
              <a:gd name="connsiteX314" fmla="*/ 4586876 w 9077991"/>
              <a:gd name="connsiteY314" fmla="*/ 213884 h 221826"/>
              <a:gd name="connsiteX315" fmla="*/ 4586876 w 9077991"/>
              <a:gd name="connsiteY315" fmla="*/ 175537 h 221826"/>
              <a:gd name="connsiteX316" fmla="*/ 4650305 w 9077991"/>
              <a:gd name="connsiteY316" fmla="*/ 112108 h 221826"/>
              <a:gd name="connsiteX317" fmla="*/ 4584486 w 9077991"/>
              <a:gd name="connsiteY317" fmla="*/ 46290 h 221826"/>
              <a:gd name="connsiteX318" fmla="*/ 4584486 w 9077991"/>
              <a:gd name="connsiteY318" fmla="*/ 7942 h 221826"/>
              <a:gd name="connsiteX319" fmla="*/ 4603660 w 9077991"/>
              <a:gd name="connsiteY319" fmla="*/ 0 h 221826"/>
              <a:gd name="connsiteX320" fmla="*/ 4304343 w 9077991"/>
              <a:gd name="connsiteY320" fmla="*/ 0 h 221826"/>
              <a:gd name="connsiteX321" fmla="*/ 4323517 w 9077991"/>
              <a:gd name="connsiteY321" fmla="*/ 7942 h 221826"/>
              <a:gd name="connsiteX322" fmla="*/ 4389335 w 9077991"/>
              <a:gd name="connsiteY322" fmla="*/ 73761 h 221826"/>
              <a:gd name="connsiteX323" fmla="*/ 4455153 w 9077991"/>
              <a:gd name="connsiteY323" fmla="*/ 7942 h 221826"/>
              <a:gd name="connsiteX324" fmla="*/ 4493501 w 9077991"/>
              <a:gd name="connsiteY324" fmla="*/ 7942 h 221826"/>
              <a:gd name="connsiteX325" fmla="*/ 4493501 w 9077991"/>
              <a:gd name="connsiteY325" fmla="*/ 46290 h 221826"/>
              <a:gd name="connsiteX326" fmla="*/ 4427683 w 9077991"/>
              <a:gd name="connsiteY326" fmla="*/ 112108 h 221826"/>
              <a:gd name="connsiteX327" fmla="*/ 4491111 w 9077991"/>
              <a:gd name="connsiteY327" fmla="*/ 175537 h 221826"/>
              <a:gd name="connsiteX328" fmla="*/ 4491111 w 9077991"/>
              <a:gd name="connsiteY328" fmla="*/ 213885 h 221826"/>
              <a:gd name="connsiteX329" fmla="*/ 4491111 w 9077991"/>
              <a:gd name="connsiteY329" fmla="*/ 213884 h 221826"/>
              <a:gd name="connsiteX330" fmla="*/ 4452763 w 9077991"/>
              <a:gd name="connsiteY330" fmla="*/ 213884 h 221826"/>
              <a:gd name="connsiteX331" fmla="*/ 4389335 w 9077991"/>
              <a:gd name="connsiteY331" fmla="*/ 150455 h 221826"/>
              <a:gd name="connsiteX332" fmla="*/ 4325905 w 9077991"/>
              <a:gd name="connsiteY332" fmla="*/ 213884 h 221826"/>
              <a:gd name="connsiteX333" fmla="*/ 4287558 w 9077991"/>
              <a:gd name="connsiteY333" fmla="*/ 213884 h 221826"/>
              <a:gd name="connsiteX334" fmla="*/ 4287559 w 9077991"/>
              <a:gd name="connsiteY334" fmla="*/ 213884 h 221826"/>
              <a:gd name="connsiteX335" fmla="*/ 4287559 w 9077991"/>
              <a:gd name="connsiteY335" fmla="*/ 175537 h 221826"/>
              <a:gd name="connsiteX336" fmla="*/ 4350988 w 9077991"/>
              <a:gd name="connsiteY336" fmla="*/ 112108 h 221826"/>
              <a:gd name="connsiteX337" fmla="*/ 4285169 w 9077991"/>
              <a:gd name="connsiteY337" fmla="*/ 46290 h 221826"/>
              <a:gd name="connsiteX338" fmla="*/ 4285169 w 9077991"/>
              <a:gd name="connsiteY338" fmla="*/ 7942 h 221826"/>
              <a:gd name="connsiteX339" fmla="*/ 4304343 w 9077991"/>
              <a:gd name="connsiteY339" fmla="*/ 0 h 221826"/>
              <a:gd name="connsiteX340" fmla="*/ 4015990 w 9077991"/>
              <a:gd name="connsiteY340" fmla="*/ 0 h 221826"/>
              <a:gd name="connsiteX341" fmla="*/ 4035164 w 9077991"/>
              <a:gd name="connsiteY341" fmla="*/ 7942 h 221826"/>
              <a:gd name="connsiteX342" fmla="*/ 4100982 w 9077991"/>
              <a:gd name="connsiteY342" fmla="*/ 73761 h 221826"/>
              <a:gd name="connsiteX343" fmla="*/ 4166800 w 9077991"/>
              <a:gd name="connsiteY343" fmla="*/ 7942 h 221826"/>
              <a:gd name="connsiteX344" fmla="*/ 4205148 w 9077991"/>
              <a:gd name="connsiteY344" fmla="*/ 7942 h 221826"/>
              <a:gd name="connsiteX345" fmla="*/ 4205148 w 9077991"/>
              <a:gd name="connsiteY345" fmla="*/ 46290 h 221826"/>
              <a:gd name="connsiteX346" fmla="*/ 4139330 w 9077991"/>
              <a:gd name="connsiteY346" fmla="*/ 112108 h 221826"/>
              <a:gd name="connsiteX347" fmla="*/ 4202758 w 9077991"/>
              <a:gd name="connsiteY347" fmla="*/ 175537 h 221826"/>
              <a:gd name="connsiteX348" fmla="*/ 4202758 w 9077991"/>
              <a:gd name="connsiteY348" fmla="*/ 213885 h 221826"/>
              <a:gd name="connsiteX349" fmla="*/ 4202758 w 9077991"/>
              <a:gd name="connsiteY349" fmla="*/ 213884 h 221826"/>
              <a:gd name="connsiteX350" fmla="*/ 4164410 w 9077991"/>
              <a:gd name="connsiteY350" fmla="*/ 213884 h 221826"/>
              <a:gd name="connsiteX351" fmla="*/ 4100982 w 9077991"/>
              <a:gd name="connsiteY351" fmla="*/ 150455 h 221826"/>
              <a:gd name="connsiteX352" fmla="*/ 4037552 w 9077991"/>
              <a:gd name="connsiteY352" fmla="*/ 213884 h 221826"/>
              <a:gd name="connsiteX353" fmla="*/ 3999205 w 9077991"/>
              <a:gd name="connsiteY353" fmla="*/ 213884 h 221826"/>
              <a:gd name="connsiteX354" fmla="*/ 3999206 w 9077991"/>
              <a:gd name="connsiteY354" fmla="*/ 213884 h 221826"/>
              <a:gd name="connsiteX355" fmla="*/ 3999206 w 9077991"/>
              <a:gd name="connsiteY355" fmla="*/ 175537 h 221826"/>
              <a:gd name="connsiteX356" fmla="*/ 4062635 w 9077991"/>
              <a:gd name="connsiteY356" fmla="*/ 112108 h 221826"/>
              <a:gd name="connsiteX357" fmla="*/ 3996816 w 9077991"/>
              <a:gd name="connsiteY357" fmla="*/ 46290 h 221826"/>
              <a:gd name="connsiteX358" fmla="*/ 3996816 w 9077991"/>
              <a:gd name="connsiteY358" fmla="*/ 7942 h 221826"/>
              <a:gd name="connsiteX359" fmla="*/ 4015990 w 9077991"/>
              <a:gd name="connsiteY359" fmla="*/ 0 h 221826"/>
              <a:gd name="connsiteX360" fmla="*/ 3727638 w 9077991"/>
              <a:gd name="connsiteY360" fmla="*/ 0 h 221826"/>
              <a:gd name="connsiteX361" fmla="*/ 3746812 w 9077991"/>
              <a:gd name="connsiteY361" fmla="*/ 7942 h 221826"/>
              <a:gd name="connsiteX362" fmla="*/ 3812630 w 9077991"/>
              <a:gd name="connsiteY362" fmla="*/ 73761 h 221826"/>
              <a:gd name="connsiteX363" fmla="*/ 3878448 w 9077991"/>
              <a:gd name="connsiteY363" fmla="*/ 7942 h 221826"/>
              <a:gd name="connsiteX364" fmla="*/ 3916796 w 9077991"/>
              <a:gd name="connsiteY364" fmla="*/ 7942 h 221826"/>
              <a:gd name="connsiteX365" fmla="*/ 3916796 w 9077991"/>
              <a:gd name="connsiteY365" fmla="*/ 46290 h 221826"/>
              <a:gd name="connsiteX366" fmla="*/ 3850978 w 9077991"/>
              <a:gd name="connsiteY366" fmla="*/ 112108 h 221826"/>
              <a:gd name="connsiteX367" fmla="*/ 3914406 w 9077991"/>
              <a:gd name="connsiteY367" fmla="*/ 175537 h 221826"/>
              <a:gd name="connsiteX368" fmla="*/ 3914406 w 9077991"/>
              <a:gd name="connsiteY368" fmla="*/ 213885 h 221826"/>
              <a:gd name="connsiteX369" fmla="*/ 3914406 w 9077991"/>
              <a:gd name="connsiteY369" fmla="*/ 213884 h 221826"/>
              <a:gd name="connsiteX370" fmla="*/ 3876058 w 9077991"/>
              <a:gd name="connsiteY370" fmla="*/ 213884 h 221826"/>
              <a:gd name="connsiteX371" fmla="*/ 3812630 w 9077991"/>
              <a:gd name="connsiteY371" fmla="*/ 150456 h 221826"/>
              <a:gd name="connsiteX372" fmla="*/ 3749200 w 9077991"/>
              <a:gd name="connsiteY372" fmla="*/ 213884 h 221826"/>
              <a:gd name="connsiteX373" fmla="*/ 3710853 w 9077991"/>
              <a:gd name="connsiteY373" fmla="*/ 213884 h 221826"/>
              <a:gd name="connsiteX374" fmla="*/ 3710854 w 9077991"/>
              <a:gd name="connsiteY374" fmla="*/ 213884 h 221826"/>
              <a:gd name="connsiteX375" fmla="*/ 3710854 w 9077991"/>
              <a:gd name="connsiteY375" fmla="*/ 175537 h 221826"/>
              <a:gd name="connsiteX376" fmla="*/ 3774282 w 9077991"/>
              <a:gd name="connsiteY376" fmla="*/ 112108 h 221826"/>
              <a:gd name="connsiteX377" fmla="*/ 3708464 w 9077991"/>
              <a:gd name="connsiteY377" fmla="*/ 46290 h 221826"/>
              <a:gd name="connsiteX378" fmla="*/ 3708464 w 9077991"/>
              <a:gd name="connsiteY378" fmla="*/ 7942 h 221826"/>
              <a:gd name="connsiteX379" fmla="*/ 3727638 w 9077991"/>
              <a:gd name="connsiteY379" fmla="*/ 0 h 221826"/>
              <a:gd name="connsiteX380" fmla="*/ 3439285 w 9077991"/>
              <a:gd name="connsiteY380" fmla="*/ 0 h 221826"/>
              <a:gd name="connsiteX381" fmla="*/ 3458459 w 9077991"/>
              <a:gd name="connsiteY381" fmla="*/ 7942 h 221826"/>
              <a:gd name="connsiteX382" fmla="*/ 3524277 w 9077991"/>
              <a:gd name="connsiteY382" fmla="*/ 73761 h 221826"/>
              <a:gd name="connsiteX383" fmla="*/ 3590095 w 9077991"/>
              <a:gd name="connsiteY383" fmla="*/ 7942 h 221826"/>
              <a:gd name="connsiteX384" fmla="*/ 3628443 w 9077991"/>
              <a:gd name="connsiteY384" fmla="*/ 7942 h 221826"/>
              <a:gd name="connsiteX385" fmla="*/ 3628443 w 9077991"/>
              <a:gd name="connsiteY385" fmla="*/ 46290 h 221826"/>
              <a:gd name="connsiteX386" fmla="*/ 3562624 w 9077991"/>
              <a:gd name="connsiteY386" fmla="*/ 112108 h 221826"/>
              <a:gd name="connsiteX387" fmla="*/ 3626053 w 9077991"/>
              <a:gd name="connsiteY387" fmla="*/ 175537 h 221826"/>
              <a:gd name="connsiteX388" fmla="*/ 3626053 w 9077991"/>
              <a:gd name="connsiteY388" fmla="*/ 213885 h 221826"/>
              <a:gd name="connsiteX389" fmla="*/ 3626053 w 9077991"/>
              <a:gd name="connsiteY389" fmla="*/ 213884 h 221826"/>
              <a:gd name="connsiteX390" fmla="*/ 3587705 w 9077991"/>
              <a:gd name="connsiteY390" fmla="*/ 213884 h 221826"/>
              <a:gd name="connsiteX391" fmla="*/ 3524277 w 9077991"/>
              <a:gd name="connsiteY391" fmla="*/ 150456 h 221826"/>
              <a:gd name="connsiteX392" fmla="*/ 3460848 w 9077991"/>
              <a:gd name="connsiteY392" fmla="*/ 213884 h 221826"/>
              <a:gd name="connsiteX393" fmla="*/ 3422500 w 9077991"/>
              <a:gd name="connsiteY393" fmla="*/ 213884 h 221826"/>
              <a:gd name="connsiteX394" fmla="*/ 3422501 w 9077991"/>
              <a:gd name="connsiteY394" fmla="*/ 213884 h 221826"/>
              <a:gd name="connsiteX395" fmla="*/ 3422501 w 9077991"/>
              <a:gd name="connsiteY395" fmla="*/ 175537 h 221826"/>
              <a:gd name="connsiteX396" fmla="*/ 3485929 w 9077991"/>
              <a:gd name="connsiteY396" fmla="*/ 112108 h 221826"/>
              <a:gd name="connsiteX397" fmla="*/ 3420111 w 9077991"/>
              <a:gd name="connsiteY397" fmla="*/ 46290 h 221826"/>
              <a:gd name="connsiteX398" fmla="*/ 3420111 w 9077991"/>
              <a:gd name="connsiteY398" fmla="*/ 7942 h 221826"/>
              <a:gd name="connsiteX399" fmla="*/ 3439285 w 9077991"/>
              <a:gd name="connsiteY399" fmla="*/ 0 h 221826"/>
              <a:gd name="connsiteX400" fmla="*/ 3169417 w 9077991"/>
              <a:gd name="connsiteY400" fmla="*/ 0 h 221826"/>
              <a:gd name="connsiteX401" fmla="*/ 3188591 w 9077991"/>
              <a:gd name="connsiteY401" fmla="*/ 7942 h 221826"/>
              <a:gd name="connsiteX402" fmla="*/ 3254408 w 9077991"/>
              <a:gd name="connsiteY402" fmla="*/ 73761 h 221826"/>
              <a:gd name="connsiteX403" fmla="*/ 3320227 w 9077991"/>
              <a:gd name="connsiteY403" fmla="*/ 7942 h 221826"/>
              <a:gd name="connsiteX404" fmla="*/ 3358574 w 9077991"/>
              <a:gd name="connsiteY404" fmla="*/ 7942 h 221826"/>
              <a:gd name="connsiteX405" fmla="*/ 3358574 w 9077991"/>
              <a:gd name="connsiteY405" fmla="*/ 46290 h 221826"/>
              <a:gd name="connsiteX406" fmla="*/ 3292756 w 9077991"/>
              <a:gd name="connsiteY406" fmla="*/ 112108 h 221826"/>
              <a:gd name="connsiteX407" fmla="*/ 3356184 w 9077991"/>
              <a:gd name="connsiteY407" fmla="*/ 175537 h 221826"/>
              <a:gd name="connsiteX408" fmla="*/ 3356184 w 9077991"/>
              <a:gd name="connsiteY408" fmla="*/ 213885 h 221826"/>
              <a:gd name="connsiteX409" fmla="*/ 3356184 w 9077991"/>
              <a:gd name="connsiteY409" fmla="*/ 213884 h 221826"/>
              <a:gd name="connsiteX410" fmla="*/ 3317837 w 9077991"/>
              <a:gd name="connsiteY410" fmla="*/ 213884 h 221826"/>
              <a:gd name="connsiteX411" fmla="*/ 3254408 w 9077991"/>
              <a:gd name="connsiteY411" fmla="*/ 150456 h 221826"/>
              <a:gd name="connsiteX412" fmla="*/ 3190979 w 9077991"/>
              <a:gd name="connsiteY412" fmla="*/ 213884 h 221826"/>
              <a:gd name="connsiteX413" fmla="*/ 3152632 w 9077991"/>
              <a:gd name="connsiteY413" fmla="*/ 213884 h 221826"/>
              <a:gd name="connsiteX414" fmla="*/ 3152633 w 9077991"/>
              <a:gd name="connsiteY414" fmla="*/ 213884 h 221826"/>
              <a:gd name="connsiteX415" fmla="*/ 3152633 w 9077991"/>
              <a:gd name="connsiteY415" fmla="*/ 175537 h 221826"/>
              <a:gd name="connsiteX416" fmla="*/ 3216061 w 9077991"/>
              <a:gd name="connsiteY416" fmla="*/ 112108 h 221826"/>
              <a:gd name="connsiteX417" fmla="*/ 3150243 w 9077991"/>
              <a:gd name="connsiteY417" fmla="*/ 46290 h 221826"/>
              <a:gd name="connsiteX418" fmla="*/ 3150243 w 9077991"/>
              <a:gd name="connsiteY418" fmla="*/ 7942 h 221826"/>
              <a:gd name="connsiteX419" fmla="*/ 3169417 w 9077991"/>
              <a:gd name="connsiteY419" fmla="*/ 0 h 221826"/>
              <a:gd name="connsiteX420" fmla="*/ 2881064 w 9077991"/>
              <a:gd name="connsiteY420" fmla="*/ 0 h 221826"/>
              <a:gd name="connsiteX421" fmla="*/ 2900239 w 9077991"/>
              <a:gd name="connsiteY421" fmla="*/ 7942 h 221826"/>
              <a:gd name="connsiteX422" fmla="*/ 2966056 w 9077991"/>
              <a:gd name="connsiteY422" fmla="*/ 73761 h 221826"/>
              <a:gd name="connsiteX423" fmla="*/ 3031875 w 9077991"/>
              <a:gd name="connsiteY423" fmla="*/ 7942 h 221826"/>
              <a:gd name="connsiteX424" fmla="*/ 3070222 w 9077991"/>
              <a:gd name="connsiteY424" fmla="*/ 7942 h 221826"/>
              <a:gd name="connsiteX425" fmla="*/ 3070222 w 9077991"/>
              <a:gd name="connsiteY425" fmla="*/ 46290 h 221826"/>
              <a:gd name="connsiteX426" fmla="*/ 3004404 w 9077991"/>
              <a:gd name="connsiteY426" fmla="*/ 112108 h 221826"/>
              <a:gd name="connsiteX427" fmla="*/ 3067832 w 9077991"/>
              <a:gd name="connsiteY427" fmla="*/ 175537 h 221826"/>
              <a:gd name="connsiteX428" fmla="*/ 3067832 w 9077991"/>
              <a:gd name="connsiteY428" fmla="*/ 213885 h 221826"/>
              <a:gd name="connsiteX429" fmla="*/ 3067832 w 9077991"/>
              <a:gd name="connsiteY429" fmla="*/ 213884 h 221826"/>
              <a:gd name="connsiteX430" fmla="*/ 3029485 w 9077991"/>
              <a:gd name="connsiteY430" fmla="*/ 213884 h 221826"/>
              <a:gd name="connsiteX431" fmla="*/ 2966056 w 9077991"/>
              <a:gd name="connsiteY431" fmla="*/ 150456 h 221826"/>
              <a:gd name="connsiteX432" fmla="*/ 2902627 w 9077991"/>
              <a:gd name="connsiteY432" fmla="*/ 213884 h 221826"/>
              <a:gd name="connsiteX433" fmla="*/ 2864279 w 9077991"/>
              <a:gd name="connsiteY433" fmla="*/ 213884 h 221826"/>
              <a:gd name="connsiteX434" fmla="*/ 2864281 w 9077991"/>
              <a:gd name="connsiteY434" fmla="*/ 213884 h 221826"/>
              <a:gd name="connsiteX435" fmla="*/ 2864281 w 9077991"/>
              <a:gd name="connsiteY435" fmla="*/ 175537 h 221826"/>
              <a:gd name="connsiteX436" fmla="*/ 2927709 w 9077991"/>
              <a:gd name="connsiteY436" fmla="*/ 112108 h 221826"/>
              <a:gd name="connsiteX437" fmla="*/ 2861890 w 9077991"/>
              <a:gd name="connsiteY437" fmla="*/ 46290 h 221826"/>
              <a:gd name="connsiteX438" fmla="*/ 2861890 w 9077991"/>
              <a:gd name="connsiteY438" fmla="*/ 7942 h 221826"/>
              <a:gd name="connsiteX439" fmla="*/ 2881064 w 9077991"/>
              <a:gd name="connsiteY439" fmla="*/ 0 h 221826"/>
              <a:gd name="connsiteX440" fmla="*/ 2592713 w 9077991"/>
              <a:gd name="connsiteY440" fmla="*/ 0 h 221826"/>
              <a:gd name="connsiteX441" fmla="*/ 2611887 w 9077991"/>
              <a:gd name="connsiteY441" fmla="*/ 7942 h 221826"/>
              <a:gd name="connsiteX442" fmla="*/ 2677705 w 9077991"/>
              <a:gd name="connsiteY442" fmla="*/ 73761 h 221826"/>
              <a:gd name="connsiteX443" fmla="*/ 2743523 w 9077991"/>
              <a:gd name="connsiteY443" fmla="*/ 7942 h 221826"/>
              <a:gd name="connsiteX444" fmla="*/ 2781871 w 9077991"/>
              <a:gd name="connsiteY444" fmla="*/ 7942 h 221826"/>
              <a:gd name="connsiteX445" fmla="*/ 2781871 w 9077991"/>
              <a:gd name="connsiteY445" fmla="*/ 46290 h 221826"/>
              <a:gd name="connsiteX446" fmla="*/ 2716052 w 9077991"/>
              <a:gd name="connsiteY446" fmla="*/ 112108 h 221826"/>
              <a:gd name="connsiteX447" fmla="*/ 2779481 w 9077991"/>
              <a:gd name="connsiteY447" fmla="*/ 175537 h 221826"/>
              <a:gd name="connsiteX448" fmla="*/ 2779481 w 9077991"/>
              <a:gd name="connsiteY448" fmla="*/ 213885 h 221826"/>
              <a:gd name="connsiteX449" fmla="*/ 2779481 w 9077991"/>
              <a:gd name="connsiteY449" fmla="*/ 213884 h 221826"/>
              <a:gd name="connsiteX450" fmla="*/ 2741134 w 9077991"/>
              <a:gd name="connsiteY450" fmla="*/ 213884 h 221826"/>
              <a:gd name="connsiteX451" fmla="*/ 2677705 w 9077991"/>
              <a:gd name="connsiteY451" fmla="*/ 150456 h 221826"/>
              <a:gd name="connsiteX452" fmla="*/ 2614276 w 9077991"/>
              <a:gd name="connsiteY452" fmla="*/ 213884 h 221826"/>
              <a:gd name="connsiteX453" fmla="*/ 2575929 w 9077991"/>
              <a:gd name="connsiteY453" fmla="*/ 213884 h 221826"/>
              <a:gd name="connsiteX454" fmla="*/ 2575930 w 9077991"/>
              <a:gd name="connsiteY454" fmla="*/ 213884 h 221826"/>
              <a:gd name="connsiteX455" fmla="*/ 2575930 w 9077991"/>
              <a:gd name="connsiteY455" fmla="*/ 175537 h 221826"/>
              <a:gd name="connsiteX456" fmla="*/ 2639357 w 9077991"/>
              <a:gd name="connsiteY456" fmla="*/ 112108 h 221826"/>
              <a:gd name="connsiteX457" fmla="*/ 2573539 w 9077991"/>
              <a:gd name="connsiteY457" fmla="*/ 46290 h 221826"/>
              <a:gd name="connsiteX458" fmla="*/ 2573539 w 9077991"/>
              <a:gd name="connsiteY458" fmla="*/ 7942 h 221826"/>
              <a:gd name="connsiteX459" fmla="*/ 2592713 w 9077991"/>
              <a:gd name="connsiteY459" fmla="*/ 0 h 221826"/>
              <a:gd name="connsiteX460" fmla="*/ 2304362 w 9077991"/>
              <a:gd name="connsiteY460" fmla="*/ 0 h 221826"/>
              <a:gd name="connsiteX461" fmla="*/ 2323534 w 9077991"/>
              <a:gd name="connsiteY461" fmla="*/ 7942 h 221826"/>
              <a:gd name="connsiteX462" fmla="*/ 2389353 w 9077991"/>
              <a:gd name="connsiteY462" fmla="*/ 73761 h 221826"/>
              <a:gd name="connsiteX463" fmla="*/ 2455171 w 9077991"/>
              <a:gd name="connsiteY463" fmla="*/ 7942 h 221826"/>
              <a:gd name="connsiteX464" fmla="*/ 2493519 w 9077991"/>
              <a:gd name="connsiteY464" fmla="*/ 7942 h 221826"/>
              <a:gd name="connsiteX465" fmla="*/ 2493519 w 9077991"/>
              <a:gd name="connsiteY465" fmla="*/ 46290 h 221826"/>
              <a:gd name="connsiteX466" fmla="*/ 2427700 w 9077991"/>
              <a:gd name="connsiteY466" fmla="*/ 112108 h 221826"/>
              <a:gd name="connsiteX467" fmla="*/ 2491129 w 9077991"/>
              <a:gd name="connsiteY467" fmla="*/ 175537 h 221826"/>
              <a:gd name="connsiteX468" fmla="*/ 2491129 w 9077991"/>
              <a:gd name="connsiteY468" fmla="*/ 213885 h 221826"/>
              <a:gd name="connsiteX469" fmla="*/ 2491129 w 9077991"/>
              <a:gd name="connsiteY469" fmla="*/ 213884 h 221826"/>
              <a:gd name="connsiteX470" fmla="*/ 2452780 w 9077991"/>
              <a:gd name="connsiteY470" fmla="*/ 213884 h 221826"/>
              <a:gd name="connsiteX471" fmla="*/ 2389353 w 9077991"/>
              <a:gd name="connsiteY471" fmla="*/ 150456 h 221826"/>
              <a:gd name="connsiteX472" fmla="*/ 2325924 w 9077991"/>
              <a:gd name="connsiteY472" fmla="*/ 213884 h 221826"/>
              <a:gd name="connsiteX473" fmla="*/ 2287575 w 9077991"/>
              <a:gd name="connsiteY473" fmla="*/ 213884 h 221826"/>
              <a:gd name="connsiteX474" fmla="*/ 2287577 w 9077991"/>
              <a:gd name="connsiteY474" fmla="*/ 213884 h 221826"/>
              <a:gd name="connsiteX475" fmla="*/ 2287577 w 9077991"/>
              <a:gd name="connsiteY475" fmla="*/ 175537 h 221826"/>
              <a:gd name="connsiteX476" fmla="*/ 2351005 w 9077991"/>
              <a:gd name="connsiteY476" fmla="*/ 112108 h 221826"/>
              <a:gd name="connsiteX477" fmla="*/ 2285187 w 9077991"/>
              <a:gd name="connsiteY477" fmla="*/ 46290 h 221826"/>
              <a:gd name="connsiteX478" fmla="*/ 2285187 w 9077991"/>
              <a:gd name="connsiteY478" fmla="*/ 7942 h 221826"/>
              <a:gd name="connsiteX479" fmla="*/ 2304362 w 9077991"/>
              <a:gd name="connsiteY479" fmla="*/ 0 h 221826"/>
              <a:gd name="connsiteX480" fmla="*/ 2027100 w 9077991"/>
              <a:gd name="connsiteY480" fmla="*/ 0 h 221826"/>
              <a:gd name="connsiteX481" fmla="*/ 2046272 w 9077991"/>
              <a:gd name="connsiteY481" fmla="*/ 7942 h 221826"/>
              <a:gd name="connsiteX482" fmla="*/ 2112090 w 9077991"/>
              <a:gd name="connsiteY482" fmla="*/ 73761 h 221826"/>
              <a:gd name="connsiteX483" fmla="*/ 2177908 w 9077991"/>
              <a:gd name="connsiteY483" fmla="*/ 7942 h 221826"/>
              <a:gd name="connsiteX484" fmla="*/ 2216256 w 9077991"/>
              <a:gd name="connsiteY484" fmla="*/ 7942 h 221826"/>
              <a:gd name="connsiteX485" fmla="*/ 2216256 w 9077991"/>
              <a:gd name="connsiteY485" fmla="*/ 46290 h 221826"/>
              <a:gd name="connsiteX486" fmla="*/ 2150437 w 9077991"/>
              <a:gd name="connsiteY486" fmla="*/ 112108 h 221826"/>
              <a:gd name="connsiteX487" fmla="*/ 2213866 w 9077991"/>
              <a:gd name="connsiteY487" fmla="*/ 175537 h 221826"/>
              <a:gd name="connsiteX488" fmla="*/ 2213866 w 9077991"/>
              <a:gd name="connsiteY488" fmla="*/ 213885 h 221826"/>
              <a:gd name="connsiteX489" fmla="*/ 2213866 w 9077991"/>
              <a:gd name="connsiteY489" fmla="*/ 213884 h 221826"/>
              <a:gd name="connsiteX490" fmla="*/ 2175519 w 9077991"/>
              <a:gd name="connsiteY490" fmla="*/ 213884 h 221826"/>
              <a:gd name="connsiteX491" fmla="*/ 2112090 w 9077991"/>
              <a:gd name="connsiteY491" fmla="*/ 150456 h 221826"/>
              <a:gd name="connsiteX492" fmla="*/ 2048661 w 9077991"/>
              <a:gd name="connsiteY492" fmla="*/ 213884 h 221826"/>
              <a:gd name="connsiteX493" fmla="*/ 2010314 w 9077991"/>
              <a:gd name="connsiteY493" fmla="*/ 213884 h 221826"/>
              <a:gd name="connsiteX494" fmla="*/ 2010314 w 9077991"/>
              <a:gd name="connsiteY494" fmla="*/ 175537 h 221826"/>
              <a:gd name="connsiteX495" fmla="*/ 2073742 w 9077991"/>
              <a:gd name="connsiteY495" fmla="*/ 112108 h 221826"/>
              <a:gd name="connsiteX496" fmla="*/ 2007925 w 9077991"/>
              <a:gd name="connsiteY496" fmla="*/ 46290 h 221826"/>
              <a:gd name="connsiteX497" fmla="*/ 2007925 w 9077991"/>
              <a:gd name="connsiteY497" fmla="*/ 7942 h 221826"/>
              <a:gd name="connsiteX498" fmla="*/ 2027100 w 9077991"/>
              <a:gd name="connsiteY498" fmla="*/ 0 h 221826"/>
              <a:gd name="connsiteX499" fmla="*/ 1738747 w 9077991"/>
              <a:gd name="connsiteY499" fmla="*/ 0 h 221826"/>
              <a:gd name="connsiteX500" fmla="*/ 1757920 w 9077991"/>
              <a:gd name="connsiteY500" fmla="*/ 7942 h 221826"/>
              <a:gd name="connsiteX501" fmla="*/ 1823738 w 9077991"/>
              <a:gd name="connsiteY501" fmla="*/ 73761 h 221826"/>
              <a:gd name="connsiteX502" fmla="*/ 1889556 w 9077991"/>
              <a:gd name="connsiteY502" fmla="*/ 7942 h 221826"/>
              <a:gd name="connsiteX503" fmla="*/ 1927904 w 9077991"/>
              <a:gd name="connsiteY503" fmla="*/ 7942 h 221826"/>
              <a:gd name="connsiteX504" fmla="*/ 1927904 w 9077991"/>
              <a:gd name="connsiteY504" fmla="*/ 46290 h 221826"/>
              <a:gd name="connsiteX505" fmla="*/ 1862086 w 9077991"/>
              <a:gd name="connsiteY505" fmla="*/ 112108 h 221826"/>
              <a:gd name="connsiteX506" fmla="*/ 1925515 w 9077991"/>
              <a:gd name="connsiteY506" fmla="*/ 175537 h 221826"/>
              <a:gd name="connsiteX507" fmla="*/ 1925515 w 9077991"/>
              <a:gd name="connsiteY507" fmla="*/ 213885 h 221826"/>
              <a:gd name="connsiteX508" fmla="*/ 1925515 w 9077991"/>
              <a:gd name="connsiteY508" fmla="*/ 213884 h 221826"/>
              <a:gd name="connsiteX509" fmla="*/ 1887167 w 9077991"/>
              <a:gd name="connsiteY509" fmla="*/ 213884 h 221826"/>
              <a:gd name="connsiteX510" fmla="*/ 1823738 w 9077991"/>
              <a:gd name="connsiteY510" fmla="*/ 150456 h 221826"/>
              <a:gd name="connsiteX511" fmla="*/ 1760310 w 9077991"/>
              <a:gd name="connsiteY511" fmla="*/ 213884 h 221826"/>
              <a:gd name="connsiteX512" fmla="*/ 1721961 w 9077991"/>
              <a:gd name="connsiteY512" fmla="*/ 213884 h 221826"/>
              <a:gd name="connsiteX513" fmla="*/ 1721962 w 9077991"/>
              <a:gd name="connsiteY513" fmla="*/ 213884 h 221826"/>
              <a:gd name="connsiteX514" fmla="*/ 1721962 w 9077991"/>
              <a:gd name="connsiteY514" fmla="*/ 175537 h 221826"/>
              <a:gd name="connsiteX515" fmla="*/ 1785391 w 9077991"/>
              <a:gd name="connsiteY515" fmla="*/ 112108 h 221826"/>
              <a:gd name="connsiteX516" fmla="*/ 1719573 w 9077991"/>
              <a:gd name="connsiteY516" fmla="*/ 46290 h 221826"/>
              <a:gd name="connsiteX517" fmla="*/ 1719573 w 9077991"/>
              <a:gd name="connsiteY517" fmla="*/ 7942 h 221826"/>
              <a:gd name="connsiteX518" fmla="*/ 1738747 w 9077991"/>
              <a:gd name="connsiteY518" fmla="*/ 0 h 221826"/>
              <a:gd name="connsiteX519" fmla="*/ 1450394 w 9077991"/>
              <a:gd name="connsiteY519" fmla="*/ 0 h 221826"/>
              <a:gd name="connsiteX520" fmla="*/ 1469568 w 9077991"/>
              <a:gd name="connsiteY520" fmla="*/ 7942 h 221826"/>
              <a:gd name="connsiteX521" fmla="*/ 1535386 w 9077991"/>
              <a:gd name="connsiteY521" fmla="*/ 73761 h 221826"/>
              <a:gd name="connsiteX522" fmla="*/ 1601204 w 9077991"/>
              <a:gd name="connsiteY522" fmla="*/ 7942 h 221826"/>
              <a:gd name="connsiteX523" fmla="*/ 1639551 w 9077991"/>
              <a:gd name="connsiteY523" fmla="*/ 7942 h 221826"/>
              <a:gd name="connsiteX524" fmla="*/ 1639551 w 9077991"/>
              <a:gd name="connsiteY524" fmla="*/ 46290 h 221826"/>
              <a:gd name="connsiteX525" fmla="*/ 1573733 w 9077991"/>
              <a:gd name="connsiteY525" fmla="*/ 112108 h 221826"/>
              <a:gd name="connsiteX526" fmla="*/ 1637162 w 9077991"/>
              <a:gd name="connsiteY526" fmla="*/ 175537 h 221826"/>
              <a:gd name="connsiteX527" fmla="*/ 1637162 w 9077991"/>
              <a:gd name="connsiteY527" fmla="*/ 213885 h 221826"/>
              <a:gd name="connsiteX528" fmla="*/ 1637162 w 9077991"/>
              <a:gd name="connsiteY528" fmla="*/ 213884 h 221826"/>
              <a:gd name="connsiteX529" fmla="*/ 1598814 w 9077991"/>
              <a:gd name="connsiteY529" fmla="*/ 213884 h 221826"/>
              <a:gd name="connsiteX530" fmla="*/ 1535386 w 9077991"/>
              <a:gd name="connsiteY530" fmla="*/ 150456 h 221826"/>
              <a:gd name="connsiteX531" fmla="*/ 1471956 w 9077991"/>
              <a:gd name="connsiteY531" fmla="*/ 213884 h 221826"/>
              <a:gd name="connsiteX532" fmla="*/ 1433608 w 9077991"/>
              <a:gd name="connsiteY532" fmla="*/ 213884 h 221826"/>
              <a:gd name="connsiteX533" fmla="*/ 1433610 w 9077991"/>
              <a:gd name="connsiteY533" fmla="*/ 213884 h 221826"/>
              <a:gd name="connsiteX534" fmla="*/ 1433610 w 9077991"/>
              <a:gd name="connsiteY534" fmla="*/ 175537 h 221826"/>
              <a:gd name="connsiteX535" fmla="*/ 1497039 w 9077991"/>
              <a:gd name="connsiteY535" fmla="*/ 112108 h 221826"/>
              <a:gd name="connsiteX536" fmla="*/ 1431220 w 9077991"/>
              <a:gd name="connsiteY536" fmla="*/ 46290 h 221826"/>
              <a:gd name="connsiteX537" fmla="*/ 1431220 w 9077991"/>
              <a:gd name="connsiteY537" fmla="*/ 7942 h 221826"/>
              <a:gd name="connsiteX538" fmla="*/ 1450394 w 9077991"/>
              <a:gd name="connsiteY538" fmla="*/ 0 h 221826"/>
              <a:gd name="connsiteX539" fmla="*/ 1162042 w 9077991"/>
              <a:gd name="connsiteY539" fmla="*/ 0 h 221826"/>
              <a:gd name="connsiteX540" fmla="*/ 1181216 w 9077991"/>
              <a:gd name="connsiteY540" fmla="*/ 7942 h 221826"/>
              <a:gd name="connsiteX541" fmla="*/ 1247034 w 9077991"/>
              <a:gd name="connsiteY541" fmla="*/ 73761 h 221826"/>
              <a:gd name="connsiteX542" fmla="*/ 1312853 w 9077991"/>
              <a:gd name="connsiteY542" fmla="*/ 7942 h 221826"/>
              <a:gd name="connsiteX543" fmla="*/ 1351200 w 9077991"/>
              <a:gd name="connsiteY543" fmla="*/ 7942 h 221826"/>
              <a:gd name="connsiteX544" fmla="*/ 1351200 w 9077991"/>
              <a:gd name="connsiteY544" fmla="*/ 46290 h 221826"/>
              <a:gd name="connsiteX545" fmla="*/ 1285381 w 9077991"/>
              <a:gd name="connsiteY545" fmla="*/ 112108 h 221826"/>
              <a:gd name="connsiteX546" fmla="*/ 1348810 w 9077991"/>
              <a:gd name="connsiteY546" fmla="*/ 175537 h 221826"/>
              <a:gd name="connsiteX547" fmla="*/ 1348810 w 9077991"/>
              <a:gd name="connsiteY547" fmla="*/ 213885 h 221826"/>
              <a:gd name="connsiteX548" fmla="*/ 1348810 w 9077991"/>
              <a:gd name="connsiteY548" fmla="*/ 213884 h 221826"/>
              <a:gd name="connsiteX549" fmla="*/ 1310463 w 9077991"/>
              <a:gd name="connsiteY549" fmla="*/ 213884 h 221826"/>
              <a:gd name="connsiteX550" fmla="*/ 1247034 w 9077991"/>
              <a:gd name="connsiteY550" fmla="*/ 150456 h 221826"/>
              <a:gd name="connsiteX551" fmla="*/ 1183605 w 9077991"/>
              <a:gd name="connsiteY551" fmla="*/ 213884 h 221826"/>
              <a:gd name="connsiteX552" fmla="*/ 1145257 w 9077991"/>
              <a:gd name="connsiteY552" fmla="*/ 213884 h 221826"/>
              <a:gd name="connsiteX553" fmla="*/ 1145258 w 9077991"/>
              <a:gd name="connsiteY553" fmla="*/ 213884 h 221826"/>
              <a:gd name="connsiteX554" fmla="*/ 1145258 w 9077991"/>
              <a:gd name="connsiteY554" fmla="*/ 175537 h 221826"/>
              <a:gd name="connsiteX555" fmla="*/ 1208687 w 9077991"/>
              <a:gd name="connsiteY555" fmla="*/ 112108 h 221826"/>
              <a:gd name="connsiteX556" fmla="*/ 1142869 w 9077991"/>
              <a:gd name="connsiteY556" fmla="*/ 46290 h 221826"/>
              <a:gd name="connsiteX557" fmla="*/ 1142869 w 9077991"/>
              <a:gd name="connsiteY557" fmla="*/ 7942 h 221826"/>
              <a:gd name="connsiteX558" fmla="*/ 1162042 w 9077991"/>
              <a:gd name="connsiteY558" fmla="*/ 0 h 221826"/>
              <a:gd name="connsiteX559" fmla="*/ 892173 w 9077991"/>
              <a:gd name="connsiteY559" fmla="*/ 0 h 221826"/>
              <a:gd name="connsiteX560" fmla="*/ 911347 w 9077991"/>
              <a:gd name="connsiteY560" fmla="*/ 7942 h 221826"/>
              <a:gd name="connsiteX561" fmla="*/ 977165 w 9077991"/>
              <a:gd name="connsiteY561" fmla="*/ 73761 h 221826"/>
              <a:gd name="connsiteX562" fmla="*/ 1042983 w 9077991"/>
              <a:gd name="connsiteY562" fmla="*/ 7942 h 221826"/>
              <a:gd name="connsiteX563" fmla="*/ 1081331 w 9077991"/>
              <a:gd name="connsiteY563" fmla="*/ 7942 h 221826"/>
              <a:gd name="connsiteX564" fmla="*/ 1081331 w 9077991"/>
              <a:gd name="connsiteY564" fmla="*/ 46290 h 221826"/>
              <a:gd name="connsiteX565" fmla="*/ 1015512 w 9077991"/>
              <a:gd name="connsiteY565" fmla="*/ 112108 h 221826"/>
              <a:gd name="connsiteX566" fmla="*/ 1078941 w 9077991"/>
              <a:gd name="connsiteY566" fmla="*/ 175537 h 221826"/>
              <a:gd name="connsiteX567" fmla="*/ 1078941 w 9077991"/>
              <a:gd name="connsiteY567" fmla="*/ 213885 h 221826"/>
              <a:gd name="connsiteX568" fmla="*/ 1078941 w 9077991"/>
              <a:gd name="connsiteY568" fmla="*/ 213884 h 221826"/>
              <a:gd name="connsiteX569" fmla="*/ 1040593 w 9077991"/>
              <a:gd name="connsiteY569" fmla="*/ 213884 h 221826"/>
              <a:gd name="connsiteX570" fmla="*/ 977165 w 9077991"/>
              <a:gd name="connsiteY570" fmla="*/ 150456 h 221826"/>
              <a:gd name="connsiteX571" fmla="*/ 913735 w 9077991"/>
              <a:gd name="connsiteY571" fmla="*/ 213884 h 221826"/>
              <a:gd name="connsiteX572" fmla="*/ 875388 w 9077991"/>
              <a:gd name="connsiteY572" fmla="*/ 213884 h 221826"/>
              <a:gd name="connsiteX573" fmla="*/ 875389 w 9077991"/>
              <a:gd name="connsiteY573" fmla="*/ 213884 h 221826"/>
              <a:gd name="connsiteX574" fmla="*/ 875389 w 9077991"/>
              <a:gd name="connsiteY574" fmla="*/ 175537 h 221826"/>
              <a:gd name="connsiteX575" fmla="*/ 938818 w 9077991"/>
              <a:gd name="connsiteY575" fmla="*/ 112108 h 221826"/>
              <a:gd name="connsiteX576" fmla="*/ 872999 w 9077991"/>
              <a:gd name="connsiteY576" fmla="*/ 46290 h 221826"/>
              <a:gd name="connsiteX577" fmla="*/ 872999 w 9077991"/>
              <a:gd name="connsiteY577" fmla="*/ 7942 h 221826"/>
              <a:gd name="connsiteX578" fmla="*/ 892173 w 9077991"/>
              <a:gd name="connsiteY578" fmla="*/ 0 h 221826"/>
              <a:gd name="connsiteX579" fmla="*/ 603821 w 9077991"/>
              <a:gd name="connsiteY579" fmla="*/ 0 h 221826"/>
              <a:gd name="connsiteX580" fmla="*/ 622995 w 9077991"/>
              <a:gd name="connsiteY580" fmla="*/ 7942 h 221826"/>
              <a:gd name="connsiteX581" fmla="*/ 688814 w 9077991"/>
              <a:gd name="connsiteY581" fmla="*/ 73761 h 221826"/>
              <a:gd name="connsiteX582" fmla="*/ 754632 w 9077991"/>
              <a:gd name="connsiteY582" fmla="*/ 7942 h 221826"/>
              <a:gd name="connsiteX583" fmla="*/ 792979 w 9077991"/>
              <a:gd name="connsiteY583" fmla="*/ 7942 h 221826"/>
              <a:gd name="connsiteX584" fmla="*/ 792979 w 9077991"/>
              <a:gd name="connsiteY584" fmla="*/ 46290 h 221826"/>
              <a:gd name="connsiteX585" fmla="*/ 727161 w 9077991"/>
              <a:gd name="connsiteY585" fmla="*/ 112108 h 221826"/>
              <a:gd name="connsiteX586" fmla="*/ 790589 w 9077991"/>
              <a:gd name="connsiteY586" fmla="*/ 175537 h 221826"/>
              <a:gd name="connsiteX587" fmla="*/ 790589 w 9077991"/>
              <a:gd name="connsiteY587" fmla="*/ 213885 h 221826"/>
              <a:gd name="connsiteX588" fmla="*/ 790589 w 9077991"/>
              <a:gd name="connsiteY588" fmla="*/ 213884 h 221826"/>
              <a:gd name="connsiteX589" fmla="*/ 752241 w 9077991"/>
              <a:gd name="connsiteY589" fmla="*/ 213884 h 221826"/>
              <a:gd name="connsiteX590" fmla="*/ 688814 w 9077991"/>
              <a:gd name="connsiteY590" fmla="*/ 150456 h 221826"/>
              <a:gd name="connsiteX591" fmla="*/ 625383 w 9077991"/>
              <a:gd name="connsiteY591" fmla="*/ 213884 h 221826"/>
              <a:gd name="connsiteX592" fmla="*/ 587036 w 9077991"/>
              <a:gd name="connsiteY592" fmla="*/ 213884 h 221826"/>
              <a:gd name="connsiteX593" fmla="*/ 587037 w 9077991"/>
              <a:gd name="connsiteY593" fmla="*/ 213884 h 221826"/>
              <a:gd name="connsiteX594" fmla="*/ 587037 w 9077991"/>
              <a:gd name="connsiteY594" fmla="*/ 175537 h 221826"/>
              <a:gd name="connsiteX595" fmla="*/ 650466 w 9077991"/>
              <a:gd name="connsiteY595" fmla="*/ 112108 h 221826"/>
              <a:gd name="connsiteX596" fmla="*/ 584647 w 9077991"/>
              <a:gd name="connsiteY596" fmla="*/ 46290 h 221826"/>
              <a:gd name="connsiteX597" fmla="*/ 584647 w 9077991"/>
              <a:gd name="connsiteY597" fmla="*/ 7942 h 221826"/>
              <a:gd name="connsiteX598" fmla="*/ 603821 w 9077991"/>
              <a:gd name="connsiteY598" fmla="*/ 0 h 221826"/>
              <a:gd name="connsiteX599" fmla="*/ 315468 w 9077991"/>
              <a:gd name="connsiteY599" fmla="*/ 0 h 221826"/>
              <a:gd name="connsiteX600" fmla="*/ 334642 w 9077991"/>
              <a:gd name="connsiteY600" fmla="*/ 7942 h 221826"/>
              <a:gd name="connsiteX601" fmla="*/ 400460 w 9077991"/>
              <a:gd name="connsiteY601" fmla="*/ 73761 h 221826"/>
              <a:gd name="connsiteX602" fmla="*/ 466279 w 9077991"/>
              <a:gd name="connsiteY602" fmla="*/ 7942 h 221826"/>
              <a:gd name="connsiteX603" fmla="*/ 504626 w 9077991"/>
              <a:gd name="connsiteY603" fmla="*/ 7942 h 221826"/>
              <a:gd name="connsiteX604" fmla="*/ 504626 w 9077991"/>
              <a:gd name="connsiteY604" fmla="*/ 46290 h 221826"/>
              <a:gd name="connsiteX605" fmla="*/ 438807 w 9077991"/>
              <a:gd name="connsiteY605" fmla="*/ 112108 h 221826"/>
              <a:gd name="connsiteX606" fmla="*/ 502236 w 9077991"/>
              <a:gd name="connsiteY606" fmla="*/ 175537 h 221826"/>
              <a:gd name="connsiteX607" fmla="*/ 502236 w 9077991"/>
              <a:gd name="connsiteY607" fmla="*/ 213885 h 221826"/>
              <a:gd name="connsiteX608" fmla="*/ 502236 w 9077991"/>
              <a:gd name="connsiteY608" fmla="*/ 213884 h 221826"/>
              <a:gd name="connsiteX609" fmla="*/ 463889 w 9077991"/>
              <a:gd name="connsiteY609" fmla="*/ 213884 h 221826"/>
              <a:gd name="connsiteX610" fmla="*/ 400460 w 9077991"/>
              <a:gd name="connsiteY610" fmla="*/ 150456 h 221826"/>
              <a:gd name="connsiteX611" fmla="*/ 337030 w 9077991"/>
              <a:gd name="connsiteY611" fmla="*/ 213884 h 221826"/>
              <a:gd name="connsiteX612" fmla="*/ 298683 w 9077991"/>
              <a:gd name="connsiteY612" fmla="*/ 213884 h 221826"/>
              <a:gd name="connsiteX613" fmla="*/ 298685 w 9077991"/>
              <a:gd name="connsiteY613" fmla="*/ 213884 h 221826"/>
              <a:gd name="connsiteX614" fmla="*/ 298685 w 9077991"/>
              <a:gd name="connsiteY614" fmla="*/ 175537 h 221826"/>
              <a:gd name="connsiteX615" fmla="*/ 362112 w 9077991"/>
              <a:gd name="connsiteY615" fmla="*/ 112108 h 221826"/>
              <a:gd name="connsiteX616" fmla="*/ 296295 w 9077991"/>
              <a:gd name="connsiteY616" fmla="*/ 46290 h 221826"/>
              <a:gd name="connsiteX617" fmla="*/ 296295 w 9077991"/>
              <a:gd name="connsiteY617" fmla="*/ 7942 h 221826"/>
              <a:gd name="connsiteX618" fmla="*/ 315468 w 9077991"/>
              <a:gd name="connsiteY618" fmla="*/ 0 h 221826"/>
              <a:gd name="connsiteX619" fmla="*/ 27117 w 9077991"/>
              <a:gd name="connsiteY619" fmla="*/ 0 h 221826"/>
              <a:gd name="connsiteX620" fmla="*/ 46290 w 9077991"/>
              <a:gd name="connsiteY620" fmla="*/ 7942 h 221826"/>
              <a:gd name="connsiteX621" fmla="*/ 112108 w 9077991"/>
              <a:gd name="connsiteY621" fmla="*/ 73761 h 221826"/>
              <a:gd name="connsiteX622" fmla="*/ 177926 w 9077991"/>
              <a:gd name="connsiteY622" fmla="*/ 7942 h 221826"/>
              <a:gd name="connsiteX623" fmla="*/ 216274 w 9077991"/>
              <a:gd name="connsiteY623" fmla="*/ 7942 h 221826"/>
              <a:gd name="connsiteX624" fmla="*/ 216274 w 9077991"/>
              <a:gd name="connsiteY624" fmla="*/ 46290 h 221826"/>
              <a:gd name="connsiteX625" fmla="*/ 150457 w 9077991"/>
              <a:gd name="connsiteY625" fmla="*/ 112108 h 221826"/>
              <a:gd name="connsiteX626" fmla="*/ 213884 w 9077991"/>
              <a:gd name="connsiteY626" fmla="*/ 175537 h 221826"/>
              <a:gd name="connsiteX627" fmla="*/ 213884 w 9077991"/>
              <a:gd name="connsiteY627" fmla="*/ 213885 h 221826"/>
              <a:gd name="connsiteX628" fmla="*/ 213884 w 9077991"/>
              <a:gd name="connsiteY628" fmla="*/ 213884 h 221826"/>
              <a:gd name="connsiteX629" fmla="*/ 175537 w 9077991"/>
              <a:gd name="connsiteY629" fmla="*/ 213884 h 221826"/>
              <a:gd name="connsiteX630" fmla="*/ 112108 w 9077991"/>
              <a:gd name="connsiteY630" fmla="*/ 150456 h 221826"/>
              <a:gd name="connsiteX631" fmla="*/ 48679 w 9077991"/>
              <a:gd name="connsiteY631" fmla="*/ 213884 h 221826"/>
              <a:gd name="connsiteX632" fmla="*/ 10331 w 9077991"/>
              <a:gd name="connsiteY632" fmla="*/ 213884 h 221826"/>
              <a:gd name="connsiteX633" fmla="*/ 10333 w 9077991"/>
              <a:gd name="connsiteY633" fmla="*/ 213884 h 221826"/>
              <a:gd name="connsiteX634" fmla="*/ 10333 w 9077991"/>
              <a:gd name="connsiteY634" fmla="*/ 175537 h 221826"/>
              <a:gd name="connsiteX635" fmla="*/ 73761 w 9077991"/>
              <a:gd name="connsiteY635" fmla="*/ 112108 h 221826"/>
              <a:gd name="connsiteX636" fmla="*/ 7943 w 9077991"/>
              <a:gd name="connsiteY636" fmla="*/ 46290 h 221826"/>
              <a:gd name="connsiteX637" fmla="*/ 7943 w 9077991"/>
              <a:gd name="connsiteY637" fmla="*/ 7942 h 221826"/>
              <a:gd name="connsiteX638" fmla="*/ 27117 w 9077991"/>
              <a:gd name="connsiteY638" fmla="*/ 0 h 22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</a:cxnLst>
            <a:rect l="l" t="t" r="r" b="b"/>
            <a:pathLst>
              <a:path w="9077991" h="221826">
                <a:moveTo>
                  <a:pt x="8880892" y="0"/>
                </a:moveTo>
                <a:cubicBezTo>
                  <a:pt x="8887831" y="0"/>
                  <a:pt x="8894771" y="2647"/>
                  <a:pt x="8900066" y="7942"/>
                </a:cubicBezTo>
                <a:lnTo>
                  <a:pt x="8965884" y="73760"/>
                </a:lnTo>
                <a:lnTo>
                  <a:pt x="9031702" y="7942"/>
                </a:lnTo>
                <a:cubicBezTo>
                  <a:pt x="9042292" y="-2647"/>
                  <a:pt x="9059460" y="-2647"/>
                  <a:pt x="9070050" y="7942"/>
                </a:cubicBezTo>
                <a:cubicBezTo>
                  <a:pt x="9080639" y="18532"/>
                  <a:pt x="9080639" y="35701"/>
                  <a:pt x="9070050" y="46290"/>
                </a:cubicBezTo>
                <a:lnTo>
                  <a:pt x="9004231" y="112108"/>
                </a:lnTo>
                <a:lnTo>
                  <a:pt x="9067660" y="175537"/>
                </a:lnTo>
                <a:cubicBezTo>
                  <a:pt x="9078249" y="186127"/>
                  <a:pt x="9078249" y="203296"/>
                  <a:pt x="9067660" y="213885"/>
                </a:cubicBezTo>
                <a:lnTo>
                  <a:pt x="9067660" y="213884"/>
                </a:lnTo>
                <a:cubicBezTo>
                  <a:pt x="9057070" y="224473"/>
                  <a:pt x="9039902" y="224473"/>
                  <a:pt x="9029312" y="213884"/>
                </a:cubicBezTo>
                <a:lnTo>
                  <a:pt x="8965884" y="150455"/>
                </a:lnTo>
                <a:lnTo>
                  <a:pt x="8902454" y="213884"/>
                </a:lnTo>
                <a:cubicBezTo>
                  <a:pt x="8891865" y="224474"/>
                  <a:pt x="8874696" y="224474"/>
                  <a:pt x="8864106" y="213884"/>
                </a:cubicBezTo>
                <a:lnTo>
                  <a:pt x="8864108" y="213884"/>
                </a:lnTo>
                <a:cubicBezTo>
                  <a:pt x="8853518" y="203295"/>
                  <a:pt x="8853518" y="186126"/>
                  <a:pt x="8864108" y="175537"/>
                </a:cubicBezTo>
                <a:lnTo>
                  <a:pt x="8927536" y="112108"/>
                </a:lnTo>
                <a:lnTo>
                  <a:pt x="8861718" y="46290"/>
                </a:lnTo>
                <a:cubicBezTo>
                  <a:pt x="8851128" y="35700"/>
                  <a:pt x="8851128" y="18531"/>
                  <a:pt x="8861718" y="7942"/>
                </a:cubicBezTo>
                <a:cubicBezTo>
                  <a:pt x="8867013" y="2647"/>
                  <a:pt x="8873952" y="0"/>
                  <a:pt x="8880892" y="0"/>
                </a:cubicBezTo>
                <a:close/>
                <a:moveTo>
                  <a:pt x="8592539" y="0"/>
                </a:moveTo>
                <a:cubicBezTo>
                  <a:pt x="8599478" y="0"/>
                  <a:pt x="8606418" y="2647"/>
                  <a:pt x="8611713" y="7942"/>
                </a:cubicBezTo>
                <a:lnTo>
                  <a:pt x="8677531" y="73761"/>
                </a:lnTo>
                <a:lnTo>
                  <a:pt x="8743349" y="7942"/>
                </a:lnTo>
                <a:cubicBezTo>
                  <a:pt x="8753939" y="-2647"/>
                  <a:pt x="8771107" y="-2647"/>
                  <a:pt x="8781697" y="7942"/>
                </a:cubicBezTo>
                <a:cubicBezTo>
                  <a:pt x="8792286" y="18532"/>
                  <a:pt x="8792286" y="35701"/>
                  <a:pt x="8781697" y="46290"/>
                </a:cubicBezTo>
                <a:lnTo>
                  <a:pt x="8715878" y="112108"/>
                </a:lnTo>
                <a:lnTo>
                  <a:pt x="8779307" y="175537"/>
                </a:lnTo>
                <a:cubicBezTo>
                  <a:pt x="8789896" y="186127"/>
                  <a:pt x="8789896" y="203296"/>
                  <a:pt x="8779307" y="213885"/>
                </a:cubicBezTo>
                <a:lnTo>
                  <a:pt x="8779307" y="213884"/>
                </a:lnTo>
                <a:cubicBezTo>
                  <a:pt x="8768717" y="224473"/>
                  <a:pt x="8751549" y="224473"/>
                  <a:pt x="8740959" y="213884"/>
                </a:cubicBezTo>
                <a:lnTo>
                  <a:pt x="8677531" y="150455"/>
                </a:lnTo>
                <a:lnTo>
                  <a:pt x="8614101" y="213884"/>
                </a:lnTo>
                <a:cubicBezTo>
                  <a:pt x="8603512" y="224474"/>
                  <a:pt x="8586343" y="224474"/>
                  <a:pt x="8575753" y="213884"/>
                </a:cubicBezTo>
                <a:lnTo>
                  <a:pt x="8575755" y="213884"/>
                </a:lnTo>
                <a:cubicBezTo>
                  <a:pt x="8565165" y="203295"/>
                  <a:pt x="8565165" y="186126"/>
                  <a:pt x="8575755" y="175537"/>
                </a:cubicBezTo>
                <a:lnTo>
                  <a:pt x="8639183" y="112108"/>
                </a:lnTo>
                <a:lnTo>
                  <a:pt x="8573365" y="46290"/>
                </a:lnTo>
                <a:cubicBezTo>
                  <a:pt x="8562775" y="35700"/>
                  <a:pt x="8562775" y="18531"/>
                  <a:pt x="8573365" y="7942"/>
                </a:cubicBezTo>
                <a:cubicBezTo>
                  <a:pt x="8578660" y="2647"/>
                  <a:pt x="8585599" y="0"/>
                  <a:pt x="8592539" y="0"/>
                </a:cubicBezTo>
                <a:close/>
                <a:moveTo>
                  <a:pt x="8304187" y="0"/>
                </a:moveTo>
                <a:cubicBezTo>
                  <a:pt x="8311126" y="0"/>
                  <a:pt x="8318066" y="2647"/>
                  <a:pt x="8323361" y="7942"/>
                </a:cubicBezTo>
                <a:lnTo>
                  <a:pt x="8389179" y="73760"/>
                </a:lnTo>
                <a:lnTo>
                  <a:pt x="8454997" y="7942"/>
                </a:lnTo>
                <a:cubicBezTo>
                  <a:pt x="8465587" y="-2647"/>
                  <a:pt x="8482755" y="-2647"/>
                  <a:pt x="8493345" y="7942"/>
                </a:cubicBezTo>
                <a:cubicBezTo>
                  <a:pt x="8503934" y="18532"/>
                  <a:pt x="8503934" y="35701"/>
                  <a:pt x="8493345" y="46290"/>
                </a:cubicBezTo>
                <a:lnTo>
                  <a:pt x="8427526" y="112108"/>
                </a:lnTo>
                <a:lnTo>
                  <a:pt x="8490955" y="175537"/>
                </a:lnTo>
                <a:cubicBezTo>
                  <a:pt x="8501544" y="186127"/>
                  <a:pt x="8501544" y="203296"/>
                  <a:pt x="8490955" y="213885"/>
                </a:cubicBezTo>
                <a:lnTo>
                  <a:pt x="8490955" y="213884"/>
                </a:lnTo>
                <a:cubicBezTo>
                  <a:pt x="8480365" y="224473"/>
                  <a:pt x="8463197" y="224473"/>
                  <a:pt x="8452607" y="213884"/>
                </a:cubicBezTo>
                <a:lnTo>
                  <a:pt x="8389179" y="150455"/>
                </a:lnTo>
                <a:lnTo>
                  <a:pt x="8325749" y="213884"/>
                </a:lnTo>
                <a:cubicBezTo>
                  <a:pt x="8315160" y="224474"/>
                  <a:pt x="8297991" y="224474"/>
                  <a:pt x="8287401" y="213884"/>
                </a:cubicBezTo>
                <a:lnTo>
                  <a:pt x="8287403" y="213884"/>
                </a:lnTo>
                <a:cubicBezTo>
                  <a:pt x="8276813" y="203295"/>
                  <a:pt x="8276813" y="186126"/>
                  <a:pt x="8287403" y="175537"/>
                </a:cubicBezTo>
                <a:lnTo>
                  <a:pt x="8350831" y="112108"/>
                </a:lnTo>
                <a:lnTo>
                  <a:pt x="8285013" y="46290"/>
                </a:lnTo>
                <a:cubicBezTo>
                  <a:pt x="8274423" y="35700"/>
                  <a:pt x="8274423" y="18531"/>
                  <a:pt x="8285013" y="7942"/>
                </a:cubicBezTo>
                <a:cubicBezTo>
                  <a:pt x="8290307" y="2647"/>
                  <a:pt x="8297247" y="0"/>
                  <a:pt x="8304187" y="0"/>
                </a:cubicBezTo>
                <a:close/>
                <a:moveTo>
                  <a:pt x="8015834" y="0"/>
                </a:moveTo>
                <a:cubicBezTo>
                  <a:pt x="8022773" y="0"/>
                  <a:pt x="8029713" y="2647"/>
                  <a:pt x="8035008" y="7942"/>
                </a:cubicBezTo>
                <a:lnTo>
                  <a:pt x="8100826" y="73760"/>
                </a:lnTo>
                <a:lnTo>
                  <a:pt x="8166644" y="7942"/>
                </a:lnTo>
                <a:cubicBezTo>
                  <a:pt x="8177234" y="-2647"/>
                  <a:pt x="8194402" y="-2647"/>
                  <a:pt x="8204992" y="7942"/>
                </a:cubicBezTo>
                <a:cubicBezTo>
                  <a:pt x="8215581" y="18532"/>
                  <a:pt x="8215581" y="35701"/>
                  <a:pt x="8204992" y="46290"/>
                </a:cubicBezTo>
                <a:lnTo>
                  <a:pt x="8139173" y="112108"/>
                </a:lnTo>
                <a:lnTo>
                  <a:pt x="8202602" y="175537"/>
                </a:lnTo>
                <a:cubicBezTo>
                  <a:pt x="8213191" y="186127"/>
                  <a:pt x="8213191" y="203296"/>
                  <a:pt x="8202602" y="213885"/>
                </a:cubicBezTo>
                <a:lnTo>
                  <a:pt x="8202602" y="213884"/>
                </a:lnTo>
                <a:cubicBezTo>
                  <a:pt x="8192012" y="224473"/>
                  <a:pt x="8174844" y="224473"/>
                  <a:pt x="8164254" y="213884"/>
                </a:cubicBezTo>
                <a:lnTo>
                  <a:pt x="8100826" y="150455"/>
                </a:lnTo>
                <a:lnTo>
                  <a:pt x="8037396" y="213884"/>
                </a:lnTo>
                <a:cubicBezTo>
                  <a:pt x="8026807" y="224474"/>
                  <a:pt x="8009638" y="224474"/>
                  <a:pt x="7999048" y="213884"/>
                </a:cubicBezTo>
                <a:lnTo>
                  <a:pt x="7999050" y="213884"/>
                </a:lnTo>
                <a:cubicBezTo>
                  <a:pt x="7988460" y="203295"/>
                  <a:pt x="7988460" y="186126"/>
                  <a:pt x="7999050" y="175537"/>
                </a:cubicBezTo>
                <a:lnTo>
                  <a:pt x="8062478" y="112108"/>
                </a:lnTo>
                <a:lnTo>
                  <a:pt x="7996660" y="46290"/>
                </a:lnTo>
                <a:cubicBezTo>
                  <a:pt x="7986070" y="35700"/>
                  <a:pt x="7986070" y="18531"/>
                  <a:pt x="7996660" y="7942"/>
                </a:cubicBezTo>
                <a:cubicBezTo>
                  <a:pt x="8001954" y="2647"/>
                  <a:pt x="8008894" y="0"/>
                  <a:pt x="8015834" y="0"/>
                </a:cubicBezTo>
                <a:close/>
                <a:moveTo>
                  <a:pt x="7745965" y="0"/>
                </a:moveTo>
                <a:cubicBezTo>
                  <a:pt x="7752905" y="0"/>
                  <a:pt x="7759844" y="2647"/>
                  <a:pt x="7765139" y="7942"/>
                </a:cubicBezTo>
                <a:lnTo>
                  <a:pt x="7830957" y="73761"/>
                </a:lnTo>
                <a:lnTo>
                  <a:pt x="7896775" y="7942"/>
                </a:lnTo>
                <a:cubicBezTo>
                  <a:pt x="7907365" y="-2647"/>
                  <a:pt x="7924533" y="-2647"/>
                  <a:pt x="7935123" y="7942"/>
                </a:cubicBezTo>
                <a:cubicBezTo>
                  <a:pt x="7945713" y="18532"/>
                  <a:pt x="7945713" y="35701"/>
                  <a:pt x="7935123" y="46290"/>
                </a:cubicBezTo>
                <a:lnTo>
                  <a:pt x="7869305" y="112108"/>
                </a:lnTo>
                <a:lnTo>
                  <a:pt x="7932733" y="175537"/>
                </a:lnTo>
                <a:cubicBezTo>
                  <a:pt x="7943323" y="186127"/>
                  <a:pt x="7943323" y="203296"/>
                  <a:pt x="7932733" y="213885"/>
                </a:cubicBezTo>
                <a:lnTo>
                  <a:pt x="7932733" y="213884"/>
                </a:lnTo>
                <a:cubicBezTo>
                  <a:pt x="7922143" y="224473"/>
                  <a:pt x="7904975" y="224473"/>
                  <a:pt x="7894385" y="213884"/>
                </a:cubicBezTo>
                <a:lnTo>
                  <a:pt x="7830957" y="150455"/>
                </a:lnTo>
                <a:lnTo>
                  <a:pt x="7767527" y="213884"/>
                </a:lnTo>
                <a:cubicBezTo>
                  <a:pt x="7756938" y="224474"/>
                  <a:pt x="7739769" y="224474"/>
                  <a:pt x="7729180" y="213884"/>
                </a:cubicBezTo>
                <a:lnTo>
                  <a:pt x="7729181" y="213884"/>
                </a:lnTo>
                <a:cubicBezTo>
                  <a:pt x="7718591" y="203295"/>
                  <a:pt x="7718591" y="186126"/>
                  <a:pt x="7729181" y="175537"/>
                </a:cubicBezTo>
                <a:lnTo>
                  <a:pt x="7792610" y="112108"/>
                </a:lnTo>
                <a:lnTo>
                  <a:pt x="7726791" y="46290"/>
                </a:lnTo>
                <a:cubicBezTo>
                  <a:pt x="7716201" y="35700"/>
                  <a:pt x="7716201" y="18531"/>
                  <a:pt x="7726791" y="7942"/>
                </a:cubicBezTo>
                <a:cubicBezTo>
                  <a:pt x="7732086" y="2647"/>
                  <a:pt x="7739025" y="0"/>
                  <a:pt x="7745965" y="0"/>
                </a:cubicBezTo>
                <a:close/>
                <a:moveTo>
                  <a:pt x="7457612" y="0"/>
                </a:moveTo>
                <a:cubicBezTo>
                  <a:pt x="7464552" y="0"/>
                  <a:pt x="7471491" y="2647"/>
                  <a:pt x="7476786" y="7942"/>
                </a:cubicBezTo>
                <a:lnTo>
                  <a:pt x="7542604" y="73761"/>
                </a:lnTo>
                <a:lnTo>
                  <a:pt x="7608422" y="7942"/>
                </a:lnTo>
                <a:cubicBezTo>
                  <a:pt x="7619012" y="-2647"/>
                  <a:pt x="7636180" y="-2647"/>
                  <a:pt x="7646770" y="7942"/>
                </a:cubicBezTo>
                <a:cubicBezTo>
                  <a:pt x="7657360" y="18532"/>
                  <a:pt x="7657360" y="35701"/>
                  <a:pt x="7646770" y="46290"/>
                </a:cubicBezTo>
                <a:lnTo>
                  <a:pt x="7580952" y="112108"/>
                </a:lnTo>
                <a:lnTo>
                  <a:pt x="7644380" y="175537"/>
                </a:lnTo>
                <a:cubicBezTo>
                  <a:pt x="7654970" y="186127"/>
                  <a:pt x="7654970" y="203296"/>
                  <a:pt x="7644380" y="213885"/>
                </a:cubicBezTo>
                <a:lnTo>
                  <a:pt x="7644380" y="213884"/>
                </a:lnTo>
                <a:cubicBezTo>
                  <a:pt x="7633790" y="224473"/>
                  <a:pt x="7616622" y="224473"/>
                  <a:pt x="7606032" y="213884"/>
                </a:cubicBezTo>
                <a:lnTo>
                  <a:pt x="7542604" y="150455"/>
                </a:lnTo>
                <a:lnTo>
                  <a:pt x="7479174" y="213884"/>
                </a:lnTo>
                <a:cubicBezTo>
                  <a:pt x="7468585" y="224474"/>
                  <a:pt x="7451416" y="224474"/>
                  <a:pt x="7440827" y="213884"/>
                </a:cubicBezTo>
                <a:lnTo>
                  <a:pt x="7440828" y="213884"/>
                </a:lnTo>
                <a:cubicBezTo>
                  <a:pt x="7430238" y="203295"/>
                  <a:pt x="7430238" y="186126"/>
                  <a:pt x="7440828" y="175537"/>
                </a:cubicBezTo>
                <a:lnTo>
                  <a:pt x="7504257" y="112108"/>
                </a:lnTo>
                <a:lnTo>
                  <a:pt x="7438438" y="46290"/>
                </a:lnTo>
                <a:cubicBezTo>
                  <a:pt x="7427848" y="35700"/>
                  <a:pt x="7427848" y="18531"/>
                  <a:pt x="7438438" y="7942"/>
                </a:cubicBezTo>
                <a:cubicBezTo>
                  <a:pt x="7443733" y="2647"/>
                  <a:pt x="7450673" y="0"/>
                  <a:pt x="7457612" y="0"/>
                </a:cubicBezTo>
                <a:close/>
                <a:moveTo>
                  <a:pt x="7169260" y="0"/>
                </a:moveTo>
                <a:cubicBezTo>
                  <a:pt x="7176199" y="0"/>
                  <a:pt x="7183139" y="2647"/>
                  <a:pt x="7188434" y="7942"/>
                </a:cubicBezTo>
                <a:lnTo>
                  <a:pt x="7254252" y="73761"/>
                </a:lnTo>
                <a:lnTo>
                  <a:pt x="7320070" y="7942"/>
                </a:lnTo>
                <a:cubicBezTo>
                  <a:pt x="7330660" y="-2647"/>
                  <a:pt x="7347828" y="-2647"/>
                  <a:pt x="7358418" y="7942"/>
                </a:cubicBezTo>
                <a:cubicBezTo>
                  <a:pt x="7369008" y="18532"/>
                  <a:pt x="7369008" y="35701"/>
                  <a:pt x="7358418" y="46290"/>
                </a:cubicBezTo>
                <a:lnTo>
                  <a:pt x="7292600" y="112108"/>
                </a:lnTo>
                <a:lnTo>
                  <a:pt x="7356028" y="175537"/>
                </a:lnTo>
                <a:cubicBezTo>
                  <a:pt x="7366618" y="186127"/>
                  <a:pt x="7366618" y="203296"/>
                  <a:pt x="7356028" y="213885"/>
                </a:cubicBezTo>
                <a:lnTo>
                  <a:pt x="7356028" y="213884"/>
                </a:lnTo>
                <a:cubicBezTo>
                  <a:pt x="7345438" y="224473"/>
                  <a:pt x="7328270" y="224473"/>
                  <a:pt x="7317680" y="213884"/>
                </a:cubicBezTo>
                <a:lnTo>
                  <a:pt x="7254252" y="150455"/>
                </a:lnTo>
                <a:lnTo>
                  <a:pt x="7190822" y="213884"/>
                </a:lnTo>
                <a:cubicBezTo>
                  <a:pt x="7180233" y="224474"/>
                  <a:pt x="7163064" y="224474"/>
                  <a:pt x="7152475" y="213884"/>
                </a:cubicBezTo>
                <a:lnTo>
                  <a:pt x="7152476" y="213884"/>
                </a:lnTo>
                <a:cubicBezTo>
                  <a:pt x="7141886" y="203295"/>
                  <a:pt x="7141886" y="186126"/>
                  <a:pt x="7152476" y="175537"/>
                </a:cubicBezTo>
                <a:lnTo>
                  <a:pt x="7215905" y="112108"/>
                </a:lnTo>
                <a:lnTo>
                  <a:pt x="7150086" y="46290"/>
                </a:lnTo>
                <a:cubicBezTo>
                  <a:pt x="7139496" y="35700"/>
                  <a:pt x="7139496" y="18531"/>
                  <a:pt x="7150086" y="7942"/>
                </a:cubicBezTo>
                <a:cubicBezTo>
                  <a:pt x="7155381" y="2647"/>
                  <a:pt x="7162320" y="0"/>
                  <a:pt x="7169260" y="0"/>
                </a:cubicBezTo>
                <a:close/>
                <a:moveTo>
                  <a:pt x="6880907" y="0"/>
                </a:moveTo>
                <a:cubicBezTo>
                  <a:pt x="6887846" y="0"/>
                  <a:pt x="6894786" y="2647"/>
                  <a:pt x="6900081" y="7942"/>
                </a:cubicBezTo>
                <a:lnTo>
                  <a:pt x="6965899" y="73761"/>
                </a:lnTo>
                <a:lnTo>
                  <a:pt x="7031717" y="7942"/>
                </a:lnTo>
                <a:cubicBezTo>
                  <a:pt x="7042307" y="-2647"/>
                  <a:pt x="7059475" y="-2647"/>
                  <a:pt x="7070065" y="7942"/>
                </a:cubicBezTo>
                <a:cubicBezTo>
                  <a:pt x="7080655" y="18532"/>
                  <a:pt x="7080655" y="35701"/>
                  <a:pt x="7070065" y="46290"/>
                </a:cubicBezTo>
                <a:lnTo>
                  <a:pt x="7004247" y="112108"/>
                </a:lnTo>
                <a:lnTo>
                  <a:pt x="7067675" y="175537"/>
                </a:lnTo>
                <a:cubicBezTo>
                  <a:pt x="7078265" y="186127"/>
                  <a:pt x="7078265" y="203296"/>
                  <a:pt x="7067675" y="213885"/>
                </a:cubicBezTo>
                <a:lnTo>
                  <a:pt x="7067675" y="213884"/>
                </a:lnTo>
                <a:cubicBezTo>
                  <a:pt x="7057085" y="224473"/>
                  <a:pt x="7039917" y="224473"/>
                  <a:pt x="7029327" y="213884"/>
                </a:cubicBezTo>
                <a:lnTo>
                  <a:pt x="6965899" y="150455"/>
                </a:lnTo>
                <a:lnTo>
                  <a:pt x="6902469" y="213884"/>
                </a:lnTo>
                <a:cubicBezTo>
                  <a:pt x="6891880" y="224474"/>
                  <a:pt x="6874711" y="224474"/>
                  <a:pt x="6864122" y="213884"/>
                </a:cubicBezTo>
                <a:lnTo>
                  <a:pt x="6864123" y="213884"/>
                </a:lnTo>
                <a:cubicBezTo>
                  <a:pt x="6853533" y="203295"/>
                  <a:pt x="6853533" y="186126"/>
                  <a:pt x="6864123" y="175537"/>
                </a:cubicBezTo>
                <a:lnTo>
                  <a:pt x="6927552" y="112108"/>
                </a:lnTo>
                <a:lnTo>
                  <a:pt x="6861733" y="46290"/>
                </a:lnTo>
                <a:cubicBezTo>
                  <a:pt x="6851143" y="35700"/>
                  <a:pt x="6851143" y="18531"/>
                  <a:pt x="6861733" y="7942"/>
                </a:cubicBezTo>
                <a:cubicBezTo>
                  <a:pt x="6867028" y="2647"/>
                  <a:pt x="6873967" y="0"/>
                  <a:pt x="6880907" y="0"/>
                </a:cubicBezTo>
                <a:close/>
                <a:moveTo>
                  <a:pt x="6603644" y="0"/>
                </a:moveTo>
                <a:cubicBezTo>
                  <a:pt x="6610584" y="0"/>
                  <a:pt x="6617523" y="2647"/>
                  <a:pt x="6622818" y="7942"/>
                </a:cubicBezTo>
                <a:lnTo>
                  <a:pt x="6688636" y="73761"/>
                </a:lnTo>
                <a:lnTo>
                  <a:pt x="6754454" y="7942"/>
                </a:lnTo>
                <a:cubicBezTo>
                  <a:pt x="6765044" y="-2647"/>
                  <a:pt x="6782212" y="-2647"/>
                  <a:pt x="6792802" y="7942"/>
                </a:cubicBezTo>
                <a:cubicBezTo>
                  <a:pt x="6803392" y="18532"/>
                  <a:pt x="6803392" y="35701"/>
                  <a:pt x="6792802" y="46290"/>
                </a:cubicBezTo>
                <a:lnTo>
                  <a:pt x="6726984" y="112108"/>
                </a:lnTo>
                <a:lnTo>
                  <a:pt x="6790412" y="175537"/>
                </a:lnTo>
                <a:cubicBezTo>
                  <a:pt x="6801002" y="186127"/>
                  <a:pt x="6801002" y="203296"/>
                  <a:pt x="6790412" y="213885"/>
                </a:cubicBezTo>
                <a:lnTo>
                  <a:pt x="6790412" y="213884"/>
                </a:lnTo>
                <a:cubicBezTo>
                  <a:pt x="6779822" y="224473"/>
                  <a:pt x="6762654" y="224473"/>
                  <a:pt x="6752064" y="213884"/>
                </a:cubicBezTo>
                <a:lnTo>
                  <a:pt x="6688636" y="150455"/>
                </a:lnTo>
                <a:lnTo>
                  <a:pt x="6625206" y="213884"/>
                </a:lnTo>
                <a:cubicBezTo>
                  <a:pt x="6614617" y="224474"/>
                  <a:pt x="6597448" y="224474"/>
                  <a:pt x="6586859" y="213884"/>
                </a:cubicBezTo>
                <a:lnTo>
                  <a:pt x="6586860" y="213884"/>
                </a:lnTo>
                <a:cubicBezTo>
                  <a:pt x="6576270" y="203295"/>
                  <a:pt x="6576270" y="186126"/>
                  <a:pt x="6586860" y="175537"/>
                </a:cubicBezTo>
                <a:lnTo>
                  <a:pt x="6650289" y="112108"/>
                </a:lnTo>
                <a:lnTo>
                  <a:pt x="6584470" y="46290"/>
                </a:lnTo>
                <a:cubicBezTo>
                  <a:pt x="6573880" y="35700"/>
                  <a:pt x="6573880" y="18531"/>
                  <a:pt x="6584470" y="7942"/>
                </a:cubicBezTo>
                <a:cubicBezTo>
                  <a:pt x="6589765" y="2647"/>
                  <a:pt x="6596705" y="0"/>
                  <a:pt x="6603644" y="0"/>
                </a:cubicBezTo>
                <a:close/>
                <a:moveTo>
                  <a:pt x="6315292" y="0"/>
                </a:moveTo>
                <a:cubicBezTo>
                  <a:pt x="6322231" y="0"/>
                  <a:pt x="6329171" y="2647"/>
                  <a:pt x="6334466" y="7942"/>
                </a:cubicBezTo>
                <a:lnTo>
                  <a:pt x="6400284" y="73761"/>
                </a:lnTo>
                <a:lnTo>
                  <a:pt x="6466102" y="7942"/>
                </a:lnTo>
                <a:cubicBezTo>
                  <a:pt x="6476692" y="-2647"/>
                  <a:pt x="6493860" y="-2647"/>
                  <a:pt x="6504450" y="7942"/>
                </a:cubicBezTo>
                <a:cubicBezTo>
                  <a:pt x="6515040" y="18532"/>
                  <a:pt x="6515040" y="35701"/>
                  <a:pt x="6504450" y="46290"/>
                </a:cubicBezTo>
                <a:lnTo>
                  <a:pt x="6438632" y="112108"/>
                </a:lnTo>
                <a:lnTo>
                  <a:pt x="6502060" y="175537"/>
                </a:lnTo>
                <a:cubicBezTo>
                  <a:pt x="6512650" y="186127"/>
                  <a:pt x="6512650" y="203296"/>
                  <a:pt x="6502060" y="213885"/>
                </a:cubicBezTo>
                <a:lnTo>
                  <a:pt x="6502060" y="213884"/>
                </a:lnTo>
                <a:cubicBezTo>
                  <a:pt x="6491470" y="224473"/>
                  <a:pt x="6474302" y="224473"/>
                  <a:pt x="6463712" y="213884"/>
                </a:cubicBezTo>
                <a:lnTo>
                  <a:pt x="6400284" y="150455"/>
                </a:lnTo>
                <a:lnTo>
                  <a:pt x="6336854" y="213884"/>
                </a:lnTo>
                <a:cubicBezTo>
                  <a:pt x="6326265" y="224474"/>
                  <a:pt x="6309096" y="224474"/>
                  <a:pt x="6298507" y="213884"/>
                </a:cubicBezTo>
                <a:lnTo>
                  <a:pt x="6298508" y="213884"/>
                </a:lnTo>
                <a:cubicBezTo>
                  <a:pt x="6287918" y="203295"/>
                  <a:pt x="6287918" y="186126"/>
                  <a:pt x="6298508" y="175537"/>
                </a:cubicBezTo>
                <a:lnTo>
                  <a:pt x="6361937" y="112108"/>
                </a:lnTo>
                <a:lnTo>
                  <a:pt x="6296118" y="46290"/>
                </a:lnTo>
                <a:cubicBezTo>
                  <a:pt x="6285528" y="35700"/>
                  <a:pt x="6285528" y="18531"/>
                  <a:pt x="6296118" y="7942"/>
                </a:cubicBezTo>
                <a:cubicBezTo>
                  <a:pt x="6301413" y="2647"/>
                  <a:pt x="6308353" y="0"/>
                  <a:pt x="6315292" y="0"/>
                </a:cubicBezTo>
                <a:close/>
                <a:moveTo>
                  <a:pt x="6026939" y="0"/>
                </a:moveTo>
                <a:cubicBezTo>
                  <a:pt x="6033878" y="0"/>
                  <a:pt x="6040818" y="2647"/>
                  <a:pt x="6046113" y="7942"/>
                </a:cubicBezTo>
                <a:lnTo>
                  <a:pt x="6111931" y="73761"/>
                </a:lnTo>
                <a:lnTo>
                  <a:pt x="6177749" y="7942"/>
                </a:lnTo>
                <a:cubicBezTo>
                  <a:pt x="6188339" y="-2647"/>
                  <a:pt x="6205507" y="-2647"/>
                  <a:pt x="6216097" y="7942"/>
                </a:cubicBezTo>
                <a:cubicBezTo>
                  <a:pt x="6226687" y="18532"/>
                  <a:pt x="6226687" y="35701"/>
                  <a:pt x="6216097" y="46290"/>
                </a:cubicBezTo>
                <a:lnTo>
                  <a:pt x="6150279" y="112108"/>
                </a:lnTo>
                <a:lnTo>
                  <a:pt x="6213707" y="175537"/>
                </a:lnTo>
                <a:cubicBezTo>
                  <a:pt x="6224297" y="186127"/>
                  <a:pt x="6224297" y="203296"/>
                  <a:pt x="6213707" y="213885"/>
                </a:cubicBezTo>
                <a:lnTo>
                  <a:pt x="6213707" y="213884"/>
                </a:lnTo>
                <a:cubicBezTo>
                  <a:pt x="6203117" y="224473"/>
                  <a:pt x="6185949" y="224473"/>
                  <a:pt x="6175359" y="213884"/>
                </a:cubicBezTo>
                <a:lnTo>
                  <a:pt x="6111931" y="150455"/>
                </a:lnTo>
                <a:lnTo>
                  <a:pt x="6048501" y="213884"/>
                </a:lnTo>
                <a:cubicBezTo>
                  <a:pt x="6037912" y="224474"/>
                  <a:pt x="6020743" y="224474"/>
                  <a:pt x="6010154" y="213884"/>
                </a:cubicBezTo>
                <a:lnTo>
                  <a:pt x="6010155" y="213884"/>
                </a:lnTo>
                <a:cubicBezTo>
                  <a:pt x="5999565" y="203295"/>
                  <a:pt x="5999565" y="186126"/>
                  <a:pt x="6010155" y="175537"/>
                </a:cubicBezTo>
                <a:lnTo>
                  <a:pt x="6073584" y="112108"/>
                </a:lnTo>
                <a:lnTo>
                  <a:pt x="6007765" y="46290"/>
                </a:lnTo>
                <a:cubicBezTo>
                  <a:pt x="5997175" y="35700"/>
                  <a:pt x="5997175" y="18531"/>
                  <a:pt x="6007765" y="7942"/>
                </a:cubicBezTo>
                <a:cubicBezTo>
                  <a:pt x="6013060" y="2647"/>
                  <a:pt x="6019999" y="0"/>
                  <a:pt x="6026939" y="0"/>
                </a:cubicBezTo>
                <a:close/>
                <a:moveTo>
                  <a:pt x="5738587" y="0"/>
                </a:moveTo>
                <a:cubicBezTo>
                  <a:pt x="5745527" y="0"/>
                  <a:pt x="5752466" y="2647"/>
                  <a:pt x="5757761" y="7942"/>
                </a:cubicBezTo>
                <a:lnTo>
                  <a:pt x="5823579" y="73761"/>
                </a:lnTo>
                <a:lnTo>
                  <a:pt x="5889397" y="7942"/>
                </a:lnTo>
                <a:cubicBezTo>
                  <a:pt x="5899987" y="-2647"/>
                  <a:pt x="5917155" y="-2647"/>
                  <a:pt x="5927745" y="7942"/>
                </a:cubicBezTo>
                <a:cubicBezTo>
                  <a:pt x="5938335" y="18532"/>
                  <a:pt x="5938335" y="35701"/>
                  <a:pt x="5927745" y="46290"/>
                </a:cubicBezTo>
                <a:lnTo>
                  <a:pt x="5861927" y="112108"/>
                </a:lnTo>
                <a:lnTo>
                  <a:pt x="5925355" y="175537"/>
                </a:lnTo>
                <a:cubicBezTo>
                  <a:pt x="5935945" y="186127"/>
                  <a:pt x="5935945" y="203296"/>
                  <a:pt x="5925355" y="213885"/>
                </a:cubicBezTo>
                <a:lnTo>
                  <a:pt x="5925355" y="213884"/>
                </a:lnTo>
                <a:cubicBezTo>
                  <a:pt x="5914765" y="224473"/>
                  <a:pt x="5897597" y="224473"/>
                  <a:pt x="5887007" y="213884"/>
                </a:cubicBezTo>
                <a:lnTo>
                  <a:pt x="5823579" y="150455"/>
                </a:lnTo>
                <a:lnTo>
                  <a:pt x="5760149" y="213884"/>
                </a:lnTo>
                <a:cubicBezTo>
                  <a:pt x="5749560" y="224474"/>
                  <a:pt x="5732391" y="224474"/>
                  <a:pt x="5721802" y="213884"/>
                </a:cubicBezTo>
                <a:lnTo>
                  <a:pt x="5721803" y="213884"/>
                </a:lnTo>
                <a:cubicBezTo>
                  <a:pt x="5711213" y="203295"/>
                  <a:pt x="5711213" y="186126"/>
                  <a:pt x="5721803" y="175537"/>
                </a:cubicBezTo>
                <a:lnTo>
                  <a:pt x="5785232" y="112108"/>
                </a:lnTo>
                <a:lnTo>
                  <a:pt x="5719413" y="46290"/>
                </a:lnTo>
                <a:cubicBezTo>
                  <a:pt x="5708823" y="35700"/>
                  <a:pt x="5708823" y="18531"/>
                  <a:pt x="5719413" y="7942"/>
                </a:cubicBezTo>
                <a:cubicBezTo>
                  <a:pt x="5724708" y="2647"/>
                  <a:pt x="5731647" y="0"/>
                  <a:pt x="5738587" y="0"/>
                </a:cubicBezTo>
                <a:close/>
                <a:moveTo>
                  <a:pt x="5468717" y="0"/>
                </a:moveTo>
                <a:cubicBezTo>
                  <a:pt x="5475657" y="0"/>
                  <a:pt x="5482596" y="2647"/>
                  <a:pt x="5487891" y="7942"/>
                </a:cubicBezTo>
                <a:lnTo>
                  <a:pt x="5553709" y="73761"/>
                </a:lnTo>
                <a:lnTo>
                  <a:pt x="5619527" y="7942"/>
                </a:lnTo>
                <a:cubicBezTo>
                  <a:pt x="5630117" y="-2647"/>
                  <a:pt x="5647285" y="-2647"/>
                  <a:pt x="5657875" y="7942"/>
                </a:cubicBezTo>
                <a:cubicBezTo>
                  <a:pt x="5668465" y="18532"/>
                  <a:pt x="5668465" y="35701"/>
                  <a:pt x="5657875" y="46290"/>
                </a:cubicBezTo>
                <a:lnTo>
                  <a:pt x="5592057" y="112108"/>
                </a:lnTo>
                <a:lnTo>
                  <a:pt x="5655485" y="175537"/>
                </a:lnTo>
                <a:cubicBezTo>
                  <a:pt x="5666075" y="186127"/>
                  <a:pt x="5666075" y="203296"/>
                  <a:pt x="5655485" y="213885"/>
                </a:cubicBezTo>
                <a:lnTo>
                  <a:pt x="5655485" y="213884"/>
                </a:lnTo>
                <a:cubicBezTo>
                  <a:pt x="5644895" y="224473"/>
                  <a:pt x="5627727" y="224473"/>
                  <a:pt x="5617137" y="213884"/>
                </a:cubicBezTo>
                <a:lnTo>
                  <a:pt x="5553709" y="150455"/>
                </a:lnTo>
                <a:lnTo>
                  <a:pt x="5490279" y="213884"/>
                </a:lnTo>
                <a:cubicBezTo>
                  <a:pt x="5479690" y="224474"/>
                  <a:pt x="5462521" y="224474"/>
                  <a:pt x="5451932" y="213884"/>
                </a:cubicBezTo>
                <a:lnTo>
                  <a:pt x="5451933" y="213884"/>
                </a:lnTo>
                <a:cubicBezTo>
                  <a:pt x="5441343" y="203295"/>
                  <a:pt x="5441343" y="186126"/>
                  <a:pt x="5451933" y="175537"/>
                </a:cubicBezTo>
                <a:lnTo>
                  <a:pt x="5515362" y="112108"/>
                </a:lnTo>
                <a:lnTo>
                  <a:pt x="5449543" y="46290"/>
                </a:lnTo>
                <a:cubicBezTo>
                  <a:pt x="5438953" y="35700"/>
                  <a:pt x="5438953" y="18531"/>
                  <a:pt x="5449543" y="7942"/>
                </a:cubicBezTo>
                <a:cubicBezTo>
                  <a:pt x="5454838" y="2647"/>
                  <a:pt x="5461777" y="0"/>
                  <a:pt x="5468717" y="0"/>
                </a:cubicBezTo>
                <a:close/>
                <a:moveTo>
                  <a:pt x="5180365" y="0"/>
                </a:moveTo>
                <a:cubicBezTo>
                  <a:pt x="5187304" y="0"/>
                  <a:pt x="5194244" y="2647"/>
                  <a:pt x="5199539" y="7942"/>
                </a:cubicBezTo>
                <a:lnTo>
                  <a:pt x="5265357" y="73761"/>
                </a:lnTo>
                <a:lnTo>
                  <a:pt x="5331175" y="7942"/>
                </a:lnTo>
                <a:cubicBezTo>
                  <a:pt x="5341765" y="-2647"/>
                  <a:pt x="5358933" y="-2647"/>
                  <a:pt x="5369523" y="7942"/>
                </a:cubicBezTo>
                <a:cubicBezTo>
                  <a:pt x="5380113" y="18532"/>
                  <a:pt x="5380113" y="35701"/>
                  <a:pt x="5369523" y="46290"/>
                </a:cubicBezTo>
                <a:lnTo>
                  <a:pt x="5303705" y="112108"/>
                </a:lnTo>
                <a:lnTo>
                  <a:pt x="5367133" y="175537"/>
                </a:lnTo>
                <a:cubicBezTo>
                  <a:pt x="5377723" y="186127"/>
                  <a:pt x="5377723" y="203296"/>
                  <a:pt x="5367133" y="213885"/>
                </a:cubicBezTo>
                <a:lnTo>
                  <a:pt x="5367133" y="213884"/>
                </a:lnTo>
                <a:cubicBezTo>
                  <a:pt x="5356543" y="224473"/>
                  <a:pt x="5339375" y="224473"/>
                  <a:pt x="5328785" y="213884"/>
                </a:cubicBezTo>
                <a:lnTo>
                  <a:pt x="5265357" y="150455"/>
                </a:lnTo>
                <a:lnTo>
                  <a:pt x="5201927" y="213884"/>
                </a:lnTo>
                <a:cubicBezTo>
                  <a:pt x="5191338" y="224474"/>
                  <a:pt x="5174169" y="224474"/>
                  <a:pt x="5163580" y="213884"/>
                </a:cubicBezTo>
                <a:lnTo>
                  <a:pt x="5163581" y="213884"/>
                </a:lnTo>
                <a:cubicBezTo>
                  <a:pt x="5152991" y="203295"/>
                  <a:pt x="5152991" y="186126"/>
                  <a:pt x="5163581" y="175537"/>
                </a:cubicBezTo>
                <a:lnTo>
                  <a:pt x="5227010" y="112108"/>
                </a:lnTo>
                <a:lnTo>
                  <a:pt x="5161191" y="46290"/>
                </a:lnTo>
                <a:cubicBezTo>
                  <a:pt x="5150601" y="35700"/>
                  <a:pt x="5150601" y="18531"/>
                  <a:pt x="5161191" y="7942"/>
                </a:cubicBezTo>
                <a:cubicBezTo>
                  <a:pt x="5166486" y="2647"/>
                  <a:pt x="5173426" y="0"/>
                  <a:pt x="5180365" y="0"/>
                </a:cubicBezTo>
                <a:close/>
                <a:moveTo>
                  <a:pt x="4892012" y="0"/>
                </a:moveTo>
                <a:cubicBezTo>
                  <a:pt x="4898951" y="0"/>
                  <a:pt x="4905891" y="2647"/>
                  <a:pt x="4911186" y="7942"/>
                </a:cubicBezTo>
                <a:lnTo>
                  <a:pt x="4977004" y="73761"/>
                </a:lnTo>
                <a:lnTo>
                  <a:pt x="5042822" y="7942"/>
                </a:lnTo>
                <a:cubicBezTo>
                  <a:pt x="5053412" y="-2647"/>
                  <a:pt x="5070580" y="-2647"/>
                  <a:pt x="5081170" y="7942"/>
                </a:cubicBezTo>
                <a:cubicBezTo>
                  <a:pt x="5091760" y="18532"/>
                  <a:pt x="5091760" y="35701"/>
                  <a:pt x="5081170" y="46290"/>
                </a:cubicBezTo>
                <a:lnTo>
                  <a:pt x="5015352" y="112108"/>
                </a:lnTo>
                <a:lnTo>
                  <a:pt x="5078780" y="175537"/>
                </a:lnTo>
                <a:cubicBezTo>
                  <a:pt x="5089370" y="186127"/>
                  <a:pt x="5089370" y="203296"/>
                  <a:pt x="5078780" y="213885"/>
                </a:cubicBezTo>
                <a:lnTo>
                  <a:pt x="5078780" y="213884"/>
                </a:lnTo>
                <a:cubicBezTo>
                  <a:pt x="5068190" y="224473"/>
                  <a:pt x="5051022" y="224473"/>
                  <a:pt x="5040432" y="213884"/>
                </a:cubicBezTo>
                <a:lnTo>
                  <a:pt x="4977004" y="150455"/>
                </a:lnTo>
                <a:lnTo>
                  <a:pt x="4913574" y="213884"/>
                </a:lnTo>
                <a:cubicBezTo>
                  <a:pt x="4902985" y="224474"/>
                  <a:pt x="4885816" y="224474"/>
                  <a:pt x="4875227" y="213884"/>
                </a:cubicBezTo>
                <a:lnTo>
                  <a:pt x="4875228" y="213884"/>
                </a:lnTo>
                <a:cubicBezTo>
                  <a:pt x="4864638" y="203295"/>
                  <a:pt x="4864638" y="186126"/>
                  <a:pt x="4875228" y="175537"/>
                </a:cubicBezTo>
                <a:lnTo>
                  <a:pt x="4938657" y="112108"/>
                </a:lnTo>
                <a:lnTo>
                  <a:pt x="4872838" y="46290"/>
                </a:lnTo>
                <a:cubicBezTo>
                  <a:pt x="4862248" y="35700"/>
                  <a:pt x="4862248" y="18531"/>
                  <a:pt x="4872838" y="7942"/>
                </a:cubicBezTo>
                <a:cubicBezTo>
                  <a:pt x="4878133" y="2647"/>
                  <a:pt x="4885072" y="0"/>
                  <a:pt x="4892012" y="0"/>
                </a:cubicBezTo>
                <a:close/>
                <a:moveTo>
                  <a:pt x="4603660" y="0"/>
                </a:moveTo>
                <a:cubicBezTo>
                  <a:pt x="4610600" y="0"/>
                  <a:pt x="4617539" y="2647"/>
                  <a:pt x="4622834" y="7942"/>
                </a:cubicBezTo>
                <a:lnTo>
                  <a:pt x="4688652" y="73761"/>
                </a:lnTo>
                <a:lnTo>
                  <a:pt x="4754470" y="7942"/>
                </a:lnTo>
                <a:cubicBezTo>
                  <a:pt x="4765060" y="-2647"/>
                  <a:pt x="4782228" y="-2647"/>
                  <a:pt x="4792818" y="7942"/>
                </a:cubicBezTo>
                <a:cubicBezTo>
                  <a:pt x="4803408" y="18532"/>
                  <a:pt x="4803408" y="35701"/>
                  <a:pt x="4792818" y="46290"/>
                </a:cubicBezTo>
                <a:lnTo>
                  <a:pt x="4727000" y="112108"/>
                </a:lnTo>
                <a:lnTo>
                  <a:pt x="4790428" y="175537"/>
                </a:lnTo>
                <a:cubicBezTo>
                  <a:pt x="4801018" y="186127"/>
                  <a:pt x="4801018" y="203296"/>
                  <a:pt x="4790428" y="213885"/>
                </a:cubicBezTo>
                <a:lnTo>
                  <a:pt x="4790428" y="213884"/>
                </a:lnTo>
                <a:cubicBezTo>
                  <a:pt x="4779838" y="224473"/>
                  <a:pt x="4762670" y="224473"/>
                  <a:pt x="4752080" y="213884"/>
                </a:cubicBezTo>
                <a:lnTo>
                  <a:pt x="4688652" y="150455"/>
                </a:lnTo>
                <a:lnTo>
                  <a:pt x="4625222" y="213884"/>
                </a:lnTo>
                <a:cubicBezTo>
                  <a:pt x="4614633" y="224474"/>
                  <a:pt x="4597464" y="224474"/>
                  <a:pt x="4586875" y="213884"/>
                </a:cubicBezTo>
                <a:lnTo>
                  <a:pt x="4586876" y="213884"/>
                </a:lnTo>
                <a:cubicBezTo>
                  <a:pt x="4576286" y="203295"/>
                  <a:pt x="4576286" y="186126"/>
                  <a:pt x="4586876" y="175537"/>
                </a:cubicBezTo>
                <a:lnTo>
                  <a:pt x="4650305" y="112108"/>
                </a:lnTo>
                <a:lnTo>
                  <a:pt x="4584486" y="46290"/>
                </a:lnTo>
                <a:cubicBezTo>
                  <a:pt x="4573896" y="35700"/>
                  <a:pt x="4573896" y="18531"/>
                  <a:pt x="4584486" y="7942"/>
                </a:cubicBezTo>
                <a:cubicBezTo>
                  <a:pt x="4589781" y="2647"/>
                  <a:pt x="4596720" y="0"/>
                  <a:pt x="4603660" y="0"/>
                </a:cubicBezTo>
                <a:close/>
                <a:moveTo>
                  <a:pt x="4304343" y="0"/>
                </a:moveTo>
                <a:cubicBezTo>
                  <a:pt x="4311283" y="0"/>
                  <a:pt x="4318222" y="2647"/>
                  <a:pt x="4323517" y="7942"/>
                </a:cubicBezTo>
                <a:lnTo>
                  <a:pt x="4389335" y="73761"/>
                </a:lnTo>
                <a:lnTo>
                  <a:pt x="4455153" y="7942"/>
                </a:lnTo>
                <a:cubicBezTo>
                  <a:pt x="4465743" y="-2647"/>
                  <a:pt x="4482911" y="-2647"/>
                  <a:pt x="4493501" y="7942"/>
                </a:cubicBezTo>
                <a:cubicBezTo>
                  <a:pt x="4504091" y="18532"/>
                  <a:pt x="4504091" y="35701"/>
                  <a:pt x="4493501" y="46290"/>
                </a:cubicBezTo>
                <a:lnTo>
                  <a:pt x="4427683" y="112108"/>
                </a:lnTo>
                <a:lnTo>
                  <a:pt x="4491111" y="175537"/>
                </a:lnTo>
                <a:cubicBezTo>
                  <a:pt x="4501701" y="186127"/>
                  <a:pt x="4501701" y="203296"/>
                  <a:pt x="4491111" y="213885"/>
                </a:cubicBezTo>
                <a:lnTo>
                  <a:pt x="4491111" y="213884"/>
                </a:lnTo>
                <a:cubicBezTo>
                  <a:pt x="4480521" y="224473"/>
                  <a:pt x="4463353" y="224473"/>
                  <a:pt x="4452763" y="213884"/>
                </a:cubicBezTo>
                <a:lnTo>
                  <a:pt x="4389335" y="150455"/>
                </a:lnTo>
                <a:lnTo>
                  <a:pt x="4325905" y="213884"/>
                </a:lnTo>
                <a:cubicBezTo>
                  <a:pt x="4315316" y="224474"/>
                  <a:pt x="4298147" y="224474"/>
                  <a:pt x="4287558" y="213884"/>
                </a:cubicBezTo>
                <a:lnTo>
                  <a:pt x="4287559" y="213884"/>
                </a:lnTo>
                <a:cubicBezTo>
                  <a:pt x="4276969" y="203295"/>
                  <a:pt x="4276969" y="186126"/>
                  <a:pt x="4287559" y="175537"/>
                </a:cubicBezTo>
                <a:lnTo>
                  <a:pt x="4350988" y="112108"/>
                </a:lnTo>
                <a:lnTo>
                  <a:pt x="4285169" y="46290"/>
                </a:lnTo>
                <a:cubicBezTo>
                  <a:pt x="4274579" y="35700"/>
                  <a:pt x="4274579" y="18531"/>
                  <a:pt x="4285169" y="7942"/>
                </a:cubicBezTo>
                <a:cubicBezTo>
                  <a:pt x="4290464" y="2647"/>
                  <a:pt x="4297403" y="0"/>
                  <a:pt x="4304343" y="0"/>
                </a:cubicBezTo>
                <a:close/>
                <a:moveTo>
                  <a:pt x="4015990" y="0"/>
                </a:moveTo>
                <a:cubicBezTo>
                  <a:pt x="4022930" y="0"/>
                  <a:pt x="4029869" y="2647"/>
                  <a:pt x="4035164" y="7942"/>
                </a:cubicBezTo>
                <a:lnTo>
                  <a:pt x="4100982" y="73761"/>
                </a:lnTo>
                <a:lnTo>
                  <a:pt x="4166800" y="7942"/>
                </a:lnTo>
                <a:cubicBezTo>
                  <a:pt x="4177390" y="-2647"/>
                  <a:pt x="4194558" y="-2647"/>
                  <a:pt x="4205148" y="7942"/>
                </a:cubicBezTo>
                <a:cubicBezTo>
                  <a:pt x="4215738" y="18532"/>
                  <a:pt x="4215738" y="35701"/>
                  <a:pt x="4205148" y="46290"/>
                </a:cubicBezTo>
                <a:lnTo>
                  <a:pt x="4139330" y="112108"/>
                </a:lnTo>
                <a:lnTo>
                  <a:pt x="4202758" y="175537"/>
                </a:lnTo>
                <a:cubicBezTo>
                  <a:pt x="4213348" y="186127"/>
                  <a:pt x="4213348" y="203296"/>
                  <a:pt x="4202758" y="213885"/>
                </a:cubicBezTo>
                <a:lnTo>
                  <a:pt x="4202758" y="213884"/>
                </a:lnTo>
                <a:cubicBezTo>
                  <a:pt x="4192168" y="224473"/>
                  <a:pt x="4175000" y="224473"/>
                  <a:pt x="4164410" y="213884"/>
                </a:cubicBezTo>
                <a:lnTo>
                  <a:pt x="4100982" y="150455"/>
                </a:lnTo>
                <a:lnTo>
                  <a:pt x="4037552" y="213884"/>
                </a:lnTo>
                <a:cubicBezTo>
                  <a:pt x="4026963" y="224474"/>
                  <a:pt x="4009794" y="224474"/>
                  <a:pt x="3999205" y="213884"/>
                </a:cubicBezTo>
                <a:lnTo>
                  <a:pt x="3999206" y="213884"/>
                </a:lnTo>
                <a:cubicBezTo>
                  <a:pt x="3988616" y="203295"/>
                  <a:pt x="3988616" y="186126"/>
                  <a:pt x="3999206" y="175537"/>
                </a:cubicBezTo>
                <a:lnTo>
                  <a:pt x="4062635" y="112108"/>
                </a:lnTo>
                <a:lnTo>
                  <a:pt x="3996816" y="46290"/>
                </a:lnTo>
                <a:cubicBezTo>
                  <a:pt x="3986226" y="35700"/>
                  <a:pt x="3986226" y="18531"/>
                  <a:pt x="3996816" y="7942"/>
                </a:cubicBezTo>
                <a:cubicBezTo>
                  <a:pt x="4002111" y="2647"/>
                  <a:pt x="4009050" y="0"/>
                  <a:pt x="4015990" y="0"/>
                </a:cubicBezTo>
                <a:close/>
                <a:moveTo>
                  <a:pt x="3727638" y="0"/>
                </a:moveTo>
                <a:cubicBezTo>
                  <a:pt x="3734577" y="0"/>
                  <a:pt x="3741517" y="2647"/>
                  <a:pt x="3746812" y="7942"/>
                </a:cubicBezTo>
                <a:lnTo>
                  <a:pt x="3812630" y="73761"/>
                </a:lnTo>
                <a:lnTo>
                  <a:pt x="3878448" y="7942"/>
                </a:lnTo>
                <a:cubicBezTo>
                  <a:pt x="3889038" y="-2647"/>
                  <a:pt x="3906206" y="-2647"/>
                  <a:pt x="3916796" y="7942"/>
                </a:cubicBezTo>
                <a:cubicBezTo>
                  <a:pt x="3927386" y="18532"/>
                  <a:pt x="3927386" y="35701"/>
                  <a:pt x="3916796" y="46290"/>
                </a:cubicBezTo>
                <a:lnTo>
                  <a:pt x="3850978" y="112108"/>
                </a:lnTo>
                <a:lnTo>
                  <a:pt x="3914406" y="175537"/>
                </a:lnTo>
                <a:cubicBezTo>
                  <a:pt x="3924996" y="186127"/>
                  <a:pt x="3924996" y="203296"/>
                  <a:pt x="3914406" y="213885"/>
                </a:cubicBezTo>
                <a:lnTo>
                  <a:pt x="3914406" y="213884"/>
                </a:lnTo>
                <a:cubicBezTo>
                  <a:pt x="3903816" y="224473"/>
                  <a:pt x="3886648" y="224473"/>
                  <a:pt x="3876058" y="213884"/>
                </a:cubicBezTo>
                <a:lnTo>
                  <a:pt x="3812630" y="150456"/>
                </a:lnTo>
                <a:lnTo>
                  <a:pt x="3749200" y="213884"/>
                </a:lnTo>
                <a:cubicBezTo>
                  <a:pt x="3738611" y="224474"/>
                  <a:pt x="3721442" y="224474"/>
                  <a:pt x="3710853" y="213884"/>
                </a:cubicBezTo>
                <a:lnTo>
                  <a:pt x="3710854" y="213884"/>
                </a:lnTo>
                <a:cubicBezTo>
                  <a:pt x="3700264" y="203295"/>
                  <a:pt x="3700264" y="186126"/>
                  <a:pt x="3710854" y="175537"/>
                </a:cubicBezTo>
                <a:lnTo>
                  <a:pt x="3774282" y="112108"/>
                </a:lnTo>
                <a:lnTo>
                  <a:pt x="3708464" y="46290"/>
                </a:lnTo>
                <a:cubicBezTo>
                  <a:pt x="3697874" y="35700"/>
                  <a:pt x="3697874" y="18531"/>
                  <a:pt x="3708464" y="7942"/>
                </a:cubicBezTo>
                <a:cubicBezTo>
                  <a:pt x="3713759" y="2647"/>
                  <a:pt x="3720698" y="0"/>
                  <a:pt x="3727638" y="0"/>
                </a:cubicBezTo>
                <a:close/>
                <a:moveTo>
                  <a:pt x="3439285" y="0"/>
                </a:moveTo>
                <a:cubicBezTo>
                  <a:pt x="3446225" y="0"/>
                  <a:pt x="3453164" y="2647"/>
                  <a:pt x="3458459" y="7942"/>
                </a:cubicBezTo>
                <a:lnTo>
                  <a:pt x="3524277" y="73761"/>
                </a:lnTo>
                <a:lnTo>
                  <a:pt x="3590095" y="7942"/>
                </a:lnTo>
                <a:cubicBezTo>
                  <a:pt x="3600685" y="-2647"/>
                  <a:pt x="3617853" y="-2647"/>
                  <a:pt x="3628443" y="7942"/>
                </a:cubicBezTo>
                <a:cubicBezTo>
                  <a:pt x="3639033" y="18532"/>
                  <a:pt x="3639033" y="35701"/>
                  <a:pt x="3628443" y="46290"/>
                </a:cubicBezTo>
                <a:lnTo>
                  <a:pt x="3562624" y="112108"/>
                </a:lnTo>
                <a:lnTo>
                  <a:pt x="3626053" y="175537"/>
                </a:lnTo>
                <a:cubicBezTo>
                  <a:pt x="3636643" y="186127"/>
                  <a:pt x="3636643" y="203296"/>
                  <a:pt x="3626053" y="213885"/>
                </a:cubicBezTo>
                <a:lnTo>
                  <a:pt x="3626053" y="213884"/>
                </a:lnTo>
                <a:cubicBezTo>
                  <a:pt x="3615463" y="224473"/>
                  <a:pt x="3598295" y="224473"/>
                  <a:pt x="3587705" y="213884"/>
                </a:cubicBezTo>
                <a:lnTo>
                  <a:pt x="3524277" y="150456"/>
                </a:lnTo>
                <a:lnTo>
                  <a:pt x="3460848" y="213884"/>
                </a:lnTo>
                <a:cubicBezTo>
                  <a:pt x="3450258" y="224474"/>
                  <a:pt x="3433090" y="224474"/>
                  <a:pt x="3422500" y="213884"/>
                </a:cubicBezTo>
                <a:lnTo>
                  <a:pt x="3422501" y="213884"/>
                </a:lnTo>
                <a:cubicBezTo>
                  <a:pt x="3411912" y="203295"/>
                  <a:pt x="3411912" y="186126"/>
                  <a:pt x="3422501" y="175537"/>
                </a:cubicBezTo>
                <a:lnTo>
                  <a:pt x="3485929" y="112108"/>
                </a:lnTo>
                <a:lnTo>
                  <a:pt x="3420111" y="46290"/>
                </a:lnTo>
                <a:cubicBezTo>
                  <a:pt x="3409522" y="35700"/>
                  <a:pt x="3409522" y="18531"/>
                  <a:pt x="3420111" y="7942"/>
                </a:cubicBezTo>
                <a:cubicBezTo>
                  <a:pt x="3425406" y="2647"/>
                  <a:pt x="3432346" y="0"/>
                  <a:pt x="3439285" y="0"/>
                </a:cubicBezTo>
                <a:close/>
                <a:moveTo>
                  <a:pt x="3169417" y="0"/>
                </a:moveTo>
                <a:cubicBezTo>
                  <a:pt x="3176356" y="0"/>
                  <a:pt x="3183296" y="2647"/>
                  <a:pt x="3188591" y="7942"/>
                </a:cubicBezTo>
                <a:lnTo>
                  <a:pt x="3254408" y="73761"/>
                </a:lnTo>
                <a:lnTo>
                  <a:pt x="3320227" y="7942"/>
                </a:lnTo>
                <a:cubicBezTo>
                  <a:pt x="3330817" y="-2647"/>
                  <a:pt x="3347985" y="-2647"/>
                  <a:pt x="3358574" y="7942"/>
                </a:cubicBezTo>
                <a:cubicBezTo>
                  <a:pt x="3369164" y="18532"/>
                  <a:pt x="3369164" y="35701"/>
                  <a:pt x="3358574" y="46290"/>
                </a:cubicBezTo>
                <a:lnTo>
                  <a:pt x="3292756" y="112108"/>
                </a:lnTo>
                <a:lnTo>
                  <a:pt x="3356184" y="175537"/>
                </a:lnTo>
                <a:cubicBezTo>
                  <a:pt x="3366774" y="186127"/>
                  <a:pt x="3366774" y="203296"/>
                  <a:pt x="3356184" y="213885"/>
                </a:cubicBezTo>
                <a:lnTo>
                  <a:pt x="3356184" y="213884"/>
                </a:lnTo>
                <a:cubicBezTo>
                  <a:pt x="3345595" y="224473"/>
                  <a:pt x="3328427" y="224473"/>
                  <a:pt x="3317837" y="213884"/>
                </a:cubicBezTo>
                <a:lnTo>
                  <a:pt x="3254408" y="150456"/>
                </a:lnTo>
                <a:lnTo>
                  <a:pt x="3190979" y="213884"/>
                </a:lnTo>
                <a:cubicBezTo>
                  <a:pt x="3180390" y="224474"/>
                  <a:pt x="3163221" y="224474"/>
                  <a:pt x="3152632" y="213884"/>
                </a:cubicBezTo>
                <a:lnTo>
                  <a:pt x="3152633" y="213884"/>
                </a:lnTo>
                <a:cubicBezTo>
                  <a:pt x="3142044" y="203295"/>
                  <a:pt x="3142044" y="186126"/>
                  <a:pt x="3152633" y="175537"/>
                </a:cubicBezTo>
                <a:lnTo>
                  <a:pt x="3216061" y="112108"/>
                </a:lnTo>
                <a:lnTo>
                  <a:pt x="3150243" y="46290"/>
                </a:lnTo>
                <a:cubicBezTo>
                  <a:pt x="3139654" y="35700"/>
                  <a:pt x="3139654" y="18531"/>
                  <a:pt x="3150243" y="7942"/>
                </a:cubicBezTo>
                <a:cubicBezTo>
                  <a:pt x="3155538" y="2647"/>
                  <a:pt x="3162478" y="0"/>
                  <a:pt x="3169417" y="0"/>
                </a:cubicBezTo>
                <a:close/>
                <a:moveTo>
                  <a:pt x="2881064" y="0"/>
                </a:moveTo>
                <a:cubicBezTo>
                  <a:pt x="2888004" y="0"/>
                  <a:pt x="2894943" y="2647"/>
                  <a:pt x="2900239" y="7942"/>
                </a:cubicBezTo>
                <a:lnTo>
                  <a:pt x="2966056" y="73761"/>
                </a:lnTo>
                <a:lnTo>
                  <a:pt x="3031875" y="7942"/>
                </a:lnTo>
                <a:cubicBezTo>
                  <a:pt x="3042465" y="-2647"/>
                  <a:pt x="3059632" y="-2647"/>
                  <a:pt x="3070222" y="7942"/>
                </a:cubicBezTo>
                <a:cubicBezTo>
                  <a:pt x="3080812" y="18532"/>
                  <a:pt x="3080812" y="35701"/>
                  <a:pt x="3070222" y="46290"/>
                </a:cubicBezTo>
                <a:lnTo>
                  <a:pt x="3004404" y="112108"/>
                </a:lnTo>
                <a:lnTo>
                  <a:pt x="3067832" y="175537"/>
                </a:lnTo>
                <a:cubicBezTo>
                  <a:pt x="3078422" y="186127"/>
                  <a:pt x="3078422" y="203296"/>
                  <a:pt x="3067832" y="213885"/>
                </a:cubicBezTo>
                <a:lnTo>
                  <a:pt x="3067832" y="213884"/>
                </a:lnTo>
                <a:cubicBezTo>
                  <a:pt x="3057243" y="224473"/>
                  <a:pt x="3040074" y="224473"/>
                  <a:pt x="3029485" y="213884"/>
                </a:cubicBezTo>
                <a:lnTo>
                  <a:pt x="2966056" y="150456"/>
                </a:lnTo>
                <a:lnTo>
                  <a:pt x="2902627" y="213884"/>
                </a:lnTo>
                <a:cubicBezTo>
                  <a:pt x="2892037" y="224474"/>
                  <a:pt x="2874869" y="224474"/>
                  <a:pt x="2864279" y="213884"/>
                </a:cubicBezTo>
                <a:lnTo>
                  <a:pt x="2864281" y="213884"/>
                </a:lnTo>
                <a:cubicBezTo>
                  <a:pt x="2853691" y="203295"/>
                  <a:pt x="2853691" y="186126"/>
                  <a:pt x="2864281" y="175537"/>
                </a:cubicBezTo>
                <a:lnTo>
                  <a:pt x="2927709" y="112108"/>
                </a:lnTo>
                <a:lnTo>
                  <a:pt x="2861890" y="46290"/>
                </a:lnTo>
                <a:cubicBezTo>
                  <a:pt x="2851301" y="35700"/>
                  <a:pt x="2851301" y="18531"/>
                  <a:pt x="2861890" y="7942"/>
                </a:cubicBezTo>
                <a:cubicBezTo>
                  <a:pt x="2867185" y="2647"/>
                  <a:pt x="2874125" y="0"/>
                  <a:pt x="2881064" y="0"/>
                </a:cubicBezTo>
                <a:close/>
                <a:moveTo>
                  <a:pt x="2592713" y="0"/>
                </a:moveTo>
                <a:cubicBezTo>
                  <a:pt x="2599653" y="0"/>
                  <a:pt x="2606592" y="2647"/>
                  <a:pt x="2611887" y="7942"/>
                </a:cubicBezTo>
                <a:lnTo>
                  <a:pt x="2677705" y="73761"/>
                </a:lnTo>
                <a:lnTo>
                  <a:pt x="2743523" y="7942"/>
                </a:lnTo>
                <a:cubicBezTo>
                  <a:pt x="2754112" y="-2647"/>
                  <a:pt x="2771281" y="-2647"/>
                  <a:pt x="2781871" y="7942"/>
                </a:cubicBezTo>
                <a:cubicBezTo>
                  <a:pt x="2792460" y="18532"/>
                  <a:pt x="2792460" y="35701"/>
                  <a:pt x="2781871" y="46290"/>
                </a:cubicBezTo>
                <a:lnTo>
                  <a:pt x="2716052" y="112108"/>
                </a:lnTo>
                <a:lnTo>
                  <a:pt x="2779481" y="175537"/>
                </a:lnTo>
                <a:cubicBezTo>
                  <a:pt x="2790070" y="186127"/>
                  <a:pt x="2790070" y="203296"/>
                  <a:pt x="2779481" y="213885"/>
                </a:cubicBezTo>
                <a:lnTo>
                  <a:pt x="2779481" y="213884"/>
                </a:lnTo>
                <a:cubicBezTo>
                  <a:pt x="2768891" y="224473"/>
                  <a:pt x="2751723" y="224473"/>
                  <a:pt x="2741134" y="213884"/>
                </a:cubicBezTo>
                <a:lnTo>
                  <a:pt x="2677705" y="150456"/>
                </a:lnTo>
                <a:lnTo>
                  <a:pt x="2614276" y="213884"/>
                </a:lnTo>
                <a:cubicBezTo>
                  <a:pt x="2603686" y="224474"/>
                  <a:pt x="2586518" y="224474"/>
                  <a:pt x="2575929" y="213884"/>
                </a:cubicBezTo>
                <a:lnTo>
                  <a:pt x="2575930" y="213884"/>
                </a:lnTo>
                <a:cubicBezTo>
                  <a:pt x="2565339" y="203295"/>
                  <a:pt x="2565339" y="186126"/>
                  <a:pt x="2575930" y="175537"/>
                </a:cubicBezTo>
                <a:lnTo>
                  <a:pt x="2639357" y="112108"/>
                </a:lnTo>
                <a:lnTo>
                  <a:pt x="2573539" y="46290"/>
                </a:lnTo>
                <a:cubicBezTo>
                  <a:pt x="2562950" y="35700"/>
                  <a:pt x="2562950" y="18531"/>
                  <a:pt x="2573539" y="7942"/>
                </a:cubicBezTo>
                <a:cubicBezTo>
                  <a:pt x="2578835" y="2647"/>
                  <a:pt x="2585773" y="0"/>
                  <a:pt x="2592713" y="0"/>
                </a:cubicBezTo>
                <a:close/>
                <a:moveTo>
                  <a:pt x="2304362" y="0"/>
                </a:moveTo>
                <a:cubicBezTo>
                  <a:pt x="2311301" y="0"/>
                  <a:pt x="2318240" y="2647"/>
                  <a:pt x="2323534" y="7942"/>
                </a:cubicBezTo>
                <a:lnTo>
                  <a:pt x="2389353" y="73761"/>
                </a:lnTo>
                <a:lnTo>
                  <a:pt x="2455171" y="7942"/>
                </a:lnTo>
                <a:cubicBezTo>
                  <a:pt x="2465761" y="-2647"/>
                  <a:pt x="2482929" y="-2647"/>
                  <a:pt x="2493519" y="7942"/>
                </a:cubicBezTo>
                <a:cubicBezTo>
                  <a:pt x="2504108" y="18532"/>
                  <a:pt x="2504108" y="35701"/>
                  <a:pt x="2493519" y="46290"/>
                </a:cubicBezTo>
                <a:lnTo>
                  <a:pt x="2427700" y="112108"/>
                </a:lnTo>
                <a:lnTo>
                  <a:pt x="2491129" y="175537"/>
                </a:lnTo>
                <a:cubicBezTo>
                  <a:pt x="2501718" y="186127"/>
                  <a:pt x="2501718" y="203296"/>
                  <a:pt x="2491129" y="213885"/>
                </a:cubicBezTo>
                <a:lnTo>
                  <a:pt x="2491129" y="213884"/>
                </a:lnTo>
                <a:cubicBezTo>
                  <a:pt x="2480539" y="224473"/>
                  <a:pt x="2463371" y="224473"/>
                  <a:pt x="2452780" y="213884"/>
                </a:cubicBezTo>
                <a:lnTo>
                  <a:pt x="2389353" y="150456"/>
                </a:lnTo>
                <a:lnTo>
                  <a:pt x="2325924" y="213884"/>
                </a:lnTo>
                <a:cubicBezTo>
                  <a:pt x="2315334" y="224474"/>
                  <a:pt x="2298165" y="224474"/>
                  <a:pt x="2287575" y="213884"/>
                </a:cubicBezTo>
                <a:lnTo>
                  <a:pt x="2287577" y="213884"/>
                </a:lnTo>
                <a:cubicBezTo>
                  <a:pt x="2276987" y="203295"/>
                  <a:pt x="2276987" y="186126"/>
                  <a:pt x="2287577" y="175537"/>
                </a:cubicBezTo>
                <a:lnTo>
                  <a:pt x="2351005" y="112108"/>
                </a:lnTo>
                <a:lnTo>
                  <a:pt x="2285187" y="46290"/>
                </a:lnTo>
                <a:cubicBezTo>
                  <a:pt x="2274597" y="35700"/>
                  <a:pt x="2274597" y="18531"/>
                  <a:pt x="2285187" y="7942"/>
                </a:cubicBezTo>
                <a:cubicBezTo>
                  <a:pt x="2290481" y="2647"/>
                  <a:pt x="2297421" y="0"/>
                  <a:pt x="2304362" y="0"/>
                </a:cubicBezTo>
                <a:close/>
                <a:moveTo>
                  <a:pt x="2027100" y="0"/>
                </a:moveTo>
                <a:cubicBezTo>
                  <a:pt x="2034037" y="0"/>
                  <a:pt x="2040977" y="2647"/>
                  <a:pt x="2046272" y="7942"/>
                </a:cubicBezTo>
                <a:lnTo>
                  <a:pt x="2112090" y="73761"/>
                </a:lnTo>
                <a:lnTo>
                  <a:pt x="2177908" y="7942"/>
                </a:lnTo>
                <a:cubicBezTo>
                  <a:pt x="2188498" y="-2647"/>
                  <a:pt x="2205666" y="-2647"/>
                  <a:pt x="2216256" y="7942"/>
                </a:cubicBezTo>
                <a:cubicBezTo>
                  <a:pt x="2226845" y="18532"/>
                  <a:pt x="2226845" y="35701"/>
                  <a:pt x="2216256" y="46290"/>
                </a:cubicBezTo>
                <a:lnTo>
                  <a:pt x="2150437" y="112108"/>
                </a:lnTo>
                <a:lnTo>
                  <a:pt x="2213866" y="175537"/>
                </a:lnTo>
                <a:cubicBezTo>
                  <a:pt x="2224455" y="186127"/>
                  <a:pt x="2224455" y="203296"/>
                  <a:pt x="2213866" y="213885"/>
                </a:cubicBezTo>
                <a:lnTo>
                  <a:pt x="2213866" y="213884"/>
                </a:lnTo>
                <a:cubicBezTo>
                  <a:pt x="2203277" y="224473"/>
                  <a:pt x="2186108" y="224473"/>
                  <a:pt x="2175519" y="213884"/>
                </a:cubicBezTo>
                <a:lnTo>
                  <a:pt x="2112090" y="150456"/>
                </a:lnTo>
                <a:lnTo>
                  <a:pt x="2048661" y="213884"/>
                </a:lnTo>
                <a:cubicBezTo>
                  <a:pt x="2038071" y="224474"/>
                  <a:pt x="2020903" y="224474"/>
                  <a:pt x="2010314" y="213884"/>
                </a:cubicBezTo>
                <a:cubicBezTo>
                  <a:pt x="1999725" y="203295"/>
                  <a:pt x="1999725" y="186126"/>
                  <a:pt x="2010314" y="175537"/>
                </a:cubicBezTo>
                <a:lnTo>
                  <a:pt x="2073742" y="112108"/>
                </a:lnTo>
                <a:lnTo>
                  <a:pt x="2007925" y="46290"/>
                </a:lnTo>
                <a:cubicBezTo>
                  <a:pt x="1997335" y="35700"/>
                  <a:pt x="1997335" y="18531"/>
                  <a:pt x="2007925" y="7942"/>
                </a:cubicBezTo>
                <a:cubicBezTo>
                  <a:pt x="2013219" y="2647"/>
                  <a:pt x="2020158" y="0"/>
                  <a:pt x="2027100" y="0"/>
                </a:cubicBezTo>
                <a:close/>
                <a:moveTo>
                  <a:pt x="1738747" y="0"/>
                </a:moveTo>
                <a:cubicBezTo>
                  <a:pt x="1745686" y="0"/>
                  <a:pt x="1752625" y="2647"/>
                  <a:pt x="1757920" y="7942"/>
                </a:cubicBezTo>
                <a:lnTo>
                  <a:pt x="1823738" y="73761"/>
                </a:lnTo>
                <a:lnTo>
                  <a:pt x="1889556" y="7942"/>
                </a:lnTo>
                <a:cubicBezTo>
                  <a:pt x="1900147" y="-2647"/>
                  <a:pt x="1917314" y="-2647"/>
                  <a:pt x="1927904" y="7942"/>
                </a:cubicBezTo>
                <a:cubicBezTo>
                  <a:pt x="1938495" y="18532"/>
                  <a:pt x="1938495" y="35701"/>
                  <a:pt x="1927904" y="46290"/>
                </a:cubicBezTo>
                <a:lnTo>
                  <a:pt x="1862086" y="112108"/>
                </a:lnTo>
                <a:lnTo>
                  <a:pt x="1925515" y="175537"/>
                </a:lnTo>
                <a:cubicBezTo>
                  <a:pt x="1936105" y="186127"/>
                  <a:pt x="1936105" y="203296"/>
                  <a:pt x="1925515" y="213885"/>
                </a:cubicBezTo>
                <a:lnTo>
                  <a:pt x="1925515" y="213884"/>
                </a:lnTo>
                <a:cubicBezTo>
                  <a:pt x="1914925" y="224473"/>
                  <a:pt x="1897757" y="224473"/>
                  <a:pt x="1887167" y="213884"/>
                </a:cubicBezTo>
                <a:lnTo>
                  <a:pt x="1823738" y="150456"/>
                </a:lnTo>
                <a:lnTo>
                  <a:pt x="1760310" y="213884"/>
                </a:lnTo>
                <a:cubicBezTo>
                  <a:pt x="1749719" y="224474"/>
                  <a:pt x="1732551" y="224474"/>
                  <a:pt x="1721961" y="213884"/>
                </a:cubicBezTo>
                <a:lnTo>
                  <a:pt x="1721962" y="213884"/>
                </a:lnTo>
                <a:cubicBezTo>
                  <a:pt x="1711373" y="203295"/>
                  <a:pt x="1711373" y="186126"/>
                  <a:pt x="1721962" y="175537"/>
                </a:cubicBezTo>
                <a:lnTo>
                  <a:pt x="1785391" y="112108"/>
                </a:lnTo>
                <a:lnTo>
                  <a:pt x="1719573" y="46290"/>
                </a:lnTo>
                <a:cubicBezTo>
                  <a:pt x="1708984" y="35700"/>
                  <a:pt x="1708984" y="18531"/>
                  <a:pt x="1719573" y="7942"/>
                </a:cubicBezTo>
                <a:cubicBezTo>
                  <a:pt x="1724868" y="2647"/>
                  <a:pt x="1731807" y="0"/>
                  <a:pt x="1738747" y="0"/>
                </a:cubicBezTo>
                <a:close/>
                <a:moveTo>
                  <a:pt x="1450394" y="0"/>
                </a:moveTo>
                <a:cubicBezTo>
                  <a:pt x="1457334" y="0"/>
                  <a:pt x="1464273" y="2647"/>
                  <a:pt x="1469568" y="7942"/>
                </a:cubicBezTo>
                <a:lnTo>
                  <a:pt x="1535386" y="73761"/>
                </a:lnTo>
                <a:lnTo>
                  <a:pt x="1601204" y="7942"/>
                </a:lnTo>
                <a:cubicBezTo>
                  <a:pt x="1611794" y="-2647"/>
                  <a:pt x="1628962" y="-2647"/>
                  <a:pt x="1639551" y="7942"/>
                </a:cubicBezTo>
                <a:cubicBezTo>
                  <a:pt x="1650141" y="18532"/>
                  <a:pt x="1650141" y="35701"/>
                  <a:pt x="1639551" y="46290"/>
                </a:cubicBezTo>
                <a:lnTo>
                  <a:pt x="1573733" y="112108"/>
                </a:lnTo>
                <a:lnTo>
                  <a:pt x="1637162" y="175537"/>
                </a:lnTo>
                <a:cubicBezTo>
                  <a:pt x="1647751" y="186127"/>
                  <a:pt x="1647751" y="203296"/>
                  <a:pt x="1637162" y="213885"/>
                </a:cubicBezTo>
                <a:lnTo>
                  <a:pt x="1637162" y="213884"/>
                </a:lnTo>
                <a:cubicBezTo>
                  <a:pt x="1626572" y="224473"/>
                  <a:pt x="1609404" y="224473"/>
                  <a:pt x="1598814" y="213884"/>
                </a:cubicBezTo>
                <a:lnTo>
                  <a:pt x="1535386" y="150456"/>
                </a:lnTo>
                <a:lnTo>
                  <a:pt x="1471956" y="213884"/>
                </a:lnTo>
                <a:cubicBezTo>
                  <a:pt x="1461367" y="224474"/>
                  <a:pt x="1444198" y="224474"/>
                  <a:pt x="1433608" y="213884"/>
                </a:cubicBezTo>
                <a:lnTo>
                  <a:pt x="1433610" y="213884"/>
                </a:lnTo>
                <a:cubicBezTo>
                  <a:pt x="1423021" y="203295"/>
                  <a:pt x="1423021" y="186126"/>
                  <a:pt x="1433610" y="175537"/>
                </a:cubicBezTo>
                <a:lnTo>
                  <a:pt x="1497039" y="112108"/>
                </a:lnTo>
                <a:lnTo>
                  <a:pt x="1431220" y="46290"/>
                </a:lnTo>
                <a:cubicBezTo>
                  <a:pt x="1420631" y="35700"/>
                  <a:pt x="1420631" y="18531"/>
                  <a:pt x="1431220" y="7942"/>
                </a:cubicBezTo>
                <a:cubicBezTo>
                  <a:pt x="1436515" y="2647"/>
                  <a:pt x="1443455" y="0"/>
                  <a:pt x="1450394" y="0"/>
                </a:cubicBezTo>
                <a:close/>
                <a:moveTo>
                  <a:pt x="1162042" y="0"/>
                </a:moveTo>
                <a:cubicBezTo>
                  <a:pt x="1168982" y="0"/>
                  <a:pt x="1175922" y="2647"/>
                  <a:pt x="1181216" y="7942"/>
                </a:cubicBezTo>
                <a:lnTo>
                  <a:pt x="1247034" y="73761"/>
                </a:lnTo>
                <a:lnTo>
                  <a:pt x="1312853" y="7942"/>
                </a:lnTo>
                <a:cubicBezTo>
                  <a:pt x="1323443" y="-2647"/>
                  <a:pt x="1340610" y="-2647"/>
                  <a:pt x="1351200" y="7942"/>
                </a:cubicBezTo>
                <a:cubicBezTo>
                  <a:pt x="1361789" y="18532"/>
                  <a:pt x="1361789" y="35701"/>
                  <a:pt x="1351200" y="46290"/>
                </a:cubicBezTo>
                <a:lnTo>
                  <a:pt x="1285381" y="112108"/>
                </a:lnTo>
                <a:lnTo>
                  <a:pt x="1348810" y="175537"/>
                </a:lnTo>
                <a:cubicBezTo>
                  <a:pt x="1359400" y="186127"/>
                  <a:pt x="1359400" y="203296"/>
                  <a:pt x="1348810" y="213885"/>
                </a:cubicBezTo>
                <a:lnTo>
                  <a:pt x="1348810" y="213884"/>
                </a:lnTo>
                <a:cubicBezTo>
                  <a:pt x="1338221" y="224473"/>
                  <a:pt x="1321052" y="224473"/>
                  <a:pt x="1310463" y="213884"/>
                </a:cubicBezTo>
                <a:lnTo>
                  <a:pt x="1247034" y="150456"/>
                </a:lnTo>
                <a:lnTo>
                  <a:pt x="1183605" y="213884"/>
                </a:lnTo>
                <a:cubicBezTo>
                  <a:pt x="1173016" y="224474"/>
                  <a:pt x="1155846" y="224474"/>
                  <a:pt x="1145257" y="213884"/>
                </a:cubicBezTo>
                <a:lnTo>
                  <a:pt x="1145258" y="213884"/>
                </a:lnTo>
                <a:cubicBezTo>
                  <a:pt x="1134669" y="203295"/>
                  <a:pt x="1134669" y="186126"/>
                  <a:pt x="1145258" y="175537"/>
                </a:cubicBezTo>
                <a:lnTo>
                  <a:pt x="1208687" y="112108"/>
                </a:lnTo>
                <a:lnTo>
                  <a:pt x="1142869" y="46290"/>
                </a:lnTo>
                <a:cubicBezTo>
                  <a:pt x="1132279" y="35700"/>
                  <a:pt x="1132279" y="18531"/>
                  <a:pt x="1142869" y="7942"/>
                </a:cubicBezTo>
                <a:cubicBezTo>
                  <a:pt x="1148163" y="2647"/>
                  <a:pt x="1155103" y="0"/>
                  <a:pt x="1162042" y="0"/>
                </a:cubicBezTo>
                <a:close/>
                <a:moveTo>
                  <a:pt x="892173" y="0"/>
                </a:moveTo>
                <a:cubicBezTo>
                  <a:pt x="899112" y="0"/>
                  <a:pt x="906052" y="2647"/>
                  <a:pt x="911347" y="7942"/>
                </a:cubicBezTo>
                <a:lnTo>
                  <a:pt x="977165" y="73761"/>
                </a:lnTo>
                <a:lnTo>
                  <a:pt x="1042983" y="7942"/>
                </a:lnTo>
                <a:cubicBezTo>
                  <a:pt x="1053572" y="-2647"/>
                  <a:pt x="1070741" y="-2647"/>
                  <a:pt x="1081331" y="7942"/>
                </a:cubicBezTo>
                <a:cubicBezTo>
                  <a:pt x="1091920" y="18532"/>
                  <a:pt x="1091920" y="35701"/>
                  <a:pt x="1081331" y="46290"/>
                </a:cubicBezTo>
                <a:lnTo>
                  <a:pt x="1015512" y="112108"/>
                </a:lnTo>
                <a:lnTo>
                  <a:pt x="1078941" y="175537"/>
                </a:lnTo>
                <a:cubicBezTo>
                  <a:pt x="1089530" y="186127"/>
                  <a:pt x="1089530" y="203296"/>
                  <a:pt x="1078941" y="213885"/>
                </a:cubicBezTo>
                <a:lnTo>
                  <a:pt x="1078941" y="213884"/>
                </a:lnTo>
                <a:cubicBezTo>
                  <a:pt x="1068351" y="224473"/>
                  <a:pt x="1051182" y="224473"/>
                  <a:pt x="1040593" y="213884"/>
                </a:cubicBezTo>
                <a:lnTo>
                  <a:pt x="977165" y="150456"/>
                </a:lnTo>
                <a:lnTo>
                  <a:pt x="913735" y="213884"/>
                </a:lnTo>
                <a:cubicBezTo>
                  <a:pt x="903146" y="224474"/>
                  <a:pt x="885978" y="224474"/>
                  <a:pt x="875388" y="213884"/>
                </a:cubicBezTo>
                <a:lnTo>
                  <a:pt x="875389" y="213884"/>
                </a:lnTo>
                <a:cubicBezTo>
                  <a:pt x="864799" y="203295"/>
                  <a:pt x="864799" y="186126"/>
                  <a:pt x="875389" y="175537"/>
                </a:cubicBezTo>
                <a:lnTo>
                  <a:pt x="938818" y="112108"/>
                </a:lnTo>
                <a:lnTo>
                  <a:pt x="872999" y="46290"/>
                </a:lnTo>
                <a:cubicBezTo>
                  <a:pt x="862410" y="35700"/>
                  <a:pt x="862410" y="18531"/>
                  <a:pt x="872999" y="7942"/>
                </a:cubicBezTo>
                <a:cubicBezTo>
                  <a:pt x="878294" y="2647"/>
                  <a:pt x="885233" y="0"/>
                  <a:pt x="892173" y="0"/>
                </a:cubicBezTo>
                <a:close/>
                <a:moveTo>
                  <a:pt x="603821" y="0"/>
                </a:moveTo>
                <a:cubicBezTo>
                  <a:pt x="610761" y="0"/>
                  <a:pt x="617700" y="2647"/>
                  <a:pt x="622995" y="7942"/>
                </a:cubicBezTo>
                <a:lnTo>
                  <a:pt x="688814" y="73761"/>
                </a:lnTo>
                <a:lnTo>
                  <a:pt x="754632" y="7942"/>
                </a:lnTo>
                <a:cubicBezTo>
                  <a:pt x="765220" y="-2647"/>
                  <a:pt x="782389" y="-2647"/>
                  <a:pt x="792979" y="7942"/>
                </a:cubicBezTo>
                <a:cubicBezTo>
                  <a:pt x="803569" y="18532"/>
                  <a:pt x="803569" y="35701"/>
                  <a:pt x="792979" y="46290"/>
                </a:cubicBezTo>
                <a:lnTo>
                  <a:pt x="727161" y="112108"/>
                </a:lnTo>
                <a:lnTo>
                  <a:pt x="790589" y="175537"/>
                </a:lnTo>
                <a:cubicBezTo>
                  <a:pt x="801178" y="186127"/>
                  <a:pt x="801178" y="203296"/>
                  <a:pt x="790589" y="213885"/>
                </a:cubicBezTo>
                <a:lnTo>
                  <a:pt x="790589" y="213884"/>
                </a:lnTo>
                <a:cubicBezTo>
                  <a:pt x="779999" y="224473"/>
                  <a:pt x="762831" y="224473"/>
                  <a:pt x="752241" y="213884"/>
                </a:cubicBezTo>
                <a:lnTo>
                  <a:pt x="688814" y="150456"/>
                </a:lnTo>
                <a:lnTo>
                  <a:pt x="625383" y="213884"/>
                </a:lnTo>
                <a:cubicBezTo>
                  <a:pt x="614794" y="224474"/>
                  <a:pt x="597625" y="224474"/>
                  <a:pt x="587036" y="213884"/>
                </a:cubicBezTo>
                <a:lnTo>
                  <a:pt x="587037" y="213884"/>
                </a:lnTo>
                <a:cubicBezTo>
                  <a:pt x="576447" y="203295"/>
                  <a:pt x="576447" y="186126"/>
                  <a:pt x="587037" y="175537"/>
                </a:cubicBezTo>
                <a:lnTo>
                  <a:pt x="650466" y="112108"/>
                </a:lnTo>
                <a:lnTo>
                  <a:pt x="584647" y="46290"/>
                </a:lnTo>
                <a:cubicBezTo>
                  <a:pt x="574057" y="35700"/>
                  <a:pt x="574057" y="18531"/>
                  <a:pt x="584647" y="7942"/>
                </a:cubicBezTo>
                <a:cubicBezTo>
                  <a:pt x="589942" y="2647"/>
                  <a:pt x="596881" y="0"/>
                  <a:pt x="603821" y="0"/>
                </a:cubicBezTo>
                <a:close/>
                <a:moveTo>
                  <a:pt x="315468" y="0"/>
                </a:moveTo>
                <a:cubicBezTo>
                  <a:pt x="322408" y="0"/>
                  <a:pt x="329347" y="2647"/>
                  <a:pt x="334642" y="7942"/>
                </a:cubicBezTo>
                <a:lnTo>
                  <a:pt x="400460" y="73761"/>
                </a:lnTo>
                <a:lnTo>
                  <a:pt x="466279" y="7942"/>
                </a:lnTo>
                <a:cubicBezTo>
                  <a:pt x="476868" y="-2647"/>
                  <a:pt x="494036" y="-2647"/>
                  <a:pt x="504626" y="7942"/>
                </a:cubicBezTo>
                <a:cubicBezTo>
                  <a:pt x="515216" y="18532"/>
                  <a:pt x="515216" y="35701"/>
                  <a:pt x="504626" y="46290"/>
                </a:cubicBezTo>
                <a:lnTo>
                  <a:pt x="438807" y="112108"/>
                </a:lnTo>
                <a:lnTo>
                  <a:pt x="502236" y="175537"/>
                </a:lnTo>
                <a:cubicBezTo>
                  <a:pt x="512826" y="186127"/>
                  <a:pt x="512826" y="203296"/>
                  <a:pt x="502236" y="213885"/>
                </a:cubicBezTo>
                <a:lnTo>
                  <a:pt x="502236" y="213884"/>
                </a:lnTo>
                <a:cubicBezTo>
                  <a:pt x="491646" y="224473"/>
                  <a:pt x="474478" y="224473"/>
                  <a:pt x="463889" y="213884"/>
                </a:cubicBezTo>
                <a:lnTo>
                  <a:pt x="400460" y="150456"/>
                </a:lnTo>
                <a:lnTo>
                  <a:pt x="337030" y="213884"/>
                </a:lnTo>
                <a:cubicBezTo>
                  <a:pt x="326441" y="224474"/>
                  <a:pt x="309273" y="224474"/>
                  <a:pt x="298683" y="213884"/>
                </a:cubicBezTo>
                <a:lnTo>
                  <a:pt x="298685" y="213884"/>
                </a:lnTo>
                <a:cubicBezTo>
                  <a:pt x="288095" y="203295"/>
                  <a:pt x="288095" y="186126"/>
                  <a:pt x="298685" y="175537"/>
                </a:cubicBezTo>
                <a:lnTo>
                  <a:pt x="362112" y="112108"/>
                </a:lnTo>
                <a:lnTo>
                  <a:pt x="296295" y="46290"/>
                </a:lnTo>
                <a:cubicBezTo>
                  <a:pt x="285705" y="35700"/>
                  <a:pt x="285705" y="18531"/>
                  <a:pt x="296295" y="7942"/>
                </a:cubicBezTo>
                <a:cubicBezTo>
                  <a:pt x="301590" y="2647"/>
                  <a:pt x="308529" y="0"/>
                  <a:pt x="315468" y="0"/>
                </a:cubicBezTo>
                <a:close/>
                <a:moveTo>
                  <a:pt x="27117" y="0"/>
                </a:moveTo>
                <a:cubicBezTo>
                  <a:pt x="34056" y="0"/>
                  <a:pt x="40996" y="2647"/>
                  <a:pt x="46290" y="7942"/>
                </a:cubicBezTo>
                <a:lnTo>
                  <a:pt x="112108" y="73761"/>
                </a:lnTo>
                <a:lnTo>
                  <a:pt x="177926" y="7942"/>
                </a:lnTo>
                <a:cubicBezTo>
                  <a:pt x="188516" y="-2647"/>
                  <a:pt x="205684" y="-2647"/>
                  <a:pt x="216274" y="7942"/>
                </a:cubicBezTo>
                <a:cubicBezTo>
                  <a:pt x="226865" y="18532"/>
                  <a:pt x="226865" y="35701"/>
                  <a:pt x="216274" y="46290"/>
                </a:cubicBezTo>
                <a:lnTo>
                  <a:pt x="150457" y="112108"/>
                </a:lnTo>
                <a:lnTo>
                  <a:pt x="213884" y="175537"/>
                </a:lnTo>
                <a:cubicBezTo>
                  <a:pt x="224474" y="186127"/>
                  <a:pt x="224474" y="203296"/>
                  <a:pt x="213884" y="213885"/>
                </a:cubicBezTo>
                <a:lnTo>
                  <a:pt x="213884" y="213884"/>
                </a:lnTo>
                <a:cubicBezTo>
                  <a:pt x="203295" y="224473"/>
                  <a:pt x="186126" y="224473"/>
                  <a:pt x="175537" y="213884"/>
                </a:cubicBezTo>
                <a:lnTo>
                  <a:pt x="112108" y="150456"/>
                </a:lnTo>
                <a:lnTo>
                  <a:pt x="48679" y="213884"/>
                </a:lnTo>
                <a:cubicBezTo>
                  <a:pt x="38090" y="224474"/>
                  <a:pt x="20921" y="224474"/>
                  <a:pt x="10331" y="213884"/>
                </a:cubicBezTo>
                <a:lnTo>
                  <a:pt x="10333" y="213884"/>
                </a:lnTo>
                <a:cubicBezTo>
                  <a:pt x="-257" y="203295"/>
                  <a:pt x="-257" y="186126"/>
                  <a:pt x="10333" y="175537"/>
                </a:cubicBezTo>
                <a:lnTo>
                  <a:pt x="73761" y="112108"/>
                </a:lnTo>
                <a:lnTo>
                  <a:pt x="7943" y="46290"/>
                </a:lnTo>
                <a:cubicBezTo>
                  <a:pt x="-2647" y="35700"/>
                  <a:pt x="-2647" y="18531"/>
                  <a:pt x="7943" y="7942"/>
                </a:cubicBezTo>
                <a:cubicBezTo>
                  <a:pt x="13237" y="2647"/>
                  <a:pt x="20177" y="0"/>
                  <a:pt x="2711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DE8675E-6EFF-8E6D-EF0C-CFE7E5465873}"/>
              </a:ext>
            </a:extLst>
          </p:cNvPr>
          <p:cNvSpPr/>
          <p:nvPr/>
        </p:nvSpPr>
        <p:spPr>
          <a:xfrm>
            <a:off x="512980" y="3630901"/>
            <a:ext cx="8878311" cy="545064"/>
          </a:xfrm>
          <a:custGeom>
            <a:avLst/>
            <a:gdLst>
              <a:gd name="connsiteX0" fmla="*/ 3989152 w 8878311"/>
              <a:gd name="connsiteY0" fmla="*/ 385 h 545064"/>
              <a:gd name="connsiteX1" fmla="*/ 4008198 w 8878311"/>
              <a:gd name="connsiteY1" fmla="*/ 6789 h 545064"/>
              <a:gd name="connsiteX2" fmla="*/ 4391241 w 8878311"/>
              <a:gd name="connsiteY2" fmla="*/ 227940 h 545064"/>
              <a:gd name="connsiteX3" fmla="*/ 4398764 w 8878311"/>
              <a:gd name="connsiteY3" fmla="*/ 237744 h 545064"/>
              <a:gd name="connsiteX4" fmla="*/ 4409762 w 8878311"/>
              <a:gd name="connsiteY4" fmla="*/ 248005 h 545064"/>
              <a:gd name="connsiteX5" fmla="*/ 4410409 w 8878311"/>
              <a:gd name="connsiteY5" fmla="*/ 252921 h 545064"/>
              <a:gd name="connsiteX6" fmla="*/ 4414818 w 8878311"/>
              <a:gd name="connsiteY6" fmla="*/ 258666 h 545064"/>
              <a:gd name="connsiteX7" fmla="*/ 4412992 w 8878311"/>
              <a:gd name="connsiteY7" fmla="*/ 272536 h 545064"/>
              <a:gd name="connsiteX8" fmla="*/ 4414817 w 8878311"/>
              <a:gd name="connsiteY8" fmla="*/ 286402 h 545064"/>
              <a:gd name="connsiteX9" fmla="*/ 4410410 w 8878311"/>
              <a:gd name="connsiteY9" fmla="*/ 292146 h 545064"/>
              <a:gd name="connsiteX10" fmla="*/ 4409763 w 8878311"/>
              <a:gd name="connsiteY10" fmla="*/ 297063 h 545064"/>
              <a:gd name="connsiteX11" fmla="*/ 4409762 w 8878311"/>
              <a:gd name="connsiteY11" fmla="*/ 297061 h 545064"/>
              <a:gd name="connsiteX12" fmla="*/ 4402166 w 8878311"/>
              <a:gd name="connsiteY12" fmla="*/ 302890 h 545064"/>
              <a:gd name="connsiteX13" fmla="*/ 4391241 w 8878311"/>
              <a:gd name="connsiteY13" fmla="*/ 317127 h 545064"/>
              <a:gd name="connsiteX14" fmla="*/ 4008197 w 8878311"/>
              <a:gd name="connsiteY14" fmla="*/ 538277 h 545064"/>
              <a:gd name="connsiteX15" fmla="*/ 3939074 w 8878311"/>
              <a:gd name="connsiteY15" fmla="*/ 519756 h 545064"/>
              <a:gd name="connsiteX16" fmla="*/ 3939076 w 8878311"/>
              <a:gd name="connsiteY16" fmla="*/ 519756 h 545064"/>
              <a:gd name="connsiteX17" fmla="*/ 3957597 w 8878311"/>
              <a:gd name="connsiteY17" fmla="*/ 450634 h 545064"/>
              <a:gd name="connsiteX18" fmla="*/ 4266077 w 8878311"/>
              <a:gd name="connsiteY18" fmla="*/ 272533 h 545064"/>
              <a:gd name="connsiteX19" fmla="*/ 3957597 w 8878311"/>
              <a:gd name="connsiteY19" fmla="*/ 94432 h 545064"/>
              <a:gd name="connsiteX20" fmla="*/ 3939076 w 8878311"/>
              <a:gd name="connsiteY20" fmla="*/ 25310 h 545064"/>
              <a:gd name="connsiteX21" fmla="*/ 3989152 w 8878311"/>
              <a:gd name="connsiteY21" fmla="*/ 385 h 545064"/>
              <a:gd name="connsiteX22" fmla="*/ 3444150 w 8878311"/>
              <a:gd name="connsiteY22" fmla="*/ 385 h 545064"/>
              <a:gd name="connsiteX23" fmla="*/ 3463196 w 8878311"/>
              <a:gd name="connsiteY23" fmla="*/ 6789 h 545064"/>
              <a:gd name="connsiteX24" fmla="*/ 3846239 w 8878311"/>
              <a:gd name="connsiteY24" fmla="*/ 227940 h 545064"/>
              <a:gd name="connsiteX25" fmla="*/ 3853761 w 8878311"/>
              <a:gd name="connsiteY25" fmla="*/ 237743 h 545064"/>
              <a:gd name="connsiteX26" fmla="*/ 3864760 w 8878311"/>
              <a:gd name="connsiteY26" fmla="*/ 248005 h 545064"/>
              <a:gd name="connsiteX27" fmla="*/ 3865407 w 8878311"/>
              <a:gd name="connsiteY27" fmla="*/ 252921 h 545064"/>
              <a:gd name="connsiteX28" fmla="*/ 3869816 w 8878311"/>
              <a:gd name="connsiteY28" fmla="*/ 258666 h 545064"/>
              <a:gd name="connsiteX29" fmla="*/ 3867990 w 8878311"/>
              <a:gd name="connsiteY29" fmla="*/ 272536 h 545064"/>
              <a:gd name="connsiteX30" fmla="*/ 3869815 w 8878311"/>
              <a:gd name="connsiteY30" fmla="*/ 286402 h 545064"/>
              <a:gd name="connsiteX31" fmla="*/ 3865408 w 8878311"/>
              <a:gd name="connsiteY31" fmla="*/ 292146 h 545064"/>
              <a:gd name="connsiteX32" fmla="*/ 3864761 w 8878311"/>
              <a:gd name="connsiteY32" fmla="*/ 297063 h 545064"/>
              <a:gd name="connsiteX33" fmla="*/ 3864760 w 8878311"/>
              <a:gd name="connsiteY33" fmla="*/ 297061 h 545064"/>
              <a:gd name="connsiteX34" fmla="*/ 3857164 w 8878311"/>
              <a:gd name="connsiteY34" fmla="*/ 302890 h 545064"/>
              <a:gd name="connsiteX35" fmla="*/ 3846239 w 8878311"/>
              <a:gd name="connsiteY35" fmla="*/ 317127 h 545064"/>
              <a:gd name="connsiteX36" fmla="*/ 3463194 w 8878311"/>
              <a:gd name="connsiteY36" fmla="*/ 538277 h 545064"/>
              <a:gd name="connsiteX37" fmla="*/ 3394072 w 8878311"/>
              <a:gd name="connsiteY37" fmla="*/ 519756 h 545064"/>
              <a:gd name="connsiteX38" fmla="*/ 3394074 w 8878311"/>
              <a:gd name="connsiteY38" fmla="*/ 519756 h 545064"/>
              <a:gd name="connsiteX39" fmla="*/ 3412595 w 8878311"/>
              <a:gd name="connsiteY39" fmla="*/ 450634 h 545064"/>
              <a:gd name="connsiteX40" fmla="*/ 3721075 w 8878311"/>
              <a:gd name="connsiteY40" fmla="*/ 272533 h 545064"/>
              <a:gd name="connsiteX41" fmla="*/ 3412595 w 8878311"/>
              <a:gd name="connsiteY41" fmla="*/ 94432 h 545064"/>
              <a:gd name="connsiteX42" fmla="*/ 3394074 w 8878311"/>
              <a:gd name="connsiteY42" fmla="*/ 25310 h 545064"/>
              <a:gd name="connsiteX43" fmla="*/ 3444150 w 8878311"/>
              <a:gd name="connsiteY43" fmla="*/ 385 h 545064"/>
              <a:gd name="connsiteX44" fmla="*/ 2878453 w 8878311"/>
              <a:gd name="connsiteY44" fmla="*/ 385 h 545064"/>
              <a:gd name="connsiteX45" fmla="*/ 2897499 w 8878311"/>
              <a:gd name="connsiteY45" fmla="*/ 6789 h 545064"/>
              <a:gd name="connsiteX46" fmla="*/ 3280542 w 8878311"/>
              <a:gd name="connsiteY46" fmla="*/ 227940 h 545064"/>
              <a:gd name="connsiteX47" fmla="*/ 3288064 w 8878311"/>
              <a:gd name="connsiteY47" fmla="*/ 237744 h 545064"/>
              <a:gd name="connsiteX48" fmla="*/ 3299063 w 8878311"/>
              <a:gd name="connsiteY48" fmla="*/ 248005 h 545064"/>
              <a:gd name="connsiteX49" fmla="*/ 3299710 w 8878311"/>
              <a:gd name="connsiteY49" fmla="*/ 252921 h 545064"/>
              <a:gd name="connsiteX50" fmla="*/ 3304118 w 8878311"/>
              <a:gd name="connsiteY50" fmla="*/ 258666 h 545064"/>
              <a:gd name="connsiteX51" fmla="*/ 3302292 w 8878311"/>
              <a:gd name="connsiteY51" fmla="*/ 272536 h 545064"/>
              <a:gd name="connsiteX52" fmla="*/ 3304118 w 8878311"/>
              <a:gd name="connsiteY52" fmla="*/ 286402 h 545064"/>
              <a:gd name="connsiteX53" fmla="*/ 3299710 w 8878311"/>
              <a:gd name="connsiteY53" fmla="*/ 292146 h 545064"/>
              <a:gd name="connsiteX54" fmla="*/ 3299063 w 8878311"/>
              <a:gd name="connsiteY54" fmla="*/ 297063 h 545064"/>
              <a:gd name="connsiteX55" fmla="*/ 3299063 w 8878311"/>
              <a:gd name="connsiteY55" fmla="*/ 297061 h 545064"/>
              <a:gd name="connsiteX56" fmla="*/ 3291466 w 8878311"/>
              <a:gd name="connsiteY56" fmla="*/ 302890 h 545064"/>
              <a:gd name="connsiteX57" fmla="*/ 3280541 w 8878311"/>
              <a:gd name="connsiteY57" fmla="*/ 317127 h 545064"/>
              <a:gd name="connsiteX58" fmla="*/ 2897497 w 8878311"/>
              <a:gd name="connsiteY58" fmla="*/ 538277 h 545064"/>
              <a:gd name="connsiteX59" fmla="*/ 2828375 w 8878311"/>
              <a:gd name="connsiteY59" fmla="*/ 519756 h 545064"/>
              <a:gd name="connsiteX60" fmla="*/ 2828376 w 8878311"/>
              <a:gd name="connsiteY60" fmla="*/ 519756 h 545064"/>
              <a:gd name="connsiteX61" fmla="*/ 2846898 w 8878311"/>
              <a:gd name="connsiteY61" fmla="*/ 450634 h 545064"/>
              <a:gd name="connsiteX62" fmla="*/ 3155377 w 8878311"/>
              <a:gd name="connsiteY62" fmla="*/ 272533 h 545064"/>
              <a:gd name="connsiteX63" fmla="*/ 2846898 w 8878311"/>
              <a:gd name="connsiteY63" fmla="*/ 94432 h 545064"/>
              <a:gd name="connsiteX64" fmla="*/ 2828376 w 8878311"/>
              <a:gd name="connsiteY64" fmla="*/ 25310 h 545064"/>
              <a:gd name="connsiteX65" fmla="*/ 2878453 w 8878311"/>
              <a:gd name="connsiteY65" fmla="*/ 385 h 545064"/>
              <a:gd name="connsiteX66" fmla="*/ 2292060 w 8878311"/>
              <a:gd name="connsiteY66" fmla="*/ 385 h 545064"/>
              <a:gd name="connsiteX67" fmla="*/ 2311105 w 8878311"/>
              <a:gd name="connsiteY67" fmla="*/ 6789 h 545064"/>
              <a:gd name="connsiteX68" fmla="*/ 2694148 w 8878311"/>
              <a:gd name="connsiteY68" fmla="*/ 227940 h 545064"/>
              <a:gd name="connsiteX69" fmla="*/ 2701671 w 8878311"/>
              <a:gd name="connsiteY69" fmla="*/ 237744 h 545064"/>
              <a:gd name="connsiteX70" fmla="*/ 2712669 w 8878311"/>
              <a:gd name="connsiteY70" fmla="*/ 248005 h 545064"/>
              <a:gd name="connsiteX71" fmla="*/ 2713316 w 8878311"/>
              <a:gd name="connsiteY71" fmla="*/ 252921 h 545064"/>
              <a:gd name="connsiteX72" fmla="*/ 2717725 w 8878311"/>
              <a:gd name="connsiteY72" fmla="*/ 258666 h 545064"/>
              <a:gd name="connsiteX73" fmla="*/ 2715899 w 8878311"/>
              <a:gd name="connsiteY73" fmla="*/ 272536 h 545064"/>
              <a:gd name="connsiteX74" fmla="*/ 2717724 w 8878311"/>
              <a:gd name="connsiteY74" fmla="*/ 286402 h 545064"/>
              <a:gd name="connsiteX75" fmla="*/ 2713317 w 8878311"/>
              <a:gd name="connsiteY75" fmla="*/ 292146 h 545064"/>
              <a:gd name="connsiteX76" fmla="*/ 2712670 w 8878311"/>
              <a:gd name="connsiteY76" fmla="*/ 297063 h 545064"/>
              <a:gd name="connsiteX77" fmla="*/ 2712669 w 8878311"/>
              <a:gd name="connsiteY77" fmla="*/ 297061 h 545064"/>
              <a:gd name="connsiteX78" fmla="*/ 2705073 w 8878311"/>
              <a:gd name="connsiteY78" fmla="*/ 302890 h 545064"/>
              <a:gd name="connsiteX79" fmla="*/ 2694148 w 8878311"/>
              <a:gd name="connsiteY79" fmla="*/ 317127 h 545064"/>
              <a:gd name="connsiteX80" fmla="*/ 2311104 w 8878311"/>
              <a:gd name="connsiteY80" fmla="*/ 538277 h 545064"/>
              <a:gd name="connsiteX81" fmla="*/ 2241982 w 8878311"/>
              <a:gd name="connsiteY81" fmla="*/ 519756 h 545064"/>
              <a:gd name="connsiteX82" fmla="*/ 2241983 w 8878311"/>
              <a:gd name="connsiteY82" fmla="*/ 519756 h 545064"/>
              <a:gd name="connsiteX83" fmla="*/ 2260504 w 8878311"/>
              <a:gd name="connsiteY83" fmla="*/ 450634 h 545064"/>
              <a:gd name="connsiteX84" fmla="*/ 2568983 w 8878311"/>
              <a:gd name="connsiteY84" fmla="*/ 272533 h 545064"/>
              <a:gd name="connsiteX85" fmla="*/ 2260504 w 8878311"/>
              <a:gd name="connsiteY85" fmla="*/ 94432 h 545064"/>
              <a:gd name="connsiteX86" fmla="*/ 2241983 w 8878311"/>
              <a:gd name="connsiteY86" fmla="*/ 25310 h 545064"/>
              <a:gd name="connsiteX87" fmla="*/ 2292060 w 8878311"/>
              <a:gd name="connsiteY87" fmla="*/ 385 h 545064"/>
              <a:gd name="connsiteX88" fmla="*/ 1753958 w 8878311"/>
              <a:gd name="connsiteY88" fmla="*/ 385 h 545064"/>
              <a:gd name="connsiteX89" fmla="*/ 1773004 w 8878311"/>
              <a:gd name="connsiteY89" fmla="*/ 6789 h 545064"/>
              <a:gd name="connsiteX90" fmla="*/ 2156047 w 8878311"/>
              <a:gd name="connsiteY90" fmla="*/ 227940 h 545064"/>
              <a:gd name="connsiteX91" fmla="*/ 2163570 w 8878311"/>
              <a:gd name="connsiteY91" fmla="*/ 237744 h 545064"/>
              <a:gd name="connsiteX92" fmla="*/ 2174568 w 8878311"/>
              <a:gd name="connsiteY92" fmla="*/ 248005 h 545064"/>
              <a:gd name="connsiteX93" fmla="*/ 2175215 w 8878311"/>
              <a:gd name="connsiteY93" fmla="*/ 252921 h 545064"/>
              <a:gd name="connsiteX94" fmla="*/ 2179623 w 8878311"/>
              <a:gd name="connsiteY94" fmla="*/ 258666 h 545064"/>
              <a:gd name="connsiteX95" fmla="*/ 2177798 w 8878311"/>
              <a:gd name="connsiteY95" fmla="*/ 272536 h 545064"/>
              <a:gd name="connsiteX96" fmla="*/ 2179623 w 8878311"/>
              <a:gd name="connsiteY96" fmla="*/ 286402 h 545064"/>
              <a:gd name="connsiteX97" fmla="*/ 2175215 w 8878311"/>
              <a:gd name="connsiteY97" fmla="*/ 292146 h 545064"/>
              <a:gd name="connsiteX98" fmla="*/ 2174568 w 8878311"/>
              <a:gd name="connsiteY98" fmla="*/ 297063 h 545064"/>
              <a:gd name="connsiteX99" fmla="*/ 2174568 w 8878311"/>
              <a:gd name="connsiteY99" fmla="*/ 297061 h 545064"/>
              <a:gd name="connsiteX100" fmla="*/ 2166971 w 8878311"/>
              <a:gd name="connsiteY100" fmla="*/ 302890 h 545064"/>
              <a:gd name="connsiteX101" fmla="*/ 2156047 w 8878311"/>
              <a:gd name="connsiteY101" fmla="*/ 317127 h 545064"/>
              <a:gd name="connsiteX102" fmla="*/ 1773003 w 8878311"/>
              <a:gd name="connsiteY102" fmla="*/ 538277 h 545064"/>
              <a:gd name="connsiteX103" fmla="*/ 1703880 w 8878311"/>
              <a:gd name="connsiteY103" fmla="*/ 519756 h 545064"/>
              <a:gd name="connsiteX104" fmla="*/ 1703881 w 8878311"/>
              <a:gd name="connsiteY104" fmla="*/ 519756 h 545064"/>
              <a:gd name="connsiteX105" fmla="*/ 1722403 w 8878311"/>
              <a:gd name="connsiteY105" fmla="*/ 450634 h 545064"/>
              <a:gd name="connsiteX106" fmla="*/ 2030882 w 8878311"/>
              <a:gd name="connsiteY106" fmla="*/ 272533 h 545064"/>
              <a:gd name="connsiteX107" fmla="*/ 1722403 w 8878311"/>
              <a:gd name="connsiteY107" fmla="*/ 94432 h 545064"/>
              <a:gd name="connsiteX108" fmla="*/ 1703881 w 8878311"/>
              <a:gd name="connsiteY108" fmla="*/ 25310 h 545064"/>
              <a:gd name="connsiteX109" fmla="*/ 1753958 w 8878311"/>
              <a:gd name="connsiteY109" fmla="*/ 385 h 545064"/>
              <a:gd name="connsiteX110" fmla="*/ 1208956 w 8878311"/>
              <a:gd name="connsiteY110" fmla="*/ 385 h 545064"/>
              <a:gd name="connsiteX111" fmla="*/ 1228002 w 8878311"/>
              <a:gd name="connsiteY111" fmla="*/ 6789 h 545064"/>
              <a:gd name="connsiteX112" fmla="*/ 1611046 w 8878311"/>
              <a:gd name="connsiteY112" fmla="*/ 227940 h 545064"/>
              <a:gd name="connsiteX113" fmla="*/ 1618568 w 8878311"/>
              <a:gd name="connsiteY113" fmla="*/ 237744 h 545064"/>
              <a:gd name="connsiteX114" fmla="*/ 1629566 w 8878311"/>
              <a:gd name="connsiteY114" fmla="*/ 248005 h 545064"/>
              <a:gd name="connsiteX115" fmla="*/ 1630214 w 8878311"/>
              <a:gd name="connsiteY115" fmla="*/ 252921 h 545064"/>
              <a:gd name="connsiteX116" fmla="*/ 1634622 w 8878311"/>
              <a:gd name="connsiteY116" fmla="*/ 258666 h 545064"/>
              <a:gd name="connsiteX117" fmla="*/ 1632796 w 8878311"/>
              <a:gd name="connsiteY117" fmla="*/ 272536 h 545064"/>
              <a:gd name="connsiteX118" fmla="*/ 1634622 w 8878311"/>
              <a:gd name="connsiteY118" fmla="*/ 286402 h 545064"/>
              <a:gd name="connsiteX119" fmla="*/ 1630214 w 8878311"/>
              <a:gd name="connsiteY119" fmla="*/ 292146 h 545064"/>
              <a:gd name="connsiteX120" fmla="*/ 1629567 w 8878311"/>
              <a:gd name="connsiteY120" fmla="*/ 297063 h 545064"/>
              <a:gd name="connsiteX121" fmla="*/ 1629566 w 8878311"/>
              <a:gd name="connsiteY121" fmla="*/ 297061 h 545064"/>
              <a:gd name="connsiteX122" fmla="*/ 1621970 w 8878311"/>
              <a:gd name="connsiteY122" fmla="*/ 302890 h 545064"/>
              <a:gd name="connsiteX123" fmla="*/ 1611045 w 8878311"/>
              <a:gd name="connsiteY123" fmla="*/ 317127 h 545064"/>
              <a:gd name="connsiteX124" fmla="*/ 1228001 w 8878311"/>
              <a:gd name="connsiteY124" fmla="*/ 538277 h 545064"/>
              <a:gd name="connsiteX125" fmla="*/ 1158878 w 8878311"/>
              <a:gd name="connsiteY125" fmla="*/ 519756 h 545064"/>
              <a:gd name="connsiteX126" fmla="*/ 1158880 w 8878311"/>
              <a:gd name="connsiteY126" fmla="*/ 519756 h 545064"/>
              <a:gd name="connsiteX127" fmla="*/ 1177401 w 8878311"/>
              <a:gd name="connsiteY127" fmla="*/ 450634 h 545064"/>
              <a:gd name="connsiteX128" fmla="*/ 1485880 w 8878311"/>
              <a:gd name="connsiteY128" fmla="*/ 272533 h 545064"/>
              <a:gd name="connsiteX129" fmla="*/ 1177401 w 8878311"/>
              <a:gd name="connsiteY129" fmla="*/ 94432 h 545064"/>
              <a:gd name="connsiteX130" fmla="*/ 1158880 w 8878311"/>
              <a:gd name="connsiteY130" fmla="*/ 25310 h 545064"/>
              <a:gd name="connsiteX131" fmla="*/ 1208956 w 8878311"/>
              <a:gd name="connsiteY131" fmla="*/ 385 h 545064"/>
              <a:gd name="connsiteX132" fmla="*/ 643259 w 8878311"/>
              <a:gd name="connsiteY132" fmla="*/ 385 h 545064"/>
              <a:gd name="connsiteX133" fmla="*/ 662305 w 8878311"/>
              <a:gd name="connsiteY133" fmla="*/ 6789 h 545064"/>
              <a:gd name="connsiteX134" fmla="*/ 1045348 w 8878311"/>
              <a:gd name="connsiteY134" fmla="*/ 227940 h 545064"/>
              <a:gd name="connsiteX135" fmla="*/ 1052870 w 8878311"/>
              <a:gd name="connsiteY135" fmla="*/ 237744 h 545064"/>
              <a:gd name="connsiteX136" fmla="*/ 1063868 w 8878311"/>
              <a:gd name="connsiteY136" fmla="*/ 248005 h 545064"/>
              <a:gd name="connsiteX137" fmla="*/ 1064516 w 8878311"/>
              <a:gd name="connsiteY137" fmla="*/ 252921 h 545064"/>
              <a:gd name="connsiteX138" fmla="*/ 1068924 w 8878311"/>
              <a:gd name="connsiteY138" fmla="*/ 258666 h 545064"/>
              <a:gd name="connsiteX139" fmla="*/ 1067098 w 8878311"/>
              <a:gd name="connsiteY139" fmla="*/ 272535 h 545064"/>
              <a:gd name="connsiteX140" fmla="*/ 1068924 w 8878311"/>
              <a:gd name="connsiteY140" fmla="*/ 286402 h 545064"/>
              <a:gd name="connsiteX141" fmla="*/ 1064516 w 8878311"/>
              <a:gd name="connsiteY141" fmla="*/ 292146 h 545064"/>
              <a:gd name="connsiteX142" fmla="*/ 1063869 w 8878311"/>
              <a:gd name="connsiteY142" fmla="*/ 297063 h 545064"/>
              <a:gd name="connsiteX143" fmla="*/ 1063868 w 8878311"/>
              <a:gd name="connsiteY143" fmla="*/ 297061 h 545064"/>
              <a:gd name="connsiteX144" fmla="*/ 1056272 w 8878311"/>
              <a:gd name="connsiteY144" fmla="*/ 302890 h 545064"/>
              <a:gd name="connsiteX145" fmla="*/ 1045347 w 8878311"/>
              <a:gd name="connsiteY145" fmla="*/ 317127 h 545064"/>
              <a:gd name="connsiteX146" fmla="*/ 662303 w 8878311"/>
              <a:gd name="connsiteY146" fmla="*/ 538277 h 545064"/>
              <a:gd name="connsiteX147" fmla="*/ 593181 w 8878311"/>
              <a:gd name="connsiteY147" fmla="*/ 519756 h 545064"/>
              <a:gd name="connsiteX148" fmla="*/ 593182 w 8878311"/>
              <a:gd name="connsiteY148" fmla="*/ 519756 h 545064"/>
              <a:gd name="connsiteX149" fmla="*/ 611703 w 8878311"/>
              <a:gd name="connsiteY149" fmla="*/ 450634 h 545064"/>
              <a:gd name="connsiteX150" fmla="*/ 920183 w 8878311"/>
              <a:gd name="connsiteY150" fmla="*/ 272533 h 545064"/>
              <a:gd name="connsiteX151" fmla="*/ 611703 w 8878311"/>
              <a:gd name="connsiteY151" fmla="*/ 94432 h 545064"/>
              <a:gd name="connsiteX152" fmla="*/ 593182 w 8878311"/>
              <a:gd name="connsiteY152" fmla="*/ 25310 h 545064"/>
              <a:gd name="connsiteX153" fmla="*/ 643259 w 8878311"/>
              <a:gd name="connsiteY153" fmla="*/ 385 h 545064"/>
              <a:gd name="connsiteX154" fmla="*/ 56865 w 8878311"/>
              <a:gd name="connsiteY154" fmla="*/ 385 h 545064"/>
              <a:gd name="connsiteX155" fmla="*/ 75911 w 8878311"/>
              <a:gd name="connsiteY155" fmla="*/ 6789 h 545064"/>
              <a:gd name="connsiteX156" fmla="*/ 458954 w 8878311"/>
              <a:gd name="connsiteY156" fmla="*/ 227940 h 545064"/>
              <a:gd name="connsiteX157" fmla="*/ 466476 w 8878311"/>
              <a:gd name="connsiteY157" fmla="*/ 237744 h 545064"/>
              <a:gd name="connsiteX158" fmla="*/ 477475 w 8878311"/>
              <a:gd name="connsiteY158" fmla="*/ 248005 h 545064"/>
              <a:gd name="connsiteX159" fmla="*/ 478122 w 8878311"/>
              <a:gd name="connsiteY159" fmla="*/ 252921 h 545064"/>
              <a:gd name="connsiteX160" fmla="*/ 482530 w 8878311"/>
              <a:gd name="connsiteY160" fmla="*/ 258666 h 545064"/>
              <a:gd name="connsiteX161" fmla="*/ 480704 w 8878311"/>
              <a:gd name="connsiteY161" fmla="*/ 272535 h 545064"/>
              <a:gd name="connsiteX162" fmla="*/ 482530 w 8878311"/>
              <a:gd name="connsiteY162" fmla="*/ 286402 h 545064"/>
              <a:gd name="connsiteX163" fmla="*/ 478123 w 8878311"/>
              <a:gd name="connsiteY163" fmla="*/ 292146 h 545064"/>
              <a:gd name="connsiteX164" fmla="*/ 477475 w 8878311"/>
              <a:gd name="connsiteY164" fmla="*/ 297063 h 545064"/>
              <a:gd name="connsiteX165" fmla="*/ 477475 w 8878311"/>
              <a:gd name="connsiteY165" fmla="*/ 297061 h 545064"/>
              <a:gd name="connsiteX166" fmla="*/ 469878 w 8878311"/>
              <a:gd name="connsiteY166" fmla="*/ 302890 h 545064"/>
              <a:gd name="connsiteX167" fmla="*/ 458953 w 8878311"/>
              <a:gd name="connsiteY167" fmla="*/ 317127 h 545064"/>
              <a:gd name="connsiteX168" fmla="*/ 75910 w 8878311"/>
              <a:gd name="connsiteY168" fmla="*/ 538277 h 545064"/>
              <a:gd name="connsiteX169" fmla="*/ 6787 w 8878311"/>
              <a:gd name="connsiteY169" fmla="*/ 519756 h 545064"/>
              <a:gd name="connsiteX170" fmla="*/ 6788 w 8878311"/>
              <a:gd name="connsiteY170" fmla="*/ 519756 h 545064"/>
              <a:gd name="connsiteX171" fmla="*/ 25310 w 8878311"/>
              <a:gd name="connsiteY171" fmla="*/ 450634 h 545064"/>
              <a:gd name="connsiteX172" fmla="*/ 333789 w 8878311"/>
              <a:gd name="connsiteY172" fmla="*/ 272533 h 545064"/>
              <a:gd name="connsiteX173" fmla="*/ 25310 w 8878311"/>
              <a:gd name="connsiteY173" fmla="*/ 94432 h 545064"/>
              <a:gd name="connsiteX174" fmla="*/ 6788 w 8878311"/>
              <a:gd name="connsiteY174" fmla="*/ 25310 h 545064"/>
              <a:gd name="connsiteX175" fmla="*/ 56865 w 8878311"/>
              <a:gd name="connsiteY175" fmla="*/ 385 h 545064"/>
              <a:gd name="connsiteX176" fmla="*/ 8452646 w 8878311"/>
              <a:gd name="connsiteY176" fmla="*/ 384 h 545064"/>
              <a:gd name="connsiteX177" fmla="*/ 8471692 w 8878311"/>
              <a:gd name="connsiteY177" fmla="*/ 6788 h 545064"/>
              <a:gd name="connsiteX178" fmla="*/ 8854735 w 8878311"/>
              <a:gd name="connsiteY178" fmla="*/ 227939 h 545064"/>
              <a:gd name="connsiteX179" fmla="*/ 8862257 w 8878311"/>
              <a:gd name="connsiteY179" fmla="*/ 237742 h 545064"/>
              <a:gd name="connsiteX180" fmla="*/ 8873256 w 8878311"/>
              <a:gd name="connsiteY180" fmla="*/ 248004 h 545064"/>
              <a:gd name="connsiteX181" fmla="*/ 8873903 w 8878311"/>
              <a:gd name="connsiteY181" fmla="*/ 252920 h 545064"/>
              <a:gd name="connsiteX182" fmla="*/ 8878311 w 8878311"/>
              <a:gd name="connsiteY182" fmla="*/ 258665 h 545064"/>
              <a:gd name="connsiteX183" fmla="*/ 8876485 w 8878311"/>
              <a:gd name="connsiteY183" fmla="*/ 272533 h 545064"/>
              <a:gd name="connsiteX184" fmla="*/ 8878311 w 8878311"/>
              <a:gd name="connsiteY184" fmla="*/ 286401 h 545064"/>
              <a:gd name="connsiteX185" fmla="*/ 8873903 w 8878311"/>
              <a:gd name="connsiteY185" fmla="*/ 292146 h 545064"/>
              <a:gd name="connsiteX186" fmla="*/ 8873256 w 8878311"/>
              <a:gd name="connsiteY186" fmla="*/ 297062 h 545064"/>
              <a:gd name="connsiteX187" fmla="*/ 8873256 w 8878311"/>
              <a:gd name="connsiteY187" fmla="*/ 297060 h 545064"/>
              <a:gd name="connsiteX188" fmla="*/ 8865659 w 8878311"/>
              <a:gd name="connsiteY188" fmla="*/ 302889 h 545064"/>
              <a:gd name="connsiteX189" fmla="*/ 8854735 w 8878311"/>
              <a:gd name="connsiteY189" fmla="*/ 317126 h 545064"/>
              <a:gd name="connsiteX190" fmla="*/ 8471690 w 8878311"/>
              <a:gd name="connsiteY190" fmla="*/ 538276 h 545064"/>
              <a:gd name="connsiteX191" fmla="*/ 8402568 w 8878311"/>
              <a:gd name="connsiteY191" fmla="*/ 519755 h 545064"/>
              <a:gd name="connsiteX192" fmla="*/ 8402569 w 8878311"/>
              <a:gd name="connsiteY192" fmla="*/ 519755 h 545064"/>
              <a:gd name="connsiteX193" fmla="*/ 8421091 w 8878311"/>
              <a:gd name="connsiteY193" fmla="*/ 450633 h 545064"/>
              <a:gd name="connsiteX194" fmla="*/ 8729571 w 8878311"/>
              <a:gd name="connsiteY194" fmla="*/ 272532 h 545064"/>
              <a:gd name="connsiteX195" fmla="*/ 8421091 w 8878311"/>
              <a:gd name="connsiteY195" fmla="*/ 94431 h 545064"/>
              <a:gd name="connsiteX196" fmla="*/ 8402569 w 8878311"/>
              <a:gd name="connsiteY196" fmla="*/ 25309 h 545064"/>
              <a:gd name="connsiteX197" fmla="*/ 8452646 w 8878311"/>
              <a:gd name="connsiteY197" fmla="*/ 384 h 545064"/>
              <a:gd name="connsiteX198" fmla="*/ 7907644 w 8878311"/>
              <a:gd name="connsiteY198" fmla="*/ 384 h 545064"/>
              <a:gd name="connsiteX199" fmla="*/ 7926690 w 8878311"/>
              <a:gd name="connsiteY199" fmla="*/ 6788 h 545064"/>
              <a:gd name="connsiteX200" fmla="*/ 8309733 w 8878311"/>
              <a:gd name="connsiteY200" fmla="*/ 227939 h 545064"/>
              <a:gd name="connsiteX201" fmla="*/ 8317255 w 8878311"/>
              <a:gd name="connsiteY201" fmla="*/ 237742 h 545064"/>
              <a:gd name="connsiteX202" fmla="*/ 8328254 w 8878311"/>
              <a:gd name="connsiteY202" fmla="*/ 248004 h 545064"/>
              <a:gd name="connsiteX203" fmla="*/ 8328901 w 8878311"/>
              <a:gd name="connsiteY203" fmla="*/ 252920 h 545064"/>
              <a:gd name="connsiteX204" fmla="*/ 8333309 w 8878311"/>
              <a:gd name="connsiteY204" fmla="*/ 258665 h 545064"/>
              <a:gd name="connsiteX205" fmla="*/ 8331483 w 8878311"/>
              <a:gd name="connsiteY205" fmla="*/ 272533 h 545064"/>
              <a:gd name="connsiteX206" fmla="*/ 8333309 w 8878311"/>
              <a:gd name="connsiteY206" fmla="*/ 286401 h 545064"/>
              <a:gd name="connsiteX207" fmla="*/ 8328901 w 8878311"/>
              <a:gd name="connsiteY207" fmla="*/ 292146 h 545064"/>
              <a:gd name="connsiteX208" fmla="*/ 8328254 w 8878311"/>
              <a:gd name="connsiteY208" fmla="*/ 297062 h 545064"/>
              <a:gd name="connsiteX209" fmla="*/ 8328254 w 8878311"/>
              <a:gd name="connsiteY209" fmla="*/ 297060 h 545064"/>
              <a:gd name="connsiteX210" fmla="*/ 8320658 w 8878311"/>
              <a:gd name="connsiteY210" fmla="*/ 302889 h 545064"/>
              <a:gd name="connsiteX211" fmla="*/ 8309733 w 8878311"/>
              <a:gd name="connsiteY211" fmla="*/ 317126 h 545064"/>
              <a:gd name="connsiteX212" fmla="*/ 7926688 w 8878311"/>
              <a:gd name="connsiteY212" fmla="*/ 538276 h 545064"/>
              <a:gd name="connsiteX213" fmla="*/ 7857566 w 8878311"/>
              <a:gd name="connsiteY213" fmla="*/ 519755 h 545064"/>
              <a:gd name="connsiteX214" fmla="*/ 7857568 w 8878311"/>
              <a:gd name="connsiteY214" fmla="*/ 519755 h 545064"/>
              <a:gd name="connsiteX215" fmla="*/ 7876089 w 8878311"/>
              <a:gd name="connsiteY215" fmla="*/ 450633 h 545064"/>
              <a:gd name="connsiteX216" fmla="*/ 8184568 w 8878311"/>
              <a:gd name="connsiteY216" fmla="*/ 272532 h 545064"/>
              <a:gd name="connsiteX217" fmla="*/ 7876089 w 8878311"/>
              <a:gd name="connsiteY217" fmla="*/ 94431 h 545064"/>
              <a:gd name="connsiteX218" fmla="*/ 7857568 w 8878311"/>
              <a:gd name="connsiteY218" fmla="*/ 25309 h 545064"/>
              <a:gd name="connsiteX219" fmla="*/ 7907644 w 8878311"/>
              <a:gd name="connsiteY219" fmla="*/ 384 h 545064"/>
              <a:gd name="connsiteX220" fmla="*/ 7341946 w 8878311"/>
              <a:gd name="connsiteY220" fmla="*/ 384 h 545064"/>
              <a:gd name="connsiteX221" fmla="*/ 7360992 w 8878311"/>
              <a:gd name="connsiteY221" fmla="*/ 6788 h 545064"/>
              <a:gd name="connsiteX222" fmla="*/ 7744035 w 8878311"/>
              <a:gd name="connsiteY222" fmla="*/ 227939 h 545064"/>
              <a:gd name="connsiteX223" fmla="*/ 7751557 w 8878311"/>
              <a:gd name="connsiteY223" fmla="*/ 237742 h 545064"/>
              <a:gd name="connsiteX224" fmla="*/ 7762556 w 8878311"/>
              <a:gd name="connsiteY224" fmla="*/ 248004 h 545064"/>
              <a:gd name="connsiteX225" fmla="*/ 7763203 w 8878311"/>
              <a:gd name="connsiteY225" fmla="*/ 252920 h 545064"/>
              <a:gd name="connsiteX226" fmla="*/ 7767612 w 8878311"/>
              <a:gd name="connsiteY226" fmla="*/ 258665 h 545064"/>
              <a:gd name="connsiteX227" fmla="*/ 7765786 w 8878311"/>
              <a:gd name="connsiteY227" fmla="*/ 272534 h 545064"/>
              <a:gd name="connsiteX228" fmla="*/ 7767611 w 8878311"/>
              <a:gd name="connsiteY228" fmla="*/ 286401 h 545064"/>
              <a:gd name="connsiteX229" fmla="*/ 7763204 w 8878311"/>
              <a:gd name="connsiteY229" fmla="*/ 292145 h 545064"/>
              <a:gd name="connsiteX230" fmla="*/ 7762557 w 8878311"/>
              <a:gd name="connsiteY230" fmla="*/ 297062 h 545064"/>
              <a:gd name="connsiteX231" fmla="*/ 7762556 w 8878311"/>
              <a:gd name="connsiteY231" fmla="*/ 297060 h 545064"/>
              <a:gd name="connsiteX232" fmla="*/ 7754960 w 8878311"/>
              <a:gd name="connsiteY232" fmla="*/ 302889 h 545064"/>
              <a:gd name="connsiteX233" fmla="*/ 7744035 w 8878311"/>
              <a:gd name="connsiteY233" fmla="*/ 317126 h 545064"/>
              <a:gd name="connsiteX234" fmla="*/ 7360991 w 8878311"/>
              <a:gd name="connsiteY234" fmla="*/ 538276 h 545064"/>
              <a:gd name="connsiteX235" fmla="*/ 7291868 w 8878311"/>
              <a:gd name="connsiteY235" fmla="*/ 519755 h 545064"/>
              <a:gd name="connsiteX236" fmla="*/ 7291870 w 8878311"/>
              <a:gd name="connsiteY236" fmla="*/ 519755 h 545064"/>
              <a:gd name="connsiteX237" fmla="*/ 7310391 w 8878311"/>
              <a:gd name="connsiteY237" fmla="*/ 450633 h 545064"/>
              <a:gd name="connsiteX238" fmla="*/ 7618871 w 8878311"/>
              <a:gd name="connsiteY238" fmla="*/ 272532 h 545064"/>
              <a:gd name="connsiteX239" fmla="*/ 7310391 w 8878311"/>
              <a:gd name="connsiteY239" fmla="*/ 94431 h 545064"/>
              <a:gd name="connsiteX240" fmla="*/ 7291870 w 8878311"/>
              <a:gd name="connsiteY240" fmla="*/ 25309 h 545064"/>
              <a:gd name="connsiteX241" fmla="*/ 7341946 w 8878311"/>
              <a:gd name="connsiteY241" fmla="*/ 384 h 545064"/>
              <a:gd name="connsiteX242" fmla="*/ 6755552 w 8878311"/>
              <a:gd name="connsiteY242" fmla="*/ 384 h 545064"/>
              <a:gd name="connsiteX243" fmla="*/ 6774598 w 8878311"/>
              <a:gd name="connsiteY243" fmla="*/ 6788 h 545064"/>
              <a:gd name="connsiteX244" fmla="*/ 7157641 w 8878311"/>
              <a:gd name="connsiteY244" fmla="*/ 227939 h 545064"/>
              <a:gd name="connsiteX245" fmla="*/ 7165163 w 8878311"/>
              <a:gd name="connsiteY245" fmla="*/ 237742 h 545064"/>
              <a:gd name="connsiteX246" fmla="*/ 7176162 w 8878311"/>
              <a:gd name="connsiteY246" fmla="*/ 248004 h 545064"/>
              <a:gd name="connsiteX247" fmla="*/ 7176809 w 8878311"/>
              <a:gd name="connsiteY247" fmla="*/ 252920 h 545064"/>
              <a:gd name="connsiteX248" fmla="*/ 7181218 w 8878311"/>
              <a:gd name="connsiteY248" fmla="*/ 258665 h 545064"/>
              <a:gd name="connsiteX249" fmla="*/ 7179392 w 8878311"/>
              <a:gd name="connsiteY249" fmla="*/ 272534 h 545064"/>
              <a:gd name="connsiteX250" fmla="*/ 7181217 w 8878311"/>
              <a:gd name="connsiteY250" fmla="*/ 286401 h 545064"/>
              <a:gd name="connsiteX251" fmla="*/ 7176810 w 8878311"/>
              <a:gd name="connsiteY251" fmla="*/ 292145 h 545064"/>
              <a:gd name="connsiteX252" fmla="*/ 7176163 w 8878311"/>
              <a:gd name="connsiteY252" fmla="*/ 297062 h 545064"/>
              <a:gd name="connsiteX253" fmla="*/ 7176162 w 8878311"/>
              <a:gd name="connsiteY253" fmla="*/ 297060 h 545064"/>
              <a:gd name="connsiteX254" fmla="*/ 7168566 w 8878311"/>
              <a:gd name="connsiteY254" fmla="*/ 302889 h 545064"/>
              <a:gd name="connsiteX255" fmla="*/ 7157641 w 8878311"/>
              <a:gd name="connsiteY255" fmla="*/ 317126 h 545064"/>
              <a:gd name="connsiteX256" fmla="*/ 6774597 w 8878311"/>
              <a:gd name="connsiteY256" fmla="*/ 538276 h 545064"/>
              <a:gd name="connsiteX257" fmla="*/ 6705474 w 8878311"/>
              <a:gd name="connsiteY257" fmla="*/ 519755 h 545064"/>
              <a:gd name="connsiteX258" fmla="*/ 6705476 w 8878311"/>
              <a:gd name="connsiteY258" fmla="*/ 519755 h 545064"/>
              <a:gd name="connsiteX259" fmla="*/ 6723997 w 8878311"/>
              <a:gd name="connsiteY259" fmla="*/ 450633 h 545064"/>
              <a:gd name="connsiteX260" fmla="*/ 7032477 w 8878311"/>
              <a:gd name="connsiteY260" fmla="*/ 272532 h 545064"/>
              <a:gd name="connsiteX261" fmla="*/ 6723997 w 8878311"/>
              <a:gd name="connsiteY261" fmla="*/ 94431 h 545064"/>
              <a:gd name="connsiteX262" fmla="*/ 6705476 w 8878311"/>
              <a:gd name="connsiteY262" fmla="*/ 25309 h 545064"/>
              <a:gd name="connsiteX263" fmla="*/ 6755552 w 8878311"/>
              <a:gd name="connsiteY263" fmla="*/ 384 h 545064"/>
              <a:gd name="connsiteX264" fmla="*/ 6238145 w 8878311"/>
              <a:gd name="connsiteY264" fmla="*/ 384 h 545064"/>
              <a:gd name="connsiteX265" fmla="*/ 6257191 w 8878311"/>
              <a:gd name="connsiteY265" fmla="*/ 6788 h 545064"/>
              <a:gd name="connsiteX266" fmla="*/ 6640234 w 8878311"/>
              <a:gd name="connsiteY266" fmla="*/ 227939 h 545064"/>
              <a:gd name="connsiteX267" fmla="*/ 6647756 w 8878311"/>
              <a:gd name="connsiteY267" fmla="*/ 237742 h 545064"/>
              <a:gd name="connsiteX268" fmla="*/ 6658755 w 8878311"/>
              <a:gd name="connsiteY268" fmla="*/ 248004 h 545064"/>
              <a:gd name="connsiteX269" fmla="*/ 6659402 w 8878311"/>
              <a:gd name="connsiteY269" fmla="*/ 252920 h 545064"/>
              <a:gd name="connsiteX270" fmla="*/ 6663811 w 8878311"/>
              <a:gd name="connsiteY270" fmla="*/ 258665 h 545064"/>
              <a:gd name="connsiteX271" fmla="*/ 6661985 w 8878311"/>
              <a:gd name="connsiteY271" fmla="*/ 272535 h 545064"/>
              <a:gd name="connsiteX272" fmla="*/ 6663810 w 8878311"/>
              <a:gd name="connsiteY272" fmla="*/ 286401 h 545064"/>
              <a:gd name="connsiteX273" fmla="*/ 6659403 w 8878311"/>
              <a:gd name="connsiteY273" fmla="*/ 292145 h 545064"/>
              <a:gd name="connsiteX274" fmla="*/ 6658756 w 8878311"/>
              <a:gd name="connsiteY274" fmla="*/ 297062 h 545064"/>
              <a:gd name="connsiteX275" fmla="*/ 6658755 w 8878311"/>
              <a:gd name="connsiteY275" fmla="*/ 297060 h 545064"/>
              <a:gd name="connsiteX276" fmla="*/ 6651159 w 8878311"/>
              <a:gd name="connsiteY276" fmla="*/ 302889 h 545064"/>
              <a:gd name="connsiteX277" fmla="*/ 6640234 w 8878311"/>
              <a:gd name="connsiteY277" fmla="*/ 317126 h 545064"/>
              <a:gd name="connsiteX278" fmla="*/ 6257190 w 8878311"/>
              <a:gd name="connsiteY278" fmla="*/ 538276 h 545064"/>
              <a:gd name="connsiteX279" fmla="*/ 6188067 w 8878311"/>
              <a:gd name="connsiteY279" fmla="*/ 519755 h 545064"/>
              <a:gd name="connsiteX280" fmla="*/ 6188069 w 8878311"/>
              <a:gd name="connsiteY280" fmla="*/ 519755 h 545064"/>
              <a:gd name="connsiteX281" fmla="*/ 6206590 w 8878311"/>
              <a:gd name="connsiteY281" fmla="*/ 450633 h 545064"/>
              <a:gd name="connsiteX282" fmla="*/ 6515070 w 8878311"/>
              <a:gd name="connsiteY282" fmla="*/ 272532 h 545064"/>
              <a:gd name="connsiteX283" fmla="*/ 6206590 w 8878311"/>
              <a:gd name="connsiteY283" fmla="*/ 94431 h 545064"/>
              <a:gd name="connsiteX284" fmla="*/ 6188069 w 8878311"/>
              <a:gd name="connsiteY284" fmla="*/ 25309 h 545064"/>
              <a:gd name="connsiteX285" fmla="*/ 6238145 w 8878311"/>
              <a:gd name="connsiteY285" fmla="*/ 384 h 545064"/>
              <a:gd name="connsiteX286" fmla="*/ 5693144 w 8878311"/>
              <a:gd name="connsiteY286" fmla="*/ 384 h 545064"/>
              <a:gd name="connsiteX287" fmla="*/ 5712190 w 8878311"/>
              <a:gd name="connsiteY287" fmla="*/ 6788 h 545064"/>
              <a:gd name="connsiteX288" fmla="*/ 6095233 w 8878311"/>
              <a:gd name="connsiteY288" fmla="*/ 227939 h 545064"/>
              <a:gd name="connsiteX289" fmla="*/ 6102756 w 8878311"/>
              <a:gd name="connsiteY289" fmla="*/ 237743 h 545064"/>
              <a:gd name="connsiteX290" fmla="*/ 6113754 w 8878311"/>
              <a:gd name="connsiteY290" fmla="*/ 248004 h 545064"/>
              <a:gd name="connsiteX291" fmla="*/ 6114401 w 8878311"/>
              <a:gd name="connsiteY291" fmla="*/ 252920 h 545064"/>
              <a:gd name="connsiteX292" fmla="*/ 6118810 w 8878311"/>
              <a:gd name="connsiteY292" fmla="*/ 258665 h 545064"/>
              <a:gd name="connsiteX293" fmla="*/ 6116984 w 8878311"/>
              <a:gd name="connsiteY293" fmla="*/ 272535 h 545064"/>
              <a:gd name="connsiteX294" fmla="*/ 6118809 w 8878311"/>
              <a:gd name="connsiteY294" fmla="*/ 286401 h 545064"/>
              <a:gd name="connsiteX295" fmla="*/ 6114402 w 8878311"/>
              <a:gd name="connsiteY295" fmla="*/ 292145 h 545064"/>
              <a:gd name="connsiteX296" fmla="*/ 6113755 w 8878311"/>
              <a:gd name="connsiteY296" fmla="*/ 297062 h 545064"/>
              <a:gd name="connsiteX297" fmla="*/ 6113754 w 8878311"/>
              <a:gd name="connsiteY297" fmla="*/ 297060 h 545064"/>
              <a:gd name="connsiteX298" fmla="*/ 6106158 w 8878311"/>
              <a:gd name="connsiteY298" fmla="*/ 302889 h 545064"/>
              <a:gd name="connsiteX299" fmla="*/ 6095233 w 8878311"/>
              <a:gd name="connsiteY299" fmla="*/ 317126 h 545064"/>
              <a:gd name="connsiteX300" fmla="*/ 5712189 w 8878311"/>
              <a:gd name="connsiteY300" fmla="*/ 538276 h 545064"/>
              <a:gd name="connsiteX301" fmla="*/ 5643066 w 8878311"/>
              <a:gd name="connsiteY301" fmla="*/ 519755 h 545064"/>
              <a:gd name="connsiteX302" fmla="*/ 5643068 w 8878311"/>
              <a:gd name="connsiteY302" fmla="*/ 519755 h 545064"/>
              <a:gd name="connsiteX303" fmla="*/ 5661589 w 8878311"/>
              <a:gd name="connsiteY303" fmla="*/ 450633 h 545064"/>
              <a:gd name="connsiteX304" fmla="*/ 5970069 w 8878311"/>
              <a:gd name="connsiteY304" fmla="*/ 272532 h 545064"/>
              <a:gd name="connsiteX305" fmla="*/ 5661589 w 8878311"/>
              <a:gd name="connsiteY305" fmla="*/ 94431 h 545064"/>
              <a:gd name="connsiteX306" fmla="*/ 5643068 w 8878311"/>
              <a:gd name="connsiteY306" fmla="*/ 25309 h 545064"/>
              <a:gd name="connsiteX307" fmla="*/ 5693144 w 8878311"/>
              <a:gd name="connsiteY307" fmla="*/ 384 h 545064"/>
              <a:gd name="connsiteX308" fmla="*/ 5127446 w 8878311"/>
              <a:gd name="connsiteY308" fmla="*/ 384 h 545064"/>
              <a:gd name="connsiteX309" fmla="*/ 5146492 w 8878311"/>
              <a:gd name="connsiteY309" fmla="*/ 6788 h 545064"/>
              <a:gd name="connsiteX310" fmla="*/ 5529535 w 8878311"/>
              <a:gd name="connsiteY310" fmla="*/ 227939 h 545064"/>
              <a:gd name="connsiteX311" fmla="*/ 5537057 w 8878311"/>
              <a:gd name="connsiteY311" fmla="*/ 237742 h 545064"/>
              <a:gd name="connsiteX312" fmla="*/ 5548056 w 8878311"/>
              <a:gd name="connsiteY312" fmla="*/ 248004 h 545064"/>
              <a:gd name="connsiteX313" fmla="*/ 5548703 w 8878311"/>
              <a:gd name="connsiteY313" fmla="*/ 252920 h 545064"/>
              <a:gd name="connsiteX314" fmla="*/ 5553112 w 8878311"/>
              <a:gd name="connsiteY314" fmla="*/ 258665 h 545064"/>
              <a:gd name="connsiteX315" fmla="*/ 5551286 w 8878311"/>
              <a:gd name="connsiteY315" fmla="*/ 272535 h 545064"/>
              <a:gd name="connsiteX316" fmla="*/ 5553111 w 8878311"/>
              <a:gd name="connsiteY316" fmla="*/ 286401 h 545064"/>
              <a:gd name="connsiteX317" fmla="*/ 5548704 w 8878311"/>
              <a:gd name="connsiteY317" fmla="*/ 292145 h 545064"/>
              <a:gd name="connsiteX318" fmla="*/ 5548057 w 8878311"/>
              <a:gd name="connsiteY318" fmla="*/ 297062 h 545064"/>
              <a:gd name="connsiteX319" fmla="*/ 5548056 w 8878311"/>
              <a:gd name="connsiteY319" fmla="*/ 297060 h 545064"/>
              <a:gd name="connsiteX320" fmla="*/ 5540460 w 8878311"/>
              <a:gd name="connsiteY320" fmla="*/ 302889 h 545064"/>
              <a:gd name="connsiteX321" fmla="*/ 5529535 w 8878311"/>
              <a:gd name="connsiteY321" fmla="*/ 317126 h 545064"/>
              <a:gd name="connsiteX322" fmla="*/ 5146491 w 8878311"/>
              <a:gd name="connsiteY322" fmla="*/ 538276 h 545064"/>
              <a:gd name="connsiteX323" fmla="*/ 5077368 w 8878311"/>
              <a:gd name="connsiteY323" fmla="*/ 519755 h 545064"/>
              <a:gd name="connsiteX324" fmla="*/ 5077370 w 8878311"/>
              <a:gd name="connsiteY324" fmla="*/ 519755 h 545064"/>
              <a:gd name="connsiteX325" fmla="*/ 5095891 w 8878311"/>
              <a:gd name="connsiteY325" fmla="*/ 450633 h 545064"/>
              <a:gd name="connsiteX326" fmla="*/ 5404371 w 8878311"/>
              <a:gd name="connsiteY326" fmla="*/ 272532 h 545064"/>
              <a:gd name="connsiteX327" fmla="*/ 5095891 w 8878311"/>
              <a:gd name="connsiteY327" fmla="*/ 94431 h 545064"/>
              <a:gd name="connsiteX328" fmla="*/ 5077370 w 8878311"/>
              <a:gd name="connsiteY328" fmla="*/ 25309 h 545064"/>
              <a:gd name="connsiteX329" fmla="*/ 5127446 w 8878311"/>
              <a:gd name="connsiteY329" fmla="*/ 384 h 545064"/>
              <a:gd name="connsiteX330" fmla="*/ 4541052 w 8878311"/>
              <a:gd name="connsiteY330" fmla="*/ 384 h 545064"/>
              <a:gd name="connsiteX331" fmla="*/ 4560098 w 8878311"/>
              <a:gd name="connsiteY331" fmla="*/ 6788 h 545064"/>
              <a:gd name="connsiteX332" fmla="*/ 4943141 w 8878311"/>
              <a:gd name="connsiteY332" fmla="*/ 227939 h 545064"/>
              <a:gd name="connsiteX333" fmla="*/ 4950664 w 8878311"/>
              <a:gd name="connsiteY333" fmla="*/ 237743 h 545064"/>
              <a:gd name="connsiteX334" fmla="*/ 4961662 w 8878311"/>
              <a:gd name="connsiteY334" fmla="*/ 248004 h 545064"/>
              <a:gd name="connsiteX335" fmla="*/ 4962309 w 8878311"/>
              <a:gd name="connsiteY335" fmla="*/ 252920 h 545064"/>
              <a:gd name="connsiteX336" fmla="*/ 4966718 w 8878311"/>
              <a:gd name="connsiteY336" fmla="*/ 258665 h 545064"/>
              <a:gd name="connsiteX337" fmla="*/ 4964892 w 8878311"/>
              <a:gd name="connsiteY337" fmla="*/ 272535 h 545064"/>
              <a:gd name="connsiteX338" fmla="*/ 4966717 w 8878311"/>
              <a:gd name="connsiteY338" fmla="*/ 286401 h 545064"/>
              <a:gd name="connsiteX339" fmla="*/ 4962310 w 8878311"/>
              <a:gd name="connsiteY339" fmla="*/ 292145 h 545064"/>
              <a:gd name="connsiteX340" fmla="*/ 4961663 w 8878311"/>
              <a:gd name="connsiteY340" fmla="*/ 297062 h 545064"/>
              <a:gd name="connsiteX341" fmla="*/ 4961662 w 8878311"/>
              <a:gd name="connsiteY341" fmla="*/ 297060 h 545064"/>
              <a:gd name="connsiteX342" fmla="*/ 4954066 w 8878311"/>
              <a:gd name="connsiteY342" fmla="*/ 302889 h 545064"/>
              <a:gd name="connsiteX343" fmla="*/ 4943141 w 8878311"/>
              <a:gd name="connsiteY343" fmla="*/ 317126 h 545064"/>
              <a:gd name="connsiteX344" fmla="*/ 4560097 w 8878311"/>
              <a:gd name="connsiteY344" fmla="*/ 538276 h 545064"/>
              <a:gd name="connsiteX345" fmla="*/ 4490974 w 8878311"/>
              <a:gd name="connsiteY345" fmla="*/ 519755 h 545064"/>
              <a:gd name="connsiteX346" fmla="*/ 4490976 w 8878311"/>
              <a:gd name="connsiteY346" fmla="*/ 519755 h 545064"/>
              <a:gd name="connsiteX347" fmla="*/ 4509497 w 8878311"/>
              <a:gd name="connsiteY347" fmla="*/ 450633 h 545064"/>
              <a:gd name="connsiteX348" fmla="*/ 4817977 w 8878311"/>
              <a:gd name="connsiteY348" fmla="*/ 272532 h 545064"/>
              <a:gd name="connsiteX349" fmla="*/ 4509497 w 8878311"/>
              <a:gd name="connsiteY349" fmla="*/ 94431 h 545064"/>
              <a:gd name="connsiteX350" fmla="*/ 4490976 w 8878311"/>
              <a:gd name="connsiteY350" fmla="*/ 25309 h 545064"/>
              <a:gd name="connsiteX351" fmla="*/ 4541052 w 8878311"/>
              <a:gd name="connsiteY351" fmla="*/ 384 h 54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</a:cxnLst>
            <a:rect l="l" t="t" r="r" b="b"/>
            <a:pathLst>
              <a:path w="8878311" h="545064">
                <a:moveTo>
                  <a:pt x="3989152" y="385"/>
                </a:moveTo>
                <a:cubicBezTo>
                  <a:pt x="3995675" y="1194"/>
                  <a:pt x="4002147" y="3296"/>
                  <a:pt x="4008198" y="6789"/>
                </a:cubicBezTo>
                <a:cubicBezTo>
                  <a:pt x="4135880" y="80506"/>
                  <a:pt x="4263560" y="154223"/>
                  <a:pt x="4391241" y="227940"/>
                </a:cubicBezTo>
                <a:lnTo>
                  <a:pt x="4398764" y="237744"/>
                </a:lnTo>
                <a:lnTo>
                  <a:pt x="4409762" y="248005"/>
                </a:lnTo>
                <a:lnTo>
                  <a:pt x="4410409" y="252921"/>
                </a:lnTo>
                <a:lnTo>
                  <a:pt x="4414818" y="258666"/>
                </a:lnTo>
                <a:lnTo>
                  <a:pt x="4412992" y="272536"/>
                </a:lnTo>
                <a:lnTo>
                  <a:pt x="4414817" y="286402"/>
                </a:lnTo>
                <a:lnTo>
                  <a:pt x="4410410" y="292146"/>
                </a:lnTo>
                <a:lnTo>
                  <a:pt x="4409763" y="297063"/>
                </a:lnTo>
                <a:lnTo>
                  <a:pt x="4409762" y="297061"/>
                </a:lnTo>
                <a:lnTo>
                  <a:pt x="4402166" y="302890"/>
                </a:lnTo>
                <a:lnTo>
                  <a:pt x="4391241" y="317127"/>
                </a:lnTo>
                <a:cubicBezTo>
                  <a:pt x="4263559" y="390844"/>
                  <a:pt x="4135878" y="464560"/>
                  <a:pt x="4008197" y="538277"/>
                </a:cubicBezTo>
                <a:cubicBezTo>
                  <a:pt x="3983995" y="552250"/>
                  <a:pt x="3953047" y="543958"/>
                  <a:pt x="3939074" y="519756"/>
                </a:cubicBezTo>
                <a:lnTo>
                  <a:pt x="3939076" y="519756"/>
                </a:lnTo>
                <a:cubicBezTo>
                  <a:pt x="3925103" y="495554"/>
                  <a:pt x="3933395" y="464607"/>
                  <a:pt x="3957597" y="450634"/>
                </a:cubicBezTo>
                <a:lnTo>
                  <a:pt x="4266077" y="272533"/>
                </a:lnTo>
                <a:lnTo>
                  <a:pt x="3957597" y="94432"/>
                </a:lnTo>
                <a:cubicBezTo>
                  <a:pt x="3933395" y="80459"/>
                  <a:pt x="3925103" y="49512"/>
                  <a:pt x="3939076" y="25310"/>
                </a:cubicBezTo>
                <a:cubicBezTo>
                  <a:pt x="3949555" y="7159"/>
                  <a:pt x="3969583" y="-2044"/>
                  <a:pt x="3989152" y="385"/>
                </a:cubicBezTo>
                <a:close/>
                <a:moveTo>
                  <a:pt x="3444150" y="385"/>
                </a:moveTo>
                <a:cubicBezTo>
                  <a:pt x="3450673" y="1194"/>
                  <a:pt x="3457145" y="3296"/>
                  <a:pt x="3463196" y="6789"/>
                </a:cubicBezTo>
                <a:cubicBezTo>
                  <a:pt x="3590877" y="80506"/>
                  <a:pt x="3718558" y="154223"/>
                  <a:pt x="3846239" y="227940"/>
                </a:cubicBezTo>
                <a:lnTo>
                  <a:pt x="3853761" y="237743"/>
                </a:lnTo>
                <a:lnTo>
                  <a:pt x="3864760" y="248005"/>
                </a:lnTo>
                <a:lnTo>
                  <a:pt x="3865407" y="252921"/>
                </a:lnTo>
                <a:lnTo>
                  <a:pt x="3869816" y="258666"/>
                </a:lnTo>
                <a:lnTo>
                  <a:pt x="3867990" y="272536"/>
                </a:lnTo>
                <a:lnTo>
                  <a:pt x="3869815" y="286402"/>
                </a:lnTo>
                <a:lnTo>
                  <a:pt x="3865408" y="292146"/>
                </a:lnTo>
                <a:lnTo>
                  <a:pt x="3864761" y="297063"/>
                </a:lnTo>
                <a:lnTo>
                  <a:pt x="3864760" y="297061"/>
                </a:lnTo>
                <a:lnTo>
                  <a:pt x="3857164" y="302890"/>
                </a:lnTo>
                <a:lnTo>
                  <a:pt x="3846239" y="317127"/>
                </a:lnTo>
                <a:cubicBezTo>
                  <a:pt x="3718557" y="390844"/>
                  <a:pt x="3590876" y="464560"/>
                  <a:pt x="3463194" y="538277"/>
                </a:cubicBezTo>
                <a:cubicBezTo>
                  <a:pt x="3438993" y="552250"/>
                  <a:pt x="3408045" y="543958"/>
                  <a:pt x="3394072" y="519756"/>
                </a:cubicBezTo>
                <a:lnTo>
                  <a:pt x="3394074" y="519756"/>
                </a:lnTo>
                <a:cubicBezTo>
                  <a:pt x="3380101" y="495554"/>
                  <a:pt x="3388393" y="464607"/>
                  <a:pt x="3412595" y="450634"/>
                </a:cubicBezTo>
                <a:lnTo>
                  <a:pt x="3721075" y="272533"/>
                </a:lnTo>
                <a:lnTo>
                  <a:pt x="3412595" y="94432"/>
                </a:lnTo>
                <a:cubicBezTo>
                  <a:pt x="3388393" y="80459"/>
                  <a:pt x="3380101" y="49512"/>
                  <a:pt x="3394074" y="25310"/>
                </a:cubicBezTo>
                <a:cubicBezTo>
                  <a:pt x="3404553" y="7159"/>
                  <a:pt x="3424581" y="-2044"/>
                  <a:pt x="3444150" y="385"/>
                </a:cubicBezTo>
                <a:close/>
                <a:moveTo>
                  <a:pt x="2878453" y="385"/>
                </a:moveTo>
                <a:cubicBezTo>
                  <a:pt x="2884976" y="1194"/>
                  <a:pt x="2891448" y="3296"/>
                  <a:pt x="2897499" y="6789"/>
                </a:cubicBezTo>
                <a:cubicBezTo>
                  <a:pt x="3025180" y="80506"/>
                  <a:pt x="3152860" y="154223"/>
                  <a:pt x="3280542" y="227940"/>
                </a:cubicBezTo>
                <a:lnTo>
                  <a:pt x="3288064" y="237744"/>
                </a:lnTo>
                <a:lnTo>
                  <a:pt x="3299063" y="248005"/>
                </a:lnTo>
                <a:lnTo>
                  <a:pt x="3299710" y="252921"/>
                </a:lnTo>
                <a:lnTo>
                  <a:pt x="3304118" y="258666"/>
                </a:lnTo>
                <a:lnTo>
                  <a:pt x="3302292" y="272536"/>
                </a:lnTo>
                <a:lnTo>
                  <a:pt x="3304118" y="286402"/>
                </a:lnTo>
                <a:lnTo>
                  <a:pt x="3299710" y="292146"/>
                </a:lnTo>
                <a:lnTo>
                  <a:pt x="3299063" y="297063"/>
                </a:lnTo>
                <a:lnTo>
                  <a:pt x="3299063" y="297061"/>
                </a:lnTo>
                <a:lnTo>
                  <a:pt x="3291466" y="302890"/>
                </a:lnTo>
                <a:lnTo>
                  <a:pt x="3280541" y="317127"/>
                </a:lnTo>
                <a:cubicBezTo>
                  <a:pt x="3152860" y="390844"/>
                  <a:pt x="3025179" y="464560"/>
                  <a:pt x="2897497" y="538277"/>
                </a:cubicBezTo>
                <a:cubicBezTo>
                  <a:pt x="2873295" y="552250"/>
                  <a:pt x="2842348" y="543958"/>
                  <a:pt x="2828375" y="519756"/>
                </a:cubicBezTo>
                <a:lnTo>
                  <a:pt x="2828376" y="519756"/>
                </a:lnTo>
                <a:cubicBezTo>
                  <a:pt x="2814403" y="495554"/>
                  <a:pt x="2822696" y="464607"/>
                  <a:pt x="2846898" y="450634"/>
                </a:cubicBezTo>
                <a:lnTo>
                  <a:pt x="3155377" y="272533"/>
                </a:lnTo>
                <a:lnTo>
                  <a:pt x="2846898" y="94432"/>
                </a:lnTo>
                <a:cubicBezTo>
                  <a:pt x="2822696" y="80459"/>
                  <a:pt x="2814403" y="49512"/>
                  <a:pt x="2828376" y="25310"/>
                </a:cubicBezTo>
                <a:cubicBezTo>
                  <a:pt x="2838856" y="7159"/>
                  <a:pt x="2858884" y="-2044"/>
                  <a:pt x="2878453" y="385"/>
                </a:cubicBezTo>
                <a:close/>
                <a:moveTo>
                  <a:pt x="2292060" y="385"/>
                </a:moveTo>
                <a:cubicBezTo>
                  <a:pt x="2298583" y="1194"/>
                  <a:pt x="2305055" y="3296"/>
                  <a:pt x="2311105" y="6789"/>
                </a:cubicBezTo>
                <a:cubicBezTo>
                  <a:pt x="2438787" y="80506"/>
                  <a:pt x="2566467" y="154223"/>
                  <a:pt x="2694148" y="227940"/>
                </a:cubicBezTo>
                <a:lnTo>
                  <a:pt x="2701671" y="237744"/>
                </a:lnTo>
                <a:lnTo>
                  <a:pt x="2712669" y="248005"/>
                </a:lnTo>
                <a:lnTo>
                  <a:pt x="2713316" y="252921"/>
                </a:lnTo>
                <a:lnTo>
                  <a:pt x="2717725" y="258666"/>
                </a:lnTo>
                <a:lnTo>
                  <a:pt x="2715899" y="272536"/>
                </a:lnTo>
                <a:lnTo>
                  <a:pt x="2717724" y="286402"/>
                </a:lnTo>
                <a:lnTo>
                  <a:pt x="2713317" y="292146"/>
                </a:lnTo>
                <a:lnTo>
                  <a:pt x="2712670" y="297063"/>
                </a:lnTo>
                <a:lnTo>
                  <a:pt x="2712669" y="297061"/>
                </a:lnTo>
                <a:lnTo>
                  <a:pt x="2705073" y="302890"/>
                </a:lnTo>
                <a:lnTo>
                  <a:pt x="2694148" y="317127"/>
                </a:lnTo>
                <a:cubicBezTo>
                  <a:pt x="2566466" y="390844"/>
                  <a:pt x="2438786" y="464560"/>
                  <a:pt x="2311104" y="538277"/>
                </a:cubicBezTo>
                <a:cubicBezTo>
                  <a:pt x="2286903" y="552250"/>
                  <a:pt x="2255955" y="543958"/>
                  <a:pt x="2241982" y="519756"/>
                </a:cubicBezTo>
                <a:lnTo>
                  <a:pt x="2241983" y="519756"/>
                </a:lnTo>
                <a:cubicBezTo>
                  <a:pt x="2228010" y="495554"/>
                  <a:pt x="2236302" y="464607"/>
                  <a:pt x="2260504" y="450634"/>
                </a:cubicBezTo>
                <a:lnTo>
                  <a:pt x="2568983" y="272533"/>
                </a:lnTo>
                <a:lnTo>
                  <a:pt x="2260504" y="94432"/>
                </a:lnTo>
                <a:cubicBezTo>
                  <a:pt x="2236302" y="80459"/>
                  <a:pt x="2228010" y="49512"/>
                  <a:pt x="2241983" y="25310"/>
                </a:cubicBezTo>
                <a:cubicBezTo>
                  <a:pt x="2252463" y="7159"/>
                  <a:pt x="2272491" y="-2044"/>
                  <a:pt x="2292060" y="385"/>
                </a:cubicBezTo>
                <a:close/>
                <a:moveTo>
                  <a:pt x="1753958" y="385"/>
                </a:moveTo>
                <a:cubicBezTo>
                  <a:pt x="1760481" y="1194"/>
                  <a:pt x="1766954" y="3296"/>
                  <a:pt x="1773004" y="6789"/>
                </a:cubicBezTo>
                <a:cubicBezTo>
                  <a:pt x="1900685" y="80506"/>
                  <a:pt x="2028366" y="154223"/>
                  <a:pt x="2156047" y="227940"/>
                </a:cubicBezTo>
                <a:lnTo>
                  <a:pt x="2163570" y="237744"/>
                </a:lnTo>
                <a:lnTo>
                  <a:pt x="2174568" y="248005"/>
                </a:lnTo>
                <a:lnTo>
                  <a:pt x="2175215" y="252921"/>
                </a:lnTo>
                <a:lnTo>
                  <a:pt x="2179623" y="258666"/>
                </a:lnTo>
                <a:lnTo>
                  <a:pt x="2177798" y="272536"/>
                </a:lnTo>
                <a:lnTo>
                  <a:pt x="2179623" y="286402"/>
                </a:lnTo>
                <a:lnTo>
                  <a:pt x="2175215" y="292146"/>
                </a:lnTo>
                <a:lnTo>
                  <a:pt x="2174568" y="297063"/>
                </a:lnTo>
                <a:lnTo>
                  <a:pt x="2174568" y="297061"/>
                </a:lnTo>
                <a:lnTo>
                  <a:pt x="2166971" y="302890"/>
                </a:lnTo>
                <a:lnTo>
                  <a:pt x="2156047" y="317127"/>
                </a:lnTo>
                <a:cubicBezTo>
                  <a:pt x="2028365" y="390844"/>
                  <a:pt x="1900684" y="464560"/>
                  <a:pt x="1773003" y="538277"/>
                </a:cubicBezTo>
                <a:cubicBezTo>
                  <a:pt x="1748801" y="552250"/>
                  <a:pt x="1717854" y="543958"/>
                  <a:pt x="1703880" y="519756"/>
                </a:cubicBezTo>
                <a:lnTo>
                  <a:pt x="1703881" y="519756"/>
                </a:lnTo>
                <a:cubicBezTo>
                  <a:pt x="1689909" y="495554"/>
                  <a:pt x="1698201" y="464607"/>
                  <a:pt x="1722403" y="450634"/>
                </a:cubicBezTo>
                <a:lnTo>
                  <a:pt x="2030882" y="272533"/>
                </a:lnTo>
                <a:lnTo>
                  <a:pt x="1722403" y="94432"/>
                </a:lnTo>
                <a:cubicBezTo>
                  <a:pt x="1698201" y="80459"/>
                  <a:pt x="1689909" y="49512"/>
                  <a:pt x="1703881" y="25310"/>
                </a:cubicBezTo>
                <a:cubicBezTo>
                  <a:pt x="1714362" y="7159"/>
                  <a:pt x="1734389" y="-2044"/>
                  <a:pt x="1753958" y="385"/>
                </a:cubicBezTo>
                <a:close/>
                <a:moveTo>
                  <a:pt x="1208956" y="385"/>
                </a:moveTo>
                <a:cubicBezTo>
                  <a:pt x="1215480" y="1194"/>
                  <a:pt x="1221951" y="3296"/>
                  <a:pt x="1228002" y="6789"/>
                </a:cubicBezTo>
                <a:cubicBezTo>
                  <a:pt x="1355684" y="80506"/>
                  <a:pt x="1483363" y="154223"/>
                  <a:pt x="1611046" y="227940"/>
                </a:cubicBezTo>
                <a:lnTo>
                  <a:pt x="1618568" y="237744"/>
                </a:lnTo>
                <a:lnTo>
                  <a:pt x="1629566" y="248005"/>
                </a:lnTo>
                <a:lnTo>
                  <a:pt x="1630214" y="252921"/>
                </a:lnTo>
                <a:lnTo>
                  <a:pt x="1634622" y="258666"/>
                </a:lnTo>
                <a:lnTo>
                  <a:pt x="1632796" y="272536"/>
                </a:lnTo>
                <a:lnTo>
                  <a:pt x="1634622" y="286402"/>
                </a:lnTo>
                <a:lnTo>
                  <a:pt x="1630214" y="292146"/>
                </a:lnTo>
                <a:lnTo>
                  <a:pt x="1629567" y="297063"/>
                </a:lnTo>
                <a:lnTo>
                  <a:pt x="1629566" y="297061"/>
                </a:lnTo>
                <a:lnTo>
                  <a:pt x="1621970" y="302890"/>
                </a:lnTo>
                <a:lnTo>
                  <a:pt x="1611045" y="317127"/>
                </a:lnTo>
                <a:cubicBezTo>
                  <a:pt x="1483363" y="390844"/>
                  <a:pt x="1355683" y="464560"/>
                  <a:pt x="1228001" y="538277"/>
                </a:cubicBezTo>
                <a:cubicBezTo>
                  <a:pt x="1203799" y="552250"/>
                  <a:pt x="1172851" y="543958"/>
                  <a:pt x="1158878" y="519756"/>
                </a:cubicBezTo>
                <a:lnTo>
                  <a:pt x="1158880" y="519756"/>
                </a:lnTo>
                <a:cubicBezTo>
                  <a:pt x="1144907" y="495554"/>
                  <a:pt x="1153199" y="464607"/>
                  <a:pt x="1177401" y="450634"/>
                </a:cubicBezTo>
                <a:lnTo>
                  <a:pt x="1485880" y="272533"/>
                </a:lnTo>
                <a:lnTo>
                  <a:pt x="1177401" y="94432"/>
                </a:lnTo>
                <a:cubicBezTo>
                  <a:pt x="1153199" y="80459"/>
                  <a:pt x="1144907" y="49512"/>
                  <a:pt x="1158880" y="25310"/>
                </a:cubicBezTo>
                <a:cubicBezTo>
                  <a:pt x="1169360" y="7159"/>
                  <a:pt x="1189387" y="-2044"/>
                  <a:pt x="1208956" y="385"/>
                </a:cubicBezTo>
                <a:close/>
                <a:moveTo>
                  <a:pt x="643259" y="385"/>
                </a:moveTo>
                <a:cubicBezTo>
                  <a:pt x="649782" y="1194"/>
                  <a:pt x="656254" y="3296"/>
                  <a:pt x="662305" y="6789"/>
                </a:cubicBezTo>
                <a:cubicBezTo>
                  <a:pt x="789986" y="80506"/>
                  <a:pt x="917666" y="154223"/>
                  <a:pt x="1045348" y="227940"/>
                </a:cubicBezTo>
                <a:lnTo>
                  <a:pt x="1052870" y="237744"/>
                </a:lnTo>
                <a:lnTo>
                  <a:pt x="1063868" y="248005"/>
                </a:lnTo>
                <a:lnTo>
                  <a:pt x="1064516" y="252921"/>
                </a:lnTo>
                <a:lnTo>
                  <a:pt x="1068924" y="258666"/>
                </a:lnTo>
                <a:lnTo>
                  <a:pt x="1067098" y="272535"/>
                </a:lnTo>
                <a:lnTo>
                  <a:pt x="1068924" y="286402"/>
                </a:lnTo>
                <a:lnTo>
                  <a:pt x="1064516" y="292146"/>
                </a:lnTo>
                <a:lnTo>
                  <a:pt x="1063869" y="297063"/>
                </a:lnTo>
                <a:lnTo>
                  <a:pt x="1063868" y="297061"/>
                </a:lnTo>
                <a:lnTo>
                  <a:pt x="1056272" y="302890"/>
                </a:lnTo>
                <a:lnTo>
                  <a:pt x="1045347" y="317127"/>
                </a:lnTo>
                <a:cubicBezTo>
                  <a:pt x="917666" y="390844"/>
                  <a:pt x="789985" y="464560"/>
                  <a:pt x="662303" y="538277"/>
                </a:cubicBezTo>
                <a:cubicBezTo>
                  <a:pt x="638101" y="552250"/>
                  <a:pt x="607154" y="543958"/>
                  <a:pt x="593181" y="519756"/>
                </a:cubicBezTo>
                <a:lnTo>
                  <a:pt x="593182" y="519756"/>
                </a:lnTo>
                <a:cubicBezTo>
                  <a:pt x="579209" y="495554"/>
                  <a:pt x="587501" y="464607"/>
                  <a:pt x="611703" y="450634"/>
                </a:cubicBezTo>
                <a:lnTo>
                  <a:pt x="920183" y="272533"/>
                </a:lnTo>
                <a:lnTo>
                  <a:pt x="611703" y="94432"/>
                </a:lnTo>
                <a:cubicBezTo>
                  <a:pt x="587501" y="80459"/>
                  <a:pt x="579209" y="49512"/>
                  <a:pt x="593182" y="25310"/>
                </a:cubicBezTo>
                <a:cubicBezTo>
                  <a:pt x="603662" y="7159"/>
                  <a:pt x="623690" y="-2044"/>
                  <a:pt x="643259" y="385"/>
                </a:cubicBezTo>
                <a:close/>
                <a:moveTo>
                  <a:pt x="56865" y="385"/>
                </a:moveTo>
                <a:cubicBezTo>
                  <a:pt x="63388" y="1194"/>
                  <a:pt x="69861" y="3296"/>
                  <a:pt x="75911" y="6789"/>
                </a:cubicBezTo>
                <a:cubicBezTo>
                  <a:pt x="203593" y="80506"/>
                  <a:pt x="331273" y="154223"/>
                  <a:pt x="458954" y="227940"/>
                </a:cubicBezTo>
                <a:lnTo>
                  <a:pt x="466476" y="237744"/>
                </a:lnTo>
                <a:lnTo>
                  <a:pt x="477475" y="248005"/>
                </a:lnTo>
                <a:lnTo>
                  <a:pt x="478122" y="252921"/>
                </a:lnTo>
                <a:lnTo>
                  <a:pt x="482530" y="258666"/>
                </a:lnTo>
                <a:lnTo>
                  <a:pt x="480704" y="272535"/>
                </a:lnTo>
                <a:lnTo>
                  <a:pt x="482530" y="286402"/>
                </a:lnTo>
                <a:lnTo>
                  <a:pt x="478123" y="292146"/>
                </a:lnTo>
                <a:lnTo>
                  <a:pt x="477475" y="297063"/>
                </a:lnTo>
                <a:lnTo>
                  <a:pt x="477475" y="297061"/>
                </a:lnTo>
                <a:lnTo>
                  <a:pt x="469878" y="302890"/>
                </a:lnTo>
                <a:lnTo>
                  <a:pt x="458953" y="317127"/>
                </a:lnTo>
                <a:cubicBezTo>
                  <a:pt x="331272" y="390844"/>
                  <a:pt x="203591" y="464560"/>
                  <a:pt x="75910" y="538277"/>
                </a:cubicBezTo>
                <a:cubicBezTo>
                  <a:pt x="51708" y="552250"/>
                  <a:pt x="20760" y="543958"/>
                  <a:pt x="6787" y="519756"/>
                </a:cubicBezTo>
                <a:lnTo>
                  <a:pt x="6788" y="519756"/>
                </a:lnTo>
                <a:cubicBezTo>
                  <a:pt x="-7185" y="495554"/>
                  <a:pt x="1108" y="464607"/>
                  <a:pt x="25310" y="450634"/>
                </a:cubicBezTo>
                <a:lnTo>
                  <a:pt x="333789" y="272533"/>
                </a:lnTo>
                <a:lnTo>
                  <a:pt x="25310" y="94432"/>
                </a:lnTo>
                <a:cubicBezTo>
                  <a:pt x="1108" y="80459"/>
                  <a:pt x="-7185" y="49512"/>
                  <a:pt x="6788" y="25310"/>
                </a:cubicBezTo>
                <a:cubicBezTo>
                  <a:pt x="17268" y="7159"/>
                  <a:pt x="37296" y="-2044"/>
                  <a:pt x="56865" y="385"/>
                </a:cubicBezTo>
                <a:close/>
                <a:moveTo>
                  <a:pt x="8452646" y="384"/>
                </a:moveTo>
                <a:cubicBezTo>
                  <a:pt x="8459169" y="1193"/>
                  <a:pt x="8465642" y="3295"/>
                  <a:pt x="8471692" y="6788"/>
                </a:cubicBezTo>
                <a:cubicBezTo>
                  <a:pt x="8599373" y="80505"/>
                  <a:pt x="8727054" y="154222"/>
                  <a:pt x="8854735" y="227939"/>
                </a:cubicBezTo>
                <a:lnTo>
                  <a:pt x="8862257" y="237742"/>
                </a:lnTo>
                <a:lnTo>
                  <a:pt x="8873256" y="248004"/>
                </a:lnTo>
                <a:lnTo>
                  <a:pt x="8873903" y="252920"/>
                </a:lnTo>
                <a:lnTo>
                  <a:pt x="8878311" y="258665"/>
                </a:lnTo>
                <a:lnTo>
                  <a:pt x="8876485" y="272533"/>
                </a:lnTo>
                <a:lnTo>
                  <a:pt x="8878311" y="286401"/>
                </a:lnTo>
                <a:lnTo>
                  <a:pt x="8873903" y="292146"/>
                </a:lnTo>
                <a:lnTo>
                  <a:pt x="8873256" y="297062"/>
                </a:lnTo>
                <a:lnTo>
                  <a:pt x="8873256" y="297060"/>
                </a:lnTo>
                <a:lnTo>
                  <a:pt x="8865659" y="302889"/>
                </a:lnTo>
                <a:lnTo>
                  <a:pt x="8854735" y="317126"/>
                </a:lnTo>
                <a:cubicBezTo>
                  <a:pt x="8727053" y="390843"/>
                  <a:pt x="8599372" y="464559"/>
                  <a:pt x="8471690" y="538276"/>
                </a:cubicBezTo>
                <a:cubicBezTo>
                  <a:pt x="8447488" y="552249"/>
                  <a:pt x="8416541" y="543957"/>
                  <a:pt x="8402568" y="519755"/>
                </a:cubicBezTo>
                <a:lnTo>
                  <a:pt x="8402569" y="519755"/>
                </a:lnTo>
                <a:cubicBezTo>
                  <a:pt x="8388596" y="495553"/>
                  <a:pt x="8396889" y="464606"/>
                  <a:pt x="8421091" y="450633"/>
                </a:cubicBezTo>
                <a:lnTo>
                  <a:pt x="8729571" y="272532"/>
                </a:lnTo>
                <a:lnTo>
                  <a:pt x="8421091" y="94431"/>
                </a:lnTo>
                <a:cubicBezTo>
                  <a:pt x="8396889" y="80458"/>
                  <a:pt x="8388596" y="49511"/>
                  <a:pt x="8402569" y="25309"/>
                </a:cubicBezTo>
                <a:cubicBezTo>
                  <a:pt x="8413049" y="7158"/>
                  <a:pt x="8433077" y="-2045"/>
                  <a:pt x="8452646" y="384"/>
                </a:cubicBezTo>
                <a:close/>
                <a:moveTo>
                  <a:pt x="7907644" y="384"/>
                </a:moveTo>
                <a:cubicBezTo>
                  <a:pt x="7914167" y="1193"/>
                  <a:pt x="7920639" y="3295"/>
                  <a:pt x="7926690" y="6788"/>
                </a:cubicBezTo>
                <a:cubicBezTo>
                  <a:pt x="8054371" y="80505"/>
                  <a:pt x="8182052" y="154222"/>
                  <a:pt x="8309733" y="227939"/>
                </a:cubicBezTo>
                <a:lnTo>
                  <a:pt x="8317255" y="237742"/>
                </a:lnTo>
                <a:lnTo>
                  <a:pt x="8328254" y="248004"/>
                </a:lnTo>
                <a:lnTo>
                  <a:pt x="8328901" y="252920"/>
                </a:lnTo>
                <a:lnTo>
                  <a:pt x="8333309" y="258665"/>
                </a:lnTo>
                <a:lnTo>
                  <a:pt x="8331483" y="272533"/>
                </a:lnTo>
                <a:lnTo>
                  <a:pt x="8333309" y="286401"/>
                </a:lnTo>
                <a:lnTo>
                  <a:pt x="8328901" y="292146"/>
                </a:lnTo>
                <a:lnTo>
                  <a:pt x="8328254" y="297062"/>
                </a:lnTo>
                <a:lnTo>
                  <a:pt x="8328254" y="297060"/>
                </a:lnTo>
                <a:lnTo>
                  <a:pt x="8320658" y="302889"/>
                </a:lnTo>
                <a:lnTo>
                  <a:pt x="8309733" y="317126"/>
                </a:lnTo>
                <a:cubicBezTo>
                  <a:pt x="8182051" y="390843"/>
                  <a:pt x="8054370" y="464559"/>
                  <a:pt x="7926688" y="538276"/>
                </a:cubicBezTo>
                <a:cubicBezTo>
                  <a:pt x="7902486" y="552249"/>
                  <a:pt x="7871539" y="543957"/>
                  <a:pt x="7857566" y="519755"/>
                </a:cubicBezTo>
                <a:lnTo>
                  <a:pt x="7857568" y="519755"/>
                </a:lnTo>
                <a:cubicBezTo>
                  <a:pt x="7843595" y="495553"/>
                  <a:pt x="7851887" y="464606"/>
                  <a:pt x="7876089" y="450633"/>
                </a:cubicBezTo>
                <a:lnTo>
                  <a:pt x="8184568" y="272532"/>
                </a:lnTo>
                <a:lnTo>
                  <a:pt x="7876089" y="94431"/>
                </a:lnTo>
                <a:cubicBezTo>
                  <a:pt x="7851887" y="80458"/>
                  <a:pt x="7843595" y="49511"/>
                  <a:pt x="7857568" y="25309"/>
                </a:cubicBezTo>
                <a:cubicBezTo>
                  <a:pt x="7868047" y="7158"/>
                  <a:pt x="7888075" y="-2045"/>
                  <a:pt x="7907644" y="384"/>
                </a:cubicBezTo>
                <a:close/>
                <a:moveTo>
                  <a:pt x="7341946" y="384"/>
                </a:moveTo>
                <a:cubicBezTo>
                  <a:pt x="7348469" y="1193"/>
                  <a:pt x="7354941" y="3295"/>
                  <a:pt x="7360992" y="6788"/>
                </a:cubicBezTo>
                <a:cubicBezTo>
                  <a:pt x="7488674" y="80505"/>
                  <a:pt x="7616354" y="154222"/>
                  <a:pt x="7744035" y="227939"/>
                </a:cubicBezTo>
                <a:lnTo>
                  <a:pt x="7751557" y="237742"/>
                </a:lnTo>
                <a:lnTo>
                  <a:pt x="7762556" y="248004"/>
                </a:lnTo>
                <a:lnTo>
                  <a:pt x="7763203" y="252920"/>
                </a:lnTo>
                <a:lnTo>
                  <a:pt x="7767612" y="258665"/>
                </a:lnTo>
                <a:lnTo>
                  <a:pt x="7765786" y="272534"/>
                </a:lnTo>
                <a:lnTo>
                  <a:pt x="7767611" y="286401"/>
                </a:lnTo>
                <a:lnTo>
                  <a:pt x="7763204" y="292145"/>
                </a:lnTo>
                <a:lnTo>
                  <a:pt x="7762557" y="297062"/>
                </a:lnTo>
                <a:lnTo>
                  <a:pt x="7762556" y="297060"/>
                </a:lnTo>
                <a:lnTo>
                  <a:pt x="7754960" y="302889"/>
                </a:lnTo>
                <a:lnTo>
                  <a:pt x="7744035" y="317126"/>
                </a:lnTo>
                <a:cubicBezTo>
                  <a:pt x="7616353" y="390843"/>
                  <a:pt x="7488672" y="464559"/>
                  <a:pt x="7360991" y="538276"/>
                </a:cubicBezTo>
                <a:cubicBezTo>
                  <a:pt x="7336789" y="552249"/>
                  <a:pt x="7305841" y="543957"/>
                  <a:pt x="7291868" y="519755"/>
                </a:cubicBezTo>
                <a:lnTo>
                  <a:pt x="7291870" y="519755"/>
                </a:lnTo>
                <a:cubicBezTo>
                  <a:pt x="7277897" y="495553"/>
                  <a:pt x="7286189" y="464606"/>
                  <a:pt x="7310391" y="450633"/>
                </a:cubicBezTo>
                <a:lnTo>
                  <a:pt x="7618871" y="272532"/>
                </a:lnTo>
                <a:lnTo>
                  <a:pt x="7310391" y="94431"/>
                </a:lnTo>
                <a:cubicBezTo>
                  <a:pt x="7286189" y="80458"/>
                  <a:pt x="7277897" y="49511"/>
                  <a:pt x="7291870" y="25309"/>
                </a:cubicBezTo>
                <a:cubicBezTo>
                  <a:pt x="7302349" y="7158"/>
                  <a:pt x="7322377" y="-2045"/>
                  <a:pt x="7341946" y="384"/>
                </a:cubicBezTo>
                <a:close/>
                <a:moveTo>
                  <a:pt x="6755552" y="384"/>
                </a:moveTo>
                <a:cubicBezTo>
                  <a:pt x="6762075" y="1193"/>
                  <a:pt x="6768547" y="3295"/>
                  <a:pt x="6774598" y="6788"/>
                </a:cubicBezTo>
                <a:cubicBezTo>
                  <a:pt x="6902280" y="80505"/>
                  <a:pt x="7029960" y="154222"/>
                  <a:pt x="7157641" y="227939"/>
                </a:cubicBezTo>
                <a:lnTo>
                  <a:pt x="7165163" y="237742"/>
                </a:lnTo>
                <a:lnTo>
                  <a:pt x="7176162" y="248004"/>
                </a:lnTo>
                <a:lnTo>
                  <a:pt x="7176809" y="252920"/>
                </a:lnTo>
                <a:lnTo>
                  <a:pt x="7181218" y="258665"/>
                </a:lnTo>
                <a:lnTo>
                  <a:pt x="7179392" y="272534"/>
                </a:lnTo>
                <a:lnTo>
                  <a:pt x="7181217" y="286401"/>
                </a:lnTo>
                <a:lnTo>
                  <a:pt x="7176810" y="292145"/>
                </a:lnTo>
                <a:lnTo>
                  <a:pt x="7176163" y="297062"/>
                </a:lnTo>
                <a:lnTo>
                  <a:pt x="7176162" y="297060"/>
                </a:lnTo>
                <a:lnTo>
                  <a:pt x="7168566" y="302889"/>
                </a:lnTo>
                <a:lnTo>
                  <a:pt x="7157641" y="317126"/>
                </a:lnTo>
                <a:cubicBezTo>
                  <a:pt x="7029959" y="390843"/>
                  <a:pt x="6902278" y="464559"/>
                  <a:pt x="6774597" y="538276"/>
                </a:cubicBezTo>
                <a:cubicBezTo>
                  <a:pt x="6750395" y="552249"/>
                  <a:pt x="6719447" y="543957"/>
                  <a:pt x="6705474" y="519755"/>
                </a:cubicBezTo>
                <a:lnTo>
                  <a:pt x="6705476" y="519755"/>
                </a:lnTo>
                <a:cubicBezTo>
                  <a:pt x="6691503" y="495553"/>
                  <a:pt x="6699795" y="464606"/>
                  <a:pt x="6723997" y="450633"/>
                </a:cubicBezTo>
                <a:lnTo>
                  <a:pt x="7032477" y="272532"/>
                </a:lnTo>
                <a:lnTo>
                  <a:pt x="6723997" y="94431"/>
                </a:lnTo>
                <a:cubicBezTo>
                  <a:pt x="6699795" y="80458"/>
                  <a:pt x="6691503" y="49511"/>
                  <a:pt x="6705476" y="25309"/>
                </a:cubicBezTo>
                <a:cubicBezTo>
                  <a:pt x="6715955" y="7158"/>
                  <a:pt x="6735983" y="-2045"/>
                  <a:pt x="6755552" y="384"/>
                </a:cubicBezTo>
                <a:close/>
                <a:moveTo>
                  <a:pt x="6238145" y="384"/>
                </a:moveTo>
                <a:cubicBezTo>
                  <a:pt x="6244668" y="1193"/>
                  <a:pt x="6251140" y="3295"/>
                  <a:pt x="6257191" y="6788"/>
                </a:cubicBezTo>
                <a:cubicBezTo>
                  <a:pt x="6384873" y="80505"/>
                  <a:pt x="6512553" y="154222"/>
                  <a:pt x="6640234" y="227939"/>
                </a:cubicBezTo>
                <a:lnTo>
                  <a:pt x="6647756" y="237742"/>
                </a:lnTo>
                <a:lnTo>
                  <a:pt x="6658755" y="248004"/>
                </a:lnTo>
                <a:lnTo>
                  <a:pt x="6659402" y="252920"/>
                </a:lnTo>
                <a:lnTo>
                  <a:pt x="6663811" y="258665"/>
                </a:lnTo>
                <a:lnTo>
                  <a:pt x="6661985" y="272535"/>
                </a:lnTo>
                <a:lnTo>
                  <a:pt x="6663810" y="286401"/>
                </a:lnTo>
                <a:lnTo>
                  <a:pt x="6659403" y="292145"/>
                </a:lnTo>
                <a:lnTo>
                  <a:pt x="6658756" y="297062"/>
                </a:lnTo>
                <a:lnTo>
                  <a:pt x="6658755" y="297060"/>
                </a:lnTo>
                <a:lnTo>
                  <a:pt x="6651159" y="302889"/>
                </a:lnTo>
                <a:lnTo>
                  <a:pt x="6640234" y="317126"/>
                </a:lnTo>
                <a:cubicBezTo>
                  <a:pt x="6512552" y="390843"/>
                  <a:pt x="6384871" y="464559"/>
                  <a:pt x="6257190" y="538276"/>
                </a:cubicBezTo>
                <a:cubicBezTo>
                  <a:pt x="6232988" y="552249"/>
                  <a:pt x="6202040" y="543957"/>
                  <a:pt x="6188067" y="519755"/>
                </a:cubicBezTo>
                <a:lnTo>
                  <a:pt x="6188069" y="519755"/>
                </a:lnTo>
                <a:cubicBezTo>
                  <a:pt x="6174096" y="495553"/>
                  <a:pt x="6182388" y="464606"/>
                  <a:pt x="6206590" y="450633"/>
                </a:cubicBezTo>
                <a:lnTo>
                  <a:pt x="6515070" y="272532"/>
                </a:lnTo>
                <a:lnTo>
                  <a:pt x="6206590" y="94431"/>
                </a:lnTo>
                <a:cubicBezTo>
                  <a:pt x="6182388" y="80458"/>
                  <a:pt x="6174096" y="49511"/>
                  <a:pt x="6188069" y="25309"/>
                </a:cubicBezTo>
                <a:cubicBezTo>
                  <a:pt x="6198549" y="7158"/>
                  <a:pt x="6218576" y="-2045"/>
                  <a:pt x="6238145" y="384"/>
                </a:cubicBezTo>
                <a:close/>
                <a:moveTo>
                  <a:pt x="5693144" y="384"/>
                </a:moveTo>
                <a:cubicBezTo>
                  <a:pt x="5699667" y="1193"/>
                  <a:pt x="5706139" y="3295"/>
                  <a:pt x="5712190" y="6788"/>
                </a:cubicBezTo>
                <a:cubicBezTo>
                  <a:pt x="5839872" y="80505"/>
                  <a:pt x="5967552" y="154222"/>
                  <a:pt x="6095233" y="227939"/>
                </a:cubicBezTo>
                <a:lnTo>
                  <a:pt x="6102756" y="237743"/>
                </a:lnTo>
                <a:lnTo>
                  <a:pt x="6113754" y="248004"/>
                </a:lnTo>
                <a:lnTo>
                  <a:pt x="6114401" y="252920"/>
                </a:lnTo>
                <a:lnTo>
                  <a:pt x="6118810" y="258665"/>
                </a:lnTo>
                <a:lnTo>
                  <a:pt x="6116984" y="272535"/>
                </a:lnTo>
                <a:lnTo>
                  <a:pt x="6118809" y="286401"/>
                </a:lnTo>
                <a:lnTo>
                  <a:pt x="6114402" y="292145"/>
                </a:lnTo>
                <a:lnTo>
                  <a:pt x="6113755" y="297062"/>
                </a:lnTo>
                <a:lnTo>
                  <a:pt x="6113754" y="297060"/>
                </a:lnTo>
                <a:lnTo>
                  <a:pt x="6106158" y="302889"/>
                </a:lnTo>
                <a:lnTo>
                  <a:pt x="6095233" y="317126"/>
                </a:lnTo>
                <a:cubicBezTo>
                  <a:pt x="5967551" y="390843"/>
                  <a:pt x="5839870" y="464559"/>
                  <a:pt x="5712189" y="538276"/>
                </a:cubicBezTo>
                <a:cubicBezTo>
                  <a:pt x="5687987" y="552249"/>
                  <a:pt x="5657039" y="543957"/>
                  <a:pt x="5643066" y="519755"/>
                </a:cubicBezTo>
                <a:lnTo>
                  <a:pt x="5643068" y="519755"/>
                </a:lnTo>
                <a:cubicBezTo>
                  <a:pt x="5629095" y="495553"/>
                  <a:pt x="5637387" y="464606"/>
                  <a:pt x="5661589" y="450633"/>
                </a:cubicBezTo>
                <a:lnTo>
                  <a:pt x="5970069" y="272532"/>
                </a:lnTo>
                <a:lnTo>
                  <a:pt x="5661589" y="94431"/>
                </a:lnTo>
                <a:cubicBezTo>
                  <a:pt x="5637387" y="80458"/>
                  <a:pt x="5629095" y="49511"/>
                  <a:pt x="5643068" y="25309"/>
                </a:cubicBezTo>
                <a:cubicBezTo>
                  <a:pt x="5653547" y="7158"/>
                  <a:pt x="5673575" y="-2045"/>
                  <a:pt x="5693144" y="384"/>
                </a:cubicBezTo>
                <a:close/>
                <a:moveTo>
                  <a:pt x="5127446" y="384"/>
                </a:moveTo>
                <a:cubicBezTo>
                  <a:pt x="5133969" y="1193"/>
                  <a:pt x="5140441" y="3295"/>
                  <a:pt x="5146492" y="6788"/>
                </a:cubicBezTo>
                <a:cubicBezTo>
                  <a:pt x="5274174" y="80505"/>
                  <a:pt x="5401854" y="154222"/>
                  <a:pt x="5529535" y="227939"/>
                </a:cubicBezTo>
                <a:lnTo>
                  <a:pt x="5537057" y="237742"/>
                </a:lnTo>
                <a:lnTo>
                  <a:pt x="5548056" y="248004"/>
                </a:lnTo>
                <a:lnTo>
                  <a:pt x="5548703" y="252920"/>
                </a:lnTo>
                <a:lnTo>
                  <a:pt x="5553112" y="258665"/>
                </a:lnTo>
                <a:lnTo>
                  <a:pt x="5551286" y="272535"/>
                </a:lnTo>
                <a:lnTo>
                  <a:pt x="5553111" y="286401"/>
                </a:lnTo>
                <a:lnTo>
                  <a:pt x="5548704" y="292145"/>
                </a:lnTo>
                <a:lnTo>
                  <a:pt x="5548057" y="297062"/>
                </a:lnTo>
                <a:lnTo>
                  <a:pt x="5548056" y="297060"/>
                </a:lnTo>
                <a:lnTo>
                  <a:pt x="5540460" y="302889"/>
                </a:lnTo>
                <a:lnTo>
                  <a:pt x="5529535" y="317126"/>
                </a:lnTo>
                <a:cubicBezTo>
                  <a:pt x="5401853" y="390843"/>
                  <a:pt x="5274172" y="464559"/>
                  <a:pt x="5146491" y="538276"/>
                </a:cubicBezTo>
                <a:cubicBezTo>
                  <a:pt x="5122289" y="552249"/>
                  <a:pt x="5091341" y="543957"/>
                  <a:pt x="5077368" y="519755"/>
                </a:cubicBezTo>
                <a:lnTo>
                  <a:pt x="5077370" y="519755"/>
                </a:lnTo>
                <a:cubicBezTo>
                  <a:pt x="5063397" y="495553"/>
                  <a:pt x="5071689" y="464606"/>
                  <a:pt x="5095891" y="450633"/>
                </a:cubicBezTo>
                <a:lnTo>
                  <a:pt x="5404371" y="272532"/>
                </a:lnTo>
                <a:lnTo>
                  <a:pt x="5095891" y="94431"/>
                </a:lnTo>
                <a:cubicBezTo>
                  <a:pt x="5071689" y="80458"/>
                  <a:pt x="5063397" y="49511"/>
                  <a:pt x="5077370" y="25309"/>
                </a:cubicBezTo>
                <a:cubicBezTo>
                  <a:pt x="5087850" y="7158"/>
                  <a:pt x="5107877" y="-2045"/>
                  <a:pt x="5127446" y="384"/>
                </a:cubicBezTo>
                <a:close/>
                <a:moveTo>
                  <a:pt x="4541052" y="384"/>
                </a:moveTo>
                <a:cubicBezTo>
                  <a:pt x="4547575" y="1193"/>
                  <a:pt x="4554047" y="3295"/>
                  <a:pt x="4560098" y="6788"/>
                </a:cubicBezTo>
                <a:cubicBezTo>
                  <a:pt x="4687780" y="80505"/>
                  <a:pt x="4815460" y="154222"/>
                  <a:pt x="4943141" y="227939"/>
                </a:cubicBezTo>
                <a:lnTo>
                  <a:pt x="4950664" y="237743"/>
                </a:lnTo>
                <a:lnTo>
                  <a:pt x="4961662" y="248004"/>
                </a:lnTo>
                <a:lnTo>
                  <a:pt x="4962309" y="252920"/>
                </a:lnTo>
                <a:lnTo>
                  <a:pt x="4966718" y="258665"/>
                </a:lnTo>
                <a:lnTo>
                  <a:pt x="4964892" y="272535"/>
                </a:lnTo>
                <a:lnTo>
                  <a:pt x="4966717" y="286401"/>
                </a:lnTo>
                <a:lnTo>
                  <a:pt x="4962310" y="292145"/>
                </a:lnTo>
                <a:lnTo>
                  <a:pt x="4961663" y="297062"/>
                </a:lnTo>
                <a:lnTo>
                  <a:pt x="4961662" y="297060"/>
                </a:lnTo>
                <a:lnTo>
                  <a:pt x="4954066" y="302889"/>
                </a:lnTo>
                <a:lnTo>
                  <a:pt x="4943141" y="317126"/>
                </a:lnTo>
                <a:cubicBezTo>
                  <a:pt x="4815459" y="390843"/>
                  <a:pt x="4687778" y="464559"/>
                  <a:pt x="4560097" y="538276"/>
                </a:cubicBezTo>
                <a:cubicBezTo>
                  <a:pt x="4535895" y="552249"/>
                  <a:pt x="4504947" y="543957"/>
                  <a:pt x="4490974" y="519755"/>
                </a:cubicBezTo>
                <a:lnTo>
                  <a:pt x="4490976" y="519755"/>
                </a:lnTo>
                <a:cubicBezTo>
                  <a:pt x="4477003" y="495553"/>
                  <a:pt x="4485295" y="464606"/>
                  <a:pt x="4509497" y="450633"/>
                </a:cubicBezTo>
                <a:lnTo>
                  <a:pt x="4817977" y="272532"/>
                </a:lnTo>
                <a:lnTo>
                  <a:pt x="4509497" y="94431"/>
                </a:lnTo>
                <a:cubicBezTo>
                  <a:pt x="4485295" y="80458"/>
                  <a:pt x="4477003" y="49511"/>
                  <a:pt x="4490976" y="25309"/>
                </a:cubicBezTo>
                <a:cubicBezTo>
                  <a:pt x="4501455" y="7158"/>
                  <a:pt x="4521483" y="-2045"/>
                  <a:pt x="4541052" y="3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07FC658-A243-E3D2-5D95-5028CB2A72FD}"/>
              </a:ext>
            </a:extLst>
          </p:cNvPr>
          <p:cNvSpPr/>
          <p:nvPr/>
        </p:nvSpPr>
        <p:spPr>
          <a:xfrm>
            <a:off x="492291" y="4268254"/>
            <a:ext cx="8920559" cy="272532"/>
          </a:xfrm>
          <a:custGeom>
            <a:avLst/>
            <a:gdLst>
              <a:gd name="connsiteX0" fmla="*/ 8698051 w 8920559"/>
              <a:gd name="connsiteY0" fmla="*/ 866 h 272532"/>
              <a:gd name="connsiteX1" fmla="*/ 8717250 w 8920559"/>
              <a:gd name="connsiteY1" fmla="*/ 3394 h 272532"/>
              <a:gd name="connsiteX2" fmla="*/ 8908771 w 8920559"/>
              <a:gd name="connsiteY2" fmla="*/ 113970 h 272532"/>
              <a:gd name="connsiteX3" fmla="*/ 8914233 w 8920559"/>
              <a:gd name="connsiteY3" fmla="*/ 121088 h 272532"/>
              <a:gd name="connsiteX4" fmla="*/ 8918031 w 8920559"/>
              <a:gd name="connsiteY4" fmla="*/ 124002 h 272532"/>
              <a:gd name="connsiteX5" fmla="*/ 8918355 w 8920559"/>
              <a:gd name="connsiteY5" fmla="*/ 126460 h 272532"/>
              <a:gd name="connsiteX6" fmla="*/ 8920559 w 8920559"/>
              <a:gd name="connsiteY6" fmla="*/ 129333 h 272532"/>
              <a:gd name="connsiteX7" fmla="*/ 8919646 w 8920559"/>
              <a:gd name="connsiteY7" fmla="*/ 136269 h 272532"/>
              <a:gd name="connsiteX8" fmla="*/ 8920559 w 8920559"/>
              <a:gd name="connsiteY8" fmla="*/ 143201 h 272532"/>
              <a:gd name="connsiteX9" fmla="*/ 8918356 w 8920559"/>
              <a:gd name="connsiteY9" fmla="*/ 146073 h 272532"/>
              <a:gd name="connsiteX10" fmla="*/ 8918032 w 8920559"/>
              <a:gd name="connsiteY10" fmla="*/ 148531 h 272532"/>
              <a:gd name="connsiteX11" fmla="*/ 8918031 w 8920559"/>
              <a:gd name="connsiteY11" fmla="*/ 148530 h 272532"/>
              <a:gd name="connsiteX12" fmla="*/ 8914235 w 8920559"/>
              <a:gd name="connsiteY12" fmla="*/ 151443 h 272532"/>
              <a:gd name="connsiteX13" fmla="*/ 8908771 w 8920559"/>
              <a:gd name="connsiteY13" fmla="*/ 158564 h 272532"/>
              <a:gd name="connsiteX14" fmla="*/ 8717249 w 8920559"/>
              <a:gd name="connsiteY14" fmla="*/ 269138 h 272532"/>
              <a:gd name="connsiteX15" fmla="*/ 8682687 w 8920559"/>
              <a:gd name="connsiteY15" fmla="*/ 259878 h 272532"/>
              <a:gd name="connsiteX16" fmla="*/ 8682688 w 8920559"/>
              <a:gd name="connsiteY16" fmla="*/ 259878 h 272532"/>
              <a:gd name="connsiteX17" fmla="*/ 8691949 w 8920559"/>
              <a:gd name="connsiteY17" fmla="*/ 225316 h 272532"/>
              <a:gd name="connsiteX18" fmla="*/ 8846188 w 8920559"/>
              <a:gd name="connsiteY18" fmla="*/ 136266 h 272532"/>
              <a:gd name="connsiteX19" fmla="*/ 8691949 w 8920559"/>
              <a:gd name="connsiteY19" fmla="*/ 47216 h 272532"/>
              <a:gd name="connsiteX20" fmla="*/ 8682688 w 8920559"/>
              <a:gd name="connsiteY20" fmla="*/ 12655 h 272532"/>
              <a:gd name="connsiteX21" fmla="*/ 8698051 w 8920559"/>
              <a:gd name="connsiteY21" fmla="*/ 866 h 272532"/>
              <a:gd name="connsiteX22" fmla="*/ 8425550 w 8920559"/>
              <a:gd name="connsiteY22" fmla="*/ 866 h 272532"/>
              <a:gd name="connsiteX23" fmla="*/ 8444749 w 8920559"/>
              <a:gd name="connsiteY23" fmla="*/ 3394 h 272532"/>
              <a:gd name="connsiteX24" fmla="*/ 8636270 w 8920559"/>
              <a:gd name="connsiteY24" fmla="*/ 113970 h 272532"/>
              <a:gd name="connsiteX25" fmla="*/ 8641732 w 8920559"/>
              <a:gd name="connsiteY25" fmla="*/ 121087 h 272532"/>
              <a:gd name="connsiteX26" fmla="*/ 8645530 w 8920559"/>
              <a:gd name="connsiteY26" fmla="*/ 124002 h 272532"/>
              <a:gd name="connsiteX27" fmla="*/ 8645854 w 8920559"/>
              <a:gd name="connsiteY27" fmla="*/ 126460 h 272532"/>
              <a:gd name="connsiteX28" fmla="*/ 8648058 w 8920559"/>
              <a:gd name="connsiteY28" fmla="*/ 129333 h 272532"/>
              <a:gd name="connsiteX29" fmla="*/ 8647145 w 8920559"/>
              <a:gd name="connsiteY29" fmla="*/ 136269 h 272532"/>
              <a:gd name="connsiteX30" fmla="*/ 8648058 w 8920559"/>
              <a:gd name="connsiteY30" fmla="*/ 143201 h 272532"/>
              <a:gd name="connsiteX31" fmla="*/ 8645855 w 8920559"/>
              <a:gd name="connsiteY31" fmla="*/ 146073 h 272532"/>
              <a:gd name="connsiteX32" fmla="*/ 8645531 w 8920559"/>
              <a:gd name="connsiteY32" fmla="*/ 148531 h 272532"/>
              <a:gd name="connsiteX33" fmla="*/ 8645530 w 8920559"/>
              <a:gd name="connsiteY33" fmla="*/ 148530 h 272532"/>
              <a:gd name="connsiteX34" fmla="*/ 8641734 w 8920559"/>
              <a:gd name="connsiteY34" fmla="*/ 151443 h 272532"/>
              <a:gd name="connsiteX35" fmla="*/ 8636270 w 8920559"/>
              <a:gd name="connsiteY35" fmla="*/ 158564 h 272532"/>
              <a:gd name="connsiteX36" fmla="*/ 8444748 w 8920559"/>
              <a:gd name="connsiteY36" fmla="*/ 269138 h 272532"/>
              <a:gd name="connsiteX37" fmla="*/ 8410186 w 8920559"/>
              <a:gd name="connsiteY37" fmla="*/ 259878 h 272532"/>
              <a:gd name="connsiteX38" fmla="*/ 8410187 w 8920559"/>
              <a:gd name="connsiteY38" fmla="*/ 259878 h 272532"/>
              <a:gd name="connsiteX39" fmla="*/ 8419448 w 8920559"/>
              <a:gd name="connsiteY39" fmla="*/ 225316 h 272532"/>
              <a:gd name="connsiteX40" fmla="*/ 8573687 w 8920559"/>
              <a:gd name="connsiteY40" fmla="*/ 136266 h 272532"/>
              <a:gd name="connsiteX41" fmla="*/ 8419448 w 8920559"/>
              <a:gd name="connsiteY41" fmla="*/ 47216 h 272532"/>
              <a:gd name="connsiteX42" fmla="*/ 8410187 w 8920559"/>
              <a:gd name="connsiteY42" fmla="*/ 12655 h 272532"/>
              <a:gd name="connsiteX43" fmla="*/ 8425550 w 8920559"/>
              <a:gd name="connsiteY43" fmla="*/ 866 h 272532"/>
              <a:gd name="connsiteX44" fmla="*/ 8142701 w 8920559"/>
              <a:gd name="connsiteY44" fmla="*/ 866 h 272532"/>
              <a:gd name="connsiteX45" fmla="*/ 8161900 w 8920559"/>
              <a:gd name="connsiteY45" fmla="*/ 3394 h 272532"/>
              <a:gd name="connsiteX46" fmla="*/ 8353421 w 8920559"/>
              <a:gd name="connsiteY46" fmla="*/ 113970 h 272532"/>
              <a:gd name="connsiteX47" fmla="*/ 8358883 w 8920559"/>
              <a:gd name="connsiteY47" fmla="*/ 121088 h 272532"/>
              <a:gd name="connsiteX48" fmla="*/ 8362681 w 8920559"/>
              <a:gd name="connsiteY48" fmla="*/ 124002 h 272532"/>
              <a:gd name="connsiteX49" fmla="*/ 8363005 w 8920559"/>
              <a:gd name="connsiteY49" fmla="*/ 126459 h 272532"/>
              <a:gd name="connsiteX50" fmla="*/ 8365209 w 8920559"/>
              <a:gd name="connsiteY50" fmla="*/ 129333 h 272532"/>
              <a:gd name="connsiteX51" fmla="*/ 8364296 w 8920559"/>
              <a:gd name="connsiteY51" fmla="*/ 136269 h 272532"/>
              <a:gd name="connsiteX52" fmla="*/ 8365209 w 8920559"/>
              <a:gd name="connsiteY52" fmla="*/ 143201 h 272532"/>
              <a:gd name="connsiteX53" fmla="*/ 8363006 w 8920559"/>
              <a:gd name="connsiteY53" fmla="*/ 146073 h 272532"/>
              <a:gd name="connsiteX54" fmla="*/ 8362682 w 8920559"/>
              <a:gd name="connsiteY54" fmla="*/ 148531 h 272532"/>
              <a:gd name="connsiteX55" fmla="*/ 8362681 w 8920559"/>
              <a:gd name="connsiteY55" fmla="*/ 148530 h 272532"/>
              <a:gd name="connsiteX56" fmla="*/ 8358885 w 8920559"/>
              <a:gd name="connsiteY56" fmla="*/ 151443 h 272532"/>
              <a:gd name="connsiteX57" fmla="*/ 8353421 w 8920559"/>
              <a:gd name="connsiteY57" fmla="*/ 158564 h 272532"/>
              <a:gd name="connsiteX58" fmla="*/ 8161899 w 8920559"/>
              <a:gd name="connsiteY58" fmla="*/ 269138 h 272532"/>
              <a:gd name="connsiteX59" fmla="*/ 8127337 w 8920559"/>
              <a:gd name="connsiteY59" fmla="*/ 259878 h 272532"/>
              <a:gd name="connsiteX60" fmla="*/ 8127338 w 8920559"/>
              <a:gd name="connsiteY60" fmla="*/ 259878 h 272532"/>
              <a:gd name="connsiteX61" fmla="*/ 8136599 w 8920559"/>
              <a:gd name="connsiteY61" fmla="*/ 225316 h 272532"/>
              <a:gd name="connsiteX62" fmla="*/ 8290838 w 8920559"/>
              <a:gd name="connsiteY62" fmla="*/ 136266 h 272532"/>
              <a:gd name="connsiteX63" fmla="*/ 8136599 w 8920559"/>
              <a:gd name="connsiteY63" fmla="*/ 47216 h 272532"/>
              <a:gd name="connsiteX64" fmla="*/ 8127338 w 8920559"/>
              <a:gd name="connsiteY64" fmla="*/ 12655 h 272532"/>
              <a:gd name="connsiteX65" fmla="*/ 8142701 w 8920559"/>
              <a:gd name="connsiteY65" fmla="*/ 866 h 272532"/>
              <a:gd name="connsiteX66" fmla="*/ 7849504 w 8920559"/>
              <a:gd name="connsiteY66" fmla="*/ 866 h 272532"/>
              <a:gd name="connsiteX67" fmla="*/ 7868703 w 8920559"/>
              <a:gd name="connsiteY67" fmla="*/ 3394 h 272532"/>
              <a:gd name="connsiteX68" fmla="*/ 8060224 w 8920559"/>
              <a:gd name="connsiteY68" fmla="*/ 113970 h 272532"/>
              <a:gd name="connsiteX69" fmla="*/ 8065686 w 8920559"/>
              <a:gd name="connsiteY69" fmla="*/ 121087 h 272532"/>
              <a:gd name="connsiteX70" fmla="*/ 8069484 w 8920559"/>
              <a:gd name="connsiteY70" fmla="*/ 124002 h 272532"/>
              <a:gd name="connsiteX71" fmla="*/ 8069808 w 8920559"/>
              <a:gd name="connsiteY71" fmla="*/ 126460 h 272532"/>
              <a:gd name="connsiteX72" fmla="*/ 8072012 w 8920559"/>
              <a:gd name="connsiteY72" fmla="*/ 129333 h 272532"/>
              <a:gd name="connsiteX73" fmla="*/ 8071099 w 8920559"/>
              <a:gd name="connsiteY73" fmla="*/ 136268 h 272532"/>
              <a:gd name="connsiteX74" fmla="*/ 8072012 w 8920559"/>
              <a:gd name="connsiteY74" fmla="*/ 143201 h 272532"/>
              <a:gd name="connsiteX75" fmla="*/ 8069809 w 8920559"/>
              <a:gd name="connsiteY75" fmla="*/ 146073 h 272532"/>
              <a:gd name="connsiteX76" fmla="*/ 8069485 w 8920559"/>
              <a:gd name="connsiteY76" fmla="*/ 148531 h 272532"/>
              <a:gd name="connsiteX77" fmla="*/ 8069484 w 8920559"/>
              <a:gd name="connsiteY77" fmla="*/ 148530 h 272532"/>
              <a:gd name="connsiteX78" fmla="*/ 8065688 w 8920559"/>
              <a:gd name="connsiteY78" fmla="*/ 151443 h 272532"/>
              <a:gd name="connsiteX79" fmla="*/ 8060224 w 8920559"/>
              <a:gd name="connsiteY79" fmla="*/ 158564 h 272532"/>
              <a:gd name="connsiteX80" fmla="*/ 7868702 w 8920559"/>
              <a:gd name="connsiteY80" fmla="*/ 269138 h 272532"/>
              <a:gd name="connsiteX81" fmla="*/ 7834140 w 8920559"/>
              <a:gd name="connsiteY81" fmla="*/ 259878 h 272532"/>
              <a:gd name="connsiteX82" fmla="*/ 7834141 w 8920559"/>
              <a:gd name="connsiteY82" fmla="*/ 259878 h 272532"/>
              <a:gd name="connsiteX83" fmla="*/ 7843402 w 8920559"/>
              <a:gd name="connsiteY83" fmla="*/ 225316 h 272532"/>
              <a:gd name="connsiteX84" fmla="*/ 7997641 w 8920559"/>
              <a:gd name="connsiteY84" fmla="*/ 136266 h 272532"/>
              <a:gd name="connsiteX85" fmla="*/ 7843402 w 8920559"/>
              <a:gd name="connsiteY85" fmla="*/ 47216 h 272532"/>
              <a:gd name="connsiteX86" fmla="*/ 7834141 w 8920559"/>
              <a:gd name="connsiteY86" fmla="*/ 12655 h 272532"/>
              <a:gd name="connsiteX87" fmla="*/ 7849504 w 8920559"/>
              <a:gd name="connsiteY87" fmla="*/ 866 h 272532"/>
              <a:gd name="connsiteX88" fmla="*/ 7590801 w 8920559"/>
              <a:gd name="connsiteY88" fmla="*/ 866 h 272532"/>
              <a:gd name="connsiteX89" fmla="*/ 7610000 w 8920559"/>
              <a:gd name="connsiteY89" fmla="*/ 3394 h 272532"/>
              <a:gd name="connsiteX90" fmla="*/ 7801521 w 8920559"/>
              <a:gd name="connsiteY90" fmla="*/ 113970 h 272532"/>
              <a:gd name="connsiteX91" fmla="*/ 7806983 w 8920559"/>
              <a:gd name="connsiteY91" fmla="*/ 121087 h 272532"/>
              <a:gd name="connsiteX92" fmla="*/ 7810782 w 8920559"/>
              <a:gd name="connsiteY92" fmla="*/ 124002 h 272532"/>
              <a:gd name="connsiteX93" fmla="*/ 7811105 w 8920559"/>
              <a:gd name="connsiteY93" fmla="*/ 126460 h 272532"/>
              <a:gd name="connsiteX94" fmla="*/ 7813310 w 8920559"/>
              <a:gd name="connsiteY94" fmla="*/ 129333 h 272532"/>
              <a:gd name="connsiteX95" fmla="*/ 7812396 w 8920559"/>
              <a:gd name="connsiteY95" fmla="*/ 136269 h 272532"/>
              <a:gd name="connsiteX96" fmla="*/ 7813309 w 8920559"/>
              <a:gd name="connsiteY96" fmla="*/ 143201 h 272532"/>
              <a:gd name="connsiteX97" fmla="*/ 7811106 w 8920559"/>
              <a:gd name="connsiteY97" fmla="*/ 146072 h 272532"/>
              <a:gd name="connsiteX98" fmla="*/ 7810782 w 8920559"/>
              <a:gd name="connsiteY98" fmla="*/ 148531 h 272532"/>
              <a:gd name="connsiteX99" fmla="*/ 7810782 w 8920559"/>
              <a:gd name="connsiteY99" fmla="*/ 148530 h 272532"/>
              <a:gd name="connsiteX100" fmla="*/ 7806984 w 8920559"/>
              <a:gd name="connsiteY100" fmla="*/ 151444 h 272532"/>
              <a:gd name="connsiteX101" fmla="*/ 7801521 w 8920559"/>
              <a:gd name="connsiteY101" fmla="*/ 158564 h 272532"/>
              <a:gd name="connsiteX102" fmla="*/ 7609999 w 8920559"/>
              <a:gd name="connsiteY102" fmla="*/ 269138 h 272532"/>
              <a:gd name="connsiteX103" fmla="*/ 7575437 w 8920559"/>
              <a:gd name="connsiteY103" fmla="*/ 259878 h 272532"/>
              <a:gd name="connsiteX104" fmla="*/ 7575438 w 8920559"/>
              <a:gd name="connsiteY104" fmla="*/ 259878 h 272532"/>
              <a:gd name="connsiteX105" fmla="*/ 7584699 w 8920559"/>
              <a:gd name="connsiteY105" fmla="*/ 225316 h 272532"/>
              <a:gd name="connsiteX106" fmla="*/ 7738938 w 8920559"/>
              <a:gd name="connsiteY106" fmla="*/ 136266 h 272532"/>
              <a:gd name="connsiteX107" fmla="*/ 7584699 w 8920559"/>
              <a:gd name="connsiteY107" fmla="*/ 47216 h 272532"/>
              <a:gd name="connsiteX108" fmla="*/ 7575438 w 8920559"/>
              <a:gd name="connsiteY108" fmla="*/ 12655 h 272532"/>
              <a:gd name="connsiteX109" fmla="*/ 7590801 w 8920559"/>
              <a:gd name="connsiteY109" fmla="*/ 866 h 272532"/>
              <a:gd name="connsiteX110" fmla="*/ 7318300 w 8920559"/>
              <a:gd name="connsiteY110" fmla="*/ 866 h 272532"/>
              <a:gd name="connsiteX111" fmla="*/ 7337499 w 8920559"/>
              <a:gd name="connsiteY111" fmla="*/ 3394 h 272532"/>
              <a:gd name="connsiteX112" fmla="*/ 7529020 w 8920559"/>
              <a:gd name="connsiteY112" fmla="*/ 113970 h 272532"/>
              <a:gd name="connsiteX113" fmla="*/ 7534482 w 8920559"/>
              <a:gd name="connsiteY113" fmla="*/ 121087 h 272532"/>
              <a:gd name="connsiteX114" fmla="*/ 7538281 w 8920559"/>
              <a:gd name="connsiteY114" fmla="*/ 124002 h 272532"/>
              <a:gd name="connsiteX115" fmla="*/ 7538604 w 8920559"/>
              <a:gd name="connsiteY115" fmla="*/ 126460 h 272532"/>
              <a:gd name="connsiteX116" fmla="*/ 7540809 w 8920559"/>
              <a:gd name="connsiteY116" fmla="*/ 129333 h 272532"/>
              <a:gd name="connsiteX117" fmla="*/ 7539896 w 8920559"/>
              <a:gd name="connsiteY117" fmla="*/ 136269 h 272532"/>
              <a:gd name="connsiteX118" fmla="*/ 7540808 w 8920559"/>
              <a:gd name="connsiteY118" fmla="*/ 143201 h 272532"/>
              <a:gd name="connsiteX119" fmla="*/ 7538605 w 8920559"/>
              <a:gd name="connsiteY119" fmla="*/ 146073 h 272532"/>
              <a:gd name="connsiteX120" fmla="*/ 7538281 w 8920559"/>
              <a:gd name="connsiteY120" fmla="*/ 148531 h 272532"/>
              <a:gd name="connsiteX121" fmla="*/ 7538281 w 8920559"/>
              <a:gd name="connsiteY121" fmla="*/ 148530 h 272532"/>
              <a:gd name="connsiteX122" fmla="*/ 7534483 w 8920559"/>
              <a:gd name="connsiteY122" fmla="*/ 151444 h 272532"/>
              <a:gd name="connsiteX123" fmla="*/ 7529020 w 8920559"/>
              <a:gd name="connsiteY123" fmla="*/ 158564 h 272532"/>
              <a:gd name="connsiteX124" fmla="*/ 7337498 w 8920559"/>
              <a:gd name="connsiteY124" fmla="*/ 269138 h 272532"/>
              <a:gd name="connsiteX125" fmla="*/ 7302936 w 8920559"/>
              <a:gd name="connsiteY125" fmla="*/ 259878 h 272532"/>
              <a:gd name="connsiteX126" fmla="*/ 7302937 w 8920559"/>
              <a:gd name="connsiteY126" fmla="*/ 259878 h 272532"/>
              <a:gd name="connsiteX127" fmla="*/ 7312198 w 8920559"/>
              <a:gd name="connsiteY127" fmla="*/ 225316 h 272532"/>
              <a:gd name="connsiteX128" fmla="*/ 7466437 w 8920559"/>
              <a:gd name="connsiteY128" fmla="*/ 136266 h 272532"/>
              <a:gd name="connsiteX129" fmla="*/ 7312198 w 8920559"/>
              <a:gd name="connsiteY129" fmla="*/ 47216 h 272532"/>
              <a:gd name="connsiteX130" fmla="*/ 7302937 w 8920559"/>
              <a:gd name="connsiteY130" fmla="*/ 12655 h 272532"/>
              <a:gd name="connsiteX131" fmla="*/ 7318300 w 8920559"/>
              <a:gd name="connsiteY131" fmla="*/ 866 h 272532"/>
              <a:gd name="connsiteX132" fmla="*/ 7035451 w 8920559"/>
              <a:gd name="connsiteY132" fmla="*/ 866 h 272532"/>
              <a:gd name="connsiteX133" fmla="*/ 7054650 w 8920559"/>
              <a:gd name="connsiteY133" fmla="*/ 3394 h 272532"/>
              <a:gd name="connsiteX134" fmla="*/ 7246171 w 8920559"/>
              <a:gd name="connsiteY134" fmla="*/ 113970 h 272532"/>
              <a:gd name="connsiteX135" fmla="*/ 7251633 w 8920559"/>
              <a:gd name="connsiteY135" fmla="*/ 121087 h 272532"/>
              <a:gd name="connsiteX136" fmla="*/ 7255432 w 8920559"/>
              <a:gd name="connsiteY136" fmla="*/ 124002 h 272532"/>
              <a:gd name="connsiteX137" fmla="*/ 7255755 w 8920559"/>
              <a:gd name="connsiteY137" fmla="*/ 126460 h 272532"/>
              <a:gd name="connsiteX138" fmla="*/ 7257960 w 8920559"/>
              <a:gd name="connsiteY138" fmla="*/ 129333 h 272532"/>
              <a:gd name="connsiteX139" fmla="*/ 7257047 w 8920559"/>
              <a:gd name="connsiteY139" fmla="*/ 136269 h 272532"/>
              <a:gd name="connsiteX140" fmla="*/ 7257959 w 8920559"/>
              <a:gd name="connsiteY140" fmla="*/ 143201 h 272532"/>
              <a:gd name="connsiteX141" fmla="*/ 7255756 w 8920559"/>
              <a:gd name="connsiteY141" fmla="*/ 146072 h 272532"/>
              <a:gd name="connsiteX142" fmla="*/ 7255432 w 8920559"/>
              <a:gd name="connsiteY142" fmla="*/ 148531 h 272532"/>
              <a:gd name="connsiteX143" fmla="*/ 7255432 w 8920559"/>
              <a:gd name="connsiteY143" fmla="*/ 148530 h 272532"/>
              <a:gd name="connsiteX144" fmla="*/ 7251634 w 8920559"/>
              <a:gd name="connsiteY144" fmla="*/ 151444 h 272532"/>
              <a:gd name="connsiteX145" fmla="*/ 7246171 w 8920559"/>
              <a:gd name="connsiteY145" fmla="*/ 158564 h 272532"/>
              <a:gd name="connsiteX146" fmla="*/ 7054649 w 8920559"/>
              <a:gd name="connsiteY146" fmla="*/ 269138 h 272532"/>
              <a:gd name="connsiteX147" fmla="*/ 7020087 w 8920559"/>
              <a:gd name="connsiteY147" fmla="*/ 259878 h 272532"/>
              <a:gd name="connsiteX148" fmla="*/ 7020088 w 8920559"/>
              <a:gd name="connsiteY148" fmla="*/ 259878 h 272532"/>
              <a:gd name="connsiteX149" fmla="*/ 7029349 w 8920559"/>
              <a:gd name="connsiteY149" fmla="*/ 225316 h 272532"/>
              <a:gd name="connsiteX150" fmla="*/ 7183588 w 8920559"/>
              <a:gd name="connsiteY150" fmla="*/ 136266 h 272532"/>
              <a:gd name="connsiteX151" fmla="*/ 7029349 w 8920559"/>
              <a:gd name="connsiteY151" fmla="*/ 47216 h 272532"/>
              <a:gd name="connsiteX152" fmla="*/ 7020088 w 8920559"/>
              <a:gd name="connsiteY152" fmla="*/ 12655 h 272532"/>
              <a:gd name="connsiteX153" fmla="*/ 7035451 w 8920559"/>
              <a:gd name="connsiteY153" fmla="*/ 866 h 272532"/>
              <a:gd name="connsiteX154" fmla="*/ 6742254 w 8920559"/>
              <a:gd name="connsiteY154" fmla="*/ 866 h 272532"/>
              <a:gd name="connsiteX155" fmla="*/ 6761453 w 8920559"/>
              <a:gd name="connsiteY155" fmla="*/ 3394 h 272532"/>
              <a:gd name="connsiteX156" fmla="*/ 6952974 w 8920559"/>
              <a:gd name="connsiteY156" fmla="*/ 113970 h 272532"/>
              <a:gd name="connsiteX157" fmla="*/ 6958436 w 8920559"/>
              <a:gd name="connsiteY157" fmla="*/ 121087 h 272532"/>
              <a:gd name="connsiteX158" fmla="*/ 6962235 w 8920559"/>
              <a:gd name="connsiteY158" fmla="*/ 124002 h 272532"/>
              <a:gd name="connsiteX159" fmla="*/ 6962558 w 8920559"/>
              <a:gd name="connsiteY159" fmla="*/ 126460 h 272532"/>
              <a:gd name="connsiteX160" fmla="*/ 6964763 w 8920559"/>
              <a:gd name="connsiteY160" fmla="*/ 129333 h 272532"/>
              <a:gd name="connsiteX161" fmla="*/ 6963849 w 8920559"/>
              <a:gd name="connsiteY161" fmla="*/ 136269 h 272532"/>
              <a:gd name="connsiteX162" fmla="*/ 6964762 w 8920559"/>
              <a:gd name="connsiteY162" fmla="*/ 143201 h 272532"/>
              <a:gd name="connsiteX163" fmla="*/ 6962559 w 8920559"/>
              <a:gd name="connsiteY163" fmla="*/ 146072 h 272532"/>
              <a:gd name="connsiteX164" fmla="*/ 6962235 w 8920559"/>
              <a:gd name="connsiteY164" fmla="*/ 148531 h 272532"/>
              <a:gd name="connsiteX165" fmla="*/ 6962235 w 8920559"/>
              <a:gd name="connsiteY165" fmla="*/ 148530 h 272532"/>
              <a:gd name="connsiteX166" fmla="*/ 6958437 w 8920559"/>
              <a:gd name="connsiteY166" fmla="*/ 151444 h 272532"/>
              <a:gd name="connsiteX167" fmla="*/ 6952974 w 8920559"/>
              <a:gd name="connsiteY167" fmla="*/ 158564 h 272532"/>
              <a:gd name="connsiteX168" fmla="*/ 6761452 w 8920559"/>
              <a:gd name="connsiteY168" fmla="*/ 269138 h 272532"/>
              <a:gd name="connsiteX169" fmla="*/ 6726890 w 8920559"/>
              <a:gd name="connsiteY169" fmla="*/ 259878 h 272532"/>
              <a:gd name="connsiteX170" fmla="*/ 6726891 w 8920559"/>
              <a:gd name="connsiteY170" fmla="*/ 259878 h 272532"/>
              <a:gd name="connsiteX171" fmla="*/ 6736152 w 8920559"/>
              <a:gd name="connsiteY171" fmla="*/ 225316 h 272532"/>
              <a:gd name="connsiteX172" fmla="*/ 6890391 w 8920559"/>
              <a:gd name="connsiteY172" fmla="*/ 136266 h 272532"/>
              <a:gd name="connsiteX173" fmla="*/ 6736152 w 8920559"/>
              <a:gd name="connsiteY173" fmla="*/ 47216 h 272532"/>
              <a:gd name="connsiteX174" fmla="*/ 6726891 w 8920559"/>
              <a:gd name="connsiteY174" fmla="*/ 12655 h 272532"/>
              <a:gd name="connsiteX175" fmla="*/ 6742254 w 8920559"/>
              <a:gd name="connsiteY175" fmla="*/ 866 h 272532"/>
              <a:gd name="connsiteX176" fmla="*/ 6466304 w 8920559"/>
              <a:gd name="connsiteY176" fmla="*/ 866 h 272532"/>
              <a:gd name="connsiteX177" fmla="*/ 6485503 w 8920559"/>
              <a:gd name="connsiteY177" fmla="*/ 3394 h 272532"/>
              <a:gd name="connsiteX178" fmla="*/ 6677024 w 8920559"/>
              <a:gd name="connsiteY178" fmla="*/ 113970 h 272532"/>
              <a:gd name="connsiteX179" fmla="*/ 6682486 w 8920559"/>
              <a:gd name="connsiteY179" fmla="*/ 121087 h 272532"/>
              <a:gd name="connsiteX180" fmla="*/ 6686285 w 8920559"/>
              <a:gd name="connsiteY180" fmla="*/ 124002 h 272532"/>
              <a:gd name="connsiteX181" fmla="*/ 6686608 w 8920559"/>
              <a:gd name="connsiteY181" fmla="*/ 126460 h 272532"/>
              <a:gd name="connsiteX182" fmla="*/ 6688813 w 8920559"/>
              <a:gd name="connsiteY182" fmla="*/ 129333 h 272532"/>
              <a:gd name="connsiteX183" fmla="*/ 6687899 w 8920559"/>
              <a:gd name="connsiteY183" fmla="*/ 136269 h 272532"/>
              <a:gd name="connsiteX184" fmla="*/ 6688812 w 8920559"/>
              <a:gd name="connsiteY184" fmla="*/ 143201 h 272532"/>
              <a:gd name="connsiteX185" fmla="*/ 6686609 w 8920559"/>
              <a:gd name="connsiteY185" fmla="*/ 146073 h 272532"/>
              <a:gd name="connsiteX186" fmla="*/ 6686285 w 8920559"/>
              <a:gd name="connsiteY186" fmla="*/ 148531 h 272532"/>
              <a:gd name="connsiteX187" fmla="*/ 6686285 w 8920559"/>
              <a:gd name="connsiteY187" fmla="*/ 148530 h 272532"/>
              <a:gd name="connsiteX188" fmla="*/ 6682487 w 8920559"/>
              <a:gd name="connsiteY188" fmla="*/ 151444 h 272532"/>
              <a:gd name="connsiteX189" fmla="*/ 6677024 w 8920559"/>
              <a:gd name="connsiteY189" fmla="*/ 158564 h 272532"/>
              <a:gd name="connsiteX190" fmla="*/ 6485502 w 8920559"/>
              <a:gd name="connsiteY190" fmla="*/ 269138 h 272532"/>
              <a:gd name="connsiteX191" fmla="*/ 6450940 w 8920559"/>
              <a:gd name="connsiteY191" fmla="*/ 259878 h 272532"/>
              <a:gd name="connsiteX192" fmla="*/ 6450941 w 8920559"/>
              <a:gd name="connsiteY192" fmla="*/ 259878 h 272532"/>
              <a:gd name="connsiteX193" fmla="*/ 6460202 w 8920559"/>
              <a:gd name="connsiteY193" fmla="*/ 225316 h 272532"/>
              <a:gd name="connsiteX194" fmla="*/ 6614441 w 8920559"/>
              <a:gd name="connsiteY194" fmla="*/ 136266 h 272532"/>
              <a:gd name="connsiteX195" fmla="*/ 6460202 w 8920559"/>
              <a:gd name="connsiteY195" fmla="*/ 47216 h 272532"/>
              <a:gd name="connsiteX196" fmla="*/ 6450941 w 8920559"/>
              <a:gd name="connsiteY196" fmla="*/ 12655 h 272532"/>
              <a:gd name="connsiteX197" fmla="*/ 6466304 w 8920559"/>
              <a:gd name="connsiteY197" fmla="*/ 866 h 272532"/>
              <a:gd name="connsiteX198" fmla="*/ 6193803 w 8920559"/>
              <a:gd name="connsiteY198" fmla="*/ 866 h 272532"/>
              <a:gd name="connsiteX199" fmla="*/ 6213002 w 8920559"/>
              <a:gd name="connsiteY199" fmla="*/ 3394 h 272532"/>
              <a:gd name="connsiteX200" fmla="*/ 6404523 w 8920559"/>
              <a:gd name="connsiteY200" fmla="*/ 113970 h 272532"/>
              <a:gd name="connsiteX201" fmla="*/ 6409985 w 8920559"/>
              <a:gd name="connsiteY201" fmla="*/ 121087 h 272532"/>
              <a:gd name="connsiteX202" fmla="*/ 6413784 w 8920559"/>
              <a:gd name="connsiteY202" fmla="*/ 124002 h 272532"/>
              <a:gd name="connsiteX203" fmla="*/ 6414107 w 8920559"/>
              <a:gd name="connsiteY203" fmla="*/ 126460 h 272532"/>
              <a:gd name="connsiteX204" fmla="*/ 6416312 w 8920559"/>
              <a:gd name="connsiteY204" fmla="*/ 129333 h 272532"/>
              <a:gd name="connsiteX205" fmla="*/ 6415398 w 8920559"/>
              <a:gd name="connsiteY205" fmla="*/ 136269 h 272532"/>
              <a:gd name="connsiteX206" fmla="*/ 6416311 w 8920559"/>
              <a:gd name="connsiteY206" fmla="*/ 143201 h 272532"/>
              <a:gd name="connsiteX207" fmla="*/ 6414108 w 8920559"/>
              <a:gd name="connsiteY207" fmla="*/ 146072 h 272532"/>
              <a:gd name="connsiteX208" fmla="*/ 6413784 w 8920559"/>
              <a:gd name="connsiteY208" fmla="*/ 148531 h 272532"/>
              <a:gd name="connsiteX209" fmla="*/ 6413784 w 8920559"/>
              <a:gd name="connsiteY209" fmla="*/ 148530 h 272532"/>
              <a:gd name="connsiteX210" fmla="*/ 6409986 w 8920559"/>
              <a:gd name="connsiteY210" fmla="*/ 151444 h 272532"/>
              <a:gd name="connsiteX211" fmla="*/ 6404523 w 8920559"/>
              <a:gd name="connsiteY211" fmla="*/ 158564 h 272532"/>
              <a:gd name="connsiteX212" fmla="*/ 6213001 w 8920559"/>
              <a:gd name="connsiteY212" fmla="*/ 269138 h 272532"/>
              <a:gd name="connsiteX213" fmla="*/ 6178439 w 8920559"/>
              <a:gd name="connsiteY213" fmla="*/ 259878 h 272532"/>
              <a:gd name="connsiteX214" fmla="*/ 6178440 w 8920559"/>
              <a:gd name="connsiteY214" fmla="*/ 259878 h 272532"/>
              <a:gd name="connsiteX215" fmla="*/ 6187701 w 8920559"/>
              <a:gd name="connsiteY215" fmla="*/ 225316 h 272532"/>
              <a:gd name="connsiteX216" fmla="*/ 6341940 w 8920559"/>
              <a:gd name="connsiteY216" fmla="*/ 136266 h 272532"/>
              <a:gd name="connsiteX217" fmla="*/ 6187701 w 8920559"/>
              <a:gd name="connsiteY217" fmla="*/ 47216 h 272532"/>
              <a:gd name="connsiteX218" fmla="*/ 6178440 w 8920559"/>
              <a:gd name="connsiteY218" fmla="*/ 12655 h 272532"/>
              <a:gd name="connsiteX219" fmla="*/ 6193803 w 8920559"/>
              <a:gd name="connsiteY219" fmla="*/ 866 h 272532"/>
              <a:gd name="connsiteX220" fmla="*/ 5910954 w 8920559"/>
              <a:gd name="connsiteY220" fmla="*/ 866 h 272532"/>
              <a:gd name="connsiteX221" fmla="*/ 5930153 w 8920559"/>
              <a:gd name="connsiteY221" fmla="*/ 3394 h 272532"/>
              <a:gd name="connsiteX222" fmla="*/ 6121674 w 8920559"/>
              <a:gd name="connsiteY222" fmla="*/ 113970 h 272532"/>
              <a:gd name="connsiteX223" fmla="*/ 6127136 w 8920559"/>
              <a:gd name="connsiteY223" fmla="*/ 121087 h 272532"/>
              <a:gd name="connsiteX224" fmla="*/ 6130935 w 8920559"/>
              <a:gd name="connsiteY224" fmla="*/ 124002 h 272532"/>
              <a:gd name="connsiteX225" fmla="*/ 6131258 w 8920559"/>
              <a:gd name="connsiteY225" fmla="*/ 126460 h 272532"/>
              <a:gd name="connsiteX226" fmla="*/ 6133463 w 8920559"/>
              <a:gd name="connsiteY226" fmla="*/ 129333 h 272532"/>
              <a:gd name="connsiteX227" fmla="*/ 6132549 w 8920559"/>
              <a:gd name="connsiteY227" fmla="*/ 136269 h 272532"/>
              <a:gd name="connsiteX228" fmla="*/ 6133462 w 8920559"/>
              <a:gd name="connsiteY228" fmla="*/ 143201 h 272532"/>
              <a:gd name="connsiteX229" fmla="*/ 6131259 w 8920559"/>
              <a:gd name="connsiteY229" fmla="*/ 146072 h 272532"/>
              <a:gd name="connsiteX230" fmla="*/ 6130935 w 8920559"/>
              <a:gd name="connsiteY230" fmla="*/ 148531 h 272532"/>
              <a:gd name="connsiteX231" fmla="*/ 6130935 w 8920559"/>
              <a:gd name="connsiteY231" fmla="*/ 148530 h 272532"/>
              <a:gd name="connsiteX232" fmla="*/ 6127137 w 8920559"/>
              <a:gd name="connsiteY232" fmla="*/ 151444 h 272532"/>
              <a:gd name="connsiteX233" fmla="*/ 6121674 w 8920559"/>
              <a:gd name="connsiteY233" fmla="*/ 158564 h 272532"/>
              <a:gd name="connsiteX234" fmla="*/ 5930152 w 8920559"/>
              <a:gd name="connsiteY234" fmla="*/ 269138 h 272532"/>
              <a:gd name="connsiteX235" fmla="*/ 5895590 w 8920559"/>
              <a:gd name="connsiteY235" fmla="*/ 259878 h 272532"/>
              <a:gd name="connsiteX236" fmla="*/ 5895591 w 8920559"/>
              <a:gd name="connsiteY236" fmla="*/ 259878 h 272532"/>
              <a:gd name="connsiteX237" fmla="*/ 5904852 w 8920559"/>
              <a:gd name="connsiteY237" fmla="*/ 225316 h 272532"/>
              <a:gd name="connsiteX238" fmla="*/ 6059091 w 8920559"/>
              <a:gd name="connsiteY238" fmla="*/ 136266 h 272532"/>
              <a:gd name="connsiteX239" fmla="*/ 5904852 w 8920559"/>
              <a:gd name="connsiteY239" fmla="*/ 47216 h 272532"/>
              <a:gd name="connsiteX240" fmla="*/ 5895591 w 8920559"/>
              <a:gd name="connsiteY240" fmla="*/ 12655 h 272532"/>
              <a:gd name="connsiteX241" fmla="*/ 5910954 w 8920559"/>
              <a:gd name="connsiteY241" fmla="*/ 866 h 272532"/>
              <a:gd name="connsiteX242" fmla="*/ 5617757 w 8920559"/>
              <a:gd name="connsiteY242" fmla="*/ 866 h 272532"/>
              <a:gd name="connsiteX243" fmla="*/ 5636956 w 8920559"/>
              <a:gd name="connsiteY243" fmla="*/ 3394 h 272532"/>
              <a:gd name="connsiteX244" fmla="*/ 5828477 w 8920559"/>
              <a:gd name="connsiteY244" fmla="*/ 113970 h 272532"/>
              <a:gd name="connsiteX245" fmla="*/ 5833939 w 8920559"/>
              <a:gd name="connsiteY245" fmla="*/ 121087 h 272532"/>
              <a:gd name="connsiteX246" fmla="*/ 5837738 w 8920559"/>
              <a:gd name="connsiteY246" fmla="*/ 124002 h 272532"/>
              <a:gd name="connsiteX247" fmla="*/ 5838061 w 8920559"/>
              <a:gd name="connsiteY247" fmla="*/ 126460 h 272532"/>
              <a:gd name="connsiteX248" fmla="*/ 5840266 w 8920559"/>
              <a:gd name="connsiteY248" fmla="*/ 129333 h 272532"/>
              <a:gd name="connsiteX249" fmla="*/ 5839353 w 8920559"/>
              <a:gd name="connsiteY249" fmla="*/ 136269 h 272532"/>
              <a:gd name="connsiteX250" fmla="*/ 5840265 w 8920559"/>
              <a:gd name="connsiteY250" fmla="*/ 143201 h 272532"/>
              <a:gd name="connsiteX251" fmla="*/ 5838062 w 8920559"/>
              <a:gd name="connsiteY251" fmla="*/ 146072 h 272532"/>
              <a:gd name="connsiteX252" fmla="*/ 5837738 w 8920559"/>
              <a:gd name="connsiteY252" fmla="*/ 148531 h 272532"/>
              <a:gd name="connsiteX253" fmla="*/ 5837738 w 8920559"/>
              <a:gd name="connsiteY253" fmla="*/ 148530 h 272532"/>
              <a:gd name="connsiteX254" fmla="*/ 5833940 w 8920559"/>
              <a:gd name="connsiteY254" fmla="*/ 151444 h 272532"/>
              <a:gd name="connsiteX255" fmla="*/ 5828477 w 8920559"/>
              <a:gd name="connsiteY255" fmla="*/ 158564 h 272532"/>
              <a:gd name="connsiteX256" fmla="*/ 5636955 w 8920559"/>
              <a:gd name="connsiteY256" fmla="*/ 269138 h 272532"/>
              <a:gd name="connsiteX257" fmla="*/ 5602393 w 8920559"/>
              <a:gd name="connsiteY257" fmla="*/ 259878 h 272532"/>
              <a:gd name="connsiteX258" fmla="*/ 5602394 w 8920559"/>
              <a:gd name="connsiteY258" fmla="*/ 259878 h 272532"/>
              <a:gd name="connsiteX259" fmla="*/ 5611655 w 8920559"/>
              <a:gd name="connsiteY259" fmla="*/ 225316 h 272532"/>
              <a:gd name="connsiteX260" fmla="*/ 5765894 w 8920559"/>
              <a:gd name="connsiteY260" fmla="*/ 136266 h 272532"/>
              <a:gd name="connsiteX261" fmla="*/ 5611655 w 8920559"/>
              <a:gd name="connsiteY261" fmla="*/ 47216 h 272532"/>
              <a:gd name="connsiteX262" fmla="*/ 5602394 w 8920559"/>
              <a:gd name="connsiteY262" fmla="*/ 12655 h 272532"/>
              <a:gd name="connsiteX263" fmla="*/ 5617757 w 8920559"/>
              <a:gd name="connsiteY263" fmla="*/ 866 h 272532"/>
              <a:gd name="connsiteX264" fmla="*/ 5348706 w 8920559"/>
              <a:gd name="connsiteY264" fmla="*/ 866 h 272532"/>
              <a:gd name="connsiteX265" fmla="*/ 5367905 w 8920559"/>
              <a:gd name="connsiteY265" fmla="*/ 3394 h 272532"/>
              <a:gd name="connsiteX266" fmla="*/ 5559426 w 8920559"/>
              <a:gd name="connsiteY266" fmla="*/ 113970 h 272532"/>
              <a:gd name="connsiteX267" fmla="*/ 5564888 w 8920559"/>
              <a:gd name="connsiteY267" fmla="*/ 121087 h 272532"/>
              <a:gd name="connsiteX268" fmla="*/ 5568687 w 8920559"/>
              <a:gd name="connsiteY268" fmla="*/ 124002 h 272532"/>
              <a:gd name="connsiteX269" fmla="*/ 5569010 w 8920559"/>
              <a:gd name="connsiteY269" fmla="*/ 126460 h 272532"/>
              <a:gd name="connsiteX270" fmla="*/ 5571214 w 8920559"/>
              <a:gd name="connsiteY270" fmla="*/ 129333 h 272532"/>
              <a:gd name="connsiteX271" fmla="*/ 5570301 w 8920559"/>
              <a:gd name="connsiteY271" fmla="*/ 136269 h 272532"/>
              <a:gd name="connsiteX272" fmla="*/ 5571214 w 8920559"/>
              <a:gd name="connsiteY272" fmla="*/ 143201 h 272532"/>
              <a:gd name="connsiteX273" fmla="*/ 5569011 w 8920559"/>
              <a:gd name="connsiteY273" fmla="*/ 146072 h 272532"/>
              <a:gd name="connsiteX274" fmla="*/ 5568687 w 8920559"/>
              <a:gd name="connsiteY274" fmla="*/ 148531 h 272532"/>
              <a:gd name="connsiteX275" fmla="*/ 5568687 w 8920559"/>
              <a:gd name="connsiteY275" fmla="*/ 148530 h 272532"/>
              <a:gd name="connsiteX276" fmla="*/ 5564889 w 8920559"/>
              <a:gd name="connsiteY276" fmla="*/ 151444 h 272532"/>
              <a:gd name="connsiteX277" fmla="*/ 5559426 w 8920559"/>
              <a:gd name="connsiteY277" fmla="*/ 158564 h 272532"/>
              <a:gd name="connsiteX278" fmla="*/ 5367904 w 8920559"/>
              <a:gd name="connsiteY278" fmla="*/ 269138 h 272532"/>
              <a:gd name="connsiteX279" fmla="*/ 5333342 w 8920559"/>
              <a:gd name="connsiteY279" fmla="*/ 259878 h 272532"/>
              <a:gd name="connsiteX280" fmla="*/ 5333343 w 8920559"/>
              <a:gd name="connsiteY280" fmla="*/ 259878 h 272532"/>
              <a:gd name="connsiteX281" fmla="*/ 5342604 w 8920559"/>
              <a:gd name="connsiteY281" fmla="*/ 225316 h 272532"/>
              <a:gd name="connsiteX282" fmla="*/ 5496843 w 8920559"/>
              <a:gd name="connsiteY282" fmla="*/ 136266 h 272532"/>
              <a:gd name="connsiteX283" fmla="*/ 5342604 w 8920559"/>
              <a:gd name="connsiteY283" fmla="*/ 47216 h 272532"/>
              <a:gd name="connsiteX284" fmla="*/ 5333343 w 8920559"/>
              <a:gd name="connsiteY284" fmla="*/ 12655 h 272532"/>
              <a:gd name="connsiteX285" fmla="*/ 5348706 w 8920559"/>
              <a:gd name="connsiteY285" fmla="*/ 866 h 272532"/>
              <a:gd name="connsiteX286" fmla="*/ 5076205 w 8920559"/>
              <a:gd name="connsiteY286" fmla="*/ 866 h 272532"/>
              <a:gd name="connsiteX287" fmla="*/ 5095404 w 8920559"/>
              <a:gd name="connsiteY287" fmla="*/ 3394 h 272532"/>
              <a:gd name="connsiteX288" fmla="*/ 5286925 w 8920559"/>
              <a:gd name="connsiteY288" fmla="*/ 113970 h 272532"/>
              <a:gd name="connsiteX289" fmla="*/ 5292387 w 8920559"/>
              <a:gd name="connsiteY289" fmla="*/ 121087 h 272532"/>
              <a:gd name="connsiteX290" fmla="*/ 5296186 w 8920559"/>
              <a:gd name="connsiteY290" fmla="*/ 124002 h 272532"/>
              <a:gd name="connsiteX291" fmla="*/ 5296509 w 8920559"/>
              <a:gd name="connsiteY291" fmla="*/ 126460 h 272532"/>
              <a:gd name="connsiteX292" fmla="*/ 5298714 w 8920559"/>
              <a:gd name="connsiteY292" fmla="*/ 129333 h 272532"/>
              <a:gd name="connsiteX293" fmla="*/ 5297800 w 8920559"/>
              <a:gd name="connsiteY293" fmla="*/ 136269 h 272532"/>
              <a:gd name="connsiteX294" fmla="*/ 5298713 w 8920559"/>
              <a:gd name="connsiteY294" fmla="*/ 143201 h 272532"/>
              <a:gd name="connsiteX295" fmla="*/ 5296510 w 8920559"/>
              <a:gd name="connsiteY295" fmla="*/ 146072 h 272532"/>
              <a:gd name="connsiteX296" fmla="*/ 5296186 w 8920559"/>
              <a:gd name="connsiteY296" fmla="*/ 148531 h 272532"/>
              <a:gd name="connsiteX297" fmla="*/ 5296186 w 8920559"/>
              <a:gd name="connsiteY297" fmla="*/ 148530 h 272532"/>
              <a:gd name="connsiteX298" fmla="*/ 5292388 w 8920559"/>
              <a:gd name="connsiteY298" fmla="*/ 151444 h 272532"/>
              <a:gd name="connsiteX299" fmla="*/ 5286925 w 8920559"/>
              <a:gd name="connsiteY299" fmla="*/ 158564 h 272532"/>
              <a:gd name="connsiteX300" fmla="*/ 5095403 w 8920559"/>
              <a:gd name="connsiteY300" fmla="*/ 269138 h 272532"/>
              <a:gd name="connsiteX301" fmla="*/ 5060841 w 8920559"/>
              <a:gd name="connsiteY301" fmla="*/ 259878 h 272532"/>
              <a:gd name="connsiteX302" fmla="*/ 5060842 w 8920559"/>
              <a:gd name="connsiteY302" fmla="*/ 259878 h 272532"/>
              <a:gd name="connsiteX303" fmla="*/ 5070103 w 8920559"/>
              <a:gd name="connsiteY303" fmla="*/ 225316 h 272532"/>
              <a:gd name="connsiteX304" fmla="*/ 5224342 w 8920559"/>
              <a:gd name="connsiteY304" fmla="*/ 136266 h 272532"/>
              <a:gd name="connsiteX305" fmla="*/ 5070103 w 8920559"/>
              <a:gd name="connsiteY305" fmla="*/ 47216 h 272532"/>
              <a:gd name="connsiteX306" fmla="*/ 5060842 w 8920559"/>
              <a:gd name="connsiteY306" fmla="*/ 12655 h 272532"/>
              <a:gd name="connsiteX307" fmla="*/ 5076205 w 8920559"/>
              <a:gd name="connsiteY307" fmla="*/ 866 h 272532"/>
              <a:gd name="connsiteX308" fmla="*/ 4793356 w 8920559"/>
              <a:gd name="connsiteY308" fmla="*/ 866 h 272532"/>
              <a:gd name="connsiteX309" fmla="*/ 4812555 w 8920559"/>
              <a:gd name="connsiteY309" fmla="*/ 3394 h 272532"/>
              <a:gd name="connsiteX310" fmla="*/ 5004076 w 8920559"/>
              <a:gd name="connsiteY310" fmla="*/ 113970 h 272532"/>
              <a:gd name="connsiteX311" fmla="*/ 5009538 w 8920559"/>
              <a:gd name="connsiteY311" fmla="*/ 121087 h 272532"/>
              <a:gd name="connsiteX312" fmla="*/ 5013337 w 8920559"/>
              <a:gd name="connsiteY312" fmla="*/ 124002 h 272532"/>
              <a:gd name="connsiteX313" fmla="*/ 5013660 w 8920559"/>
              <a:gd name="connsiteY313" fmla="*/ 126460 h 272532"/>
              <a:gd name="connsiteX314" fmla="*/ 5015865 w 8920559"/>
              <a:gd name="connsiteY314" fmla="*/ 129333 h 272532"/>
              <a:gd name="connsiteX315" fmla="*/ 5014952 w 8920559"/>
              <a:gd name="connsiteY315" fmla="*/ 136269 h 272532"/>
              <a:gd name="connsiteX316" fmla="*/ 5015864 w 8920559"/>
              <a:gd name="connsiteY316" fmla="*/ 143201 h 272532"/>
              <a:gd name="connsiteX317" fmla="*/ 5013661 w 8920559"/>
              <a:gd name="connsiteY317" fmla="*/ 146072 h 272532"/>
              <a:gd name="connsiteX318" fmla="*/ 5013337 w 8920559"/>
              <a:gd name="connsiteY318" fmla="*/ 148531 h 272532"/>
              <a:gd name="connsiteX319" fmla="*/ 5013337 w 8920559"/>
              <a:gd name="connsiteY319" fmla="*/ 148530 h 272532"/>
              <a:gd name="connsiteX320" fmla="*/ 5009539 w 8920559"/>
              <a:gd name="connsiteY320" fmla="*/ 151444 h 272532"/>
              <a:gd name="connsiteX321" fmla="*/ 5004076 w 8920559"/>
              <a:gd name="connsiteY321" fmla="*/ 158564 h 272532"/>
              <a:gd name="connsiteX322" fmla="*/ 4812554 w 8920559"/>
              <a:gd name="connsiteY322" fmla="*/ 269138 h 272532"/>
              <a:gd name="connsiteX323" fmla="*/ 4777992 w 8920559"/>
              <a:gd name="connsiteY323" fmla="*/ 259878 h 272532"/>
              <a:gd name="connsiteX324" fmla="*/ 4777993 w 8920559"/>
              <a:gd name="connsiteY324" fmla="*/ 259878 h 272532"/>
              <a:gd name="connsiteX325" fmla="*/ 4787254 w 8920559"/>
              <a:gd name="connsiteY325" fmla="*/ 225316 h 272532"/>
              <a:gd name="connsiteX326" fmla="*/ 4941493 w 8920559"/>
              <a:gd name="connsiteY326" fmla="*/ 136266 h 272532"/>
              <a:gd name="connsiteX327" fmla="*/ 4787254 w 8920559"/>
              <a:gd name="connsiteY327" fmla="*/ 47216 h 272532"/>
              <a:gd name="connsiteX328" fmla="*/ 4777993 w 8920559"/>
              <a:gd name="connsiteY328" fmla="*/ 12655 h 272532"/>
              <a:gd name="connsiteX329" fmla="*/ 4793356 w 8920559"/>
              <a:gd name="connsiteY329" fmla="*/ 866 h 272532"/>
              <a:gd name="connsiteX330" fmla="*/ 4500159 w 8920559"/>
              <a:gd name="connsiteY330" fmla="*/ 866 h 272532"/>
              <a:gd name="connsiteX331" fmla="*/ 4519358 w 8920559"/>
              <a:gd name="connsiteY331" fmla="*/ 3394 h 272532"/>
              <a:gd name="connsiteX332" fmla="*/ 4710879 w 8920559"/>
              <a:gd name="connsiteY332" fmla="*/ 113970 h 272532"/>
              <a:gd name="connsiteX333" fmla="*/ 4716341 w 8920559"/>
              <a:gd name="connsiteY333" fmla="*/ 121087 h 272532"/>
              <a:gd name="connsiteX334" fmla="*/ 4720140 w 8920559"/>
              <a:gd name="connsiteY334" fmla="*/ 124002 h 272532"/>
              <a:gd name="connsiteX335" fmla="*/ 4720463 w 8920559"/>
              <a:gd name="connsiteY335" fmla="*/ 126460 h 272532"/>
              <a:gd name="connsiteX336" fmla="*/ 4722668 w 8920559"/>
              <a:gd name="connsiteY336" fmla="*/ 129333 h 272532"/>
              <a:gd name="connsiteX337" fmla="*/ 4721754 w 8920559"/>
              <a:gd name="connsiteY337" fmla="*/ 136269 h 272532"/>
              <a:gd name="connsiteX338" fmla="*/ 4722667 w 8920559"/>
              <a:gd name="connsiteY338" fmla="*/ 143201 h 272532"/>
              <a:gd name="connsiteX339" fmla="*/ 4720464 w 8920559"/>
              <a:gd name="connsiteY339" fmla="*/ 146072 h 272532"/>
              <a:gd name="connsiteX340" fmla="*/ 4720140 w 8920559"/>
              <a:gd name="connsiteY340" fmla="*/ 148531 h 272532"/>
              <a:gd name="connsiteX341" fmla="*/ 4720140 w 8920559"/>
              <a:gd name="connsiteY341" fmla="*/ 148530 h 272532"/>
              <a:gd name="connsiteX342" fmla="*/ 4716342 w 8920559"/>
              <a:gd name="connsiteY342" fmla="*/ 151444 h 272532"/>
              <a:gd name="connsiteX343" fmla="*/ 4710879 w 8920559"/>
              <a:gd name="connsiteY343" fmla="*/ 158564 h 272532"/>
              <a:gd name="connsiteX344" fmla="*/ 4519357 w 8920559"/>
              <a:gd name="connsiteY344" fmla="*/ 269138 h 272532"/>
              <a:gd name="connsiteX345" fmla="*/ 4484795 w 8920559"/>
              <a:gd name="connsiteY345" fmla="*/ 259878 h 272532"/>
              <a:gd name="connsiteX346" fmla="*/ 4484796 w 8920559"/>
              <a:gd name="connsiteY346" fmla="*/ 259878 h 272532"/>
              <a:gd name="connsiteX347" fmla="*/ 4494057 w 8920559"/>
              <a:gd name="connsiteY347" fmla="*/ 225316 h 272532"/>
              <a:gd name="connsiteX348" fmla="*/ 4648296 w 8920559"/>
              <a:gd name="connsiteY348" fmla="*/ 136266 h 272532"/>
              <a:gd name="connsiteX349" fmla="*/ 4494057 w 8920559"/>
              <a:gd name="connsiteY349" fmla="*/ 47216 h 272532"/>
              <a:gd name="connsiteX350" fmla="*/ 4484796 w 8920559"/>
              <a:gd name="connsiteY350" fmla="*/ 12655 h 272532"/>
              <a:gd name="connsiteX351" fmla="*/ 4500159 w 8920559"/>
              <a:gd name="connsiteY351" fmla="*/ 866 h 272532"/>
              <a:gd name="connsiteX352" fmla="*/ 4216643 w 8920559"/>
              <a:gd name="connsiteY352" fmla="*/ 866 h 272532"/>
              <a:gd name="connsiteX353" fmla="*/ 4235842 w 8920559"/>
              <a:gd name="connsiteY353" fmla="*/ 3394 h 272532"/>
              <a:gd name="connsiteX354" fmla="*/ 4427363 w 8920559"/>
              <a:gd name="connsiteY354" fmla="*/ 113970 h 272532"/>
              <a:gd name="connsiteX355" fmla="*/ 4432825 w 8920559"/>
              <a:gd name="connsiteY355" fmla="*/ 121087 h 272532"/>
              <a:gd name="connsiteX356" fmla="*/ 4436624 w 8920559"/>
              <a:gd name="connsiteY356" fmla="*/ 124002 h 272532"/>
              <a:gd name="connsiteX357" fmla="*/ 4436947 w 8920559"/>
              <a:gd name="connsiteY357" fmla="*/ 126460 h 272532"/>
              <a:gd name="connsiteX358" fmla="*/ 4439152 w 8920559"/>
              <a:gd name="connsiteY358" fmla="*/ 129333 h 272532"/>
              <a:gd name="connsiteX359" fmla="*/ 4438238 w 8920559"/>
              <a:gd name="connsiteY359" fmla="*/ 136269 h 272532"/>
              <a:gd name="connsiteX360" fmla="*/ 4439151 w 8920559"/>
              <a:gd name="connsiteY360" fmla="*/ 143201 h 272532"/>
              <a:gd name="connsiteX361" fmla="*/ 4436948 w 8920559"/>
              <a:gd name="connsiteY361" fmla="*/ 146072 h 272532"/>
              <a:gd name="connsiteX362" fmla="*/ 4436624 w 8920559"/>
              <a:gd name="connsiteY362" fmla="*/ 148531 h 272532"/>
              <a:gd name="connsiteX363" fmla="*/ 4436624 w 8920559"/>
              <a:gd name="connsiteY363" fmla="*/ 148530 h 272532"/>
              <a:gd name="connsiteX364" fmla="*/ 4432826 w 8920559"/>
              <a:gd name="connsiteY364" fmla="*/ 151444 h 272532"/>
              <a:gd name="connsiteX365" fmla="*/ 4427363 w 8920559"/>
              <a:gd name="connsiteY365" fmla="*/ 158564 h 272532"/>
              <a:gd name="connsiteX366" fmla="*/ 4235841 w 8920559"/>
              <a:gd name="connsiteY366" fmla="*/ 269138 h 272532"/>
              <a:gd name="connsiteX367" fmla="*/ 4201279 w 8920559"/>
              <a:gd name="connsiteY367" fmla="*/ 259878 h 272532"/>
              <a:gd name="connsiteX368" fmla="*/ 4201280 w 8920559"/>
              <a:gd name="connsiteY368" fmla="*/ 259878 h 272532"/>
              <a:gd name="connsiteX369" fmla="*/ 4210541 w 8920559"/>
              <a:gd name="connsiteY369" fmla="*/ 225316 h 272532"/>
              <a:gd name="connsiteX370" fmla="*/ 4364780 w 8920559"/>
              <a:gd name="connsiteY370" fmla="*/ 136266 h 272532"/>
              <a:gd name="connsiteX371" fmla="*/ 4210541 w 8920559"/>
              <a:gd name="connsiteY371" fmla="*/ 47216 h 272532"/>
              <a:gd name="connsiteX372" fmla="*/ 4201280 w 8920559"/>
              <a:gd name="connsiteY372" fmla="*/ 12655 h 272532"/>
              <a:gd name="connsiteX373" fmla="*/ 4216643 w 8920559"/>
              <a:gd name="connsiteY373" fmla="*/ 866 h 272532"/>
              <a:gd name="connsiteX374" fmla="*/ 3944142 w 8920559"/>
              <a:gd name="connsiteY374" fmla="*/ 866 h 272532"/>
              <a:gd name="connsiteX375" fmla="*/ 3963341 w 8920559"/>
              <a:gd name="connsiteY375" fmla="*/ 3394 h 272532"/>
              <a:gd name="connsiteX376" fmla="*/ 4154862 w 8920559"/>
              <a:gd name="connsiteY376" fmla="*/ 113970 h 272532"/>
              <a:gd name="connsiteX377" fmla="*/ 4160324 w 8920559"/>
              <a:gd name="connsiteY377" fmla="*/ 121087 h 272532"/>
              <a:gd name="connsiteX378" fmla="*/ 4164123 w 8920559"/>
              <a:gd name="connsiteY378" fmla="*/ 124002 h 272532"/>
              <a:gd name="connsiteX379" fmla="*/ 4164446 w 8920559"/>
              <a:gd name="connsiteY379" fmla="*/ 126460 h 272532"/>
              <a:gd name="connsiteX380" fmla="*/ 4166651 w 8920559"/>
              <a:gd name="connsiteY380" fmla="*/ 129333 h 272532"/>
              <a:gd name="connsiteX381" fmla="*/ 4165738 w 8920559"/>
              <a:gd name="connsiteY381" fmla="*/ 136269 h 272532"/>
              <a:gd name="connsiteX382" fmla="*/ 4166650 w 8920559"/>
              <a:gd name="connsiteY382" fmla="*/ 143201 h 272532"/>
              <a:gd name="connsiteX383" fmla="*/ 4164447 w 8920559"/>
              <a:gd name="connsiteY383" fmla="*/ 146072 h 272532"/>
              <a:gd name="connsiteX384" fmla="*/ 4164123 w 8920559"/>
              <a:gd name="connsiteY384" fmla="*/ 148531 h 272532"/>
              <a:gd name="connsiteX385" fmla="*/ 4164123 w 8920559"/>
              <a:gd name="connsiteY385" fmla="*/ 148530 h 272532"/>
              <a:gd name="connsiteX386" fmla="*/ 4160325 w 8920559"/>
              <a:gd name="connsiteY386" fmla="*/ 151444 h 272532"/>
              <a:gd name="connsiteX387" fmla="*/ 4154862 w 8920559"/>
              <a:gd name="connsiteY387" fmla="*/ 158564 h 272532"/>
              <a:gd name="connsiteX388" fmla="*/ 3963340 w 8920559"/>
              <a:gd name="connsiteY388" fmla="*/ 269138 h 272532"/>
              <a:gd name="connsiteX389" fmla="*/ 3928778 w 8920559"/>
              <a:gd name="connsiteY389" fmla="*/ 259878 h 272532"/>
              <a:gd name="connsiteX390" fmla="*/ 3928779 w 8920559"/>
              <a:gd name="connsiteY390" fmla="*/ 259878 h 272532"/>
              <a:gd name="connsiteX391" fmla="*/ 3938040 w 8920559"/>
              <a:gd name="connsiteY391" fmla="*/ 225316 h 272532"/>
              <a:gd name="connsiteX392" fmla="*/ 4092279 w 8920559"/>
              <a:gd name="connsiteY392" fmla="*/ 136266 h 272532"/>
              <a:gd name="connsiteX393" fmla="*/ 3938040 w 8920559"/>
              <a:gd name="connsiteY393" fmla="*/ 47216 h 272532"/>
              <a:gd name="connsiteX394" fmla="*/ 3928779 w 8920559"/>
              <a:gd name="connsiteY394" fmla="*/ 12655 h 272532"/>
              <a:gd name="connsiteX395" fmla="*/ 3944142 w 8920559"/>
              <a:gd name="connsiteY395" fmla="*/ 866 h 272532"/>
              <a:gd name="connsiteX396" fmla="*/ 3661293 w 8920559"/>
              <a:gd name="connsiteY396" fmla="*/ 866 h 272532"/>
              <a:gd name="connsiteX397" fmla="*/ 3680492 w 8920559"/>
              <a:gd name="connsiteY397" fmla="*/ 3394 h 272532"/>
              <a:gd name="connsiteX398" fmla="*/ 3872013 w 8920559"/>
              <a:gd name="connsiteY398" fmla="*/ 113970 h 272532"/>
              <a:gd name="connsiteX399" fmla="*/ 3877475 w 8920559"/>
              <a:gd name="connsiteY399" fmla="*/ 121087 h 272532"/>
              <a:gd name="connsiteX400" fmla="*/ 3881274 w 8920559"/>
              <a:gd name="connsiteY400" fmla="*/ 124002 h 272532"/>
              <a:gd name="connsiteX401" fmla="*/ 3881597 w 8920559"/>
              <a:gd name="connsiteY401" fmla="*/ 126460 h 272532"/>
              <a:gd name="connsiteX402" fmla="*/ 3883802 w 8920559"/>
              <a:gd name="connsiteY402" fmla="*/ 129333 h 272532"/>
              <a:gd name="connsiteX403" fmla="*/ 3882889 w 8920559"/>
              <a:gd name="connsiteY403" fmla="*/ 136269 h 272532"/>
              <a:gd name="connsiteX404" fmla="*/ 3883801 w 8920559"/>
              <a:gd name="connsiteY404" fmla="*/ 143201 h 272532"/>
              <a:gd name="connsiteX405" fmla="*/ 3881598 w 8920559"/>
              <a:gd name="connsiteY405" fmla="*/ 146072 h 272532"/>
              <a:gd name="connsiteX406" fmla="*/ 3881274 w 8920559"/>
              <a:gd name="connsiteY406" fmla="*/ 148531 h 272532"/>
              <a:gd name="connsiteX407" fmla="*/ 3881274 w 8920559"/>
              <a:gd name="connsiteY407" fmla="*/ 148530 h 272532"/>
              <a:gd name="connsiteX408" fmla="*/ 3877476 w 8920559"/>
              <a:gd name="connsiteY408" fmla="*/ 151444 h 272532"/>
              <a:gd name="connsiteX409" fmla="*/ 3872013 w 8920559"/>
              <a:gd name="connsiteY409" fmla="*/ 158564 h 272532"/>
              <a:gd name="connsiteX410" fmla="*/ 3680491 w 8920559"/>
              <a:gd name="connsiteY410" fmla="*/ 269138 h 272532"/>
              <a:gd name="connsiteX411" fmla="*/ 3645929 w 8920559"/>
              <a:gd name="connsiteY411" fmla="*/ 259878 h 272532"/>
              <a:gd name="connsiteX412" fmla="*/ 3645930 w 8920559"/>
              <a:gd name="connsiteY412" fmla="*/ 259878 h 272532"/>
              <a:gd name="connsiteX413" fmla="*/ 3655191 w 8920559"/>
              <a:gd name="connsiteY413" fmla="*/ 225316 h 272532"/>
              <a:gd name="connsiteX414" fmla="*/ 3809430 w 8920559"/>
              <a:gd name="connsiteY414" fmla="*/ 136266 h 272532"/>
              <a:gd name="connsiteX415" fmla="*/ 3655191 w 8920559"/>
              <a:gd name="connsiteY415" fmla="*/ 47216 h 272532"/>
              <a:gd name="connsiteX416" fmla="*/ 3645930 w 8920559"/>
              <a:gd name="connsiteY416" fmla="*/ 12655 h 272532"/>
              <a:gd name="connsiteX417" fmla="*/ 3661293 w 8920559"/>
              <a:gd name="connsiteY417" fmla="*/ 866 h 272532"/>
              <a:gd name="connsiteX418" fmla="*/ 3368096 w 8920559"/>
              <a:gd name="connsiteY418" fmla="*/ 866 h 272532"/>
              <a:gd name="connsiteX419" fmla="*/ 3387295 w 8920559"/>
              <a:gd name="connsiteY419" fmla="*/ 3394 h 272532"/>
              <a:gd name="connsiteX420" fmla="*/ 3578816 w 8920559"/>
              <a:gd name="connsiteY420" fmla="*/ 113970 h 272532"/>
              <a:gd name="connsiteX421" fmla="*/ 3584277 w 8920559"/>
              <a:gd name="connsiteY421" fmla="*/ 121087 h 272532"/>
              <a:gd name="connsiteX422" fmla="*/ 3588077 w 8920559"/>
              <a:gd name="connsiteY422" fmla="*/ 124002 h 272532"/>
              <a:gd name="connsiteX423" fmla="*/ 3588400 w 8920559"/>
              <a:gd name="connsiteY423" fmla="*/ 126460 h 272532"/>
              <a:gd name="connsiteX424" fmla="*/ 3590604 w 8920559"/>
              <a:gd name="connsiteY424" fmla="*/ 129333 h 272532"/>
              <a:gd name="connsiteX425" fmla="*/ 3589691 w 8920559"/>
              <a:gd name="connsiteY425" fmla="*/ 136268 h 272532"/>
              <a:gd name="connsiteX426" fmla="*/ 3590604 w 8920559"/>
              <a:gd name="connsiteY426" fmla="*/ 143201 h 272532"/>
              <a:gd name="connsiteX427" fmla="*/ 3588400 w 8920559"/>
              <a:gd name="connsiteY427" fmla="*/ 146073 h 272532"/>
              <a:gd name="connsiteX428" fmla="*/ 3588077 w 8920559"/>
              <a:gd name="connsiteY428" fmla="*/ 148531 h 272532"/>
              <a:gd name="connsiteX429" fmla="*/ 3588077 w 8920559"/>
              <a:gd name="connsiteY429" fmla="*/ 148530 h 272532"/>
              <a:gd name="connsiteX430" fmla="*/ 3584279 w 8920559"/>
              <a:gd name="connsiteY430" fmla="*/ 151444 h 272532"/>
              <a:gd name="connsiteX431" fmla="*/ 3578816 w 8920559"/>
              <a:gd name="connsiteY431" fmla="*/ 158564 h 272532"/>
              <a:gd name="connsiteX432" fmla="*/ 3387294 w 8920559"/>
              <a:gd name="connsiteY432" fmla="*/ 269138 h 272532"/>
              <a:gd name="connsiteX433" fmla="*/ 3352732 w 8920559"/>
              <a:gd name="connsiteY433" fmla="*/ 259878 h 272532"/>
              <a:gd name="connsiteX434" fmla="*/ 3352733 w 8920559"/>
              <a:gd name="connsiteY434" fmla="*/ 259878 h 272532"/>
              <a:gd name="connsiteX435" fmla="*/ 3361994 w 8920559"/>
              <a:gd name="connsiteY435" fmla="*/ 225316 h 272532"/>
              <a:gd name="connsiteX436" fmla="*/ 3516233 w 8920559"/>
              <a:gd name="connsiteY436" fmla="*/ 136266 h 272532"/>
              <a:gd name="connsiteX437" fmla="*/ 3361994 w 8920559"/>
              <a:gd name="connsiteY437" fmla="*/ 47216 h 272532"/>
              <a:gd name="connsiteX438" fmla="*/ 3352733 w 8920559"/>
              <a:gd name="connsiteY438" fmla="*/ 12655 h 272532"/>
              <a:gd name="connsiteX439" fmla="*/ 3368096 w 8920559"/>
              <a:gd name="connsiteY439" fmla="*/ 866 h 272532"/>
              <a:gd name="connsiteX440" fmla="*/ 3109394 w 8920559"/>
              <a:gd name="connsiteY440" fmla="*/ 866 h 272532"/>
              <a:gd name="connsiteX441" fmla="*/ 3128593 w 8920559"/>
              <a:gd name="connsiteY441" fmla="*/ 3394 h 272532"/>
              <a:gd name="connsiteX442" fmla="*/ 3320113 w 8920559"/>
              <a:gd name="connsiteY442" fmla="*/ 113970 h 272532"/>
              <a:gd name="connsiteX443" fmla="*/ 3325575 w 8920559"/>
              <a:gd name="connsiteY443" fmla="*/ 121087 h 272532"/>
              <a:gd name="connsiteX444" fmla="*/ 3329374 w 8920559"/>
              <a:gd name="connsiteY444" fmla="*/ 124002 h 272532"/>
              <a:gd name="connsiteX445" fmla="*/ 3329697 w 8920559"/>
              <a:gd name="connsiteY445" fmla="*/ 126460 h 272532"/>
              <a:gd name="connsiteX446" fmla="*/ 3331902 w 8920559"/>
              <a:gd name="connsiteY446" fmla="*/ 129333 h 272532"/>
              <a:gd name="connsiteX447" fmla="*/ 3330989 w 8920559"/>
              <a:gd name="connsiteY447" fmla="*/ 136268 h 272532"/>
              <a:gd name="connsiteX448" fmla="*/ 3331901 w 8920559"/>
              <a:gd name="connsiteY448" fmla="*/ 143201 h 272532"/>
              <a:gd name="connsiteX449" fmla="*/ 3329698 w 8920559"/>
              <a:gd name="connsiteY449" fmla="*/ 146073 h 272532"/>
              <a:gd name="connsiteX450" fmla="*/ 3329374 w 8920559"/>
              <a:gd name="connsiteY450" fmla="*/ 148531 h 272532"/>
              <a:gd name="connsiteX451" fmla="*/ 3329374 w 8920559"/>
              <a:gd name="connsiteY451" fmla="*/ 148530 h 272532"/>
              <a:gd name="connsiteX452" fmla="*/ 3325576 w 8920559"/>
              <a:gd name="connsiteY452" fmla="*/ 151444 h 272532"/>
              <a:gd name="connsiteX453" fmla="*/ 3320113 w 8920559"/>
              <a:gd name="connsiteY453" fmla="*/ 158564 h 272532"/>
              <a:gd name="connsiteX454" fmla="*/ 3128591 w 8920559"/>
              <a:gd name="connsiteY454" fmla="*/ 269138 h 272532"/>
              <a:gd name="connsiteX455" fmla="*/ 3094030 w 8920559"/>
              <a:gd name="connsiteY455" fmla="*/ 259878 h 272532"/>
              <a:gd name="connsiteX456" fmla="*/ 3094031 w 8920559"/>
              <a:gd name="connsiteY456" fmla="*/ 259878 h 272532"/>
              <a:gd name="connsiteX457" fmla="*/ 3103292 w 8920559"/>
              <a:gd name="connsiteY457" fmla="*/ 225316 h 272532"/>
              <a:gd name="connsiteX458" fmla="*/ 3257531 w 8920559"/>
              <a:gd name="connsiteY458" fmla="*/ 136266 h 272532"/>
              <a:gd name="connsiteX459" fmla="*/ 3103292 w 8920559"/>
              <a:gd name="connsiteY459" fmla="*/ 47216 h 272532"/>
              <a:gd name="connsiteX460" fmla="*/ 3094031 w 8920559"/>
              <a:gd name="connsiteY460" fmla="*/ 12655 h 272532"/>
              <a:gd name="connsiteX461" fmla="*/ 3109394 w 8920559"/>
              <a:gd name="connsiteY461" fmla="*/ 866 h 272532"/>
              <a:gd name="connsiteX462" fmla="*/ 2836894 w 8920559"/>
              <a:gd name="connsiteY462" fmla="*/ 866 h 272532"/>
              <a:gd name="connsiteX463" fmla="*/ 2856093 w 8920559"/>
              <a:gd name="connsiteY463" fmla="*/ 3394 h 272532"/>
              <a:gd name="connsiteX464" fmla="*/ 3047614 w 8920559"/>
              <a:gd name="connsiteY464" fmla="*/ 113970 h 272532"/>
              <a:gd name="connsiteX465" fmla="*/ 3053075 w 8920559"/>
              <a:gd name="connsiteY465" fmla="*/ 121087 h 272532"/>
              <a:gd name="connsiteX466" fmla="*/ 3056874 w 8920559"/>
              <a:gd name="connsiteY466" fmla="*/ 124002 h 272532"/>
              <a:gd name="connsiteX467" fmla="*/ 3057197 w 8920559"/>
              <a:gd name="connsiteY467" fmla="*/ 126460 h 272532"/>
              <a:gd name="connsiteX468" fmla="*/ 3059402 w 8920559"/>
              <a:gd name="connsiteY468" fmla="*/ 129333 h 272532"/>
              <a:gd name="connsiteX469" fmla="*/ 3058489 w 8920559"/>
              <a:gd name="connsiteY469" fmla="*/ 136268 h 272532"/>
              <a:gd name="connsiteX470" fmla="*/ 3059401 w 8920559"/>
              <a:gd name="connsiteY470" fmla="*/ 143201 h 272532"/>
              <a:gd name="connsiteX471" fmla="*/ 3057198 w 8920559"/>
              <a:gd name="connsiteY471" fmla="*/ 146073 h 272532"/>
              <a:gd name="connsiteX472" fmla="*/ 3056874 w 8920559"/>
              <a:gd name="connsiteY472" fmla="*/ 148531 h 272532"/>
              <a:gd name="connsiteX473" fmla="*/ 3056874 w 8920559"/>
              <a:gd name="connsiteY473" fmla="*/ 148530 h 272532"/>
              <a:gd name="connsiteX474" fmla="*/ 3053076 w 8920559"/>
              <a:gd name="connsiteY474" fmla="*/ 151444 h 272532"/>
              <a:gd name="connsiteX475" fmla="*/ 3047613 w 8920559"/>
              <a:gd name="connsiteY475" fmla="*/ 158564 h 272532"/>
              <a:gd name="connsiteX476" fmla="*/ 2856091 w 8920559"/>
              <a:gd name="connsiteY476" fmla="*/ 269138 h 272532"/>
              <a:gd name="connsiteX477" fmla="*/ 2821530 w 8920559"/>
              <a:gd name="connsiteY477" fmla="*/ 259878 h 272532"/>
              <a:gd name="connsiteX478" fmla="*/ 2830792 w 8920559"/>
              <a:gd name="connsiteY478" fmla="*/ 225316 h 272532"/>
              <a:gd name="connsiteX479" fmla="*/ 2985030 w 8920559"/>
              <a:gd name="connsiteY479" fmla="*/ 136266 h 272532"/>
              <a:gd name="connsiteX480" fmla="*/ 2830792 w 8920559"/>
              <a:gd name="connsiteY480" fmla="*/ 47216 h 272532"/>
              <a:gd name="connsiteX481" fmla="*/ 2821530 w 8920559"/>
              <a:gd name="connsiteY481" fmla="*/ 12655 h 272532"/>
              <a:gd name="connsiteX482" fmla="*/ 2836894 w 8920559"/>
              <a:gd name="connsiteY482" fmla="*/ 866 h 272532"/>
              <a:gd name="connsiteX483" fmla="*/ 2554046 w 8920559"/>
              <a:gd name="connsiteY483" fmla="*/ 866 h 272532"/>
              <a:gd name="connsiteX484" fmla="*/ 2573244 w 8920559"/>
              <a:gd name="connsiteY484" fmla="*/ 3394 h 272532"/>
              <a:gd name="connsiteX485" fmla="*/ 2764765 w 8920559"/>
              <a:gd name="connsiteY485" fmla="*/ 113970 h 272532"/>
              <a:gd name="connsiteX486" fmla="*/ 2770227 w 8920559"/>
              <a:gd name="connsiteY486" fmla="*/ 121087 h 272532"/>
              <a:gd name="connsiteX487" fmla="*/ 2774025 w 8920559"/>
              <a:gd name="connsiteY487" fmla="*/ 124002 h 272532"/>
              <a:gd name="connsiteX488" fmla="*/ 2774349 w 8920559"/>
              <a:gd name="connsiteY488" fmla="*/ 126460 h 272532"/>
              <a:gd name="connsiteX489" fmla="*/ 2776553 w 8920559"/>
              <a:gd name="connsiteY489" fmla="*/ 129333 h 272532"/>
              <a:gd name="connsiteX490" fmla="*/ 2775640 w 8920559"/>
              <a:gd name="connsiteY490" fmla="*/ 136268 h 272532"/>
              <a:gd name="connsiteX491" fmla="*/ 2776553 w 8920559"/>
              <a:gd name="connsiteY491" fmla="*/ 143201 h 272532"/>
              <a:gd name="connsiteX492" fmla="*/ 2774349 w 8920559"/>
              <a:gd name="connsiteY492" fmla="*/ 146073 h 272532"/>
              <a:gd name="connsiteX493" fmla="*/ 2774026 w 8920559"/>
              <a:gd name="connsiteY493" fmla="*/ 148531 h 272532"/>
              <a:gd name="connsiteX494" fmla="*/ 2774025 w 8920559"/>
              <a:gd name="connsiteY494" fmla="*/ 148530 h 272532"/>
              <a:gd name="connsiteX495" fmla="*/ 2770228 w 8920559"/>
              <a:gd name="connsiteY495" fmla="*/ 151444 h 272532"/>
              <a:gd name="connsiteX496" fmla="*/ 2764765 w 8920559"/>
              <a:gd name="connsiteY496" fmla="*/ 158564 h 272532"/>
              <a:gd name="connsiteX497" fmla="*/ 2573243 w 8920559"/>
              <a:gd name="connsiteY497" fmla="*/ 269138 h 272532"/>
              <a:gd name="connsiteX498" fmla="*/ 2538681 w 8920559"/>
              <a:gd name="connsiteY498" fmla="*/ 259878 h 272532"/>
              <a:gd name="connsiteX499" fmla="*/ 2538682 w 8920559"/>
              <a:gd name="connsiteY499" fmla="*/ 259878 h 272532"/>
              <a:gd name="connsiteX500" fmla="*/ 2547944 w 8920559"/>
              <a:gd name="connsiteY500" fmla="*/ 225316 h 272532"/>
              <a:gd name="connsiteX501" fmla="*/ 2702182 w 8920559"/>
              <a:gd name="connsiteY501" fmla="*/ 136266 h 272532"/>
              <a:gd name="connsiteX502" fmla="*/ 2547944 w 8920559"/>
              <a:gd name="connsiteY502" fmla="*/ 47216 h 272532"/>
              <a:gd name="connsiteX503" fmla="*/ 2538682 w 8920559"/>
              <a:gd name="connsiteY503" fmla="*/ 12655 h 272532"/>
              <a:gd name="connsiteX504" fmla="*/ 2554046 w 8920559"/>
              <a:gd name="connsiteY504" fmla="*/ 866 h 272532"/>
              <a:gd name="connsiteX505" fmla="*/ 2260849 w 8920559"/>
              <a:gd name="connsiteY505" fmla="*/ 866 h 272532"/>
              <a:gd name="connsiteX506" fmla="*/ 2280048 w 8920559"/>
              <a:gd name="connsiteY506" fmla="*/ 3394 h 272532"/>
              <a:gd name="connsiteX507" fmla="*/ 2471568 w 8920559"/>
              <a:gd name="connsiteY507" fmla="*/ 113970 h 272532"/>
              <a:gd name="connsiteX508" fmla="*/ 2477030 w 8920559"/>
              <a:gd name="connsiteY508" fmla="*/ 121087 h 272532"/>
              <a:gd name="connsiteX509" fmla="*/ 2480829 w 8920559"/>
              <a:gd name="connsiteY509" fmla="*/ 124002 h 272532"/>
              <a:gd name="connsiteX510" fmla="*/ 2481153 w 8920559"/>
              <a:gd name="connsiteY510" fmla="*/ 126460 h 272532"/>
              <a:gd name="connsiteX511" fmla="*/ 2483356 w 8920559"/>
              <a:gd name="connsiteY511" fmla="*/ 129333 h 272532"/>
              <a:gd name="connsiteX512" fmla="*/ 2482443 w 8920559"/>
              <a:gd name="connsiteY512" fmla="*/ 136268 h 272532"/>
              <a:gd name="connsiteX513" fmla="*/ 2483356 w 8920559"/>
              <a:gd name="connsiteY513" fmla="*/ 143201 h 272532"/>
              <a:gd name="connsiteX514" fmla="*/ 2481153 w 8920559"/>
              <a:gd name="connsiteY514" fmla="*/ 146073 h 272532"/>
              <a:gd name="connsiteX515" fmla="*/ 2480830 w 8920559"/>
              <a:gd name="connsiteY515" fmla="*/ 148531 h 272532"/>
              <a:gd name="connsiteX516" fmla="*/ 2480829 w 8920559"/>
              <a:gd name="connsiteY516" fmla="*/ 148530 h 272532"/>
              <a:gd name="connsiteX517" fmla="*/ 2477032 w 8920559"/>
              <a:gd name="connsiteY517" fmla="*/ 151444 h 272532"/>
              <a:gd name="connsiteX518" fmla="*/ 2471568 w 8920559"/>
              <a:gd name="connsiteY518" fmla="*/ 158564 h 272532"/>
              <a:gd name="connsiteX519" fmla="*/ 2280047 w 8920559"/>
              <a:gd name="connsiteY519" fmla="*/ 269138 h 272532"/>
              <a:gd name="connsiteX520" fmla="*/ 2245485 w 8920559"/>
              <a:gd name="connsiteY520" fmla="*/ 259878 h 272532"/>
              <a:gd name="connsiteX521" fmla="*/ 2245486 w 8920559"/>
              <a:gd name="connsiteY521" fmla="*/ 259878 h 272532"/>
              <a:gd name="connsiteX522" fmla="*/ 2254747 w 8920559"/>
              <a:gd name="connsiteY522" fmla="*/ 225316 h 272532"/>
              <a:gd name="connsiteX523" fmla="*/ 2408985 w 8920559"/>
              <a:gd name="connsiteY523" fmla="*/ 136266 h 272532"/>
              <a:gd name="connsiteX524" fmla="*/ 2254747 w 8920559"/>
              <a:gd name="connsiteY524" fmla="*/ 47216 h 272532"/>
              <a:gd name="connsiteX525" fmla="*/ 2245486 w 8920559"/>
              <a:gd name="connsiteY525" fmla="*/ 12655 h 272532"/>
              <a:gd name="connsiteX526" fmla="*/ 2260849 w 8920559"/>
              <a:gd name="connsiteY526" fmla="*/ 866 h 272532"/>
              <a:gd name="connsiteX527" fmla="*/ 1984899 w 8920559"/>
              <a:gd name="connsiteY527" fmla="*/ 866 h 272532"/>
              <a:gd name="connsiteX528" fmla="*/ 2004099 w 8920559"/>
              <a:gd name="connsiteY528" fmla="*/ 3394 h 272532"/>
              <a:gd name="connsiteX529" fmla="*/ 2195620 w 8920559"/>
              <a:gd name="connsiteY529" fmla="*/ 113970 h 272532"/>
              <a:gd name="connsiteX530" fmla="*/ 2201081 w 8920559"/>
              <a:gd name="connsiteY530" fmla="*/ 121087 h 272532"/>
              <a:gd name="connsiteX531" fmla="*/ 2204880 w 8920559"/>
              <a:gd name="connsiteY531" fmla="*/ 124002 h 272532"/>
              <a:gd name="connsiteX532" fmla="*/ 2205203 w 8920559"/>
              <a:gd name="connsiteY532" fmla="*/ 126460 h 272532"/>
              <a:gd name="connsiteX533" fmla="*/ 2207408 w 8920559"/>
              <a:gd name="connsiteY533" fmla="*/ 129333 h 272532"/>
              <a:gd name="connsiteX534" fmla="*/ 2206495 w 8920559"/>
              <a:gd name="connsiteY534" fmla="*/ 136268 h 272532"/>
              <a:gd name="connsiteX535" fmla="*/ 2207407 w 8920559"/>
              <a:gd name="connsiteY535" fmla="*/ 143201 h 272532"/>
              <a:gd name="connsiteX536" fmla="*/ 2205204 w 8920559"/>
              <a:gd name="connsiteY536" fmla="*/ 146073 h 272532"/>
              <a:gd name="connsiteX537" fmla="*/ 2204880 w 8920559"/>
              <a:gd name="connsiteY537" fmla="*/ 148531 h 272532"/>
              <a:gd name="connsiteX538" fmla="*/ 2204880 w 8920559"/>
              <a:gd name="connsiteY538" fmla="*/ 148530 h 272532"/>
              <a:gd name="connsiteX539" fmla="*/ 2201082 w 8920559"/>
              <a:gd name="connsiteY539" fmla="*/ 151444 h 272532"/>
              <a:gd name="connsiteX540" fmla="*/ 2195618 w 8920559"/>
              <a:gd name="connsiteY540" fmla="*/ 158564 h 272532"/>
              <a:gd name="connsiteX541" fmla="*/ 2004096 w 8920559"/>
              <a:gd name="connsiteY541" fmla="*/ 269138 h 272532"/>
              <a:gd name="connsiteX542" fmla="*/ 1969535 w 8920559"/>
              <a:gd name="connsiteY542" fmla="*/ 259878 h 272532"/>
              <a:gd name="connsiteX543" fmla="*/ 1969537 w 8920559"/>
              <a:gd name="connsiteY543" fmla="*/ 259878 h 272532"/>
              <a:gd name="connsiteX544" fmla="*/ 1978797 w 8920559"/>
              <a:gd name="connsiteY544" fmla="*/ 225316 h 272532"/>
              <a:gd name="connsiteX545" fmla="*/ 2133037 w 8920559"/>
              <a:gd name="connsiteY545" fmla="*/ 136266 h 272532"/>
              <a:gd name="connsiteX546" fmla="*/ 1978797 w 8920559"/>
              <a:gd name="connsiteY546" fmla="*/ 47216 h 272532"/>
              <a:gd name="connsiteX547" fmla="*/ 1969537 w 8920559"/>
              <a:gd name="connsiteY547" fmla="*/ 12655 h 272532"/>
              <a:gd name="connsiteX548" fmla="*/ 1984899 w 8920559"/>
              <a:gd name="connsiteY548" fmla="*/ 866 h 272532"/>
              <a:gd name="connsiteX549" fmla="*/ 1712398 w 8920559"/>
              <a:gd name="connsiteY549" fmla="*/ 866 h 272532"/>
              <a:gd name="connsiteX550" fmla="*/ 1731598 w 8920559"/>
              <a:gd name="connsiteY550" fmla="*/ 3394 h 272532"/>
              <a:gd name="connsiteX551" fmla="*/ 1923118 w 8920559"/>
              <a:gd name="connsiteY551" fmla="*/ 113970 h 272532"/>
              <a:gd name="connsiteX552" fmla="*/ 1928581 w 8920559"/>
              <a:gd name="connsiteY552" fmla="*/ 121087 h 272532"/>
              <a:gd name="connsiteX553" fmla="*/ 1932379 w 8920559"/>
              <a:gd name="connsiteY553" fmla="*/ 124002 h 272532"/>
              <a:gd name="connsiteX554" fmla="*/ 1932702 w 8920559"/>
              <a:gd name="connsiteY554" fmla="*/ 126460 h 272532"/>
              <a:gd name="connsiteX555" fmla="*/ 1934908 w 8920559"/>
              <a:gd name="connsiteY555" fmla="*/ 129333 h 272532"/>
              <a:gd name="connsiteX556" fmla="*/ 1933993 w 8920559"/>
              <a:gd name="connsiteY556" fmla="*/ 136268 h 272532"/>
              <a:gd name="connsiteX557" fmla="*/ 1934908 w 8920559"/>
              <a:gd name="connsiteY557" fmla="*/ 143201 h 272532"/>
              <a:gd name="connsiteX558" fmla="*/ 1932703 w 8920559"/>
              <a:gd name="connsiteY558" fmla="*/ 146073 h 272532"/>
              <a:gd name="connsiteX559" fmla="*/ 1932379 w 8920559"/>
              <a:gd name="connsiteY559" fmla="*/ 148531 h 272532"/>
              <a:gd name="connsiteX560" fmla="*/ 1932379 w 8920559"/>
              <a:gd name="connsiteY560" fmla="*/ 148530 h 272532"/>
              <a:gd name="connsiteX561" fmla="*/ 1928581 w 8920559"/>
              <a:gd name="connsiteY561" fmla="*/ 151444 h 272532"/>
              <a:gd name="connsiteX562" fmla="*/ 1923118 w 8920559"/>
              <a:gd name="connsiteY562" fmla="*/ 158564 h 272532"/>
              <a:gd name="connsiteX563" fmla="*/ 1731596 w 8920559"/>
              <a:gd name="connsiteY563" fmla="*/ 269138 h 272532"/>
              <a:gd name="connsiteX564" fmla="*/ 1697035 w 8920559"/>
              <a:gd name="connsiteY564" fmla="*/ 259878 h 272532"/>
              <a:gd name="connsiteX565" fmla="*/ 1697036 w 8920559"/>
              <a:gd name="connsiteY565" fmla="*/ 259878 h 272532"/>
              <a:gd name="connsiteX566" fmla="*/ 1706296 w 8920559"/>
              <a:gd name="connsiteY566" fmla="*/ 225316 h 272532"/>
              <a:gd name="connsiteX567" fmla="*/ 1860536 w 8920559"/>
              <a:gd name="connsiteY567" fmla="*/ 136266 h 272532"/>
              <a:gd name="connsiteX568" fmla="*/ 1706296 w 8920559"/>
              <a:gd name="connsiteY568" fmla="*/ 47216 h 272532"/>
              <a:gd name="connsiteX569" fmla="*/ 1697036 w 8920559"/>
              <a:gd name="connsiteY569" fmla="*/ 12655 h 272532"/>
              <a:gd name="connsiteX570" fmla="*/ 1712398 w 8920559"/>
              <a:gd name="connsiteY570" fmla="*/ 866 h 272532"/>
              <a:gd name="connsiteX571" fmla="*/ 1429550 w 8920559"/>
              <a:gd name="connsiteY571" fmla="*/ 866 h 272532"/>
              <a:gd name="connsiteX572" fmla="*/ 1448749 w 8920559"/>
              <a:gd name="connsiteY572" fmla="*/ 3394 h 272532"/>
              <a:gd name="connsiteX573" fmla="*/ 1640271 w 8920559"/>
              <a:gd name="connsiteY573" fmla="*/ 113970 h 272532"/>
              <a:gd name="connsiteX574" fmla="*/ 1645732 w 8920559"/>
              <a:gd name="connsiteY574" fmla="*/ 121087 h 272532"/>
              <a:gd name="connsiteX575" fmla="*/ 1649531 w 8920559"/>
              <a:gd name="connsiteY575" fmla="*/ 124002 h 272532"/>
              <a:gd name="connsiteX576" fmla="*/ 1649854 w 8920559"/>
              <a:gd name="connsiteY576" fmla="*/ 126460 h 272532"/>
              <a:gd name="connsiteX577" fmla="*/ 1652058 w 8920559"/>
              <a:gd name="connsiteY577" fmla="*/ 129333 h 272532"/>
              <a:gd name="connsiteX578" fmla="*/ 1651146 w 8920559"/>
              <a:gd name="connsiteY578" fmla="*/ 136268 h 272532"/>
              <a:gd name="connsiteX579" fmla="*/ 1652058 w 8920559"/>
              <a:gd name="connsiteY579" fmla="*/ 143201 h 272532"/>
              <a:gd name="connsiteX580" fmla="*/ 1649854 w 8920559"/>
              <a:gd name="connsiteY580" fmla="*/ 146073 h 272532"/>
              <a:gd name="connsiteX581" fmla="*/ 1649531 w 8920559"/>
              <a:gd name="connsiteY581" fmla="*/ 148531 h 272532"/>
              <a:gd name="connsiteX582" fmla="*/ 1649531 w 8920559"/>
              <a:gd name="connsiteY582" fmla="*/ 148530 h 272532"/>
              <a:gd name="connsiteX583" fmla="*/ 1645733 w 8920559"/>
              <a:gd name="connsiteY583" fmla="*/ 151444 h 272532"/>
              <a:gd name="connsiteX584" fmla="*/ 1640271 w 8920559"/>
              <a:gd name="connsiteY584" fmla="*/ 158564 h 272532"/>
              <a:gd name="connsiteX585" fmla="*/ 1448748 w 8920559"/>
              <a:gd name="connsiteY585" fmla="*/ 269138 h 272532"/>
              <a:gd name="connsiteX586" fmla="*/ 1414186 w 8920559"/>
              <a:gd name="connsiteY586" fmla="*/ 259878 h 272532"/>
              <a:gd name="connsiteX587" fmla="*/ 1414187 w 8920559"/>
              <a:gd name="connsiteY587" fmla="*/ 259878 h 272532"/>
              <a:gd name="connsiteX588" fmla="*/ 1423448 w 8920559"/>
              <a:gd name="connsiteY588" fmla="*/ 225316 h 272532"/>
              <a:gd name="connsiteX589" fmla="*/ 1577687 w 8920559"/>
              <a:gd name="connsiteY589" fmla="*/ 136266 h 272532"/>
              <a:gd name="connsiteX590" fmla="*/ 1423448 w 8920559"/>
              <a:gd name="connsiteY590" fmla="*/ 47216 h 272532"/>
              <a:gd name="connsiteX591" fmla="*/ 1414187 w 8920559"/>
              <a:gd name="connsiteY591" fmla="*/ 12655 h 272532"/>
              <a:gd name="connsiteX592" fmla="*/ 1429550 w 8920559"/>
              <a:gd name="connsiteY592" fmla="*/ 866 h 272532"/>
              <a:gd name="connsiteX593" fmla="*/ 1136353 w 8920559"/>
              <a:gd name="connsiteY593" fmla="*/ 866 h 272532"/>
              <a:gd name="connsiteX594" fmla="*/ 1155552 w 8920559"/>
              <a:gd name="connsiteY594" fmla="*/ 3394 h 272532"/>
              <a:gd name="connsiteX595" fmla="*/ 1347074 w 8920559"/>
              <a:gd name="connsiteY595" fmla="*/ 113970 h 272532"/>
              <a:gd name="connsiteX596" fmla="*/ 1352535 w 8920559"/>
              <a:gd name="connsiteY596" fmla="*/ 121087 h 272532"/>
              <a:gd name="connsiteX597" fmla="*/ 1356334 w 8920559"/>
              <a:gd name="connsiteY597" fmla="*/ 124002 h 272532"/>
              <a:gd name="connsiteX598" fmla="*/ 1356657 w 8920559"/>
              <a:gd name="connsiteY598" fmla="*/ 126460 h 272532"/>
              <a:gd name="connsiteX599" fmla="*/ 1358861 w 8920559"/>
              <a:gd name="connsiteY599" fmla="*/ 129333 h 272532"/>
              <a:gd name="connsiteX600" fmla="*/ 1357948 w 8920559"/>
              <a:gd name="connsiteY600" fmla="*/ 136268 h 272532"/>
              <a:gd name="connsiteX601" fmla="*/ 1358861 w 8920559"/>
              <a:gd name="connsiteY601" fmla="*/ 143201 h 272532"/>
              <a:gd name="connsiteX602" fmla="*/ 1356658 w 8920559"/>
              <a:gd name="connsiteY602" fmla="*/ 146073 h 272532"/>
              <a:gd name="connsiteX603" fmla="*/ 1356334 w 8920559"/>
              <a:gd name="connsiteY603" fmla="*/ 148531 h 272532"/>
              <a:gd name="connsiteX604" fmla="*/ 1356334 w 8920559"/>
              <a:gd name="connsiteY604" fmla="*/ 148530 h 272532"/>
              <a:gd name="connsiteX605" fmla="*/ 1352536 w 8920559"/>
              <a:gd name="connsiteY605" fmla="*/ 151444 h 272532"/>
              <a:gd name="connsiteX606" fmla="*/ 1347073 w 8920559"/>
              <a:gd name="connsiteY606" fmla="*/ 158564 h 272532"/>
              <a:gd name="connsiteX607" fmla="*/ 1155551 w 8920559"/>
              <a:gd name="connsiteY607" fmla="*/ 269138 h 272532"/>
              <a:gd name="connsiteX608" fmla="*/ 1120989 w 8920559"/>
              <a:gd name="connsiteY608" fmla="*/ 259878 h 272532"/>
              <a:gd name="connsiteX609" fmla="*/ 1120991 w 8920559"/>
              <a:gd name="connsiteY609" fmla="*/ 259878 h 272532"/>
              <a:gd name="connsiteX610" fmla="*/ 1130251 w 8920559"/>
              <a:gd name="connsiteY610" fmla="*/ 225316 h 272532"/>
              <a:gd name="connsiteX611" fmla="*/ 1284490 w 8920559"/>
              <a:gd name="connsiteY611" fmla="*/ 136266 h 272532"/>
              <a:gd name="connsiteX612" fmla="*/ 1130251 w 8920559"/>
              <a:gd name="connsiteY612" fmla="*/ 47216 h 272532"/>
              <a:gd name="connsiteX613" fmla="*/ 1120991 w 8920559"/>
              <a:gd name="connsiteY613" fmla="*/ 12655 h 272532"/>
              <a:gd name="connsiteX614" fmla="*/ 1136353 w 8920559"/>
              <a:gd name="connsiteY614" fmla="*/ 866 h 272532"/>
              <a:gd name="connsiteX615" fmla="*/ 867303 w 8920559"/>
              <a:gd name="connsiteY615" fmla="*/ 866 h 272532"/>
              <a:gd name="connsiteX616" fmla="*/ 886502 w 8920559"/>
              <a:gd name="connsiteY616" fmla="*/ 3394 h 272532"/>
              <a:gd name="connsiteX617" fmla="*/ 1078023 w 8920559"/>
              <a:gd name="connsiteY617" fmla="*/ 113970 h 272532"/>
              <a:gd name="connsiteX618" fmla="*/ 1083484 w 8920559"/>
              <a:gd name="connsiteY618" fmla="*/ 121087 h 272532"/>
              <a:gd name="connsiteX619" fmla="*/ 1087283 w 8920559"/>
              <a:gd name="connsiteY619" fmla="*/ 124002 h 272532"/>
              <a:gd name="connsiteX620" fmla="*/ 1087607 w 8920559"/>
              <a:gd name="connsiteY620" fmla="*/ 126460 h 272532"/>
              <a:gd name="connsiteX621" fmla="*/ 1089811 w 8920559"/>
              <a:gd name="connsiteY621" fmla="*/ 129333 h 272532"/>
              <a:gd name="connsiteX622" fmla="*/ 1088898 w 8920559"/>
              <a:gd name="connsiteY622" fmla="*/ 136268 h 272532"/>
              <a:gd name="connsiteX623" fmla="*/ 1089811 w 8920559"/>
              <a:gd name="connsiteY623" fmla="*/ 143201 h 272532"/>
              <a:gd name="connsiteX624" fmla="*/ 1087607 w 8920559"/>
              <a:gd name="connsiteY624" fmla="*/ 146073 h 272532"/>
              <a:gd name="connsiteX625" fmla="*/ 1087284 w 8920559"/>
              <a:gd name="connsiteY625" fmla="*/ 148531 h 272532"/>
              <a:gd name="connsiteX626" fmla="*/ 1087283 w 8920559"/>
              <a:gd name="connsiteY626" fmla="*/ 148530 h 272532"/>
              <a:gd name="connsiteX627" fmla="*/ 1083486 w 8920559"/>
              <a:gd name="connsiteY627" fmla="*/ 151444 h 272532"/>
              <a:gd name="connsiteX628" fmla="*/ 1078022 w 8920559"/>
              <a:gd name="connsiteY628" fmla="*/ 158564 h 272532"/>
              <a:gd name="connsiteX629" fmla="*/ 886501 w 8920559"/>
              <a:gd name="connsiteY629" fmla="*/ 269138 h 272532"/>
              <a:gd name="connsiteX630" fmla="*/ 851939 w 8920559"/>
              <a:gd name="connsiteY630" fmla="*/ 259878 h 272532"/>
              <a:gd name="connsiteX631" fmla="*/ 851940 w 8920559"/>
              <a:gd name="connsiteY631" fmla="*/ 259878 h 272532"/>
              <a:gd name="connsiteX632" fmla="*/ 861201 w 8920559"/>
              <a:gd name="connsiteY632" fmla="*/ 225316 h 272532"/>
              <a:gd name="connsiteX633" fmla="*/ 1015440 w 8920559"/>
              <a:gd name="connsiteY633" fmla="*/ 136266 h 272532"/>
              <a:gd name="connsiteX634" fmla="*/ 861201 w 8920559"/>
              <a:gd name="connsiteY634" fmla="*/ 47216 h 272532"/>
              <a:gd name="connsiteX635" fmla="*/ 851940 w 8920559"/>
              <a:gd name="connsiteY635" fmla="*/ 12655 h 272532"/>
              <a:gd name="connsiteX636" fmla="*/ 867303 w 8920559"/>
              <a:gd name="connsiteY636" fmla="*/ 866 h 272532"/>
              <a:gd name="connsiteX637" fmla="*/ 594802 w 8920559"/>
              <a:gd name="connsiteY637" fmla="*/ 866 h 272532"/>
              <a:gd name="connsiteX638" fmla="*/ 614001 w 8920559"/>
              <a:gd name="connsiteY638" fmla="*/ 3394 h 272532"/>
              <a:gd name="connsiteX639" fmla="*/ 805522 w 8920559"/>
              <a:gd name="connsiteY639" fmla="*/ 113970 h 272532"/>
              <a:gd name="connsiteX640" fmla="*/ 810983 w 8920559"/>
              <a:gd name="connsiteY640" fmla="*/ 121087 h 272532"/>
              <a:gd name="connsiteX641" fmla="*/ 814783 w 8920559"/>
              <a:gd name="connsiteY641" fmla="*/ 124002 h 272532"/>
              <a:gd name="connsiteX642" fmla="*/ 815106 w 8920559"/>
              <a:gd name="connsiteY642" fmla="*/ 126460 h 272532"/>
              <a:gd name="connsiteX643" fmla="*/ 817310 w 8920559"/>
              <a:gd name="connsiteY643" fmla="*/ 129333 h 272532"/>
              <a:gd name="connsiteX644" fmla="*/ 816398 w 8920559"/>
              <a:gd name="connsiteY644" fmla="*/ 136268 h 272532"/>
              <a:gd name="connsiteX645" fmla="*/ 817309 w 8920559"/>
              <a:gd name="connsiteY645" fmla="*/ 143201 h 272532"/>
              <a:gd name="connsiteX646" fmla="*/ 815107 w 8920559"/>
              <a:gd name="connsiteY646" fmla="*/ 146073 h 272532"/>
              <a:gd name="connsiteX647" fmla="*/ 814783 w 8920559"/>
              <a:gd name="connsiteY647" fmla="*/ 148531 h 272532"/>
              <a:gd name="connsiteX648" fmla="*/ 814783 w 8920559"/>
              <a:gd name="connsiteY648" fmla="*/ 148530 h 272532"/>
              <a:gd name="connsiteX649" fmla="*/ 810985 w 8920559"/>
              <a:gd name="connsiteY649" fmla="*/ 151444 h 272532"/>
              <a:gd name="connsiteX650" fmla="*/ 805522 w 8920559"/>
              <a:gd name="connsiteY650" fmla="*/ 158564 h 272532"/>
              <a:gd name="connsiteX651" fmla="*/ 614000 w 8920559"/>
              <a:gd name="connsiteY651" fmla="*/ 269138 h 272532"/>
              <a:gd name="connsiteX652" fmla="*/ 579438 w 8920559"/>
              <a:gd name="connsiteY652" fmla="*/ 259878 h 272532"/>
              <a:gd name="connsiteX653" fmla="*/ 579440 w 8920559"/>
              <a:gd name="connsiteY653" fmla="*/ 259878 h 272532"/>
              <a:gd name="connsiteX654" fmla="*/ 588701 w 8920559"/>
              <a:gd name="connsiteY654" fmla="*/ 225316 h 272532"/>
              <a:gd name="connsiteX655" fmla="*/ 742940 w 8920559"/>
              <a:gd name="connsiteY655" fmla="*/ 136266 h 272532"/>
              <a:gd name="connsiteX656" fmla="*/ 588701 w 8920559"/>
              <a:gd name="connsiteY656" fmla="*/ 47216 h 272532"/>
              <a:gd name="connsiteX657" fmla="*/ 579440 w 8920559"/>
              <a:gd name="connsiteY657" fmla="*/ 12655 h 272532"/>
              <a:gd name="connsiteX658" fmla="*/ 594802 w 8920559"/>
              <a:gd name="connsiteY658" fmla="*/ 866 h 272532"/>
              <a:gd name="connsiteX659" fmla="*/ 311954 w 8920559"/>
              <a:gd name="connsiteY659" fmla="*/ 866 h 272532"/>
              <a:gd name="connsiteX660" fmla="*/ 331152 w 8920559"/>
              <a:gd name="connsiteY660" fmla="*/ 3394 h 272532"/>
              <a:gd name="connsiteX661" fmla="*/ 522673 w 8920559"/>
              <a:gd name="connsiteY661" fmla="*/ 113970 h 272532"/>
              <a:gd name="connsiteX662" fmla="*/ 528135 w 8920559"/>
              <a:gd name="connsiteY662" fmla="*/ 121087 h 272532"/>
              <a:gd name="connsiteX663" fmla="*/ 531933 w 8920559"/>
              <a:gd name="connsiteY663" fmla="*/ 124002 h 272532"/>
              <a:gd name="connsiteX664" fmla="*/ 532257 w 8920559"/>
              <a:gd name="connsiteY664" fmla="*/ 126460 h 272532"/>
              <a:gd name="connsiteX665" fmla="*/ 534462 w 8920559"/>
              <a:gd name="connsiteY665" fmla="*/ 129333 h 272532"/>
              <a:gd name="connsiteX666" fmla="*/ 533548 w 8920559"/>
              <a:gd name="connsiteY666" fmla="*/ 136268 h 272532"/>
              <a:gd name="connsiteX667" fmla="*/ 534461 w 8920559"/>
              <a:gd name="connsiteY667" fmla="*/ 143201 h 272532"/>
              <a:gd name="connsiteX668" fmla="*/ 532258 w 8920559"/>
              <a:gd name="connsiteY668" fmla="*/ 146073 h 272532"/>
              <a:gd name="connsiteX669" fmla="*/ 531933 w 8920559"/>
              <a:gd name="connsiteY669" fmla="*/ 148531 h 272532"/>
              <a:gd name="connsiteX670" fmla="*/ 531933 w 8920559"/>
              <a:gd name="connsiteY670" fmla="*/ 148530 h 272532"/>
              <a:gd name="connsiteX671" fmla="*/ 528136 w 8920559"/>
              <a:gd name="connsiteY671" fmla="*/ 151444 h 272532"/>
              <a:gd name="connsiteX672" fmla="*/ 522673 w 8920559"/>
              <a:gd name="connsiteY672" fmla="*/ 158564 h 272532"/>
              <a:gd name="connsiteX673" fmla="*/ 331151 w 8920559"/>
              <a:gd name="connsiteY673" fmla="*/ 269138 h 272532"/>
              <a:gd name="connsiteX674" fmla="*/ 296589 w 8920559"/>
              <a:gd name="connsiteY674" fmla="*/ 259878 h 272532"/>
              <a:gd name="connsiteX675" fmla="*/ 296591 w 8920559"/>
              <a:gd name="connsiteY675" fmla="*/ 259878 h 272532"/>
              <a:gd name="connsiteX676" fmla="*/ 305851 w 8920559"/>
              <a:gd name="connsiteY676" fmla="*/ 225316 h 272532"/>
              <a:gd name="connsiteX677" fmla="*/ 460090 w 8920559"/>
              <a:gd name="connsiteY677" fmla="*/ 136266 h 272532"/>
              <a:gd name="connsiteX678" fmla="*/ 305851 w 8920559"/>
              <a:gd name="connsiteY678" fmla="*/ 47216 h 272532"/>
              <a:gd name="connsiteX679" fmla="*/ 296591 w 8920559"/>
              <a:gd name="connsiteY679" fmla="*/ 12655 h 272532"/>
              <a:gd name="connsiteX680" fmla="*/ 311954 w 8920559"/>
              <a:gd name="connsiteY680" fmla="*/ 866 h 272532"/>
              <a:gd name="connsiteX681" fmla="*/ 18757 w 8920559"/>
              <a:gd name="connsiteY681" fmla="*/ 866 h 272532"/>
              <a:gd name="connsiteX682" fmla="*/ 37956 w 8920559"/>
              <a:gd name="connsiteY682" fmla="*/ 3394 h 272532"/>
              <a:gd name="connsiteX683" fmla="*/ 229477 w 8920559"/>
              <a:gd name="connsiteY683" fmla="*/ 113970 h 272532"/>
              <a:gd name="connsiteX684" fmla="*/ 234938 w 8920559"/>
              <a:gd name="connsiteY684" fmla="*/ 121087 h 272532"/>
              <a:gd name="connsiteX685" fmla="*/ 238737 w 8920559"/>
              <a:gd name="connsiteY685" fmla="*/ 124002 h 272532"/>
              <a:gd name="connsiteX686" fmla="*/ 239060 w 8920559"/>
              <a:gd name="connsiteY686" fmla="*/ 126460 h 272532"/>
              <a:gd name="connsiteX687" fmla="*/ 241265 w 8920559"/>
              <a:gd name="connsiteY687" fmla="*/ 129333 h 272532"/>
              <a:gd name="connsiteX688" fmla="*/ 240352 w 8920559"/>
              <a:gd name="connsiteY688" fmla="*/ 136268 h 272532"/>
              <a:gd name="connsiteX689" fmla="*/ 241265 w 8920559"/>
              <a:gd name="connsiteY689" fmla="*/ 143201 h 272532"/>
              <a:gd name="connsiteX690" fmla="*/ 239061 w 8920559"/>
              <a:gd name="connsiteY690" fmla="*/ 146073 h 272532"/>
              <a:gd name="connsiteX691" fmla="*/ 238737 w 8920559"/>
              <a:gd name="connsiteY691" fmla="*/ 148531 h 272532"/>
              <a:gd name="connsiteX692" fmla="*/ 238737 w 8920559"/>
              <a:gd name="connsiteY692" fmla="*/ 148530 h 272532"/>
              <a:gd name="connsiteX693" fmla="*/ 234940 w 8920559"/>
              <a:gd name="connsiteY693" fmla="*/ 151444 h 272532"/>
              <a:gd name="connsiteX694" fmla="*/ 229476 w 8920559"/>
              <a:gd name="connsiteY694" fmla="*/ 158564 h 272532"/>
              <a:gd name="connsiteX695" fmla="*/ 37955 w 8920559"/>
              <a:gd name="connsiteY695" fmla="*/ 269138 h 272532"/>
              <a:gd name="connsiteX696" fmla="*/ 3393 w 8920559"/>
              <a:gd name="connsiteY696" fmla="*/ 259878 h 272532"/>
              <a:gd name="connsiteX697" fmla="*/ 3394 w 8920559"/>
              <a:gd name="connsiteY697" fmla="*/ 259878 h 272532"/>
              <a:gd name="connsiteX698" fmla="*/ 12655 w 8920559"/>
              <a:gd name="connsiteY698" fmla="*/ 225316 h 272532"/>
              <a:gd name="connsiteX699" fmla="*/ 166894 w 8920559"/>
              <a:gd name="connsiteY699" fmla="*/ 136266 h 272532"/>
              <a:gd name="connsiteX700" fmla="*/ 12655 w 8920559"/>
              <a:gd name="connsiteY700" fmla="*/ 47216 h 272532"/>
              <a:gd name="connsiteX701" fmla="*/ 3394 w 8920559"/>
              <a:gd name="connsiteY701" fmla="*/ 12655 h 272532"/>
              <a:gd name="connsiteX702" fmla="*/ 18757 w 8920559"/>
              <a:gd name="connsiteY702" fmla="*/ 866 h 27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</a:cxnLst>
            <a:rect l="l" t="t" r="r" b="b"/>
            <a:pathLst>
              <a:path w="8920559" h="272532">
                <a:moveTo>
                  <a:pt x="8698051" y="866"/>
                </a:moveTo>
                <a:cubicBezTo>
                  <a:pt x="8704306" y="-809"/>
                  <a:pt x="8711199" y="-99"/>
                  <a:pt x="8717250" y="3394"/>
                </a:cubicBezTo>
                <a:cubicBezTo>
                  <a:pt x="8781091" y="40252"/>
                  <a:pt x="8844930" y="77111"/>
                  <a:pt x="8908771" y="113970"/>
                </a:cubicBezTo>
                <a:lnTo>
                  <a:pt x="8914233" y="121088"/>
                </a:lnTo>
                <a:lnTo>
                  <a:pt x="8918031" y="124002"/>
                </a:lnTo>
                <a:lnTo>
                  <a:pt x="8918355" y="126460"/>
                </a:lnTo>
                <a:lnTo>
                  <a:pt x="8920559" y="129333"/>
                </a:lnTo>
                <a:lnTo>
                  <a:pt x="8919646" y="136269"/>
                </a:lnTo>
                <a:lnTo>
                  <a:pt x="8920559" y="143201"/>
                </a:lnTo>
                <a:lnTo>
                  <a:pt x="8918356" y="146073"/>
                </a:lnTo>
                <a:lnTo>
                  <a:pt x="8918032" y="148531"/>
                </a:lnTo>
                <a:lnTo>
                  <a:pt x="8918031" y="148530"/>
                </a:lnTo>
                <a:lnTo>
                  <a:pt x="8914235" y="151443"/>
                </a:lnTo>
                <a:lnTo>
                  <a:pt x="8908771" y="158564"/>
                </a:lnTo>
                <a:cubicBezTo>
                  <a:pt x="8844930" y="195423"/>
                  <a:pt x="8781089" y="232280"/>
                  <a:pt x="8717249" y="269138"/>
                </a:cubicBezTo>
                <a:cubicBezTo>
                  <a:pt x="8705148" y="276125"/>
                  <a:pt x="8689673" y="271979"/>
                  <a:pt x="8682687" y="259878"/>
                </a:cubicBezTo>
                <a:lnTo>
                  <a:pt x="8682688" y="259878"/>
                </a:lnTo>
                <a:cubicBezTo>
                  <a:pt x="8675702" y="247777"/>
                  <a:pt x="8679848" y="232303"/>
                  <a:pt x="8691949" y="225316"/>
                </a:cubicBezTo>
                <a:lnTo>
                  <a:pt x="8846188" y="136266"/>
                </a:lnTo>
                <a:lnTo>
                  <a:pt x="8691949" y="47216"/>
                </a:lnTo>
                <a:cubicBezTo>
                  <a:pt x="8679848" y="40230"/>
                  <a:pt x="8675702" y="24756"/>
                  <a:pt x="8682688" y="12655"/>
                </a:cubicBezTo>
                <a:cubicBezTo>
                  <a:pt x="8686182" y="6604"/>
                  <a:pt x="8691797" y="2542"/>
                  <a:pt x="8698051" y="866"/>
                </a:cubicBezTo>
                <a:close/>
                <a:moveTo>
                  <a:pt x="8425550" y="866"/>
                </a:moveTo>
                <a:cubicBezTo>
                  <a:pt x="8431805" y="-809"/>
                  <a:pt x="8438699" y="-99"/>
                  <a:pt x="8444749" y="3394"/>
                </a:cubicBezTo>
                <a:cubicBezTo>
                  <a:pt x="8508590" y="40252"/>
                  <a:pt x="8572429" y="77111"/>
                  <a:pt x="8636270" y="113970"/>
                </a:cubicBezTo>
                <a:lnTo>
                  <a:pt x="8641732" y="121087"/>
                </a:lnTo>
                <a:lnTo>
                  <a:pt x="8645530" y="124002"/>
                </a:lnTo>
                <a:lnTo>
                  <a:pt x="8645854" y="126460"/>
                </a:lnTo>
                <a:lnTo>
                  <a:pt x="8648058" y="129333"/>
                </a:lnTo>
                <a:lnTo>
                  <a:pt x="8647145" y="136269"/>
                </a:lnTo>
                <a:lnTo>
                  <a:pt x="8648058" y="143201"/>
                </a:lnTo>
                <a:lnTo>
                  <a:pt x="8645855" y="146073"/>
                </a:lnTo>
                <a:lnTo>
                  <a:pt x="8645531" y="148531"/>
                </a:lnTo>
                <a:lnTo>
                  <a:pt x="8645530" y="148530"/>
                </a:lnTo>
                <a:lnTo>
                  <a:pt x="8641734" y="151443"/>
                </a:lnTo>
                <a:lnTo>
                  <a:pt x="8636270" y="158564"/>
                </a:lnTo>
                <a:cubicBezTo>
                  <a:pt x="8572429" y="195423"/>
                  <a:pt x="8508588" y="232280"/>
                  <a:pt x="8444748" y="269138"/>
                </a:cubicBezTo>
                <a:cubicBezTo>
                  <a:pt x="8432647" y="276125"/>
                  <a:pt x="8417172" y="271979"/>
                  <a:pt x="8410186" y="259878"/>
                </a:cubicBezTo>
                <a:lnTo>
                  <a:pt x="8410187" y="259878"/>
                </a:lnTo>
                <a:cubicBezTo>
                  <a:pt x="8403201" y="247777"/>
                  <a:pt x="8407347" y="232303"/>
                  <a:pt x="8419448" y="225316"/>
                </a:cubicBezTo>
                <a:lnTo>
                  <a:pt x="8573687" y="136266"/>
                </a:lnTo>
                <a:lnTo>
                  <a:pt x="8419448" y="47216"/>
                </a:lnTo>
                <a:cubicBezTo>
                  <a:pt x="8407347" y="40230"/>
                  <a:pt x="8403201" y="24756"/>
                  <a:pt x="8410187" y="12655"/>
                </a:cubicBezTo>
                <a:cubicBezTo>
                  <a:pt x="8413681" y="6604"/>
                  <a:pt x="8419296" y="2542"/>
                  <a:pt x="8425550" y="866"/>
                </a:cubicBezTo>
                <a:close/>
                <a:moveTo>
                  <a:pt x="8142701" y="866"/>
                </a:moveTo>
                <a:cubicBezTo>
                  <a:pt x="8148956" y="-809"/>
                  <a:pt x="8155850" y="-99"/>
                  <a:pt x="8161900" y="3394"/>
                </a:cubicBezTo>
                <a:cubicBezTo>
                  <a:pt x="8225741" y="40252"/>
                  <a:pt x="8289580" y="77111"/>
                  <a:pt x="8353421" y="113970"/>
                </a:cubicBezTo>
                <a:lnTo>
                  <a:pt x="8358883" y="121088"/>
                </a:lnTo>
                <a:lnTo>
                  <a:pt x="8362681" y="124002"/>
                </a:lnTo>
                <a:lnTo>
                  <a:pt x="8363005" y="126459"/>
                </a:lnTo>
                <a:lnTo>
                  <a:pt x="8365209" y="129333"/>
                </a:lnTo>
                <a:lnTo>
                  <a:pt x="8364296" y="136269"/>
                </a:lnTo>
                <a:lnTo>
                  <a:pt x="8365209" y="143201"/>
                </a:lnTo>
                <a:lnTo>
                  <a:pt x="8363006" y="146073"/>
                </a:lnTo>
                <a:lnTo>
                  <a:pt x="8362682" y="148531"/>
                </a:lnTo>
                <a:lnTo>
                  <a:pt x="8362681" y="148530"/>
                </a:lnTo>
                <a:lnTo>
                  <a:pt x="8358885" y="151443"/>
                </a:lnTo>
                <a:lnTo>
                  <a:pt x="8353421" y="158564"/>
                </a:lnTo>
                <a:cubicBezTo>
                  <a:pt x="8289580" y="195423"/>
                  <a:pt x="8225739" y="232280"/>
                  <a:pt x="8161899" y="269138"/>
                </a:cubicBezTo>
                <a:cubicBezTo>
                  <a:pt x="8149798" y="276125"/>
                  <a:pt x="8134323" y="271979"/>
                  <a:pt x="8127337" y="259878"/>
                </a:cubicBezTo>
                <a:lnTo>
                  <a:pt x="8127338" y="259878"/>
                </a:lnTo>
                <a:cubicBezTo>
                  <a:pt x="8120352" y="247777"/>
                  <a:pt x="8124498" y="232303"/>
                  <a:pt x="8136599" y="225316"/>
                </a:cubicBezTo>
                <a:lnTo>
                  <a:pt x="8290838" y="136266"/>
                </a:lnTo>
                <a:lnTo>
                  <a:pt x="8136599" y="47216"/>
                </a:lnTo>
                <a:cubicBezTo>
                  <a:pt x="8124498" y="40230"/>
                  <a:pt x="8120352" y="24756"/>
                  <a:pt x="8127338" y="12655"/>
                </a:cubicBezTo>
                <a:cubicBezTo>
                  <a:pt x="8130832" y="6604"/>
                  <a:pt x="8136447" y="2542"/>
                  <a:pt x="8142701" y="866"/>
                </a:cubicBezTo>
                <a:close/>
                <a:moveTo>
                  <a:pt x="7849504" y="866"/>
                </a:moveTo>
                <a:cubicBezTo>
                  <a:pt x="7855759" y="-809"/>
                  <a:pt x="7862653" y="-99"/>
                  <a:pt x="7868703" y="3394"/>
                </a:cubicBezTo>
                <a:cubicBezTo>
                  <a:pt x="7932544" y="40252"/>
                  <a:pt x="7996383" y="77111"/>
                  <a:pt x="8060224" y="113970"/>
                </a:cubicBezTo>
                <a:lnTo>
                  <a:pt x="8065686" y="121087"/>
                </a:lnTo>
                <a:lnTo>
                  <a:pt x="8069484" y="124002"/>
                </a:lnTo>
                <a:lnTo>
                  <a:pt x="8069808" y="126460"/>
                </a:lnTo>
                <a:lnTo>
                  <a:pt x="8072012" y="129333"/>
                </a:lnTo>
                <a:lnTo>
                  <a:pt x="8071099" y="136268"/>
                </a:lnTo>
                <a:lnTo>
                  <a:pt x="8072012" y="143201"/>
                </a:lnTo>
                <a:lnTo>
                  <a:pt x="8069809" y="146073"/>
                </a:lnTo>
                <a:lnTo>
                  <a:pt x="8069485" y="148531"/>
                </a:lnTo>
                <a:lnTo>
                  <a:pt x="8069484" y="148530"/>
                </a:lnTo>
                <a:lnTo>
                  <a:pt x="8065688" y="151443"/>
                </a:lnTo>
                <a:lnTo>
                  <a:pt x="8060224" y="158564"/>
                </a:lnTo>
                <a:cubicBezTo>
                  <a:pt x="7996383" y="195423"/>
                  <a:pt x="7932542" y="232280"/>
                  <a:pt x="7868702" y="269138"/>
                </a:cubicBezTo>
                <a:cubicBezTo>
                  <a:pt x="7856601" y="276125"/>
                  <a:pt x="7841126" y="271979"/>
                  <a:pt x="7834140" y="259878"/>
                </a:cubicBezTo>
                <a:lnTo>
                  <a:pt x="7834141" y="259878"/>
                </a:lnTo>
                <a:cubicBezTo>
                  <a:pt x="7827155" y="247777"/>
                  <a:pt x="7831301" y="232303"/>
                  <a:pt x="7843402" y="225316"/>
                </a:cubicBezTo>
                <a:lnTo>
                  <a:pt x="7997641" y="136266"/>
                </a:lnTo>
                <a:lnTo>
                  <a:pt x="7843402" y="47216"/>
                </a:lnTo>
                <a:cubicBezTo>
                  <a:pt x="7831301" y="40230"/>
                  <a:pt x="7827155" y="24756"/>
                  <a:pt x="7834141" y="12655"/>
                </a:cubicBezTo>
                <a:cubicBezTo>
                  <a:pt x="7837635" y="6604"/>
                  <a:pt x="7843250" y="2542"/>
                  <a:pt x="7849504" y="866"/>
                </a:cubicBezTo>
                <a:close/>
                <a:moveTo>
                  <a:pt x="7590801" y="866"/>
                </a:moveTo>
                <a:cubicBezTo>
                  <a:pt x="7597056" y="-809"/>
                  <a:pt x="7603950" y="-99"/>
                  <a:pt x="7610000" y="3394"/>
                </a:cubicBezTo>
                <a:cubicBezTo>
                  <a:pt x="7673841" y="40252"/>
                  <a:pt x="7737680" y="77111"/>
                  <a:pt x="7801521" y="113970"/>
                </a:cubicBezTo>
                <a:lnTo>
                  <a:pt x="7806983" y="121087"/>
                </a:lnTo>
                <a:lnTo>
                  <a:pt x="7810782" y="124002"/>
                </a:lnTo>
                <a:lnTo>
                  <a:pt x="7811105" y="126460"/>
                </a:lnTo>
                <a:lnTo>
                  <a:pt x="7813310" y="129333"/>
                </a:lnTo>
                <a:lnTo>
                  <a:pt x="7812396" y="136269"/>
                </a:lnTo>
                <a:lnTo>
                  <a:pt x="7813309" y="143201"/>
                </a:lnTo>
                <a:lnTo>
                  <a:pt x="7811106" y="146072"/>
                </a:lnTo>
                <a:lnTo>
                  <a:pt x="7810782" y="148531"/>
                </a:lnTo>
                <a:lnTo>
                  <a:pt x="7810782" y="148530"/>
                </a:lnTo>
                <a:lnTo>
                  <a:pt x="7806984" y="151444"/>
                </a:lnTo>
                <a:lnTo>
                  <a:pt x="7801521" y="158564"/>
                </a:lnTo>
                <a:cubicBezTo>
                  <a:pt x="7737680" y="195423"/>
                  <a:pt x="7673840" y="232280"/>
                  <a:pt x="7609999" y="269138"/>
                </a:cubicBezTo>
                <a:cubicBezTo>
                  <a:pt x="7597898" y="276125"/>
                  <a:pt x="7582423" y="271979"/>
                  <a:pt x="7575437" y="259878"/>
                </a:cubicBezTo>
                <a:lnTo>
                  <a:pt x="7575438" y="259878"/>
                </a:lnTo>
                <a:cubicBezTo>
                  <a:pt x="7568452" y="247777"/>
                  <a:pt x="7572598" y="232303"/>
                  <a:pt x="7584699" y="225316"/>
                </a:cubicBezTo>
                <a:lnTo>
                  <a:pt x="7738938" y="136266"/>
                </a:lnTo>
                <a:lnTo>
                  <a:pt x="7584699" y="47216"/>
                </a:lnTo>
                <a:cubicBezTo>
                  <a:pt x="7572598" y="40230"/>
                  <a:pt x="7568452" y="24756"/>
                  <a:pt x="7575438" y="12655"/>
                </a:cubicBezTo>
                <a:cubicBezTo>
                  <a:pt x="7578932" y="6604"/>
                  <a:pt x="7584547" y="2542"/>
                  <a:pt x="7590801" y="866"/>
                </a:cubicBezTo>
                <a:close/>
                <a:moveTo>
                  <a:pt x="7318300" y="866"/>
                </a:moveTo>
                <a:cubicBezTo>
                  <a:pt x="7324555" y="-809"/>
                  <a:pt x="7331449" y="-99"/>
                  <a:pt x="7337499" y="3394"/>
                </a:cubicBezTo>
                <a:cubicBezTo>
                  <a:pt x="7401340" y="40252"/>
                  <a:pt x="7465179" y="77111"/>
                  <a:pt x="7529020" y="113970"/>
                </a:cubicBezTo>
                <a:lnTo>
                  <a:pt x="7534482" y="121087"/>
                </a:lnTo>
                <a:lnTo>
                  <a:pt x="7538281" y="124002"/>
                </a:lnTo>
                <a:lnTo>
                  <a:pt x="7538604" y="126460"/>
                </a:lnTo>
                <a:lnTo>
                  <a:pt x="7540809" y="129333"/>
                </a:lnTo>
                <a:lnTo>
                  <a:pt x="7539896" y="136269"/>
                </a:lnTo>
                <a:lnTo>
                  <a:pt x="7540808" y="143201"/>
                </a:lnTo>
                <a:lnTo>
                  <a:pt x="7538605" y="146073"/>
                </a:lnTo>
                <a:lnTo>
                  <a:pt x="7538281" y="148531"/>
                </a:lnTo>
                <a:lnTo>
                  <a:pt x="7538281" y="148530"/>
                </a:lnTo>
                <a:lnTo>
                  <a:pt x="7534483" y="151444"/>
                </a:lnTo>
                <a:lnTo>
                  <a:pt x="7529020" y="158564"/>
                </a:lnTo>
                <a:cubicBezTo>
                  <a:pt x="7465179" y="195423"/>
                  <a:pt x="7401339" y="232280"/>
                  <a:pt x="7337498" y="269138"/>
                </a:cubicBezTo>
                <a:cubicBezTo>
                  <a:pt x="7325397" y="276125"/>
                  <a:pt x="7309922" y="271979"/>
                  <a:pt x="7302936" y="259878"/>
                </a:cubicBezTo>
                <a:lnTo>
                  <a:pt x="7302937" y="259878"/>
                </a:lnTo>
                <a:cubicBezTo>
                  <a:pt x="7295951" y="247777"/>
                  <a:pt x="7300097" y="232303"/>
                  <a:pt x="7312198" y="225316"/>
                </a:cubicBezTo>
                <a:lnTo>
                  <a:pt x="7466437" y="136266"/>
                </a:lnTo>
                <a:lnTo>
                  <a:pt x="7312198" y="47216"/>
                </a:lnTo>
                <a:cubicBezTo>
                  <a:pt x="7300097" y="40230"/>
                  <a:pt x="7295951" y="24756"/>
                  <a:pt x="7302937" y="12655"/>
                </a:cubicBezTo>
                <a:cubicBezTo>
                  <a:pt x="7306431" y="6604"/>
                  <a:pt x="7312046" y="2542"/>
                  <a:pt x="7318300" y="866"/>
                </a:cubicBezTo>
                <a:close/>
                <a:moveTo>
                  <a:pt x="7035451" y="866"/>
                </a:moveTo>
                <a:cubicBezTo>
                  <a:pt x="7041706" y="-809"/>
                  <a:pt x="7048600" y="-99"/>
                  <a:pt x="7054650" y="3394"/>
                </a:cubicBezTo>
                <a:cubicBezTo>
                  <a:pt x="7118491" y="40252"/>
                  <a:pt x="7182330" y="77111"/>
                  <a:pt x="7246171" y="113970"/>
                </a:cubicBezTo>
                <a:lnTo>
                  <a:pt x="7251633" y="121087"/>
                </a:lnTo>
                <a:lnTo>
                  <a:pt x="7255432" y="124002"/>
                </a:lnTo>
                <a:lnTo>
                  <a:pt x="7255755" y="126460"/>
                </a:lnTo>
                <a:lnTo>
                  <a:pt x="7257960" y="129333"/>
                </a:lnTo>
                <a:lnTo>
                  <a:pt x="7257047" y="136269"/>
                </a:lnTo>
                <a:lnTo>
                  <a:pt x="7257959" y="143201"/>
                </a:lnTo>
                <a:lnTo>
                  <a:pt x="7255756" y="146072"/>
                </a:lnTo>
                <a:lnTo>
                  <a:pt x="7255432" y="148531"/>
                </a:lnTo>
                <a:lnTo>
                  <a:pt x="7255432" y="148530"/>
                </a:lnTo>
                <a:lnTo>
                  <a:pt x="7251634" y="151444"/>
                </a:lnTo>
                <a:lnTo>
                  <a:pt x="7246171" y="158564"/>
                </a:lnTo>
                <a:cubicBezTo>
                  <a:pt x="7182330" y="195423"/>
                  <a:pt x="7118490" y="232280"/>
                  <a:pt x="7054649" y="269138"/>
                </a:cubicBezTo>
                <a:cubicBezTo>
                  <a:pt x="7042548" y="276125"/>
                  <a:pt x="7027073" y="271979"/>
                  <a:pt x="7020087" y="259878"/>
                </a:cubicBezTo>
                <a:lnTo>
                  <a:pt x="7020088" y="259878"/>
                </a:lnTo>
                <a:cubicBezTo>
                  <a:pt x="7013102" y="247777"/>
                  <a:pt x="7017248" y="232303"/>
                  <a:pt x="7029349" y="225316"/>
                </a:cubicBezTo>
                <a:lnTo>
                  <a:pt x="7183588" y="136266"/>
                </a:lnTo>
                <a:lnTo>
                  <a:pt x="7029349" y="47216"/>
                </a:lnTo>
                <a:cubicBezTo>
                  <a:pt x="7017248" y="40230"/>
                  <a:pt x="7013102" y="24756"/>
                  <a:pt x="7020088" y="12655"/>
                </a:cubicBezTo>
                <a:cubicBezTo>
                  <a:pt x="7023581" y="6604"/>
                  <a:pt x="7029197" y="2542"/>
                  <a:pt x="7035451" y="866"/>
                </a:cubicBezTo>
                <a:close/>
                <a:moveTo>
                  <a:pt x="6742254" y="866"/>
                </a:moveTo>
                <a:cubicBezTo>
                  <a:pt x="6748509" y="-809"/>
                  <a:pt x="6755403" y="-99"/>
                  <a:pt x="6761453" y="3394"/>
                </a:cubicBezTo>
                <a:cubicBezTo>
                  <a:pt x="6825294" y="40252"/>
                  <a:pt x="6889133" y="77111"/>
                  <a:pt x="6952974" y="113970"/>
                </a:cubicBezTo>
                <a:lnTo>
                  <a:pt x="6958436" y="121087"/>
                </a:lnTo>
                <a:lnTo>
                  <a:pt x="6962235" y="124002"/>
                </a:lnTo>
                <a:lnTo>
                  <a:pt x="6962558" y="126460"/>
                </a:lnTo>
                <a:lnTo>
                  <a:pt x="6964763" y="129333"/>
                </a:lnTo>
                <a:lnTo>
                  <a:pt x="6963849" y="136269"/>
                </a:lnTo>
                <a:lnTo>
                  <a:pt x="6964762" y="143201"/>
                </a:lnTo>
                <a:lnTo>
                  <a:pt x="6962559" y="146072"/>
                </a:lnTo>
                <a:lnTo>
                  <a:pt x="6962235" y="148531"/>
                </a:lnTo>
                <a:lnTo>
                  <a:pt x="6962235" y="148530"/>
                </a:lnTo>
                <a:lnTo>
                  <a:pt x="6958437" y="151444"/>
                </a:lnTo>
                <a:lnTo>
                  <a:pt x="6952974" y="158564"/>
                </a:lnTo>
                <a:cubicBezTo>
                  <a:pt x="6889133" y="195423"/>
                  <a:pt x="6825293" y="232280"/>
                  <a:pt x="6761452" y="269138"/>
                </a:cubicBezTo>
                <a:cubicBezTo>
                  <a:pt x="6749351" y="276125"/>
                  <a:pt x="6733876" y="271979"/>
                  <a:pt x="6726890" y="259878"/>
                </a:cubicBezTo>
                <a:lnTo>
                  <a:pt x="6726891" y="259878"/>
                </a:lnTo>
                <a:cubicBezTo>
                  <a:pt x="6719905" y="247777"/>
                  <a:pt x="6724051" y="232303"/>
                  <a:pt x="6736152" y="225316"/>
                </a:cubicBezTo>
                <a:lnTo>
                  <a:pt x="6890391" y="136266"/>
                </a:lnTo>
                <a:lnTo>
                  <a:pt x="6736152" y="47216"/>
                </a:lnTo>
                <a:cubicBezTo>
                  <a:pt x="6724051" y="40230"/>
                  <a:pt x="6719905" y="24756"/>
                  <a:pt x="6726891" y="12655"/>
                </a:cubicBezTo>
                <a:cubicBezTo>
                  <a:pt x="6730384" y="6604"/>
                  <a:pt x="6736000" y="2542"/>
                  <a:pt x="6742254" y="866"/>
                </a:cubicBezTo>
                <a:close/>
                <a:moveTo>
                  <a:pt x="6466304" y="866"/>
                </a:moveTo>
                <a:cubicBezTo>
                  <a:pt x="6472559" y="-809"/>
                  <a:pt x="6479453" y="-99"/>
                  <a:pt x="6485503" y="3394"/>
                </a:cubicBezTo>
                <a:cubicBezTo>
                  <a:pt x="6549344" y="40252"/>
                  <a:pt x="6613183" y="77111"/>
                  <a:pt x="6677024" y="113970"/>
                </a:cubicBezTo>
                <a:lnTo>
                  <a:pt x="6682486" y="121087"/>
                </a:lnTo>
                <a:lnTo>
                  <a:pt x="6686285" y="124002"/>
                </a:lnTo>
                <a:lnTo>
                  <a:pt x="6686608" y="126460"/>
                </a:lnTo>
                <a:lnTo>
                  <a:pt x="6688813" y="129333"/>
                </a:lnTo>
                <a:lnTo>
                  <a:pt x="6687899" y="136269"/>
                </a:lnTo>
                <a:lnTo>
                  <a:pt x="6688812" y="143201"/>
                </a:lnTo>
                <a:lnTo>
                  <a:pt x="6686609" y="146073"/>
                </a:lnTo>
                <a:lnTo>
                  <a:pt x="6686285" y="148531"/>
                </a:lnTo>
                <a:lnTo>
                  <a:pt x="6686285" y="148530"/>
                </a:lnTo>
                <a:lnTo>
                  <a:pt x="6682487" y="151444"/>
                </a:lnTo>
                <a:lnTo>
                  <a:pt x="6677024" y="158564"/>
                </a:lnTo>
                <a:cubicBezTo>
                  <a:pt x="6613183" y="195423"/>
                  <a:pt x="6549343" y="232280"/>
                  <a:pt x="6485502" y="269138"/>
                </a:cubicBezTo>
                <a:cubicBezTo>
                  <a:pt x="6473401" y="276125"/>
                  <a:pt x="6457926" y="271979"/>
                  <a:pt x="6450940" y="259878"/>
                </a:cubicBezTo>
                <a:lnTo>
                  <a:pt x="6450941" y="259878"/>
                </a:lnTo>
                <a:cubicBezTo>
                  <a:pt x="6443955" y="247777"/>
                  <a:pt x="6448101" y="232303"/>
                  <a:pt x="6460202" y="225316"/>
                </a:cubicBezTo>
                <a:lnTo>
                  <a:pt x="6614441" y="136266"/>
                </a:lnTo>
                <a:lnTo>
                  <a:pt x="6460202" y="47216"/>
                </a:lnTo>
                <a:cubicBezTo>
                  <a:pt x="6448101" y="40230"/>
                  <a:pt x="6443955" y="24756"/>
                  <a:pt x="6450941" y="12655"/>
                </a:cubicBezTo>
                <a:cubicBezTo>
                  <a:pt x="6454434" y="6604"/>
                  <a:pt x="6460050" y="2542"/>
                  <a:pt x="6466304" y="866"/>
                </a:cubicBezTo>
                <a:close/>
                <a:moveTo>
                  <a:pt x="6193803" y="866"/>
                </a:moveTo>
                <a:cubicBezTo>
                  <a:pt x="6200058" y="-809"/>
                  <a:pt x="6206952" y="-99"/>
                  <a:pt x="6213002" y="3394"/>
                </a:cubicBezTo>
                <a:cubicBezTo>
                  <a:pt x="6276843" y="40252"/>
                  <a:pt x="6340682" y="77111"/>
                  <a:pt x="6404523" y="113970"/>
                </a:cubicBezTo>
                <a:lnTo>
                  <a:pt x="6409985" y="121087"/>
                </a:lnTo>
                <a:lnTo>
                  <a:pt x="6413784" y="124002"/>
                </a:lnTo>
                <a:lnTo>
                  <a:pt x="6414107" y="126460"/>
                </a:lnTo>
                <a:lnTo>
                  <a:pt x="6416312" y="129333"/>
                </a:lnTo>
                <a:lnTo>
                  <a:pt x="6415398" y="136269"/>
                </a:lnTo>
                <a:lnTo>
                  <a:pt x="6416311" y="143201"/>
                </a:lnTo>
                <a:lnTo>
                  <a:pt x="6414108" y="146072"/>
                </a:lnTo>
                <a:lnTo>
                  <a:pt x="6413784" y="148531"/>
                </a:lnTo>
                <a:lnTo>
                  <a:pt x="6413784" y="148530"/>
                </a:lnTo>
                <a:lnTo>
                  <a:pt x="6409986" y="151444"/>
                </a:lnTo>
                <a:lnTo>
                  <a:pt x="6404523" y="158564"/>
                </a:lnTo>
                <a:cubicBezTo>
                  <a:pt x="6340682" y="195423"/>
                  <a:pt x="6276842" y="232280"/>
                  <a:pt x="6213001" y="269138"/>
                </a:cubicBezTo>
                <a:cubicBezTo>
                  <a:pt x="6200900" y="276125"/>
                  <a:pt x="6185425" y="271979"/>
                  <a:pt x="6178439" y="259878"/>
                </a:cubicBezTo>
                <a:lnTo>
                  <a:pt x="6178440" y="259878"/>
                </a:lnTo>
                <a:cubicBezTo>
                  <a:pt x="6171454" y="247777"/>
                  <a:pt x="6175600" y="232303"/>
                  <a:pt x="6187701" y="225316"/>
                </a:cubicBezTo>
                <a:lnTo>
                  <a:pt x="6341940" y="136266"/>
                </a:lnTo>
                <a:lnTo>
                  <a:pt x="6187701" y="47216"/>
                </a:lnTo>
                <a:cubicBezTo>
                  <a:pt x="6175600" y="40230"/>
                  <a:pt x="6171454" y="24756"/>
                  <a:pt x="6178440" y="12655"/>
                </a:cubicBezTo>
                <a:cubicBezTo>
                  <a:pt x="6181934" y="6604"/>
                  <a:pt x="6187549" y="2542"/>
                  <a:pt x="6193803" y="866"/>
                </a:cubicBezTo>
                <a:close/>
                <a:moveTo>
                  <a:pt x="5910954" y="866"/>
                </a:moveTo>
                <a:cubicBezTo>
                  <a:pt x="5917209" y="-809"/>
                  <a:pt x="5924103" y="-99"/>
                  <a:pt x="5930153" y="3394"/>
                </a:cubicBezTo>
                <a:cubicBezTo>
                  <a:pt x="5993994" y="40252"/>
                  <a:pt x="6057833" y="77111"/>
                  <a:pt x="6121674" y="113970"/>
                </a:cubicBezTo>
                <a:lnTo>
                  <a:pt x="6127136" y="121087"/>
                </a:lnTo>
                <a:lnTo>
                  <a:pt x="6130935" y="124002"/>
                </a:lnTo>
                <a:lnTo>
                  <a:pt x="6131258" y="126460"/>
                </a:lnTo>
                <a:lnTo>
                  <a:pt x="6133463" y="129333"/>
                </a:lnTo>
                <a:lnTo>
                  <a:pt x="6132549" y="136269"/>
                </a:lnTo>
                <a:lnTo>
                  <a:pt x="6133462" y="143201"/>
                </a:lnTo>
                <a:lnTo>
                  <a:pt x="6131259" y="146072"/>
                </a:lnTo>
                <a:lnTo>
                  <a:pt x="6130935" y="148531"/>
                </a:lnTo>
                <a:lnTo>
                  <a:pt x="6130935" y="148530"/>
                </a:lnTo>
                <a:lnTo>
                  <a:pt x="6127137" y="151444"/>
                </a:lnTo>
                <a:lnTo>
                  <a:pt x="6121674" y="158564"/>
                </a:lnTo>
                <a:cubicBezTo>
                  <a:pt x="6057833" y="195423"/>
                  <a:pt x="5993993" y="232280"/>
                  <a:pt x="5930152" y="269138"/>
                </a:cubicBezTo>
                <a:cubicBezTo>
                  <a:pt x="5918051" y="276125"/>
                  <a:pt x="5902576" y="271979"/>
                  <a:pt x="5895590" y="259878"/>
                </a:cubicBezTo>
                <a:lnTo>
                  <a:pt x="5895591" y="259878"/>
                </a:lnTo>
                <a:cubicBezTo>
                  <a:pt x="5888605" y="247777"/>
                  <a:pt x="5892751" y="232303"/>
                  <a:pt x="5904852" y="225316"/>
                </a:cubicBezTo>
                <a:lnTo>
                  <a:pt x="6059091" y="136266"/>
                </a:lnTo>
                <a:lnTo>
                  <a:pt x="5904852" y="47216"/>
                </a:lnTo>
                <a:cubicBezTo>
                  <a:pt x="5892751" y="40230"/>
                  <a:pt x="5888605" y="24756"/>
                  <a:pt x="5895591" y="12655"/>
                </a:cubicBezTo>
                <a:cubicBezTo>
                  <a:pt x="5899085" y="6604"/>
                  <a:pt x="5904700" y="2542"/>
                  <a:pt x="5910954" y="866"/>
                </a:cubicBezTo>
                <a:close/>
                <a:moveTo>
                  <a:pt x="5617757" y="866"/>
                </a:moveTo>
                <a:cubicBezTo>
                  <a:pt x="5624012" y="-809"/>
                  <a:pt x="5630906" y="-99"/>
                  <a:pt x="5636956" y="3394"/>
                </a:cubicBezTo>
                <a:cubicBezTo>
                  <a:pt x="5700797" y="40252"/>
                  <a:pt x="5764636" y="77111"/>
                  <a:pt x="5828477" y="113970"/>
                </a:cubicBezTo>
                <a:lnTo>
                  <a:pt x="5833939" y="121087"/>
                </a:lnTo>
                <a:lnTo>
                  <a:pt x="5837738" y="124002"/>
                </a:lnTo>
                <a:lnTo>
                  <a:pt x="5838061" y="126460"/>
                </a:lnTo>
                <a:lnTo>
                  <a:pt x="5840266" y="129333"/>
                </a:lnTo>
                <a:lnTo>
                  <a:pt x="5839353" y="136269"/>
                </a:lnTo>
                <a:lnTo>
                  <a:pt x="5840265" y="143201"/>
                </a:lnTo>
                <a:lnTo>
                  <a:pt x="5838062" y="146072"/>
                </a:lnTo>
                <a:lnTo>
                  <a:pt x="5837738" y="148531"/>
                </a:lnTo>
                <a:lnTo>
                  <a:pt x="5837738" y="148530"/>
                </a:lnTo>
                <a:lnTo>
                  <a:pt x="5833940" y="151444"/>
                </a:lnTo>
                <a:lnTo>
                  <a:pt x="5828477" y="158564"/>
                </a:lnTo>
                <a:cubicBezTo>
                  <a:pt x="5764636" y="195423"/>
                  <a:pt x="5700796" y="232280"/>
                  <a:pt x="5636955" y="269138"/>
                </a:cubicBezTo>
                <a:cubicBezTo>
                  <a:pt x="5624854" y="276125"/>
                  <a:pt x="5609379" y="271979"/>
                  <a:pt x="5602393" y="259878"/>
                </a:cubicBezTo>
                <a:lnTo>
                  <a:pt x="5602394" y="259878"/>
                </a:lnTo>
                <a:cubicBezTo>
                  <a:pt x="5595408" y="247777"/>
                  <a:pt x="5599554" y="232303"/>
                  <a:pt x="5611655" y="225316"/>
                </a:cubicBezTo>
                <a:lnTo>
                  <a:pt x="5765894" y="136266"/>
                </a:lnTo>
                <a:lnTo>
                  <a:pt x="5611655" y="47216"/>
                </a:lnTo>
                <a:cubicBezTo>
                  <a:pt x="5599554" y="40230"/>
                  <a:pt x="5595408" y="24756"/>
                  <a:pt x="5602394" y="12655"/>
                </a:cubicBezTo>
                <a:cubicBezTo>
                  <a:pt x="5605887" y="6604"/>
                  <a:pt x="5611503" y="2542"/>
                  <a:pt x="5617757" y="866"/>
                </a:cubicBezTo>
                <a:close/>
                <a:moveTo>
                  <a:pt x="5348706" y="866"/>
                </a:moveTo>
                <a:cubicBezTo>
                  <a:pt x="5354961" y="-809"/>
                  <a:pt x="5361855" y="-99"/>
                  <a:pt x="5367905" y="3394"/>
                </a:cubicBezTo>
                <a:cubicBezTo>
                  <a:pt x="5431746" y="40252"/>
                  <a:pt x="5495585" y="77111"/>
                  <a:pt x="5559426" y="113970"/>
                </a:cubicBezTo>
                <a:lnTo>
                  <a:pt x="5564888" y="121087"/>
                </a:lnTo>
                <a:lnTo>
                  <a:pt x="5568687" y="124002"/>
                </a:lnTo>
                <a:lnTo>
                  <a:pt x="5569010" y="126460"/>
                </a:lnTo>
                <a:lnTo>
                  <a:pt x="5571214" y="129333"/>
                </a:lnTo>
                <a:lnTo>
                  <a:pt x="5570301" y="136269"/>
                </a:lnTo>
                <a:lnTo>
                  <a:pt x="5571214" y="143201"/>
                </a:lnTo>
                <a:lnTo>
                  <a:pt x="5569011" y="146072"/>
                </a:lnTo>
                <a:lnTo>
                  <a:pt x="5568687" y="148531"/>
                </a:lnTo>
                <a:lnTo>
                  <a:pt x="5568687" y="148530"/>
                </a:lnTo>
                <a:lnTo>
                  <a:pt x="5564889" y="151444"/>
                </a:lnTo>
                <a:lnTo>
                  <a:pt x="5559426" y="158564"/>
                </a:lnTo>
                <a:cubicBezTo>
                  <a:pt x="5495585" y="195423"/>
                  <a:pt x="5431745" y="232280"/>
                  <a:pt x="5367904" y="269138"/>
                </a:cubicBezTo>
                <a:cubicBezTo>
                  <a:pt x="5355803" y="276125"/>
                  <a:pt x="5340328" y="271979"/>
                  <a:pt x="5333342" y="259878"/>
                </a:cubicBezTo>
                <a:lnTo>
                  <a:pt x="5333343" y="259878"/>
                </a:lnTo>
                <a:cubicBezTo>
                  <a:pt x="5326357" y="247777"/>
                  <a:pt x="5330503" y="232303"/>
                  <a:pt x="5342604" y="225316"/>
                </a:cubicBezTo>
                <a:lnTo>
                  <a:pt x="5496843" y="136266"/>
                </a:lnTo>
                <a:lnTo>
                  <a:pt x="5342604" y="47216"/>
                </a:lnTo>
                <a:cubicBezTo>
                  <a:pt x="5330503" y="40230"/>
                  <a:pt x="5326357" y="24756"/>
                  <a:pt x="5333343" y="12655"/>
                </a:cubicBezTo>
                <a:cubicBezTo>
                  <a:pt x="5336837" y="6604"/>
                  <a:pt x="5342452" y="2542"/>
                  <a:pt x="5348706" y="866"/>
                </a:cubicBezTo>
                <a:close/>
                <a:moveTo>
                  <a:pt x="5076205" y="866"/>
                </a:moveTo>
                <a:cubicBezTo>
                  <a:pt x="5082460" y="-809"/>
                  <a:pt x="5089354" y="-99"/>
                  <a:pt x="5095404" y="3394"/>
                </a:cubicBezTo>
                <a:cubicBezTo>
                  <a:pt x="5159245" y="40252"/>
                  <a:pt x="5223084" y="77111"/>
                  <a:pt x="5286925" y="113970"/>
                </a:cubicBezTo>
                <a:lnTo>
                  <a:pt x="5292387" y="121087"/>
                </a:lnTo>
                <a:lnTo>
                  <a:pt x="5296186" y="124002"/>
                </a:lnTo>
                <a:lnTo>
                  <a:pt x="5296509" y="126460"/>
                </a:lnTo>
                <a:lnTo>
                  <a:pt x="5298714" y="129333"/>
                </a:lnTo>
                <a:lnTo>
                  <a:pt x="5297800" y="136269"/>
                </a:lnTo>
                <a:lnTo>
                  <a:pt x="5298713" y="143201"/>
                </a:lnTo>
                <a:lnTo>
                  <a:pt x="5296510" y="146072"/>
                </a:lnTo>
                <a:lnTo>
                  <a:pt x="5296186" y="148531"/>
                </a:lnTo>
                <a:lnTo>
                  <a:pt x="5296186" y="148530"/>
                </a:lnTo>
                <a:lnTo>
                  <a:pt x="5292388" y="151444"/>
                </a:lnTo>
                <a:lnTo>
                  <a:pt x="5286925" y="158564"/>
                </a:lnTo>
                <a:cubicBezTo>
                  <a:pt x="5223084" y="195423"/>
                  <a:pt x="5159244" y="232280"/>
                  <a:pt x="5095403" y="269138"/>
                </a:cubicBezTo>
                <a:cubicBezTo>
                  <a:pt x="5083302" y="276125"/>
                  <a:pt x="5067827" y="271979"/>
                  <a:pt x="5060841" y="259878"/>
                </a:cubicBezTo>
                <a:lnTo>
                  <a:pt x="5060842" y="259878"/>
                </a:lnTo>
                <a:cubicBezTo>
                  <a:pt x="5053856" y="247777"/>
                  <a:pt x="5058002" y="232303"/>
                  <a:pt x="5070103" y="225316"/>
                </a:cubicBezTo>
                <a:lnTo>
                  <a:pt x="5224342" y="136266"/>
                </a:lnTo>
                <a:lnTo>
                  <a:pt x="5070103" y="47216"/>
                </a:lnTo>
                <a:cubicBezTo>
                  <a:pt x="5058002" y="40230"/>
                  <a:pt x="5053856" y="24756"/>
                  <a:pt x="5060842" y="12655"/>
                </a:cubicBezTo>
                <a:cubicBezTo>
                  <a:pt x="5064335" y="6604"/>
                  <a:pt x="5069951" y="2542"/>
                  <a:pt x="5076205" y="866"/>
                </a:cubicBezTo>
                <a:close/>
                <a:moveTo>
                  <a:pt x="4793356" y="866"/>
                </a:moveTo>
                <a:cubicBezTo>
                  <a:pt x="4799611" y="-809"/>
                  <a:pt x="4806505" y="-99"/>
                  <a:pt x="4812555" y="3394"/>
                </a:cubicBezTo>
                <a:cubicBezTo>
                  <a:pt x="4876396" y="40252"/>
                  <a:pt x="4940235" y="77111"/>
                  <a:pt x="5004076" y="113970"/>
                </a:cubicBezTo>
                <a:lnTo>
                  <a:pt x="5009538" y="121087"/>
                </a:lnTo>
                <a:lnTo>
                  <a:pt x="5013337" y="124002"/>
                </a:lnTo>
                <a:lnTo>
                  <a:pt x="5013660" y="126460"/>
                </a:lnTo>
                <a:lnTo>
                  <a:pt x="5015865" y="129333"/>
                </a:lnTo>
                <a:lnTo>
                  <a:pt x="5014952" y="136269"/>
                </a:lnTo>
                <a:lnTo>
                  <a:pt x="5015864" y="143201"/>
                </a:lnTo>
                <a:lnTo>
                  <a:pt x="5013661" y="146072"/>
                </a:lnTo>
                <a:lnTo>
                  <a:pt x="5013337" y="148531"/>
                </a:lnTo>
                <a:lnTo>
                  <a:pt x="5013337" y="148530"/>
                </a:lnTo>
                <a:lnTo>
                  <a:pt x="5009539" y="151444"/>
                </a:lnTo>
                <a:lnTo>
                  <a:pt x="5004076" y="158564"/>
                </a:lnTo>
                <a:cubicBezTo>
                  <a:pt x="4940235" y="195423"/>
                  <a:pt x="4876395" y="232280"/>
                  <a:pt x="4812554" y="269138"/>
                </a:cubicBezTo>
                <a:cubicBezTo>
                  <a:pt x="4800453" y="276125"/>
                  <a:pt x="4784978" y="271979"/>
                  <a:pt x="4777992" y="259878"/>
                </a:cubicBezTo>
                <a:lnTo>
                  <a:pt x="4777993" y="259878"/>
                </a:lnTo>
                <a:cubicBezTo>
                  <a:pt x="4771007" y="247777"/>
                  <a:pt x="4775153" y="232303"/>
                  <a:pt x="4787254" y="225316"/>
                </a:cubicBezTo>
                <a:lnTo>
                  <a:pt x="4941493" y="136266"/>
                </a:lnTo>
                <a:lnTo>
                  <a:pt x="4787254" y="47216"/>
                </a:lnTo>
                <a:cubicBezTo>
                  <a:pt x="4775153" y="40230"/>
                  <a:pt x="4771007" y="24756"/>
                  <a:pt x="4777993" y="12655"/>
                </a:cubicBezTo>
                <a:cubicBezTo>
                  <a:pt x="4781487" y="6604"/>
                  <a:pt x="4787102" y="2542"/>
                  <a:pt x="4793356" y="866"/>
                </a:cubicBezTo>
                <a:close/>
                <a:moveTo>
                  <a:pt x="4500159" y="866"/>
                </a:moveTo>
                <a:cubicBezTo>
                  <a:pt x="4506414" y="-809"/>
                  <a:pt x="4513308" y="-99"/>
                  <a:pt x="4519358" y="3394"/>
                </a:cubicBezTo>
                <a:cubicBezTo>
                  <a:pt x="4583199" y="40252"/>
                  <a:pt x="4647038" y="77111"/>
                  <a:pt x="4710879" y="113970"/>
                </a:cubicBezTo>
                <a:lnTo>
                  <a:pt x="4716341" y="121087"/>
                </a:lnTo>
                <a:lnTo>
                  <a:pt x="4720140" y="124002"/>
                </a:lnTo>
                <a:lnTo>
                  <a:pt x="4720463" y="126460"/>
                </a:lnTo>
                <a:lnTo>
                  <a:pt x="4722668" y="129333"/>
                </a:lnTo>
                <a:lnTo>
                  <a:pt x="4721754" y="136269"/>
                </a:lnTo>
                <a:lnTo>
                  <a:pt x="4722667" y="143201"/>
                </a:lnTo>
                <a:lnTo>
                  <a:pt x="4720464" y="146072"/>
                </a:lnTo>
                <a:lnTo>
                  <a:pt x="4720140" y="148531"/>
                </a:lnTo>
                <a:lnTo>
                  <a:pt x="4720140" y="148530"/>
                </a:lnTo>
                <a:lnTo>
                  <a:pt x="4716342" y="151444"/>
                </a:lnTo>
                <a:lnTo>
                  <a:pt x="4710879" y="158564"/>
                </a:lnTo>
                <a:cubicBezTo>
                  <a:pt x="4647038" y="195423"/>
                  <a:pt x="4583198" y="232280"/>
                  <a:pt x="4519357" y="269138"/>
                </a:cubicBezTo>
                <a:cubicBezTo>
                  <a:pt x="4507256" y="276125"/>
                  <a:pt x="4491781" y="271979"/>
                  <a:pt x="4484795" y="259878"/>
                </a:cubicBezTo>
                <a:lnTo>
                  <a:pt x="4484796" y="259878"/>
                </a:lnTo>
                <a:cubicBezTo>
                  <a:pt x="4477810" y="247777"/>
                  <a:pt x="4481956" y="232303"/>
                  <a:pt x="4494057" y="225316"/>
                </a:cubicBezTo>
                <a:lnTo>
                  <a:pt x="4648296" y="136266"/>
                </a:lnTo>
                <a:lnTo>
                  <a:pt x="4494057" y="47216"/>
                </a:lnTo>
                <a:cubicBezTo>
                  <a:pt x="4481956" y="40230"/>
                  <a:pt x="4477810" y="24756"/>
                  <a:pt x="4484796" y="12655"/>
                </a:cubicBezTo>
                <a:cubicBezTo>
                  <a:pt x="4488289" y="6604"/>
                  <a:pt x="4493905" y="2542"/>
                  <a:pt x="4500159" y="866"/>
                </a:cubicBezTo>
                <a:close/>
                <a:moveTo>
                  <a:pt x="4216643" y="866"/>
                </a:moveTo>
                <a:cubicBezTo>
                  <a:pt x="4222898" y="-809"/>
                  <a:pt x="4229792" y="-99"/>
                  <a:pt x="4235842" y="3394"/>
                </a:cubicBezTo>
                <a:cubicBezTo>
                  <a:pt x="4299683" y="40252"/>
                  <a:pt x="4363522" y="77111"/>
                  <a:pt x="4427363" y="113970"/>
                </a:cubicBezTo>
                <a:lnTo>
                  <a:pt x="4432825" y="121087"/>
                </a:lnTo>
                <a:lnTo>
                  <a:pt x="4436624" y="124002"/>
                </a:lnTo>
                <a:lnTo>
                  <a:pt x="4436947" y="126460"/>
                </a:lnTo>
                <a:lnTo>
                  <a:pt x="4439152" y="129333"/>
                </a:lnTo>
                <a:lnTo>
                  <a:pt x="4438238" y="136269"/>
                </a:lnTo>
                <a:lnTo>
                  <a:pt x="4439151" y="143201"/>
                </a:lnTo>
                <a:lnTo>
                  <a:pt x="4436948" y="146072"/>
                </a:lnTo>
                <a:lnTo>
                  <a:pt x="4436624" y="148531"/>
                </a:lnTo>
                <a:lnTo>
                  <a:pt x="4436624" y="148530"/>
                </a:lnTo>
                <a:lnTo>
                  <a:pt x="4432826" y="151444"/>
                </a:lnTo>
                <a:lnTo>
                  <a:pt x="4427363" y="158564"/>
                </a:lnTo>
                <a:cubicBezTo>
                  <a:pt x="4363522" y="195423"/>
                  <a:pt x="4299682" y="232280"/>
                  <a:pt x="4235841" y="269138"/>
                </a:cubicBezTo>
                <a:cubicBezTo>
                  <a:pt x="4223740" y="276125"/>
                  <a:pt x="4208265" y="271979"/>
                  <a:pt x="4201279" y="259878"/>
                </a:cubicBezTo>
                <a:lnTo>
                  <a:pt x="4201280" y="259878"/>
                </a:lnTo>
                <a:cubicBezTo>
                  <a:pt x="4194294" y="247777"/>
                  <a:pt x="4198440" y="232303"/>
                  <a:pt x="4210541" y="225316"/>
                </a:cubicBezTo>
                <a:lnTo>
                  <a:pt x="4364780" y="136266"/>
                </a:lnTo>
                <a:lnTo>
                  <a:pt x="4210541" y="47216"/>
                </a:lnTo>
                <a:cubicBezTo>
                  <a:pt x="4198440" y="40230"/>
                  <a:pt x="4194294" y="24756"/>
                  <a:pt x="4201280" y="12655"/>
                </a:cubicBezTo>
                <a:cubicBezTo>
                  <a:pt x="4204774" y="6604"/>
                  <a:pt x="4210389" y="2542"/>
                  <a:pt x="4216643" y="866"/>
                </a:cubicBezTo>
                <a:close/>
                <a:moveTo>
                  <a:pt x="3944142" y="866"/>
                </a:moveTo>
                <a:cubicBezTo>
                  <a:pt x="3950397" y="-809"/>
                  <a:pt x="3957291" y="-99"/>
                  <a:pt x="3963341" y="3394"/>
                </a:cubicBezTo>
                <a:cubicBezTo>
                  <a:pt x="4027182" y="40252"/>
                  <a:pt x="4091021" y="77111"/>
                  <a:pt x="4154862" y="113970"/>
                </a:cubicBezTo>
                <a:lnTo>
                  <a:pt x="4160324" y="121087"/>
                </a:lnTo>
                <a:lnTo>
                  <a:pt x="4164123" y="124002"/>
                </a:lnTo>
                <a:lnTo>
                  <a:pt x="4164446" y="126460"/>
                </a:lnTo>
                <a:lnTo>
                  <a:pt x="4166651" y="129333"/>
                </a:lnTo>
                <a:lnTo>
                  <a:pt x="4165738" y="136269"/>
                </a:lnTo>
                <a:lnTo>
                  <a:pt x="4166650" y="143201"/>
                </a:lnTo>
                <a:lnTo>
                  <a:pt x="4164447" y="146072"/>
                </a:lnTo>
                <a:lnTo>
                  <a:pt x="4164123" y="148531"/>
                </a:lnTo>
                <a:lnTo>
                  <a:pt x="4164123" y="148530"/>
                </a:lnTo>
                <a:lnTo>
                  <a:pt x="4160325" y="151444"/>
                </a:lnTo>
                <a:lnTo>
                  <a:pt x="4154862" y="158564"/>
                </a:lnTo>
                <a:cubicBezTo>
                  <a:pt x="4091021" y="195423"/>
                  <a:pt x="4027181" y="232280"/>
                  <a:pt x="3963340" y="269138"/>
                </a:cubicBezTo>
                <a:cubicBezTo>
                  <a:pt x="3951239" y="276125"/>
                  <a:pt x="3935764" y="271979"/>
                  <a:pt x="3928778" y="259878"/>
                </a:cubicBezTo>
                <a:lnTo>
                  <a:pt x="3928779" y="259878"/>
                </a:lnTo>
                <a:cubicBezTo>
                  <a:pt x="3921793" y="247777"/>
                  <a:pt x="3925939" y="232303"/>
                  <a:pt x="3938040" y="225316"/>
                </a:cubicBezTo>
                <a:lnTo>
                  <a:pt x="4092279" y="136266"/>
                </a:lnTo>
                <a:lnTo>
                  <a:pt x="3938040" y="47216"/>
                </a:lnTo>
                <a:cubicBezTo>
                  <a:pt x="3925939" y="40230"/>
                  <a:pt x="3921793" y="24756"/>
                  <a:pt x="3928779" y="12655"/>
                </a:cubicBezTo>
                <a:cubicBezTo>
                  <a:pt x="3932272" y="6604"/>
                  <a:pt x="3937888" y="2542"/>
                  <a:pt x="3944142" y="866"/>
                </a:cubicBezTo>
                <a:close/>
                <a:moveTo>
                  <a:pt x="3661293" y="866"/>
                </a:moveTo>
                <a:cubicBezTo>
                  <a:pt x="3667548" y="-809"/>
                  <a:pt x="3674442" y="-99"/>
                  <a:pt x="3680492" y="3394"/>
                </a:cubicBezTo>
                <a:cubicBezTo>
                  <a:pt x="3744333" y="40252"/>
                  <a:pt x="3808172" y="77111"/>
                  <a:pt x="3872013" y="113970"/>
                </a:cubicBezTo>
                <a:lnTo>
                  <a:pt x="3877475" y="121087"/>
                </a:lnTo>
                <a:lnTo>
                  <a:pt x="3881274" y="124002"/>
                </a:lnTo>
                <a:lnTo>
                  <a:pt x="3881597" y="126460"/>
                </a:lnTo>
                <a:lnTo>
                  <a:pt x="3883802" y="129333"/>
                </a:lnTo>
                <a:lnTo>
                  <a:pt x="3882889" y="136269"/>
                </a:lnTo>
                <a:lnTo>
                  <a:pt x="3883801" y="143201"/>
                </a:lnTo>
                <a:lnTo>
                  <a:pt x="3881598" y="146072"/>
                </a:lnTo>
                <a:lnTo>
                  <a:pt x="3881274" y="148531"/>
                </a:lnTo>
                <a:lnTo>
                  <a:pt x="3881274" y="148530"/>
                </a:lnTo>
                <a:lnTo>
                  <a:pt x="3877476" y="151444"/>
                </a:lnTo>
                <a:lnTo>
                  <a:pt x="3872013" y="158564"/>
                </a:lnTo>
                <a:cubicBezTo>
                  <a:pt x="3808172" y="195423"/>
                  <a:pt x="3744332" y="232280"/>
                  <a:pt x="3680491" y="269138"/>
                </a:cubicBezTo>
                <a:cubicBezTo>
                  <a:pt x="3668390" y="276125"/>
                  <a:pt x="3652915" y="271979"/>
                  <a:pt x="3645929" y="259878"/>
                </a:cubicBezTo>
                <a:lnTo>
                  <a:pt x="3645930" y="259878"/>
                </a:lnTo>
                <a:cubicBezTo>
                  <a:pt x="3638944" y="247777"/>
                  <a:pt x="3643090" y="232303"/>
                  <a:pt x="3655191" y="225316"/>
                </a:cubicBezTo>
                <a:lnTo>
                  <a:pt x="3809430" y="136266"/>
                </a:lnTo>
                <a:lnTo>
                  <a:pt x="3655191" y="47216"/>
                </a:lnTo>
                <a:cubicBezTo>
                  <a:pt x="3643090" y="40230"/>
                  <a:pt x="3638944" y="24756"/>
                  <a:pt x="3645930" y="12655"/>
                </a:cubicBezTo>
                <a:cubicBezTo>
                  <a:pt x="3649423" y="6604"/>
                  <a:pt x="3655039" y="2542"/>
                  <a:pt x="3661293" y="866"/>
                </a:cubicBezTo>
                <a:close/>
                <a:moveTo>
                  <a:pt x="3368096" y="866"/>
                </a:moveTo>
                <a:cubicBezTo>
                  <a:pt x="3374351" y="-809"/>
                  <a:pt x="3381245" y="-99"/>
                  <a:pt x="3387295" y="3394"/>
                </a:cubicBezTo>
                <a:cubicBezTo>
                  <a:pt x="3451136" y="40252"/>
                  <a:pt x="3514975" y="77111"/>
                  <a:pt x="3578816" y="113970"/>
                </a:cubicBezTo>
                <a:lnTo>
                  <a:pt x="3584277" y="121087"/>
                </a:lnTo>
                <a:lnTo>
                  <a:pt x="3588077" y="124002"/>
                </a:lnTo>
                <a:lnTo>
                  <a:pt x="3588400" y="126460"/>
                </a:lnTo>
                <a:lnTo>
                  <a:pt x="3590604" y="129333"/>
                </a:lnTo>
                <a:lnTo>
                  <a:pt x="3589691" y="136268"/>
                </a:lnTo>
                <a:lnTo>
                  <a:pt x="3590604" y="143201"/>
                </a:lnTo>
                <a:lnTo>
                  <a:pt x="3588400" y="146073"/>
                </a:lnTo>
                <a:lnTo>
                  <a:pt x="3588077" y="148531"/>
                </a:lnTo>
                <a:lnTo>
                  <a:pt x="3588077" y="148530"/>
                </a:lnTo>
                <a:lnTo>
                  <a:pt x="3584279" y="151444"/>
                </a:lnTo>
                <a:lnTo>
                  <a:pt x="3578816" y="158564"/>
                </a:lnTo>
                <a:cubicBezTo>
                  <a:pt x="3514975" y="195423"/>
                  <a:pt x="3451134" y="232280"/>
                  <a:pt x="3387294" y="269138"/>
                </a:cubicBezTo>
                <a:cubicBezTo>
                  <a:pt x="3375193" y="276125"/>
                  <a:pt x="3359718" y="271979"/>
                  <a:pt x="3352732" y="259878"/>
                </a:cubicBezTo>
                <a:lnTo>
                  <a:pt x="3352733" y="259878"/>
                </a:lnTo>
                <a:cubicBezTo>
                  <a:pt x="3345747" y="247777"/>
                  <a:pt x="3349894" y="232303"/>
                  <a:pt x="3361994" y="225316"/>
                </a:cubicBezTo>
                <a:lnTo>
                  <a:pt x="3516233" y="136266"/>
                </a:lnTo>
                <a:lnTo>
                  <a:pt x="3361994" y="47216"/>
                </a:lnTo>
                <a:cubicBezTo>
                  <a:pt x="3349894" y="40230"/>
                  <a:pt x="3345747" y="24756"/>
                  <a:pt x="3352733" y="12655"/>
                </a:cubicBezTo>
                <a:cubicBezTo>
                  <a:pt x="3356227" y="6604"/>
                  <a:pt x="3361842" y="2542"/>
                  <a:pt x="3368096" y="866"/>
                </a:cubicBezTo>
                <a:close/>
                <a:moveTo>
                  <a:pt x="3109394" y="866"/>
                </a:moveTo>
                <a:cubicBezTo>
                  <a:pt x="3115649" y="-809"/>
                  <a:pt x="3122542" y="-99"/>
                  <a:pt x="3128593" y="3394"/>
                </a:cubicBezTo>
                <a:cubicBezTo>
                  <a:pt x="3192433" y="40252"/>
                  <a:pt x="3256273" y="77111"/>
                  <a:pt x="3320113" y="113970"/>
                </a:cubicBezTo>
                <a:lnTo>
                  <a:pt x="3325575" y="121087"/>
                </a:lnTo>
                <a:lnTo>
                  <a:pt x="3329374" y="124002"/>
                </a:lnTo>
                <a:lnTo>
                  <a:pt x="3329697" y="126460"/>
                </a:lnTo>
                <a:lnTo>
                  <a:pt x="3331902" y="129333"/>
                </a:lnTo>
                <a:lnTo>
                  <a:pt x="3330989" y="136268"/>
                </a:lnTo>
                <a:lnTo>
                  <a:pt x="3331901" y="143201"/>
                </a:lnTo>
                <a:lnTo>
                  <a:pt x="3329698" y="146073"/>
                </a:lnTo>
                <a:lnTo>
                  <a:pt x="3329374" y="148531"/>
                </a:lnTo>
                <a:lnTo>
                  <a:pt x="3329374" y="148530"/>
                </a:lnTo>
                <a:lnTo>
                  <a:pt x="3325576" y="151444"/>
                </a:lnTo>
                <a:lnTo>
                  <a:pt x="3320113" y="158564"/>
                </a:lnTo>
                <a:cubicBezTo>
                  <a:pt x="3256272" y="195423"/>
                  <a:pt x="3192432" y="232280"/>
                  <a:pt x="3128591" y="269138"/>
                </a:cubicBezTo>
                <a:cubicBezTo>
                  <a:pt x="3116490" y="276125"/>
                  <a:pt x="3101016" y="271979"/>
                  <a:pt x="3094030" y="259878"/>
                </a:cubicBezTo>
                <a:lnTo>
                  <a:pt x="3094031" y="259878"/>
                </a:lnTo>
                <a:cubicBezTo>
                  <a:pt x="3087044" y="247777"/>
                  <a:pt x="3091191" y="232303"/>
                  <a:pt x="3103292" y="225316"/>
                </a:cubicBezTo>
                <a:lnTo>
                  <a:pt x="3257531" y="136266"/>
                </a:lnTo>
                <a:lnTo>
                  <a:pt x="3103292" y="47216"/>
                </a:lnTo>
                <a:cubicBezTo>
                  <a:pt x="3091191" y="40230"/>
                  <a:pt x="3087044" y="24756"/>
                  <a:pt x="3094031" y="12655"/>
                </a:cubicBezTo>
                <a:cubicBezTo>
                  <a:pt x="3097524" y="6604"/>
                  <a:pt x="3103140" y="2542"/>
                  <a:pt x="3109394" y="866"/>
                </a:cubicBezTo>
                <a:close/>
                <a:moveTo>
                  <a:pt x="2836894" y="866"/>
                </a:moveTo>
                <a:cubicBezTo>
                  <a:pt x="2843148" y="-809"/>
                  <a:pt x="2850042" y="-99"/>
                  <a:pt x="2856093" y="3394"/>
                </a:cubicBezTo>
                <a:cubicBezTo>
                  <a:pt x="2919934" y="40252"/>
                  <a:pt x="2983773" y="77111"/>
                  <a:pt x="3047614" y="113970"/>
                </a:cubicBezTo>
                <a:lnTo>
                  <a:pt x="3053075" y="121087"/>
                </a:lnTo>
                <a:lnTo>
                  <a:pt x="3056874" y="124002"/>
                </a:lnTo>
                <a:lnTo>
                  <a:pt x="3057197" y="126460"/>
                </a:lnTo>
                <a:lnTo>
                  <a:pt x="3059402" y="129333"/>
                </a:lnTo>
                <a:lnTo>
                  <a:pt x="3058489" y="136268"/>
                </a:lnTo>
                <a:lnTo>
                  <a:pt x="3059401" y="143201"/>
                </a:lnTo>
                <a:lnTo>
                  <a:pt x="3057198" y="146073"/>
                </a:lnTo>
                <a:lnTo>
                  <a:pt x="3056874" y="148531"/>
                </a:lnTo>
                <a:lnTo>
                  <a:pt x="3056874" y="148530"/>
                </a:lnTo>
                <a:lnTo>
                  <a:pt x="3053076" y="151444"/>
                </a:lnTo>
                <a:lnTo>
                  <a:pt x="3047613" y="158564"/>
                </a:lnTo>
                <a:cubicBezTo>
                  <a:pt x="2983772" y="195423"/>
                  <a:pt x="2919932" y="232280"/>
                  <a:pt x="2856091" y="269138"/>
                </a:cubicBezTo>
                <a:cubicBezTo>
                  <a:pt x="2843990" y="276125"/>
                  <a:pt x="2828516" y="271979"/>
                  <a:pt x="2821530" y="259878"/>
                </a:cubicBezTo>
                <a:cubicBezTo>
                  <a:pt x="2814544" y="247777"/>
                  <a:pt x="2818691" y="232303"/>
                  <a:pt x="2830792" y="225316"/>
                </a:cubicBezTo>
                <a:lnTo>
                  <a:pt x="2985030" y="136266"/>
                </a:lnTo>
                <a:lnTo>
                  <a:pt x="2830792" y="47216"/>
                </a:lnTo>
                <a:cubicBezTo>
                  <a:pt x="2818691" y="40230"/>
                  <a:pt x="2814544" y="24756"/>
                  <a:pt x="2821530" y="12655"/>
                </a:cubicBezTo>
                <a:cubicBezTo>
                  <a:pt x="2825024" y="6604"/>
                  <a:pt x="2830639" y="2542"/>
                  <a:pt x="2836894" y="866"/>
                </a:cubicBezTo>
                <a:close/>
                <a:moveTo>
                  <a:pt x="2554046" y="866"/>
                </a:moveTo>
                <a:cubicBezTo>
                  <a:pt x="2560300" y="-809"/>
                  <a:pt x="2567194" y="-99"/>
                  <a:pt x="2573244" y="3394"/>
                </a:cubicBezTo>
                <a:cubicBezTo>
                  <a:pt x="2637085" y="40252"/>
                  <a:pt x="2700925" y="77111"/>
                  <a:pt x="2764765" y="113970"/>
                </a:cubicBezTo>
                <a:lnTo>
                  <a:pt x="2770227" y="121087"/>
                </a:lnTo>
                <a:lnTo>
                  <a:pt x="2774025" y="124002"/>
                </a:lnTo>
                <a:lnTo>
                  <a:pt x="2774349" y="126460"/>
                </a:lnTo>
                <a:lnTo>
                  <a:pt x="2776553" y="129333"/>
                </a:lnTo>
                <a:lnTo>
                  <a:pt x="2775640" y="136268"/>
                </a:lnTo>
                <a:lnTo>
                  <a:pt x="2776553" y="143201"/>
                </a:lnTo>
                <a:lnTo>
                  <a:pt x="2774349" y="146073"/>
                </a:lnTo>
                <a:lnTo>
                  <a:pt x="2774026" y="148531"/>
                </a:lnTo>
                <a:lnTo>
                  <a:pt x="2774025" y="148530"/>
                </a:lnTo>
                <a:lnTo>
                  <a:pt x="2770228" y="151444"/>
                </a:lnTo>
                <a:lnTo>
                  <a:pt x="2764765" y="158564"/>
                </a:lnTo>
                <a:cubicBezTo>
                  <a:pt x="2700924" y="195423"/>
                  <a:pt x="2637084" y="232280"/>
                  <a:pt x="2573243" y="269138"/>
                </a:cubicBezTo>
                <a:cubicBezTo>
                  <a:pt x="2561141" y="276125"/>
                  <a:pt x="2545668" y="271979"/>
                  <a:pt x="2538681" y="259878"/>
                </a:cubicBezTo>
                <a:lnTo>
                  <a:pt x="2538682" y="259878"/>
                </a:lnTo>
                <a:cubicBezTo>
                  <a:pt x="2531696" y="247777"/>
                  <a:pt x="2535842" y="232303"/>
                  <a:pt x="2547944" y="225316"/>
                </a:cubicBezTo>
                <a:lnTo>
                  <a:pt x="2702182" y="136266"/>
                </a:lnTo>
                <a:lnTo>
                  <a:pt x="2547944" y="47216"/>
                </a:lnTo>
                <a:cubicBezTo>
                  <a:pt x="2535842" y="40230"/>
                  <a:pt x="2531696" y="24756"/>
                  <a:pt x="2538682" y="12655"/>
                </a:cubicBezTo>
                <a:cubicBezTo>
                  <a:pt x="2542176" y="6604"/>
                  <a:pt x="2547790" y="2542"/>
                  <a:pt x="2554046" y="866"/>
                </a:cubicBezTo>
                <a:close/>
                <a:moveTo>
                  <a:pt x="2260849" y="866"/>
                </a:moveTo>
                <a:cubicBezTo>
                  <a:pt x="2267104" y="-809"/>
                  <a:pt x="2273998" y="-99"/>
                  <a:pt x="2280048" y="3394"/>
                </a:cubicBezTo>
                <a:cubicBezTo>
                  <a:pt x="2343888" y="40252"/>
                  <a:pt x="2407728" y="77111"/>
                  <a:pt x="2471568" y="113970"/>
                </a:cubicBezTo>
                <a:lnTo>
                  <a:pt x="2477030" y="121087"/>
                </a:lnTo>
                <a:lnTo>
                  <a:pt x="2480829" y="124002"/>
                </a:lnTo>
                <a:lnTo>
                  <a:pt x="2481153" y="126460"/>
                </a:lnTo>
                <a:lnTo>
                  <a:pt x="2483356" y="129333"/>
                </a:lnTo>
                <a:lnTo>
                  <a:pt x="2482443" y="136268"/>
                </a:lnTo>
                <a:lnTo>
                  <a:pt x="2483356" y="143201"/>
                </a:lnTo>
                <a:lnTo>
                  <a:pt x="2481153" y="146073"/>
                </a:lnTo>
                <a:lnTo>
                  <a:pt x="2480830" y="148531"/>
                </a:lnTo>
                <a:lnTo>
                  <a:pt x="2480829" y="148530"/>
                </a:lnTo>
                <a:lnTo>
                  <a:pt x="2477032" y="151444"/>
                </a:lnTo>
                <a:lnTo>
                  <a:pt x="2471568" y="158564"/>
                </a:lnTo>
                <a:cubicBezTo>
                  <a:pt x="2407727" y="195423"/>
                  <a:pt x="2343887" y="232280"/>
                  <a:pt x="2280047" y="269138"/>
                </a:cubicBezTo>
                <a:cubicBezTo>
                  <a:pt x="2267945" y="276125"/>
                  <a:pt x="2252471" y="271979"/>
                  <a:pt x="2245485" y="259878"/>
                </a:cubicBezTo>
                <a:lnTo>
                  <a:pt x="2245486" y="259878"/>
                </a:lnTo>
                <a:cubicBezTo>
                  <a:pt x="2238500" y="247777"/>
                  <a:pt x="2242646" y="232303"/>
                  <a:pt x="2254747" y="225316"/>
                </a:cubicBezTo>
                <a:lnTo>
                  <a:pt x="2408985" y="136266"/>
                </a:lnTo>
                <a:lnTo>
                  <a:pt x="2254747" y="47216"/>
                </a:lnTo>
                <a:cubicBezTo>
                  <a:pt x="2242646" y="40230"/>
                  <a:pt x="2238500" y="24756"/>
                  <a:pt x="2245486" y="12655"/>
                </a:cubicBezTo>
                <a:cubicBezTo>
                  <a:pt x="2248979" y="6604"/>
                  <a:pt x="2254594" y="2542"/>
                  <a:pt x="2260849" y="866"/>
                </a:cubicBezTo>
                <a:close/>
                <a:moveTo>
                  <a:pt x="1984899" y="866"/>
                </a:moveTo>
                <a:cubicBezTo>
                  <a:pt x="1991154" y="-809"/>
                  <a:pt x="1998048" y="-99"/>
                  <a:pt x="2004099" y="3394"/>
                </a:cubicBezTo>
                <a:cubicBezTo>
                  <a:pt x="2067940" y="40252"/>
                  <a:pt x="2131779" y="77111"/>
                  <a:pt x="2195620" y="113970"/>
                </a:cubicBezTo>
                <a:lnTo>
                  <a:pt x="2201081" y="121087"/>
                </a:lnTo>
                <a:lnTo>
                  <a:pt x="2204880" y="124002"/>
                </a:lnTo>
                <a:lnTo>
                  <a:pt x="2205203" y="126460"/>
                </a:lnTo>
                <a:lnTo>
                  <a:pt x="2207408" y="129333"/>
                </a:lnTo>
                <a:lnTo>
                  <a:pt x="2206495" y="136268"/>
                </a:lnTo>
                <a:lnTo>
                  <a:pt x="2207407" y="143201"/>
                </a:lnTo>
                <a:lnTo>
                  <a:pt x="2205204" y="146073"/>
                </a:lnTo>
                <a:lnTo>
                  <a:pt x="2204880" y="148531"/>
                </a:lnTo>
                <a:lnTo>
                  <a:pt x="2204880" y="148530"/>
                </a:lnTo>
                <a:lnTo>
                  <a:pt x="2201082" y="151444"/>
                </a:lnTo>
                <a:lnTo>
                  <a:pt x="2195618" y="158564"/>
                </a:lnTo>
                <a:cubicBezTo>
                  <a:pt x="2131778" y="195423"/>
                  <a:pt x="2067938" y="232280"/>
                  <a:pt x="2004096" y="269138"/>
                </a:cubicBezTo>
                <a:cubicBezTo>
                  <a:pt x="1991995" y="276125"/>
                  <a:pt x="1976522" y="271979"/>
                  <a:pt x="1969535" y="259878"/>
                </a:cubicBezTo>
                <a:lnTo>
                  <a:pt x="1969537" y="259878"/>
                </a:lnTo>
                <a:cubicBezTo>
                  <a:pt x="1962550" y="247777"/>
                  <a:pt x="1966697" y="232303"/>
                  <a:pt x="1978797" y="225316"/>
                </a:cubicBezTo>
                <a:lnTo>
                  <a:pt x="2133037" y="136266"/>
                </a:lnTo>
                <a:lnTo>
                  <a:pt x="1978797" y="47216"/>
                </a:lnTo>
                <a:cubicBezTo>
                  <a:pt x="1966697" y="40230"/>
                  <a:pt x="1962550" y="24756"/>
                  <a:pt x="1969537" y="12655"/>
                </a:cubicBezTo>
                <a:cubicBezTo>
                  <a:pt x="1973029" y="6604"/>
                  <a:pt x="1978646" y="2542"/>
                  <a:pt x="1984899" y="866"/>
                </a:cubicBezTo>
                <a:close/>
                <a:moveTo>
                  <a:pt x="1712398" y="866"/>
                </a:moveTo>
                <a:cubicBezTo>
                  <a:pt x="1718654" y="-809"/>
                  <a:pt x="1725547" y="-99"/>
                  <a:pt x="1731598" y="3394"/>
                </a:cubicBezTo>
                <a:cubicBezTo>
                  <a:pt x="1795438" y="40252"/>
                  <a:pt x="1859277" y="77111"/>
                  <a:pt x="1923118" y="113970"/>
                </a:cubicBezTo>
                <a:lnTo>
                  <a:pt x="1928581" y="121087"/>
                </a:lnTo>
                <a:lnTo>
                  <a:pt x="1932379" y="124002"/>
                </a:lnTo>
                <a:lnTo>
                  <a:pt x="1932702" y="126460"/>
                </a:lnTo>
                <a:lnTo>
                  <a:pt x="1934908" y="129333"/>
                </a:lnTo>
                <a:lnTo>
                  <a:pt x="1933993" y="136268"/>
                </a:lnTo>
                <a:lnTo>
                  <a:pt x="1934908" y="143201"/>
                </a:lnTo>
                <a:lnTo>
                  <a:pt x="1932703" y="146073"/>
                </a:lnTo>
                <a:lnTo>
                  <a:pt x="1932379" y="148531"/>
                </a:lnTo>
                <a:lnTo>
                  <a:pt x="1932379" y="148530"/>
                </a:lnTo>
                <a:lnTo>
                  <a:pt x="1928581" y="151444"/>
                </a:lnTo>
                <a:lnTo>
                  <a:pt x="1923118" y="158564"/>
                </a:lnTo>
                <a:cubicBezTo>
                  <a:pt x="1859277" y="195423"/>
                  <a:pt x="1795438" y="232280"/>
                  <a:pt x="1731596" y="269138"/>
                </a:cubicBezTo>
                <a:cubicBezTo>
                  <a:pt x="1719496" y="276125"/>
                  <a:pt x="1704021" y="271979"/>
                  <a:pt x="1697035" y="259878"/>
                </a:cubicBezTo>
                <a:lnTo>
                  <a:pt x="1697036" y="259878"/>
                </a:lnTo>
                <a:cubicBezTo>
                  <a:pt x="1690050" y="247777"/>
                  <a:pt x="1694196" y="232303"/>
                  <a:pt x="1706296" y="225316"/>
                </a:cubicBezTo>
                <a:lnTo>
                  <a:pt x="1860536" y="136266"/>
                </a:lnTo>
                <a:lnTo>
                  <a:pt x="1706296" y="47216"/>
                </a:lnTo>
                <a:cubicBezTo>
                  <a:pt x="1694196" y="40230"/>
                  <a:pt x="1690050" y="24756"/>
                  <a:pt x="1697036" y="12655"/>
                </a:cubicBezTo>
                <a:cubicBezTo>
                  <a:pt x="1700529" y="6604"/>
                  <a:pt x="1706145" y="2542"/>
                  <a:pt x="1712398" y="866"/>
                </a:cubicBezTo>
                <a:close/>
                <a:moveTo>
                  <a:pt x="1429550" y="866"/>
                </a:moveTo>
                <a:cubicBezTo>
                  <a:pt x="1435804" y="-809"/>
                  <a:pt x="1442699" y="-99"/>
                  <a:pt x="1448749" y="3394"/>
                </a:cubicBezTo>
                <a:cubicBezTo>
                  <a:pt x="1512590" y="40252"/>
                  <a:pt x="1576429" y="77111"/>
                  <a:pt x="1640271" y="113970"/>
                </a:cubicBezTo>
                <a:lnTo>
                  <a:pt x="1645732" y="121087"/>
                </a:lnTo>
                <a:lnTo>
                  <a:pt x="1649531" y="124002"/>
                </a:lnTo>
                <a:lnTo>
                  <a:pt x="1649854" y="126460"/>
                </a:lnTo>
                <a:lnTo>
                  <a:pt x="1652058" y="129333"/>
                </a:lnTo>
                <a:lnTo>
                  <a:pt x="1651146" y="136268"/>
                </a:lnTo>
                <a:lnTo>
                  <a:pt x="1652058" y="143201"/>
                </a:lnTo>
                <a:lnTo>
                  <a:pt x="1649854" y="146073"/>
                </a:lnTo>
                <a:lnTo>
                  <a:pt x="1649531" y="148531"/>
                </a:lnTo>
                <a:lnTo>
                  <a:pt x="1649531" y="148530"/>
                </a:lnTo>
                <a:lnTo>
                  <a:pt x="1645733" y="151444"/>
                </a:lnTo>
                <a:lnTo>
                  <a:pt x="1640271" y="158564"/>
                </a:lnTo>
                <a:cubicBezTo>
                  <a:pt x="1576429" y="195423"/>
                  <a:pt x="1512588" y="232280"/>
                  <a:pt x="1448748" y="269138"/>
                </a:cubicBezTo>
                <a:cubicBezTo>
                  <a:pt x="1436647" y="276125"/>
                  <a:pt x="1421173" y="271979"/>
                  <a:pt x="1414186" y="259878"/>
                </a:cubicBezTo>
                <a:lnTo>
                  <a:pt x="1414187" y="259878"/>
                </a:lnTo>
                <a:cubicBezTo>
                  <a:pt x="1407201" y="247777"/>
                  <a:pt x="1411347" y="232303"/>
                  <a:pt x="1423448" y="225316"/>
                </a:cubicBezTo>
                <a:lnTo>
                  <a:pt x="1577687" y="136266"/>
                </a:lnTo>
                <a:lnTo>
                  <a:pt x="1423448" y="47216"/>
                </a:lnTo>
                <a:cubicBezTo>
                  <a:pt x="1411347" y="40230"/>
                  <a:pt x="1407201" y="24756"/>
                  <a:pt x="1414187" y="12655"/>
                </a:cubicBezTo>
                <a:cubicBezTo>
                  <a:pt x="1417681" y="6604"/>
                  <a:pt x="1423296" y="2542"/>
                  <a:pt x="1429550" y="866"/>
                </a:cubicBezTo>
                <a:close/>
                <a:moveTo>
                  <a:pt x="1136353" y="866"/>
                </a:moveTo>
                <a:cubicBezTo>
                  <a:pt x="1142608" y="-809"/>
                  <a:pt x="1149502" y="-99"/>
                  <a:pt x="1155552" y="3394"/>
                </a:cubicBezTo>
                <a:cubicBezTo>
                  <a:pt x="1219393" y="40252"/>
                  <a:pt x="1283233" y="77111"/>
                  <a:pt x="1347074" y="113970"/>
                </a:cubicBezTo>
                <a:lnTo>
                  <a:pt x="1352535" y="121087"/>
                </a:lnTo>
                <a:lnTo>
                  <a:pt x="1356334" y="124002"/>
                </a:lnTo>
                <a:lnTo>
                  <a:pt x="1356657" y="126460"/>
                </a:lnTo>
                <a:lnTo>
                  <a:pt x="1358861" y="129333"/>
                </a:lnTo>
                <a:lnTo>
                  <a:pt x="1357948" y="136268"/>
                </a:lnTo>
                <a:lnTo>
                  <a:pt x="1358861" y="143201"/>
                </a:lnTo>
                <a:lnTo>
                  <a:pt x="1356658" y="146073"/>
                </a:lnTo>
                <a:lnTo>
                  <a:pt x="1356334" y="148531"/>
                </a:lnTo>
                <a:lnTo>
                  <a:pt x="1356334" y="148530"/>
                </a:lnTo>
                <a:lnTo>
                  <a:pt x="1352536" y="151444"/>
                </a:lnTo>
                <a:lnTo>
                  <a:pt x="1347073" y="158564"/>
                </a:lnTo>
                <a:cubicBezTo>
                  <a:pt x="1283232" y="195423"/>
                  <a:pt x="1219392" y="232280"/>
                  <a:pt x="1155551" y="269138"/>
                </a:cubicBezTo>
                <a:cubicBezTo>
                  <a:pt x="1143450" y="276125"/>
                  <a:pt x="1127976" y="271979"/>
                  <a:pt x="1120989" y="259878"/>
                </a:cubicBezTo>
                <a:lnTo>
                  <a:pt x="1120991" y="259878"/>
                </a:lnTo>
                <a:cubicBezTo>
                  <a:pt x="1114005" y="247777"/>
                  <a:pt x="1118151" y="232303"/>
                  <a:pt x="1130251" y="225316"/>
                </a:cubicBezTo>
                <a:lnTo>
                  <a:pt x="1284490" y="136266"/>
                </a:lnTo>
                <a:lnTo>
                  <a:pt x="1130251" y="47216"/>
                </a:lnTo>
                <a:cubicBezTo>
                  <a:pt x="1118151" y="40230"/>
                  <a:pt x="1114005" y="24756"/>
                  <a:pt x="1120991" y="12655"/>
                </a:cubicBezTo>
                <a:cubicBezTo>
                  <a:pt x="1124484" y="6604"/>
                  <a:pt x="1130099" y="2542"/>
                  <a:pt x="1136353" y="866"/>
                </a:cubicBezTo>
                <a:close/>
                <a:moveTo>
                  <a:pt x="867303" y="866"/>
                </a:moveTo>
                <a:cubicBezTo>
                  <a:pt x="873558" y="-809"/>
                  <a:pt x="880452" y="-99"/>
                  <a:pt x="886502" y="3394"/>
                </a:cubicBezTo>
                <a:cubicBezTo>
                  <a:pt x="950343" y="40252"/>
                  <a:pt x="1014182" y="77111"/>
                  <a:pt x="1078023" y="113970"/>
                </a:cubicBezTo>
                <a:lnTo>
                  <a:pt x="1083484" y="121087"/>
                </a:lnTo>
                <a:lnTo>
                  <a:pt x="1087283" y="124002"/>
                </a:lnTo>
                <a:lnTo>
                  <a:pt x="1087607" y="126460"/>
                </a:lnTo>
                <a:lnTo>
                  <a:pt x="1089811" y="129333"/>
                </a:lnTo>
                <a:lnTo>
                  <a:pt x="1088898" y="136268"/>
                </a:lnTo>
                <a:lnTo>
                  <a:pt x="1089811" y="143201"/>
                </a:lnTo>
                <a:lnTo>
                  <a:pt x="1087607" y="146073"/>
                </a:lnTo>
                <a:lnTo>
                  <a:pt x="1087284" y="148531"/>
                </a:lnTo>
                <a:lnTo>
                  <a:pt x="1087283" y="148530"/>
                </a:lnTo>
                <a:lnTo>
                  <a:pt x="1083486" y="151444"/>
                </a:lnTo>
                <a:lnTo>
                  <a:pt x="1078022" y="158564"/>
                </a:lnTo>
                <a:cubicBezTo>
                  <a:pt x="1014181" y="195423"/>
                  <a:pt x="950341" y="232280"/>
                  <a:pt x="886501" y="269138"/>
                </a:cubicBezTo>
                <a:cubicBezTo>
                  <a:pt x="874400" y="276125"/>
                  <a:pt x="858925" y="271979"/>
                  <a:pt x="851939" y="259878"/>
                </a:cubicBezTo>
                <a:lnTo>
                  <a:pt x="851940" y="259878"/>
                </a:lnTo>
                <a:cubicBezTo>
                  <a:pt x="844953" y="247777"/>
                  <a:pt x="849100" y="232303"/>
                  <a:pt x="861201" y="225316"/>
                </a:cubicBezTo>
                <a:lnTo>
                  <a:pt x="1015440" y="136266"/>
                </a:lnTo>
                <a:lnTo>
                  <a:pt x="861201" y="47216"/>
                </a:lnTo>
                <a:cubicBezTo>
                  <a:pt x="849100" y="40230"/>
                  <a:pt x="844953" y="24756"/>
                  <a:pt x="851940" y="12655"/>
                </a:cubicBezTo>
                <a:cubicBezTo>
                  <a:pt x="855433" y="6604"/>
                  <a:pt x="861048" y="2542"/>
                  <a:pt x="867303" y="866"/>
                </a:cubicBezTo>
                <a:close/>
                <a:moveTo>
                  <a:pt x="594802" y="866"/>
                </a:moveTo>
                <a:cubicBezTo>
                  <a:pt x="601057" y="-809"/>
                  <a:pt x="607950" y="-99"/>
                  <a:pt x="614001" y="3394"/>
                </a:cubicBezTo>
                <a:cubicBezTo>
                  <a:pt x="677842" y="40252"/>
                  <a:pt x="741681" y="77111"/>
                  <a:pt x="805522" y="113970"/>
                </a:cubicBezTo>
                <a:lnTo>
                  <a:pt x="810983" y="121087"/>
                </a:lnTo>
                <a:lnTo>
                  <a:pt x="814783" y="124002"/>
                </a:lnTo>
                <a:lnTo>
                  <a:pt x="815106" y="126460"/>
                </a:lnTo>
                <a:lnTo>
                  <a:pt x="817310" y="129333"/>
                </a:lnTo>
                <a:lnTo>
                  <a:pt x="816398" y="136268"/>
                </a:lnTo>
                <a:lnTo>
                  <a:pt x="817309" y="143201"/>
                </a:lnTo>
                <a:lnTo>
                  <a:pt x="815107" y="146073"/>
                </a:lnTo>
                <a:lnTo>
                  <a:pt x="814783" y="148531"/>
                </a:lnTo>
                <a:lnTo>
                  <a:pt x="814783" y="148530"/>
                </a:lnTo>
                <a:lnTo>
                  <a:pt x="810985" y="151444"/>
                </a:lnTo>
                <a:lnTo>
                  <a:pt x="805522" y="158564"/>
                </a:lnTo>
                <a:cubicBezTo>
                  <a:pt x="741681" y="195423"/>
                  <a:pt x="677841" y="232280"/>
                  <a:pt x="614000" y="269138"/>
                </a:cubicBezTo>
                <a:cubicBezTo>
                  <a:pt x="601899" y="276125"/>
                  <a:pt x="586425" y="271979"/>
                  <a:pt x="579438" y="259878"/>
                </a:cubicBezTo>
                <a:lnTo>
                  <a:pt x="579440" y="259878"/>
                </a:lnTo>
                <a:cubicBezTo>
                  <a:pt x="572453" y="247777"/>
                  <a:pt x="576599" y="232303"/>
                  <a:pt x="588701" y="225316"/>
                </a:cubicBezTo>
                <a:lnTo>
                  <a:pt x="742940" y="136266"/>
                </a:lnTo>
                <a:lnTo>
                  <a:pt x="588701" y="47216"/>
                </a:lnTo>
                <a:cubicBezTo>
                  <a:pt x="576599" y="40230"/>
                  <a:pt x="572453" y="24756"/>
                  <a:pt x="579440" y="12655"/>
                </a:cubicBezTo>
                <a:cubicBezTo>
                  <a:pt x="582932" y="6604"/>
                  <a:pt x="588548" y="2542"/>
                  <a:pt x="594802" y="866"/>
                </a:cubicBezTo>
                <a:close/>
                <a:moveTo>
                  <a:pt x="311954" y="866"/>
                </a:moveTo>
                <a:cubicBezTo>
                  <a:pt x="318208" y="-809"/>
                  <a:pt x="325102" y="-99"/>
                  <a:pt x="331152" y="3394"/>
                </a:cubicBezTo>
                <a:cubicBezTo>
                  <a:pt x="394993" y="40252"/>
                  <a:pt x="458833" y="77111"/>
                  <a:pt x="522673" y="113970"/>
                </a:cubicBezTo>
                <a:lnTo>
                  <a:pt x="528135" y="121087"/>
                </a:lnTo>
                <a:lnTo>
                  <a:pt x="531933" y="124002"/>
                </a:lnTo>
                <a:lnTo>
                  <a:pt x="532257" y="126460"/>
                </a:lnTo>
                <a:lnTo>
                  <a:pt x="534462" y="129333"/>
                </a:lnTo>
                <a:lnTo>
                  <a:pt x="533548" y="136268"/>
                </a:lnTo>
                <a:lnTo>
                  <a:pt x="534461" y="143201"/>
                </a:lnTo>
                <a:lnTo>
                  <a:pt x="532258" y="146073"/>
                </a:lnTo>
                <a:lnTo>
                  <a:pt x="531933" y="148531"/>
                </a:lnTo>
                <a:lnTo>
                  <a:pt x="531933" y="148530"/>
                </a:lnTo>
                <a:lnTo>
                  <a:pt x="528136" y="151444"/>
                </a:lnTo>
                <a:lnTo>
                  <a:pt x="522673" y="158564"/>
                </a:lnTo>
                <a:cubicBezTo>
                  <a:pt x="458833" y="195423"/>
                  <a:pt x="394992" y="232280"/>
                  <a:pt x="331151" y="269138"/>
                </a:cubicBezTo>
                <a:cubicBezTo>
                  <a:pt x="319050" y="276125"/>
                  <a:pt x="303576" y="271979"/>
                  <a:pt x="296589" y="259878"/>
                </a:cubicBezTo>
                <a:lnTo>
                  <a:pt x="296591" y="259878"/>
                </a:lnTo>
                <a:cubicBezTo>
                  <a:pt x="289604" y="247777"/>
                  <a:pt x="293751" y="232303"/>
                  <a:pt x="305851" y="225316"/>
                </a:cubicBezTo>
                <a:lnTo>
                  <a:pt x="460090" y="136266"/>
                </a:lnTo>
                <a:lnTo>
                  <a:pt x="305851" y="47216"/>
                </a:lnTo>
                <a:cubicBezTo>
                  <a:pt x="293751" y="40230"/>
                  <a:pt x="289604" y="24756"/>
                  <a:pt x="296591" y="12655"/>
                </a:cubicBezTo>
                <a:cubicBezTo>
                  <a:pt x="300084" y="6604"/>
                  <a:pt x="305700" y="2542"/>
                  <a:pt x="311954" y="866"/>
                </a:cubicBezTo>
                <a:close/>
                <a:moveTo>
                  <a:pt x="18757" y="866"/>
                </a:moveTo>
                <a:cubicBezTo>
                  <a:pt x="25012" y="-809"/>
                  <a:pt x="31906" y="-99"/>
                  <a:pt x="37956" y="3394"/>
                </a:cubicBezTo>
                <a:cubicBezTo>
                  <a:pt x="101796" y="40252"/>
                  <a:pt x="165636" y="77111"/>
                  <a:pt x="229477" y="113970"/>
                </a:cubicBezTo>
                <a:lnTo>
                  <a:pt x="234938" y="121087"/>
                </a:lnTo>
                <a:lnTo>
                  <a:pt x="238737" y="124002"/>
                </a:lnTo>
                <a:lnTo>
                  <a:pt x="239060" y="126460"/>
                </a:lnTo>
                <a:lnTo>
                  <a:pt x="241265" y="129333"/>
                </a:lnTo>
                <a:lnTo>
                  <a:pt x="240352" y="136268"/>
                </a:lnTo>
                <a:lnTo>
                  <a:pt x="241265" y="143201"/>
                </a:lnTo>
                <a:lnTo>
                  <a:pt x="239061" y="146073"/>
                </a:lnTo>
                <a:lnTo>
                  <a:pt x="238737" y="148531"/>
                </a:lnTo>
                <a:lnTo>
                  <a:pt x="238737" y="148530"/>
                </a:lnTo>
                <a:lnTo>
                  <a:pt x="234940" y="151444"/>
                </a:lnTo>
                <a:lnTo>
                  <a:pt x="229476" y="158564"/>
                </a:lnTo>
                <a:cubicBezTo>
                  <a:pt x="165635" y="195423"/>
                  <a:pt x="101795" y="232280"/>
                  <a:pt x="37955" y="269138"/>
                </a:cubicBezTo>
                <a:cubicBezTo>
                  <a:pt x="25854" y="276125"/>
                  <a:pt x="10380" y="271979"/>
                  <a:pt x="3393" y="259878"/>
                </a:cubicBezTo>
                <a:lnTo>
                  <a:pt x="3394" y="259878"/>
                </a:lnTo>
                <a:cubicBezTo>
                  <a:pt x="-3592" y="247777"/>
                  <a:pt x="554" y="232303"/>
                  <a:pt x="12655" y="225316"/>
                </a:cubicBezTo>
                <a:lnTo>
                  <a:pt x="166894" y="136266"/>
                </a:lnTo>
                <a:lnTo>
                  <a:pt x="12655" y="47216"/>
                </a:lnTo>
                <a:cubicBezTo>
                  <a:pt x="554" y="40230"/>
                  <a:pt x="-3592" y="24756"/>
                  <a:pt x="3394" y="12655"/>
                </a:cubicBezTo>
                <a:cubicBezTo>
                  <a:pt x="6888" y="6604"/>
                  <a:pt x="12503" y="2542"/>
                  <a:pt x="18757" y="8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92864DF-583C-5396-8CB4-FFC01398FB17}"/>
              </a:ext>
            </a:extLst>
          </p:cNvPr>
          <p:cNvSpPr/>
          <p:nvPr/>
        </p:nvSpPr>
        <p:spPr>
          <a:xfrm>
            <a:off x="371712" y="4633162"/>
            <a:ext cx="9162576" cy="551528"/>
          </a:xfrm>
          <a:custGeom>
            <a:avLst/>
            <a:gdLst>
              <a:gd name="connsiteX0" fmla="*/ 8816238 w 9162576"/>
              <a:gd name="connsiteY0" fmla="*/ 229797 h 551528"/>
              <a:gd name="connsiteX1" fmla="*/ 8866275 w 9162576"/>
              <a:gd name="connsiteY1" fmla="*/ 254703 h 551528"/>
              <a:gd name="connsiteX2" fmla="*/ 8847768 w 9162576"/>
              <a:gd name="connsiteY2" fmla="*/ 323771 h 551528"/>
              <a:gd name="connsiteX3" fmla="*/ 8465025 w 9162576"/>
              <a:gd name="connsiteY3" fmla="*/ 544746 h 551528"/>
              <a:gd name="connsiteX4" fmla="*/ 8395957 w 9162576"/>
              <a:gd name="connsiteY4" fmla="*/ 526240 h 551528"/>
              <a:gd name="connsiteX5" fmla="*/ 8395959 w 9162576"/>
              <a:gd name="connsiteY5" fmla="*/ 526240 h 551528"/>
              <a:gd name="connsiteX6" fmla="*/ 8414465 w 9162576"/>
              <a:gd name="connsiteY6" fmla="*/ 457173 h 551528"/>
              <a:gd name="connsiteX7" fmla="*/ 8797207 w 9162576"/>
              <a:gd name="connsiteY7" fmla="*/ 236197 h 551528"/>
              <a:gd name="connsiteX8" fmla="*/ 8816238 w 9162576"/>
              <a:gd name="connsiteY8" fmla="*/ 229797 h 551528"/>
              <a:gd name="connsiteX9" fmla="*/ 8271665 w 9162576"/>
              <a:gd name="connsiteY9" fmla="*/ 229797 h 551528"/>
              <a:gd name="connsiteX10" fmla="*/ 8321702 w 9162576"/>
              <a:gd name="connsiteY10" fmla="*/ 254703 h 551528"/>
              <a:gd name="connsiteX11" fmla="*/ 8303195 w 9162576"/>
              <a:gd name="connsiteY11" fmla="*/ 323771 h 551528"/>
              <a:gd name="connsiteX12" fmla="*/ 7920452 w 9162576"/>
              <a:gd name="connsiteY12" fmla="*/ 544746 h 551528"/>
              <a:gd name="connsiteX13" fmla="*/ 7851385 w 9162576"/>
              <a:gd name="connsiteY13" fmla="*/ 526240 h 551528"/>
              <a:gd name="connsiteX14" fmla="*/ 7851386 w 9162576"/>
              <a:gd name="connsiteY14" fmla="*/ 526240 h 551528"/>
              <a:gd name="connsiteX15" fmla="*/ 7869893 w 9162576"/>
              <a:gd name="connsiteY15" fmla="*/ 457173 h 551528"/>
              <a:gd name="connsiteX16" fmla="*/ 8252634 w 9162576"/>
              <a:gd name="connsiteY16" fmla="*/ 236197 h 551528"/>
              <a:gd name="connsiteX17" fmla="*/ 8271665 w 9162576"/>
              <a:gd name="connsiteY17" fmla="*/ 229797 h 551528"/>
              <a:gd name="connsiteX18" fmla="*/ 7706412 w 9162576"/>
              <a:gd name="connsiteY18" fmla="*/ 229797 h 551528"/>
              <a:gd name="connsiteX19" fmla="*/ 7756449 w 9162576"/>
              <a:gd name="connsiteY19" fmla="*/ 254703 h 551528"/>
              <a:gd name="connsiteX20" fmla="*/ 7737942 w 9162576"/>
              <a:gd name="connsiteY20" fmla="*/ 323771 h 551528"/>
              <a:gd name="connsiteX21" fmla="*/ 7355199 w 9162576"/>
              <a:gd name="connsiteY21" fmla="*/ 544746 h 551528"/>
              <a:gd name="connsiteX22" fmla="*/ 7286132 w 9162576"/>
              <a:gd name="connsiteY22" fmla="*/ 526240 h 551528"/>
              <a:gd name="connsiteX23" fmla="*/ 7286133 w 9162576"/>
              <a:gd name="connsiteY23" fmla="*/ 526240 h 551528"/>
              <a:gd name="connsiteX24" fmla="*/ 7304640 w 9162576"/>
              <a:gd name="connsiteY24" fmla="*/ 457173 h 551528"/>
              <a:gd name="connsiteX25" fmla="*/ 7687381 w 9162576"/>
              <a:gd name="connsiteY25" fmla="*/ 236197 h 551528"/>
              <a:gd name="connsiteX26" fmla="*/ 7706412 w 9162576"/>
              <a:gd name="connsiteY26" fmla="*/ 229797 h 551528"/>
              <a:gd name="connsiteX27" fmla="*/ 7120479 w 9162576"/>
              <a:gd name="connsiteY27" fmla="*/ 229797 h 551528"/>
              <a:gd name="connsiteX28" fmla="*/ 7170516 w 9162576"/>
              <a:gd name="connsiteY28" fmla="*/ 254703 h 551528"/>
              <a:gd name="connsiteX29" fmla="*/ 7152009 w 9162576"/>
              <a:gd name="connsiteY29" fmla="*/ 323771 h 551528"/>
              <a:gd name="connsiteX30" fmla="*/ 6769266 w 9162576"/>
              <a:gd name="connsiteY30" fmla="*/ 544746 h 551528"/>
              <a:gd name="connsiteX31" fmla="*/ 6700199 w 9162576"/>
              <a:gd name="connsiteY31" fmla="*/ 526240 h 551528"/>
              <a:gd name="connsiteX32" fmla="*/ 6700200 w 9162576"/>
              <a:gd name="connsiteY32" fmla="*/ 526240 h 551528"/>
              <a:gd name="connsiteX33" fmla="*/ 6718707 w 9162576"/>
              <a:gd name="connsiteY33" fmla="*/ 457173 h 551528"/>
              <a:gd name="connsiteX34" fmla="*/ 7101448 w 9162576"/>
              <a:gd name="connsiteY34" fmla="*/ 236197 h 551528"/>
              <a:gd name="connsiteX35" fmla="*/ 7120479 w 9162576"/>
              <a:gd name="connsiteY35" fmla="*/ 229797 h 551528"/>
              <a:gd name="connsiteX36" fmla="*/ 6603480 w 9162576"/>
              <a:gd name="connsiteY36" fmla="*/ 229797 h 551528"/>
              <a:gd name="connsiteX37" fmla="*/ 6653517 w 9162576"/>
              <a:gd name="connsiteY37" fmla="*/ 254703 h 551528"/>
              <a:gd name="connsiteX38" fmla="*/ 6635010 w 9162576"/>
              <a:gd name="connsiteY38" fmla="*/ 323771 h 551528"/>
              <a:gd name="connsiteX39" fmla="*/ 6252267 w 9162576"/>
              <a:gd name="connsiteY39" fmla="*/ 544746 h 551528"/>
              <a:gd name="connsiteX40" fmla="*/ 6183200 w 9162576"/>
              <a:gd name="connsiteY40" fmla="*/ 526240 h 551528"/>
              <a:gd name="connsiteX41" fmla="*/ 6183201 w 9162576"/>
              <a:gd name="connsiteY41" fmla="*/ 526240 h 551528"/>
              <a:gd name="connsiteX42" fmla="*/ 6201708 w 9162576"/>
              <a:gd name="connsiteY42" fmla="*/ 457173 h 551528"/>
              <a:gd name="connsiteX43" fmla="*/ 6584449 w 9162576"/>
              <a:gd name="connsiteY43" fmla="*/ 236197 h 551528"/>
              <a:gd name="connsiteX44" fmla="*/ 6603480 w 9162576"/>
              <a:gd name="connsiteY44" fmla="*/ 229797 h 551528"/>
              <a:gd name="connsiteX45" fmla="*/ 6058907 w 9162576"/>
              <a:gd name="connsiteY45" fmla="*/ 229797 h 551528"/>
              <a:gd name="connsiteX46" fmla="*/ 6108944 w 9162576"/>
              <a:gd name="connsiteY46" fmla="*/ 254703 h 551528"/>
              <a:gd name="connsiteX47" fmla="*/ 6090437 w 9162576"/>
              <a:gd name="connsiteY47" fmla="*/ 323771 h 551528"/>
              <a:gd name="connsiteX48" fmla="*/ 5707694 w 9162576"/>
              <a:gd name="connsiteY48" fmla="*/ 544746 h 551528"/>
              <a:gd name="connsiteX49" fmla="*/ 5638627 w 9162576"/>
              <a:gd name="connsiteY49" fmla="*/ 526240 h 551528"/>
              <a:gd name="connsiteX50" fmla="*/ 5638628 w 9162576"/>
              <a:gd name="connsiteY50" fmla="*/ 526240 h 551528"/>
              <a:gd name="connsiteX51" fmla="*/ 5657135 w 9162576"/>
              <a:gd name="connsiteY51" fmla="*/ 457173 h 551528"/>
              <a:gd name="connsiteX52" fmla="*/ 6039876 w 9162576"/>
              <a:gd name="connsiteY52" fmla="*/ 236197 h 551528"/>
              <a:gd name="connsiteX53" fmla="*/ 6058907 w 9162576"/>
              <a:gd name="connsiteY53" fmla="*/ 229797 h 551528"/>
              <a:gd name="connsiteX54" fmla="*/ 5493654 w 9162576"/>
              <a:gd name="connsiteY54" fmla="*/ 229797 h 551528"/>
              <a:gd name="connsiteX55" fmla="*/ 5543691 w 9162576"/>
              <a:gd name="connsiteY55" fmla="*/ 254703 h 551528"/>
              <a:gd name="connsiteX56" fmla="*/ 5525184 w 9162576"/>
              <a:gd name="connsiteY56" fmla="*/ 323771 h 551528"/>
              <a:gd name="connsiteX57" fmla="*/ 5142441 w 9162576"/>
              <a:gd name="connsiteY57" fmla="*/ 544746 h 551528"/>
              <a:gd name="connsiteX58" fmla="*/ 5073374 w 9162576"/>
              <a:gd name="connsiteY58" fmla="*/ 526240 h 551528"/>
              <a:gd name="connsiteX59" fmla="*/ 5073375 w 9162576"/>
              <a:gd name="connsiteY59" fmla="*/ 526240 h 551528"/>
              <a:gd name="connsiteX60" fmla="*/ 5091882 w 9162576"/>
              <a:gd name="connsiteY60" fmla="*/ 457173 h 551528"/>
              <a:gd name="connsiteX61" fmla="*/ 5474623 w 9162576"/>
              <a:gd name="connsiteY61" fmla="*/ 236197 h 551528"/>
              <a:gd name="connsiteX62" fmla="*/ 5493654 w 9162576"/>
              <a:gd name="connsiteY62" fmla="*/ 229797 h 551528"/>
              <a:gd name="connsiteX63" fmla="*/ 4907721 w 9162576"/>
              <a:gd name="connsiteY63" fmla="*/ 229797 h 551528"/>
              <a:gd name="connsiteX64" fmla="*/ 4957758 w 9162576"/>
              <a:gd name="connsiteY64" fmla="*/ 254703 h 551528"/>
              <a:gd name="connsiteX65" fmla="*/ 4939251 w 9162576"/>
              <a:gd name="connsiteY65" fmla="*/ 323771 h 551528"/>
              <a:gd name="connsiteX66" fmla="*/ 4556508 w 9162576"/>
              <a:gd name="connsiteY66" fmla="*/ 544746 h 551528"/>
              <a:gd name="connsiteX67" fmla="*/ 4487441 w 9162576"/>
              <a:gd name="connsiteY67" fmla="*/ 526240 h 551528"/>
              <a:gd name="connsiteX68" fmla="*/ 4487442 w 9162576"/>
              <a:gd name="connsiteY68" fmla="*/ 526240 h 551528"/>
              <a:gd name="connsiteX69" fmla="*/ 4505949 w 9162576"/>
              <a:gd name="connsiteY69" fmla="*/ 457173 h 551528"/>
              <a:gd name="connsiteX70" fmla="*/ 4888690 w 9162576"/>
              <a:gd name="connsiteY70" fmla="*/ 236197 h 551528"/>
              <a:gd name="connsiteX71" fmla="*/ 4907721 w 9162576"/>
              <a:gd name="connsiteY71" fmla="*/ 229797 h 551528"/>
              <a:gd name="connsiteX72" fmla="*/ 4356255 w 9162576"/>
              <a:gd name="connsiteY72" fmla="*/ 229797 h 551528"/>
              <a:gd name="connsiteX73" fmla="*/ 4406292 w 9162576"/>
              <a:gd name="connsiteY73" fmla="*/ 254703 h 551528"/>
              <a:gd name="connsiteX74" fmla="*/ 4387785 w 9162576"/>
              <a:gd name="connsiteY74" fmla="*/ 323771 h 551528"/>
              <a:gd name="connsiteX75" fmla="*/ 4005042 w 9162576"/>
              <a:gd name="connsiteY75" fmla="*/ 544746 h 551528"/>
              <a:gd name="connsiteX76" fmla="*/ 3935975 w 9162576"/>
              <a:gd name="connsiteY76" fmla="*/ 526240 h 551528"/>
              <a:gd name="connsiteX77" fmla="*/ 3935976 w 9162576"/>
              <a:gd name="connsiteY77" fmla="*/ 526240 h 551528"/>
              <a:gd name="connsiteX78" fmla="*/ 3954483 w 9162576"/>
              <a:gd name="connsiteY78" fmla="*/ 457173 h 551528"/>
              <a:gd name="connsiteX79" fmla="*/ 4337224 w 9162576"/>
              <a:gd name="connsiteY79" fmla="*/ 236197 h 551528"/>
              <a:gd name="connsiteX80" fmla="*/ 4356255 w 9162576"/>
              <a:gd name="connsiteY80" fmla="*/ 229797 h 551528"/>
              <a:gd name="connsiteX81" fmla="*/ 3811682 w 9162576"/>
              <a:gd name="connsiteY81" fmla="*/ 229797 h 551528"/>
              <a:gd name="connsiteX82" fmla="*/ 3861719 w 9162576"/>
              <a:gd name="connsiteY82" fmla="*/ 254703 h 551528"/>
              <a:gd name="connsiteX83" fmla="*/ 3843212 w 9162576"/>
              <a:gd name="connsiteY83" fmla="*/ 323771 h 551528"/>
              <a:gd name="connsiteX84" fmla="*/ 3460469 w 9162576"/>
              <a:gd name="connsiteY84" fmla="*/ 544746 h 551528"/>
              <a:gd name="connsiteX85" fmla="*/ 3391402 w 9162576"/>
              <a:gd name="connsiteY85" fmla="*/ 526240 h 551528"/>
              <a:gd name="connsiteX86" fmla="*/ 3391403 w 9162576"/>
              <a:gd name="connsiteY86" fmla="*/ 526240 h 551528"/>
              <a:gd name="connsiteX87" fmla="*/ 3409910 w 9162576"/>
              <a:gd name="connsiteY87" fmla="*/ 457173 h 551528"/>
              <a:gd name="connsiteX88" fmla="*/ 3792651 w 9162576"/>
              <a:gd name="connsiteY88" fmla="*/ 236197 h 551528"/>
              <a:gd name="connsiteX89" fmla="*/ 3811682 w 9162576"/>
              <a:gd name="connsiteY89" fmla="*/ 229797 h 551528"/>
              <a:gd name="connsiteX90" fmla="*/ 3246429 w 9162576"/>
              <a:gd name="connsiteY90" fmla="*/ 229797 h 551528"/>
              <a:gd name="connsiteX91" fmla="*/ 3296466 w 9162576"/>
              <a:gd name="connsiteY91" fmla="*/ 254703 h 551528"/>
              <a:gd name="connsiteX92" fmla="*/ 3277959 w 9162576"/>
              <a:gd name="connsiteY92" fmla="*/ 323771 h 551528"/>
              <a:gd name="connsiteX93" fmla="*/ 2895217 w 9162576"/>
              <a:gd name="connsiteY93" fmla="*/ 544746 h 551528"/>
              <a:gd name="connsiteX94" fmla="*/ 2826150 w 9162576"/>
              <a:gd name="connsiteY94" fmla="*/ 526240 h 551528"/>
              <a:gd name="connsiteX95" fmla="*/ 2826151 w 9162576"/>
              <a:gd name="connsiteY95" fmla="*/ 526240 h 551528"/>
              <a:gd name="connsiteX96" fmla="*/ 2844658 w 9162576"/>
              <a:gd name="connsiteY96" fmla="*/ 457173 h 551528"/>
              <a:gd name="connsiteX97" fmla="*/ 3227399 w 9162576"/>
              <a:gd name="connsiteY97" fmla="*/ 236197 h 551528"/>
              <a:gd name="connsiteX98" fmla="*/ 3246429 w 9162576"/>
              <a:gd name="connsiteY98" fmla="*/ 229797 h 551528"/>
              <a:gd name="connsiteX99" fmla="*/ 2660497 w 9162576"/>
              <a:gd name="connsiteY99" fmla="*/ 229797 h 551528"/>
              <a:gd name="connsiteX100" fmla="*/ 2710534 w 9162576"/>
              <a:gd name="connsiteY100" fmla="*/ 254703 h 551528"/>
              <a:gd name="connsiteX101" fmla="*/ 2692027 w 9162576"/>
              <a:gd name="connsiteY101" fmla="*/ 323771 h 551528"/>
              <a:gd name="connsiteX102" fmla="*/ 2309285 w 9162576"/>
              <a:gd name="connsiteY102" fmla="*/ 544746 h 551528"/>
              <a:gd name="connsiteX103" fmla="*/ 2240218 w 9162576"/>
              <a:gd name="connsiteY103" fmla="*/ 526240 h 551528"/>
              <a:gd name="connsiteX104" fmla="*/ 2258726 w 9162576"/>
              <a:gd name="connsiteY104" fmla="*/ 457173 h 551528"/>
              <a:gd name="connsiteX105" fmla="*/ 2641466 w 9162576"/>
              <a:gd name="connsiteY105" fmla="*/ 236197 h 551528"/>
              <a:gd name="connsiteX106" fmla="*/ 2660497 w 9162576"/>
              <a:gd name="connsiteY106" fmla="*/ 229797 h 551528"/>
              <a:gd name="connsiteX107" fmla="*/ 2122819 w 9162576"/>
              <a:gd name="connsiteY107" fmla="*/ 229797 h 551528"/>
              <a:gd name="connsiteX108" fmla="*/ 2172856 w 9162576"/>
              <a:gd name="connsiteY108" fmla="*/ 254703 h 551528"/>
              <a:gd name="connsiteX109" fmla="*/ 2154350 w 9162576"/>
              <a:gd name="connsiteY109" fmla="*/ 323771 h 551528"/>
              <a:gd name="connsiteX110" fmla="*/ 1771607 w 9162576"/>
              <a:gd name="connsiteY110" fmla="*/ 544746 h 551528"/>
              <a:gd name="connsiteX111" fmla="*/ 1702539 w 9162576"/>
              <a:gd name="connsiteY111" fmla="*/ 526240 h 551528"/>
              <a:gd name="connsiteX112" fmla="*/ 1702541 w 9162576"/>
              <a:gd name="connsiteY112" fmla="*/ 526240 h 551528"/>
              <a:gd name="connsiteX113" fmla="*/ 1721048 w 9162576"/>
              <a:gd name="connsiteY113" fmla="*/ 457173 h 551528"/>
              <a:gd name="connsiteX114" fmla="*/ 2103789 w 9162576"/>
              <a:gd name="connsiteY114" fmla="*/ 236197 h 551528"/>
              <a:gd name="connsiteX115" fmla="*/ 2122819 w 9162576"/>
              <a:gd name="connsiteY115" fmla="*/ 229797 h 551528"/>
              <a:gd name="connsiteX116" fmla="*/ 1578247 w 9162576"/>
              <a:gd name="connsiteY116" fmla="*/ 229797 h 551528"/>
              <a:gd name="connsiteX117" fmla="*/ 1628283 w 9162576"/>
              <a:gd name="connsiteY117" fmla="*/ 254703 h 551528"/>
              <a:gd name="connsiteX118" fmla="*/ 1609777 w 9162576"/>
              <a:gd name="connsiteY118" fmla="*/ 323771 h 551528"/>
              <a:gd name="connsiteX119" fmla="*/ 1227035 w 9162576"/>
              <a:gd name="connsiteY119" fmla="*/ 544746 h 551528"/>
              <a:gd name="connsiteX120" fmla="*/ 1157967 w 9162576"/>
              <a:gd name="connsiteY120" fmla="*/ 526240 h 551528"/>
              <a:gd name="connsiteX121" fmla="*/ 1157968 w 9162576"/>
              <a:gd name="connsiteY121" fmla="*/ 526240 h 551528"/>
              <a:gd name="connsiteX122" fmla="*/ 1176475 w 9162576"/>
              <a:gd name="connsiteY122" fmla="*/ 457173 h 551528"/>
              <a:gd name="connsiteX123" fmla="*/ 1559216 w 9162576"/>
              <a:gd name="connsiteY123" fmla="*/ 236197 h 551528"/>
              <a:gd name="connsiteX124" fmla="*/ 1578247 w 9162576"/>
              <a:gd name="connsiteY124" fmla="*/ 229797 h 551528"/>
              <a:gd name="connsiteX125" fmla="*/ 1012994 w 9162576"/>
              <a:gd name="connsiteY125" fmla="*/ 229797 h 551528"/>
              <a:gd name="connsiteX126" fmla="*/ 1063031 w 9162576"/>
              <a:gd name="connsiteY126" fmla="*/ 254703 h 551528"/>
              <a:gd name="connsiteX127" fmla="*/ 1044525 w 9162576"/>
              <a:gd name="connsiteY127" fmla="*/ 323771 h 551528"/>
              <a:gd name="connsiteX128" fmla="*/ 661782 w 9162576"/>
              <a:gd name="connsiteY128" fmla="*/ 544746 h 551528"/>
              <a:gd name="connsiteX129" fmla="*/ 592714 w 9162576"/>
              <a:gd name="connsiteY129" fmla="*/ 526240 h 551528"/>
              <a:gd name="connsiteX130" fmla="*/ 592715 w 9162576"/>
              <a:gd name="connsiteY130" fmla="*/ 526240 h 551528"/>
              <a:gd name="connsiteX131" fmla="*/ 611223 w 9162576"/>
              <a:gd name="connsiteY131" fmla="*/ 457173 h 551528"/>
              <a:gd name="connsiteX132" fmla="*/ 993964 w 9162576"/>
              <a:gd name="connsiteY132" fmla="*/ 236197 h 551528"/>
              <a:gd name="connsiteX133" fmla="*/ 1012994 w 9162576"/>
              <a:gd name="connsiteY133" fmla="*/ 229797 h 551528"/>
              <a:gd name="connsiteX134" fmla="*/ 427062 w 9162576"/>
              <a:gd name="connsiteY134" fmla="*/ 229797 h 551528"/>
              <a:gd name="connsiteX135" fmla="*/ 477098 w 9162576"/>
              <a:gd name="connsiteY135" fmla="*/ 254703 h 551528"/>
              <a:gd name="connsiteX136" fmla="*/ 458592 w 9162576"/>
              <a:gd name="connsiteY136" fmla="*/ 323771 h 551528"/>
              <a:gd name="connsiteX137" fmla="*/ 75849 w 9162576"/>
              <a:gd name="connsiteY137" fmla="*/ 544746 h 551528"/>
              <a:gd name="connsiteX138" fmla="*/ 6782 w 9162576"/>
              <a:gd name="connsiteY138" fmla="*/ 526240 h 551528"/>
              <a:gd name="connsiteX139" fmla="*/ 6783 w 9162576"/>
              <a:gd name="connsiteY139" fmla="*/ 526240 h 551528"/>
              <a:gd name="connsiteX140" fmla="*/ 25290 w 9162576"/>
              <a:gd name="connsiteY140" fmla="*/ 457173 h 551528"/>
              <a:gd name="connsiteX141" fmla="*/ 408031 w 9162576"/>
              <a:gd name="connsiteY141" fmla="*/ 236197 h 551528"/>
              <a:gd name="connsiteX142" fmla="*/ 427062 w 9162576"/>
              <a:gd name="connsiteY142" fmla="*/ 229797 h 551528"/>
              <a:gd name="connsiteX143" fmla="*/ 4275532 w 9162576"/>
              <a:gd name="connsiteY143" fmla="*/ 384 h 551528"/>
              <a:gd name="connsiteX144" fmla="*/ 4294563 w 9162576"/>
              <a:gd name="connsiteY144" fmla="*/ 6784 h 551528"/>
              <a:gd name="connsiteX145" fmla="*/ 4677305 w 9162576"/>
              <a:gd name="connsiteY145" fmla="*/ 227761 h 551528"/>
              <a:gd name="connsiteX146" fmla="*/ 4695811 w 9162576"/>
              <a:gd name="connsiteY146" fmla="*/ 296829 h 551528"/>
              <a:gd name="connsiteX147" fmla="*/ 4695811 w 9162576"/>
              <a:gd name="connsiteY147" fmla="*/ 296827 h 551528"/>
              <a:gd name="connsiteX148" fmla="*/ 4626743 w 9162576"/>
              <a:gd name="connsiteY148" fmla="*/ 315334 h 551528"/>
              <a:gd name="connsiteX149" fmla="*/ 4244002 w 9162576"/>
              <a:gd name="connsiteY149" fmla="*/ 94358 h 551528"/>
              <a:gd name="connsiteX150" fmla="*/ 4225495 w 9162576"/>
              <a:gd name="connsiteY150" fmla="*/ 25290 h 551528"/>
              <a:gd name="connsiteX151" fmla="*/ 4275532 w 9162576"/>
              <a:gd name="connsiteY151" fmla="*/ 384 h 551528"/>
              <a:gd name="connsiteX152" fmla="*/ 3730959 w 9162576"/>
              <a:gd name="connsiteY152" fmla="*/ 384 h 551528"/>
              <a:gd name="connsiteX153" fmla="*/ 3749990 w 9162576"/>
              <a:gd name="connsiteY153" fmla="*/ 6784 h 551528"/>
              <a:gd name="connsiteX154" fmla="*/ 4132732 w 9162576"/>
              <a:gd name="connsiteY154" fmla="*/ 227761 h 551528"/>
              <a:gd name="connsiteX155" fmla="*/ 4151238 w 9162576"/>
              <a:gd name="connsiteY155" fmla="*/ 296829 h 551528"/>
              <a:gd name="connsiteX156" fmla="*/ 4151238 w 9162576"/>
              <a:gd name="connsiteY156" fmla="*/ 296827 h 551528"/>
              <a:gd name="connsiteX157" fmla="*/ 4082170 w 9162576"/>
              <a:gd name="connsiteY157" fmla="*/ 315334 h 551528"/>
              <a:gd name="connsiteX158" fmla="*/ 3699429 w 9162576"/>
              <a:gd name="connsiteY158" fmla="*/ 94358 h 551528"/>
              <a:gd name="connsiteX159" fmla="*/ 3680922 w 9162576"/>
              <a:gd name="connsiteY159" fmla="*/ 25290 h 551528"/>
              <a:gd name="connsiteX160" fmla="*/ 3730959 w 9162576"/>
              <a:gd name="connsiteY160" fmla="*/ 384 h 551528"/>
              <a:gd name="connsiteX161" fmla="*/ 3165708 w 9162576"/>
              <a:gd name="connsiteY161" fmla="*/ 384 h 551528"/>
              <a:gd name="connsiteX162" fmla="*/ 3184738 w 9162576"/>
              <a:gd name="connsiteY162" fmla="*/ 6784 h 551528"/>
              <a:gd name="connsiteX163" fmla="*/ 3567480 w 9162576"/>
              <a:gd name="connsiteY163" fmla="*/ 227761 h 551528"/>
              <a:gd name="connsiteX164" fmla="*/ 3585986 w 9162576"/>
              <a:gd name="connsiteY164" fmla="*/ 296829 h 551528"/>
              <a:gd name="connsiteX165" fmla="*/ 3585986 w 9162576"/>
              <a:gd name="connsiteY165" fmla="*/ 296827 h 551528"/>
              <a:gd name="connsiteX166" fmla="*/ 3516918 w 9162576"/>
              <a:gd name="connsiteY166" fmla="*/ 315334 h 551528"/>
              <a:gd name="connsiteX167" fmla="*/ 3134177 w 9162576"/>
              <a:gd name="connsiteY167" fmla="*/ 94358 h 551528"/>
              <a:gd name="connsiteX168" fmla="*/ 3115670 w 9162576"/>
              <a:gd name="connsiteY168" fmla="*/ 25290 h 551528"/>
              <a:gd name="connsiteX169" fmla="*/ 3165708 w 9162576"/>
              <a:gd name="connsiteY169" fmla="*/ 384 h 551528"/>
              <a:gd name="connsiteX170" fmla="*/ 2579775 w 9162576"/>
              <a:gd name="connsiteY170" fmla="*/ 384 h 551528"/>
              <a:gd name="connsiteX171" fmla="*/ 2598806 w 9162576"/>
              <a:gd name="connsiteY171" fmla="*/ 6784 h 551528"/>
              <a:gd name="connsiteX172" fmla="*/ 2981548 w 9162576"/>
              <a:gd name="connsiteY172" fmla="*/ 227761 h 551528"/>
              <a:gd name="connsiteX173" fmla="*/ 3000054 w 9162576"/>
              <a:gd name="connsiteY173" fmla="*/ 296829 h 551528"/>
              <a:gd name="connsiteX174" fmla="*/ 3000054 w 9162576"/>
              <a:gd name="connsiteY174" fmla="*/ 296827 h 551528"/>
              <a:gd name="connsiteX175" fmla="*/ 2930986 w 9162576"/>
              <a:gd name="connsiteY175" fmla="*/ 315334 h 551528"/>
              <a:gd name="connsiteX176" fmla="*/ 2548245 w 9162576"/>
              <a:gd name="connsiteY176" fmla="*/ 94358 h 551528"/>
              <a:gd name="connsiteX177" fmla="*/ 2529738 w 9162576"/>
              <a:gd name="connsiteY177" fmla="*/ 25290 h 551528"/>
              <a:gd name="connsiteX178" fmla="*/ 2579775 w 9162576"/>
              <a:gd name="connsiteY178" fmla="*/ 384 h 551528"/>
              <a:gd name="connsiteX179" fmla="*/ 2042096 w 9162576"/>
              <a:gd name="connsiteY179" fmla="*/ 384 h 551528"/>
              <a:gd name="connsiteX180" fmla="*/ 2061127 w 9162576"/>
              <a:gd name="connsiteY180" fmla="*/ 6784 h 551528"/>
              <a:gd name="connsiteX181" fmla="*/ 2443869 w 9162576"/>
              <a:gd name="connsiteY181" fmla="*/ 227761 h 551528"/>
              <a:gd name="connsiteX182" fmla="*/ 2462376 w 9162576"/>
              <a:gd name="connsiteY182" fmla="*/ 296829 h 551528"/>
              <a:gd name="connsiteX183" fmla="*/ 2462375 w 9162576"/>
              <a:gd name="connsiteY183" fmla="*/ 296827 h 551528"/>
              <a:gd name="connsiteX184" fmla="*/ 2393307 w 9162576"/>
              <a:gd name="connsiteY184" fmla="*/ 315334 h 551528"/>
              <a:gd name="connsiteX185" fmla="*/ 2010567 w 9162576"/>
              <a:gd name="connsiteY185" fmla="*/ 94358 h 551528"/>
              <a:gd name="connsiteX186" fmla="*/ 1992060 w 9162576"/>
              <a:gd name="connsiteY186" fmla="*/ 25290 h 551528"/>
              <a:gd name="connsiteX187" fmla="*/ 2042096 w 9162576"/>
              <a:gd name="connsiteY187" fmla="*/ 384 h 551528"/>
              <a:gd name="connsiteX188" fmla="*/ 1497524 w 9162576"/>
              <a:gd name="connsiteY188" fmla="*/ 384 h 551528"/>
              <a:gd name="connsiteX189" fmla="*/ 1516554 w 9162576"/>
              <a:gd name="connsiteY189" fmla="*/ 6784 h 551528"/>
              <a:gd name="connsiteX190" fmla="*/ 1899296 w 9162576"/>
              <a:gd name="connsiteY190" fmla="*/ 227761 h 551528"/>
              <a:gd name="connsiteX191" fmla="*/ 1917803 w 9162576"/>
              <a:gd name="connsiteY191" fmla="*/ 296829 h 551528"/>
              <a:gd name="connsiteX192" fmla="*/ 1917803 w 9162576"/>
              <a:gd name="connsiteY192" fmla="*/ 296827 h 551528"/>
              <a:gd name="connsiteX193" fmla="*/ 1848735 w 9162576"/>
              <a:gd name="connsiteY193" fmla="*/ 315334 h 551528"/>
              <a:gd name="connsiteX194" fmla="*/ 1465994 w 9162576"/>
              <a:gd name="connsiteY194" fmla="*/ 94358 h 551528"/>
              <a:gd name="connsiteX195" fmla="*/ 1447487 w 9162576"/>
              <a:gd name="connsiteY195" fmla="*/ 25290 h 551528"/>
              <a:gd name="connsiteX196" fmla="*/ 1497524 w 9162576"/>
              <a:gd name="connsiteY196" fmla="*/ 384 h 551528"/>
              <a:gd name="connsiteX197" fmla="*/ 932272 w 9162576"/>
              <a:gd name="connsiteY197" fmla="*/ 384 h 551528"/>
              <a:gd name="connsiteX198" fmla="*/ 951302 w 9162576"/>
              <a:gd name="connsiteY198" fmla="*/ 6784 h 551528"/>
              <a:gd name="connsiteX199" fmla="*/ 1334044 w 9162576"/>
              <a:gd name="connsiteY199" fmla="*/ 227761 h 551528"/>
              <a:gd name="connsiteX200" fmla="*/ 1352550 w 9162576"/>
              <a:gd name="connsiteY200" fmla="*/ 296829 h 551528"/>
              <a:gd name="connsiteX201" fmla="*/ 1352550 w 9162576"/>
              <a:gd name="connsiteY201" fmla="*/ 296827 h 551528"/>
              <a:gd name="connsiteX202" fmla="*/ 1283483 w 9162576"/>
              <a:gd name="connsiteY202" fmla="*/ 315334 h 551528"/>
              <a:gd name="connsiteX203" fmla="*/ 900741 w 9162576"/>
              <a:gd name="connsiteY203" fmla="*/ 94358 h 551528"/>
              <a:gd name="connsiteX204" fmla="*/ 882235 w 9162576"/>
              <a:gd name="connsiteY204" fmla="*/ 25290 h 551528"/>
              <a:gd name="connsiteX205" fmla="*/ 932272 w 9162576"/>
              <a:gd name="connsiteY205" fmla="*/ 384 h 551528"/>
              <a:gd name="connsiteX206" fmla="*/ 346340 w 9162576"/>
              <a:gd name="connsiteY206" fmla="*/ 384 h 551528"/>
              <a:gd name="connsiteX207" fmla="*/ 365370 w 9162576"/>
              <a:gd name="connsiteY207" fmla="*/ 6784 h 551528"/>
              <a:gd name="connsiteX208" fmla="*/ 748112 w 9162576"/>
              <a:gd name="connsiteY208" fmla="*/ 227761 h 551528"/>
              <a:gd name="connsiteX209" fmla="*/ 766619 w 9162576"/>
              <a:gd name="connsiteY209" fmla="*/ 296829 h 551528"/>
              <a:gd name="connsiteX210" fmla="*/ 766619 w 9162576"/>
              <a:gd name="connsiteY210" fmla="*/ 296827 h 551528"/>
              <a:gd name="connsiteX211" fmla="*/ 697551 w 9162576"/>
              <a:gd name="connsiteY211" fmla="*/ 315334 h 551528"/>
              <a:gd name="connsiteX212" fmla="*/ 314809 w 9162576"/>
              <a:gd name="connsiteY212" fmla="*/ 94358 h 551528"/>
              <a:gd name="connsiteX213" fmla="*/ 296303 w 9162576"/>
              <a:gd name="connsiteY213" fmla="*/ 25290 h 551528"/>
              <a:gd name="connsiteX214" fmla="*/ 346340 w 9162576"/>
              <a:gd name="connsiteY214" fmla="*/ 384 h 551528"/>
              <a:gd name="connsiteX215" fmla="*/ 8735515 w 9162576"/>
              <a:gd name="connsiteY215" fmla="*/ 383 h 551528"/>
              <a:gd name="connsiteX216" fmla="*/ 8754545 w 9162576"/>
              <a:gd name="connsiteY216" fmla="*/ 6783 h 551528"/>
              <a:gd name="connsiteX217" fmla="*/ 9137287 w 9162576"/>
              <a:gd name="connsiteY217" fmla="*/ 227760 h 551528"/>
              <a:gd name="connsiteX218" fmla="*/ 9155794 w 9162576"/>
              <a:gd name="connsiteY218" fmla="*/ 296828 h 551528"/>
              <a:gd name="connsiteX219" fmla="*/ 9155794 w 9162576"/>
              <a:gd name="connsiteY219" fmla="*/ 296826 h 551528"/>
              <a:gd name="connsiteX220" fmla="*/ 9086726 w 9162576"/>
              <a:gd name="connsiteY220" fmla="*/ 315333 h 551528"/>
              <a:gd name="connsiteX221" fmla="*/ 8703984 w 9162576"/>
              <a:gd name="connsiteY221" fmla="*/ 94357 h 551528"/>
              <a:gd name="connsiteX222" fmla="*/ 8685478 w 9162576"/>
              <a:gd name="connsiteY222" fmla="*/ 25289 h 551528"/>
              <a:gd name="connsiteX223" fmla="*/ 8735515 w 9162576"/>
              <a:gd name="connsiteY223" fmla="*/ 383 h 551528"/>
              <a:gd name="connsiteX224" fmla="*/ 8190942 w 9162576"/>
              <a:gd name="connsiteY224" fmla="*/ 383 h 551528"/>
              <a:gd name="connsiteX225" fmla="*/ 8209972 w 9162576"/>
              <a:gd name="connsiteY225" fmla="*/ 6783 h 551528"/>
              <a:gd name="connsiteX226" fmla="*/ 8592714 w 9162576"/>
              <a:gd name="connsiteY226" fmla="*/ 227760 h 551528"/>
              <a:gd name="connsiteX227" fmla="*/ 8611221 w 9162576"/>
              <a:gd name="connsiteY227" fmla="*/ 296828 h 551528"/>
              <a:gd name="connsiteX228" fmla="*/ 8611221 w 9162576"/>
              <a:gd name="connsiteY228" fmla="*/ 296826 h 551528"/>
              <a:gd name="connsiteX229" fmla="*/ 8542153 w 9162576"/>
              <a:gd name="connsiteY229" fmla="*/ 315333 h 551528"/>
              <a:gd name="connsiteX230" fmla="*/ 8159411 w 9162576"/>
              <a:gd name="connsiteY230" fmla="*/ 94357 h 551528"/>
              <a:gd name="connsiteX231" fmla="*/ 8140905 w 9162576"/>
              <a:gd name="connsiteY231" fmla="*/ 25289 h 551528"/>
              <a:gd name="connsiteX232" fmla="*/ 8190942 w 9162576"/>
              <a:gd name="connsiteY232" fmla="*/ 383 h 551528"/>
              <a:gd name="connsiteX233" fmla="*/ 7625689 w 9162576"/>
              <a:gd name="connsiteY233" fmla="*/ 383 h 551528"/>
              <a:gd name="connsiteX234" fmla="*/ 7644720 w 9162576"/>
              <a:gd name="connsiteY234" fmla="*/ 6783 h 551528"/>
              <a:gd name="connsiteX235" fmla="*/ 8027461 w 9162576"/>
              <a:gd name="connsiteY235" fmla="*/ 227760 h 551528"/>
              <a:gd name="connsiteX236" fmla="*/ 8045968 w 9162576"/>
              <a:gd name="connsiteY236" fmla="*/ 296828 h 551528"/>
              <a:gd name="connsiteX237" fmla="*/ 8045968 w 9162576"/>
              <a:gd name="connsiteY237" fmla="*/ 296826 h 551528"/>
              <a:gd name="connsiteX238" fmla="*/ 7976900 w 9162576"/>
              <a:gd name="connsiteY238" fmla="*/ 315333 h 551528"/>
              <a:gd name="connsiteX239" fmla="*/ 7594159 w 9162576"/>
              <a:gd name="connsiteY239" fmla="*/ 94357 h 551528"/>
              <a:gd name="connsiteX240" fmla="*/ 7575652 w 9162576"/>
              <a:gd name="connsiteY240" fmla="*/ 25289 h 551528"/>
              <a:gd name="connsiteX241" fmla="*/ 7625689 w 9162576"/>
              <a:gd name="connsiteY241" fmla="*/ 383 h 551528"/>
              <a:gd name="connsiteX242" fmla="*/ 7039757 w 9162576"/>
              <a:gd name="connsiteY242" fmla="*/ 383 h 551528"/>
              <a:gd name="connsiteX243" fmla="*/ 7058788 w 9162576"/>
              <a:gd name="connsiteY243" fmla="*/ 6783 h 551528"/>
              <a:gd name="connsiteX244" fmla="*/ 7441530 w 9162576"/>
              <a:gd name="connsiteY244" fmla="*/ 227760 h 551528"/>
              <a:gd name="connsiteX245" fmla="*/ 7460036 w 9162576"/>
              <a:gd name="connsiteY245" fmla="*/ 296828 h 551528"/>
              <a:gd name="connsiteX246" fmla="*/ 7460036 w 9162576"/>
              <a:gd name="connsiteY246" fmla="*/ 296826 h 551528"/>
              <a:gd name="connsiteX247" fmla="*/ 7390968 w 9162576"/>
              <a:gd name="connsiteY247" fmla="*/ 315333 h 551528"/>
              <a:gd name="connsiteX248" fmla="*/ 7008227 w 9162576"/>
              <a:gd name="connsiteY248" fmla="*/ 94357 h 551528"/>
              <a:gd name="connsiteX249" fmla="*/ 6989720 w 9162576"/>
              <a:gd name="connsiteY249" fmla="*/ 25289 h 551528"/>
              <a:gd name="connsiteX250" fmla="*/ 7039757 w 9162576"/>
              <a:gd name="connsiteY250" fmla="*/ 383 h 551528"/>
              <a:gd name="connsiteX251" fmla="*/ 6522757 w 9162576"/>
              <a:gd name="connsiteY251" fmla="*/ 383 h 551528"/>
              <a:gd name="connsiteX252" fmla="*/ 6541788 w 9162576"/>
              <a:gd name="connsiteY252" fmla="*/ 6783 h 551528"/>
              <a:gd name="connsiteX253" fmla="*/ 6924530 w 9162576"/>
              <a:gd name="connsiteY253" fmla="*/ 227760 h 551528"/>
              <a:gd name="connsiteX254" fmla="*/ 6943036 w 9162576"/>
              <a:gd name="connsiteY254" fmla="*/ 296828 h 551528"/>
              <a:gd name="connsiteX255" fmla="*/ 6943036 w 9162576"/>
              <a:gd name="connsiteY255" fmla="*/ 296826 h 551528"/>
              <a:gd name="connsiteX256" fmla="*/ 6873968 w 9162576"/>
              <a:gd name="connsiteY256" fmla="*/ 315333 h 551528"/>
              <a:gd name="connsiteX257" fmla="*/ 6491227 w 9162576"/>
              <a:gd name="connsiteY257" fmla="*/ 94357 h 551528"/>
              <a:gd name="connsiteX258" fmla="*/ 6472720 w 9162576"/>
              <a:gd name="connsiteY258" fmla="*/ 25289 h 551528"/>
              <a:gd name="connsiteX259" fmla="*/ 6522757 w 9162576"/>
              <a:gd name="connsiteY259" fmla="*/ 383 h 551528"/>
              <a:gd name="connsiteX260" fmla="*/ 5978184 w 9162576"/>
              <a:gd name="connsiteY260" fmla="*/ 383 h 551528"/>
              <a:gd name="connsiteX261" fmla="*/ 5997215 w 9162576"/>
              <a:gd name="connsiteY261" fmla="*/ 6783 h 551528"/>
              <a:gd name="connsiteX262" fmla="*/ 6379957 w 9162576"/>
              <a:gd name="connsiteY262" fmla="*/ 227760 h 551528"/>
              <a:gd name="connsiteX263" fmla="*/ 6398463 w 9162576"/>
              <a:gd name="connsiteY263" fmla="*/ 296828 h 551528"/>
              <a:gd name="connsiteX264" fmla="*/ 6398463 w 9162576"/>
              <a:gd name="connsiteY264" fmla="*/ 296826 h 551528"/>
              <a:gd name="connsiteX265" fmla="*/ 6329395 w 9162576"/>
              <a:gd name="connsiteY265" fmla="*/ 315333 h 551528"/>
              <a:gd name="connsiteX266" fmla="*/ 5946654 w 9162576"/>
              <a:gd name="connsiteY266" fmla="*/ 94357 h 551528"/>
              <a:gd name="connsiteX267" fmla="*/ 5928147 w 9162576"/>
              <a:gd name="connsiteY267" fmla="*/ 25289 h 551528"/>
              <a:gd name="connsiteX268" fmla="*/ 5978184 w 9162576"/>
              <a:gd name="connsiteY268" fmla="*/ 383 h 551528"/>
              <a:gd name="connsiteX269" fmla="*/ 5412931 w 9162576"/>
              <a:gd name="connsiteY269" fmla="*/ 383 h 551528"/>
              <a:gd name="connsiteX270" fmla="*/ 5431962 w 9162576"/>
              <a:gd name="connsiteY270" fmla="*/ 6783 h 551528"/>
              <a:gd name="connsiteX271" fmla="*/ 5814704 w 9162576"/>
              <a:gd name="connsiteY271" fmla="*/ 227760 h 551528"/>
              <a:gd name="connsiteX272" fmla="*/ 5833210 w 9162576"/>
              <a:gd name="connsiteY272" fmla="*/ 296828 h 551528"/>
              <a:gd name="connsiteX273" fmla="*/ 5833210 w 9162576"/>
              <a:gd name="connsiteY273" fmla="*/ 296826 h 551528"/>
              <a:gd name="connsiteX274" fmla="*/ 5764142 w 9162576"/>
              <a:gd name="connsiteY274" fmla="*/ 315333 h 551528"/>
              <a:gd name="connsiteX275" fmla="*/ 5381401 w 9162576"/>
              <a:gd name="connsiteY275" fmla="*/ 94357 h 551528"/>
              <a:gd name="connsiteX276" fmla="*/ 5362894 w 9162576"/>
              <a:gd name="connsiteY276" fmla="*/ 25289 h 551528"/>
              <a:gd name="connsiteX277" fmla="*/ 5412931 w 9162576"/>
              <a:gd name="connsiteY277" fmla="*/ 383 h 551528"/>
              <a:gd name="connsiteX278" fmla="*/ 4826999 w 9162576"/>
              <a:gd name="connsiteY278" fmla="*/ 383 h 551528"/>
              <a:gd name="connsiteX279" fmla="*/ 4846030 w 9162576"/>
              <a:gd name="connsiteY279" fmla="*/ 6783 h 551528"/>
              <a:gd name="connsiteX280" fmla="*/ 5228772 w 9162576"/>
              <a:gd name="connsiteY280" fmla="*/ 227760 h 551528"/>
              <a:gd name="connsiteX281" fmla="*/ 5247278 w 9162576"/>
              <a:gd name="connsiteY281" fmla="*/ 296828 h 551528"/>
              <a:gd name="connsiteX282" fmla="*/ 5247278 w 9162576"/>
              <a:gd name="connsiteY282" fmla="*/ 296826 h 551528"/>
              <a:gd name="connsiteX283" fmla="*/ 5178210 w 9162576"/>
              <a:gd name="connsiteY283" fmla="*/ 315333 h 551528"/>
              <a:gd name="connsiteX284" fmla="*/ 4795469 w 9162576"/>
              <a:gd name="connsiteY284" fmla="*/ 94357 h 551528"/>
              <a:gd name="connsiteX285" fmla="*/ 4776962 w 9162576"/>
              <a:gd name="connsiteY285" fmla="*/ 25289 h 551528"/>
              <a:gd name="connsiteX286" fmla="*/ 4826999 w 9162576"/>
              <a:gd name="connsiteY286" fmla="*/ 383 h 55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9162576" h="551528">
                <a:moveTo>
                  <a:pt x="8816238" y="229797"/>
                </a:moveTo>
                <a:cubicBezTo>
                  <a:pt x="8835791" y="227371"/>
                  <a:pt x="8855804" y="236566"/>
                  <a:pt x="8866275" y="254703"/>
                </a:cubicBezTo>
                <a:cubicBezTo>
                  <a:pt x="8880237" y="278886"/>
                  <a:pt x="8871951" y="309809"/>
                  <a:pt x="8847768" y="323771"/>
                </a:cubicBezTo>
                <a:cubicBezTo>
                  <a:pt x="8720187" y="397430"/>
                  <a:pt x="8592606" y="471087"/>
                  <a:pt x="8465025" y="544746"/>
                </a:cubicBezTo>
                <a:cubicBezTo>
                  <a:pt x="8440842" y="558708"/>
                  <a:pt x="8409919" y="550423"/>
                  <a:pt x="8395957" y="526240"/>
                </a:cubicBezTo>
                <a:lnTo>
                  <a:pt x="8395959" y="526240"/>
                </a:lnTo>
                <a:cubicBezTo>
                  <a:pt x="8381997" y="502057"/>
                  <a:pt x="8390283" y="471135"/>
                  <a:pt x="8414465" y="457173"/>
                </a:cubicBezTo>
                <a:lnTo>
                  <a:pt x="8797207" y="236197"/>
                </a:lnTo>
                <a:cubicBezTo>
                  <a:pt x="8803253" y="232706"/>
                  <a:pt x="8809720" y="230606"/>
                  <a:pt x="8816238" y="229797"/>
                </a:cubicBezTo>
                <a:close/>
                <a:moveTo>
                  <a:pt x="8271665" y="229797"/>
                </a:moveTo>
                <a:cubicBezTo>
                  <a:pt x="8291218" y="227371"/>
                  <a:pt x="8311231" y="236566"/>
                  <a:pt x="8321702" y="254703"/>
                </a:cubicBezTo>
                <a:cubicBezTo>
                  <a:pt x="8335664" y="278886"/>
                  <a:pt x="8327378" y="309809"/>
                  <a:pt x="8303195" y="323771"/>
                </a:cubicBezTo>
                <a:cubicBezTo>
                  <a:pt x="8175614" y="397430"/>
                  <a:pt x="8048033" y="471087"/>
                  <a:pt x="7920452" y="544746"/>
                </a:cubicBezTo>
                <a:cubicBezTo>
                  <a:pt x="7896269" y="558708"/>
                  <a:pt x="7865347" y="550423"/>
                  <a:pt x="7851385" y="526240"/>
                </a:cubicBezTo>
                <a:lnTo>
                  <a:pt x="7851386" y="526240"/>
                </a:lnTo>
                <a:cubicBezTo>
                  <a:pt x="7837424" y="502057"/>
                  <a:pt x="7845710" y="471135"/>
                  <a:pt x="7869893" y="457173"/>
                </a:cubicBezTo>
                <a:lnTo>
                  <a:pt x="8252634" y="236197"/>
                </a:lnTo>
                <a:cubicBezTo>
                  <a:pt x="8258680" y="232706"/>
                  <a:pt x="8265147" y="230606"/>
                  <a:pt x="8271665" y="229797"/>
                </a:cubicBezTo>
                <a:close/>
                <a:moveTo>
                  <a:pt x="7706412" y="229797"/>
                </a:moveTo>
                <a:cubicBezTo>
                  <a:pt x="7725965" y="227371"/>
                  <a:pt x="7745977" y="236566"/>
                  <a:pt x="7756449" y="254703"/>
                </a:cubicBezTo>
                <a:cubicBezTo>
                  <a:pt x="7770411" y="278886"/>
                  <a:pt x="7762125" y="309809"/>
                  <a:pt x="7737942" y="323771"/>
                </a:cubicBezTo>
                <a:cubicBezTo>
                  <a:pt x="7610361" y="397430"/>
                  <a:pt x="7482780" y="471087"/>
                  <a:pt x="7355199" y="544746"/>
                </a:cubicBezTo>
                <a:cubicBezTo>
                  <a:pt x="7331016" y="558708"/>
                  <a:pt x="7300094" y="550423"/>
                  <a:pt x="7286132" y="526240"/>
                </a:cubicBezTo>
                <a:lnTo>
                  <a:pt x="7286133" y="526240"/>
                </a:lnTo>
                <a:cubicBezTo>
                  <a:pt x="7272171" y="502057"/>
                  <a:pt x="7280457" y="471135"/>
                  <a:pt x="7304640" y="457173"/>
                </a:cubicBezTo>
                <a:lnTo>
                  <a:pt x="7687381" y="236197"/>
                </a:lnTo>
                <a:cubicBezTo>
                  <a:pt x="7693427" y="232706"/>
                  <a:pt x="7699894" y="230606"/>
                  <a:pt x="7706412" y="229797"/>
                </a:cubicBezTo>
                <a:close/>
                <a:moveTo>
                  <a:pt x="7120479" y="229797"/>
                </a:moveTo>
                <a:cubicBezTo>
                  <a:pt x="7140032" y="227371"/>
                  <a:pt x="7160044" y="236566"/>
                  <a:pt x="7170516" y="254703"/>
                </a:cubicBezTo>
                <a:cubicBezTo>
                  <a:pt x="7184478" y="278886"/>
                  <a:pt x="7176192" y="309809"/>
                  <a:pt x="7152009" y="323771"/>
                </a:cubicBezTo>
                <a:cubicBezTo>
                  <a:pt x="7024428" y="397430"/>
                  <a:pt x="6896847" y="471087"/>
                  <a:pt x="6769266" y="544746"/>
                </a:cubicBezTo>
                <a:cubicBezTo>
                  <a:pt x="6745083" y="558708"/>
                  <a:pt x="6714161" y="550423"/>
                  <a:pt x="6700199" y="526240"/>
                </a:cubicBezTo>
                <a:lnTo>
                  <a:pt x="6700200" y="526240"/>
                </a:lnTo>
                <a:cubicBezTo>
                  <a:pt x="6686238" y="502057"/>
                  <a:pt x="6694524" y="471135"/>
                  <a:pt x="6718707" y="457173"/>
                </a:cubicBezTo>
                <a:lnTo>
                  <a:pt x="7101448" y="236197"/>
                </a:lnTo>
                <a:cubicBezTo>
                  <a:pt x="7107494" y="232706"/>
                  <a:pt x="7113961" y="230606"/>
                  <a:pt x="7120479" y="229797"/>
                </a:cubicBezTo>
                <a:close/>
                <a:moveTo>
                  <a:pt x="6603480" y="229797"/>
                </a:moveTo>
                <a:cubicBezTo>
                  <a:pt x="6623034" y="227371"/>
                  <a:pt x="6643045" y="236566"/>
                  <a:pt x="6653517" y="254703"/>
                </a:cubicBezTo>
                <a:cubicBezTo>
                  <a:pt x="6667479" y="278886"/>
                  <a:pt x="6659193" y="309809"/>
                  <a:pt x="6635010" y="323771"/>
                </a:cubicBezTo>
                <a:cubicBezTo>
                  <a:pt x="6507429" y="397430"/>
                  <a:pt x="6379848" y="471087"/>
                  <a:pt x="6252267" y="544746"/>
                </a:cubicBezTo>
                <a:cubicBezTo>
                  <a:pt x="6228084" y="558708"/>
                  <a:pt x="6197162" y="550423"/>
                  <a:pt x="6183200" y="526240"/>
                </a:cubicBezTo>
                <a:lnTo>
                  <a:pt x="6183201" y="526240"/>
                </a:lnTo>
                <a:cubicBezTo>
                  <a:pt x="6169239" y="502057"/>
                  <a:pt x="6177525" y="471135"/>
                  <a:pt x="6201708" y="457173"/>
                </a:cubicBezTo>
                <a:lnTo>
                  <a:pt x="6584449" y="236197"/>
                </a:lnTo>
                <a:cubicBezTo>
                  <a:pt x="6590495" y="232706"/>
                  <a:pt x="6596962" y="230606"/>
                  <a:pt x="6603480" y="229797"/>
                </a:cubicBezTo>
                <a:close/>
                <a:moveTo>
                  <a:pt x="6058907" y="229797"/>
                </a:moveTo>
                <a:cubicBezTo>
                  <a:pt x="6078461" y="227371"/>
                  <a:pt x="6098472" y="236566"/>
                  <a:pt x="6108944" y="254703"/>
                </a:cubicBezTo>
                <a:cubicBezTo>
                  <a:pt x="6122906" y="278886"/>
                  <a:pt x="6114620" y="309809"/>
                  <a:pt x="6090437" y="323771"/>
                </a:cubicBezTo>
                <a:cubicBezTo>
                  <a:pt x="5962856" y="397430"/>
                  <a:pt x="5835275" y="471087"/>
                  <a:pt x="5707694" y="544746"/>
                </a:cubicBezTo>
                <a:cubicBezTo>
                  <a:pt x="5683511" y="558708"/>
                  <a:pt x="5652589" y="550423"/>
                  <a:pt x="5638627" y="526240"/>
                </a:cubicBezTo>
                <a:lnTo>
                  <a:pt x="5638628" y="526240"/>
                </a:lnTo>
                <a:cubicBezTo>
                  <a:pt x="5624666" y="502057"/>
                  <a:pt x="5632952" y="471135"/>
                  <a:pt x="5657135" y="457173"/>
                </a:cubicBezTo>
                <a:lnTo>
                  <a:pt x="6039876" y="236197"/>
                </a:lnTo>
                <a:cubicBezTo>
                  <a:pt x="6045922" y="232706"/>
                  <a:pt x="6052389" y="230606"/>
                  <a:pt x="6058907" y="229797"/>
                </a:cubicBezTo>
                <a:close/>
                <a:moveTo>
                  <a:pt x="5493654" y="229797"/>
                </a:moveTo>
                <a:cubicBezTo>
                  <a:pt x="5513207" y="227371"/>
                  <a:pt x="5533219" y="236566"/>
                  <a:pt x="5543691" y="254703"/>
                </a:cubicBezTo>
                <a:cubicBezTo>
                  <a:pt x="5557653" y="278886"/>
                  <a:pt x="5549367" y="309809"/>
                  <a:pt x="5525184" y="323771"/>
                </a:cubicBezTo>
                <a:cubicBezTo>
                  <a:pt x="5397603" y="397430"/>
                  <a:pt x="5270022" y="471087"/>
                  <a:pt x="5142441" y="544746"/>
                </a:cubicBezTo>
                <a:cubicBezTo>
                  <a:pt x="5118258" y="558708"/>
                  <a:pt x="5087336" y="550423"/>
                  <a:pt x="5073374" y="526240"/>
                </a:cubicBezTo>
                <a:lnTo>
                  <a:pt x="5073375" y="526240"/>
                </a:lnTo>
                <a:cubicBezTo>
                  <a:pt x="5059413" y="502057"/>
                  <a:pt x="5067699" y="471135"/>
                  <a:pt x="5091882" y="457173"/>
                </a:cubicBezTo>
                <a:lnTo>
                  <a:pt x="5474623" y="236197"/>
                </a:lnTo>
                <a:cubicBezTo>
                  <a:pt x="5480669" y="232706"/>
                  <a:pt x="5487136" y="230606"/>
                  <a:pt x="5493654" y="229797"/>
                </a:cubicBezTo>
                <a:close/>
                <a:moveTo>
                  <a:pt x="4907721" y="229797"/>
                </a:moveTo>
                <a:cubicBezTo>
                  <a:pt x="4927274" y="227371"/>
                  <a:pt x="4947286" y="236566"/>
                  <a:pt x="4957758" y="254703"/>
                </a:cubicBezTo>
                <a:cubicBezTo>
                  <a:pt x="4971720" y="278886"/>
                  <a:pt x="4963434" y="309809"/>
                  <a:pt x="4939251" y="323771"/>
                </a:cubicBezTo>
                <a:cubicBezTo>
                  <a:pt x="4811670" y="397430"/>
                  <a:pt x="4684089" y="471087"/>
                  <a:pt x="4556508" y="544746"/>
                </a:cubicBezTo>
                <a:cubicBezTo>
                  <a:pt x="4532325" y="558708"/>
                  <a:pt x="4501403" y="550423"/>
                  <a:pt x="4487441" y="526240"/>
                </a:cubicBezTo>
                <a:lnTo>
                  <a:pt x="4487442" y="526240"/>
                </a:lnTo>
                <a:cubicBezTo>
                  <a:pt x="4473480" y="502057"/>
                  <a:pt x="4481766" y="471135"/>
                  <a:pt x="4505949" y="457173"/>
                </a:cubicBezTo>
                <a:lnTo>
                  <a:pt x="4888690" y="236197"/>
                </a:lnTo>
                <a:cubicBezTo>
                  <a:pt x="4894736" y="232706"/>
                  <a:pt x="4901203" y="230606"/>
                  <a:pt x="4907721" y="229797"/>
                </a:cubicBezTo>
                <a:close/>
                <a:moveTo>
                  <a:pt x="4356255" y="229797"/>
                </a:moveTo>
                <a:cubicBezTo>
                  <a:pt x="4375808" y="227371"/>
                  <a:pt x="4395820" y="236566"/>
                  <a:pt x="4406292" y="254703"/>
                </a:cubicBezTo>
                <a:cubicBezTo>
                  <a:pt x="4420254" y="278886"/>
                  <a:pt x="4411968" y="309809"/>
                  <a:pt x="4387785" y="323771"/>
                </a:cubicBezTo>
                <a:cubicBezTo>
                  <a:pt x="4260204" y="397430"/>
                  <a:pt x="4132623" y="471087"/>
                  <a:pt x="4005042" y="544746"/>
                </a:cubicBezTo>
                <a:cubicBezTo>
                  <a:pt x="3980859" y="558708"/>
                  <a:pt x="3949937" y="550423"/>
                  <a:pt x="3935975" y="526240"/>
                </a:cubicBezTo>
                <a:lnTo>
                  <a:pt x="3935976" y="526240"/>
                </a:lnTo>
                <a:cubicBezTo>
                  <a:pt x="3922014" y="502057"/>
                  <a:pt x="3930300" y="471135"/>
                  <a:pt x="3954483" y="457173"/>
                </a:cubicBezTo>
                <a:lnTo>
                  <a:pt x="4337224" y="236197"/>
                </a:lnTo>
                <a:cubicBezTo>
                  <a:pt x="4343270" y="232706"/>
                  <a:pt x="4349737" y="230606"/>
                  <a:pt x="4356255" y="229797"/>
                </a:cubicBezTo>
                <a:close/>
                <a:moveTo>
                  <a:pt x="3811682" y="229797"/>
                </a:moveTo>
                <a:cubicBezTo>
                  <a:pt x="3831235" y="227371"/>
                  <a:pt x="3851247" y="236566"/>
                  <a:pt x="3861719" y="254703"/>
                </a:cubicBezTo>
                <a:cubicBezTo>
                  <a:pt x="3875681" y="278886"/>
                  <a:pt x="3867395" y="309809"/>
                  <a:pt x="3843212" y="323771"/>
                </a:cubicBezTo>
                <a:cubicBezTo>
                  <a:pt x="3715631" y="397430"/>
                  <a:pt x="3588050" y="471087"/>
                  <a:pt x="3460469" y="544746"/>
                </a:cubicBezTo>
                <a:cubicBezTo>
                  <a:pt x="3436286" y="558708"/>
                  <a:pt x="3405364" y="550423"/>
                  <a:pt x="3391402" y="526240"/>
                </a:cubicBezTo>
                <a:lnTo>
                  <a:pt x="3391403" y="526240"/>
                </a:lnTo>
                <a:cubicBezTo>
                  <a:pt x="3377441" y="502057"/>
                  <a:pt x="3385727" y="471135"/>
                  <a:pt x="3409910" y="457173"/>
                </a:cubicBezTo>
                <a:lnTo>
                  <a:pt x="3792651" y="236197"/>
                </a:lnTo>
                <a:cubicBezTo>
                  <a:pt x="3798697" y="232706"/>
                  <a:pt x="3805164" y="230606"/>
                  <a:pt x="3811682" y="229797"/>
                </a:cubicBezTo>
                <a:close/>
                <a:moveTo>
                  <a:pt x="3246429" y="229797"/>
                </a:moveTo>
                <a:cubicBezTo>
                  <a:pt x="3265983" y="227371"/>
                  <a:pt x="3285995" y="236566"/>
                  <a:pt x="3296466" y="254703"/>
                </a:cubicBezTo>
                <a:cubicBezTo>
                  <a:pt x="3310428" y="278886"/>
                  <a:pt x="3302142" y="309809"/>
                  <a:pt x="3277959" y="323771"/>
                </a:cubicBezTo>
                <a:cubicBezTo>
                  <a:pt x="3150379" y="397430"/>
                  <a:pt x="3022798" y="471087"/>
                  <a:pt x="2895217" y="544746"/>
                </a:cubicBezTo>
                <a:cubicBezTo>
                  <a:pt x="2871035" y="558708"/>
                  <a:pt x="2840112" y="550423"/>
                  <a:pt x="2826150" y="526240"/>
                </a:cubicBezTo>
                <a:lnTo>
                  <a:pt x="2826151" y="526240"/>
                </a:lnTo>
                <a:cubicBezTo>
                  <a:pt x="2812189" y="502057"/>
                  <a:pt x="2820475" y="471135"/>
                  <a:pt x="2844658" y="457173"/>
                </a:cubicBezTo>
                <a:lnTo>
                  <a:pt x="3227399" y="236197"/>
                </a:lnTo>
                <a:cubicBezTo>
                  <a:pt x="3233445" y="232706"/>
                  <a:pt x="3239911" y="230606"/>
                  <a:pt x="3246429" y="229797"/>
                </a:cubicBezTo>
                <a:close/>
                <a:moveTo>
                  <a:pt x="2660497" y="229797"/>
                </a:moveTo>
                <a:cubicBezTo>
                  <a:pt x="2680050" y="227371"/>
                  <a:pt x="2700063" y="236566"/>
                  <a:pt x="2710534" y="254703"/>
                </a:cubicBezTo>
                <a:cubicBezTo>
                  <a:pt x="2724496" y="278886"/>
                  <a:pt x="2716210" y="309809"/>
                  <a:pt x="2692027" y="323771"/>
                </a:cubicBezTo>
                <a:cubicBezTo>
                  <a:pt x="2564447" y="397430"/>
                  <a:pt x="2436865" y="471087"/>
                  <a:pt x="2309285" y="544746"/>
                </a:cubicBezTo>
                <a:cubicBezTo>
                  <a:pt x="2285101" y="558708"/>
                  <a:pt x="2254179" y="550423"/>
                  <a:pt x="2240218" y="526240"/>
                </a:cubicBezTo>
                <a:cubicBezTo>
                  <a:pt x="2226256" y="502057"/>
                  <a:pt x="2234542" y="471135"/>
                  <a:pt x="2258726" y="457173"/>
                </a:cubicBezTo>
                <a:lnTo>
                  <a:pt x="2641466" y="236197"/>
                </a:lnTo>
                <a:cubicBezTo>
                  <a:pt x="2647512" y="232706"/>
                  <a:pt x="2653979" y="230606"/>
                  <a:pt x="2660497" y="229797"/>
                </a:cubicBezTo>
                <a:close/>
                <a:moveTo>
                  <a:pt x="2122819" y="229797"/>
                </a:moveTo>
                <a:cubicBezTo>
                  <a:pt x="2142373" y="227371"/>
                  <a:pt x="2162385" y="236566"/>
                  <a:pt x="2172856" y="254703"/>
                </a:cubicBezTo>
                <a:cubicBezTo>
                  <a:pt x="2186818" y="278886"/>
                  <a:pt x="2178533" y="309809"/>
                  <a:pt x="2154350" y="323771"/>
                </a:cubicBezTo>
                <a:cubicBezTo>
                  <a:pt x="2026768" y="397430"/>
                  <a:pt x="1899188" y="471087"/>
                  <a:pt x="1771607" y="544746"/>
                </a:cubicBezTo>
                <a:cubicBezTo>
                  <a:pt x="1747425" y="558708"/>
                  <a:pt x="1716501" y="550423"/>
                  <a:pt x="1702539" y="526240"/>
                </a:cubicBezTo>
                <a:lnTo>
                  <a:pt x="1702541" y="526240"/>
                </a:lnTo>
                <a:cubicBezTo>
                  <a:pt x="1688579" y="502057"/>
                  <a:pt x="1696865" y="471135"/>
                  <a:pt x="1721048" y="457173"/>
                </a:cubicBezTo>
                <a:lnTo>
                  <a:pt x="2103789" y="236197"/>
                </a:lnTo>
                <a:cubicBezTo>
                  <a:pt x="2109834" y="232706"/>
                  <a:pt x="2116301" y="230606"/>
                  <a:pt x="2122819" y="229797"/>
                </a:cubicBezTo>
                <a:close/>
                <a:moveTo>
                  <a:pt x="1578247" y="229797"/>
                </a:moveTo>
                <a:cubicBezTo>
                  <a:pt x="1597801" y="227371"/>
                  <a:pt x="1617812" y="236566"/>
                  <a:pt x="1628283" y="254703"/>
                </a:cubicBezTo>
                <a:cubicBezTo>
                  <a:pt x="1642246" y="278886"/>
                  <a:pt x="1633960" y="309809"/>
                  <a:pt x="1609777" y="323771"/>
                </a:cubicBezTo>
                <a:cubicBezTo>
                  <a:pt x="1482196" y="397430"/>
                  <a:pt x="1354615" y="471087"/>
                  <a:pt x="1227035" y="544746"/>
                </a:cubicBezTo>
                <a:cubicBezTo>
                  <a:pt x="1202852" y="558708"/>
                  <a:pt x="1171929" y="550423"/>
                  <a:pt x="1157967" y="526240"/>
                </a:cubicBezTo>
                <a:lnTo>
                  <a:pt x="1157968" y="526240"/>
                </a:lnTo>
                <a:cubicBezTo>
                  <a:pt x="1144006" y="502057"/>
                  <a:pt x="1152292" y="471135"/>
                  <a:pt x="1176475" y="457173"/>
                </a:cubicBezTo>
                <a:lnTo>
                  <a:pt x="1559216" y="236197"/>
                </a:lnTo>
                <a:cubicBezTo>
                  <a:pt x="1565262" y="232706"/>
                  <a:pt x="1571729" y="230606"/>
                  <a:pt x="1578247" y="229797"/>
                </a:cubicBezTo>
                <a:close/>
                <a:moveTo>
                  <a:pt x="1012994" y="229797"/>
                </a:moveTo>
                <a:cubicBezTo>
                  <a:pt x="1032548" y="227371"/>
                  <a:pt x="1052560" y="236566"/>
                  <a:pt x="1063031" y="254703"/>
                </a:cubicBezTo>
                <a:cubicBezTo>
                  <a:pt x="1076993" y="278886"/>
                  <a:pt x="1068708" y="309809"/>
                  <a:pt x="1044525" y="323771"/>
                </a:cubicBezTo>
                <a:cubicBezTo>
                  <a:pt x="916944" y="397430"/>
                  <a:pt x="789363" y="471087"/>
                  <a:pt x="661782" y="544746"/>
                </a:cubicBezTo>
                <a:cubicBezTo>
                  <a:pt x="637599" y="558708"/>
                  <a:pt x="606676" y="550423"/>
                  <a:pt x="592714" y="526240"/>
                </a:cubicBezTo>
                <a:lnTo>
                  <a:pt x="592715" y="526240"/>
                </a:lnTo>
                <a:cubicBezTo>
                  <a:pt x="578754" y="502057"/>
                  <a:pt x="587039" y="471135"/>
                  <a:pt x="611223" y="457173"/>
                </a:cubicBezTo>
                <a:lnTo>
                  <a:pt x="993964" y="236197"/>
                </a:lnTo>
                <a:cubicBezTo>
                  <a:pt x="1000010" y="232706"/>
                  <a:pt x="1006476" y="230606"/>
                  <a:pt x="1012994" y="229797"/>
                </a:cubicBezTo>
                <a:close/>
                <a:moveTo>
                  <a:pt x="427062" y="229797"/>
                </a:moveTo>
                <a:cubicBezTo>
                  <a:pt x="446615" y="227371"/>
                  <a:pt x="466627" y="236566"/>
                  <a:pt x="477098" y="254703"/>
                </a:cubicBezTo>
                <a:cubicBezTo>
                  <a:pt x="491060" y="278886"/>
                  <a:pt x="482775" y="309809"/>
                  <a:pt x="458592" y="323771"/>
                </a:cubicBezTo>
                <a:cubicBezTo>
                  <a:pt x="331011" y="397430"/>
                  <a:pt x="203430" y="471087"/>
                  <a:pt x="75849" y="544746"/>
                </a:cubicBezTo>
                <a:cubicBezTo>
                  <a:pt x="51666" y="558708"/>
                  <a:pt x="20743" y="550423"/>
                  <a:pt x="6782" y="526240"/>
                </a:cubicBezTo>
                <a:lnTo>
                  <a:pt x="6783" y="526240"/>
                </a:lnTo>
                <a:cubicBezTo>
                  <a:pt x="-7179" y="502057"/>
                  <a:pt x="1106" y="471135"/>
                  <a:pt x="25290" y="457173"/>
                </a:cubicBezTo>
                <a:lnTo>
                  <a:pt x="408031" y="236197"/>
                </a:lnTo>
                <a:cubicBezTo>
                  <a:pt x="414077" y="232706"/>
                  <a:pt x="420544" y="230606"/>
                  <a:pt x="427062" y="229797"/>
                </a:cubicBezTo>
                <a:close/>
                <a:moveTo>
                  <a:pt x="4275532" y="384"/>
                </a:moveTo>
                <a:cubicBezTo>
                  <a:pt x="4282050" y="1193"/>
                  <a:pt x="4288517" y="3293"/>
                  <a:pt x="4294563" y="6784"/>
                </a:cubicBezTo>
                <a:cubicBezTo>
                  <a:pt x="4422144" y="80443"/>
                  <a:pt x="4549724" y="154102"/>
                  <a:pt x="4677305" y="227761"/>
                </a:cubicBezTo>
                <a:cubicBezTo>
                  <a:pt x="4701488" y="241723"/>
                  <a:pt x="4709773" y="272646"/>
                  <a:pt x="4695811" y="296829"/>
                </a:cubicBezTo>
                <a:lnTo>
                  <a:pt x="4695811" y="296827"/>
                </a:lnTo>
                <a:cubicBezTo>
                  <a:pt x="4681849" y="321010"/>
                  <a:pt x="4650926" y="329296"/>
                  <a:pt x="4626743" y="315334"/>
                </a:cubicBezTo>
                <a:lnTo>
                  <a:pt x="4244002" y="94358"/>
                </a:lnTo>
                <a:cubicBezTo>
                  <a:pt x="4219819" y="80396"/>
                  <a:pt x="4211533" y="49473"/>
                  <a:pt x="4225495" y="25290"/>
                </a:cubicBezTo>
                <a:cubicBezTo>
                  <a:pt x="4235967" y="7153"/>
                  <a:pt x="4255979" y="-2042"/>
                  <a:pt x="4275532" y="384"/>
                </a:cubicBezTo>
                <a:close/>
                <a:moveTo>
                  <a:pt x="3730959" y="384"/>
                </a:moveTo>
                <a:cubicBezTo>
                  <a:pt x="3737477" y="1193"/>
                  <a:pt x="3743944" y="3293"/>
                  <a:pt x="3749990" y="6784"/>
                </a:cubicBezTo>
                <a:cubicBezTo>
                  <a:pt x="3877571" y="80443"/>
                  <a:pt x="4005151" y="154102"/>
                  <a:pt x="4132732" y="227761"/>
                </a:cubicBezTo>
                <a:cubicBezTo>
                  <a:pt x="4156915" y="241723"/>
                  <a:pt x="4165200" y="272646"/>
                  <a:pt x="4151238" y="296829"/>
                </a:cubicBezTo>
                <a:lnTo>
                  <a:pt x="4151238" y="296827"/>
                </a:lnTo>
                <a:cubicBezTo>
                  <a:pt x="4137276" y="321010"/>
                  <a:pt x="4106353" y="329296"/>
                  <a:pt x="4082170" y="315334"/>
                </a:cubicBezTo>
                <a:lnTo>
                  <a:pt x="3699429" y="94358"/>
                </a:lnTo>
                <a:cubicBezTo>
                  <a:pt x="3675246" y="80396"/>
                  <a:pt x="3666960" y="49473"/>
                  <a:pt x="3680922" y="25290"/>
                </a:cubicBezTo>
                <a:cubicBezTo>
                  <a:pt x="3691393" y="7153"/>
                  <a:pt x="3711405" y="-2042"/>
                  <a:pt x="3730959" y="384"/>
                </a:cubicBezTo>
                <a:close/>
                <a:moveTo>
                  <a:pt x="3165708" y="384"/>
                </a:moveTo>
                <a:cubicBezTo>
                  <a:pt x="3172225" y="1193"/>
                  <a:pt x="3178692" y="3293"/>
                  <a:pt x="3184738" y="6784"/>
                </a:cubicBezTo>
                <a:cubicBezTo>
                  <a:pt x="3312319" y="80443"/>
                  <a:pt x="3439898" y="154102"/>
                  <a:pt x="3567480" y="227761"/>
                </a:cubicBezTo>
                <a:cubicBezTo>
                  <a:pt x="3591662" y="241723"/>
                  <a:pt x="3599948" y="272646"/>
                  <a:pt x="3585986" y="296829"/>
                </a:cubicBezTo>
                <a:lnTo>
                  <a:pt x="3585986" y="296827"/>
                </a:lnTo>
                <a:cubicBezTo>
                  <a:pt x="3572024" y="321010"/>
                  <a:pt x="3541101" y="329296"/>
                  <a:pt x="3516918" y="315334"/>
                </a:cubicBezTo>
                <a:lnTo>
                  <a:pt x="3134177" y="94358"/>
                </a:lnTo>
                <a:cubicBezTo>
                  <a:pt x="3109994" y="80396"/>
                  <a:pt x="3101709" y="49473"/>
                  <a:pt x="3115670" y="25290"/>
                </a:cubicBezTo>
                <a:cubicBezTo>
                  <a:pt x="3126142" y="7153"/>
                  <a:pt x="3146154" y="-2042"/>
                  <a:pt x="3165708" y="384"/>
                </a:cubicBezTo>
                <a:close/>
                <a:moveTo>
                  <a:pt x="2579775" y="384"/>
                </a:moveTo>
                <a:cubicBezTo>
                  <a:pt x="2586293" y="1193"/>
                  <a:pt x="2592760" y="3293"/>
                  <a:pt x="2598806" y="6784"/>
                </a:cubicBezTo>
                <a:cubicBezTo>
                  <a:pt x="2726387" y="80443"/>
                  <a:pt x="2853966" y="154102"/>
                  <a:pt x="2981548" y="227761"/>
                </a:cubicBezTo>
                <a:cubicBezTo>
                  <a:pt x="3005730" y="241723"/>
                  <a:pt x="3014016" y="272646"/>
                  <a:pt x="3000054" y="296829"/>
                </a:cubicBezTo>
                <a:lnTo>
                  <a:pt x="3000054" y="296827"/>
                </a:lnTo>
                <a:cubicBezTo>
                  <a:pt x="2986092" y="321010"/>
                  <a:pt x="2955169" y="329296"/>
                  <a:pt x="2930986" y="315334"/>
                </a:cubicBezTo>
                <a:lnTo>
                  <a:pt x="2548245" y="94358"/>
                </a:lnTo>
                <a:cubicBezTo>
                  <a:pt x="2524062" y="80396"/>
                  <a:pt x="2515776" y="49473"/>
                  <a:pt x="2529738" y="25290"/>
                </a:cubicBezTo>
                <a:cubicBezTo>
                  <a:pt x="2540210" y="7153"/>
                  <a:pt x="2560222" y="-2042"/>
                  <a:pt x="2579775" y="384"/>
                </a:cubicBezTo>
                <a:close/>
                <a:moveTo>
                  <a:pt x="2042096" y="384"/>
                </a:moveTo>
                <a:cubicBezTo>
                  <a:pt x="2048614" y="1193"/>
                  <a:pt x="2055082" y="3293"/>
                  <a:pt x="2061127" y="6784"/>
                </a:cubicBezTo>
                <a:cubicBezTo>
                  <a:pt x="2188708" y="80443"/>
                  <a:pt x="2316288" y="154102"/>
                  <a:pt x="2443869" y="227761"/>
                </a:cubicBezTo>
                <a:cubicBezTo>
                  <a:pt x="2468052" y="241723"/>
                  <a:pt x="2476338" y="272646"/>
                  <a:pt x="2462376" y="296829"/>
                </a:cubicBezTo>
                <a:lnTo>
                  <a:pt x="2462375" y="296827"/>
                </a:lnTo>
                <a:cubicBezTo>
                  <a:pt x="2448413" y="321010"/>
                  <a:pt x="2417491" y="329296"/>
                  <a:pt x="2393307" y="315334"/>
                </a:cubicBezTo>
                <a:lnTo>
                  <a:pt x="2010567" y="94358"/>
                </a:lnTo>
                <a:cubicBezTo>
                  <a:pt x="1986383" y="80396"/>
                  <a:pt x="1978098" y="49473"/>
                  <a:pt x="1992060" y="25290"/>
                </a:cubicBezTo>
                <a:cubicBezTo>
                  <a:pt x="2002531" y="7153"/>
                  <a:pt x="2022543" y="-2042"/>
                  <a:pt x="2042096" y="384"/>
                </a:cubicBezTo>
                <a:close/>
                <a:moveTo>
                  <a:pt x="1497524" y="384"/>
                </a:moveTo>
                <a:cubicBezTo>
                  <a:pt x="1504042" y="1193"/>
                  <a:pt x="1510509" y="3293"/>
                  <a:pt x="1516554" y="6784"/>
                </a:cubicBezTo>
                <a:cubicBezTo>
                  <a:pt x="1644136" y="80443"/>
                  <a:pt x="1771715" y="154102"/>
                  <a:pt x="1899296" y="227761"/>
                </a:cubicBezTo>
                <a:cubicBezTo>
                  <a:pt x="1923480" y="241723"/>
                  <a:pt x="1931765" y="272646"/>
                  <a:pt x="1917803" y="296829"/>
                </a:cubicBezTo>
                <a:lnTo>
                  <a:pt x="1917803" y="296827"/>
                </a:lnTo>
                <a:cubicBezTo>
                  <a:pt x="1903841" y="321010"/>
                  <a:pt x="1872918" y="329296"/>
                  <a:pt x="1848735" y="315334"/>
                </a:cubicBezTo>
                <a:lnTo>
                  <a:pt x="1465994" y="94358"/>
                </a:lnTo>
                <a:cubicBezTo>
                  <a:pt x="1441811" y="80396"/>
                  <a:pt x="1433525" y="49473"/>
                  <a:pt x="1447487" y="25290"/>
                </a:cubicBezTo>
                <a:cubicBezTo>
                  <a:pt x="1457958" y="7153"/>
                  <a:pt x="1477970" y="-2042"/>
                  <a:pt x="1497524" y="384"/>
                </a:cubicBezTo>
                <a:close/>
                <a:moveTo>
                  <a:pt x="932272" y="384"/>
                </a:moveTo>
                <a:cubicBezTo>
                  <a:pt x="938789" y="1193"/>
                  <a:pt x="945256" y="3293"/>
                  <a:pt x="951302" y="6784"/>
                </a:cubicBezTo>
                <a:cubicBezTo>
                  <a:pt x="1078884" y="80443"/>
                  <a:pt x="1206463" y="154102"/>
                  <a:pt x="1334044" y="227761"/>
                </a:cubicBezTo>
                <a:cubicBezTo>
                  <a:pt x="1358227" y="241723"/>
                  <a:pt x="1366513" y="272646"/>
                  <a:pt x="1352550" y="296829"/>
                </a:cubicBezTo>
                <a:lnTo>
                  <a:pt x="1352550" y="296827"/>
                </a:lnTo>
                <a:cubicBezTo>
                  <a:pt x="1338588" y="321010"/>
                  <a:pt x="1307665" y="329296"/>
                  <a:pt x="1283483" y="315334"/>
                </a:cubicBezTo>
                <a:lnTo>
                  <a:pt x="900741" y="94358"/>
                </a:lnTo>
                <a:cubicBezTo>
                  <a:pt x="876559" y="80396"/>
                  <a:pt x="868272" y="49473"/>
                  <a:pt x="882235" y="25290"/>
                </a:cubicBezTo>
                <a:cubicBezTo>
                  <a:pt x="892706" y="7153"/>
                  <a:pt x="912717" y="-2042"/>
                  <a:pt x="932272" y="384"/>
                </a:cubicBezTo>
                <a:close/>
                <a:moveTo>
                  <a:pt x="346340" y="384"/>
                </a:moveTo>
                <a:cubicBezTo>
                  <a:pt x="352858" y="1193"/>
                  <a:pt x="359324" y="3293"/>
                  <a:pt x="365370" y="6784"/>
                </a:cubicBezTo>
                <a:cubicBezTo>
                  <a:pt x="492951" y="80443"/>
                  <a:pt x="620531" y="154102"/>
                  <a:pt x="748112" y="227761"/>
                </a:cubicBezTo>
                <a:cubicBezTo>
                  <a:pt x="772295" y="241723"/>
                  <a:pt x="780581" y="272646"/>
                  <a:pt x="766619" y="296829"/>
                </a:cubicBezTo>
                <a:lnTo>
                  <a:pt x="766619" y="296827"/>
                </a:lnTo>
                <a:cubicBezTo>
                  <a:pt x="752657" y="321010"/>
                  <a:pt x="721734" y="329296"/>
                  <a:pt x="697551" y="315334"/>
                </a:cubicBezTo>
                <a:lnTo>
                  <a:pt x="314809" y="94358"/>
                </a:lnTo>
                <a:cubicBezTo>
                  <a:pt x="290627" y="80396"/>
                  <a:pt x="282341" y="49473"/>
                  <a:pt x="296303" y="25290"/>
                </a:cubicBezTo>
                <a:cubicBezTo>
                  <a:pt x="306774" y="7153"/>
                  <a:pt x="326786" y="-2042"/>
                  <a:pt x="346340" y="384"/>
                </a:cubicBezTo>
                <a:close/>
                <a:moveTo>
                  <a:pt x="8735515" y="383"/>
                </a:moveTo>
                <a:cubicBezTo>
                  <a:pt x="8742033" y="1192"/>
                  <a:pt x="8748499" y="3292"/>
                  <a:pt x="8754545" y="6783"/>
                </a:cubicBezTo>
                <a:cubicBezTo>
                  <a:pt x="8882127" y="80442"/>
                  <a:pt x="9009706" y="154101"/>
                  <a:pt x="9137287" y="227760"/>
                </a:cubicBezTo>
                <a:cubicBezTo>
                  <a:pt x="9161470" y="241722"/>
                  <a:pt x="9169756" y="272645"/>
                  <a:pt x="9155794" y="296828"/>
                </a:cubicBezTo>
                <a:lnTo>
                  <a:pt x="9155794" y="296826"/>
                </a:lnTo>
                <a:cubicBezTo>
                  <a:pt x="9141832" y="321009"/>
                  <a:pt x="9110909" y="329295"/>
                  <a:pt x="9086726" y="315333"/>
                </a:cubicBezTo>
                <a:lnTo>
                  <a:pt x="8703984" y="94357"/>
                </a:lnTo>
                <a:cubicBezTo>
                  <a:pt x="8679802" y="80395"/>
                  <a:pt x="8671516" y="49472"/>
                  <a:pt x="8685478" y="25289"/>
                </a:cubicBezTo>
                <a:cubicBezTo>
                  <a:pt x="8695949" y="7152"/>
                  <a:pt x="8715962" y="-2043"/>
                  <a:pt x="8735515" y="383"/>
                </a:cubicBezTo>
                <a:close/>
                <a:moveTo>
                  <a:pt x="8190942" y="383"/>
                </a:moveTo>
                <a:cubicBezTo>
                  <a:pt x="8197460" y="1192"/>
                  <a:pt x="8203926" y="3292"/>
                  <a:pt x="8209972" y="6783"/>
                </a:cubicBezTo>
                <a:cubicBezTo>
                  <a:pt x="8337554" y="80442"/>
                  <a:pt x="8465133" y="154101"/>
                  <a:pt x="8592714" y="227760"/>
                </a:cubicBezTo>
                <a:cubicBezTo>
                  <a:pt x="8616897" y="241722"/>
                  <a:pt x="8625183" y="272645"/>
                  <a:pt x="8611221" y="296828"/>
                </a:cubicBezTo>
                <a:lnTo>
                  <a:pt x="8611221" y="296826"/>
                </a:lnTo>
                <a:cubicBezTo>
                  <a:pt x="8597259" y="321009"/>
                  <a:pt x="8566336" y="329295"/>
                  <a:pt x="8542153" y="315333"/>
                </a:cubicBezTo>
                <a:lnTo>
                  <a:pt x="8159411" y="94357"/>
                </a:lnTo>
                <a:cubicBezTo>
                  <a:pt x="8135229" y="80395"/>
                  <a:pt x="8126943" y="49472"/>
                  <a:pt x="8140905" y="25289"/>
                </a:cubicBezTo>
                <a:cubicBezTo>
                  <a:pt x="8151376" y="7152"/>
                  <a:pt x="8171389" y="-2043"/>
                  <a:pt x="8190942" y="383"/>
                </a:cubicBezTo>
                <a:close/>
                <a:moveTo>
                  <a:pt x="7625689" y="383"/>
                </a:moveTo>
                <a:cubicBezTo>
                  <a:pt x="7632207" y="1192"/>
                  <a:pt x="7638674" y="3292"/>
                  <a:pt x="7644720" y="6783"/>
                </a:cubicBezTo>
                <a:cubicBezTo>
                  <a:pt x="7772301" y="80442"/>
                  <a:pt x="7899881" y="154101"/>
                  <a:pt x="8027461" y="227760"/>
                </a:cubicBezTo>
                <a:cubicBezTo>
                  <a:pt x="8051644" y="241722"/>
                  <a:pt x="8059930" y="272645"/>
                  <a:pt x="8045968" y="296828"/>
                </a:cubicBezTo>
                <a:lnTo>
                  <a:pt x="8045968" y="296826"/>
                </a:lnTo>
                <a:cubicBezTo>
                  <a:pt x="8032006" y="321009"/>
                  <a:pt x="8001083" y="329295"/>
                  <a:pt x="7976900" y="315333"/>
                </a:cubicBezTo>
                <a:lnTo>
                  <a:pt x="7594159" y="94357"/>
                </a:lnTo>
                <a:cubicBezTo>
                  <a:pt x="7569976" y="80395"/>
                  <a:pt x="7561690" y="49472"/>
                  <a:pt x="7575652" y="25289"/>
                </a:cubicBezTo>
                <a:cubicBezTo>
                  <a:pt x="7586124" y="7152"/>
                  <a:pt x="7606136" y="-2043"/>
                  <a:pt x="7625689" y="383"/>
                </a:cubicBezTo>
                <a:close/>
                <a:moveTo>
                  <a:pt x="7039757" y="383"/>
                </a:moveTo>
                <a:cubicBezTo>
                  <a:pt x="7046275" y="1192"/>
                  <a:pt x="7052742" y="3292"/>
                  <a:pt x="7058788" y="6783"/>
                </a:cubicBezTo>
                <a:cubicBezTo>
                  <a:pt x="7186369" y="80442"/>
                  <a:pt x="7313949" y="154101"/>
                  <a:pt x="7441530" y="227760"/>
                </a:cubicBezTo>
                <a:cubicBezTo>
                  <a:pt x="7465713" y="241722"/>
                  <a:pt x="7473998" y="272645"/>
                  <a:pt x="7460036" y="296828"/>
                </a:cubicBezTo>
                <a:lnTo>
                  <a:pt x="7460036" y="296826"/>
                </a:lnTo>
                <a:cubicBezTo>
                  <a:pt x="7446074" y="321009"/>
                  <a:pt x="7415151" y="329295"/>
                  <a:pt x="7390968" y="315333"/>
                </a:cubicBezTo>
                <a:lnTo>
                  <a:pt x="7008227" y="94357"/>
                </a:lnTo>
                <a:cubicBezTo>
                  <a:pt x="6984044" y="80395"/>
                  <a:pt x="6975758" y="49472"/>
                  <a:pt x="6989720" y="25289"/>
                </a:cubicBezTo>
                <a:cubicBezTo>
                  <a:pt x="7000192" y="7152"/>
                  <a:pt x="7020204" y="-2043"/>
                  <a:pt x="7039757" y="383"/>
                </a:cubicBezTo>
                <a:close/>
                <a:moveTo>
                  <a:pt x="6522757" y="383"/>
                </a:moveTo>
                <a:cubicBezTo>
                  <a:pt x="6529275" y="1192"/>
                  <a:pt x="6535742" y="3292"/>
                  <a:pt x="6541788" y="6783"/>
                </a:cubicBezTo>
                <a:cubicBezTo>
                  <a:pt x="6669369" y="80442"/>
                  <a:pt x="6796949" y="154101"/>
                  <a:pt x="6924530" y="227760"/>
                </a:cubicBezTo>
                <a:cubicBezTo>
                  <a:pt x="6948713" y="241722"/>
                  <a:pt x="6956998" y="272645"/>
                  <a:pt x="6943036" y="296828"/>
                </a:cubicBezTo>
                <a:lnTo>
                  <a:pt x="6943036" y="296826"/>
                </a:lnTo>
                <a:cubicBezTo>
                  <a:pt x="6929074" y="321009"/>
                  <a:pt x="6898151" y="329295"/>
                  <a:pt x="6873968" y="315333"/>
                </a:cubicBezTo>
                <a:lnTo>
                  <a:pt x="6491227" y="94357"/>
                </a:lnTo>
                <a:cubicBezTo>
                  <a:pt x="6467044" y="80395"/>
                  <a:pt x="6458758" y="49472"/>
                  <a:pt x="6472720" y="25289"/>
                </a:cubicBezTo>
                <a:cubicBezTo>
                  <a:pt x="6483192" y="7152"/>
                  <a:pt x="6503204" y="-2043"/>
                  <a:pt x="6522757" y="383"/>
                </a:cubicBezTo>
                <a:close/>
                <a:moveTo>
                  <a:pt x="5978184" y="383"/>
                </a:moveTo>
                <a:cubicBezTo>
                  <a:pt x="5984702" y="1192"/>
                  <a:pt x="5991169" y="3292"/>
                  <a:pt x="5997215" y="6783"/>
                </a:cubicBezTo>
                <a:cubicBezTo>
                  <a:pt x="6124796" y="80442"/>
                  <a:pt x="6252376" y="154101"/>
                  <a:pt x="6379957" y="227760"/>
                </a:cubicBezTo>
                <a:cubicBezTo>
                  <a:pt x="6404140" y="241722"/>
                  <a:pt x="6412425" y="272645"/>
                  <a:pt x="6398463" y="296828"/>
                </a:cubicBezTo>
                <a:lnTo>
                  <a:pt x="6398463" y="296826"/>
                </a:lnTo>
                <a:cubicBezTo>
                  <a:pt x="6384501" y="321009"/>
                  <a:pt x="6353578" y="329295"/>
                  <a:pt x="6329395" y="315333"/>
                </a:cubicBezTo>
                <a:lnTo>
                  <a:pt x="5946654" y="94357"/>
                </a:lnTo>
                <a:cubicBezTo>
                  <a:pt x="5922471" y="80395"/>
                  <a:pt x="5914185" y="49472"/>
                  <a:pt x="5928147" y="25289"/>
                </a:cubicBezTo>
                <a:cubicBezTo>
                  <a:pt x="5938619" y="7152"/>
                  <a:pt x="5958630" y="-2043"/>
                  <a:pt x="5978184" y="383"/>
                </a:cubicBezTo>
                <a:close/>
                <a:moveTo>
                  <a:pt x="5412931" y="383"/>
                </a:moveTo>
                <a:cubicBezTo>
                  <a:pt x="5419449" y="1192"/>
                  <a:pt x="5425916" y="3292"/>
                  <a:pt x="5431962" y="6783"/>
                </a:cubicBezTo>
                <a:cubicBezTo>
                  <a:pt x="5559543" y="80442"/>
                  <a:pt x="5687123" y="154101"/>
                  <a:pt x="5814704" y="227760"/>
                </a:cubicBezTo>
                <a:cubicBezTo>
                  <a:pt x="5838887" y="241722"/>
                  <a:pt x="5847172" y="272645"/>
                  <a:pt x="5833210" y="296828"/>
                </a:cubicBezTo>
                <a:lnTo>
                  <a:pt x="5833210" y="296826"/>
                </a:lnTo>
                <a:cubicBezTo>
                  <a:pt x="5819248" y="321009"/>
                  <a:pt x="5788325" y="329295"/>
                  <a:pt x="5764142" y="315333"/>
                </a:cubicBezTo>
                <a:lnTo>
                  <a:pt x="5381401" y="94357"/>
                </a:lnTo>
                <a:cubicBezTo>
                  <a:pt x="5357218" y="80395"/>
                  <a:pt x="5348932" y="49472"/>
                  <a:pt x="5362894" y="25289"/>
                </a:cubicBezTo>
                <a:cubicBezTo>
                  <a:pt x="5373366" y="7152"/>
                  <a:pt x="5393378" y="-2043"/>
                  <a:pt x="5412931" y="383"/>
                </a:cubicBezTo>
                <a:close/>
                <a:moveTo>
                  <a:pt x="4826999" y="383"/>
                </a:moveTo>
                <a:cubicBezTo>
                  <a:pt x="4833517" y="1192"/>
                  <a:pt x="4839984" y="3292"/>
                  <a:pt x="4846030" y="6783"/>
                </a:cubicBezTo>
                <a:cubicBezTo>
                  <a:pt x="4973611" y="80442"/>
                  <a:pt x="5101191" y="154101"/>
                  <a:pt x="5228772" y="227760"/>
                </a:cubicBezTo>
                <a:cubicBezTo>
                  <a:pt x="5252955" y="241722"/>
                  <a:pt x="5261240" y="272645"/>
                  <a:pt x="5247278" y="296828"/>
                </a:cubicBezTo>
                <a:lnTo>
                  <a:pt x="5247278" y="296826"/>
                </a:lnTo>
                <a:cubicBezTo>
                  <a:pt x="5233316" y="321009"/>
                  <a:pt x="5202393" y="329295"/>
                  <a:pt x="5178210" y="315333"/>
                </a:cubicBezTo>
                <a:lnTo>
                  <a:pt x="4795469" y="94357"/>
                </a:lnTo>
                <a:cubicBezTo>
                  <a:pt x="4771286" y="80395"/>
                  <a:pt x="4763000" y="49472"/>
                  <a:pt x="4776962" y="25289"/>
                </a:cubicBezTo>
                <a:cubicBezTo>
                  <a:pt x="4787434" y="7152"/>
                  <a:pt x="4807446" y="-2043"/>
                  <a:pt x="4826999" y="38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0BB6B64-9DD2-0E82-BA62-783AD6BCC818}"/>
              </a:ext>
            </a:extLst>
          </p:cNvPr>
          <p:cNvSpPr/>
          <p:nvPr/>
        </p:nvSpPr>
        <p:spPr>
          <a:xfrm>
            <a:off x="429400" y="5277109"/>
            <a:ext cx="9047204" cy="275766"/>
          </a:xfrm>
          <a:custGeom>
            <a:avLst/>
            <a:gdLst>
              <a:gd name="connsiteX0" fmla="*/ 8883702 w 9047204"/>
              <a:gd name="connsiteY0" fmla="*/ 115574 h 275766"/>
              <a:gd name="connsiteX1" fmla="*/ 8899053 w 9047204"/>
              <a:gd name="connsiteY1" fmla="*/ 127353 h 275766"/>
              <a:gd name="connsiteX2" fmla="*/ 8889799 w 9047204"/>
              <a:gd name="connsiteY2" fmla="*/ 161887 h 275766"/>
              <a:gd name="connsiteX3" fmla="*/ 8698428 w 9047204"/>
              <a:gd name="connsiteY3" fmla="*/ 272375 h 275766"/>
              <a:gd name="connsiteX4" fmla="*/ 8663893 w 9047204"/>
              <a:gd name="connsiteY4" fmla="*/ 263121 h 275766"/>
              <a:gd name="connsiteX5" fmla="*/ 8663895 w 9047204"/>
              <a:gd name="connsiteY5" fmla="*/ 263121 h 275766"/>
              <a:gd name="connsiteX6" fmla="*/ 8673148 w 9047204"/>
              <a:gd name="connsiteY6" fmla="*/ 228587 h 275766"/>
              <a:gd name="connsiteX7" fmla="*/ 8864518 w 9047204"/>
              <a:gd name="connsiteY7" fmla="*/ 118099 h 275766"/>
              <a:gd name="connsiteX8" fmla="*/ 8883702 w 9047204"/>
              <a:gd name="connsiteY8" fmla="*/ 115574 h 275766"/>
              <a:gd name="connsiteX9" fmla="*/ 8611416 w 9047204"/>
              <a:gd name="connsiteY9" fmla="*/ 115574 h 275766"/>
              <a:gd name="connsiteX10" fmla="*/ 8626767 w 9047204"/>
              <a:gd name="connsiteY10" fmla="*/ 127353 h 275766"/>
              <a:gd name="connsiteX11" fmla="*/ 8617513 w 9047204"/>
              <a:gd name="connsiteY11" fmla="*/ 161887 h 275766"/>
              <a:gd name="connsiteX12" fmla="*/ 8426142 w 9047204"/>
              <a:gd name="connsiteY12" fmla="*/ 272375 h 275766"/>
              <a:gd name="connsiteX13" fmla="*/ 8391607 w 9047204"/>
              <a:gd name="connsiteY13" fmla="*/ 263121 h 275766"/>
              <a:gd name="connsiteX14" fmla="*/ 8391609 w 9047204"/>
              <a:gd name="connsiteY14" fmla="*/ 263121 h 275766"/>
              <a:gd name="connsiteX15" fmla="*/ 8400862 w 9047204"/>
              <a:gd name="connsiteY15" fmla="*/ 228587 h 275766"/>
              <a:gd name="connsiteX16" fmla="*/ 8592232 w 9047204"/>
              <a:gd name="connsiteY16" fmla="*/ 118099 h 275766"/>
              <a:gd name="connsiteX17" fmla="*/ 8611416 w 9047204"/>
              <a:gd name="connsiteY17" fmla="*/ 115574 h 275766"/>
              <a:gd name="connsiteX18" fmla="*/ 8328789 w 9047204"/>
              <a:gd name="connsiteY18" fmla="*/ 115574 h 275766"/>
              <a:gd name="connsiteX19" fmla="*/ 8344140 w 9047204"/>
              <a:gd name="connsiteY19" fmla="*/ 127353 h 275766"/>
              <a:gd name="connsiteX20" fmla="*/ 8334886 w 9047204"/>
              <a:gd name="connsiteY20" fmla="*/ 161887 h 275766"/>
              <a:gd name="connsiteX21" fmla="*/ 8143515 w 9047204"/>
              <a:gd name="connsiteY21" fmla="*/ 272375 h 275766"/>
              <a:gd name="connsiteX22" fmla="*/ 8108980 w 9047204"/>
              <a:gd name="connsiteY22" fmla="*/ 263121 h 275766"/>
              <a:gd name="connsiteX23" fmla="*/ 8108982 w 9047204"/>
              <a:gd name="connsiteY23" fmla="*/ 263121 h 275766"/>
              <a:gd name="connsiteX24" fmla="*/ 8118235 w 9047204"/>
              <a:gd name="connsiteY24" fmla="*/ 228587 h 275766"/>
              <a:gd name="connsiteX25" fmla="*/ 8309605 w 9047204"/>
              <a:gd name="connsiteY25" fmla="*/ 118099 h 275766"/>
              <a:gd name="connsiteX26" fmla="*/ 8328789 w 9047204"/>
              <a:gd name="connsiteY26" fmla="*/ 115574 h 275766"/>
              <a:gd name="connsiteX27" fmla="*/ 8035823 w 9047204"/>
              <a:gd name="connsiteY27" fmla="*/ 115574 h 275766"/>
              <a:gd name="connsiteX28" fmla="*/ 8051174 w 9047204"/>
              <a:gd name="connsiteY28" fmla="*/ 127353 h 275766"/>
              <a:gd name="connsiteX29" fmla="*/ 8041920 w 9047204"/>
              <a:gd name="connsiteY29" fmla="*/ 161887 h 275766"/>
              <a:gd name="connsiteX30" fmla="*/ 7850549 w 9047204"/>
              <a:gd name="connsiteY30" fmla="*/ 272375 h 275766"/>
              <a:gd name="connsiteX31" fmla="*/ 7816015 w 9047204"/>
              <a:gd name="connsiteY31" fmla="*/ 263121 h 275766"/>
              <a:gd name="connsiteX32" fmla="*/ 7816016 w 9047204"/>
              <a:gd name="connsiteY32" fmla="*/ 263121 h 275766"/>
              <a:gd name="connsiteX33" fmla="*/ 7825270 w 9047204"/>
              <a:gd name="connsiteY33" fmla="*/ 228587 h 275766"/>
              <a:gd name="connsiteX34" fmla="*/ 8016639 w 9047204"/>
              <a:gd name="connsiteY34" fmla="*/ 118099 h 275766"/>
              <a:gd name="connsiteX35" fmla="*/ 8035823 w 9047204"/>
              <a:gd name="connsiteY35" fmla="*/ 115574 h 275766"/>
              <a:gd name="connsiteX36" fmla="*/ 7777323 w 9047204"/>
              <a:gd name="connsiteY36" fmla="*/ 115574 h 275766"/>
              <a:gd name="connsiteX37" fmla="*/ 7792674 w 9047204"/>
              <a:gd name="connsiteY37" fmla="*/ 127353 h 275766"/>
              <a:gd name="connsiteX38" fmla="*/ 7783420 w 9047204"/>
              <a:gd name="connsiteY38" fmla="*/ 161887 h 275766"/>
              <a:gd name="connsiteX39" fmla="*/ 7592049 w 9047204"/>
              <a:gd name="connsiteY39" fmla="*/ 272375 h 275766"/>
              <a:gd name="connsiteX40" fmla="*/ 7557515 w 9047204"/>
              <a:gd name="connsiteY40" fmla="*/ 263121 h 275766"/>
              <a:gd name="connsiteX41" fmla="*/ 7557516 w 9047204"/>
              <a:gd name="connsiteY41" fmla="*/ 263121 h 275766"/>
              <a:gd name="connsiteX42" fmla="*/ 7566770 w 9047204"/>
              <a:gd name="connsiteY42" fmla="*/ 228587 h 275766"/>
              <a:gd name="connsiteX43" fmla="*/ 7758139 w 9047204"/>
              <a:gd name="connsiteY43" fmla="*/ 118099 h 275766"/>
              <a:gd name="connsiteX44" fmla="*/ 7777323 w 9047204"/>
              <a:gd name="connsiteY44" fmla="*/ 115574 h 275766"/>
              <a:gd name="connsiteX45" fmla="*/ 7505037 w 9047204"/>
              <a:gd name="connsiteY45" fmla="*/ 115574 h 275766"/>
              <a:gd name="connsiteX46" fmla="*/ 7520388 w 9047204"/>
              <a:gd name="connsiteY46" fmla="*/ 127353 h 275766"/>
              <a:gd name="connsiteX47" fmla="*/ 7511134 w 9047204"/>
              <a:gd name="connsiteY47" fmla="*/ 161887 h 275766"/>
              <a:gd name="connsiteX48" fmla="*/ 7319763 w 9047204"/>
              <a:gd name="connsiteY48" fmla="*/ 272375 h 275766"/>
              <a:gd name="connsiteX49" fmla="*/ 7285229 w 9047204"/>
              <a:gd name="connsiteY49" fmla="*/ 263121 h 275766"/>
              <a:gd name="connsiteX50" fmla="*/ 7285230 w 9047204"/>
              <a:gd name="connsiteY50" fmla="*/ 263121 h 275766"/>
              <a:gd name="connsiteX51" fmla="*/ 7294484 w 9047204"/>
              <a:gd name="connsiteY51" fmla="*/ 228587 h 275766"/>
              <a:gd name="connsiteX52" fmla="*/ 7485853 w 9047204"/>
              <a:gd name="connsiteY52" fmla="*/ 118099 h 275766"/>
              <a:gd name="connsiteX53" fmla="*/ 7505037 w 9047204"/>
              <a:gd name="connsiteY53" fmla="*/ 115574 h 275766"/>
              <a:gd name="connsiteX54" fmla="*/ 7222410 w 9047204"/>
              <a:gd name="connsiteY54" fmla="*/ 115574 h 275766"/>
              <a:gd name="connsiteX55" fmla="*/ 7237761 w 9047204"/>
              <a:gd name="connsiteY55" fmla="*/ 127353 h 275766"/>
              <a:gd name="connsiteX56" fmla="*/ 7228507 w 9047204"/>
              <a:gd name="connsiteY56" fmla="*/ 161887 h 275766"/>
              <a:gd name="connsiteX57" fmla="*/ 7037136 w 9047204"/>
              <a:gd name="connsiteY57" fmla="*/ 272375 h 275766"/>
              <a:gd name="connsiteX58" fmla="*/ 7002602 w 9047204"/>
              <a:gd name="connsiteY58" fmla="*/ 263121 h 275766"/>
              <a:gd name="connsiteX59" fmla="*/ 7002603 w 9047204"/>
              <a:gd name="connsiteY59" fmla="*/ 263121 h 275766"/>
              <a:gd name="connsiteX60" fmla="*/ 7011857 w 9047204"/>
              <a:gd name="connsiteY60" fmla="*/ 228587 h 275766"/>
              <a:gd name="connsiteX61" fmla="*/ 7203226 w 9047204"/>
              <a:gd name="connsiteY61" fmla="*/ 118099 h 275766"/>
              <a:gd name="connsiteX62" fmla="*/ 7222410 w 9047204"/>
              <a:gd name="connsiteY62" fmla="*/ 115574 h 275766"/>
              <a:gd name="connsiteX63" fmla="*/ 6929444 w 9047204"/>
              <a:gd name="connsiteY63" fmla="*/ 115574 h 275766"/>
              <a:gd name="connsiteX64" fmla="*/ 6944795 w 9047204"/>
              <a:gd name="connsiteY64" fmla="*/ 127353 h 275766"/>
              <a:gd name="connsiteX65" fmla="*/ 6935541 w 9047204"/>
              <a:gd name="connsiteY65" fmla="*/ 161887 h 275766"/>
              <a:gd name="connsiteX66" fmla="*/ 6744170 w 9047204"/>
              <a:gd name="connsiteY66" fmla="*/ 272375 h 275766"/>
              <a:gd name="connsiteX67" fmla="*/ 6709636 w 9047204"/>
              <a:gd name="connsiteY67" fmla="*/ 263121 h 275766"/>
              <a:gd name="connsiteX68" fmla="*/ 6709637 w 9047204"/>
              <a:gd name="connsiteY68" fmla="*/ 263121 h 275766"/>
              <a:gd name="connsiteX69" fmla="*/ 6718891 w 9047204"/>
              <a:gd name="connsiteY69" fmla="*/ 228587 h 275766"/>
              <a:gd name="connsiteX70" fmla="*/ 6910260 w 9047204"/>
              <a:gd name="connsiteY70" fmla="*/ 118099 h 275766"/>
              <a:gd name="connsiteX71" fmla="*/ 6929444 w 9047204"/>
              <a:gd name="connsiteY71" fmla="*/ 115574 h 275766"/>
              <a:gd name="connsiteX72" fmla="*/ 6653711 w 9047204"/>
              <a:gd name="connsiteY72" fmla="*/ 115574 h 275766"/>
              <a:gd name="connsiteX73" fmla="*/ 6669062 w 9047204"/>
              <a:gd name="connsiteY73" fmla="*/ 127353 h 275766"/>
              <a:gd name="connsiteX74" fmla="*/ 6659808 w 9047204"/>
              <a:gd name="connsiteY74" fmla="*/ 161887 h 275766"/>
              <a:gd name="connsiteX75" fmla="*/ 6468437 w 9047204"/>
              <a:gd name="connsiteY75" fmla="*/ 272375 h 275766"/>
              <a:gd name="connsiteX76" fmla="*/ 6433903 w 9047204"/>
              <a:gd name="connsiteY76" fmla="*/ 263121 h 275766"/>
              <a:gd name="connsiteX77" fmla="*/ 6433904 w 9047204"/>
              <a:gd name="connsiteY77" fmla="*/ 263121 h 275766"/>
              <a:gd name="connsiteX78" fmla="*/ 6443158 w 9047204"/>
              <a:gd name="connsiteY78" fmla="*/ 228587 h 275766"/>
              <a:gd name="connsiteX79" fmla="*/ 6634527 w 9047204"/>
              <a:gd name="connsiteY79" fmla="*/ 118099 h 275766"/>
              <a:gd name="connsiteX80" fmla="*/ 6653711 w 9047204"/>
              <a:gd name="connsiteY80" fmla="*/ 115574 h 275766"/>
              <a:gd name="connsiteX81" fmla="*/ 6381424 w 9047204"/>
              <a:gd name="connsiteY81" fmla="*/ 115574 h 275766"/>
              <a:gd name="connsiteX82" fmla="*/ 6396775 w 9047204"/>
              <a:gd name="connsiteY82" fmla="*/ 127353 h 275766"/>
              <a:gd name="connsiteX83" fmla="*/ 6387521 w 9047204"/>
              <a:gd name="connsiteY83" fmla="*/ 161887 h 275766"/>
              <a:gd name="connsiteX84" fmla="*/ 6196150 w 9047204"/>
              <a:gd name="connsiteY84" fmla="*/ 272375 h 275766"/>
              <a:gd name="connsiteX85" fmla="*/ 6161616 w 9047204"/>
              <a:gd name="connsiteY85" fmla="*/ 263121 h 275766"/>
              <a:gd name="connsiteX86" fmla="*/ 6161617 w 9047204"/>
              <a:gd name="connsiteY86" fmla="*/ 263121 h 275766"/>
              <a:gd name="connsiteX87" fmla="*/ 6170871 w 9047204"/>
              <a:gd name="connsiteY87" fmla="*/ 228587 h 275766"/>
              <a:gd name="connsiteX88" fmla="*/ 6362240 w 9047204"/>
              <a:gd name="connsiteY88" fmla="*/ 118099 h 275766"/>
              <a:gd name="connsiteX89" fmla="*/ 6381424 w 9047204"/>
              <a:gd name="connsiteY89" fmla="*/ 115574 h 275766"/>
              <a:gd name="connsiteX90" fmla="*/ 6098798 w 9047204"/>
              <a:gd name="connsiteY90" fmla="*/ 115574 h 275766"/>
              <a:gd name="connsiteX91" fmla="*/ 6114149 w 9047204"/>
              <a:gd name="connsiteY91" fmla="*/ 127353 h 275766"/>
              <a:gd name="connsiteX92" fmla="*/ 6104895 w 9047204"/>
              <a:gd name="connsiteY92" fmla="*/ 161887 h 275766"/>
              <a:gd name="connsiteX93" fmla="*/ 5913524 w 9047204"/>
              <a:gd name="connsiteY93" fmla="*/ 272375 h 275766"/>
              <a:gd name="connsiteX94" fmla="*/ 5878990 w 9047204"/>
              <a:gd name="connsiteY94" fmla="*/ 263121 h 275766"/>
              <a:gd name="connsiteX95" fmla="*/ 5878991 w 9047204"/>
              <a:gd name="connsiteY95" fmla="*/ 263121 h 275766"/>
              <a:gd name="connsiteX96" fmla="*/ 5888245 w 9047204"/>
              <a:gd name="connsiteY96" fmla="*/ 228587 h 275766"/>
              <a:gd name="connsiteX97" fmla="*/ 6079614 w 9047204"/>
              <a:gd name="connsiteY97" fmla="*/ 118099 h 275766"/>
              <a:gd name="connsiteX98" fmla="*/ 6098798 w 9047204"/>
              <a:gd name="connsiteY98" fmla="*/ 115574 h 275766"/>
              <a:gd name="connsiteX99" fmla="*/ 5805832 w 9047204"/>
              <a:gd name="connsiteY99" fmla="*/ 115574 h 275766"/>
              <a:gd name="connsiteX100" fmla="*/ 5821183 w 9047204"/>
              <a:gd name="connsiteY100" fmla="*/ 127353 h 275766"/>
              <a:gd name="connsiteX101" fmla="*/ 5811929 w 9047204"/>
              <a:gd name="connsiteY101" fmla="*/ 161887 h 275766"/>
              <a:gd name="connsiteX102" fmla="*/ 5620558 w 9047204"/>
              <a:gd name="connsiteY102" fmla="*/ 272375 h 275766"/>
              <a:gd name="connsiteX103" fmla="*/ 5586024 w 9047204"/>
              <a:gd name="connsiteY103" fmla="*/ 263121 h 275766"/>
              <a:gd name="connsiteX104" fmla="*/ 5586025 w 9047204"/>
              <a:gd name="connsiteY104" fmla="*/ 263121 h 275766"/>
              <a:gd name="connsiteX105" fmla="*/ 5595279 w 9047204"/>
              <a:gd name="connsiteY105" fmla="*/ 228587 h 275766"/>
              <a:gd name="connsiteX106" fmla="*/ 5786648 w 9047204"/>
              <a:gd name="connsiteY106" fmla="*/ 118099 h 275766"/>
              <a:gd name="connsiteX107" fmla="*/ 5805832 w 9047204"/>
              <a:gd name="connsiteY107" fmla="*/ 115574 h 275766"/>
              <a:gd name="connsiteX108" fmla="*/ 5536992 w 9047204"/>
              <a:gd name="connsiteY108" fmla="*/ 115574 h 275766"/>
              <a:gd name="connsiteX109" fmla="*/ 5552343 w 9047204"/>
              <a:gd name="connsiteY109" fmla="*/ 127353 h 275766"/>
              <a:gd name="connsiteX110" fmla="*/ 5543089 w 9047204"/>
              <a:gd name="connsiteY110" fmla="*/ 161887 h 275766"/>
              <a:gd name="connsiteX111" fmla="*/ 5351718 w 9047204"/>
              <a:gd name="connsiteY111" fmla="*/ 272375 h 275766"/>
              <a:gd name="connsiteX112" fmla="*/ 5317184 w 9047204"/>
              <a:gd name="connsiteY112" fmla="*/ 263121 h 275766"/>
              <a:gd name="connsiteX113" fmla="*/ 5317185 w 9047204"/>
              <a:gd name="connsiteY113" fmla="*/ 263121 h 275766"/>
              <a:gd name="connsiteX114" fmla="*/ 5326439 w 9047204"/>
              <a:gd name="connsiteY114" fmla="*/ 228587 h 275766"/>
              <a:gd name="connsiteX115" fmla="*/ 5517808 w 9047204"/>
              <a:gd name="connsiteY115" fmla="*/ 118099 h 275766"/>
              <a:gd name="connsiteX116" fmla="*/ 5536992 w 9047204"/>
              <a:gd name="connsiteY116" fmla="*/ 115574 h 275766"/>
              <a:gd name="connsiteX117" fmla="*/ 5264706 w 9047204"/>
              <a:gd name="connsiteY117" fmla="*/ 115574 h 275766"/>
              <a:gd name="connsiteX118" fmla="*/ 5280057 w 9047204"/>
              <a:gd name="connsiteY118" fmla="*/ 127353 h 275766"/>
              <a:gd name="connsiteX119" fmla="*/ 5270803 w 9047204"/>
              <a:gd name="connsiteY119" fmla="*/ 161887 h 275766"/>
              <a:gd name="connsiteX120" fmla="*/ 5079432 w 9047204"/>
              <a:gd name="connsiteY120" fmla="*/ 272375 h 275766"/>
              <a:gd name="connsiteX121" fmla="*/ 5044898 w 9047204"/>
              <a:gd name="connsiteY121" fmla="*/ 263121 h 275766"/>
              <a:gd name="connsiteX122" fmla="*/ 5044899 w 9047204"/>
              <a:gd name="connsiteY122" fmla="*/ 263121 h 275766"/>
              <a:gd name="connsiteX123" fmla="*/ 5054153 w 9047204"/>
              <a:gd name="connsiteY123" fmla="*/ 228587 h 275766"/>
              <a:gd name="connsiteX124" fmla="*/ 5245522 w 9047204"/>
              <a:gd name="connsiteY124" fmla="*/ 118099 h 275766"/>
              <a:gd name="connsiteX125" fmla="*/ 5264706 w 9047204"/>
              <a:gd name="connsiteY125" fmla="*/ 115574 h 275766"/>
              <a:gd name="connsiteX126" fmla="*/ 4982079 w 9047204"/>
              <a:gd name="connsiteY126" fmla="*/ 115574 h 275766"/>
              <a:gd name="connsiteX127" fmla="*/ 4997430 w 9047204"/>
              <a:gd name="connsiteY127" fmla="*/ 127353 h 275766"/>
              <a:gd name="connsiteX128" fmla="*/ 4988176 w 9047204"/>
              <a:gd name="connsiteY128" fmla="*/ 161887 h 275766"/>
              <a:gd name="connsiteX129" fmla="*/ 4796805 w 9047204"/>
              <a:gd name="connsiteY129" fmla="*/ 272375 h 275766"/>
              <a:gd name="connsiteX130" fmla="*/ 4762271 w 9047204"/>
              <a:gd name="connsiteY130" fmla="*/ 263121 h 275766"/>
              <a:gd name="connsiteX131" fmla="*/ 4762272 w 9047204"/>
              <a:gd name="connsiteY131" fmla="*/ 263121 h 275766"/>
              <a:gd name="connsiteX132" fmla="*/ 4771526 w 9047204"/>
              <a:gd name="connsiteY132" fmla="*/ 228587 h 275766"/>
              <a:gd name="connsiteX133" fmla="*/ 4962895 w 9047204"/>
              <a:gd name="connsiteY133" fmla="*/ 118099 h 275766"/>
              <a:gd name="connsiteX134" fmla="*/ 4982079 w 9047204"/>
              <a:gd name="connsiteY134" fmla="*/ 115574 h 275766"/>
              <a:gd name="connsiteX135" fmla="*/ 4689113 w 9047204"/>
              <a:gd name="connsiteY135" fmla="*/ 115574 h 275766"/>
              <a:gd name="connsiteX136" fmla="*/ 4704464 w 9047204"/>
              <a:gd name="connsiteY136" fmla="*/ 127353 h 275766"/>
              <a:gd name="connsiteX137" fmla="*/ 4695210 w 9047204"/>
              <a:gd name="connsiteY137" fmla="*/ 161887 h 275766"/>
              <a:gd name="connsiteX138" fmla="*/ 4503839 w 9047204"/>
              <a:gd name="connsiteY138" fmla="*/ 272375 h 275766"/>
              <a:gd name="connsiteX139" fmla="*/ 4469305 w 9047204"/>
              <a:gd name="connsiteY139" fmla="*/ 263121 h 275766"/>
              <a:gd name="connsiteX140" fmla="*/ 4469306 w 9047204"/>
              <a:gd name="connsiteY140" fmla="*/ 263121 h 275766"/>
              <a:gd name="connsiteX141" fmla="*/ 4478560 w 9047204"/>
              <a:gd name="connsiteY141" fmla="*/ 228587 h 275766"/>
              <a:gd name="connsiteX142" fmla="*/ 4669929 w 9047204"/>
              <a:gd name="connsiteY142" fmla="*/ 118099 h 275766"/>
              <a:gd name="connsiteX143" fmla="*/ 4689113 w 9047204"/>
              <a:gd name="connsiteY143" fmla="*/ 115574 h 275766"/>
              <a:gd name="connsiteX144" fmla="*/ 4417782 w 9047204"/>
              <a:gd name="connsiteY144" fmla="*/ 115574 h 275766"/>
              <a:gd name="connsiteX145" fmla="*/ 4433133 w 9047204"/>
              <a:gd name="connsiteY145" fmla="*/ 127353 h 275766"/>
              <a:gd name="connsiteX146" fmla="*/ 4423879 w 9047204"/>
              <a:gd name="connsiteY146" fmla="*/ 161887 h 275766"/>
              <a:gd name="connsiteX147" fmla="*/ 4232508 w 9047204"/>
              <a:gd name="connsiteY147" fmla="*/ 272375 h 275766"/>
              <a:gd name="connsiteX148" fmla="*/ 4197974 w 9047204"/>
              <a:gd name="connsiteY148" fmla="*/ 263121 h 275766"/>
              <a:gd name="connsiteX149" fmla="*/ 4197975 w 9047204"/>
              <a:gd name="connsiteY149" fmla="*/ 263121 h 275766"/>
              <a:gd name="connsiteX150" fmla="*/ 4207229 w 9047204"/>
              <a:gd name="connsiteY150" fmla="*/ 228587 h 275766"/>
              <a:gd name="connsiteX151" fmla="*/ 4398598 w 9047204"/>
              <a:gd name="connsiteY151" fmla="*/ 118099 h 275766"/>
              <a:gd name="connsiteX152" fmla="*/ 4417782 w 9047204"/>
              <a:gd name="connsiteY152" fmla="*/ 115574 h 275766"/>
              <a:gd name="connsiteX153" fmla="*/ 4145496 w 9047204"/>
              <a:gd name="connsiteY153" fmla="*/ 115574 h 275766"/>
              <a:gd name="connsiteX154" fmla="*/ 4160847 w 9047204"/>
              <a:gd name="connsiteY154" fmla="*/ 127353 h 275766"/>
              <a:gd name="connsiteX155" fmla="*/ 4151593 w 9047204"/>
              <a:gd name="connsiteY155" fmla="*/ 161887 h 275766"/>
              <a:gd name="connsiteX156" fmla="*/ 3960222 w 9047204"/>
              <a:gd name="connsiteY156" fmla="*/ 272375 h 275766"/>
              <a:gd name="connsiteX157" fmla="*/ 3925688 w 9047204"/>
              <a:gd name="connsiteY157" fmla="*/ 263121 h 275766"/>
              <a:gd name="connsiteX158" fmla="*/ 3925689 w 9047204"/>
              <a:gd name="connsiteY158" fmla="*/ 263121 h 275766"/>
              <a:gd name="connsiteX159" fmla="*/ 3934943 w 9047204"/>
              <a:gd name="connsiteY159" fmla="*/ 228587 h 275766"/>
              <a:gd name="connsiteX160" fmla="*/ 4126312 w 9047204"/>
              <a:gd name="connsiteY160" fmla="*/ 118099 h 275766"/>
              <a:gd name="connsiteX161" fmla="*/ 4145496 w 9047204"/>
              <a:gd name="connsiteY161" fmla="*/ 115574 h 275766"/>
              <a:gd name="connsiteX162" fmla="*/ 3862869 w 9047204"/>
              <a:gd name="connsiteY162" fmla="*/ 115574 h 275766"/>
              <a:gd name="connsiteX163" fmla="*/ 3878220 w 9047204"/>
              <a:gd name="connsiteY163" fmla="*/ 127353 h 275766"/>
              <a:gd name="connsiteX164" fmla="*/ 3868966 w 9047204"/>
              <a:gd name="connsiteY164" fmla="*/ 161887 h 275766"/>
              <a:gd name="connsiteX165" fmla="*/ 3677595 w 9047204"/>
              <a:gd name="connsiteY165" fmla="*/ 272375 h 275766"/>
              <a:gd name="connsiteX166" fmla="*/ 3643061 w 9047204"/>
              <a:gd name="connsiteY166" fmla="*/ 263121 h 275766"/>
              <a:gd name="connsiteX167" fmla="*/ 3643062 w 9047204"/>
              <a:gd name="connsiteY167" fmla="*/ 263121 h 275766"/>
              <a:gd name="connsiteX168" fmla="*/ 3652315 w 9047204"/>
              <a:gd name="connsiteY168" fmla="*/ 228587 h 275766"/>
              <a:gd name="connsiteX169" fmla="*/ 3843685 w 9047204"/>
              <a:gd name="connsiteY169" fmla="*/ 118099 h 275766"/>
              <a:gd name="connsiteX170" fmla="*/ 3862869 w 9047204"/>
              <a:gd name="connsiteY170" fmla="*/ 115574 h 275766"/>
              <a:gd name="connsiteX171" fmla="*/ 3569903 w 9047204"/>
              <a:gd name="connsiteY171" fmla="*/ 115574 h 275766"/>
              <a:gd name="connsiteX172" fmla="*/ 3585254 w 9047204"/>
              <a:gd name="connsiteY172" fmla="*/ 127353 h 275766"/>
              <a:gd name="connsiteX173" fmla="*/ 3576000 w 9047204"/>
              <a:gd name="connsiteY173" fmla="*/ 161887 h 275766"/>
              <a:gd name="connsiteX174" fmla="*/ 3384629 w 9047204"/>
              <a:gd name="connsiteY174" fmla="*/ 272375 h 275766"/>
              <a:gd name="connsiteX175" fmla="*/ 3350095 w 9047204"/>
              <a:gd name="connsiteY175" fmla="*/ 263121 h 275766"/>
              <a:gd name="connsiteX176" fmla="*/ 3350096 w 9047204"/>
              <a:gd name="connsiteY176" fmla="*/ 263121 h 275766"/>
              <a:gd name="connsiteX177" fmla="*/ 3359350 w 9047204"/>
              <a:gd name="connsiteY177" fmla="*/ 228587 h 275766"/>
              <a:gd name="connsiteX178" fmla="*/ 3550719 w 9047204"/>
              <a:gd name="connsiteY178" fmla="*/ 118099 h 275766"/>
              <a:gd name="connsiteX179" fmla="*/ 3569903 w 9047204"/>
              <a:gd name="connsiteY179" fmla="*/ 115574 h 275766"/>
              <a:gd name="connsiteX180" fmla="*/ 3311404 w 9047204"/>
              <a:gd name="connsiteY180" fmla="*/ 115574 h 275766"/>
              <a:gd name="connsiteX181" fmla="*/ 3326754 w 9047204"/>
              <a:gd name="connsiteY181" fmla="*/ 127353 h 275766"/>
              <a:gd name="connsiteX182" fmla="*/ 3317501 w 9047204"/>
              <a:gd name="connsiteY182" fmla="*/ 161887 h 275766"/>
              <a:gd name="connsiteX183" fmla="*/ 3126130 w 9047204"/>
              <a:gd name="connsiteY183" fmla="*/ 272375 h 275766"/>
              <a:gd name="connsiteX184" fmla="*/ 3091596 w 9047204"/>
              <a:gd name="connsiteY184" fmla="*/ 263121 h 275766"/>
              <a:gd name="connsiteX185" fmla="*/ 3091597 w 9047204"/>
              <a:gd name="connsiteY185" fmla="*/ 263121 h 275766"/>
              <a:gd name="connsiteX186" fmla="*/ 3100851 w 9047204"/>
              <a:gd name="connsiteY186" fmla="*/ 228587 h 275766"/>
              <a:gd name="connsiteX187" fmla="*/ 3292220 w 9047204"/>
              <a:gd name="connsiteY187" fmla="*/ 118099 h 275766"/>
              <a:gd name="connsiteX188" fmla="*/ 3311404 w 9047204"/>
              <a:gd name="connsiteY188" fmla="*/ 115574 h 275766"/>
              <a:gd name="connsiteX189" fmla="*/ 3039118 w 9047204"/>
              <a:gd name="connsiteY189" fmla="*/ 115574 h 275766"/>
              <a:gd name="connsiteX190" fmla="*/ 3054469 w 9047204"/>
              <a:gd name="connsiteY190" fmla="*/ 127353 h 275766"/>
              <a:gd name="connsiteX191" fmla="*/ 3045216 w 9047204"/>
              <a:gd name="connsiteY191" fmla="*/ 161887 h 275766"/>
              <a:gd name="connsiteX192" fmla="*/ 2853844 w 9047204"/>
              <a:gd name="connsiteY192" fmla="*/ 272375 h 275766"/>
              <a:gd name="connsiteX193" fmla="*/ 2819311 w 9047204"/>
              <a:gd name="connsiteY193" fmla="*/ 263121 h 275766"/>
              <a:gd name="connsiteX194" fmla="*/ 2828565 w 9047204"/>
              <a:gd name="connsiteY194" fmla="*/ 228587 h 275766"/>
              <a:gd name="connsiteX195" fmla="*/ 3019935 w 9047204"/>
              <a:gd name="connsiteY195" fmla="*/ 118099 h 275766"/>
              <a:gd name="connsiteX196" fmla="*/ 3039118 w 9047204"/>
              <a:gd name="connsiteY196" fmla="*/ 115574 h 275766"/>
              <a:gd name="connsiteX197" fmla="*/ 2756492 w 9047204"/>
              <a:gd name="connsiteY197" fmla="*/ 115574 h 275766"/>
              <a:gd name="connsiteX198" fmla="*/ 2771842 w 9047204"/>
              <a:gd name="connsiteY198" fmla="*/ 127353 h 275766"/>
              <a:gd name="connsiteX199" fmla="*/ 2762589 w 9047204"/>
              <a:gd name="connsiteY199" fmla="*/ 161887 h 275766"/>
              <a:gd name="connsiteX200" fmla="*/ 2571218 w 9047204"/>
              <a:gd name="connsiteY200" fmla="*/ 272375 h 275766"/>
              <a:gd name="connsiteX201" fmla="*/ 2536685 w 9047204"/>
              <a:gd name="connsiteY201" fmla="*/ 263121 h 275766"/>
              <a:gd name="connsiteX202" fmla="*/ 2536686 w 9047204"/>
              <a:gd name="connsiteY202" fmla="*/ 263121 h 275766"/>
              <a:gd name="connsiteX203" fmla="*/ 2545939 w 9047204"/>
              <a:gd name="connsiteY203" fmla="*/ 228587 h 275766"/>
              <a:gd name="connsiteX204" fmla="*/ 2737309 w 9047204"/>
              <a:gd name="connsiteY204" fmla="*/ 118099 h 275766"/>
              <a:gd name="connsiteX205" fmla="*/ 2756492 w 9047204"/>
              <a:gd name="connsiteY205" fmla="*/ 115574 h 275766"/>
              <a:gd name="connsiteX206" fmla="*/ 2463527 w 9047204"/>
              <a:gd name="connsiteY206" fmla="*/ 115574 h 275766"/>
              <a:gd name="connsiteX207" fmla="*/ 2478878 w 9047204"/>
              <a:gd name="connsiteY207" fmla="*/ 127353 h 275766"/>
              <a:gd name="connsiteX208" fmla="*/ 2469624 w 9047204"/>
              <a:gd name="connsiteY208" fmla="*/ 161887 h 275766"/>
              <a:gd name="connsiteX209" fmla="*/ 2278253 w 9047204"/>
              <a:gd name="connsiteY209" fmla="*/ 272375 h 275766"/>
              <a:gd name="connsiteX210" fmla="*/ 2243719 w 9047204"/>
              <a:gd name="connsiteY210" fmla="*/ 263121 h 275766"/>
              <a:gd name="connsiteX211" fmla="*/ 2243720 w 9047204"/>
              <a:gd name="connsiteY211" fmla="*/ 263121 h 275766"/>
              <a:gd name="connsiteX212" fmla="*/ 2252974 w 9047204"/>
              <a:gd name="connsiteY212" fmla="*/ 228587 h 275766"/>
              <a:gd name="connsiteX213" fmla="*/ 2444343 w 9047204"/>
              <a:gd name="connsiteY213" fmla="*/ 118099 h 275766"/>
              <a:gd name="connsiteX214" fmla="*/ 2463527 w 9047204"/>
              <a:gd name="connsiteY214" fmla="*/ 115574 h 275766"/>
              <a:gd name="connsiteX215" fmla="*/ 2187794 w 9047204"/>
              <a:gd name="connsiteY215" fmla="*/ 115574 h 275766"/>
              <a:gd name="connsiteX216" fmla="*/ 2203144 w 9047204"/>
              <a:gd name="connsiteY216" fmla="*/ 127353 h 275766"/>
              <a:gd name="connsiteX217" fmla="*/ 2193892 w 9047204"/>
              <a:gd name="connsiteY217" fmla="*/ 161887 h 275766"/>
              <a:gd name="connsiteX218" fmla="*/ 2002520 w 9047204"/>
              <a:gd name="connsiteY218" fmla="*/ 272375 h 275766"/>
              <a:gd name="connsiteX219" fmla="*/ 1967987 w 9047204"/>
              <a:gd name="connsiteY219" fmla="*/ 263121 h 275766"/>
              <a:gd name="connsiteX220" fmla="*/ 1967988 w 9047204"/>
              <a:gd name="connsiteY220" fmla="*/ 263121 h 275766"/>
              <a:gd name="connsiteX221" fmla="*/ 1977240 w 9047204"/>
              <a:gd name="connsiteY221" fmla="*/ 228587 h 275766"/>
              <a:gd name="connsiteX222" fmla="*/ 2168610 w 9047204"/>
              <a:gd name="connsiteY222" fmla="*/ 118099 h 275766"/>
              <a:gd name="connsiteX223" fmla="*/ 2187794 w 9047204"/>
              <a:gd name="connsiteY223" fmla="*/ 115574 h 275766"/>
              <a:gd name="connsiteX224" fmla="*/ 1915508 w 9047204"/>
              <a:gd name="connsiteY224" fmla="*/ 115574 h 275766"/>
              <a:gd name="connsiteX225" fmla="*/ 1930859 w 9047204"/>
              <a:gd name="connsiteY225" fmla="*/ 127353 h 275766"/>
              <a:gd name="connsiteX226" fmla="*/ 1921604 w 9047204"/>
              <a:gd name="connsiteY226" fmla="*/ 161887 h 275766"/>
              <a:gd name="connsiteX227" fmla="*/ 1730234 w 9047204"/>
              <a:gd name="connsiteY227" fmla="*/ 272375 h 275766"/>
              <a:gd name="connsiteX228" fmla="*/ 1695700 w 9047204"/>
              <a:gd name="connsiteY228" fmla="*/ 263121 h 275766"/>
              <a:gd name="connsiteX229" fmla="*/ 1695701 w 9047204"/>
              <a:gd name="connsiteY229" fmla="*/ 263121 h 275766"/>
              <a:gd name="connsiteX230" fmla="*/ 1704955 w 9047204"/>
              <a:gd name="connsiteY230" fmla="*/ 228587 h 275766"/>
              <a:gd name="connsiteX231" fmla="*/ 1896324 w 9047204"/>
              <a:gd name="connsiteY231" fmla="*/ 118099 h 275766"/>
              <a:gd name="connsiteX232" fmla="*/ 1915508 w 9047204"/>
              <a:gd name="connsiteY232" fmla="*/ 115574 h 275766"/>
              <a:gd name="connsiteX233" fmla="*/ 1632882 w 9047204"/>
              <a:gd name="connsiteY233" fmla="*/ 115574 h 275766"/>
              <a:gd name="connsiteX234" fmla="*/ 1648232 w 9047204"/>
              <a:gd name="connsiteY234" fmla="*/ 127353 h 275766"/>
              <a:gd name="connsiteX235" fmla="*/ 1638979 w 9047204"/>
              <a:gd name="connsiteY235" fmla="*/ 161887 h 275766"/>
              <a:gd name="connsiteX236" fmla="*/ 1447608 w 9047204"/>
              <a:gd name="connsiteY236" fmla="*/ 272375 h 275766"/>
              <a:gd name="connsiteX237" fmla="*/ 1413074 w 9047204"/>
              <a:gd name="connsiteY237" fmla="*/ 263121 h 275766"/>
              <a:gd name="connsiteX238" fmla="*/ 1413075 w 9047204"/>
              <a:gd name="connsiteY238" fmla="*/ 263121 h 275766"/>
              <a:gd name="connsiteX239" fmla="*/ 1422329 w 9047204"/>
              <a:gd name="connsiteY239" fmla="*/ 228587 h 275766"/>
              <a:gd name="connsiteX240" fmla="*/ 1613698 w 9047204"/>
              <a:gd name="connsiteY240" fmla="*/ 118099 h 275766"/>
              <a:gd name="connsiteX241" fmla="*/ 1632882 w 9047204"/>
              <a:gd name="connsiteY241" fmla="*/ 115574 h 275766"/>
              <a:gd name="connsiteX242" fmla="*/ 1339916 w 9047204"/>
              <a:gd name="connsiteY242" fmla="*/ 115574 h 275766"/>
              <a:gd name="connsiteX243" fmla="*/ 1355267 w 9047204"/>
              <a:gd name="connsiteY243" fmla="*/ 127353 h 275766"/>
              <a:gd name="connsiteX244" fmla="*/ 1346014 w 9047204"/>
              <a:gd name="connsiteY244" fmla="*/ 161887 h 275766"/>
              <a:gd name="connsiteX245" fmla="*/ 1154642 w 9047204"/>
              <a:gd name="connsiteY245" fmla="*/ 272375 h 275766"/>
              <a:gd name="connsiteX246" fmla="*/ 1120108 w 9047204"/>
              <a:gd name="connsiteY246" fmla="*/ 263121 h 275766"/>
              <a:gd name="connsiteX247" fmla="*/ 1120110 w 9047204"/>
              <a:gd name="connsiteY247" fmla="*/ 263121 h 275766"/>
              <a:gd name="connsiteX248" fmla="*/ 1129363 w 9047204"/>
              <a:gd name="connsiteY248" fmla="*/ 228587 h 275766"/>
              <a:gd name="connsiteX249" fmla="*/ 1320733 w 9047204"/>
              <a:gd name="connsiteY249" fmla="*/ 118099 h 275766"/>
              <a:gd name="connsiteX250" fmla="*/ 1339916 w 9047204"/>
              <a:gd name="connsiteY250" fmla="*/ 115574 h 275766"/>
              <a:gd name="connsiteX251" fmla="*/ 1071077 w 9047204"/>
              <a:gd name="connsiteY251" fmla="*/ 115574 h 275766"/>
              <a:gd name="connsiteX252" fmla="*/ 1086428 w 9047204"/>
              <a:gd name="connsiteY252" fmla="*/ 127353 h 275766"/>
              <a:gd name="connsiteX253" fmla="*/ 1077174 w 9047204"/>
              <a:gd name="connsiteY253" fmla="*/ 161887 h 275766"/>
              <a:gd name="connsiteX254" fmla="*/ 885803 w 9047204"/>
              <a:gd name="connsiteY254" fmla="*/ 272375 h 275766"/>
              <a:gd name="connsiteX255" fmla="*/ 851269 w 9047204"/>
              <a:gd name="connsiteY255" fmla="*/ 263121 h 275766"/>
              <a:gd name="connsiteX256" fmla="*/ 860524 w 9047204"/>
              <a:gd name="connsiteY256" fmla="*/ 228587 h 275766"/>
              <a:gd name="connsiteX257" fmla="*/ 1051893 w 9047204"/>
              <a:gd name="connsiteY257" fmla="*/ 118099 h 275766"/>
              <a:gd name="connsiteX258" fmla="*/ 1071077 w 9047204"/>
              <a:gd name="connsiteY258" fmla="*/ 115574 h 275766"/>
              <a:gd name="connsiteX259" fmla="*/ 798791 w 9047204"/>
              <a:gd name="connsiteY259" fmla="*/ 115574 h 275766"/>
              <a:gd name="connsiteX260" fmla="*/ 814142 w 9047204"/>
              <a:gd name="connsiteY260" fmla="*/ 127353 h 275766"/>
              <a:gd name="connsiteX261" fmla="*/ 804888 w 9047204"/>
              <a:gd name="connsiteY261" fmla="*/ 161887 h 275766"/>
              <a:gd name="connsiteX262" fmla="*/ 613517 w 9047204"/>
              <a:gd name="connsiteY262" fmla="*/ 272375 h 275766"/>
              <a:gd name="connsiteX263" fmla="*/ 578982 w 9047204"/>
              <a:gd name="connsiteY263" fmla="*/ 263121 h 275766"/>
              <a:gd name="connsiteX264" fmla="*/ 578984 w 9047204"/>
              <a:gd name="connsiteY264" fmla="*/ 263121 h 275766"/>
              <a:gd name="connsiteX265" fmla="*/ 588238 w 9047204"/>
              <a:gd name="connsiteY265" fmla="*/ 228587 h 275766"/>
              <a:gd name="connsiteX266" fmla="*/ 779608 w 9047204"/>
              <a:gd name="connsiteY266" fmla="*/ 118099 h 275766"/>
              <a:gd name="connsiteX267" fmla="*/ 798791 w 9047204"/>
              <a:gd name="connsiteY267" fmla="*/ 115574 h 275766"/>
              <a:gd name="connsiteX268" fmla="*/ 516165 w 9047204"/>
              <a:gd name="connsiteY268" fmla="*/ 115574 h 275766"/>
              <a:gd name="connsiteX269" fmla="*/ 531515 w 9047204"/>
              <a:gd name="connsiteY269" fmla="*/ 127353 h 275766"/>
              <a:gd name="connsiteX270" fmla="*/ 522261 w 9047204"/>
              <a:gd name="connsiteY270" fmla="*/ 161887 h 275766"/>
              <a:gd name="connsiteX271" fmla="*/ 330890 w 9047204"/>
              <a:gd name="connsiteY271" fmla="*/ 272375 h 275766"/>
              <a:gd name="connsiteX272" fmla="*/ 296356 w 9047204"/>
              <a:gd name="connsiteY272" fmla="*/ 263121 h 275766"/>
              <a:gd name="connsiteX273" fmla="*/ 296358 w 9047204"/>
              <a:gd name="connsiteY273" fmla="*/ 263121 h 275766"/>
              <a:gd name="connsiteX274" fmla="*/ 305611 w 9047204"/>
              <a:gd name="connsiteY274" fmla="*/ 228587 h 275766"/>
              <a:gd name="connsiteX275" fmla="*/ 496980 w 9047204"/>
              <a:gd name="connsiteY275" fmla="*/ 118099 h 275766"/>
              <a:gd name="connsiteX276" fmla="*/ 516165 w 9047204"/>
              <a:gd name="connsiteY276" fmla="*/ 115574 h 275766"/>
              <a:gd name="connsiteX277" fmla="*/ 223198 w 9047204"/>
              <a:gd name="connsiteY277" fmla="*/ 115574 h 275766"/>
              <a:gd name="connsiteX278" fmla="*/ 238550 w 9047204"/>
              <a:gd name="connsiteY278" fmla="*/ 127353 h 275766"/>
              <a:gd name="connsiteX279" fmla="*/ 229296 w 9047204"/>
              <a:gd name="connsiteY279" fmla="*/ 161887 h 275766"/>
              <a:gd name="connsiteX280" fmla="*/ 37925 w 9047204"/>
              <a:gd name="connsiteY280" fmla="*/ 272375 h 275766"/>
              <a:gd name="connsiteX281" fmla="*/ 3390 w 9047204"/>
              <a:gd name="connsiteY281" fmla="*/ 263121 h 275766"/>
              <a:gd name="connsiteX282" fmla="*/ 3391 w 9047204"/>
              <a:gd name="connsiteY282" fmla="*/ 263121 h 275766"/>
              <a:gd name="connsiteX283" fmla="*/ 12645 w 9047204"/>
              <a:gd name="connsiteY283" fmla="*/ 228587 h 275766"/>
              <a:gd name="connsiteX284" fmla="*/ 204015 w 9047204"/>
              <a:gd name="connsiteY284" fmla="*/ 118099 h 275766"/>
              <a:gd name="connsiteX285" fmla="*/ 223198 w 9047204"/>
              <a:gd name="connsiteY285" fmla="*/ 115574 h 275766"/>
              <a:gd name="connsiteX286" fmla="*/ 8824006 w 9047204"/>
              <a:gd name="connsiteY286" fmla="*/ 866 h 275766"/>
              <a:gd name="connsiteX287" fmla="*/ 8843189 w 9047204"/>
              <a:gd name="connsiteY287" fmla="*/ 3392 h 275766"/>
              <a:gd name="connsiteX288" fmla="*/ 9034560 w 9047204"/>
              <a:gd name="connsiteY288" fmla="*/ 113880 h 275766"/>
              <a:gd name="connsiteX289" fmla="*/ 9043813 w 9047204"/>
              <a:gd name="connsiteY289" fmla="*/ 148415 h 275766"/>
              <a:gd name="connsiteX290" fmla="*/ 9043813 w 9047204"/>
              <a:gd name="connsiteY290" fmla="*/ 148414 h 275766"/>
              <a:gd name="connsiteX291" fmla="*/ 9009278 w 9047204"/>
              <a:gd name="connsiteY291" fmla="*/ 157667 h 275766"/>
              <a:gd name="connsiteX292" fmla="*/ 8817908 w 9047204"/>
              <a:gd name="connsiteY292" fmla="*/ 47180 h 275766"/>
              <a:gd name="connsiteX293" fmla="*/ 8808655 w 9047204"/>
              <a:gd name="connsiteY293" fmla="*/ 12645 h 275766"/>
              <a:gd name="connsiteX294" fmla="*/ 8824006 w 9047204"/>
              <a:gd name="connsiteY294" fmla="*/ 866 h 275766"/>
              <a:gd name="connsiteX295" fmla="*/ 8551720 w 9047204"/>
              <a:gd name="connsiteY295" fmla="*/ 866 h 275766"/>
              <a:gd name="connsiteX296" fmla="*/ 8570903 w 9047204"/>
              <a:gd name="connsiteY296" fmla="*/ 3392 h 275766"/>
              <a:gd name="connsiteX297" fmla="*/ 8762274 w 9047204"/>
              <a:gd name="connsiteY297" fmla="*/ 113880 h 275766"/>
              <a:gd name="connsiteX298" fmla="*/ 8771527 w 9047204"/>
              <a:gd name="connsiteY298" fmla="*/ 148415 h 275766"/>
              <a:gd name="connsiteX299" fmla="*/ 8771527 w 9047204"/>
              <a:gd name="connsiteY299" fmla="*/ 148414 h 275766"/>
              <a:gd name="connsiteX300" fmla="*/ 8736992 w 9047204"/>
              <a:gd name="connsiteY300" fmla="*/ 157667 h 275766"/>
              <a:gd name="connsiteX301" fmla="*/ 8545622 w 9047204"/>
              <a:gd name="connsiteY301" fmla="*/ 47180 h 275766"/>
              <a:gd name="connsiteX302" fmla="*/ 8536369 w 9047204"/>
              <a:gd name="connsiteY302" fmla="*/ 12645 h 275766"/>
              <a:gd name="connsiteX303" fmla="*/ 8551720 w 9047204"/>
              <a:gd name="connsiteY303" fmla="*/ 866 h 275766"/>
              <a:gd name="connsiteX304" fmla="*/ 8269093 w 9047204"/>
              <a:gd name="connsiteY304" fmla="*/ 866 h 275766"/>
              <a:gd name="connsiteX305" fmla="*/ 8288276 w 9047204"/>
              <a:gd name="connsiteY305" fmla="*/ 3392 h 275766"/>
              <a:gd name="connsiteX306" fmla="*/ 8479647 w 9047204"/>
              <a:gd name="connsiteY306" fmla="*/ 113880 h 275766"/>
              <a:gd name="connsiteX307" fmla="*/ 8488900 w 9047204"/>
              <a:gd name="connsiteY307" fmla="*/ 148415 h 275766"/>
              <a:gd name="connsiteX308" fmla="*/ 8488900 w 9047204"/>
              <a:gd name="connsiteY308" fmla="*/ 148414 h 275766"/>
              <a:gd name="connsiteX309" fmla="*/ 8454365 w 9047204"/>
              <a:gd name="connsiteY309" fmla="*/ 157667 h 275766"/>
              <a:gd name="connsiteX310" fmla="*/ 8262995 w 9047204"/>
              <a:gd name="connsiteY310" fmla="*/ 47180 h 275766"/>
              <a:gd name="connsiteX311" fmla="*/ 8253742 w 9047204"/>
              <a:gd name="connsiteY311" fmla="*/ 12645 h 275766"/>
              <a:gd name="connsiteX312" fmla="*/ 8269093 w 9047204"/>
              <a:gd name="connsiteY312" fmla="*/ 866 h 275766"/>
              <a:gd name="connsiteX313" fmla="*/ 7976127 w 9047204"/>
              <a:gd name="connsiteY313" fmla="*/ 866 h 275766"/>
              <a:gd name="connsiteX314" fmla="*/ 7995310 w 9047204"/>
              <a:gd name="connsiteY314" fmla="*/ 3392 h 275766"/>
              <a:gd name="connsiteX315" fmla="*/ 8186681 w 9047204"/>
              <a:gd name="connsiteY315" fmla="*/ 113880 h 275766"/>
              <a:gd name="connsiteX316" fmla="*/ 8195934 w 9047204"/>
              <a:gd name="connsiteY316" fmla="*/ 148415 h 275766"/>
              <a:gd name="connsiteX317" fmla="*/ 8195934 w 9047204"/>
              <a:gd name="connsiteY317" fmla="*/ 148414 h 275766"/>
              <a:gd name="connsiteX318" fmla="*/ 8161399 w 9047204"/>
              <a:gd name="connsiteY318" fmla="*/ 157667 h 275766"/>
              <a:gd name="connsiteX319" fmla="*/ 7970029 w 9047204"/>
              <a:gd name="connsiteY319" fmla="*/ 47180 h 275766"/>
              <a:gd name="connsiteX320" fmla="*/ 7960776 w 9047204"/>
              <a:gd name="connsiteY320" fmla="*/ 12645 h 275766"/>
              <a:gd name="connsiteX321" fmla="*/ 7976127 w 9047204"/>
              <a:gd name="connsiteY321" fmla="*/ 866 h 275766"/>
              <a:gd name="connsiteX322" fmla="*/ 7717627 w 9047204"/>
              <a:gd name="connsiteY322" fmla="*/ 866 h 275766"/>
              <a:gd name="connsiteX323" fmla="*/ 7736811 w 9047204"/>
              <a:gd name="connsiteY323" fmla="*/ 3392 h 275766"/>
              <a:gd name="connsiteX324" fmla="*/ 7928181 w 9047204"/>
              <a:gd name="connsiteY324" fmla="*/ 113880 h 275766"/>
              <a:gd name="connsiteX325" fmla="*/ 7937434 w 9047204"/>
              <a:gd name="connsiteY325" fmla="*/ 148415 h 275766"/>
              <a:gd name="connsiteX326" fmla="*/ 7937434 w 9047204"/>
              <a:gd name="connsiteY326" fmla="*/ 148414 h 275766"/>
              <a:gd name="connsiteX327" fmla="*/ 7902899 w 9047204"/>
              <a:gd name="connsiteY327" fmla="*/ 157667 h 275766"/>
              <a:gd name="connsiteX328" fmla="*/ 7711530 w 9047204"/>
              <a:gd name="connsiteY328" fmla="*/ 47180 h 275766"/>
              <a:gd name="connsiteX329" fmla="*/ 7702276 w 9047204"/>
              <a:gd name="connsiteY329" fmla="*/ 12645 h 275766"/>
              <a:gd name="connsiteX330" fmla="*/ 7717627 w 9047204"/>
              <a:gd name="connsiteY330" fmla="*/ 866 h 275766"/>
              <a:gd name="connsiteX331" fmla="*/ 7445340 w 9047204"/>
              <a:gd name="connsiteY331" fmla="*/ 866 h 275766"/>
              <a:gd name="connsiteX332" fmla="*/ 7464524 w 9047204"/>
              <a:gd name="connsiteY332" fmla="*/ 3392 h 275766"/>
              <a:gd name="connsiteX333" fmla="*/ 7655894 w 9047204"/>
              <a:gd name="connsiteY333" fmla="*/ 113880 h 275766"/>
              <a:gd name="connsiteX334" fmla="*/ 7665147 w 9047204"/>
              <a:gd name="connsiteY334" fmla="*/ 148415 h 275766"/>
              <a:gd name="connsiteX335" fmla="*/ 7665147 w 9047204"/>
              <a:gd name="connsiteY335" fmla="*/ 148414 h 275766"/>
              <a:gd name="connsiteX336" fmla="*/ 7630612 w 9047204"/>
              <a:gd name="connsiteY336" fmla="*/ 157667 h 275766"/>
              <a:gd name="connsiteX337" fmla="*/ 7439243 w 9047204"/>
              <a:gd name="connsiteY337" fmla="*/ 47180 h 275766"/>
              <a:gd name="connsiteX338" fmla="*/ 7429989 w 9047204"/>
              <a:gd name="connsiteY338" fmla="*/ 12645 h 275766"/>
              <a:gd name="connsiteX339" fmla="*/ 7445340 w 9047204"/>
              <a:gd name="connsiteY339" fmla="*/ 866 h 275766"/>
              <a:gd name="connsiteX340" fmla="*/ 7162714 w 9047204"/>
              <a:gd name="connsiteY340" fmla="*/ 866 h 275766"/>
              <a:gd name="connsiteX341" fmla="*/ 7181898 w 9047204"/>
              <a:gd name="connsiteY341" fmla="*/ 3392 h 275766"/>
              <a:gd name="connsiteX342" fmla="*/ 7373268 w 9047204"/>
              <a:gd name="connsiteY342" fmla="*/ 113880 h 275766"/>
              <a:gd name="connsiteX343" fmla="*/ 7382521 w 9047204"/>
              <a:gd name="connsiteY343" fmla="*/ 148415 h 275766"/>
              <a:gd name="connsiteX344" fmla="*/ 7382521 w 9047204"/>
              <a:gd name="connsiteY344" fmla="*/ 148414 h 275766"/>
              <a:gd name="connsiteX345" fmla="*/ 7347986 w 9047204"/>
              <a:gd name="connsiteY345" fmla="*/ 157667 h 275766"/>
              <a:gd name="connsiteX346" fmla="*/ 7156617 w 9047204"/>
              <a:gd name="connsiteY346" fmla="*/ 47180 h 275766"/>
              <a:gd name="connsiteX347" fmla="*/ 7147363 w 9047204"/>
              <a:gd name="connsiteY347" fmla="*/ 12645 h 275766"/>
              <a:gd name="connsiteX348" fmla="*/ 7162714 w 9047204"/>
              <a:gd name="connsiteY348" fmla="*/ 866 h 275766"/>
              <a:gd name="connsiteX349" fmla="*/ 6869748 w 9047204"/>
              <a:gd name="connsiteY349" fmla="*/ 866 h 275766"/>
              <a:gd name="connsiteX350" fmla="*/ 6888932 w 9047204"/>
              <a:gd name="connsiteY350" fmla="*/ 3392 h 275766"/>
              <a:gd name="connsiteX351" fmla="*/ 7080302 w 9047204"/>
              <a:gd name="connsiteY351" fmla="*/ 113880 h 275766"/>
              <a:gd name="connsiteX352" fmla="*/ 7089555 w 9047204"/>
              <a:gd name="connsiteY352" fmla="*/ 148415 h 275766"/>
              <a:gd name="connsiteX353" fmla="*/ 7089555 w 9047204"/>
              <a:gd name="connsiteY353" fmla="*/ 148414 h 275766"/>
              <a:gd name="connsiteX354" fmla="*/ 7055020 w 9047204"/>
              <a:gd name="connsiteY354" fmla="*/ 157667 h 275766"/>
              <a:gd name="connsiteX355" fmla="*/ 6863651 w 9047204"/>
              <a:gd name="connsiteY355" fmla="*/ 47180 h 275766"/>
              <a:gd name="connsiteX356" fmla="*/ 6854397 w 9047204"/>
              <a:gd name="connsiteY356" fmla="*/ 12645 h 275766"/>
              <a:gd name="connsiteX357" fmla="*/ 6869748 w 9047204"/>
              <a:gd name="connsiteY357" fmla="*/ 866 h 275766"/>
              <a:gd name="connsiteX358" fmla="*/ 6594015 w 9047204"/>
              <a:gd name="connsiteY358" fmla="*/ 866 h 275766"/>
              <a:gd name="connsiteX359" fmla="*/ 6613199 w 9047204"/>
              <a:gd name="connsiteY359" fmla="*/ 3392 h 275766"/>
              <a:gd name="connsiteX360" fmla="*/ 6804569 w 9047204"/>
              <a:gd name="connsiteY360" fmla="*/ 113880 h 275766"/>
              <a:gd name="connsiteX361" fmla="*/ 6813822 w 9047204"/>
              <a:gd name="connsiteY361" fmla="*/ 148415 h 275766"/>
              <a:gd name="connsiteX362" fmla="*/ 6813822 w 9047204"/>
              <a:gd name="connsiteY362" fmla="*/ 148414 h 275766"/>
              <a:gd name="connsiteX363" fmla="*/ 6779287 w 9047204"/>
              <a:gd name="connsiteY363" fmla="*/ 157667 h 275766"/>
              <a:gd name="connsiteX364" fmla="*/ 6587918 w 9047204"/>
              <a:gd name="connsiteY364" fmla="*/ 47180 h 275766"/>
              <a:gd name="connsiteX365" fmla="*/ 6578664 w 9047204"/>
              <a:gd name="connsiteY365" fmla="*/ 12645 h 275766"/>
              <a:gd name="connsiteX366" fmla="*/ 6594015 w 9047204"/>
              <a:gd name="connsiteY366" fmla="*/ 866 h 275766"/>
              <a:gd name="connsiteX367" fmla="*/ 6321728 w 9047204"/>
              <a:gd name="connsiteY367" fmla="*/ 866 h 275766"/>
              <a:gd name="connsiteX368" fmla="*/ 6340912 w 9047204"/>
              <a:gd name="connsiteY368" fmla="*/ 3392 h 275766"/>
              <a:gd name="connsiteX369" fmla="*/ 6532282 w 9047204"/>
              <a:gd name="connsiteY369" fmla="*/ 113880 h 275766"/>
              <a:gd name="connsiteX370" fmla="*/ 6541535 w 9047204"/>
              <a:gd name="connsiteY370" fmla="*/ 148415 h 275766"/>
              <a:gd name="connsiteX371" fmla="*/ 6541535 w 9047204"/>
              <a:gd name="connsiteY371" fmla="*/ 148414 h 275766"/>
              <a:gd name="connsiteX372" fmla="*/ 6507000 w 9047204"/>
              <a:gd name="connsiteY372" fmla="*/ 157667 h 275766"/>
              <a:gd name="connsiteX373" fmla="*/ 6315631 w 9047204"/>
              <a:gd name="connsiteY373" fmla="*/ 47180 h 275766"/>
              <a:gd name="connsiteX374" fmla="*/ 6306377 w 9047204"/>
              <a:gd name="connsiteY374" fmla="*/ 12645 h 275766"/>
              <a:gd name="connsiteX375" fmla="*/ 6321728 w 9047204"/>
              <a:gd name="connsiteY375" fmla="*/ 866 h 275766"/>
              <a:gd name="connsiteX376" fmla="*/ 6039102 w 9047204"/>
              <a:gd name="connsiteY376" fmla="*/ 866 h 275766"/>
              <a:gd name="connsiteX377" fmla="*/ 6058286 w 9047204"/>
              <a:gd name="connsiteY377" fmla="*/ 3392 h 275766"/>
              <a:gd name="connsiteX378" fmla="*/ 6249656 w 9047204"/>
              <a:gd name="connsiteY378" fmla="*/ 113880 h 275766"/>
              <a:gd name="connsiteX379" fmla="*/ 6258909 w 9047204"/>
              <a:gd name="connsiteY379" fmla="*/ 148415 h 275766"/>
              <a:gd name="connsiteX380" fmla="*/ 6258909 w 9047204"/>
              <a:gd name="connsiteY380" fmla="*/ 148414 h 275766"/>
              <a:gd name="connsiteX381" fmla="*/ 6224374 w 9047204"/>
              <a:gd name="connsiteY381" fmla="*/ 157667 h 275766"/>
              <a:gd name="connsiteX382" fmla="*/ 6033005 w 9047204"/>
              <a:gd name="connsiteY382" fmla="*/ 47180 h 275766"/>
              <a:gd name="connsiteX383" fmla="*/ 6023751 w 9047204"/>
              <a:gd name="connsiteY383" fmla="*/ 12645 h 275766"/>
              <a:gd name="connsiteX384" fmla="*/ 6039102 w 9047204"/>
              <a:gd name="connsiteY384" fmla="*/ 866 h 275766"/>
              <a:gd name="connsiteX385" fmla="*/ 5746135 w 9047204"/>
              <a:gd name="connsiteY385" fmla="*/ 866 h 275766"/>
              <a:gd name="connsiteX386" fmla="*/ 5765319 w 9047204"/>
              <a:gd name="connsiteY386" fmla="*/ 3392 h 275766"/>
              <a:gd name="connsiteX387" fmla="*/ 5956689 w 9047204"/>
              <a:gd name="connsiteY387" fmla="*/ 113880 h 275766"/>
              <a:gd name="connsiteX388" fmla="*/ 5965942 w 9047204"/>
              <a:gd name="connsiteY388" fmla="*/ 148415 h 275766"/>
              <a:gd name="connsiteX389" fmla="*/ 5965942 w 9047204"/>
              <a:gd name="connsiteY389" fmla="*/ 148414 h 275766"/>
              <a:gd name="connsiteX390" fmla="*/ 5931407 w 9047204"/>
              <a:gd name="connsiteY390" fmla="*/ 157667 h 275766"/>
              <a:gd name="connsiteX391" fmla="*/ 5740038 w 9047204"/>
              <a:gd name="connsiteY391" fmla="*/ 47180 h 275766"/>
              <a:gd name="connsiteX392" fmla="*/ 5730784 w 9047204"/>
              <a:gd name="connsiteY392" fmla="*/ 12645 h 275766"/>
              <a:gd name="connsiteX393" fmla="*/ 5746135 w 9047204"/>
              <a:gd name="connsiteY393" fmla="*/ 866 h 275766"/>
              <a:gd name="connsiteX394" fmla="*/ 5477296 w 9047204"/>
              <a:gd name="connsiteY394" fmla="*/ 866 h 275766"/>
              <a:gd name="connsiteX395" fmla="*/ 5496480 w 9047204"/>
              <a:gd name="connsiteY395" fmla="*/ 3392 h 275766"/>
              <a:gd name="connsiteX396" fmla="*/ 5687850 w 9047204"/>
              <a:gd name="connsiteY396" fmla="*/ 113880 h 275766"/>
              <a:gd name="connsiteX397" fmla="*/ 5697103 w 9047204"/>
              <a:gd name="connsiteY397" fmla="*/ 148415 h 275766"/>
              <a:gd name="connsiteX398" fmla="*/ 5697103 w 9047204"/>
              <a:gd name="connsiteY398" fmla="*/ 148414 h 275766"/>
              <a:gd name="connsiteX399" fmla="*/ 5662568 w 9047204"/>
              <a:gd name="connsiteY399" fmla="*/ 157667 h 275766"/>
              <a:gd name="connsiteX400" fmla="*/ 5471199 w 9047204"/>
              <a:gd name="connsiteY400" fmla="*/ 47180 h 275766"/>
              <a:gd name="connsiteX401" fmla="*/ 5461945 w 9047204"/>
              <a:gd name="connsiteY401" fmla="*/ 12645 h 275766"/>
              <a:gd name="connsiteX402" fmla="*/ 5477296 w 9047204"/>
              <a:gd name="connsiteY402" fmla="*/ 866 h 275766"/>
              <a:gd name="connsiteX403" fmla="*/ 5205010 w 9047204"/>
              <a:gd name="connsiteY403" fmla="*/ 866 h 275766"/>
              <a:gd name="connsiteX404" fmla="*/ 5224194 w 9047204"/>
              <a:gd name="connsiteY404" fmla="*/ 3392 h 275766"/>
              <a:gd name="connsiteX405" fmla="*/ 5415564 w 9047204"/>
              <a:gd name="connsiteY405" fmla="*/ 113880 h 275766"/>
              <a:gd name="connsiteX406" fmla="*/ 5424817 w 9047204"/>
              <a:gd name="connsiteY406" fmla="*/ 148415 h 275766"/>
              <a:gd name="connsiteX407" fmla="*/ 5424817 w 9047204"/>
              <a:gd name="connsiteY407" fmla="*/ 148414 h 275766"/>
              <a:gd name="connsiteX408" fmla="*/ 5390282 w 9047204"/>
              <a:gd name="connsiteY408" fmla="*/ 157667 h 275766"/>
              <a:gd name="connsiteX409" fmla="*/ 5198913 w 9047204"/>
              <a:gd name="connsiteY409" fmla="*/ 47180 h 275766"/>
              <a:gd name="connsiteX410" fmla="*/ 5189659 w 9047204"/>
              <a:gd name="connsiteY410" fmla="*/ 12645 h 275766"/>
              <a:gd name="connsiteX411" fmla="*/ 5205010 w 9047204"/>
              <a:gd name="connsiteY411" fmla="*/ 866 h 275766"/>
              <a:gd name="connsiteX412" fmla="*/ 4922383 w 9047204"/>
              <a:gd name="connsiteY412" fmla="*/ 866 h 275766"/>
              <a:gd name="connsiteX413" fmla="*/ 4941567 w 9047204"/>
              <a:gd name="connsiteY413" fmla="*/ 3392 h 275766"/>
              <a:gd name="connsiteX414" fmla="*/ 5132937 w 9047204"/>
              <a:gd name="connsiteY414" fmla="*/ 113880 h 275766"/>
              <a:gd name="connsiteX415" fmla="*/ 5142190 w 9047204"/>
              <a:gd name="connsiteY415" fmla="*/ 148415 h 275766"/>
              <a:gd name="connsiteX416" fmla="*/ 5142190 w 9047204"/>
              <a:gd name="connsiteY416" fmla="*/ 148414 h 275766"/>
              <a:gd name="connsiteX417" fmla="*/ 5107655 w 9047204"/>
              <a:gd name="connsiteY417" fmla="*/ 157667 h 275766"/>
              <a:gd name="connsiteX418" fmla="*/ 4916286 w 9047204"/>
              <a:gd name="connsiteY418" fmla="*/ 47180 h 275766"/>
              <a:gd name="connsiteX419" fmla="*/ 4907032 w 9047204"/>
              <a:gd name="connsiteY419" fmla="*/ 12645 h 275766"/>
              <a:gd name="connsiteX420" fmla="*/ 4922383 w 9047204"/>
              <a:gd name="connsiteY420" fmla="*/ 866 h 275766"/>
              <a:gd name="connsiteX421" fmla="*/ 4629417 w 9047204"/>
              <a:gd name="connsiteY421" fmla="*/ 866 h 275766"/>
              <a:gd name="connsiteX422" fmla="*/ 4648601 w 9047204"/>
              <a:gd name="connsiteY422" fmla="*/ 3392 h 275766"/>
              <a:gd name="connsiteX423" fmla="*/ 4839971 w 9047204"/>
              <a:gd name="connsiteY423" fmla="*/ 113880 h 275766"/>
              <a:gd name="connsiteX424" fmla="*/ 4849224 w 9047204"/>
              <a:gd name="connsiteY424" fmla="*/ 148415 h 275766"/>
              <a:gd name="connsiteX425" fmla="*/ 4849224 w 9047204"/>
              <a:gd name="connsiteY425" fmla="*/ 148414 h 275766"/>
              <a:gd name="connsiteX426" fmla="*/ 4814689 w 9047204"/>
              <a:gd name="connsiteY426" fmla="*/ 157667 h 275766"/>
              <a:gd name="connsiteX427" fmla="*/ 4623320 w 9047204"/>
              <a:gd name="connsiteY427" fmla="*/ 47180 h 275766"/>
              <a:gd name="connsiteX428" fmla="*/ 4614066 w 9047204"/>
              <a:gd name="connsiteY428" fmla="*/ 12645 h 275766"/>
              <a:gd name="connsiteX429" fmla="*/ 4629417 w 9047204"/>
              <a:gd name="connsiteY429" fmla="*/ 866 h 275766"/>
              <a:gd name="connsiteX430" fmla="*/ 4358086 w 9047204"/>
              <a:gd name="connsiteY430" fmla="*/ 866 h 275766"/>
              <a:gd name="connsiteX431" fmla="*/ 4377270 w 9047204"/>
              <a:gd name="connsiteY431" fmla="*/ 3392 h 275766"/>
              <a:gd name="connsiteX432" fmla="*/ 4568640 w 9047204"/>
              <a:gd name="connsiteY432" fmla="*/ 113880 h 275766"/>
              <a:gd name="connsiteX433" fmla="*/ 4577893 w 9047204"/>
              <a:gd name="connsiteY433" fmla="*/ 148415 h 275766"/>
              <a:gd name="connsiteX434" fmla="*/ 4577893 w 9047204"/>
              <a:gd name="connsiteY434" fmla="*/ 148414 h 275766"/>
              <a:gd name="connsiteX435" fmla="*/ 4543358 w 9047204"/>
              <a:gd name="connsiteY435" fmla="*/ 157667 h 275766"/>
              <a:gd name="connsiteX436" fmla="*/ 4351989 w 9047204"/>
              <a:gd name="connsiteY436" fmla="*/ 47180 h 275766"/>
              <a:gd name="connsiteX437" fmla="*/ 4342735 w 9047204"/>
              <a:gd name="connsiteY437" fmla="*/ 12645 h 275766"/>
              <a:gd name="connsiteX438" fmla="*/ 4358086 w 9047204"/>
              <a:gd name="connsiteY438" fmla="*/ 866 h 275766"/>
              <a:gd name="connsiteX439" fmla="*/ 4085800 w 9047204"/>
              <a:gd name="connsiteY439" fmla="*/ 866 h 275766"/>
              <a:gd name="connsiteX440" fmla="*/ 4104984 w 9047204"/>
              <a:gd name="connsiteY440" fmla="*/ 3392 h 275766"/>
              <a:gd name="connsiteX441" fmla="*/ 4296354 w 9047204"/>
              <a:gd name="connsiteY441" fmla="*/ 113880 h 275766"/>
              <a:gd name="connsiteX442" fmla="*/ 4305607 w 9047204"/>
              <a:gd name="connsiteY442" fmla="*/ 148415 h 275766"/>
              <a:gd name="connsiteX443" fmla="*/ 4305607 w 9047204"/>
              <a:gd name="connsiteY443" fmla="*/ 148414 h 275766"/>
              <a:gd name="connsiteX444" fmla="*/ 4271072 w 9047204"/>
              <a:gd name="connsiteY444" fmla="*/ 157667 h 275766"/>
              <a:gd name="connsiteX445" fmla="*/ 4079703 w 9047204"/>
              <a:gd name="connsiteY445" fmla="*/ 47180 h 275766"/>
              <a:gd name="connsiteX446" fmla="*/ 4070449 w 9047204"/>
              <a:gd name="connsiteY446" fmla="*/ 12645 h 275766"/>
              <a:gd name="connsiteX447" fmla="*/ 4085800 w 9047204"/>
              <a:gd name="connsiteY447" fmla="*/ 866 h 275766"/>
              <a:gd name="connsiteX448" fmla="*/ 3803173 w 9047204"/>
              <a:gd name="connsiteY448" fmla="*/ 866 h 275766"/>
              <a:gd name="connsiteX449" fmla="*/ 3822357 w 9047204"/>
              <a:gd name="connsiteY449" fmla="*/ 3392 h 275766"/>
              <a:gd name="connsiteX450" fmla="*/ 4013727 w 9047204"/>
              <a:gd name="connsiteY450" fmla="*/ 113880 h 275766"/>
              <a:gd name="connsiteX451" fmla="*/ 4022980 w 9047204"/>
              <a:gd name="connsiteY451" fmla="*/ 148415 h 275766"/>
              <a:gd name="connsiteX452" fmla="*/ 4022980 w 9047204"/>
              <a:gd name="connsiteY452" fmla="*/ 148414 h 275766"/>
              <a:gd name="connsiteX453" fmla="*/ 3988445 w 9047204"/>
              <a:gd name="connsiteY453" fmla="*/ 157667 h 275766"/>
              <a:gd name="connsiteX454" fmla="*/ 3797076 w 9047204"/>
              <a:gd name="connsiteY454" fmla="*/ 47180 h 275766"/>
              <a:gd name="connsiteX455" fmla="*/ 3787822 w 9047204"/>
              <a:gd name="connsiteY455" fmla="*/ 12645 h 275766"/>
              <a:gd name="connsiteX456" fmla="*/ 3803173 w 9047204"/>
              <a:gd name="connsiteY456" fmla="*/ 866 h 275766"/>
              <a:gd name="connsiteX457" fmla="*/ 3510207 w 9047204"/>
              <a:gd name="connsiteY457" fmla="*/ 866 h 275766"/>
              <a:gd name="connsiteX458" fmla="*/ 3529390 w 9047204"/>
              <a:gd name="connsiteY458" fmla="*/ 3392 h 275766"/>
              <a:gd name="connsiteX459" fmla="*/ 3720761 w 9047204"/>
              <a:gd name="connsiteY459" fmla="*/ 113880 h 275766"/>
              <a:gd name="connsiteX460" fmla="*/ 3730014 w 9047204"/>
              <a:gd name="connsiteY460" fmla="*/ 148415 h 275766"/>
              <a:gd name="connsiteX461" fmla="*/ 3730014 w 9047204"/>
              <a:gd name="connsiteY461" fmla="*/ 148414 h 275766"/>
              <a:gd name="connsiteX462" fmla="*/ 3695479 w 9047204"/>
              <a:gd name="connsiteY462" fmla="*/ 157667 h 275766"/>
              <a:gd name="connsiteX463" fmla="*/ 3504109 w 9047204"/>
              <a:gd name="connsiteY463" fmla="*/ 47180 h 275766"/>
              <a:gd name="connsiteX464" fmla="*/ 3494856 w 9047204"/>
              <a:gd name="connsiteY464" fmla="*/ 12645 h 275766"/>
              <a:gd name="connsiteX465" fmla="*/ 3510207 w 9047204"/>
              <a:gd name="connsiteY465" fmla="*/ 866 h 275766"/>
              <a:gd name="connsiteX466" fmla="*/ 3251707 w 9047204"/>
              <a:gd name="connsiteY466" fmla="*/ 866 h 275766"/>
              <a:gd name="connsiteX467" fmla="*/ 3270891 w 9047204"/>
              <a:gd name="connsiteY467" fmla="*/ 3392 h 275766"/>
              <a:gd name="connsiteX468" fmla="*/ 3462261 w 9047204"/>
              <a:gd name="connsiteY468" fmla="*/ 113880 h 275766"/>
              <a:gd name="connsiteX469" fmla="*/ 3471514 w 9047204"/>
              <a:gd name="connsiteY469" fmla="*/ 148415 h 275766"/>
              <a:gd name="connsiteX470" fmla="*/ 3471514 w 9047204"/>
              <a:gd name="connsiteY470" fmla="*/ 148414 h 275766"/>
              <a:gd name="connsiteX471" fmla="*/ 3436980 w 9047204"/>
              <a:gd name="connsiteY471" fmla="*/ 157667 h 275766"/>
              <a:gd name="connsiteX472" fmla="*/ 3245610 w 9047204"/>
              <a:gd name="connsiteY472" fmla="*/ 47180 h 275766"/>
              <a:gd name="connsiteX473" fmla="*/ 3236357 w 9047204"/>
              <a:gd name="connsiteY473" fmla="*/ 12645 h 275766"/>
              <a:gd name="connsiteX474" fmla="*/ 3251707 w 9047204"/>
              <a:gd name="connsiteY474" fmla="*/ 866 h 275766"/>
              <a:gd name="connsiteX475" fmla="*/ 2979421 w 9047204"/>
              <a:gd name="connsiteY475" fmla="*/ 866 h 275766"/>
              <a:gd name="connsiteX476" fmla="*/ 2998604 w 9047204"/>
              <a:gd name="connsiteY476" fmla="*/ 3392 h 275766"/>
              <a:gd name="connsiteX477" fmla="*/ 3189974 w 9047204"/>
              <a:gd name="connsiteY477" fmla="*/ 113880 h 275766"/>
              <a:gd name="connsiteX478" fmla="*/ 3199228 w 9047204"/>
              <a:gd name="connsiteY478" fmla="*/ 148415 h 275766"/>
              <a:gd name="connsiteX479" fmla="*/ 3199227 w 9047204"/>
              <a:gd name="connsiteY479" fmla="*/ 148414 h 275766"/>
              <a:gd name="connsiteX480" fmla="*/ 3164693 w 9047204"/>
              <a:gd name="connsiteY480" fmla="*/ 157667 h 275766"/>
              <a:gd name="connsiteX481" fmla="*/ 2973324 w 9047204"/>
              <a:gd name="connsiteY481" fmla="*/ 47180 h 275766"/>
              <a:gd name="connsiteX482" fmla="*/ 2964070 w 9047204"/>
              <a:gd name="connsiteY482" fmla="*/ 12645 h 275766"/>
              <a:gd name="connsiteX483" fmla="*/ 2979421 w 9047204"/>
              <a:gd name="connsiteY483" fmla="*/ 866 h 275766"/>
              <a:gd name="connsiteX484" fmla="*/ 2696795 w 9047204"/>
              <a:gd name="connsiteY484" fmla="*/ 866 h 275766"/>
              <a:gd name="connsiteX485" fmla="*/ 2715979 w 9047204"/>
              <a:gd name="connsiteY485" fmla="*/ 3392 h 275766"/>
              <a:gd name="connsiteX486" fmla="*/ 2907349 w 9047204"/>
              <a:gd name="connsiteY486" fmla="*/ 113880 h 275766"/>
              <a:gd name="connsiteX487" fmla="*/ 2916603 w 9047204"/>
              <a:gd name="connsiteY487" fmla="*/ 148415 h 275766"/>
              <a:gd name="connsiteX488" fmla="*/ 2916603 w 9047204"/>
              <a:gd name="connsiteY488" fmla="*/ 148414 h 275766"/>
              <a:gd name="connsiteX489" fmla="*/ 2882068 w 9047204"/>
              <a:gd name="connsiteY489" fmla="*/ 157667 h 275766"/>
              <a:gd name="connsiteX490" fmla="*/ 2690698 w 9047204"/>
              <a:gd name="connsiteY490" fmla="*/ 47180 h 275766"/>
              <a:gd name="connsiteX491" fmla="*/ 2681445 w 9047204"/>
              <a:gd name="connsiteY491" fmla="*/ 12645 h 275766"/>
              <a:gd name="connsiteX492" fmla="*/ 2696795 w 9047204"/>
              <a:gd name="connsiteY492" fmla="*/ 866 h 275766"/>
              <a:gd name="connsiteX493" fmla="*/ 2403831 w 9047204"/>
              <a:gd name="connsiteY493" fmla="*/ 866 h 275766"/>
              <a:gd name="connsiteX494" fmla="*/ 2423015 w 9047204"/>
              <a:gd name="connsiteY494" fmla="*/ 3392 h 275766"/>
              <a:gd name="connsiteX495" fmla="*/ 2614384 w 9047204"/>
              <a:gd name="connsiteY495" fmla="*/ 113880 h 275766"/>
              <a:gd name="connsiteX496" fmla="*/ 2623637 w 9047204"/>
              <a:gd name="connsiteY496" fmla="*/ 148415 h 275766"/>
              <a:gd name="connsiteX497" fmla="*/ 2623637 w 9047204"/>
              <a:gd name="connsiteY497" fmla="*/ 148414 h 275766"/>
              <a:gd name="connsiteX498" fmla="*/ 2589102 w 9047204"/>
              <a:gd name="connsiteY498" fmla="*/ 157667 h 275766"/>
              <a:gd name="connsiteX499" fmla="*/ 2397733 w 9047204"/>
              <a:gd name="connsiteY499" fmla="*/ 47180 h 275766"/>
              <a:gd name="connsiteX500" fmla="*/ 2388480 w 9047204"/>
              <a:gd name="connsiteY500" fmla="*/ 12645 h 275766"/>
              <a:gd name="connsiteX501" fmla="*/ 2403831 w 9047204"/>
              <a:gd name="connsiteY501" fmla="*/ 866 h 275766"/>
              <a:gd name="connsiteX502" fmla="*/ 2128097 w 9047204"/>
              <a:gd name="connsiteY502" fmla="*/ 866 h 275766"/>
              <a:gd name="connsiteX503" fmla="*/ 2147282 w 9047204"/>
              <a:gd name="connsiteY503" fmla="*/ 3392 h 275766"/>
              <a:gd name="connsiteX504" fmla="*/ 2338651 w 9047204"/>
              <a:gd name="connsiteY504" fmla="*/ 113880 h 275766"/>
              <a:gd name="connsiteX505" fmla="*/ 2347905 w 9047204"/>
              <a:gd name="connsiteY505" fmla="*/ 148415 h 275766"/>
              <a:gd name="connsiteX506" fmla="*/ 2347905 w 9047204"/>
              <a:gd name="connsiteY506" fmla="*/ 148414 h 275766"/>
              <a:gd name="connsiteX507" fmla="*/ 2313370 w 9047204"/>
              <a:gd name="connsiteY507" fmla="*/ 157667 h 275766"/>
              <a:gd name="connsiteX508" fmla="*/ 2122001 w 9047204"/>
              <a:gd name="connsiteY508" fmla="*/ 47180 h 275766"/>
              <a:gd name="connsiteX509" fmla="*/ 2112747 w 9047204"/>
              <a:gd name="connsiteY509" fmla="*/ 12645 h 275766"/>
              <a:gd name="connsiteX510" fmla="*/ 2128097 w 9047204"/>
              <a:gd name="connsiteY510" fmla="*/ 866 h 275766"/>
              <a:gd name="connsiteX511" fmla="*/ 1855810 w 9047204"/>
              <a:gd name="connsiteY511" fmla="*/ 866 h 275766"/>
              <a:gd name="connsiteX512" fmla="*/ 1874995 w 9047204"/>
              <a:gd name="connsiteY512" fmla="*/ 3392 h 275766"/>
              <a:gd name="connsiteX513" fmla="*/ 2066365 w 9047204"/>
              <a:gd name="connsiteY513" fmla="*/ 113880 h 275766"/>
              <a:gd name="connsiteX514" fmla="*/ 2075618 w 9047204"/>
              <a:gd name="connsiteY514" fmla="*/ 148415 h 275766"/>
              <a:gd name="connsiteX515" fmla="*/ 2075618 w 9047204"/>
              <a:gd name="connsiteY515" fmla="*/ 148414 h 275766"/>
              <a:gd name="connsiteX516" fmla="*/ 2041084 w 9047204"/>
              <a:gd name="connsiteY516" fmla="*/ 157667 h 275766"/>
              <a:gd name="connsiteX517" fmla="*/ 1849714 w 9047204"/>
              <a:gd name="connsiteY517" fmla="*/ 47180 h 275766"/>
              <a:gd name="connsiteX518" fmla="*/ 1840460 w 9047204"/>
              <a:gd name="connsiteY518" fmla="*/ 12645 h 275766"/>
              <a:gd name="connsiteX519" fmla="*/ 1855810 w 9047204"/>
              <a:gd name="connsiteY519" fmla="*/ 866 h 275766"/>
              <a:gd name="connsiteX520" fmla="*/ 1573186 w 9047204"/>
              <a:gd name="connsiteY520" fmla="*/ 866 h 275766"/>
              <a:gd name="connsiteX521" fmla="*/ 1592369 w 9047204"/>
              <a:gd name="connsiteY521" fmla="*/ 3392 h 275766"/>
              <a:gd name="connsiteX522" fmla="*/ 1783740 w 9047204"/>
              <a:gd name="connsiteY522" fmla="*/ 113880 h 275766"/>
              <a:gd name="connsiteX523" fmla="*/ 1792992 w 9047204"/>
              <a:gd name="connsiteY523" fmla="*/ 148415 h 275766"/>
              <a:gd name="connsiteX524" fmla="*/ 1792992 w 9047204"/>
              <a:gd name="connsiteY524" fmla="*/ 148414 h 275766"/>
              <a:gd name="connsiteX525" fmla="*/ 1758458 w 9047204"/>
              <a:gd name="connsiteY525" fmla="*/ 157667 h 275766"/>
              <a:gd name="connsiteX526" fmla="*/ 1567089 w 9047204"/>
              <a:gd name="connsiteY526" fmla="*/ 47180 h 275766"/>
              <a:gd name="connsiteX527" fmla="*/ 1557835 w 9047204"/>
              <a:gd name="connsiteY527" fmla="*/ 12645 h 275766"/>
              <a:gd name="connsiteX528" fmla="*/ 1573186 w 9047204"/>
              <a:gd name="connsiteY528" fmla="*/ 866 h 275766"/>
              <a:gd name="connsiteX529" fmla="*/ 1280219 w 9047204"/>
              <a:gd name="connsiteY529" fmla="*/ 866 h 275766"/>
              <a:gd name="connsiteX530" fmla="*/ 1299403 w 9047204"/>
              <a:gd name="connsiteY530" fmla="*/ 3392 h 275766"/>
              <a:gd name="connsiteX531" fmla="*/ 1490773 w 9047204"/>
              <a:gd name="connsiteY531" fmla="*/ 113880 h 275766"/>
              <a:gd name="connsiteX532" fmla="*/ 1500027 w 9047204"/>
              <a:gd name="connsiteY532" fmla="*/ 148415 h 275766"/>
              <a:gd name="connsiteX533" fmla="*/ 1500026 w 9047204"/>
              <a:gd name="connsiteY533" fmla="*/ 148414 h 275766"/>
              <a:gd name="connsiteX534" fmla="*/ 1465491 w 9047204"/>
              <a:gd name="connsiteY534" fmla="*/ 157667 h 275766"/>
              <a:gd name="connsiteX535" fmla="*/ 1274122 w 9047204"/>
              <a:gd name="connsiteY535" fmla="*/ 47180 h 275766"/>
              <a:gd name="connsiteX536" fmla="*/ 1264868 w 9047204"/>
              <a:gd name="connsiteY536" fmla="*/ 12645 h 275766"/>
              <a:gd name="connsiteX537" fmla="*/ 1280219 w 9047204"/>
              <a:gd name="connsiteY537" fmla="*/ 866 h 275766"/>
              <a:gd name="connsiteX538" fmla="*/ 1011380 w 9047204"/>
              <a:gd name="connsiteY538" fmla="*/ 866 h 275766"/>
              <a:gd name="connsiteX539" fmla="*/ 1030564 w 9047204"/>
              <a:gd name="connsiteY539" fmla="*/ 3392 h 275766"/>
              <a:gd name="connsiteX540" fmla="*/ 1221934 w 9047204"/>
              <a:gd name="connsiteY540" fmla="*/ 113880 h 275766"/>
              <a:gd name="connsiteX541" fmla="*/ 1231187 w 9047204"/>
              <a:gd name="connsiteY541" fmla="*/ 148415 h 275766"/>
              <a:gd name="connsiteX542" fmla="*/ 1231187 w 9047204"/>
              <a:gd name="connsiteY542" fmla="*/ 148414 h 275766"/>
              <a:gd name="connsiteX543" fmla="*/ 1196653 w 9047204"/>
              <a:gd name="connsiteY543" fmla="*/ 157667 h 275766"/>
              <a:gd name="connsiteX544" fmla="*/ 1005284 w 9047204"/>
              <a:gd name="connsiteY544" fmla="*/ 47180 h 275766"/>
              <a:gd name="connsiteX545" fmla="*/ 996030 w 9047204"/>
              <a:gd name="connsiteY545" fmla="*/ 12645 h 275766"/>
              <a:gd name="connsiteX546" fmla="*/ 1011380 w 9047204"/>
              <a:gd name="connsiteY546" fmla="*/ 866 h 275766"/>
              <a:gd name="connsiteX547" fmla="*/ 739095 w 9047204"/>
              <a:gd name="connsiteY547" fmla="*/ 866 h 275766"/>
              <a:gd name="connsiteX548" fmla="*/ 758278 w 9047204"/>
              <a:gd name="connsiteY548" fmla="*/ 3392 h 275766"/>
              <a:gd name="connsiteX549" fmla="*/ 949648 w 9047204"/>
              <a:gd name="connsiteY549" fmla="*/ 113880 h 275766"/>
              <a:gd name="connsiteX550" fmla="*/ 958902 w 9047204"/>
              <a:gd name="connsiteY550" fmla="*/ 148415 h 275766"/>
              <a:gd name="connsiteX551" fmla="*/ 958902 w 9047204"/>
              <a:gd name="connsiteY551" fmla="*/ 148414 h 275766"/>
              <a:gd name="connsiteX552" fmla="*/ 924368 w 9047204"/>
              <a:gd name="connsiteY552" fmla="*/ 157667 h 275766"/>
              <a:gd name="connsiteX553" fmla="*/ 732997 w 9047204"/>
              <a:gd name="connsiteY553" fmla="*/ 47180 h 275766"/>
              <a:gd name="connsiteX554" fmla="*/ 723744 w 9047204"/>
              <a:gd name="connsiteY554" fmla="*/ 12645 h 275766"/>
              <a:gd name="connsiteX555" fmla="*/ 739095 w 9047204"/>
              <a:gd name="connsiteY555" fmla="*/ 866 h 275766"/>
              <a:gd name="connsiteX556" fmla="*/ 456468 w 9047204"/>
              <a:gd name="connsiteY556" fmla="*/ 866 h 275766"/>
              <a:gd name="connsiteX557" fmla="*/ 475652 w 9047204"/>
              <a:gd name="connsiteY557" fmla="*/ 3392 h 275766"/>
              <a:gd name="connsiteX558" fmla="*/ 667022 w 9047204"/>
              <a:gd name="connsiteY558" fmla="*/ 113880 h 275766"/>
              <a:gd name="connsiteX559" fmla="*/ 676275 w 9047204"/>
              <a:gd name="connsiteY559" fmla="*/ 148415 h 275766"/>
              <a:gd name="connsiteX560" fmla="*/ 676275 w 9047204"/>
              <a:gd name="connsiteY560" fmla="*/ 148414 h 275766"/>
              <a:gd name="connsiteX561" fmla="*/ 641741 w 9047204"/>
              <a:gd name="connsiteY561" fmla="*/ 157667 h 275766"/>
              <a:gd name="connsiteX562" fmla="*/ 450371 w 9047204"/>
              <a:gd name="connsiteY562" fmla="*/ 47180 h 275766"/>
              <a:gd name="connsiteX563" fmla="*/ 441117 w 9047204"/>
              <a:gd name="connsiteY563" fmla="*/ 12645 h 275766"/>
              <a:gd name="connsiteX564" fmla="*/ 456468 w 9047204"/>
              <a:gd name="connsiteY564" fmla="*/ 866 h 275766"/>
              <a:gd name="connsiteX565" fmla="*/ 163502 w 9047204"/>
              <a:gd name="connsiteY565" fmla="*/ 866 h 275766"/>
              <a:gd name="connsiteX566" fmla="*/ 182686 w 9047204"/>
              <a:gd name="connsiteY566" fmla="*/ 3392 h 275766"/>
              <a:gd name="connsiteX567" fmla="*/ 374056 w 9047204"/>
              <a:gd name="connsiteY567" fmla="*/ 113880 h 275766"/>
              <a:gd name="connsiteX568" fmla="*/ 383310 w 9047204"/>
              <a:gd name="connsiteY568" fmla="*/ 148415 h 275766"/>
              <a:gd name="connsiteX569" fmla="*/ 383310 w 9047204"/>
              <a:gd name="connsiteY569" fmla="*/ 148414 h 275766"/>
              <a:gd name="connsiteX570" fmla="*/ 348775 w 9047204"/>
              <a:gd name="connsiteY570" fmla="*/ 157667 h 275766"/>
              <a:gd name="connsiteX571" fmla="*/ 157405 w 9047204"/>
              <a:gd name="connsiteY571" fmla="*/ 47180 h 275766"/>
              <a:gd name="connsiteX572" fmla="*/ 148150 w 9047204"/>
              <a:gd name="connsiteY572" fmla="*/ 12645 h 275766"/>
              <a:gd name="connsiteX573" fmla="*/ 163502 w 9047204"/>
              <a:gd name="connsiteY573" fmla="*/ 866 h 27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</a:cxnLst>
            <a:rect l="l" t="t" r="r" b="b"/>
            <a:pathLst>
              <a:path w="9047204" h="275766">
                <a:moveTo>
                  <a:pt x="8883702" y="115574"/>
                </a:moveTo>
                <a:cubicBezTo>
                  <a:pt x="8889952" y="117248"/>
                  <a:pt x="8895562" y="121307"/>
                  <a:pt x="8899053" y="127353"/>
                </a:cubicBezTo>
                <a:cubicBezTo>
                  <a:pt x="8906034" y="139444"/>
                  <a:pt x="8901891" y="154906"/>
                  <a:pt x="8889799" y="161887"/>
                </a:cubicBezTo>
                <a:cubicBezTo>
                  <a:pt x="8826009" y="198717"/>
                  <a:pt x="8762218" y="235545"/>
                  <a:pt x="8698428" y="272375"/>
                </a:cubicBezTo>
                <a:cubicBezTo>
                  <a:pt x="8686336" y="279356"/>
                  <a:pt x="8670874" y="275213"/>
                  <a:pt x="8663893" y="263121"/>
                </a:cubicBezTo>
                <a:lnTo>
                  <a:pt x="8663895" y="263121"/>
                </a:lnTo>
                <a:cubicBezTo>
                  <a:pt x="8656914" y="251030"/>
                  <a:pt x="8661057" y="235568"/>
                  <a:pt x="8673148" y="228587"/>
                </a:cubicBezTo>
                <a:lnTo>
                  <a:pt x="8864518" y="118099"/>
                </a:lnTo>
                <a:cubicBezTo>
                  <a:pt x="8870564" y="114609"/>
                  <a:pt x="8877452" y="113899"/>
                  <a:pt x="8883702" y="115574"/>
                </a:cubicBezTo>
                <a:close/>
                <a:moveTo>
                  <a:pt x="8611416" y="115574"/>
                </a:moveTo>
                <a:cubicBezTo>
                  <a:pt x="8617666" y="117248"/>
                  <a:pt x="8623276" y="121307"/>
                  <a:pt x="8626767" y="127353"/>
                </a:cubicBezTo>
                <a:cubicBezTo>
                  <a:pt x="8633748" y="139444"/>
                  <a:pt x="8629605" y="154906"/>
                  <a:pt x="8617513" y="161887"/>
                </a:cubicBezTo>
                <a:cubicBezTo>
                  <a:pt x="8553723" y="198717"/>
                  <a:pt x="8489932" y="235545"/>
                  <a:pt x="8426142" y="272375"/>
                </a:cubicBezTo>
                <a:cubicBezTo>
                  <a:pt x="8414050" y="279356"/>
                  <a:pt x="8398588" y="275213"/>
                  <a:pt x="8391607" y="263121"/>
                </a:cubicBezTo>
                <a:lnTo>
                  <a:pt x="8391609" y="263121"/>
                </a:lnTo>
                <a:cubicBezTo>
                  <a:pt x="8384628" y="251030"/>
                  <a:pt x="8388771" y="235568"/>
                  <a:pt x="8400862" y="228587"/>
                </a:cubicBezTo>
                <a:lnTo>
                  <a:pt x="8592232" y="118099"/>
                </a:lnTo>
                <a:cubicBezTo>
                  <a:pt x="8598278" y="114609"/>
                  <a:pt x="8605167" y="113899"/>
                  <a:pt x="8611416" y="115574"/>
                </a:cubicBezTo>
                <a:close/>
                <a:moveTo>
                  <a:pt x="8328789" y="115574"/>
                </a:moveTo>
                <a:cubicBezTo>
                  <a:pt x="8335039" y="117248"/>
                  <a:pt x="8340649" y="121307"/>
                  <a:pt x="8344140" y="127353"/>
                </a:cubicBezTo>
                <a:cubicBezTo>
                  <a:pt x="8351121" y="139444"/>
                  <a:pt x="8346978" y="154906"/>
                  <a:pt x="8334886" y="161887"/>
                </a:cubicBezTo>
                <a:cubicBezTo>
                  <a:pt x="8271096" y="198717"/>
                  <a:pt x="8207305" y="235545"/>
                  <a:pt x="8143515" y="272375"/>
                </a:cubicBezTo>
                <a:cubicBezTo>
                  <a:pt x="8131423" y="279356"/>
                  <a:pt x="8115961" y="275213"/>
                  <a:pt x="8108980" y="263121"/>
                </a:cubicBezTo>
                <a:lnTo>
                  <a:pt x="8108982" y="263121"/>
                </a:lnTo>
                <a:cubicBezTo>
                  <a:pt x="8102001" y="251030"/>
                  <a:pt x="8106144" y="235568"/>
                  <a:pt x="8118235" y="228587"/>
                </a:cubicBezTo>
                <a:lnTo>
                  <a:pt x="8309605" y="118099"/>
                </a:lnTo>
                <a:cubicBezTo>
                  <a:pt x="8315651" y="114609"/>
                  <a:pt x="8322539" y="113899"/>
                  <a:pt x="8328789" y="115574"/>
                </a:cubicBezTo>
                <a:close/>
                <a:moveTo>
                  <a:pt x="8035823" y="115574"/>
                </a:moveTo>
                <a:cubicBezTo>
                  <a:pt x="8042073" y="117248"/>
                  <a:pt x="8047683" y="121307"/>
                  <a:pt x="8051174" y="127353"/>
                </a:cubicBezTo>
                <a:cubicBezTo>
                  <a:pt x="8058155" y="139444"/>
                  <a:pt x="8054012" y="154906"/>
                  <a:pt x="8041920" y="161887"/>
                </a:cubicBezTo>
                <a:cubicBezTo>
                  <a:pt x="7978130" y="198717"/>
                  <a:pt x="7914340" y="235545"/>
                  <a:pt x="7850549" y="272375"/>
                </a:cubicBezTo>
                <a:cubicBezTo>
                  <a:pt x="7838458" y="279356"/>
                  <a:pt x="7822996" y="275213"/>
                  <a:pt x="7816015" y="263121"/>
                </a:cubicBezTo>
                <a:lnTo>
                  <a:pt x="7816016" y="263121"/>
                </a:lnTo>
                <a:cubicBezTo>
                  <a:pt x="7809035" y="251030"/>
                  <a:pt x="7813178" y="235568"/>
                  <a:pt x="7825270" y="228587"/>
                </a:cubicBezTo>
                <a:lnTo>
                  <a:pt x="8016639" y="118099"/>
                </a:lnTo>
                <a:cubicBezTo>
                  <a:pt x="8022685" y="114609"/>
                  <a:pt x="8029574" y="113899"/>
                  <a:pt x="8035823" y="115574"/>
                </a:cubicBezTo>
                <a:close/>
                <a:moveTo>
                  <a:pt x="7777323" y="115574"/>
                </a:moveTo>
                <a:cubicBezTo>
                  <a:pt x="7783573" y="117248"/>
                  <a:pt x="7789183" y="121307"/>
                  <a:pt x="7792674" y="127353"/>
                </a:cubicBezTo>
                <a:cubicBezTo>
                  <a:pt x="7799655" y="139444"/>
                  <a:pt x="7795512" y="154906"/>
                  <a:pt x="7783420" y="161887"/>
                </a:cubicBezTo>
                <a:cubicBezTo>
                  <a:pt x="7719630" y="198717"/>
                  <a:pt x="7655840" y="235545"/>
                  <a:pt x="7592049" y="272375"/>
                </a:cubicBezTo>
                <a:cubicBezTo>
                  <a:pt x="7579958" y="279356"/>
                  <a:pt x="7564496" y="275213"/>
                  <a:pt x="7557515" y="263121"/>
                </a:cubicBezTo>
                <a:lnTo>
                  <a:pt x="7557516" y="263121"/>
                </a:lnTo>
                <a:cubicBezTo>
                  <a:pt x="7550535" y="251030"/>
                  <a:pt x="7554678" y="235568"/>
                  <a:pt x="7566770" y="228587"/>
                </a:cubicBezTo>
                <a:lnTo>
                  <a:pt x="7758139" y="118099"/>
                </a:lnTo>
                <a:cubicBezTo>
                  <a:pt x="7764185" y="114609"/>
                  <a:pt x="7771073" y="113899"/>
                  <a:pt x="7777323" y="115574"/>
                </a:cubicBezTo>
                <a:close/>
                <a:moveTo>
                  <a:pt x="7505037" y="115574"/>
                </a:moveTo>
                <a:cubicBezTo>
                  <a:pt x="7511287" y="117248"/>
                  <a:pt x="7516897" y="121307"/>
                  <a:pt x="7520388" y="127353"/>
                </a:cubicBezTo>
                <a:cubicBezTo>
                  <a:pt x="7527369" y="139444"/>
                  <a:pt x="7523226" y="154906"/>
                  <a:pt x="7511134" y="161887"/>
                </a:cubicBezTo>
                <a:cubicBezTo>
                  <a:pt x="7447344" y="198717"/>
                  <a:pt x="7383554" y="235545"/>
                  <a:pt x="7319763" y="272375"/>
                </a:cubicBezTo>
                <a:cubicBezTo>
                  <a:pt x="7307672" y="279356"/>
                  <a:pt x="7292210" y="275213"/>
                  <a:pt x="7285229" y="263121"/>
                </a:cubicBezTo>
                <a:lnTo>
                  <a:pt x="7285230" y="263121"/>
                </a:lnTo>
                <a:cubicBezTo>
                  <a:pt x="7278249" y="251030"/>
                  <a:pt x="7282392" y="235568"/>
                  <a:pt x="7294484" y="228587"/>
                </a:cubicBezTo>
                <a:lnTo>
                  <a:pt x="7485853" y="118099"/>
                </a:lnTo>
                <a:cubicBezTo>
                  <a:pt x="7491899" y="114609"/>
                  <a:pt x="7498787" y="113899"/>
                  <a:pt x="7505037" y="115574"/>
                </a:cubicBezTo>
                <a:close/>
                <a:moveTo>
                  <a:pt x="7222410" y="115574"/>
                </a:moveTo>
                <a:cubicBezTo>
                  <a:pt x="7228659" y="117248"/>
                  <a:pt x="7234270" y="121307"/>
                  <a:pt x="7237761" y="127353"/>
                </a:cubicBezTo>
                <a:cubicBezTo>
                  <a:pt x="7244742" y="139444"/>
                  <a:pt x="7240599" y="154906"/>
                  <a:pt x="7228507" y="161887"/>
                </a:cubicBezTo>
                <a:cubicBezTo>
                  <a:pt x="7164717" y="198717"/>
                  <a:pt x="7100927" y="235545"/>
                  <a:pt x="7037136" y="272375"/>
                </a:cubicBezTo>
                <a:cubicBezTo>
                  <a:pt x="7025045" y="279356"/>
                  <a:pt x="7009583" y="275213"/>
                  <a:pt x="7002602" y="263121"/>
                </a:cubicBezTo>
                <a:lnTo>
                  <a:pt x="7002603" y="263121"/>
                </a:lnTo>
                <a:cubicBezTo>
                  <a:pt x="6995622" y="251030"/>
                  <a:pt x="6999765" y="235568"/>
                  <a:pt x="7011857" y="228587"/>
                </a:cubicBezTo>
                <a:lnTo>
                  <a:pt x="7203226" y="118099"/>
                </a:lnTo>
                <a:cubicBezTo>
                  <a:pt x="7209272" y="114609"/>
                  <a:pt x="7216160" y="113899"/>
                  <a:pt x="7222410" y="115574"/>
                </a:cubicBezTo>
                <a:close/>
                <a:moveTo>
                  <a:pt x="6929444" y="115574"/>
                </a:moveTo>
                <a:cubicBezTo>
                  <a:pt x="6935693" y="117248"/>
                  <a:pt x="6941304" y="121307"/>
                  <a:pt x="6944795" y="127353"/>
                </a:cubicBezTo>
                <a:cubicBezTo>
                  <a:pt x="6951776" y="139444"/>
                  <a:pt x="6947633" y="154906"/>
                  <a:pt x="6935541" y="161887"/>
                </a:cubicBezTo>
                <a:cubicBezTo>
                  <a:pt x="6871751" y="198717"/>
                  <a:pt x="6807961" y="235545"/>
                  <a:pt x="6744170" y="272375"/>
                </a:cubicBezTo>
                <a:cubicBezTo>
                  <a:pt x="6732079" y="279356"/>
                  <a:pt x="6716617" y="275213"/>
                  <a:pt x="6709636" y="263121"/>
                </a:cubicBezTo>
                <a:lnTo>
                  <a:pt x="6709637" y="263121"/>
                </a:lnTo>
                <a:cubicBezTo>
                  <a:pt x="6702656" y="251030"/>
                  <a:pt x="6706799" y="235568"/>
                  <a:pt x="6718891" y="228587"/>
                </a:cubicBezTo>
                <a:lnTo>
                  <a:pt x="6910260" y="118099"/>
                </a:lnTo>
                <a:cubicBezTo>
                  <a:pt x="6916306" y="114609"/>
                  <a:pt x="6923194" y="113899"/>
                  <a:pt x="6929444" y="115574"/>
                </a:cubicBezTo>
                <a:close/>
                <a:moveTo>
                  <a:pt x="6653711" y="115574"/>
                </a:moveTo>
                <a:cubicBezTo>
                  <a:pt x="6659961" y="117248"/>
                  <a:pt x="6665571" y="121307"/>
                  <a:pt x="6669062" y="127353"/>
                </a:cubicBezTo>
                <a:cubicBezTo>
                  <a:pt x="6676043" y="139444"/>
                  <a:pt x="6671900" y="154906"/>
                  <a:pt x="6659808" y="161887"/>
                </a:cubicBezTo>
                <a:cubicBezTo>
                  <a:pt x="6596018" y="198717"/>
                  <a:pt x="6532228" y="235545"/>
                  <a:pt x="6468437" y="272375"/>
                </a:cubicBezTo>
                <a:cubicBezTo>
                  <a:pt x="6456346" y="279356"/>
                  <a:pt x="6440884" y="275213"/>
                  <a:pt x="6433903" y="263121"/>
                </a:cubicBezTo>
                <a:lnTo>
                  <a:pt x="6433904" y="263121"/>
                </a:lnTo>
                <a:cubicBezTo>
                  <a:pt x="6426923" y="251030"/>
                  <a:pt x="6431066" y="235568"/>
                  <a:pt x="6443158" y="228587"/>
                </a:cubicBezTo>
                <a:lnTo>
                  <a:pt x="6634527" y="118099"/>
                </a:lnTo>
                <a:cubicBezTo>
                  <a:pt x="6640573" y="114609"/>
                  <a:pt x="6647461" y="113899"/>
                  <a:pt x="6653711" y="115574"/>
                </a:cubicBezTo>
                <a:close/>
                <a:moveTo>
                  <a:pt x="6381424" y="115574"/>
                </a:moveTo>
                <a:cubicBezTo>
                  <a:pt x="6387674" y="117248"/>
                  <a:pt x="6393284" y="121307"/>
                  <a:pt x="6396775" y="127353"/>
                </a:cubicBezTo>
                <a:cubicBezTo>
                  <a:pt x="6403756" y="139444"/>
                  <a:pt x="6399613" y="154906"/>
                  <a:pt x="6387521" y="161887"/>
                </a:cubicBezTo>
                <a:cubicBezTo>
                  <a:pt x="6323731" y="198717"/>
                  <a:pt x="6259941" y="235545"/>
                  <a:pt x="6196150" y="272375"/>
                </a:cubicBezTo>
                <a:cubicBezTo>
                  <a:pt x="6184059" y="279356"/>
                  <a:pt x="6168597" y="275213"/>
                  <a:pt x="6161616" y="263121"/>
                </a:cubicBezTo>
                <a:lnTo>
                  <a:pt x="6161617" y="263121"/>
                </a:lnTo>
                <a:cubicBezTo>
                  <a:pt x="6154636" y="251030"/>
                  <a:pt x="6158779" y="235568"/>
                  <a:pt x="6170871" y="228587"/>
                </a:cubicBezTo>
                <a:lnTo>
                  <a:pt x="6362240" y="118099"/>
                </a:lnTo>
                <a:cubicBezTo>
                  <a:pt x="6368286" y="114609"/>
                  <a:pt x="6375174" y="113899"/>
                  <a:pt x="6381424" y="115574"/>
                </a:cubicBezTo>
                <a:close/>
                <a:moveTo>
                  <a:pt x="6098798" y="115574"/>
                </a:moveTo>
                <a:cubicBezTo>
                  <a:pt x="6105048" y="117248"/>
                  <a:pt x="6110658" y="121307"/>
                  <a:pt x="6114149" y="127353"/>
                </a:cubicBezTo>
                <a:cubicBezTo>
                  <a:pt x="6121130" y="139444"/>
                  <a:pt x="6116987" y="154906"/>
                  <a:pt x="6104895" y="161887"/>
                </a:cubicBezTo>
                <a:cubicBezTo>
                  <a:pt x="6041105" y="198717"/>
                  <a:pt x="5977315" y="235545"/>
                  <a:pt x="5913524" y="272375"/>
                </a:cubicBezTo>
                <a:cubicBezTo>
                  <a:pt x="5901433" y="279356"/>
                  <a:pt x="5885971" y="275213"/>
                  <a:pt x="5878990" y="263121"/>
                </a:cubicBezTo>
                <a:lnTo>
                  <a:pt x="5878991" y="263121"/>
                </a:lnTo>
                <a:cubicBezTo>
                  <a:pt x="5872010" y="251030"/>
                  <a:pt x="5876153" y="235568"/>
                  <a:pt x="5888245" y="228587"/>
                </a:cubicBezTo>
                <a:lnTo>
                  <a:pt x="6079614" y="118099"/>
                </a:lnTo>
                <a:cubicBezTo>
                  <a:pt x="6085660" y="114609"/>
                  <a:pt x="6092548" y="113899"/>
                  <a:pt x="6098798" y="115574"/>
                </a:cubicBezTo>
                <a:close/>
                <a:moveTo>
                  <a:pt x="5805832" y="115574"/>
                </a:moveTo>
                <a:cubicBezTo>
                  <a:pt x="5812082" y="117248"/>
                  <a:pt x="5817692" y="121307"/>
                  <a:pt x="5821183" y="127353"/>
                </a:cubicBezTo>
                <a:cubicBezTo>
                  <a:pt x="5828164" y="139444"/>
                  <a:pt x="5824021" y="154906"/>
                  <a:pt x="5811929" y="161887"/>
                </a:cubicBezTo>
                <a:cubicBezTo>
                  <a:pt x="5748139" y="198717"/>
                  <a:pt x="5684349" y="235545"/>
                  <a:pt x="5620558" y="272375"/>
                </a:cubicBezTo>
                <a:cubicBezTo>
                  <a:pt x="5608467" y="279356"/>
                  <a:pt x="5593005" y="275213"/>
                  <a:pt x="5586024" y="263121"/>
                </a:cubicBezTo>
                <a:lnTo>
                  <a:pt x="5586025" y="263121"/>
                </a:lnTo>
                <a:cubicBezTo>
                  <a:pt x="5579044" y="251030"/>
                  <a:pt x="5583187" y="235568"/>
                  <a:pt x="5595279" y="228587"/>
                </a:cubicBezTo>
                <a:lnTo>
                  <a:pt x="5786648" y="118099"/>
                </a:lnTo>
                <a:cubicBezTo>
                  <a:pt x="5792694" y="114609"/>
                  <a:pt x="5799582" y="113899"/>
                  <a:pt x="5805832" y="115574"/>
                </a:cubicBezTo>
                <a:close/>
                <a:moveTo>
                  <a:pt x="5536992" y="115574"/>
                </a:moveTo>
                <a:cubicBezTo>
                  <a:pt x="5543241" y="117248"/>
                  <a:pt x="5548852" y="121307"/>
                  <a:pt x="5552343" y="127353"/>
                </a:cubicBezTo>
                <a:cubicBezTo>
                  <a:pt x="5559324" y="139444"/>
                  <a:pt x="5555181" y="154906"/>
                  <a:pt x="5543089" y="161887"/>
                </a:cubicBezTo>
                <a:cubicBezTo>
                  <a:pt x="5479299" y="198717"/>
                  <a:pt x="5415509" y="235545"/>
                  <a:pt x="5351718" y="272375"/>
                </a:cubicBezTo>
                <a:cubicBezTo>
                  <a:pt x="5339627" y="279356"/>
                  <a:pt x="5324165" y="275213"/>
                  <a:pt x="5317184" y="263121"/>
                </a:cubicBezTo>
                <a:lnTo>
                  <a:pt x="5317185" y="263121"/>
                </a:lnTo>
                <a:cubicBezTo>
                  <a:pt x="5310204" y="251030"/>
                  <a:pt x="5314347" y="235568"/>
                  <a:pt x="5326439" y="228587"/>
                </a:cubicBezTo>
                <a:lnTo>
                  <a:pt x="5517808" y="118099"/>
                </a:lnTo>
                <a:cubicBezTo>
                  <a:pt x="5523854" y="114609"/>
                  <a:pt x="5530742" y="113899"/>
                  <a:pt x="5536992" y="115574"/>
                </a:cubicBezTo>
                <a:close/>
                <a:moveTo>
                  <a:pt x="5264706" y="115574"/>
                </a:moveTo>
                <a:cubicBezTo>
                  <a:pt x="5270955" y="117248"/>
                  <a:pt x="5276566" y="121307"/>
                  <a:pt x="5280057" y="127353"/>
                </a:cubicBezTo>
                <a:cubicBezTo>
                  <a:pt x="5287038" y="139444"/>
                  <a:pt x="5282895" y="154906"/>
                  <a:pt x="5270803" y="161887"/>
                </a:cubicBezTo>
                <a:cubicBezTo>
                  <a:pt x="5207013" y="198717"/>
                  <a:pt x="5143223" y="235545"/>
                  <a:pt x="5079432" y="272375"/>
                </a:cubicBezTo>
                <a:cubicBezTo>
                  <a:pt x="5067341" y="279356"/>
                  <a:pt x="5051879" y="275213"/>
                  <a:pt x="5044898" y="263121"/>
                </a:cubicBezTo>
                <a:lnTo>
                  <a:pt x="5044899" y="263121"/>
                </a:lnTo>
                <a:cubicBezTo>
                  <a:pt x="5037918" y="251030"/>
                  <a:pt x="5042061" y="235568"/>
                  <a:pt x="5054153" y="228587"/>
                </a:cubicBezTo>
                <a:lnTo>
                  <a:pt x="5245522" y="118099"/>
                </a:lnTo>
                <a:cubicBezTo>
                  <a:pt x="5251568" y="114609"/>
                  <a:pt x="5258456" y="113899"/>
                  <a:pt x="5264706" y="115574"/>
                </a:cubicBezTo>
                <a:close/>
                <a:moveTo>
                  <a:pt x="4982079" y="115574"/>
                </a:moveTo>
                <a:cubicBezTo>
                  <a:pt x="4988329" y="117248"/>
                  <a:pt x="4993939" y="121307"/>
                  <a:pt x="4997430" y="127353"/>
                </a:cubicBezTo>
                <a:cubicBezTo>
                  <a:pt x="5004411" y="139444"/>
                  <a:pt x="5000268" y="154906"/>
                  <a:pt x="4988176" y="161887"/>
                </a:cubicBezTo>
                <a:cubicBezTo>
                  <a:pt x="4924386" y="198717"/>
                  <a:pt x="4860596" y="235545"/>
                  <a:pt x="4796805" y="272375"/>
                </a:cubicBezTo>
                <a:cubicBezTo>
                  <a:pt x="4784714" y="279356"/>
                  <a:pt x="4769252" y="275213"/>
                  <a:pt x="4762271" y="263121"/>
                </a:cubicBezTo>
                <a:lnTo>
                  <a:pt x="4762272" y="263121"/>
                </a:lnTo>
                <a:cubicBezTo>
                  <a:pt x="4755291" y="251030"/>
                  <a:pt x="4759434" y="235568"/>
                  <a:pt x="4771526" y="228587"/>
                </a:cubicBezTo>
                <a:lnTo>
                  <a:pt x="4962895" y="118099"/>
                </a:lnTo>
                <a:cubicBezTo>
                  <a:pt x="4968941" y="114609"/>
                  <a:pt x="4975829" y="113899"/>
                  <a:pt x="4982079" y="115574"/>
                </a:cubicBezTo>
                <a:close/>
                <a:moveTo>
                  <a:pt x="4689113" y="115574"/>
                </a:moveTo>
                <a:cubicBezTo>
                  <a:pt x="4695363" y="117248"/>
                  <a:pt x="4700973" y="121307"/>
                  <a:pt x="4704464" y="127353"/>
                </a:cubicBezTo>
                <a:cubicBezTo>
                  <a:pt x="4711445" y="139444"/>
                  <a:pt x="4707302" y="154906"/>
                  <a:pt x="4695210" y="161887"/>
                </a:cubicBezTo>
                <a:cubicBezTo>
                  <a:pt x="4631420" y="198717"/>
                  <a:pt x="4567630" y="235545"/>
                  <a:pt x="4503839" y="272375"/>
                </a:cubicBezTo>
                <a:cubicBezTo>
                  <a:pt x="4491748" y="279356"/>
                  <a:pt x="4476286" y="275213"/>
                  <a:pt x="4469305" y="263121"/>
                </a:cubicBezTo>
                <a:lnTo>
                  <a:pt x="4469306" y="263121"/>
                </a:lnTo>
                <a:cubicBezTo>
                  <a:pt x="4462325" y="251030"/>
                  <a:pt x="4466468" y="235568"/>
                  <a:pt x="4478560" y="228587"/>
                </a:cubicBezTo>
                <a:lnTo>
                  <a:pt x="4669929" y="118099"/>
                </a:lnTo>
                <a:cubicBezTo>
                  <a:pt x="4675975" y="114609"/>
                  <a:pt x="4682863" y="113899"/>
                  <a:pt x="4689113" y="115574"/>
                </a:cubicBezTo>
                <a:close/>
                <a:moveTo>
                  <a:pt x="4417782" y="115574"/>
                </a:moveTo>
                <a:cubicBezTo>
                  <a:pt x="4424031" y="117248"/>
                  <a:pt x="4429642" y="121307"/>
                  <a:pt x="4433133" y="127353"/>
                </a:cubicBezTo>
                <a:cubicBezTo>
                  <a:pt x="4440114" y="139444"/>
                  <a:pt x="4435971" y="154906"/>
                  <a:pt x="4423879" y="161887"/>
                </a:cubicBezTo>
                <a:cubicBezTo>
                  <a:pt x="4360089" y="198717"/>
                  <a:pt x="4296299" y="235545"/>
                  <a:pt x="4232508" y="272375"/>
                </a:cubicBezTo>
                <a:cubicBezTo>
                  <a:pt x="4220417" y="279356"/>
                  <a:pt x="4204955" y="275213"/>
                  <a:pt x="4197974" y="263121"/>
                </a:cubicBezTo>
                <a:lnTo>
                  <a:pt x="4197975" y="263121"/>
                </a:lnTo>
                <a:cubicBezTo>
                  <a:pt x="4190994" y="251030"/>
                  <a:pt x="4195137" y="235568"/>
                  <a:pt x="4207229" y="228587"/>
                </a:cubicBezTo>
                <a:lnTo>
                  <a:pt x="4398598" y="118099"/>
                </a:lnTo>
                <a:cubicBezTo>
                  <a:pt x="4404644" y="114609"/>
                  <a:pt x="4411532" y="113899"/>
                  <a:pt x="4417782" y="115574"/>
                </a:cubicBezTo>
                <a:close/>
                <a:moveTo>
                  <a:pt x="4145496" y="115574"/>
                </a:moveTo>
                <a:cubicBezTo>
                  <a:pt x="4151746" y="117248"/>
                  <a:pt x="4157356" y="121307"/>
                  <a:pt x="4160847" y="127353"/>
                </a:cubicBezTo>
                <a:cubicBezTo>
                  <a:pt x="4167828" y="139444"/>
                  <a:pt x="4163685" y="154906"/>
                  <a:pt x="4151593" y="161887"/>
                </a:cubicBezTo>
                <a:cubicBezTo>
                  <a:pt x="4087803" y="198717"/>
                  <a:pt x="4024013" y="235545"/>
                  <a:pt x="3960222" y="272375"/>
                </a:cubicBezTo>
                <a:cubicBezTo>
                  <a:pt x="3948131" y="279356"/>
                  <a:pt x="3932669" y="275213"/>
                  <a:pt x="3925688" y="263121"/>
                </a:cubicBezTo>
                <a:lnTo>
                  <a:pt x="3925689" y="263121"/>
                </a:lnTo>
                <a:cubicBezTo>
                  <a:pt x="3918708" y="251030"/>
                  <a:pt x="3922851" y="235568"/>
                  <a:pt x="3934943" y="228587"/>
                </a:cubicBezTo>
                <a:lnTo>
                  <a:pt x="4126312" y="118099"/>
                </a:lnTo>
                <a:cubicBezTo>
                  <a:pt x="4132358" y="114609"/>
                  <a:pt x="4139246" y="113899"/>
                  <a:pt x="4145496" y="115574"/>
                </a:cubicBezTo>
                <a:close/>
                <a:moveTo>
                  <a:pt x="3862869" y="115574"/>
                </a:moveTo>
                <a:cubicBezTo>
                  <a:pt x="3869119" y="117248"/>
                  <a:pt x="3874729" y="121307"/>
                  <a:pt x="3878220" y="127353"/>
                </a:cubicBezTo>
                <a:cubicBezTo>
                  <a:pt x="3885201" y="139444"/>
                  <a:pt x="3881058" y="154906"/>
                  <a:pt x="3868966" y="161887"/>
                </a:cubicBezTo>
                <a:cubicBezTo>
                  <a:pt x="3805176" y="198717"/>
                  <a:pt x="3741386" y="235545"/>
                  <a:pt x="3677595" y="272375"/>
                </a:cubicBezTo>
                <a:cubicBezTo>
                  <a:pt x="3665504" y="279356"/>
                  <a:pt x="3650042" y="275213"/>
                  <a:pt x="3643061" y="263121"/>
                </a:cubicBezTo>
                <a:lnTo>
                  <a:pt x="3643062" y="263121"/>
                </a:lnTo>
                <a:cubicBezTo>
                  <a:pt x="3636081" y="251030"/>
                  <a:pt x="3640224" y="235568"/>
                  <a:pt x="3652315" y="228587"/>
                </a:cubicBezTo>
                <a:lnTo>
                  <a:pt x="3843685" y="118099"/>
                </a:lnTo>
                <a:cubicBezTo>
                  <a:pt x="3849731" y="114609"/>
                  <a:pt x="3856619" y="113899"/>
                  <a:pt x="3862869" y="115574"/>
                </a:cubicBezTo>
                <a:close/>
                <a:moveTo>
                  <a:pt x="3569903" y="115574"/>
                </a:moveTo>
                <a:cubicBezTo>
                  <a:pt x="3576153" y="117248"/>
                  <a:pt x="3581763" y="121307"/>
                  <a:pt x="3585254" y="127353"/>
                </a:cubicBezTo>
                <a:cubicBezTo>
                  <a:pt x="3592235" y="139444"/>
                  <a:pt x="3588092" y="154906"/>
                  <a:pt x="3576000" y="161887"/>
                </a:cubicBezTo>
                <a:cubicBezTo>
                  <a:pt x="3512210" y="198717"/>
                  <a:pt x="3448420" y="235545"/>
                  <a:pt x="3384629" y="272375"/>
                </a:cubicBezTo>
                <a:cubicBezTo>
                  <a:pt x="3372538" y="279356"/>
                  <a:pt x="3357076" y="275213"/>
                  <a:pt x="3350095" y="263121"/>
                </a:cubicBezTo>
                <a:lnTo>
                  <a:pt x="3350096" y="263121"/>
                </a:lnTo>
                <a:cubicBezTo>
                  <a:pt x="3343115" y="251030"/>
                  <a:pt x="3347258" y="235568"/>
                  <a:pt x="3359350" y="228587"/>
                </a:cubicBezTo>
                <a:lnTo>
                  <a:pt x="3550719" y="118099"/>
                </a:lnTo>
                <a:cubicBezTo>
                  <a:pt x="3556765" y="114609"/>
                  <a:pt x="3563653" y="113899"/>
                  <a:pt x="3569903" y="115574"/>
                </a:cubicBezTo>
                <a:close/>
                <a:moveTo>
                  <a:pt x="3311404" y="115574"/>
                </a:moveTo>
                <a:cubicBezTo>
                  <a:pt x="3317653" y="117248"/>
                  <a:pt x="3323264" y="121307"/>
                  <a:pt x="3326754" y="127353"/>
                </a:cubicBezTo>
                <a:cubicBezTo>
                  <a:pt x="3333735" y="139444"/>
                  <a:pt x="3329592" y="154906"/>
                  <a:pt x="3317501" y="161887"/>
                </a:cubicBezTo>
                <a:cubicBezTo>
                  <a:pt x="3253710" y="198717"/>
                  <a:pt x="3189920" y="235545"/>
                  <a:pt x="3126130" y="272375"/>
                </a:cubicBezTo>
                <a:cubicBezTo>
                  <a:pt x="3114038" y="279356"/>
                  <a:pt x="3098576" y="275213"/>
                  <a:pt x="3091596" y="263121"/>
                </a:cubicBezTo>
                <a:lnTo>
                  <a:pt x="3091597" y="263121"/>
                </a:lnTo>
                <a:cubicBezTo>
                  <a:pt x="3084616" y="251030"/>
                  <a:pt x="3088759" y="235568"/>
                  <a:pt x="3100851" y="228587"/>
                </a:cubicBezTo>
                <a:lnTo>
                  <a:pt x="3292220" y="118099"/>
                </a:lnTo>
                <a:cubicBezTo>
                  <a:pt x="3298266" y="114609"/>
                  <a:pt x="3305154" y="113899"/>
                  <a:pt x="3311404" y="115574"/>
                </a:cubicBezTo>
                <a:close/>
                <a:moveTo>
                  <a:pt x="3039118" y="115574"/>
                </a:moveTo>
                <a:cubicBezTo>
                  <a:pt x="3045368" y="117248"/>
                  <a:pt x="3050978" y="121307"/>
                  <a:pt x="3054469" y="127353"/>
                </a:cubicBezTo>
                <a:cubicBezTo>
                  <a:pt x="3061450" y="139444"/>
                  <a:pt x="3057307" y="154906"/>
                  <a:pt x="3045216" y="161887"/>
                </a:cubicBezTo>
                <a:cubicBezTo>
                  <a:pt x="2981425" y="198717"/>
                  <a:pt x="2917635" y="235545"/>
                  <a:pt x="2853844" y="272375"/>
                </a:cubicBezTo>
                <a:cubicBezTo>
                  <a:pt x="2841753" y="279356"/>
                  <a:pt x="2826291" y="275213"/>
                  <a:pt x="2819311" y="263121"/>
                </a:cubicBezTo>
                <a:cubicBezTo>
                  <a:pt x="2812331" y="251030"/>
                  <a:pt x="2816474" y="235568"/>
                  <a:pt x="2828565" y="228587"/>
                </a:cubicBezTo>
                <a:lnTo>
                  <a:pt x="3019935" y="118099"/>
                </a:lnTo>
                <a:cubicBezTo>
                  <a:pt x="3025981" y="114609"/>
                  <a:pt x="3032868" y="113899"/>
                  <a:pt x="3039118" y="115574"/>
                </a:cubicBezTo>
                <a:close/>
                <a:moveTo>
                  <a:pt x="2756492" y="115574"/>
                </a:moveTo>
                <a:cubicBezTo>
                  <a:pt x="2762741" y="117248"/>
                  <a:pt x="2768352" y="121307"/>
                  <a:pt x="2771842" y="127353"/>
                </a:cubicBezTo>
                <a:cubicBezTo>
                  <a:pt x="2778824" y="139444"/>
                  <a:pt x="2774680" y="154906"/>
                  <a:pt x="2762589" y="161887"/>
                </a:cubicBezTo>
                <a:cubicBezTo>
                  <a:pt x="2698799" y="198717"/>
                  <a:pt x="2635009" y="235545"/>
                  <a:pt x="2571218" y="272375"/>
                </a:cubicBezTo>
                <a:cubicBezTo>
                  <a:pt x="2559127" y="279356"/>
                  <a:pt x="2543664" y="275213"/>
                  <a:pt x="2536685" y="263121"/>
                </a:cubicBezTo>
                <a:lnTo>
                  <a:pt x="2536686" y="263121"/>
                </a:lnTo>
                <a:cubicBezTo>
                  <a:pt x="2529703" y="251030"/>
                  <a:pt x="2533847" y="235568"/>
                  <a:pt x="2545939" y="228587"/>
                </a:cubicBezTo>
                <a:lnTo>
                  <a:pt x="2737309" y="118099"/>
                </a:lnTo>
                <a:cubicBezTo>
                  <a:pt x="2743354" y="114609"/>
                  <a:pt x="2750243" y="113899"/>
                  <a:pt x="2756492" y="115574"/>
                </a:cubicBezTo>
                <a:close/>
                <a:moveTo>
                  <a:pt x="2463527" y="115574"/>
                </a:moveTo>
                <a:cubicBezTo>
                  <a:pt x="2469776" y="117248"/>
                  <a:pt x="2475387" y="121307"/>
                  <a:pt x="2478878" y="127353"/>
                </a:cubicBezTo>
                <a:cubicBezTo>
                  <a:pt x="2485859" y="139444"/>
                  <a:pt x="2481715" y="154906"/>
                  <a:pt x="2469624" y="161887"/>
                </a:cubicBezTo>
                <a:cubicBezTo>
                  <a:pt x="2405834" y="198717"/>
                  <a:pt x="2342042" y="235545"/>
                  <a:pt x="2278253" y="272375"/>
                </a:cubicBezTo>
                <a:cubicBezTo>
                  <a:pt x="2266161" y="279356"/>
                  <a:pt x="2250701" y="275213"/>
                  <a:pt x="2243719" y="263121"/>
                </a:cubicBezTo>
                <a:lnTo>
                  <a:pt x="2243720" y="263121"/>
                </a:lnTo>
                <a:cubicBezTo>
                  <a:pt x="2236739" y="251030"/>
                  <a:pt x="2240882" y="235568"/>
                  <a:pt x="2252974" y="228587"/>
                </a:cubicBezTo>
                <a:lnTo>
                  <a:pt x="2444343" y="118099"/>
                </a:lnTo>
                <a:cubicBezTo>
                  <a:pt x="2450389" y="114609"/>
                  <a:pt x="2457276" y="113899"/>
                  <a:pt x="2463527" y="115574"/>
                </a:cubicBezTo>
                <a:close/>
                <a:moveTo>
                  <a:pt x="2187794" y="115574"/>
                </a:moveTo>
                <a:cubicBezTo>
                  <a:pt x="2194044" y="117248"/>
                  <a:pt x="2199654" y="121307"/>
                  <a:pt x="2203144" y="127353"/>
                </a:cubicBezTo>
                <a:cubicBezTo>
                  <a:pt x="2210126" y="139444"/>
                  <a:pt x="2205983" y="154906"/>
                  <a:pt x="2193892" y="161887"/>
                </a:cubicBezTo>
                <a:cubicBezTo>
                  <a:pt x="2130101" y="198717"/>
                  <a:pt x="2066311" y="235545"/>
                  <a:pt x="2002520" y="272375"/>
                </a:cubicBezTo>
                <a:cubicBezTo>
                  <a:pt x="1990430" y="279356"/>
                  <a:pt x="1974966" y="275213"/>
                  <a:pt x="1967987" y="263121"/>
                </a:cubicBezTo>
                <a:lnTo>
                  <a:pt x="1967988" y="263121"/>
                </a:lnTo>
                <a:cubicBezTo>
                  <a:pt x="1961007" y="251030"/>
                  <a:pt x="1965150" y="235568"/>
                  <a:pt x="1977240" y="228587"/>
                </a:cubicBezTo>
                <a:lnTo>
                  <a:pt x="2168610" y="118099"/>
                </a:lnTo>
                <a:cubicBezTo>
                  <a:pt x="2174657" y="114609"/>
                  <a:pt x="2181545" y="113899"/>
                  <a:pt x="2187794" y="115574"/>
                </a:cubicBezTo>
                <a:close/>
                <a:moveTo>
                  <a:pt x="1915508" y="115574"/>
                </a:moveTo>
                <a:cubicBezTo>
                  <a:pt x="1921757" y="117248"/>
                  <a:pt x="1927368" y="121307"/>
                  <a:pt x="1930859" y="127353"/>
                </a:cubicBezTo>
                <a:cubicBezTo>
                  <a:pt x="1937839" y="139444"/>
                  <a:pt x="1933697" y="154906"/>
                  <a:pt x="1921604" y="161887"/>
                </a:cubicBezTo>
                <a:cubicBezTo>
                  <a:pt x="1857814" y="198717"/>
                  <a:pt x="1794025" y="235545"/>
                  <a:pt x="1730234" y="272375"/>
                </a:cubicBezTo>
                <a:cubicBezTo>
                  <a:pt x="1718141" y="279356"/>
                  <a:pt x="1702680" y="275213"/>
                  <a:pt x="1695700" y="263121"/>
                </a:cubicBezTo>
                <a:lnTo>
                  <a:pt x="1695701" y="263121"/>
                </a:lnTo>
                <a:cubicBezTo>
                  <a:pt x="1688720" y="251030"/>
                  <a:pt x="1692863" y="235568"/>
                  <a:pt x="1704955" y="228587"/>
                </a:cubicBezTo>
                <a:lnTo>
                  <a:pt x="1896324" y="118099"/>
                </a:lnTo>
                <a:cubicBezTo>
                  <a:pt x="1902371" y="114609"/>
                  <a:pt x="1909258" y="113899"/>
                  <a:pt x="1915508" y="115574"/>
                </a:cubicBezTo>
                <a:close/>
                <a:moveTo>
                  <a:pt x="1632882" y="115574"/>
                </a:moveTo>
                <a:cubicBezTo>
                  <a:pt x="1639132" y="117248"/>
                  <a:pt x="1644742" y="121307"/>
                  <a:pt x="1648232" y="127353"/>
                </a:cubicBezTo>
                <a:cubicBezTo>
                  <a:pt x="1655214" y="139444"/>
                  <a:pt x="1651070" y="154906"/>
                  <a:pt x="1638979" y="161887"/>
                </a:cubicBezTo>
                <a:cubicBezTo>
                  <a:pt x="1575189" y="198717"/>
                  <a:pt x="1511399" y="235545"/>
                  <a:pt x="1447608" y="272375"/>
                </a:cubicBezTo>
                <a:cubicBezTo>
                  <a:pt x="1435517" y="279356"/>
                  <a:pt x="1420055" y="275213"/>
                  <a:pt x="1413074" y="263121"/>
                </a:cubicBezTo>
                <a:lnTo>
                  <a:pt x="1413075" y="263121"/>
                </a:lnTo>
                <a:cubicBezTo>
                  <a:pt x="1406094" y="251030"/>
                  <a:pt x="1410237" y="235568"/>
                  <a:pt x="1422329" y="228587"/>
                </a:cubicBezTo>
                <a:lnTo>
                  <a:pt x="1613698" y="118099"/>
                </a:lnTo>
                <a:cubicBezTo>
                  <a:pt x="1619744" y="114609"/>
                  <a:pt x="1626632" y="113899"/>
                  <a:pt x="1632882" y="115574"/>
                </a:cubicBezTo>
                <a:close/>
                <a:moveTo>
                  <a:pt x="1339916" y="115574"/>
                </a:moveTo>
                <a:cubicBezTo>
                  <a:pt x="1346166" y="117248"/>
                  <a:pt x="1351776" y="121307"/>
                  <a:pt x="1355267" y="127353"/>
                </a:cubicBezTo>
                <a:cubicBezTo>
                  <a:pt x="1362248" y="139444"/>
                  <a:pt x="1358105" y="154906"/>
                  <a:pt x="1346014" y="161887"/>
                </a:cubicBezTo>
                <a:cubicBezTo>
                  <a:pt x="1282223" y="198717"/>
                  <a:pt x="1218433" y="235545"/>
                  <a:pt x="1154642" y="272375"/>
                </a:cubicBezTo>
                <a:cubicBezTo>
                  <a:pt x="1142552" y="279356"/>
                  <a:pt x="1127089" y="275213"/>
                  <a:pt x="1120108" y="263121"/>
                </a:cubicBezTo>
                <a:lnTo>
                  <a:pt x="1120110" y="263121"/>
                </a:lnTo>
                <a:cubicBezTo>
                  <a:pt x="1113128" y="251030"/>
                  <a:pt x="1117272" y="235568"/>
                  <a:pt x="1129363" y="228587"/>
                </a:cubicBezTo>
                <a:lnTo>
                  <a:pt x="1320733" y="118099"/>
                </a:lnTo>
                <a:cubicBezTo>
                  <a:pt x="1326779" y="114609"/>
                  <a:pt x="1333667" y="113899"/>
                  <a:pt x="1339916" y="115574"/>
                </a:cubicBezTo>
                <a:close/>
                <a:moveTo>
                  <a:pt x="1071077" y="115574"/>
                </a:moveTo>
                <a:cubicBezTo>
                  <a:pt x="1077326" y="117248"/>
                  <a:pt x="1082937" y="121307"/>
                  <a:pt x="1086428" y="127353"/>
                </a:cubicBezTo>
                <a:cubicBezTo>
                  <a:pt x="1093408" y="139444"/>
                  <a:pt x="1089266" y="154906"/>
                  <a:pt x="1077174" y="161887"/>
                </a:cubicBezTo>
                <a:cubicBezTo>
                  <a:pt x="1013384" y="198717"/>
                  <a:pt x="949593" y="235545"/>
                  <a:pt x="885803" y="272375"/>
                </a:cubicBezTo>
                <a:cubicBezTo>
                  <a:pt x="873712" y="279356"/>
                  <a:pt x="858249" y="275213"/>
                  <a:pt x="851269" y="263121"/>
                </a:cubicBezTo>
                <a:cubicBezTo>
                  <a:pt x="844289" y="251030"/>
                  <a:pt x="848432" y="235568"/>
                  <a:pt x="860524" y="228587"/>
                </a:cubicBezTo>
                <a:lnTo>
                  <a:pt x="1051893" y="118099"/>
                </a:lnTo>
                <a:cubicBezTo>
                  <a:pt x="1057939" y="114609"/>
                  <a:pt x="1064826" y="113899"/>
                  <a:pt x="1071077" y="115574"/>
                </a:cubicBezTo>
                <a:close/>
                <a:moveTo>
                  <a:pt x="798791" y="115574"/>
                </a:moveTo>
                <a:cubicBezTo>
                  <a:pt x="805041" y="117248"/>
                  <a:pt x="810652" y="121307"/>
                  <a:pt x="814142" y="127353"/>
                </a:cubicBezTo>
                <a:cubicBezTo>
                  <a:pt x="821123" y="139444"/>
                  <a:pt x="816980" y="154906"/>
                  <a:pt x="804888" y="161887"/>
                </a:cubicBezTo>
                <a:cubicBezTo>
                  <a:pt x="741098" y="198717"/>
                  <a:pt x="677308" y="235545"/>
                  <a:pt x="613517" y="272375"/>
                </a:cubicBezTo>
                <a:cubicBezTo>
                  <a:pt x="601425" y="279356"/>
                  <a:pt x="585963" y="275213"/>
                  <a:pt x="578982" y="263121"/>
                </a:cubicBezTo>
                <a:lnTo>
                  <a:pt x="578984" y="263121"/>
                </a:lnTo>
                <a:cubicBezTo>
                  <a:pt x="572004" y="251030"/>
                  <a:pt x="576145" y="235568"/>
                  <a:pt x="588238" y="228587"/>
                </a:cubicBezTo>
                <a:lnTo>
                  <a:pt x="779608" y="118099"/>
                </a:lnTo>
                <a:cubicBezTo>
                  <a:pt x="785653" y="114609"/>
                  <a:pt x="792542" y="113899"/>
                  <a:pt x="798791" y="115574"/>
                </a:cubicBezTo>
                <a:close/>
                <a:moveTo>
                  <a:pt x="516165" y="115574"/>
                </a:moveTo>
                <a:cubicBezTo>
                  <a:pt x="522414" y="117248"/>
                  <a:pt x="528024" y="121307"/>
                  <a:pt x="531515" y="127353"/>
                </a:cubicBezTo>
                <a:cubicBezTo>
                  <a:pt x="538496" y="139444"/>
                  <a:pt x="534353" y="154906"/>
                  <a:pt x="522261" y="161887"/>
                </a:cubicBezTo>
                <a:cubicBezTo>
                  <a:pt x="458471" y="198717"/>
                  <a:pt x="394681" y="235545"/>
                  <a:pt x="330890" y="272375"/>
                </a:cubicBezTo>
                <a:cubicBezTo>
                  <a:pt x="318799" y="279356"/>
                  <a:pt x="303337" y="275213"/>
                  <a:pt x="296356" y="263121"/>
                </a:cubicBezTo>
                <a:lnTo>
                  <a:pt x="296358" y="263121"/>
                </a:lnTo>
                <a:cubicBezTo>
                  <a:pt x="289376" y="251030"/>
                  <a:pt x="293519" y="235568"/>
                  <a:pt x="305611" y="228587"/>
                </a:cubicBezTo>
                <a:lnTo>
                  <a:pt x="496980" y="118099"/>
                </a:lnTo>
                <a:cubicBezTo>
                  <a:pt x="503026" y="114609"/>
                  <a:pt x="509915" y="113899"/>
                  <a:pt x="516165" y="115574"/>
                </a:cubicBezTo>
                <a:close/>
                <a:moveTo>
                  <a:pt x="223198" y="115574"/>
                </a:moveTo>
                <a:cubicBezTo>
                  <a:pt x="229448" y="117248"/>
                  <a:pt x="235059" y="121307"/>
                  <a:pt x="238550" y="127353"/>
                </a:cubicBezTo>
                <a:cubicBezTo>
                  <a:pt x="245530" y="139444"/>
                  <a:pt x="241387" y="154906"/>
                  <a:pt x="229296" y="161887"/>
                </a:cubicBezTo>
                <a:cubicBezTo>
                  <a:pt x="165506" y="198717"/>
                  <a:pt x="101716" y="235545"/>
                  <a:pt x="37925" y="272375"/>
                </a:cubicBezTo>
                <a:cubicBezTo>
                  <a:pt x="25834" y="279356"/>
                  <a:pt x="10371" y="275213"/>
                  <a:pt x="3390" y="263121"/>
                </a:cubicBezTo>
                <a:lnTo>
                  <a:pt x="3391" y="263121"/>
                </a:lnTo>
                <a:cubicBezTo>
                  <a:pt x="-3589" y="251030"/>
                  <a:pt x="554" y="235568"/>
                  <a:pt x="12645" y="228587"/>
                </a:cubicBezTo>
                <a:lnTo>
                  <a:pt x="204015" y="118099"/>
                </a:lnTo>
                <a:cubicBezTo>
                  <a:pt x="210060" y="114609"/>
                  <a:pt x="216949" y="113899"/>
                  <a:pt x="223198" y="115574"/>
                </a:cubicBezTo>
                <a:close/>
                <a:moveTo>
                  <a:pt x="8824006" y="866"/>
                </a:moveTo>
                <a:cubicBezTo>
                  <a:pt x="8830255" y="-808"/>
                  <a:pt x="8837143" y="-99"/>
                  <a:pt x="8843189" y="3392"/>
                </a:cubicBezTo>
                <a:cubicBezTo>
                  <a:pt x="8906980" y="40221"/>
                  <a:pt x="8970769" y="77051"/>
                  <a:pt x="9034560" y="113880"/>
                </a:cubicBezTo>
                <a:cubicBezTo>
                  <a:pt x="9046651" y="120861"/>
                  <a:pt x="9050794" y="136323"/>
                  <a:pt x="9043813" y="148415"/>
                </a:cubicBezTo>
                <a:lnTo>
                  <a:pt x="9043813" y="148414"/>
                </a:lnTo>
                <a:cubicBezTo>
                  <a:pt x="9036832" y="160505"/>
                  <a:pt x="9021370" y="164648"/>
                  <a:pt x="9009278" y="157667"/>
                </a:cubicBezTo>
                <a:lnTo>
                  <a:pt x="8817908" y="47180"/>
                </a:lnTo>
                <a:cubicBezTo>
                  <a:pt x="8805817" y="40199"/>
                  <a:pt x="8801674" y="24737"/>
                  <a:pt x="8808655" y="12645"/>
                </a:cubicBezTo>
                <a:cubicBezTo>
                  <a:pt x="8812145" y="6599"/>
                  <a:pt x="8817756" y="2541"/>
                  <a:pt x="8824006" y="866"/>
                </a:cubicBezTo>
                <a:close/>
                <a:moveTo>
                  <a:pt x="8551720" y="866"/>
                </a:moveTo>
                <a:cubicBezTo>
                  <a:pt x="8557969" y="-808"/>
                  <a:pt x="8564858" y="-99"/>
                  <a:pt x="8570903" y="3392"/>
                </a:cubicBezTo>
                <a:cubicBezTo>
                  <a:pt x="8634694" y="40221"/>
                  <a:pt x="8698483" y="77051"/>
                  <a:pt x="8762274" y="113880"/>
                </a:cubicBezTo>
                <a:cubicBezTo>
                  <a:pt x="8774365" y="120861"/>
                  <a:pt x="8778508" y="136323"/>
                  <a:pt x="8771527" y="148415"/>
                </a:cubicBezTo>
                <a:lnTo>
                  <a:pt x="8771527" y="148414"/>
                </a:lnTo>
                <a:cubicBezTo>
                  <a:pt x="8764546" y="160505"/>
                  <a:pt x="8749084" y="164648"/>
                  <a:pt x="8736992" y="157667"/>
                </a:cubicBezTo>
                <a:lnTo>
                  <a:pt x="8545622" y="47180"/>
                </a:lnTo>
                <a:cubicBezTo>
                  <a:pt x="8533531" y="40199"/>
                  <a:pt x="8529388" y="24737"/>
                  <a:pt x="8536369" y="12645"/>
                </a:cubicBezTo>
                <a:cubicBezTo>
                  <a:pt x="8539859" y="6599"/>
                  <a:pt x="8545470" y="2541"/>
                  <a:pt x="8551720" y="866"/>
                </a:cubicBezTo>
                <a:close/>
                <a:moveTo>
                  <a:pt x="8269093" y="866"/>
                </a:moveTo>
                <a:cubicBezTo>
                  <a:pt x="8275342" y="-808"/>
                  <a:pt x="8282230" y="-99"/>
                  <a:pt x="8288276" y="3392"/>
                </a:cubicBezTo>
                <a:cubicBezTo>
                  <a:pt x="8352067" y="40221"/>
                  <a:pt x="8415856" y="77051"/>
                  <a:pt x="8479647" y="113880"/>
                </a:cubicBezTo>
                <a:cubicBezTo>
                  <a:pt x="8491738" y="120861"/>
                  <a:pt x="8495881" y="136323"/>
                  <a:pt x="8488900" y="148415"/>
                </a:cubicBezTo>
                <a:lnTo>
                  <a:pt x="8488900" y="148414"/>
                </a:lnTo>
                <a:cubicBezTo>
                  <a:pt x="8481919" y="160505"/>
                  <a:pt x="8466457" y="164648"/>
                  <a:pt x="8454365" y="157667"/>
                </a:cubicBezTo>
                <a:lnTo>
                  <a:pt x="8262995" y="47180"/>
                </a:lnTo>
                <a:cubicBezTo>
                  <a:pt x="8250904" y="40199"/>
                  <a:pt x="8246761" y="24737"/>
                  <a:pt x="8253742" y="12645"/>
                </a:cubicBezTo>
                <a:cubicBezTo>
                  <a:pt x="8257233" y="6599"/>
                  <a:pt x="8262843" y="2541"/>
                  <a:pt x="8269093" y="866"/>
                </a:cubicBezTo>
                <a:close/>
                <a:moveTo>
                  <a:pt x="7976127" y="866"/>
                </a:moveTo>
                <a:cubicBezTo>
                  <a:pt x="7982376" y="-808"/>
                  <a:pt x="7989264" y="-99"/>
                  <a:pt x="7995310" y="3392"/>
                </a:cubicBezTo>
                <a:cubicBezTo>
                  <a:pt x="8059101" y="40221"/>
                  <a:pt x="8122890" y="77051"/>
                  <a:pt x="8186681" y="113880"/>
                </a:cubicBezTo>
                <a:cubicBezTo>
                  <a:pt x="8198772" y="120861"/>
                  <a:pt x="8202915" y="136323"/>
                  <a:pt x="8195934" y="148415"/>
                </a:cubicBezTo>
                <a:lnTo>
                  <a:pt x="8195934" y="148414"/>
                </a:lnTo>
                <a:cubicBezTo>
                  <a:pt x="8188953" y="160505"/>
                  <a:pt x="8173491" y="164648"/>
                  <a:pt x="8161399" y="157667"/>
                </a:cubicBezTo>
                <a:lnTo>
                  <a:pt x="7970029" y="47180"/>
                </a:lnTo>
                <a:cubicBezTo>
                  <a:pt x="7957938" y="40199"/>
                  <a:pt x="7953795" y="24737"/>
                  <a:pt x="7960776" y="12645"/>
                </a:cubicBezTo>
                <a:cubicBezTo>
                  <a:pt x="7964267" y="6599"/>
                  <a:pt x="7969877" y="2541"/>
                  <a:pt x="7976127" y="866"/>
                </a:cubicBezTo>
                <a:close/>
                <a:moveTo>
                  <a:pt x="7717627" y="866"/>
                </a:moveTo>
                <a:cubicBezTo>
                  <a:pt x="7723877" y="-808"/>
                  <a:pt x="7730765" y="-99"/>
                  <a:pt x="7736811" y="3392"/>
                </a:cubicBezTo>
                <a:cubicBezTo>
                  <a:pt x="7800601" y="40221"/>
                  <a:pt x="7864390" y="77051"/>
                  <a:pt x="7928181" y="113880"/>
                </a:cubicBezTo>
                <a:cubicBezTo>
                  <a:pt x="7940272" y="120861"/>
                  <a:pt x="7944415" y="136323"/>
                  <a:pt x="7937434" y="148415"/>
                </a:cubicBezTo>
                <a:lnTo>
                  <a:pt x="7937434" y="148414"/>
                </a:lnTo>
                <a:cubicBezTo>
                  <a:pt x="7930453" y="160505"/>
                  <a:pt x="7914991" y="164648"/>
                  <a:pt x="7902899" y="157667"/>
                </a:cubicBezTo>
                <a:lnTo>
                  <a:pt x="7711530" y="47180"/>
                </a:lnTo>
                <a:cubicBezTo>
                  <a:pt x="7699438" y="40199"/>
                  <a:pt x="7695295" y="24737"/>
                  <a:pt x="7702276" y="12645"/>
                </a:cubicBezTo>
                <a:cubicBezTo>
                  <a:pt x="7705767" y="6599"/>
                  <a:pt x="7711378" y="2541"/>
                  <a:pt x="7717627" y="866"/>
                </a:cubicBezTo>
                <a:close/>
                <a:moveTo>
                  <a:pt x="7445340" y="866"/>
                </a:moveTo>
                <a:cubicBezTo>
                  <a:pt x="7451590" y="-808"/>
                  <a:pt x="7458478" y="-99"/>
                  <a:pt x="7464524" y="3392"/>
                </a:cubicBezTo>
                <a:cubicBezTo>
                  <a:pt x="7528314" y="40221"/>
                  <a:pt x="7592103" y="77051"/>
                  <a:pt x="7655894" y="113880"/>
                </a:cubicBezTo>
                <a:cubicBezTo>
                  <a:pt x="7667985" y="120861"/>
                  <a:pt x="7672128" y="136323"/>
                  <a:pt x="7665147" y="148415"/>
                </a:cubicBezTo>
                <a:lnTo>
                  <a:pt x="7665147" y="148414"/>
                </a:lnTo>
                <a:cubicBezTo>
                  <a:pt x="7658166" y="160505"/>
                  <a:pt x="7642704" y="164648"/>
                  <a:pt x="7630612" y="157667"/>
                </a:cubicBezTo>
                <a:lnTo>
                  <a:pt x="7439243" y="47180"/>
                </a:lnTo>
                <a:cubicBezTo>
                  <a:pt x="7427151" y="40199"/>
                  <a:pt x="7423008" y="24737"/>
                  <a:pt x="7429989" y="12645"/>
                </a:cubicBezTo>
                <a:cubicBezTo>
                  <a:pt x="7433480" y="6599"/>
                  <a:pt x="7439090" y="2541"/>
                  <a:pt x="7445340" y="866"/>
                </a:cubicBezTo>
                <a:close/>
                <a:moveTo>
                  <a:pt x="7162714" y="866"/>
                </a:moveTo>
                <a:cubicBezTo>
                  <a:pt x="7168964" y="-808"/>
                  <a:pt x="7175852" y="-99"/>
                  <a:pt x="7181898" y="3392"/>
                </a:cubicBezTo>
                <a:cubicBezTo>
                  <a:pt x="7245688" y="40221"/>
                  <a:pt x="7309477" y="77051"/>
                  <a:pt x="7373268" y="113880"/>
                </a:cubicBezTo>
                <a:cubicBezTo>
                  <a:pt x="7385359" y="120861"/>
                  <a:pt x="7389502" y="136323"/>
                  <a:pt x="7382521" y="148415"/>
                </a:cubicBezTo>
                <a:lnTo>
                  <a:pt x="7382521" y="148414"/>
                </a:lnTo>
                <a:cubicBezTo>
                  <a:pt x="7375540" y="160505"/>
                  <a:pt x="7360078" y="164648"/>
                  <a:pt x="7347986" y="157667"/>
                </a:cubicBezTo>
                <a:lnTo>
                  <a:pt x="7156617" y="47180"/>
                </a:lnTo>
                <a:cubicBezTo>
                  <a:pt x="7144525" y="40199"/>
                  <a:pt x="7140382" y="24737"/>
                  <a:pt x="7147363" y="12645"/>
                </a:cubicBezTo>
                <a:cubicBezTo>
                  <a:pt x="7150854" y="6599"/>
                  <a:pt x="7156465" y="2541"/>
                  <a:pt x="7162714" y="866"/>
                </a:cubicBezTo>
                <a:close/>
                <a:moveTo>
                  <a:pt x="6869748" y="866"/>
                </a:moveTo>
                <a:cubicBezTo>
                  <a:pt x="6875998" y="-808"/>
                  <a:pt x="6882886" y="-99"/>
                  <a:pt x="6888932" y="3392"/>
                </a:cubicBezTo>
                <a:cubicBezTo>
                  <a:pt x="6952722" y="40221"/>
                  <a:pt x="7016511" y="77051"/>
                  <a:pt x="7080302" y="113880"/>
                </a:cubicBezTo>
                <a:cubicBezTo>
                  <a:pt x="7092393" y="120861"/>
                  <a:pt x="7096536" y="136323"/>
                  <a:pt x="7089555" y="148415"/>
                </a:cubicBezTo>
                <a:lnTo>
                  <a:pt x="7089555" y="148414"/>
                </a:lnTo>
                <a:cubicBezTo>
                  <a:pt x="7082574" y="160505"/>
                  <a:pt x="7067112" y="164648"/>
                  <a:pt x="7055020" y="157667"/>
                </a:cubicBezTo>
                <a:lnTo>
                  <a:pt x="6863651" y="47180"/>
                </a:lnTo>
                <a:cubicBezTo>
                  <a:pt x="6851559" y="40199"/>
                  <a:pt x="6847416" y="24737"/>
                  <a:pt x="6854397" y="12645"/>
                </a:cubicBezTo>
                <a:cubicBezTo>
                  <a:pt x="6857888" y="6599"/>
                  <a:pt x="6863499" y="2541"/>
                  <a:pt x="6869748" y="866"/>
                </a:cubicBezTo>
                <a:close/>
                <a:moveTo>
                  <a:pt x="6594015" y="866"/>
                </a:moveTo>
                <a:cubicBezTo>
                  <a:pt x="6600265" y="-808"/>
                  <a:pt x="6607153" y="-99"/>
                  <a:pt x="6613199" y="3392"/>
                </a:cubicBezTo>
                <a:cubicBezTo>
                  <a:pt x="6676989" y="40221"/>
                  <a:pt x="6740778" y="77051"/>
                  <a:pt x="6804569" y="113880"/>
                </a:cubicBezTo>
                <a:cubicBezTo>
                  <a:pt x="6816660" y="120861"/>
                  <a:pt x="6820803" y="136323"/>
                  <a:pt x="6813822" y="148415"/>
                </a:cubicBezTo>
                <a:lnTo>
                  <a:pt x="6813822" y="148414"/>
                </a:lnTo>
                <a:cubicBezTo>
                  <a:pt x="6806841" y="160505"/>
                  <a:pt x="6791379" y="164648"/>
                  <a:pt x="6779287" y="157667"/>
                </a:cubicBezTo>
                <a:lnTo>
                  <a:pt x="6587918" y="47180"/>
                </a:lnTo>
                <a:cubicBezTo>
                  <a:pt x="6575826" y="40199"/>
                  <a:pt x="6571683" y="24737"/>
                  <a:pt x="6578664" y="12645"/>
                </a:cubicBezTo>
                <a:cubicBezTo>
                  <a:pt x="6582155" y="6599"/>
                  <a:pt x="6587766" y="2541"/>
                  <a:pt x="6594015" y="866"/>
                </a:cubicBezTo>
                <a:close/>
                <a:moveTo>
                  <a:pt x="6321728" y="866"/>
                </a:moveTo>
                <a:cubicBezTo>
                  <a:pt x="6327978" y="-808"/>
                  <a:pt x="6334866" y="-99"/>
                  <a:pt x="6340912" y="3392"/>
                </a:cubicBezTo>
                <a:cubicBezTo>
                  <a:pt x="6404702" y="40221"/>
                  <a:pt x="6468491" y="77051"/>
                  <a:pt x="6532282" y="113880"/>
                </a:cubicBezTo>
                <a:cubicBezTo>
                  <a:pt x="6544373" y="120861"/>
                  <a:pt x="6548516" y="136323"/>
                  <a:pt x="6541535" y="148415"/>
                </a:cubicBezTo>
                <a:lnTo>
                  <a:pt x="6541535" y="148414"/>
                </a:lnTo>
                <a:cubicBezTo>
                  <a:pt x="6534554" y="160505"/>
                  <a:pt x="6519092" y="164648"/>
                  <a:pt x="6507000" y="157667"/>
                </a:cubicBezTo>
                <a:lnTo>
                  <a:pt x="6315631" y="47180"/>
                </a:lnTo>
                <a:cubicBezTo>
                  <a:pt x="6303539" y="40199"/>
                  <a:pt x="6299396" y="24737"/>
                  <a:pt x="6306377" y="12645"/>
                </a:cubicBezTo>
                <a:cubicBezTo>
                  <a:pt x="6309868" y="6599"/>
                  <a:pt x="6315479" y="2541"/>
                  <a:pt x="6321728" y="866"/>
                </a:cubicBezTo>
                <a:close/>
                <a:moveTo>
                  <a:pt x="6039102" y="866"/>
                </a:moveTo>
                <a:cubicBezTo>
                  <a:pt x="6045352" y="-808"/>
                  <a:pt x="6052240" y="-99"/>
                  <a:pt x="6058286" y="3392"/>
                </a:cubicBezTo>
                <a:cubicBezTo>
                  <a:pt x="6122076" y="40221"/>
                  <a:pt x="6185865" y="77051"/>
                  <a:pt x="6249656" y="113880"/>
                </a:cubicBezTo>
                <a:cubicBezTo>
                  <a:pt x="6261747" y="120861"/>
                  <a:pt x="6265890" y="136323"/>
                  <a:pt x="6258909" y="148415"/>
                </a:cubicBezTo>
                <a:lnTo>
                  <a:pt x="6258909" y="148414"/>
                </a:lnTo>
                <a:cubicBezTo>
                  <a:pt x="6251928" y="160505"/>
                  <a:pt x="6236466" y="164648"/>
                  <a:pt x="6224374" y="157667"/>
                </a:cubicBezTo>
                <a:lnTo>
                  <a:pt x="6033005" y="47180"/>
                </a:lnTo>
                <a:cubicBezTo>
                  <a:pt x="6020913" y="40199"/>
                  <a:pt x="6016770" y="24737"/>
                  <a:pt x="6023751" y="12645"/>
                </a:cubicBezTo>
                <a:cubicBezTo>
                  <a:pt x="6027242" y="6599"/>
                  <a:pt x="6032853" y="2541"/>
                  <a:pt x="6039102" y="866"/>
                </a:cubicBezTo>
                <a:close/>
                <a:moveTo>
                  <a:pt x="5746135" y="866"/>
                </a:moveTo>
                <a:cubicBezTo>
                  <a:pt x="5752385" y="-808"/>
                  <a:pt x="5759273" y="-99"/>
                  <a:pt x="5765319" y="3392"/>
                </a:cubicBezTo>
                <a:cubicBezTo>
                  <a:pt x="5829109" y="40221"/>
                  <a:pt x="5892898" y="77051"/>
                  <a:pt x="5956689" y="113880"/>
                </a:cubicBezTo>
                <a:cubicBezTo>
                  <a:pt x="5968780" y="120861"/>
                  <a:pt x="5972923" y="136323"/>
                  <a:pt x="5965942" y="148415"/>
                </a:cubicBezTo>
                <a:lnTo>
                  <a:pt x="5965942" y="148414"/>
                </a:lnTo>
                <a:cubicBezTo>
                  <a:pt x="5958961" y="160505"/>
                  <a:pt x="5943499" y="164648"/>
                  <a:pt x="5931407" y="157667"/>
                </a:cubicBezTo>
                <a:lnTo>
                  <a:pt x="5740038" y="47180"/>
                </a:lnTo>
                <a:cubicBezTo>
                  <a:pt x="5727946" y="40199"/>
                  <a:pt x="5723803" y="24737"/>
                  <a:pt x="5730784" y="12645"/>
                </a:cubicBezTo>
                <a:cubicBezTo>
                  <a:pt x="5734275" y="6599"/>
                  <a:pt x="5739886" y="2541"/>
                  <a:pt x="5746135" y="866"/>
                </a:cubicBezTo>
                <a:close/>
                <a:moveTo>
                  <a:pt x="5477296" y="866"/>
                </a:moveTo>
                <a:cubicBezTo>
                  <a:pt x="5483546" y="-808"/>
                  <a:pt x="5490434" y="-99"/>
                  <a:pt x="5496480" y="3392"/>
                </a:cubicBezTo>
                <a:cubicBezTo>
                  <a:pt x="5560270" y="40221"/>
                  <a:pt x="5624059" y="77051"/>
                  <a:pt x="5687850" y="113880"/>
                </a:cubicBezTo>
                <a:cubicBezTo>
                  <a:pt x="5699941" y="120861"/>
                  <a:pt x="5704084" y="136323"/>
                  <a:pt x="5697103" y="148415"/>
                </a:cubicBezTo>
                <a:lnTo>
                  <a:pt x="5697103" y="148414"/>
                </a:lnTo>
                <a:cubicBezTo>
                  <a:pt x="5690122" y="160505"/>
                  <a:pt x="5674660" y="164648"/>
                  <a:pt x="5662568" y="157667"/>
                </a:cubicBezTo>
                <a:lnTo>
                  <a:pt x="5471199" y="47180"/>
                </a:lnTo>
                <a:cubicBezTo>
                  <a:pt x="5459107" y="40199"/>
                  <a:pt x="5454964" y="24737"/>
                  <a:pt x="5461945" y="12645"/>
                </a:cubicBezTo>
                <a:cubicBezTo>
                  <a:pt x="5465436" y="6599"/>
                  <a:pt x="5471047" y="2541"/>
                  <a:pt x="5477296" y="866"/>
                </a:cubicBezTo>
                <a:close/>
                <a:moveTo>
                  <a:pt x="5205010" y="866"/>
                </a:moveTo>
                <a:cubicBezTo>
                  <a:pt x="5211260" y="-808"/>
                  <a:pt x="5218148" y="-99"/>
                  <a:pt x="5224194" y="3392"/>
                </a:cubicBezTo>
                <a:cubicBezTo>
                  <a:pt x="5287984" y="40221"/>
                  <a:pt x="5351773" y="77051"/>
                  <a:pt x="5415564" y="113880"/>
                </a:cubicBezTo>
                <a:cubicBezTo>
                  <a:pt x="5427655" y="120861"/>
                  <a:pt x="5431798" y="136323"/>
                  <a:pt x="5424817" y="148415"/>
                </a:cubicBezTo>
                <a:lnTo>
                  <a:pt x="5424817" y="148414"/>
                </a:lnTo>
                <a:cubicBezTo>
                  <a:pt x="5417836" y="160505"/>
                  <a:pt x="5402374" y="164648"/>
                  <a:pt x="5390282" y="157667"/>
                </a:cubicBezTo>
                <a:lnTo>
                  <a:pt x="5198913" y="47180"/>
                </a:lnTo>
                <a:cubicBezTo>
                  <a:pt x="5186821" y="40199"/>
                  <a:pt x="5182678" y="24737"/>
                  <a:pt x="5189659" y="12645"/>
                </a:cubicBezTo>
                <a:cubicBezTo>
                  <a:pt x="5193150" y="6599"/>
                  <a:pt x="5198760" y="2541"/>
                  <a:pt x="5205010" y="866"/>
                </a:cubicBezTo>
                <a:close/>
                <a:moveTo>
                  <a:pt x="4922383" y="866"/>
                </a:moveTo>
                <a:cubicBezTo>
                  <a:pt x="4928633" y="-808"/>
                  <a:pt x="4935521" y="-99"/>
                  <a:pt x="4941567" y="3392"/>
                </a:cubicBezTo>
                <a:cubicBezTo>
                  <a:pt x="5005357" y="40221"/>
                  <a:pt x="5069146" y="77051"/>
                  <a:pt x="5132937" y="113880"/>
                </a:cubicBezTo>
                <a:cubicBezTo>
                  <a:pt x="5145028" y="120861"/>
                  <a:pt x="5149171" y="136323"/>
                  <a:pt x="5142190" y="148415"/>
                </a:cubicBezTo>
                <a:lnTo>
                  <a:pt x="5142190" y="148414"/>
                </a:lnTo>
                <a:cubicBezTo>
                  <a:pt x="5135209" y="160505"/>
                  <a:pt x="5119747" y="164648"/>
                  <a:pt x="5107655" y="157667"/>
                </a:cubicBezTo>
                <a:lnTo>
                  <a:pt x="4916286" y="47180"/>
                </a:lnTo>
                <a:cubicBezTo>
                  <a:pt x="4904194" y="40199"/>
                  <a:pt x="4900051" y="24737"/>
                  <a:pt x="4907032" y="12645"/>
                </a:cubicBezTo>
                <a:cubicBezTo>
                  <a:pt x="4910523" y="6599"/>
                  <a:pt x="4916134" y="2541"/>
                  <a:pt x="4922383" y="866"/>
                </a:cubicBezTo>
                <a:close/>
                <a:moveTo>
                  <a:pt x="4629417" y="866"/>
                </a:moveTo>
                <a:cubicBezTo>
                  <a:pt x="4635667" y="-808"/>
                  <a:pt x="4642555" y="-99"/>
                  <a:pt x="4648601" y="3392"/>
                </a:cubicBezTo>
                <a:cubicBezTo>
                  <a:pt x="4712391" y="40221"/>
                  <a:pt x="4776180" y="77051"/>
                  <a:pt x="4839971" y="113880"/>
                </a:cubicBezTo>
                <a:cubicBezTo>
                  <a:pt x="4852062" y="120861"/>
                  <a:pt x="4856205" y="136323"/>
                  <a:pt x="4849224" y="148415"/>
                </a:cubicBezTo>
                <a:lnTo>
                  <a:pt x="4849224" y="148414"/>
                </a:lnTo>
                <a:cubicBezTo>
                  <a:pt x="4842243" y="160505"/>
                  <a:pt x="4826781" y="164648"/>
                  <a:pt x="4814689" y="157667"/>
                </a:cubicBezTo>
                <a:lnTo>
                  <a:pt x="4623320" y="47180"/>
                </a:lnTo>
                <a:cubicBezTo>
                  <a:pt x="4611228" y="40199"/>
                  <a:pt x="4607085" y="24737"/>
                  <a:pt x="4614066" y="12645"/>
                </a:cubicBezTo>
                <a:cubicBezTo>
                  <a:pt x="4617557" y="6599"/>
                  <a:pt x="4623167" y="2541"/>
                  <a:pt x="4629417" y="866"/>
                </a:cubicBezTo>
                <a:close/>
                <a:moveTo>
                  <a:pt x="4358086" y="866"/>
                </a:moveTo>
                <a:cubicBezTo>
                  <a:pt x="4364336" y="-808"/>
                  <a:pt x="4371224" y="-99"/>
                  <a:pt x="4377270" y="3392"/>
                </a:cubicBezTo>
                <a:cubicBezTo>
                  <a:pt x="4441060" y="40221"/>
                  <a:pt x="4504849" y="77051"/>
                  <a:pt x="4568640" y="113880"/>
                </a:cubicBezTo>
                <a:cubicBezTo>
                  <a:pt x="4580731" y="120861"/>
                  <a:pt x="4584874" y="136323"/>
                  <a:pt x="4577893" y="148415"/>
                </a:cubicBezTo>
                <a:lnTo>
                  <a:pt x="4577893" y="148414"/>
                </a:lnTo>
                <a:cubicBezTo>
                  <a:pt x="4570912" y="160505"/>
                  <a:pt x="4555450" y="164648"/>
                  <a:pt x="4543358" y="157667"/>
                </a:cubicBezTo>
                <a:lnTo>
                  <a:pt x="4351989" y="47180"/>
                </a:lnTo>
                <a:cubicBezTo>
                  <a:pt x="4339897" y="40199"/>
                  <a:pt x="4335754" y="24737"/>
                  <a:pt x="4342735" y="12645"/>
                </a:cubicBezTo>
                <a:cubicBezTo>
                  <a:pt x="4346226" y="6599"/>
                  <a:pt x="4351837" y="2541"/>
                  <a:pt x="4358086" y="866"/>
                </a:cubicBezTo>
                <a:close/>
                <a:moveTo>
                  <a:pt x="4085800" y="866"/>
                </a:moveTo>
                <a:cubicBezTo>
                  <a:pt x="4092050" y="-808"/>
                  <a:pt x="4098938" y="-99"/>
                  <a:pt x="4104984" y="3392"/>
                </a:cubicBezTo>
                <a:cubicBezTo>
                  <a:pt x="4168774" y="40221"/>
                  <a:pt x="4232563" y="77051"/>
                  <a:pt x="4296354" y="113880"/>
                </a:cubicBezTo>
                <a:cubicBezTo>
                  <a:pt x="4308445" y="120861"/>
                  <a:pt x="4312588" y="136323"/>
                  <a:pt x="4305607" y="148415"/>
                </a:cubicBezTo>
                <a:lnTo>
                  <a:pt x="4305607" y="148414"/>
                </a:lnTo>
                <a:cubicBezTo>
                  <a:pt x="4298626" y="160505"/>
                  <a:pt x="4283164" y="164648"/>
                  <a:pt x="4271072" y="157667"/>
                </a:cubicBezTo>
                <a:lnTo>
                  <a:pt x="4079703" y="47180"/>
                </a:lnTo>
                <a:cubicBezTo>
                  <a:pt x="4067611" y="40199"/>
                  <a:pt x="4063468" y="24737"/>
                  <a:pt x="4070449" y="12645"/>
                </a:cubicBezTo>
                <a:cubicBezTo>
                  <a:pt x="4073940" y="6599"/>
                  <a:pt x="4079551" y="2541"/>
                  <a:pt x="4085800" y="866"/>
                </a:cubicBezTo>
                <a:close/>
                <a:moveTo>
                  <a:pt x="3803173" y="866"/>
                </a:moveTo>
                <a:cubicBezTo>
                  <a:pt x="3809423" y="-808"/>
                  <a:pt x="3816311" y="-99"/>
                  <a:pt x="3822357" y="3392"/>
                </a:cubicBezTo>
                <a:cubicBezTo>
                  <a:pt x="3886147" y="40221"/>
                  <a:pt x="3949936" y="77051"/>
                  <a:pt x="4013727" y="113880"/>
                </a:cubicBezTo>
                <a:cubicBezTo>
                  <a:pt x="4025818" y="120861"/>
                  <a:pt x="4029961" y="136323"/>
                  <a:pt x="4022980" y="148415"/>
                </a:cubicBezTo>
                <a:lnTo>
                  <a:pt x="4022980" y="148414"/>
                </a:lnTo>
                <a:cubicBezTo>
                  <a:pt x="4015999" y="160505"/>
                  <a:pt x="4000537" y="164648"/>
                  <a:pt x="3988445" y="157667"/>
                </a:cubicBezTo>
                <a:lnTo>
                  <a:pt x="3797076" y="47180"/>
                </a:lnTo>
                <a:cubicBezTo>
                  <a:pt x="3784984" y="40199"/>
                  <a:pt x="3780841" y="24737"/>
                  <a:pt x="3787822" y="12645"/>
                </a:cubicBezTo>
                <a:cubicBezTo>
                  <a:pt x="3791313" y="6599"/>
                  <a:pt x="3796923" y="2541"/>
                  <a:pt x="3803173" y="866"/>
                </a:cubicBezTo>
                <a:close/>
                <a:moveTo>
                  <a:pt x="3510207" y="866"/>
                </a:moveTo>
                <a:cubicBezTo>
                  <a:pt x="3516456" y="-808"/>
                  <a:pt x="3523345" y="-99"/>
                  <a:pt x="3529390" y="3392"/>
                </a:cubicBezTo>
                <a:cubicBezTo>
                  <a:pt x="3593181" y="40221"/>
                  <a:pt x="3656970" y="77051"/>
                  <a:pt x="3720761" y="113880"/>
                </a:cubicBezTo>
                <a:cubicBezTo>
                  <a:pt x="3732852" y="120861"/>
                  <a:pt x="3736995" y="136323"/>
                  <a:pt x="3730014" y="148415"/>
                </a:cubicBezTo>
                <a:lnTo>
                  <a:pt x="3730014" y="148414"/>
                </a:lnTo>
                <a:cubicBezTo>
                  <a:pt x="3723033" y="160505"/>
                  <a:pt x="3707571" y="164648"/>
                  <a:pt x="3695479" y="157667"/>
                </a:cubicBezTo>
                <a:lnTo>
                  <a:pt x="3504109" y="47180"/>
                </a:lnTo>
                <a:cubicBezTo>
                  <a:pt x="3492018" y="40199"/>
                  <a:pt x="3487875" y="24737"/>
                  <a:pt x="3494856" y="12645"/>
                </a:cubicBezTo>
                <a:cubicBezTo>
                  <a:pt x="3498346" y="6599"/>
                  <a:pt x="3503957" y="2541"/>
                  <a:pt x="3510207" y="866"/>
                </a:cubicBezTo>
                <a:close/>
                <a:moveTo>
                  <a:pt x="3251707" y="866"/>
                </a:moveTo>
                <a:cubicBezTo>
                  <a:pt x="3257956" y="-808"/>
                  <a:pt x="3264845" y="-99"/>
                  <a:pt x="3270891" y="3392"/>
                </a:cubicBezTo>
                <a:cubicBezTo>
                  <a:pt x="3334681" y="40221"/>
                  <a:pt x="3398470" y="77051"/>
                  <a:pt x="3462261" y="113880"/>
                </a:cubicBezTo>
                <a:cubicBezTo>
                  <a:pt x="3474352" y="120861"/>
                  <a:pt x="3478495" y="136323"/>
                  <a:pt x="3471514" y="148415"/>
                </a:cubicBezTo>
                <a:lnTo>
                  <a:pt x="3471514" y="148414"/>
                </a:lnTo>
                <a:cubicBezTo>
                  <a:pt x="3464533" y="160505"/>
                  <a:pt x="3449071" y="164648"/>
                  <a:pt x="3436980" y="157667"/>
                </a:cubicBezTo>
                <a:lnTo>
                  <a:pt x="3245610" y="47180"/>
                </a:lnTo>
                <a:cubicBezTo>
                  <a:pt x="3233519" y="40199"/>
                  <a:pt x="3229375" y="24737"/>
                  <a:pt x="3236357" y="12645"/>
                </a:cubicBezTo>
                <a:cubicBezTo>
                  <a:pt x="3239847" y="6599"/>
                  <a:pt x="3245458" y="2541"/>
                  <a:pt x="3251707" y="866"/>
                </a:cubicBezTo>
                <a:close/>
                <a:moveTo>
                  <a:pt x="2979421" y="866"/>
                </a:moveTo>
                <a:cubicBezTo>
                  <a:pt x="2985671" y="-808"/>
                  <a:pt x="2992559" y="-99"/>
                  <a:pt x="2998604" y="3392"/>
                </a:cubicBezTo>
                <a:cubicBezTo>
                  <a:pt x="3062394" y="40221"/>
                  <a:pt x="3126184" y="77051"/>
                  <a:pt x="3189974" y="113880"/>
                </a:cubicBezTo>
                <a:cubicBezTo>
                  <a:pt x="3202066" y="120861"/>
                  <a:pt x="3206209" y="136323"/>
                  <a:pt x="3199228" y="148415"/>
                </a:cubicBezTo>
                <a:lnTo>
                  <a:pt x="3199227" y="148414"/>
                </a:lnTo>
                <a:cubicBezTo>
                  <a:pt x="3192247" y="160505"/>
                  <a:pt x="3176785" y="164648"/>
                  <a:pt x="3164693" y="157667"/>
                </a:cubicBezTo>
                <a:lnTo>
                  <a:pt x="2973324" y="47180"/>
                </a:lnTo>
                <a:cubicBezTo>
                  <a:pt x="2961232" y="40199"/>
                  <a:pt x="2957089" y="24737"/>
                  <a:pt x="2964070" y="12645"/>
                </a:cubicBezTo>
                <a:cubicBezTo>
                  <a:pt x="2967561" y="6599"/>
                  <a:pt x="2973171" y="2541"/>
                  <a:pt x="2979421" y="866"/>
                </a:cubicBezTo>
                <a:close/>
                <a:moveTo>
                  <a:pt x="2696795" y="866"/>
                </a:moveTo>
                <a:cubicBezTo>
                  <a:pt x="2703045" y="-808"/>
                  <a:pt x="2709934" y="-99"/>
                  <a:pt x="2715979" y="3392"/>
                </a:cubicBezTo>
                <a:cubicBezTo>
                  <a:pt x="2779770" y="40221"/>
                  <a:pt x="2843559" y="77051"/>
                  <a:pt x="2907349" y="113880"/>
                </a:cubicBezTo>
                <a:cubicBezTo>
                  <a:pt x="2919441" y="120861"/>
                  <a:pt x="2923583" y="136323"/>
                  <a:pt x="2916603" y="148415"/>
                </a:cubicBezTo>
                <a:lnTo>
                  <a:pt x="2916603" y="148414"/>
                </a:lnTo>
                <a:cubicBezTo>
                  <a:pt x="2909621" y="160505"/>
                  <a:pt x="2894159" y="164648"/>
                  <a:pt x="2882068" y="157667"/>
                </a:cubicBezTo>
                <a:lnTo>
                  <a:pt x="2690698" y="47180"/>
                </a:lnTo>
                <a:cubicBezTo>
                  <a:pt x="2678607" y="40199"/>
                  <a:pt x="2674463" y="24737"/>
                  <a:pt x="2681445" y="12645"/>
                </a:cubicBezTo>
                <a:cubicBezTo>
                  <a:pt x="2684936" y="6599"/>
                  <a:pt x="2690546" y="2541"/>
                  <a:pt x="2696795" y="866"/>
                </a:cubicBezTo>
                <a:close/>
                <a:moveTo>
                  <a:pt x="2403831" y="866"/>
                </a:moveTo>
                <a:cubicBezTo>
                  <a:pt x="2410080" y="-808"/>
                  <a:pt x="2416968" y="-99"/>
                  <a:pt x="2423015" y="3392"/>
                </a:cubicBezTo>
                <a:cubicBezTo>
                  <a:pt x="2486804" y="40221"/>
                  <a:pt x="2550593" y="77051"/>
                  <a:pt x="2614384" y="113880"/>
                </a:cubicBezTo>
                <a:cubicBezTo>
                  <a:pt x="2626476" y="120861"/>
                  <a:pt x="2630619" y="136323"/>
                  <a:pt x="2623637" y="148415"/>
                </a:cubicBezTo>
                <a:lnTo>
                  <a:pt x="2623637" y="148414"/>
                </a:lnTo>
                <a:cubicBezTo>
                  <a:pt x="2616656" y="160505"/>
                  <a:pt x="2601194" y="164648"/>
                  <a:pt x="2589102" y="157667"/>
                </a:cubicBezTo>
                <a:lnTo>
                  <a:pt x="2397733" y="47180"/>
                </a:lnTo>
                <a:cubicBezTo>
                  <a:pt x="2385642" y="40199"/>
                  <a:pt x="2381499" y="24737"/>
                  <a:pt x="2388480" y="12645"/>
                </a:cubicBezTo>
                <a:cubicBezTo>
                  <a:pt x="2391970" y="6599"/>
                  <a:pt x="2397581" y="2541"/>
                  <a:pt x="2403831" y="866"/>
                </a:cubicBezTo>
                <a:close/>
                <a:moveTo>
                  <a:pt x="2128097" y="866"/>
                </a:moveTo>
                <a:cubicBezTo>
                  <a:pt x="2134347" y="-808"/>
                  <a:pt x="2141236" y="-99"/>
                  <a:pt x="2147282" y="3392"/>
                </a:cubicBezTo>
                <a:cubicBezTo>
                  <a:pt x="2211071" y="40221"/>
                  <a:pt x="2274860" y="77051"/>
                  <a:pt x="2338651" y="113880"/>
                </a:cubicBezTo>
                <a:cubicBezTo>
                  <a:pt x="2350743" y="120861"/>
                  <a:pt x="2354886" y="136323"/>
                  <a:pt x="2347905" y="148415"/>
                </a:cubicBezTo>
                <a:lnTo>
                  <a:pt x="2347905" y="148414"/>
                </a:lnTo>
                <a:cubicBezTo>
                  <a:pt x="2340924" y="160505"/>
                  <a:pt x="2325462" y="164648"/>
                  <a:pt x="2313370" y="157667"/>
                </a:cubicBezTo>
                <a:lnTo>
                  <a:pt x="2122001" y="47180"/>
                </a:lnTo>
                <a:cubicBezTo>
                  <a:pt x="2109909" y="40199"/>
                  <a:pt x="2105766" y="24737"/>
                  <a:pt x="2112747" y="12645"/>
                </a:cubicBezTo>
                <a:cubicBezTo>
                  <a:pt x="2116238" y="6599"/>
                  <a:pt x="2121849" y="2541"/>
                  <a:pt x="2128097" y="866"/>
                </a:cubicBezTo>
                <a:close/>
                <a:moveTo>
                  <a:pt x="1855810" y="866"/>
                </a:moveTo>
                <a:cubicBezTo>
                  <a:pt x="1862060" y="-808"/>
                  <a:pt x="1868950" y="-99"/>
                  <a:pt x="1874995" y="3392"/>
                </a:cubicBezTo>
                <a:cubicBezTo>
                  <a:pt x="1938786" y="40221"/>
                  <a:pt x="2002575" y="77051"/>
                  <a:pt x="2066365" y="113880"/>
                </a:cubicBezTo>
                <a:cubicBezTo>
                  <a:pt x="2078456" y="120861"/>
                  <a:pt x="2082599" y="136323"/>
                  <a:pt x="2075618" y="148415"/>
                </a:cubicBezTo>
                <a:lnTo>
                  <a:pt x="2075618" y="148414"/>
                </a:lnTo>
                <a:cubicBezTo>
                  <a:pt x="2068637" y="160505"/>
                  <a:pt x="2053175" y="164648"/>
                  <a:pt x="2041084" y="157667"/>
                </a:cubicBezTo>
                <a:lnTo>
                  <a:pt x="1849714" y="47180"/>
                </a:lnTo>
                <a:cubicBezTo>
                  <a:pt x="1837623" y="40199"/>
                  <a:pt x="1833479" y="24737"/>
                  <a:pt x="1840460" y="12645"/>
                </a:cubicBezTo>
                <a:cubicBezTo>
                  <a:pt x="1843951" y="6599"/>
                  <a:pt x="1849561" y="2541"/>
                  <a:pt x="1855810" y="866"/>
                </a:cubicBezTo>
                <a:close/>
                <a:moveTo>
                  <a:pt x="1573186" y="866"/>
                </a:moveTo>
                <a:cubicBezTo>
                  <a:pt x="1579435" y="-808"/>
                  <a:pt x="1586324" y="-99"/>
                  <a:pt x="1592369" y="3392"/>
                </a:cubicBezTo>
                <a:cubicBezTo>
                  <a:pt x="1656160" y="40221"/>
                  <a:pt x="1719949" y="77051"/>
                  <a:pt x="1783740" y="113880"/>
                </a:cubicBezTo>
                <a:cubicBezTo>
                  <a:pt x="1795832" y="120861"/>
                  <a:pt x="1799974" y="136323"/>
                  <a:pt x="1792992" y="148415"/>
                </a:cubicBezTo>
                <a:lnTo>
                  <a:pt x="1792992" y="148414"/>
                </a:lnTo>
                <a:cubicBezTo>
                  <a:pt x="1786011" y="160505"/>
                  <a:pt x="1770550" y="164648"/>
                  <a:pt x="1758458" y="157667"/>
                </a:cubicBezTo>
                <a:lnTo>
                  <a:pt x="1567089" y="47180"/>
                </a:lnTo>
                <a:cubicBezTo>
                  <a:pt x="1554997" y="40199"/>
                  <a:pt x="1550854" y="24737"/>
                  <a:pt x="1557835" y="12645"/>
                </a:cubicBezTo>
                <a:cubicBezTo>
                  <a:pt x="1561325" y="6599"/>
                  <a:pt x="1566936" y="2541"/>
                  <a:pt x="1573186" y="866"/>
                </a:cubicBezTo>
                <a:close/>
                <a:moveTo>
                  <a:pt x="1280219" y="866"/>
                </a:moveTo>
                <a:cubicBezTo>
                  <a:pt x="1286469" y="-808"/>
                  <a:pt x="1293357" y="-99"/>
                  <a:pt x="1299403" y="3392"/>
                </a:cubicBezTo>
                <a:cubicBezTo>
                  <a:pt x="1363194" y="40221"/>
                  <a:pt x="1426982" y="77051"/>
                  <a:pt x="1490773" y="113880"/>
                </a:cubicBezTo>
                <a:cubicBezTo>
                  <a:pt x="1502864" y="120861"/>
                  <a:pt x="1507007" y="136323"/>
                  <a:pt x="1500027" y="148415"/>
                </a:cubicBezTo>
                <a:lnTo>
                  <a:pt x="1500026" y="148414"/>
                </a:lnTo>
                <a:cubicBezTo>
                  <a:pt x="1493045" y="160505"/>
                  <a:pt x="1477583" y="164648"/>
                  <a:pt x="1465491" y="157667"/>
                </a:cubicBezTo>
                <a:lnTo>
                  <a:pt x="1274122" y="47180"/>
                </a:lnTo>
                <a:cubicBezTo>
                  <a:pt x="1262030" y="40199"/>
                  <a:pt x="1257887" y="24737"/>
                  <a:pt x="1264868" y="12645"/>
                </a:cubicBezTo>
                <a:cubicBezTo>
                  <a:pt x="1268359" y="6599"/>
                  <a:pt x="1273969" y="2541"/>
                  <a:pt x="1280219" y="866"/>
                </a:cubicBezTo>
                <a:close/>
                <a:moveTo>
                  <a:pt x="1011380" y="866"/>
                </a:moveTo>
                <a:cubicBezTo>
                  <a:pt x="1017630" y="-808"/>
                  <a:pt x="1024518" y="-99"/>
                  <a:pt x="1030564" y="3392"/>
                </a:cubicBezTo>
                <a:cubicBezTo>
                  <a:pt x="1094355" y="40221"/>
                  <a:pt x="1158144" y="77051"/>
                  <a:pt x="1221934" y="113880"/>
                </a:cubicBezTo>
                <a:cubicBezTo>
                  <a:pt x="1234026" y="120861"/>
                  <a:pt x="1238169" y="136323"/>
                  <a:pt x="1231187" y="148415"/>
                </a:cubicBezTo>
                <a:lnTo>
                  <a:pt x="1231187" y="148414"/>
                </a:lnTo>
                <a:cubicBezTo>
                  <a:pt x="1224206" y="160505"/>
                  <a:pt x="1208744" y="164648"/>
                  <a:pt x="1196653" y="157667"/>
                </a:cubicBezTo>
                <a:lnTo>
                  <a:pt x="1005284" y="47180"/>
                </a:lnTo>
                <a:cubicBezTo>
                  <a:pt x="993192" y="40199"/>
                  <a:pt x="989049" y="24737"/>
                  <a:pt x="996030" y="12645"/>
                </a:cubicBezTo>
                <a:cubicBezTo>
                  <a:pt x="999520" y="6599"/>
                  <a:pt x="1005131" y="2541"/>
                  <a:pt x="1011380" y="866"/>
                </a:cubicBezTo>
                <a:close/>
                <a:moveTo>
                  <a:pt x="739095" y="866"/>
                </a:moveTo>
                <a:cubicBezTo>
                  <a:pt x="745344" y="-808"/>
                  <a:pt x="752233" y="-99"/>
                  <a:pt x="758278" y="3392"/>
                </a:cubicBezTo>
                <a:cubicBezTo>
                  <a:pt x="822069" y="40221"/>
                  <a:pt x="885858" y="77051"/>
                  <a:pt x="949648" y="113880"/>
                </a:cubicBezTo>
                <a:cubicBezTo>
                  <a:pt x="961740" y="120861"/>
                  <a:pt x="965883" y="136323"/>
                  <a:pt x="958902" y="148415"/>
                </a:cubicBezTo>
                <a:lnTo>
                  <a:pt x="958902" y="148414"/>
                </a:lnTo>
                <a:cubicBezTo>
                  <a:pt x="951920" y="160505"/>
                  <a:pt x="936459" y="164648"/>
                  <a:pt x="924368" y="157667"/>
                </a:cubicBezTo>
                <a:lnTo>
                  <a:pt x="732997" y="47180"/>
                </a:lnTo>
                <a:cubicBezTo>
                  <a:pt x="720906" y="40199"/>
                  <a:pt x="716763" y="24737"/>
                  <a:pt x="723744" y="12645"/>
                </a:cubicBezTo>
                <a:cubicBezTo>
                  <a:pt x="727234" y="6599"/>
                  <a:pt x="732845" y="2541"/>
                  <a:pt x="739095" y="866"/>
                </a:cubicBezTo>
                <a:close/>
                <a:moveTo>
                  <a:pt x="456468" y="866"/>
                </a:moveTo>
                <a:cubicBezTo>
                  <a:pt x="462717" y="-808"/>
                  <a:pt x="469606" y="-99"/>
                  <a:pt x="475652" y="3392"/>
                </a:cubicBezTo>
                <a:cubicBezTo>
                  <a:pt x="539442" y="40221"/>
                  <a:pt x="603231" y="77051"/>
                  <a:pt x="667022" y="113880"/>
                </a:cubicBezTo>
                <a:cubicBezTo>
                  <a:pt x="679113" y="120861"/>
                  <a:pt x="683257" y="136323"/>
                  <a:pt x="676275" y="148415"/>
                </a:cubicBezTo>
                <a:lnTo>
                  <a:pt x="676275" y="148414"/>
                </a:lnTo>
                <a:cubicBezTo>
                  <a:pt x="669294" y="160505"/>
                  <a:pt x="653832" y="164648"/>
                  <a:pt x="641741" y="157667"/>
                </a:cubicBezTo>
                <a:lnTo>
                  <a:pt x="450371" y="47180"/>
                </a:lnTo>
                <a:cubicBezTo>
                  <a:pt x="438279" y="40199"/>
                  <a:pt x="434136" y="24737"/>
                  <a:pt x="441117" y="12645"/>
                </a:cubicBezTo>
                <a:cubicBezTo>
                  <a:pt x="444608" y="6599"/>
                  <a:pt x="450218" y="2541"/>
                  <a:pt x="456468" y="866"/>
                </a:cubicBezTo>
                <a:close/>
                <a:moveTo>
                  <a:pt x="163502" y="866"/>
                </a:moveTo>
                <a:cubicBezTo>
                  <a:pt x="169752" y="-808"/>
                  <a:pt x="176640" y="-99"/>
                  <a:pt x="182686" y="3392"/>
                </a:cubicBezTo>
                <a:cubicBezTo>
                  <a:pt x="246476" y="40221"/>
                  <a:pt x="310265" y="77051"/>
                  <a:pt x="374056" y="113880"/>
                </a:cubicBezTo>
                <a:cubicBezTo>
                  <a:pt x="386147" y="120861"/>
                  <a:pt x="390291" y="136323"/>
                  <a:pt x="383310" y="148415"/>
                </a:cubicBezTo>
                <a:lnTo>
                  <a:pt x="383310" y="148414"/>
                </a:lnTo>
                <a:cubicBezTo>
                  <a:pt x="376328" y="160505"/>
                  <a:pt x="360866" y="164648"/>
                  <a:pt x="348775" y="157667"/>
                </a:cubicBezTo>
                <a:lnTo>
                  <a:pt x="157405" y="47180"/>
                </a:lnTo>
                <a:cubicBezTo>
                  <a:pt x="145313" y="40199"/>
                  <a:pt x="141171" y="24737"/>
                  <a:pt x="148150" y="12645"/>
                </a:cubicBezTo>
                <a:cubicBezTo>
                  <a:pt x="151642" y="6599"/>
                  <a:pt x="157253" y="2541"/>
                  <a:pt x="163502" y="8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FB7952F-8E7F-ECD8-1CD9-4D37D5370827}"/>
              </a:ext>
            </a:extLst>
          </p:cNvPr>
          <p:cNvSpPr/>
          <p:nvPr/>
        </p:nvSpPr>
        <p:spPr>
          <a:xfrm>
            <a:off x="415724" y="5662208"/>
            <a:ext cx="9291332" cy="404005"/>
          </a:xfrm>
          <a:custGeom>
            <a:avLst/>
            <a:gdLst>
              <a:gd name="connsiteX0" fmla="*/ 244418 w 9291332"/>
              <a:gd name="connsiteY0" fmla="*/ 0 h 404005"/>
              <a:gd name="connsiteX1" fmla="*/ 263971 w 9291332"/>
              <a:gd name="connsiteY1" fmla="*/ 8099 h 404005"/>
              <a:gd name="connsiteX2" fmla="*/ 310384 w 9291332"/>
              <a:gd name="connsiteY2" fmla="*/ 54513 h 404005"/>
              <a:gd name="connsiteX3" fmla="*/ 356798 w 9291332"/>
              <a:gd name="connsiteY3" fmla="*/ 8099 h 404005"/>
              <a:gd name="connsiteX4" fmla="*/ 376352 w 9291332"/>
              <a:gd name="connsiteY4" fmla="*/ 0 h 404005"/>
              <a:gd name="connsiteX5" fmla="*/ 395906 w 9291332"/>
              <a:gd name="connsiteY5" fmla="*/ 8099 h 404005"/>
              <a:gd name="connsiteX6" fmla="*/ 395906 w 9291332"/>
              <a:gd name="connsiteY6" fmla="*/ 47207 h 404005"/>
              <a:gd name="connsiteX7" fmla="*/ 349492 w 9291332"/>
              <a:gd name="connsiteY7" fmla="*/ 93620 h 404005"/>
              <a:gd name="connsiteX8" fmla="*/ 527148 w 9291332"/>
              <a:gd name="connsiteY8" fmla="*/ 271276 h 404005"/>
              <a:gd name="connsiteX9" fmla="*/ 704805 w 9291332"/>
              <a:gd name="connsiteY9" fmla="*/ 93620 h 404005"/>
              <a:gd name="connsiteX10" fmla="*/ 658391 w 9291332"/>
              <a:gd name="connsiteY10" fmla="*/ 47207 h 404005"/>
              <a:gd name="connsiteX11" fmla="*/ 658391 w 9291332"/>
              <a:gd name="connsiteY11" fmla="*/ 8099 h 404005"/>
              <a:gd name="connsiteX12" fmla="*/ 677945 w 9291332"/>
              <a:gd name="connsiteY12" fmla="*/ 0 h 404005"/>
              <a:gd name="connsiteX13" fmla="*/ 697498 w 9291332"/>
              <a:gd name="connsiteY13" fmla="*/ 8099 h 404005"/>
              <a:gd name="connsiteX14" fmla="*/ 743912 w 9291332"/>
              <a:gd name="connsiteY14" fmla="*/ 54513 h 404005"/>
              <a:gd name="connsiteX15" fmla="*/ 790326 w 9291332"/>
              <a:gd name="connsiteY15" fmla="*/ 8099 h 404005"/>
              <a:gd name="connsiteX16" fmla="*/ 809879 w 9291332"/>
              <a:gd name="connsiteY16" fmla="*/ 0 h 404005"/>
              <a:gd name="connsiteX17" fmla="*/ 829432 w 9291332"/>
              <a:gd name="connsiteY17" fmla="*/ 8099 h 404005"/>
              <a:gd name="connsiteX18" fmla="*/ 829432 w 9291332"/>
              <a:gd name="connsiteY18" fmla="*/ 47207 h 404005"/>
              <a:gd name="connsiteX19" fmla="*/ 783019 w 9291332"/>
              <a:gd name="connsiteY19" fmla="*/ 93620 h 404005"/>
              <a:gd name="connsiteX20" fmla="*/ 960675 w 9291332"/>
              <a:gd name="connsiteY20" fmla="*/ 271277 h 404005"/>
              <a:gd name="connsiteX21" fmla="*/ 1138332 w 9291332"/>
              <a:gd name="connsiteY21" fmla="*/ 93620 h 404005"/>
              <a:gd name="connsiteX22" fmla="*/ 1091918 w 9291332"/>
              <a:gd name="connsiteY22" fmla="*/ 47207 h 404005"/>
              <a:gd name="connsiteX23" fmla="*/ 1091918 w 9291332"/>
              <a:gd name="connsiteY23" fmla="*/ 8099 h 404005"/>
              <a:gd name="connsiteX24" fmla="*/ 1111472 w 9291332"/>
              <a:gd name="connsiteY24" fmla="*/ 0 h 404005"/>
              <a:gd name="connsiteX25" fmla="*/ 1131026 w 9291332"/>
              <a:gd name="connsiteY25" fmla="*/ 8099 h 404005"/>
              <a:gd name="connsiteX26" fmla="*/ 1177439 w 9291332"/>
              <a:gd name="connsiteY26" fmla="*/ 54513 h 404005"/>
              <a:gd name="connsiteX27" fmla="*/ 1223853 w 9291332"/>
              <a:gd name="connsiteY27" fmla="*/ 8099 h 404005"/>
              <a:gd name="connsiteX28" fmla="*/ 1243406 w 9291332"/>
              <a:gd name="connsiteY28" fmla="*/ 0 h 404005"/>
              <a:gd name="connsiteX29" fmla="*/ 1262960 w 9291332"/>
              <a:gd name="connsiteY29" fmla="*/ 8099 h 404005"/>
              <a:gd name="connsiteX30" fmla="*/ 1262960 w 9291332"/>
              <a:gd name="connsiteY30" fmla="*/ 47207 h 404005"/>
              <a:gd name="connsiteX31" fmla="*/ 1216547 w 9291332"/>
              <a:gd name="connsiteY31" fmla="*/ 93620 h 404005"/>
              <a:gd name="connsiteX32" fmla="*/ 1394203 w 9291332"/>
              <a:gd name="connsiteY32" fmla="*/ 271277 h 404005"/>
              <a:gd name="connsiteX33" fmla="*/ 1571859 w 9291332"/>
              <a:gd name="connsiteY33" fmla="*/ 93621 h 404005"/>
              <a:gd name="connsiteX34" fmla="*/ 1525445 w 9291332"/>
              <a:gd name="connsiteY34" fmla="*/ 47207 h 404005"/>
              <a:gd name="connsiteX35" fmla="*/ 1525445 w 9291332"/>
              <a:gd name="connsiteY35" fmla="*/ 8099 h 404005"/>
              <a:gd name="connsiteX36" fmla="*/ 1544998 w 9291332"/>
              <a:gd name="connsiteY36" fmla="*/ 0 h 404005"/>
              <a:gd name="connsiteX37" fmla="*/ 1564552 w 9291332"/>
              <a:gd name="connsiteY37" fmla="*/ 8099 h 404005"/>
              <a:gd name="connsiteX38" fmla="*/ 1610966 w 9291332"/>
              <a:gd name="connsiteY38" fmla="*/ 54513 h 404005"/>
              <a:gd name="connsiteX39" fmla="*/ 1657380 w 9291332"/>
              <a:gd name="connsiteY39" fmla="*/ 8099 h 404005"/>
              <a:gd name="connsiteX40" fmla="*/ 1676934 w 9291332"/>
              <a:gd name="connsiteY40" fmla="*/ 0 h 404005"/>
              <a:gd name="connsiteX41" fmla="*/ 1696488 w 9291332"/>
              <a:gd name="connsiteY41" fmla="*/ 8099 h 404005"/>
              <a:gd name="connsiteX42" fmla="*/ 1696488 w 9291332"/>
              <a:gd name="connsiteY42" fmla="*/ 47207 h 404005"/>
              <a:gd name="connsiteX43" fmla="*/ 1650074 w 9291332"/>
              <a:gd name="connsiteY43" fmla="*/ 93621 h 404005"/>
              <a:gd name="connsiteX44" fmla="*/ 1827729 w 9291332"/>
              <a:gd name="connsiteY44" fmla="*/ 271277 h 404005"/>
              <a:gd name="connsiteX45" fmla="*/ 2005386 w 9291332"/>
              <a:gd name="connsiteY45" fmla="*/ 93620 h 404005"/>
              <a:gd name="connsiteX46" fmla="*/ 1958973 w 9291332"/>
              <a:gd name="connsiteY46" fmla="*/ 47207 h 404005"/>
              <a:gd name="connsiteX47" fmla="*/ 1958973 w 9291332"/>
              <a:gd name="connsiteY47" fmla="*/ 8099 h 404005"/>
              <a:gd name="connsiteX48" fmla="*/ 1978526 w 9291332"/>
              <a:gd name="connsiteY48" fmla="*/ 0 h 404005"/>
              <a:gd name="connsiteX49" fmla="*/ 1998080 w 9291332"/>
              <a:gd name="connsiteY49" fmla="*/ 8099 h 404005"/>
              <a:gd name="connsiteX50" fmla="*/ 2044494 w 9291332"/>
              <a:gd name="connsiteY50" fmla="*/ 54513 h 404005"/>
              <a:gd name="connsiteX51" fmla="*/ 2090907 w 9291332"/>
              <a:gd name="connsiteY51" fmla="*/ 8099 h 404005"/>
              <a:gd name="connsiteX52" fmla="*/ 2110461 w 9291332"/>
              <a:gd name="connsiteY52" fmla="*/ 0 h 404005"/>
              <a:gd name="connsiteX53" fmla="*/ 2130015 w 9291332"/>
              <a:gd name="connsiteY53" fmla="*/ 8099 h 404005"/>
              <a:gd name="connsiteX54" fmla="*/ 2130015 w 9291332"/>
              <a:gd name="connsiteY54" fmla="*/ 47207 h 404005"/>
              <a:gd name="connsiteX55" fmla="*/ 2083601 w 9291332"/>
              <a:gd name="connsiteY55" fmla="*/ 93620 h 404005"/>
              <a:gd name="connsiteX56" fmla="*/ 2261257 w 9291332"/>
              <a:gd name="connsiteY56" fmla="*/ 271277 h 404005"/>
              <a:gd name="connsiteX57" fmla="*/ 2438913 w 9291332"/>
              <a:gd name="connsiteY57" fmla="*/ 93620 h 404005"/>
              <a:gd name="connsiteX58" fmla="*/ 2392500 w 9291332"/>
              <a:gd name="connsiteY58" fmla="*/ 47207 h 404005"/>
              <a:gd name="connsiteX59" fmla="*/ 2392500 w 9291332"/>
              <a:gd name="connsiteY59" fmla="*/ 8099 h 404005"/>
              <a:gd name="connsiteX60" fmla="*/ 2412054 w 9291332"/>
              <a:gd name="connsiteY60" fmla="*/ 0 h 404005"/>
              <a:gd name="connsiteX61" fmla="*/ 2431608 w 9291332"/>
              <a:gd name="connsiteY61" fmla="*/ 8099 h 404005"/>
              <a:gd name="connsiteX62" fmla="*/ 2478021 w 9291332"/>
              <a:gd name="connsiteY62" fmla="*/ 54513 h 404005"/>
              <a:gd name="connsiteX63" fmla="*/ 2524435 w 9291332"/>
              <a:gd name="connsiteY63" fmla="*/ 8099 h 404005"/>
              <a:gd name="connsiteX64" fmla="*/ 2543988 w 9291332"/>
              <a:gd name="connsiteY64" fmla="*/ 0 h 404005"/>
              <a:gd name="connsiteX65" fmla="*/ 2563542 w 9291332"/>
              <a:gd name="connsiteY65" fmla="*/ 8099 h 404005"/>
              <a:gd name="connsiteX66" fmla="*/ 2563542 w 9291332"/>
              <a:gd name="connsiteY66" fmla="*/ 47207 h 404005"/>
              <a:gd name="connsiteX67" fmla="*/ 2517129 w 9291332"/>
              <a:gd name="connsiteY67" fmla="*/ 93620 h 404005"/>
              <a:gd name="connsiteX68" fmla="*/ 2694784 w 9291332"/>
              <a:gd name="connsiteY68" fmla="*/ 271276 h 404005"/>
              <a:gd name="connsiteX69" fmla="*/ 2872440 w 9291332"/>
              <a:gd name="connsiteY69" fmla="*/ 93620 h 404005"/>
              <a:gd name="connsiteX70" fmla="*/ 2826027 w 9291332"/>
              <a:gd name="connsiteY70" fmla="*/ 47207 h 404005"/>
              <a:gd name="connsiteX71" fmla="*/ 2826027 w 9291332"/>
              <a:gd name="connsiteY71" fmla="*/ 8099 h 404005"/>
              <a:gd name="connsiteX72" fmla="*/ 2845580 w 9291332"/>
              <a:gd name="connsiteY72" fmla="*/ 0 h 404005"/>
              <a:gd name="connsiteX73" fmla="*/ 2865134 w 9291332"/>
              <a:gd name="connsiteY73" fmla="*/ 8099 h 404005"/>
              <a:gd name="connsiteX74" fmla="*/ 2911547 w 9291332"/>
              <a:gd name="connsiteY74" fmla="*/ 54513 h 404005"/>
              <a:gd name="connsiteX75" fmla="*/ 2957961 w 9291332"/>
              <a:gd name="connsiteY75" fmla="*/ 8099 h 404005"/>
              <a:gd name="connsiteX76" fmla="*/ 2977514 w 9291332"/>
              <a:gd name="connsiteY76" fmla="*/ 0 h 404005"/>
              <a:gd name="connsiteX77" fmla="*/ 2997068 w 9291332"/>
              <a:gd name="connsiteY77" fmla="*/ 8099 h 404005"/>
              <a:gd name="connsiteX78" fmla="*/ 2997068 w 9291332"/>
              <a:gd name="connsiteY78" fmla="*/ 47207 h 404005"/>
              <a:gd name="connsiteX79" fmla="*/ 2950654 w 9291332"/>
              <a:gd name="connsiteY79" fmla="*/ 93620 h 404005"/>
              <a:gd name="connsiteX80" fmla="*/ 3128311 w 9291332"/>
              <a:gd name="connsiteY80" fmla="*/ 271277 h 404005"/>
              <a:gd name="connsiteX81" fmla="*/ 3305967 w 9291332"/>
              <a:gd name="connsiteY81" fmla="*/ 93620 h 404005"/>
              <a:gd name="connsiteX82" fmla="*/ 3259554 w 9291332"/>
              <a:gd name="connsiteY82" fmla="*/ 47207 h 404005"/>
              <a:gd name="connsiteX83" fmla="*/ 3259554 w 9291332"/>
              <a:gd name="connsiteY83" fmla="*/ 8099 h 404005"/>
              <a:gd name="connsiteX84" fmla="*/ 3279107 w 9291332"/>
              <a:gd name="connsiteY84" fmla="*/ 0 h 404005"/>
              <a:gd name="connsiteX85" fmla="*/ 3298661 w 9291332"/>
              <a:gd name="connsiteY85" fmla="*/ 8099 h 404005"/>
              <a:gd name="connsiteX86" fmla="*/ 3345075 w 9291332"/>
              <a:gd name="connsiteY86" fmla="*/ 54513 h 404005"/>
              <a:gd name="connsiteX87" fmla="*/ 3391488 w 9291332"/>
              <a:gd name="connsiteY87" fmla="*/ 8099 h 404005"/>
              <a:gd name="connsiteX88" fmla="*/ 3411042 w 9291332"/>
              <a:gd name="connsiteY88" fmla="*/ 0 h 404005"/>
              <a:gd name="connsiteX89" fmla="*/ 3430595 w 9291332"/>
              <a:gd name="connsiteY89" fmla="*/ 8099 h 404005"/>
              <a:gd name="connsiteX90" fmla="*/ 3430595 w 9291332"/>
              <a:gd name="connsiteY90" fmla="*/ 47207 h 404005"/>
              <a:gd name="connsiteX91" fmla="*/ 3384182 w 9291332"/>
              <a:gd name="connsiteY91" fmla="*/ 93620 h 404005"/>
              <a:gd name="connsiteX92" fmla="*/ 3561839 w 9291332"/>
              <a:gd name="connsiteY92" fmla="*/ 271277 h 404005"/>
              <a:gd name="connsiteX93" fmla="*/ 3739494 w 9291332"/>
              <a:gd name="connsiteY93" fmla="*/ 93622 h 404005"/>
              <a:gd name="connsiteX94" fmla="*/ 3693080 w 9291332"/>
              <a:gd name="connsiteY94" fmla="*/ 47208 h 404005"/>
              <a:gd name="connsiteX95" fmla="*/ 3693080 w 9291332"/>
              <a:gd name="connsiteY95" fmla="*/ 8100 h 404005"/>
              <a:gd name="connsiteX96" fmla="*/ 3732188 w 9291332"/>
              <a:gd name="connsiteY96" fmla="*/ 8100 h 404005"/>
              <a:gd name="connsiteX97" fmla="*/ 3778602 w 9291332"/>
              <a:gd name="connsiteY97" fmla="*/ 54514 h 404005"/>
              <a:gd name="connsiteX98" fmla="*/ 3825016 w 9291332"/>
              <a:gd name="connsiteY98" fmla="*/ 8100 h 404005"/>
              <a:gd name="connsiteX99" fmla="*/ 3864123 w 9291332"/>
              <a:gd name="connsiteY99" fmla="*/ 8100 h 404005"/>
              <a:gd name="connsiteX100" fmla="*/ 3864123 w 9291332"/>
              <a:gd name="connsiteY100" fmla="*/ 47208 h 404005"/>
              <a:gd name="connsiteX101" fmla="*/ 3817709 w 9291332"/>
              <a:gd name="connsiteY101" fmla="*/ 93622 h 404005"/>
              <a:gd name="connsiteX102" fmla="*/ 3995365 w 9291332"/>
              <a:gd name="connsiteY102" fmla="*/ 271278 h 404005"/>
              <a:gd name="connsiteX103" fmla="*/ 4173022 w 9291332"/>
              <a:gd name="connsiteY103" fmla="*/ 93621 h 404005"/>
              <a:gd name="connsiteX104" fmla="*/ 4126608 w 9291332"/>
              <a:gd name="connsiteY104" fmla="*/ 47208 h 404005"/>
              <a:gd name="connsiteX105" fmla="*/ 4126608 w 9291332"/>
              <a:gd name="connsiteY105" fmla="*/ 8100 h 404005"/>
              <a:gd name="connsiteX106" fmla="*/ 4165716 w 9291332"/>
              <a:gd name="connsiteY106" fmla="*/ 8100 h 404005"/>
              <a:gd name="connsiteX107" fmla="*/ 4212129 w 9291332"/>
              <a:gd name="connsiteY107" fmla="*/ 54514 h 404005"/>
              <a:gd name="connsiteX108" fmla="*/ 4258543 w 9291332"/>
              <a:gd name="connsiteY108" fmla="*/ 8100 h 404005"/>
              <a:gd name="connsiteX109" fmla="*/ 4297650 w 9291332"/>
              <a:gd name="connsiteY109" fmla="*/ 8100 h 404005"/>
              <a:gd name="connsiteX110" fmla="*/ 4297650 w 9291332"/>
              <a:gd name="connsiteY110" fmla="*/ 47208 h 404005"/>
              <a:gd name="connsiteX111" fmla="*/ 4251237 w 9291332"/>
              <a:gd name="connsiteY111" fmla="*/ 93621 h 404005"/>
              <a:gd name="connsiteX112" fmla="*/ 4428893 w 9291332"/>
              <a:gd name="connsiteY112" fmla="*/ 271278 h 404005"/>
              <a:gd name="connsiteX113" fmla="*/ 4606550 w 9291332"/>
              <a:gd name="connsiteY113" fmla="*/ 93621 h 404005"/>
              <a:gd name="connsiteX114" fmla="*/ 4560136 w 9291332"/>
              <a:gd name="connsiteY114" fmla="*/ 47208 h 404005"/>
              <a:gd name="connsiteX115" fmla="*/ 4560136 w 9291332"/>
              <a:gd name="connsiteY115" fmla="*/ 8100 h 404005"/>
              <a:gd name="connsiteX116" fmla="*/ 4599244 w 9291332"/>
              <a:gd name="connsiteY116" fmla="*/ 8100 h 404005"/>
              <a:gd name="connsiteX117" fmla="*/ 4645657 w 9291332"/>
              <a:gd name="connsiteY117" fmla="*/ 54514 h 404005"/>
              <a:gd name="connsiteX118" fmla="*/ 4692071 w 9291332"/>
              <a:gd name="connsiteY118" fmla="*/ 8100 h 404005"/>
              <a:gd name="connsiteX119" fmla="*/ 4731178 w 9291332"/>
              <a:gd name="connsiteY119" fmla="*/ 8100 h 404005"/>
              <a:gd name="connsiteX120" fmla="*/ 4731178 w 9291332"/>
              <a:gd name="connsiteY120" fmla="*/ 47208 h 404005"/>
              <a:gd name="connsiteX121" fmla="*/ 4684765 w 9291332"/>
              <a:gd name="connsiteY121" fmla="*/ 93621 h 404005"/>
              <a:gd name="connsiteX122" fmla="*/ 4862421 w 9291332"/>
              <a:gd name="connsiteY122" fmla="*/ 271277 h 404005"/>
              <a:gd name="connsiteX123" fmla="*/ 5040077 w 9291332"/>
              <a:gd name="connsiteY123" fmla="*/ 93621 h 404005"/>
              <a:gd name="connsiteX124" fmla="*/ 4993663 w 9291332"/>
              <a:gd name="connsiteY124" fmla="*/ 47208 h 404005"/>
              <a:gd name="connsiteX125" fmla="*/ 4993663 w 9291332"/>
              <a:gd name="connsiteY125" fmla="*/ 8100 h 404005"/>
              <a:gd name="connsiteX126" fmla="*/ 5032771 w 9291332"/>
              <a:gd name="connsiteY126" fmla="*/ 8100 h 404005"/>
              <a:gd name="connsiteX127" fmla="*/ 5079184 w 9291332"/>
              <a:gd name="connsiteY127" fmla="*/ 54514 h 404005"/>
              <a:gd name="connsiteX128" fmla="*/ 5125598 w 9291332"/>
              <a:gd name="connsiteY128" fmla="*/ 8100 h 404005"/>
              <a:gd name="connsiteX129" fmla="*/ 5164705 w 9291332"/>
              <a:gd name="connsiteY129" fmla="*/ 8100 h 404005"/>
              <a:gd name="connsiteX130" fmla="*/ 5164705 w 9291332"/>
              <a:gd name="connsiteY130" fmla="*/ 47208 h 404005"/>
              <a:gd name="connsiteX131" fmla="*/ 5118292 w 9291332"/>
              <a:gd name="connsiteY131" fmla="*/ 93621 h 404005"/>
              <a:gd name="connsiteX132" fmla="*/ 5295948 w 9291332"/>
              <a:gd name="connsiteY132" fmla="*/ 271278 h 404005"/>
              <a:gd name="connsiteX133" fmla="*/ 5473605 w 9291332"/>
              <a:gd name="connsiteY133" fmla="*/ 93621 h 404005"/>
              <a:gd name="connsiteX134" fmla="*/ 5427191 w 9291332"/>
              <a:gd name="connsiteY134" fmla="*/ 47208 h 404005"/>
              <a:gd name="connsiteX135" fmla="*/ 5427191 w 9291332"/>
              <a:gd name="connsiteY135" fmla="*/ 8100 h 404005"/>
              <a:gd name="connsiteX136" fmla="*/ 5466299 w 9291332"/>
              <a:gd name="connsiteY136" fmla="*/ 8100 h 404005"/>
              <a:gd name="connsiteX137" fmla="*/ 5512712 w 9291332"/>
              <a:gd name="connsiteY137" fmla="*/ 54514 h 404005"/>
              <a:gd name="connsiteX138" fmla="*/ 5559126 w 9291332"/>
              <a:gd name="connsiteY138" fmla="*/ 8100 h 404005"/>
              <a:gd name="connsiteX139" fmla="*/ 5598233 w 9291332"/>
              <a:gd name="connsiteY139" fmla="*/ 8100 h 404005"/>
              <a:gd name="connsiteX140" fmla="*/ 5598233 w 9291332"/>
              <a:gd name="connsiteY140" fmla="*/ 47208 h 404005"/>
              <a:gd name="connsiteX141" fmla="*/ 5551820 w 9291332"/>
              <a:gd name="connsiteY141" fmla="*/ 93621 h 404005"/>
              <a:gd name="connsiteX142" fmla="*/ 5729476 w 9291332"/>
              <a:gd name="connsiteY142" fmla="*/ 271278 h 404005"/>
              <a:gd name="connsiteX143" fmla="*/ 5907132 w 9291332"/>
              <a:gd name="connsiteY143" fmla="*/ 93622 h 404005"/>
              <a:gd name="connsiteX144" fmla="*/ 5860718 w 9291332"/>
              <a:gd name="connsiteY144" fmla="*/ 47208 h 404005"/>
              <a:gd name="connsiteX145" fmla="*/ 5860718 w 9291332"/>
              <a:gd name="connsiteY145" fmla="*/ 8100 h 404005"/>
              <a:gd name="connsiteX146" fmla="*/ 5899826 w 9291332"/>
              <a:gd name="connsiteY146" fmla="*/ 8100 h 404005"/>
              <a:gd name="connsiteX147" fmla="*/ 5946240 w 9291332"/>
              <a:gd name="connsiteY147" fmla="*/ 54514 h 404005"/>
              <a:gd name="connsiteX148" fmla="*/ 5992654 w 9291332"/>
              <a:gd name="connsiteY148" fmla="*/ 8100 h 404005"/>
              <a:gd name="connsiteX149" fmla="*/ 6031761 w 9291332"/>
              <a:gd name="connsiteY149" fmla="*/ 8100 h 404005"/>
              <a:gd name="connsiteX150" fmla="*/ 6031761 w 9291332"/>
              <a:gd name="connsiteY150" fmla="*/ 47208 h 404005"/>
              <a:gd name="connsiteX151" fmla="*/ 5985347 w 9291332"/>
              <a:gd name="connsiteY151" fmla="*/ 93622 h 404005"/>
              <a:gd name="connsiteX152" fmla="*/ 6163003 w 9291332"/>
              <a:gd name="connsiteY152" fmla="*/ 271278 h 404005"/>
              <a:gd name="connsiteX153" fmla="*/ 6340660 w 9291332"/>
              <a:gd name="connsiteY153" fmla="*/ 93621 h 404005"/>
              <a:gd name="connsiteX154" fmla="*/ 6294246 w 9291332"/>
              <a:gd name="connsiteY154" fmla="*/ 47208 h 404005"/>
              <a:gd name="connsiteX155" fmla="*/ 6294246 w 9291332"/>
              <a:gd name="connsiteY155" fmla="*/ 8100 h 404005"/>
              <a:gd name="connsiteX156" fmla="*/ 6333354 w 9291332"/>
              <a:gd name="connsiteY156" fmla="*/ 8100 h 404005"/>
              <a:gd name="connsiteX157" fmla="*/ 6379767 w 9291332"/>
              <a:gd name="connsiteY157" fmla="*/ 54514 h 404005"/>
              <a:gd name="connsiteX158" fmla="*/ 6426181 w 9291332"/>
              <a:gd name="connsiteY158" fmla="*/ 8100 h 404005"/>
              <a:gd name="connsiteX159" fmla="*/ 6465288 w 9291332"/>
              <a:gd name="connsiteY159" fmla="*/ 8100 h 404005"/>
              <a:gd name="connsiteX160" fmla="*/ 6465288 w 9291332"/>
              <a:gd name="connsiteY160" fmla="*/ 47208 h 404005"/>
              <a:gd name="connsiteX161" fmla="*/ 6418875 w 9291332"/>
              <a:gd name="connsiteY161" fmla="*/ 93621 h 404005"/>
              <a:gd name="connsiteX162" fmla="*/ 6596531 w 9291332"/>
              <a:gd name="connsiteY162" fmla="*/ 271278 h 404005"/>
              <a:gd name="connsiteX163" fmla="*/ 6774188 w 9291332"/>
              <a:gd name="connsiteY163" fmla="*/ 93621 h 404005"/>
              <a:gd name="connsiteX164" fmla="*/ 6727774 w 9291332"/>
              <a:gd name="connsiteY164" fmla="*/ 47208 h 404005"/>
              <a:gd name="connsiteX165" fmla="*/ 6727774 w 9291332"/>
              <a:gd name="connsiteY165" fmla="*/ 8100 h 404005"/>
              <a:gd name="connsiteX166" fmla="*/ 6766882 w 9291332"/>
              <a:gd name="connsiteY166" fmla="*/ 8100 h 404005"/>
              <a:gd name="connsiteX167" fmla="*/ 6813295 w 9291332"/>
              <a:gd name="connsiteY167" fmla="*/ 54514 h 404005"/>
              <a:gd name="connsiteX168" fmla="*/ 6859709 w 9291332"/>
              <a:gd name="connsiteY168" fmla="*/ 8100 h 404005"/>
              <a:gd name="connsiteX169" fmla="*/ 6898816 w 9291332"/>
              <a:gd name="connsiteY169" fmla="*/ 8100 h 404005"/>
              <a:gd name="connsiteX170" fmla="*/ 6898816 w 9291332"/>
              <a:gd name="connsiteY170" fmla="*/ 47208 h 404005"/>
              <a:gd name="connsiteX171" fmla="*/ 6852403 w 9291332"/>
              <a:gd name="connsiteY171" fmla="*/ 93621 h 404005"/>
              <a:gd name="connsiteX172" fmla="*/ 7030059 w 9291332"/>
              <a:gd name="connsiteY172" fmla="*/ 271277 h 404005"/>
              <a:gd name="connsiteX173" fmla="*/ 7207715 w 9291332"/>
              <a:gd name="connsiteY173" fmla="*/ 93621 h 404005"/>
              <a:gd name="connsiteX174" fmla="*/ 7161301 w 9291332"/>
              <a:gd name="connsiteY174" fmla="*/ 47208 h 404005"/>
              <a:gd name="connsiteX175" fmla="*/ 7161301 w 9291332"/>
              <a:gd name="connsiteY175" fmla="*/ 8100 h 404005"/>
              <a:gd name="connsiteX176" fmla="*/ 7200409 w 9291332"/>
              <a:gd name="connsiteY176" fmla="*/ 8100 h 404005"/>
              <a:gd name="connsiteX177" fmla="*/ 7246822 w 9291332"/>
              <a:gd name="connsiteY177" fmla="*/ 54514 h 404005"/>
              <a:gd name="connsiteX178" fmla="*/ 7293236 w 9291332"/>
              <a:gd name="connsiteY178" fmla="*/ 8100 h 404005"/>
              <a:gd name="connsiteX179" fmla="*/ 7332343 w 9291332"/>
              <a:gd name="connsiteY179" fmla="*/ 8100 h 404005"/>
              <a:gd name="connsiteX180" fmla="*/ 7332343 w 9291332"/>
              <a:gd name="connsiteY180" fmla="*/ 47208 h 404005"/>
              <a:gd name="connsiteX181" fmla="*/ 7285930 w 9291332"/>
              <a:gd name="connsiteY181" fmla="*/ 93621 h 404005"/>
              <a:gd name="connsiteX182" fmla="*/ 7463586 w 9291332"/>
              <a:gd name="connsiteY182" fmla="*/ 271278 h 404005"/>
              <a:gd name="connsiteX183" fmla="*/ 7641243 w 9291332"/>
              <a:gd name="connsiteY183" fmla="*/ 93621 h 404005"/>
              <a:gd name="connsiteX184" fmla="*/ 7594829 w 9291332"/>
              <a:gd name="connsiteY184" fmla="*/ 47208 h 404005"/>
              <a:gd name="connsiteX185" fmla="*/ 7594829 w 9291332"/>
              <a:gd name="connsiteY185" fmla="*/ 8100 h 404005"/>
              <a:gd name="connsiteX186" fmla="*/ 7633937 w 9291332"/>
              <a:gd name="connsiteY186" fmla="*/ 8100 h 404005"/>
              <a:gd name="connsiteX187" fmla="*/ 7680350 w 9291332"/>
              <a:gd name="connsiteY187" fmla="*/ 54514 h 404005"/>
              <a:gd name="connsiteX188" fmla="*/ 7726764 w 9291332"/>
              <a:gd name="connsiteY188" fmla="*/ 8100 h 404005"/>
              <a:gd name="connsiteX189" fmla="*/ 7765871 w 9291332"/>
              <a:gd name="connsiteY189" fmla="*/ 8100 h 404005"/>
              <a:gd name="connsiteX190" fmla="*/ 7765871 w 9291332"/>
              <a:gd name="connsiteY190" fmla="*/ 47208 h 404005"/>
              <a:gd name="connsiteX191" fmla="*/ 7719458 w 9291332"/>
              <a:gd name="connsiteY191" fmla="*/ 93621 h 404005"/>
              <a:gd name="connsiteX192" fmla="*/ 7897114 w 9291332"/>
              <a:gd name="connsiteY192" fmla="*/ 271278 h 404005"/>
              <a:gd name="connsiteX193" fmla="*/ 8074770 w 9291332"/>
              <a:gd name="connsiteY193" fmla="*/ 93622 h 404005"/>
              <a:gd name="connsiteX194" fmla="*/ 8028356 w 9291332"/>
              <a:gd name="connsiteY194" fmla="*/ 47208 h 404005"/>
              <a:gd name="connsiteX195" fmla="*/ 8028356 w 9291332"/>
              <a:gd name="connsiteY195" fmla="*/ 8100 h 404005"/>
              <a:gd name="connsiteX196" fmla="*/ 8067463 w 9291332"/>
              <a:gd name="connsiteY196" fmla="*/ 8100 h 404005"/>
              <a:gd name="connsiteX197" fmla="*/ 8113877 w 9291332"/>
              <a:gd name="connsiteY197" fmla="*/ 54515 h 404005"/>
              <a:gd name="connsiteX198" fmla="*/ 8160292 w 9291332"/>
              <a:gd name="connsiteY198" fmla="*/ 8100 h 404005"/>
              <a:gd name="connsiteX199" fmla="*/ 8199399 w 9291332"/>
              <a:gd name="connsiteY199" fmla="*/ 8100 h 404005"/>
              <a:gd name="connsiteX200" fmla="*/ 8199399 w 9291332"/>
              <a:gd name="connsiteY200" fmla="*/ 47208 h 404005"/>
              <a:gd name="connsiteX201" fmla="*/ 8152985 w 9291332"/>
              <a:gd name="connsiteY201" fmla="*/ 93622 h 404005"/>
              <a:gd name="connsiteX202" fmla="*/ 8330641 w 9291332"/>
              <a:gd name="connsiteY202" fmla="*/ 271278 h 404005"/>
              <a:gd name="connsiteX203" fmla="*/ 8508298 w 9291332"/>
              <a:gd name="connsiteY203" fmla="*/ 93621 h 404005"/>
              <a:gd name="connsiteX204" fmla="*/ 8461884 w 9291332"/>
              <a:gd name="connsiteY204" fmla="*/ 47208 h 404005"/>
              <a:gd name="connsiteX205" fmla="*/ 8461884 w 9291332"/>
              <a:gd name="connsiteY205" fmla="*/ 8100 h 404005"/>
              <a:gd name="connsiteX206" fmla="*/ 8500991 w 9291332"/>
              <a:gd name="connsiteY206" fmla="*/ 8100 h 404005"/>
              <a:gd name="connsiteX207" fmla="*/ 8547405 w 9291332"/>
              <a:gd name="connsiteY207" fmla="*/ 54514 h 404005"/>
              <a:gd name="connsiteX208" fmla="*/ 8593819 w 9291332"/>
              <a:gd name="connsiteY208" fmla="*/ 8100 h 404005"/>
              <a:gd name="connsiteX209" fmla="*/ 8632926 w 9291332"/>
              <a:gd name="connsiteY209" fmla="*/ 8100 h 404005"/>
              <a:gd name="connsiteX210" fmla="*/ 8632926 w 9291332"/>
              <a:gd name="connsiteY210" fmla="*/ 47208 h 404005"/>
              <a:gd name="connsiteX211" fmla="*/ 8586512 w 9291332"/>
              <a:gd name="connsiteY211" fmla="*/ 93621 h 404005"/>
              <a:gd name="connsiteX212" fmla="*/ 8764169 w 9291332"/>
              <a:gd name="connsiteY212" fmla="*/ 271278 h 404005"/>
              <a:gd name="connsiteX213" fmla="*/ 8941833 w 9291332"/>
              <a:gd name="connsiteY213" fmla="*/ 93614 h 404005"/>
              <a:gd name="connsiteX214" fmla="*/ 8895427 w 9291332"/>
              <a:gd name="connsiteY214" fmla="*/ 47208 h 404005"/>
              <a:gd name="connsiteX215" fmla="*/ 8895427 w 9291332"/>
              <a:gd name="connsiteY215" fmla="*/ 8100 h 404005"/>
              <a:gd name="connsiteX216" fmla="*/ 8934534 w 9291332"/>
              <a:gd name="connsiteY216" fmla="*/ 8100 h 404005"/>
              <a:gd name="connsiteX217" fmla="*/ 8980940 w 9291332"/>
              <a:gd name="connsiteY217" fmla="*/ 54507 h 404005"/>
              <a:gd name="connsiteX218" fmla="*/ 9027347 w 9291332"/>
              <a:gd name="connsiteY218" fmla="*/ 8100 h 404005"/>
              <a:gd name="connsiteX219" fmla="*/ 9066454 w 9291332"/>
              <a:gd name="connsiteY219" fmla="*/ 8100 h 404005"/>
              <a:gd name="connsiteX220" fmla="*/ 9066454 w 9291332"/>
              <a:gd name="connsiteY220" fmla="*/ 47208 h 404005"/>
              <a:gd name="connsiteX221" fmla="*/ 9020048 w 9291332"/>
              <a:gd name="connsiteY221" fmla="*/ 93614 h 404005"/>
              <a:gd name="connsiteX222" fmla="*/ 9283233 w 9291332"/>
              <a:gd name="connsiteY222" fmla="*/ 356799 h 404005"/>
              <a:gd name="connsiteX223" fmla="*/ 9283233 w 9291332"/>
              <a:gd name="connsiteY223" fmla="*/ 395906 h 404005"/>
              <a:gd name="connsiteX224" fmla="*/ 9244126 w 9291332"/>
              <a:gd name="connsiteY224" fmla="*/ 395906 h 404005"/>
              <a:gd name="connsiteX225" fmla="*/ 8980940 w 9291332"/>
              <a:gd name="connsiteY225" fmla="*/ 132721 h 404005"/>
              <a:gd name="connsiteX226" fmla="*/ 8803276 w 9291332"/>
              <a:gd name="connsiteY226" fmla="*/ 310385 h 404005"/>
              <a:gd name="connsiteX227" fmla="*/ 8849690 w 9291332"/>
              <a:gd name="connsiteY227" fmla="*/ 356799 h 404005"/>
              <a:gd name="connsiteX228" fmla="*/ 8849690 w 9291332"/>
              <a:gd name="connsiteY228" fmla="*/ 395906 h 404005"/>
              <a:gd name="connsiteX229" fmla="*/ 8810583 w 9291332"/>
              <a:gd name="connsiteY229" fmla="*/ 395906 h 404005"/>
              <a:gd name="connsiteX230" fmla="*/ 8764169 w 9291332"/>
              <a:gd name="connsiteY230" fmla="*/ 349492 h 404005"/>
              <a:gd name="connsiteX231" fmla="*/ 8717755 w 9291332"/>
              <a:gd name="connsiteY231" fmla="*/ 395906 h 404005"/>
              <a:gd name="connsiteX232" fmla="*/ 8678648 w 9291332"/>
              <a:gd name="connsiteY232" fmla="*/ 395906 h 404005"/>
              <a:gd name="connsiteX233" fmla="*/ 8678648 w 9291332"/>
              <a:gd name="connsiteY233" fmla="*/ 356799 h 404005"/>
              <a:gd name="connsiteX234" fmla="*/ 8725062 w 9291332"/>
              <a:gd name="connsiteY234" fmla="*/ 310385 h 404005"/>
              <a:gd name="connsiteX235" fmla="*/ 8547405 w 9291332"/>
              <a:gd name="connsiteY235" fmla="*/ 132729 h 404005"/>
              <a:gd name="connsiteX236" fmla="*/ 8369748 w 9291332"/>
              <a:gd name="connsiteY236" fmla="*/ 310385 h 404005"/>
              <a:gd name="connsiteX237" fmla="*/ 8416162 w 9291332"/>
              <a:gd name="connsiteY237" fmla="*/ 356799 h 404005"/>
              <a:gd name="connsiteX238" fmla="*/ 8416162 w 9291332"/>
              <a:gd name="connsiteY238" fmla="*/ 395906 h 404005"/>
              <a:gd name="connsiteX239" fmla="*/ 8377055 w 9291332"/>
              <a:gd name="connsiteY239" fmla="*/ 395906 h 404005"/>
              <a:gd name="connsiteX240" fmla="*/ 8330641 w 9291332"/>
              <a:gd name="connsiteY240" fmla="*/ 349492 h 404005"/>
              <a:gd name="connsiteX241" fmla="*/ 8284227 w 9291332"/>
              <a:gd name="connsiteY241" fmla="*/ 395906 h 404005"/>
              <a:gd name="connsiteX242" fmla="*/ 8245120 w 9291332"/>
              <a:gd name="connsiteY242" fmla="*/ 395906 h 404005"/>
              <a:gd name="connsiteX243" fmla="*/ 8245120 w 9291332"/>
              <a:gd name="connsiteY243" fmla="*/ 356799 h 404005"/>
              <a:gd name="connsiteX244" fmla="*/ 8291534 w 9291332"/>
              <a:gd name="connsiteY244" fmla="*/ 310385 h 404005"/>
              <a:gd name="connsiteX245" fmla="*/ 8113878 w 9291332"/>
              <a:gd name="connsiteY245" fmla="*/ 132729 h 404005"/>
              <a:gd name="connsiteX246" fmla="*/ 7936222 w 9291332"/>
              <a:gd name="connsiteY246" fmla="*/ 310385 h 404005"/>
              <a:gd name="connsiteX247" fmla="*/ 7982635 w 9291332"/>
              <a:gd name="connsiteY247" fmla="*/ 356799 h 404005"/>
              <a:gd name="connsiteX248" fmla="*/ 7982635 w 9291332"/>
              <a:gd name="connsiteY248" fmla="*/ 395906 h 404005"/>
              <a:gd name="connsiteX249" fmla="*/ 7943528 w 9291332"/>
              <a:gd name="connsiteY249" fmla="*/ 395906 h 404005"/>
              <a:gd name="connsiteX250" fmla="*/ 7897114 w 9291332"/>
              <a:gd name="connsiteY250" fmla="*/ 349493 h 404005"/>
              <a:gd name="connsiteX251" fmla="*/ 7850701 w 9291332"/>
              <a:gd name="connsiteY251" fmla="*/ 395906 h 404005"/>
              <a:gd name="connsiteX252" fmla="*/ 7811593 w 9291332"/>
              <a:gd name="connsiteY252" fmla="*/ 395906 h 404005"/>
              <a:gd name="connsiteX253" fmla="*/ 7811593 w 9291332"/>
              <a:gd name="connsiteY253" fmla="*/ 356799 h 404005"/>
              <a:gd name="connsiteX254" fmla="*/ 7858007 w 9291332"/>
              <a:gd name="connsiteY254" fmla="*/ 310385 h 404005"/>
              <a:gd name="connsiteX255" fmla="*/ 7680350 w 9291332"/>
              <a:gd name="connsiteY255" fmla="*/ 132729 h 404005"/>
              <a:gd name="connsiteX256" fmla="*/ 7502694 w 9291332"/>
              <a:gd name="connsiteY256" fmla="*/ 310385 h 404005"/>
              <a:gd name="connsiteX257" fmla="*/ 7549107 w 9291332"/>
              <a:gd name="connsiteY257" fmla="*/ 356799 h 404005"/>
              <a:gd name="connsiteX258" fmla="*/ 7549107 w 9291332"/>
              <a:gd name="connsiteY258" fmla="*/ 395906 h 404005"/>
              <a:gd name="connsiteX259" fmla="*/ 7510000 w 9291332"/>
              <a:gd name="connsiteY259" fmla="*/ 395906 h 404005"/>
              <a:gd name="connsiteX260" fmla="*/ 7463586 w 9291332"/>
              <a:gd name="connsiteY260" fmla="*/ 349493 h 404005"/>
              <a:gd name="connsiteX261" fmla="*/ 7417173 w 9291332"/>
              <a:gd name="connsiteY261" fmla="*/ 395906 h 404005"/>
              <a:gd name="connsiteX262" fmla="*/ 7378065 w 9291332"/>
              <a:gd name="connsiteY262" fmla="*/ 395906 h 404005"/>
              <a:gd name="connsiteX263" fmla="*/ 7378065 w 9291332"/>
              <a:gd name="connsiteY263" fmla="*/ 356799 h 404005"/>
              <a:gd name="connsiteX264" fmla="*/ 7424479 w 9291332"/>
              <a:gd name="connsiteY264" fmla="*/ 310385 h 404005"/>
              <a:gd name="connsiteX265" fmla="*/ 7246822 w 9291332"/>
              <a:gd name="connsiteY265" fmla="*/ 132729 h 404005"/>
              <a:gd name="connsiteX266" fmla="*/ 7069166 w 9291332"/>
              <a:gd name="connsiteY266" fmla="*/ 310385 h 404005"/>
              <a:gd name="connsiteX267" fmla="*/ 7115580 w 9291332"/>
              <a:gd name="connsiteY267" fmla="*/ 356799 h 404005"/>
              <a:gd name="connsiteX268" fmla="*/ 7115580 w 9291332"/>
              <a:gd name="connsiteY268" fmla="*/ 395906 h 404005"/>
              <a:gd name="connsiteX269" fmla="*/ 7076473 w 9291332"/>
              <a:gd name="connsiteY269" fmla="*/ 395906 h 404005"/>
              <a:gd name="connsiteX270" fmla="*/ 7030059 w 9291332"/>
              <a:gd name="connsiteY270" fmla="*/ 349492 h 404005"/>
              <a:gd name="connsiteX271" fmla="*/ 6983645 w 9291332"/>
              <a:gd name="connsiteY271" fmla="*/ 395906 h 404005"/>
              <a:gd name="connsiteX272" fmla="*/ 6944537 w 9291332"/>
              <a:gd name="connsiteY272" fmla="*/ 395906 h 404005"/>
              <a:gd name="connsiteX273" fmla="*/ 6944537 w 9291332"/>
              <a:gd name="connsiteY273" fmla="*/ 356799 h 404005"/>
              <a:gd name="connsiteX274" fmla="*/ 6990951 w 9291332"/>
              <a:gd name="connsiteY274" fmla="*/ 310385 h 404005"/>
              <a:gd name="connsiteX275" fmla="*/ 6813295 w 9291332"/>
              <a:gd name="connsiteY275" fmla="*/ 132729 h 404005"/>
              <a:gd name="connsiteX276" fmla="*/ 6635639 w 9291332"/>
              <a:gd name="connsiteY276" fmla="*/ 310385 h 404005"/>
              <a:gd name="connsiteX277" fmla="*/ 6682052 w 9291332"/>
              <a:gd name="connsiteY277" fmla="*/ 356799 h 404005"/>
              <a:gd name="connsiteX278" fmla="*/ 6682052 w 9291332"/>
              <a:gd name="connsiteY278" fmla="*/ 395906 h 404005"/>
              <a:gd name="connsiteX279" fmla="*/ 6642945 w 9291332"/>
              <a:gd name="connsiteY279" fmla="*/ 395906 h 404005"/>
              <a:gd name="connsiteX280" fmla="*/ 6596531 w 9291332"/>
              <a:gd name="connsiteY280" fmla="*/ 349493 h 404005"/>
              <a:gd name="connsiteX281" fmla="*/ 6550118 w 9291332"/>
              <a:gd name="connsiteY281" fmla="*/ 395906 h 404005"/>
              <a:gd name="connsiteX282" fmla="*/ 6511010 w 9291332"/>
              <a:gd name="connsiteY282" fmla="*/ 395906 h 404005"/>
              <a:gd name="connsiteX283" fmla="*/ 6511010 w 9291332"/>
              <a:gd name="connsiteY283" fmla="*/ 356799 h 404005"/>
              <a:gd name="connsiteX284" fmla="*/ 6557424 w 9291332"/>
              <a:gd name="connsiteY284" fmla="*/ 310385 h 404005"/>
              <a:gd name="connsiteX285" fmla="*/ 6379767 w 9291332"/>
              <a:gd name="connsiteY285" fmla="*/ 132729 h 404005"/>
              <a:gd name="connsiteX286" fmla="*/ 6202111 w 9291332"/>
              <a:gd name="connsiteY286" fmla="*/ 310385 h 404005"/>
              <a:gd name="connsiteX287" fmla="*/ 6248524 w 9291332"/>
              <a:gd name="connsiteY287" fmla="*/ 356799 h 404005"/>
              <a:gd name="connsiteX288" fmla="*/ 6248524 w 9291332"/>
              <a:gd name="connsiteY288" fmla="*/ 395906 h 404005"/>
              <a:gd name="connsiteX289" fmla="*/ 6209417 w 9291332"/>
              <a:gd name="connsiteY289" fmla="*/ 395906 h 404005"/>
              <a:gd name="connsiteX290" fmla="*/ 6163003 w 9291332"/>
              <a:gd name="connsiteY290" fmla="*/ 349493 h 404005"/>
              <a:gd name="connsiteX291" fmla="*/ 6116590 w 9291332"/>
              <a:gd name="connsiteY291" fmla="*/ 395906 h 404005"/>
              <a:gd name="connsiteX292" fmla="*/ 6077482 w 9291332"/>
              <a:gd name="connsiteY292" fmla="*/ 395906 h 404005"/>
              <a:gd name="connsiteX293" fmla="*/ 6077482 w 9291332"/>
              <a:gd name="connsiteY293" fmla="*/ 356799 h 404005"/>
              <a:gd name="connsiteX294" fmla="*/ 6123896 w 9291332"/>
              <a:gd name="connsiteY294" fmla="*/ 310385 h 404005"/>
              <a:gd name="connsiteX295" fmla="*/ 5946240 w 9291332"/>
              <a:gd name="connsiteY295" fmla="*/ 132729 h 404005"/>
              <a:gd name="connsiteX296" fmla="*/ 5768584 w 9291332"/>
              <a:gd name="connsiteY296" fmla="*/ 310385 h 404005"/>
              <a:gd name="connsiteX297" fmla="*/ 5814997 w 9291332"/>
              <a:gd name="connsiteY297" fmla="*/ 356799 h 404005"/>
              <a:gd name="connsiteX298" fmla="*/ 5814997 w 9291332"/>
              <a:gd name="connsiteY298" fmla="*/ 395906 h 404005"/>
              <a:gd name="connsiteX299" fmla="*/ 5775890 w 9291332"/>
              <a:gd name="connsiteY299" fmla="*/ 395906 h 404005"/>
              <a:gd name="connsiteX300" fmla="*/ 5729476 w 9291332"/>
              <a:gd name="connsiteY300" fmla="*/ 349493 h 404005"/>
              <a:gd name="connsiteX301" fmla="*/ 5683063 w 9291332"/>
              <a:gd name="connsiteY301" fmla="*/ 395906 h 404005"/>
              <a:gd name="connsiteX302" fmla="*/ 5643955 w 9291332"/>
              <a:gd name="connsiteY302" fmla="*/ 395906 h 404005"/>
              <a:gd name="connsiteX303" fmla="*/ 5643955 w 9291332"/>
              <a:gd name="connsiteY303" fmla="*/ 356799 h 404005"/>
              <a:gd name="connsiteX304" fmla="*/ 5690369 w 9291332"/>
              <a:gd name="connsiteY304" fmla="*/ 310385 h 404005"/>
              <a:gd name="connsiteX305" fmla="*/ 5512712 w 9291332"/>
              <a:gd name="connsiteY305" fmla="*/ 132729 h 404005"/>
              <a:gd name="connsiteX306" fmla="*/ 5335056 w 9291332"/>
              <a:gd name="connsiteY306" fmla="*/ 310385 h 404005"/>
              <a:gd name="connsiteX307" fmla="*/ 5381469 w 9291332"/>
              <a:gd name="connsiteY307" fmla="*/ 356799 h 404005"/>
              <a:gd name="connsiteX308" fmla="*/ 5381469 w 9291332"/>
              <a:gd name="connsiteY308" fmla="*/ 395906 h 404005"/>
              <a:gd name="connsiteX309" fmla="*/ 5342362 w 9291332"/>
              <a:gd name="connsiteY309" fmla="*/ 395906 h 404005"/>
              <a:gd name="connsiteX310" fmla="*/ 5295948 w 9291332"/>
              <a:gd name="connsiteY310" fmla="*/ 349493 h 404005"/>
              <a:gd name="connsiteX311" fmla="*/ 5249535 w 9291332"/>
              <a:gd name="connsiteY311" fmla="*/ 395906 h 404005"/>
              <a:gd name="connsiteX312" fmla="*/ 5210427 w 9291332"/>
              <a:gd name="connsiteY312" fmla="*/ 395906 h 404005"/>
              <a:gd name="connsiteX313" fmla="*/ 5210427 w 9291332"/>
              <a:gd name="connsiteY313" fmla="*/ 356799 h 404005"/>
              <a:gd name="connsiteX314" fmla="*/ 5256841 w 9291332"/>
              <a:gd name="connsiteY314" fmla="*/ 310385 h 404005"/>
              <a:gd name="connsiteX315" fmla="*/ 5079184 w 9291332"/>
              <a:gd name="connsiteY315" fmla="*/ 132729 h 404005"/>
              <a:gd name="connsiteX316" fmla="*/ 4901528 w 9291332"/>
              <a:gd name="connsiteY316" fmla="*/ 310385 h 404005"/>
              <a:gd name="connsiteX317" fmla="*/ 4947942 w 9291332"/>
              <a:gd name="connsiteY317" fmla="*/ 356799 h 404005"/>
              <a:gd name="connsiteX318" fmla="*/ 4947942 w 9291332"/>
              <a:gd name="connsiteY318" fmla="*/ 395906 h 404005"/>
              <a:gd name="connsiteX319" fmla="*/ 4908835 w 9291332"/>
              <a:gd name="connsiteY319" fmla="*/ 395906 h 404005"/>
              <a:gd name="connsiteX320" fmla="*/ 4862421 w 9291332"/>
              <a:gd name="connsiteY320" fmla="*/ 349492 h 404005"/>
              <a:gd name="connsiteX321" fmla="*/ 4816007 w 9291332"/>
              <a:gd name="connsiteY321" fmla="*/ 395906 h 404005"/>
              <a:gd name="connsiteX322" fmla="*/ 4776899 w 9291332"/>
              <a:gd name="connsiteY322" fmla="*/ 395906 h 404005"/>
              <a:gd name="connsiteX323" fmla="*/ 4776899 w 9291332"/>
              <a:gd name="connsiteY323" fmla="*/ 356799 h 404005"/>
              <a:gd name="connsiteX324" fmla="*/ 4823313 w 9291332"/>
              <a:gd name="connsiteY324" fmla="*/ 310385 h 404005"/>
              <a:gd name="connsiteX325" fmla="*/ 4645657 w 9291332"/>
              <a:gd name="connsiteY325" fmla="*/ 132729 h 404005"/>
              <a:gd name="connsiteX326" fmla="*/ 4468001 w 9291332"/>
              <a:gd name="connsiteY326" fmla="*/ 310385 h 404005"/>
              <a:gd name="connsiteX327" fmla="*/ 4514414 w 9291332"/>
              <a:gd name="connsiteY327" fmla="*/ 356799 h 404005"/>
              <a:gd name="connsiteX328" fmla="*/ 4514414 w 9291332"/>
              <a:gd name="connsiteY328" fmla="*/ 395906 h 404005"/>
              <a:gd name="connsiteX329" fmla="*/ 4475307 w 9291332"/>
              <a:gd name="connsiteY329" fmla="*/ 395906 h 404005"/>
              <a:gd name="connsiteX330" fmla="*/ 4428893 w 9291332"/>
              <a:gd name="connsiteY330" fmla="*/ 349493 h 404005"/>
              <a:gd name="connsiteX331" fmla="*/ 4382480 w 9291332"/>
              <a:gd name="connsiteY331" fmla="*/ 395906 h 404005"/>
              <a:gd name="connsiteX332" fmla="*/ 4343372 w 9291332"/>
              <a:gd name="connsiteY332" fmla="*/ 395906 h 404005"/>
              <a:gd name="connsiteX333" fmla="*/ 4343372 w 9291332"/>
              <a:gd name="connsiteY333" fmla="*/ 356799 h 404005"/>
              <a:gd name="connsiteX334" fmla="*/ 4389786 w 9291332"/>
              <a:gd name="connsiteY334" fmla="*/ 310385 h 404005"/>
              <a:gd name="connsiteX335" fmla="*/ 4212129 w 9291332"/>
              <a:gd name="connsiteY335" fmla="*/ 132729 h 404005"/>
              <a:gd name="connsiteX336" fmla="*/ 4034473 w 9291332"/>
              <a:gd name="connsiteY336" fmla="*/ 310385 h 404005"/>
              <a:gd name="connsiteX337" fmla="*/ 4080886 w 9291332"/>
              <a:gd name="connsiteY337" fmla="*/ 356799 h 404005"/>
              <a:gd name="connsiteX338" fmla="*/ 4080886 w 9291332"/>
              <a:gd name="connsiteY338" fmla="*/ 395906 h 404005"/>
              <a:gd name="connsiteX339" fmla="*/ 4041779 w 9291332"/>
              <a:gd name="connsiteY339" fmla="*/ 395906 h 404005"/>
              <a:gd name="connsiteX340" fmla="*/ 3995365 w 9291332"/>
              <a:gd name="connsiteY340" fmla="*/ 349493 h 404005"/>
              <a:gd name="connsiteX341" fmla="*/ 3948952 w 9291332"/>
              <a:gd name="connsiteY341" fmla="*/ 395906 h 404005"/>
              <a:gd name="connsiteX342" fmla="*/ 3909844 w 9291332"/>
              <a:gd name="connsiteY342" fmla="*/ 395906 h 404005"/>
              <a:gd name="connsiteX343" fmla="*/ 3909844 w 9291332"/>
              <a:gd name="connsiteY343" fmla="*/ 356799 h 404005"/>
              <a:gd name="connsiteX344" fmla="*/ 3956258 w 9291332"/>
              <a:gd name="connsiteY344" fmla="*/ 310385 h 404005"/>
              <a:gd name="connsiteX345" fmla="*/ 3778602 w 9291332"/>
              <a:gd name="connsiteY345" fmla="*/ 132729 h 404005"/>
              <a:gd name="connsiteX346" fmla="*/ 3600946 w 9291332"/>
              <a:gd name="connsiteY346" fmla="*/ 310385 h 404005"/>
              <a:gd name="connsiteX347" fmla="*/ 3647359 w 9291332"/>
              <a:gd name="connsiteY347" fmla="*/ 356798 h 404005"/>
              <a:gd name="connsiteX348" fmla="*/ 3647359 w 9291332"/>
              <a:gd name="connsiteY348" fmla="*/ 395905 h 404005"/>
              <a:gd name="connsiteX349" fmla="*/ 3608252 w 9291332"/>
              <a:gd name="connsiteY349" fmla="*/ 395905 h 404005"/>
              <a:gd name="connsiteX350" fmla="*/ 3561839 w 9291332"/>
              <a:gd name="connsiteY350" fmla="*/ 349492 h 404005"/>
              <a:gd name="connsiteX351" fmla="*/ 3515425 w 9291332"/>
              <a:gd name="connsiteY351" fmla="*/ 395906 h 404005"/>
              <a:gd name="connsiteX352" fmla="*/ 3476318 w 9291332"/>
              <a:gd name="connsiteY352" fmla="*/ 395906 h 404005"/>
              <a:gd name="connsiteX353" fmla="*/ 3476318 w 9291332"/>
              <a:gd name="connsiteY353" fmla="*/ 356799 h 404005"/>
              <a:gd name="connsiteX354" fmla="*/ 3522731 w 9291332"/>
              <a:gd name="connsiteY354" fmla="*/ 310385 h 404005"/>
              <a:gd name="connsiteX355" fmla="*/ 3345075 w 9291332"/>
              <a:gd name="connsiteY355" fmla="*/ 132728 h 404005"/>
              <a:gd name="connsiteX356" fmla="*/ 3167418 w 9291332"/>
              <a:gd name="connsiteY356" fmla="*/ 310384 h 404005"/>
              <a:gd name="connsiteX357" fmla="*/ 3213832 w 9291332"/>
              <a:gd name="connsiteY357" fmla="*/ 356798 h 404005"/>
              <a:gd name="connsiteX358" fmla="*/ 3213832 w 9291332"/>
              <a:gd name="connsiteY358" fmla="*/ 395905 h 404005"/>
              <a:gd name="connsiteX359" fmla="*/ 3174724 w 9291332"/>
              <a:gd name="connsiteY359" fmla="*/ 395905 h 404005"/>
              <a:gd name="connsiteX360" fmla="*/ 3128311 w 9291332"/>
              <a:gd name="connsiteY360" fmla="*/ 349492 h 404005"/>
              <a:gd name="connsiteX361" fmla="*/ 3081898 w 9291332"/>
              <a:gd name="connsiteY361" fmla="*/ 395905 h 404005"/>
              <a:gd name="connsiteX362" fmla="*/ 3042790 w 9291332"/>
              <a:gd name="connsiteY362" fmla="*/ 395905 h 404005"/>
              <a:gd name="connsiteX363" fmla="*/ 3042790 w 9291332"/>
              <a:gd name="connsiteY363" fmla="*/ 356798 h 404005"/>
              <a:gd name="connsiteX364" fmla="*/ 3089204 w 9291332"/>
              <a:gd name="connsiteY364" fmla="*/ 310384 h 404005"/>
              <a:gd name="connsiteX365" fmla="*/ 2911547 w 9291332"/>
              <a:gd name="connsiteY365" fmla="*/ 132728 h 404005"/>
              <a:gd name="connsiteX366" fmla="*/ 2733891 w 9291332"/>
              <a:gd name="connsiteY366" fmla="*/ 310384 h 404005"/>
              <a:gd name="connsiteX367" fmla="*/ 2780305 w 9291332"/>
              <a:gd name="connsiteY367" fmla="*/ 356798 h 404005"/>
              <a:gd name="connsiteX368" fmla="*/ 2780305 w 9291332"/>
              <a:gd name="connsiteY368" fmla="*/ 395905 h 404005"/>
              <a:gd name="connsiteX369" fmla="*/ 2741199 w 9291332"/>
              <a:gd name="connsiteY369" fmla="*/ 395905 h 404005"/>
              <a:gd name="connsiteX370" fmla="*/ 2694784 w 9291332"/>
              <a:gd name="connsiteY370" fmla="*/ 349491 h 404005"/>
              <a:gd name="connsiteX371" fmla="*/ 2648370 w 9291332"/>
              <a:gd name="connsiteY371" fmla="*/ 395905 h 404005"/>
              <a:gd name="connsiteX372" fmla="*/ 2609263 w 9291332"/>
              <a:gd name="connsiteY372" fmla="*/ 395905 h 404005"/>
              <a:gd name="connsiteX373" fmla="*/ 2609263 w 9291332"/>
              <a:gd name="connsiteY373" fmla="*/ 356798 h 404005"/>
              <a:gd name="connsiteX374" fmla="*/ 2655677 w 9291332"/>
              <a:gd name="connsiteY374" fmla="*/ 310384 h 404005"/>
              <a:gd name="connsiteX375" fmla="*/ 2478021 w 9291332"/>
              <a:gd name="connsiteY375" fmla="*/ 132728 h 404005"/>
              <a:gd name="connsiteX376" fmla="*/ 2300364 w 9291332"/>
              <a:gd name="connsiteY376" fmla="*/ 310384 h 404005"/>
              <a:gd name="connsiteX377" fmla="*/ 2346778 w 9291332"/>
              <a:gd name="connsiteY377" fmla="*/ 356798 h 404005"/>
              <a:gd name="connsiteX378" fmla="*/ 2346778 w 9291332"/>
              <a:gd name="connsiteY378" fmla="*/ 395905 h 404005"/>
              <a:gd name="connsiteX379" fmla="*/ 2307671 w 9291332"/>
              <a:gd name="connsiteY379" fmla="*/ 395905 h 404005"/>
              <a:gd name="connsiteX380" fmla="*/ 2261257 w 9291332"/>
              <a:gd name="connsiteY380" fmla="*/ 349492 h 404005"/>
              <a:gd name="connsiteX381" fmla="*/ 2214844 w 9291332"/>
              <a:gd name="connsiteY381" fmla="*/ 395905 h 404005"/>
              <a:gd name="connsiteX382" fmla="*/ 2175737 w 9291332"/>
              <a:gd name="connsiteY382" fmla="*/ 395905 h 404005"/>
              <a:gd name="connsiteX383" fmla="*/ 2175737 w 9291332"/>
              <a:gd name="connsiteY383" fmla="*/ 356798 h 404005"/>
              <a:gd name="connsiteX384" fmla="*/ 2222150 w 9291332"/>
              <a:gd name="connsiteY384" fmla="*/ 310384 h 404005"/>
              <a:gd name="connsiteX385" fmla="*/ 2044494 w 9291332"/>
              <a:gd name="connsiteY385" fmla="*/ 132728 h 404005"/>
              <a:gd name="connsiteX386" fmla="*/ 1866837 w 9291332"/>
              <a:gd name="connsiteY386" fmla="*/ 310384 h 404005"/>
              <a:gd name="connsiteX387" fmla="*/ 1913251 w 9291332"/>
              <a:gd name="connsiteY387" fmla="*/ 356798 h 404005"/>
              <a:gd name="connsiteX388" fmla="*/ 1913251 w 9291332"/>
              <a:gd name="connsiteY388" fmla="*/ 395905 h 404005"/>
              <a:gd name="connsiteX389" fmla="*/ 1874144 w 9291332"/>
              <a:gd name="connsiteY389" fmla="*/ 395905 h 404005"/>
              <a:gd name="connsiteX390" fmla="*/ 1827729 w 9291332"/>
              <a:gd name="connsiteY390" fmla="*/ 349492 h 404005"/>
              <a:gd name="connsiteX391" fmla="*/ 1781316 w 9291332"/>
              <a:gd name="connsiteY391" fmla="*/ 395905 h 404005"/>
              <a:gd name="connsiteX392" fmla="*/ 1742209 w 9291332"/>
              <a:gd name="connsiteY392" fmla="*/ 395905 h 404005"/>
              <a:gd name="connsiteX393" fmla="*/ 1742209 w 9291332"/>
              <a:gd name="connsiteY393" fmla="*/ 356798 h 404005"/>
              <a:gd name="connsiteX394" fmla="*/ 1788621 w 9291332"/>
              <a:gd name="connsiteY394" fmla="*/ 310384 h 404005"/>
              <a:gd name="connsiteX395" fmla="*/ 1610966 w 9291332"/>
              <a:gd name="connsiteY395" fmla="*/ 132728 h 404005"/>
              <a:gd name="connsiteX396" fmla="*/ 1433310 w 9291332"/>
              <a:gd name="connsiteY396" fmla="*/ 310384 h 404005"/>
              <a:gd name="connsiteX397" fmla="*/ 1479724 w 9291332"/>
              <a:gd name="connsiteY397" fmla="*/ 356798 h 404005"/>
              <a:gd name="connsiteX398" fmla="*/ 1479724 w 9291332"/>
              <a:gd name="connsiteY398" fmla="*/ 395905 h 404005"/>
              <a:gd name="connsiteX399" fmla="*/ 1440617 w 9291332"/>
              <a:gd name="connsiteY399" fmla="*/ 395905 h 404005"/>
              <a:gd name="connsiteX400" fmla="*/ 1394203 w 9291332"/>
              <a:gd name="connsiteY400" fmla="*/ 349492 h 404005"/>
              <a:gd name="connsiteX401" fmla="*/ 1347789 w 9291332"/>
              <a:gd name="connsiteY401" fmla="*/ 395905 h 404005"/>
              <a:gd name="connsiteX402" fmla="*/ 1308682 w 9291332"/>
              <a:gd name="connsiteY402" fmla="*/ 395905 h 404005"/>
              <a:gd name="connsiteX403" fmla="*/ 1308682 w 9291332"/>
              <a:gd name="connsiteY403" fmla="*/ 356798 h 404005"/>
              <a:gd name="connsiteX404" fmla="*/ 1355095 w 9291332"/>
              <a:gd name="connsiteY404" fmla="*/ 310384 h 404005"/>
              <a:gd name="connsiteX405" fmla="*/ 1177439 w 9291332"/>
              <a:gd name="connsiteY405" fmla="*/ 132728 h 404005"/>
              <a:gd name="connsiteX406" fmla="*/ 999782 w 9291332"/>
              <a:gd name="connsiteY406" fmla="*/ 310384 h 404005"/>
              <a:gd name="connsiteX407" fmla="*/ 1046196 w 9291332"/>
              <a:gd name="connsiteY407" fmla="*/ 356798 h 404005"/>
              <a:gd name="connsiteX408" fmla="*/ 1046196 w 9291332"/>
              <a:gd name="connsiteY408" fmla="*/ 395905 h 404005"/>
              <a:gd name="connsiteX409" fmla="*/ 1007089 w 9291332"/>
              <a:gd name="connsiteY409" fmla="*/ 395905 h 404005"/>
              <a:gd name="connsiteX410" fmla="*/ 960675 w 9291332"/>
              <a:gd name="connsiteY410" fmla="*/ 349492 h 404005"/>
              <a:gd name="connsiteX411" fmla="*/ 914262 w 9291332"/>
              <a:gd name="connsiteY411" fmla="*/ 395905 h 404005"/>
              <a:gd name="connsiteX412" fmla="*/ 875155 w 9291332"/>
              <a:gd name="connsiteY412" fmla="*/ 395905 h 404005"/>
              <a:gd name="connsiteX413" fmla="*/ 875155 w 9291332"/>
              <a:gd name="connsiteY413" fmla="*/ 356798 h 404005"/>
              <a:gd name="connsiteX414" fmla="*/ 921568 w 9291332"/>
              <a:gd name="connsiteY414" fmla="*/ 310384 h 404005"/>
              <a:gd name="connsiteX415" fmla="*/ 743912 w 9291332"/>
              <a:gd name="connsiteY415" fmla="*/ 132728 h 404005"/>
              <a:gd name="connsiteX416" fmla="*/ 566255 w 9291332"/>
              <a:gd name="connsiteY416" fmla="*/ 310384 h 404005"/>
              <a:gd name="connsiteX417" fmla="*/ 612669 w 9291332"/>
              <a:gd name="connsiteY417" fmla="*/ 356798 h 404005"/>
              <a:gd name="connsiteX418" fmla="*/ 612669 w 9291332"/>
              <a:gd name="connsiteY418" fmla="*/ 395905 h 404005"/>
              <a:gd name="connsiteX419" fmla="*/ 573562 w 9291332"/>
              <a:gd name="connsiteY419" fmla="*/ 395905 h 404005"/>
              <a:gd name="connsiteX420" fmla="*/ 527148 w 9291332"/>
              <a:gd name="connsiteY420" fmla="*/ 349491 h 404005"/>
              <a:gd name="connsiteX421" fmla="*/ 480734 w 9291332"/>
              <a:gd name="connsiteY421" fmla="*/ 395905 h 404005"/>
              <a:gd name="connsiteX422" fmla="*/ 441627 w 9291332"/>
              <a:gd name="connsiteY422" fmla="*/ 395905 h 404005"/>
              <a:gd name="connsiteX423" fmla="*/ 441627 w 9291332"/>
              <a:gd name="connsiteY423" fmla="*/ 356798 h 404005"/>
              <a:gd name="connsiteX424" fmla="*/ 488041 w 9291332"/>
              <a:gd name="connsiteY424" fmla="*/ 310384 h 404005"/>
              <a:gd name="connsiteX425" fmla="*/ 310384 w 9291332"/>
              <a:gd name="connsiteY425" fmla="*/ 132728 h 404005"/>
              <a:gd name="connsiteX426" fmla="*/ 47207 w 9291332"/>
              <a:gd name="connsiteY426" fmla="*/ 395905 h 404005"/>
              <a:gd name="connsiteX427" fmla="*/ 8100 w 9291332"/>
              <a:gd name="connsiteY427" fmla="*/ 395905 h 404005"/>
              <a:gd name="connsiteX428" fmla="*/ 8100 w 9291332"/>
              <a:gd name="connsiteY428" fmla="*/ 356798 h 404005"/>
              <a:gd name="connsiteX429" fmla="*/ 271278 w 9291332"/>
              <a:gd name="connsiteY429" fmla="*/ 93620 h 404005"/>
              <a:gd name="connsiteX430" fmla="*/ 224864 w 9291332"/>
              <a:gd name="connsiteY430" fmla="*/ 47207 h 404005"/>
              <a:gd name="connsiteX431" fmla="*/ 224864 w 9291332"/>
              <a:gd name="connsiteY431" fmla="*/ 8099 h 404005"/>
              <a:gd name="connsiteX432" fmla="*/ 244418 w 9291332"/>
              <a:gd name="connsiteY432" fmla="*/ 0 h 40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</a:cxnLst>
            <a:rect l="l" t="t" r="r" b="b"/>
            <a:pathLst>
              <a:path w="9291332" h="404005">
                <a:moveTo>
                  <a:pt x="244418" y="0"/>
                </a:moveTo>
                <a:cubicBezTo>
                  <a:pt x="251495" y="0"/>
                  <a:pt x="258572" y="2700"/>
                  <a:pt x="263971" y="8099"/>
                </a:cubicBezTo>
                <a:lnTo>
                  <a:pt x="310384" y="54513"/>
                </a:lnTo>
                <a:lnTo>
                  <a:pt x="356798" y="8099"/>
                </a:lnTo>
                <a:cubicBezTo>
                  <a:pt x="362197" y="2700"/>
                  <a:pt x="369275" y="0"/>
                  <a:pt x="376352" y="0"/>
                </a:cubicBezTo>
                <a:cubicBezTo>
                  <a:pt x="383429" y="0"/>
                  <a:pt x="390506" y="2700"/>
                  <a:pt x="395906" y="8099"/>
                </a:cubicBezTo>
                <a:cubicBezTo>
                  <a:pt x="406704" y="18898"/>
                  <a:pt x="406704" y="36408"/>
                  <a:pt x="395906" y="47207"/>
                </a:cubicBezTo>
                <a:lnTo>
                  <a:pt x="349492" y="93620"/>
                </a:lnTo>
                <a:lnTo>
                  <a:pt x="527148" y="271276"/>
                </a:lnTo>
                <a:lnTo>
                  <a:pt x="704805" y="93620"/>
                </a:lnTo>
                <a:lnTo>
                  <a:pt x="658391" y="47207"/>
                </a:lnTo>
                <a:cubicBezTo>
                  <a:pt x="647592" y="36408"/>
                  <a:pt x="647592" y="18898"/>
                  <a:pt x="658391" y="8099"/>
                </a:cubicBezTo>
                <a:cubicBezTo>
                  <a:pt x="663790" y="2700"/>
                  <a:pt x="670867" y="0"/>
                  <a:pt x="677945" y="0"/>
                </a:cubicBezTo>
                <a:cubicBezTo>
                  <a:pt x="685022" y="0"/>
                  <a:pt x="692098" y="2700"/>
                  <a:pt x="697498" y="8099"/>
                </a:cubicBezTo>
                <a:lnTo>
                  <a:pt x="743912" y="54513"/>
                </a:lnTo>
                <a:lnTo>
                  <a:pt x="790326" y="8099"/>
                </a:lnTo>
                <a:cubicBezTo>
                  <a:pt x="795725" y="2700"/>
                  <a:pt x="802802" y="0"/>
                  <a:pt x="809879" y="0"/>
                </a:cubicBezTo>
                <a:cubicBezTo>
                  <a:pt x="816956" y="0"/>
                  <a:pt x="824033" y="2700"/>
                  <a:pt x="829432" y="8099"/>
                </a:cubicBezTo>
                <a:cubicBezTo>
                  <a:pt x="840232" y="18898"/>
                  <a:pt x="840232" y="36408"/>
                  <a:pt x="829432" y="47207"/>
                </a:cubicBezTo>
                <a:lnTo>
                  <a:pt x="783019" y="93620"/>
                </a:lnTo>
                <a:lnTo>
                  <a:pt x="960675" y="271277"/>
                </a:lnTo>
                <a:lnTo>
                  <a:pt x="1138332" y="93620"/>
                </a:lnTo>
                <a:lnTo>
                  <a:pt x="1091918" y="47207"/>
                </a:lnTo>
                <a:cubicBezTo>
                  <a:pt x="1081120" y="36408"/>
                  <a:pt x="1081120" y="18898"/>
                  <a:pt x="1091918" y="8099"/>
                </a:cubicBezTo>
                <a:cubicBezTo>
                  <a:pt x="1097318" y="2700"/>
                  <a:pt x="1104395" y="0"/>
                  <a:pt x="1111472" y="0"/>
                </a:cubicBezTo>
                <a:cubicBezTo>
                  <a:pt x="1118549" y="0"/>
                  <a:pt x="1125626" y="2700"/>
                  <a:pt x="1131026" y="8099"/>
                </a:cubicBezTo>
                <a:lnTo>
                  <a:pt x="1177439" y="54513"/>
                </a:lnTo>
                <a:lnTo>
                  <a:pt x="1223853" y="8099"/>
                </a:lnTo>
                <a:cubicBezTo>
                  <a:pt x="1229252" y="2700"/>
                  <a:pt x="1236329" y="0"/>
                  <a:pt x="1243406" y="0"/>
                </a:cubicBezTo>
                <a:cubicBezTo>
                  <a:pt x="1250483" y="0"/>
                  <a:pt x="1257560" y="2700"/>
                  <a:pt x="1262960" y="8099"/>
                </a:cubicBezTo>
                <a:cubicBezTo>
                  <a:pt x="1273759" y="18898"/>
                  <a:pt x="1273759" y="36408"/>
                  <a:pt x="1262960" y="47207"/>
                </a:cubicBezTo>
                <a:lnTo>
                  <a:pt x="1216547" y="93620"/>
                </a:lnTo>
                <a:lnTo>
                  <a:pt x="1394203" y="271277"/>
                </a:lnTo>
                <a:lnTo>
                  <a:pt x="1571859" y="93621"/>
                </a:lnTo>
                <a:lnTo>
                  <a:pt x="1525445" y="47207"/>
                </a:lnTo>
                <a:cubicBezTo>
                  <a:pt x="1514646" y="36408"/>
                  <a:pt x="1514646" y="18898"/>
                  <a:pt x="1525445" y="8099"/>
                </a:cubicBezTo>
                <a:cubicBezTo>
                  <a:pt x="1530845" y="2700"/>
                  <a:pt x="1537922" y="0"/>
                  <a:pt x="1544998" y="0"/>
                </a:cubicBezTo>
                <a:cubicBezTo>
                  <a:pt x="1552075" y="0"/>
                  <a:pt x="1559153" y="2700"/>
                  <a:pt x="1564552" y="8099"/>
                </a:cubicBezTo>
                <a:lnTo>
                  <a:pt x="1610966" y="54513"/>
                </a:lnTo>
                <a:lnTo>
                  <a:pt x="1657380" y="8099"/>
                </a:lnTo>
                <a:cubicBezTo>
                  <a:pt x="1662780" y="2700"/>
                  <a:pt x="1669857" y="0"/>
                  <a:pt x="1676934" y="0"/>
                </a:cubicBezTo>
                <a:cubicBezTo>
                  <a:pt x="1684011" y="0"/>
                  <a:pt x="1691088" y="2700"/>
                  <a:pt x="1696488" y="8099"/>
                </a:cubicBezTo>
                <a:cubicBezTo>
                  <a:pt x="1707287" y="18898"/>
                  <a:pt x="1707287" y="36408"/>
                  <a:pt x="1696488" y="47207"/>
                </a:cubicBezTo>
                <a:lnTo>
                  <a:pt x="1650074" y="93621"/>
                </a:lnTo>
                <a:lnTo>
                  <a:pt x="1827729" y="271277"/>
                </a:lnTo>
                <a:lnTo>
                  <a:pt x="2005386" y="93620"/>
                </a:lnTo>
                <a:lnTo>
                  <a:pt x="1958973" y="47207"/>
                </a:lnTo>
                <a:cubicBezTo>
                  <a:pt x="1948175" y="36408"/>
                  <a:pt x="1948175" y="18898"/>
                  <a:pt x="1958973" y="8099"/>
                </a:cubicBezTo>
                <a:cubicBezTo>
                  <a:pt x="1964372" y="2700"/>
                  <a:pt x="1971450" y="0"/>
                  <a:pt x="1978526" y="0"/>
                </a:cubicBezTo>
                <a:cubicBezTo>
                  <a:pt x="1985604" y="0"/>
                  <a:pt x="1992680" y="2700"/>
                  <a:pt x="1998080" y="8099"/>
                </a:cubicBezTo>
                <a:lnTo>
                  <a:pt x="2044494" y="54513"/>
                </a:lnTo>
                <a:lnTo>
                  <a:pt x="2090907" y="8099"/>
                </a:lnTo>
                <a:cubicBezTo>
                  <a:pt x="2096307" y="2700"/>
                  <a:pt x="2103384" y="0"/>
                  <a:pt x="2110461" y="0"/>
                </a:cubicBezTo>
                <a:cubicBezTo>
                  <a:pt x="2117538" y="0"/>
                  <a:pt x="2124615" y="2700"/>
                  <a:pt x="2130015" y="8099"/>
                </a:cubicBezTo>
                <a:cubicBezTo>
                  <a:pt x="2140813" y="18898"/>
                  <a:pt x="2140813" y="36408"/>
                  <a:pt x="2130015" y="47207"/>
                </a:cubicBezTo>
                <a:lnTo>
                  <a:pt x="2083601" y="93620"/>
                </a:lnTo>
                <a:lnTo>
                  <a:pt x="2261257" y="271277"/>
                </a:lnTo>
                <a:lnTo>
                  <a:pt x="2438913" y="93620"/>
                </a:lnTo>
                <a:lnTo>
                  <a:pt x="2392500" y="47207"/>
                </a:lnTo>
                <a:cubicBezTo>
                  <a:pt x="2381701" y="36408"/>
                  <a:pt x="2381701" y="18898"/>
                  <a:pt x="2392500" y="8099"/>
                </a:cubicBezTo>
                <a:cubicBezTo>
                  <a:pt x="2397900" y="2700"/>
                  <a:pt x="2404977" y="0"/>
                  <a:pt x="2412054" y="0"/>
                </a:cubicBezTo>
                <a:cubicBezTo>
                  <a:pt x="2419131" y="0"/>
                  <a:pt x="2426208" y="2700"/>
                  <a:pt x="2431608" y="8099"/>
                </a:cubicBezTo>
                <a:lnTo>
                  <a:pt x="2478021" y="54513"/>
                </a:lnTo>
                <a:lnTo>
                  <a:pt x="2524435" y="8099"/>
                </a:lnTo>
                <a:cubicBezTo>
                  <a:pt x="2529834" y="2700"/>
                  <a:pt x="2536911" y="0"/>
                  <a:pt x="2543988" y="0"/>
                </a:cubicBezTo>
                <a:cubicBezTo>
                  <a:pt x="2551065" y="0"/>
                  <a:pt x="2558142" y="2700"/>
                  <a:pt x="2563542" y="8099"/>
                </a:cubicBezTo>
                <a:cubicBezTo>
                  <a:pt x="2574341" y="18898"/>
                  <a:pt x="2574341" y="36408"/>
                  <a:pt x="2563542" y="47207"/>
                </a:cubicBezTo>
                <a:lnTo>
                  <a:pt x="2517129" y="93620"/>
                </a:lnTo>
                <a:lnTo>
                  <a:pt x="2694784" y="271276"/>
                </a:lnTo>
                <a:lnTo>
                  <a:pt x="2872440" y="93620"/>
                </a:lnTo>
                <a:lnTo>
                  <a:pt x="2826027" y="47207"/>
                </a:lnTo>
                <a:cubicBezTo>
                  <a:pt x="2815228" y="36408"/>
                  <a:pt x="2815228" y="18898"/>
                  <a:pt x="2826027" y="8099"/>
                </a:cubicBezTo>
                <a:cubicBezTo>
                  <a:pt x="2831426" y="2700"/>
                  <a:pt x="2838503" y="0"/>
                  <a:pt x="2845580" y="0"/>
                </a:cubicBezTo>
                <a:cubicBezTo>
                  <a:pt x="2852657" y="0"/>
                  <a:pt x="2859734" y="2700"/>
                  <a:pt x="2865134" y="8099"/>
                </a:cubicBezTo>
                <a:lnTo>
                  <a:pt x="2911547" y="54513"/>
                </a:lnTo>
                <a:lnTo>
                  <a:pt x="2957961" y="8099"/>
                </a:lnTo>
                <a:cubicBezTo>
                  <a:pt x="2963360" y="2700"/>
                  <a:pt x="2970438" y="0"/>
                  <a:pt x="2977514" y="0"/>
                </a:cubicBezTo>
                <a:cubicBezTo>
                  <a:pt x="2984592" y="0"/>
                  <a:pt x="2991668" y="2700"/>
                  <a:pt x="2997068" y="8099"/>
                </a:cubicBezTo>
                <a:cubicBezTo>
                  <a:pt x="3007866" y="18898"/>
                  <a:pt x="3007866" y="36408"/>
                  <a:pt x="2997068" y="47207"/>
                </a:cubicBezTo>
                <a:lnTo>
                  <a:pt x="2950654" y="93620"/>
                </a:lnTo>
                <a:lnTo>
                  <a:pt x="3128311" y="271277"/>
                </a:lnTo>
                <a:lnTo>
                  <a:pt x="3305967" y="93620"/>
                </a:lnTo>
                <a:lnTo>
                  <a:pt x="3259554" y="47207"/>
                </a:lnTo>
                <a:cubicBezTo>
                  <a:pt x="3248755" y="36408"/>
                  <a:pt x="3248755" y="18898"/>
                  <a:pt x="3259554" y="8099"/>
                </a:cubicBezTo>
                <a:cubicBezTo>
                  <a:pt x="3264953" y="2700"/>
                  <a:pt x="3272031" y="0"/>
                  <a:pt x="3279107" y="0"/>
                </a:cubicBezTo>
                <a:cubicBezTo>
                  <a:pt x="3286184" y="0"/>
                  <a:pt x="3293262" y="2700"/>
                  <a:pt x="3298661" y="8099"/>
                </a:cubicBezTo>
                <a:lnTo>
                  <a:pt x="3345075" y="54513"/>
                </a:lnTo>
                <a:lnTo>
                  <a:pt x="3391488" y="8099"/>
                </a:lnTo>
                <a:cubicBezTo>
                  <a:pt x="3396887" y="2700"/>
                  <a:pt x="3403965" y="0"/>
                  <a:pt x="3411042" y="0"/>
                </a:cubicBezTo>
                <a:cubicBezTo>
                  <a:pt x="3418119" y="0"/>
                  <a:pt x="3425196" y="2700"/>
                  <a:pt x="3430595" y="8099"/>
                </a:cubicBezTo>
                <a:cubicBezTo>
                  <a:pt x="3441394" y="18898"/>
                  <a:pt x="3441394" y="36408"/>
                  <a:pt x="3430595" y="47207"/>
                </a:cubicBezTo>
                <a:lnTo>
                  <a:pt x="3384182" y="93620"/>
                </a:lnTo>
                <a:lnTo>
                  <a:pt x="3561839" y="271277"/>
                </a:lnTo>
                <a:lnTo>
                  <a:pt x="3739494" y="93622"/>
                </a:lnTo>
                <a:lnTo>
                  <a:pt x="3693080" y="47208"/>
                </a:lnTo>
                <a:cubicBezTo>
                  <a:pt x="3682281" y="36409"/>
                  <a:pt x="3682281" y="18899"/>
                  <a:pt x="3693080" y="8100"/>
                </a:cubicBezTo>
                <a:cubicBezTo>
                  <a:pt x="3703879" y="-2699"/>
                  <a:pt x="3721389" y="-2699"/>
                  <a:pt x="3732188" y="8100"/>
                </a:cubicBezTo>
                <a:lnTo>
                  <a:pt x="3778602" y="54514"/>
                </a:lnTo>
                <a:lnTo>
                  <a:pt x="3825016" y="8100"/>
                </a:lnTo>
                <a:cubicBezTo>
                  <a:pt x="3835815" y="-2699"/>
                  <a:pt x="3853324" y="-2699"/>
                  <a:pt x="3864123" y="8100"/>
                </a:cubicBezTo>
                <a:cubicBezTo>
                  <a:pt x="3874922" y="18899"/>
                  <a:pt x="3874922" y="36409"/>
                  <a:pt x="3864123" y="47208"/>
                </a:cubicBezTo>
                <a:lnTo>
                  <a:pt x="3817709" y="93622"/>
                </a:lnTo>
                <a:lnTo>
                  <a:pt x="3995365" y="271278"/>
                </a:lnTo>
                <a:lnTo>
                  <a:pt x="4173022" y="93621"/>
                </a:lnTo>
                <a:lnTo>
                  <a:pt x="4126608" y="47208"/>
                </a:lnTo>
                <a:cubicBezTo>
                  <a:pt x="4115809" y="36409"/>
                  <a:pt x="4115809" y="18899"/>
                  <a:pt x="4126608" y="8100"/>
                </a:cubicBezTo>
                <a:cubicBezTo>
                  <a:pt x="4137407" y="-2699"/>
                  <a:pt x="4154917" y="-2699"/>
                  <a:pt x="4165716" y="8100"/>
                </a:cubicBezTo>
                <a:lnTo>
                  <a:pt x="4212129" y="54514"/>
                </a:lnTo>
                <a:lnTo>
                  <a:pt x="4258543" y="8100"/>
                </a:lnTo>
                <a:cubicBezTo>
                  <a:pt x="4269342" y="-2699"/>
                  <a:pt x="4286851" y="-2699"/>
                  <a:pt x="4297650" y="8100"/>
                </a:cubicBezTo>
                <a:cubicBezTo>
                  <a:pt x="4308449" y="18899"/>
                  <a:pt x="4308449" y="36409"/>
                  <a:pt x="4297650" y="47208"/>
                </a:cubicBezTo>
                <a:lnTo>
                  <a:pt x="4251237" y="93621"/>
                </a:lnTo>
                <a:lnTo>
                  <a:pt x="4428893" y="271278"/>
                </a:lnTo>
                <a:lnTo>
                  <a:pt x="4606550" y="93621"/>
                </a:lnTo>
                <a:lnTo>
                  <a:pt x="4560136" y="47208"/>
                </a:lnTo>
                <a:cubicBezTo>
                  <a:pt x="4549337" y="36409"/>
                  <a:pt x="4549337" y="18899"/>
                  <a:pt x="4560136" y="8100"/>
                </a:cubicBezTo>
                <a:cubicBezTo>
                  <a:pt x="4570935" y="-2699"/>
                  <a:pt x="4588445" y="-2699"/>
                  <a:pt x="4599244" y="8100"/>
                </a:cubicBezTo>
                <a:lnTo>
                  <a:pt x="4645657" y="54514"/>
                </a:lnTo>
                <a:lnTo>
                  <a:pt x="4692071" y="8100"/>
                </a:lnTo>
                <a:cubicBezTo>
                  <a:pt x="4702870" y="-2699"/>
                  <a:pt x="4720379" y="-2699"/>
                  <a:pt x="4731178" y="8100"/>
                </a:cubicBezTo>
                <a:cubicBezTo>
                  <a:pt x="4741977" y="18899"/>
                  <a:pt x="4741977" y="36409"/>
                  <a:pt x="4731178" y="47208"/>
                </a:cubicBezTo>
                <a:lnTo>
                  <a:pt x="4684765" y="93621"/>
                </a:lnTo>
                <a:lnTo>
                  <a:pt x="4862421" y="271277"/>
                </a:lnTo>
                <a:lnTo>
                  <a:pt x="5040077" y="93621"/>
                </a:lnTo>
                <a:lnTo>
                  <a:pt x="4993663" y="47208"/>
                </a:lnTo>
                <a:cubicBezTo>
                  <a:pt x="4982864" y="36409"/>
                  <a:pt x="4982864" y="18899"/>
                  <a:pt x="4993663" y="8100"/>
                </a:cubicBezTo>
                <a:cubicBezTo>
                  <a:pt x="5004462" y="-2699"/>
                  <a:pt x="5021972" y="-2699"/>
                  <a:pt x="5032771" y="8100"/>
                </a:cubicBezTo>
                <a:lnTo>
                  <a:pt x="5079184" y="54514"/>
                </a:lnTo>
                <a:lnTo>
                  <a:pt x="5125598" y="8100"/>
                </a:lnTo>
                <a:cubicBezTo>
                  <a:pt x="5136397" y="-2699"/>
                  <a:pt x="5153906" y="-2699"/>
                  <a:pt x="5164705" y="8100"/>
                </a:cubicBezTo>
                <a:cubicBezTo>
                  <a:pt x="5175504" y="18899"/>
                  <a:pt x="5175504" y="36409"/>
                  <a:pt x="5164705" y="47208"/>
                </a:cubicBezTo>
                <a:lnTo>
                  <a:pt x="5118292" y="93621"/>
                </a:lnTo>
                <a:lnTo>
                  <a:pt x="5295948" y="271278"/>
                </a:lnTo>
                <a:lnTo>
                  <a:pt x="5473605" y="93621"/>
                </a:lnTo>
                <a:lnTo>
                  <a:pt x="5427191" y="47208"/>
                </a:lnTo>
                <a:cubicBezTo>
                  <a:pt x="5416392" y="36409"/>
                  <a:pt x="5416392" y="18899"/>
                  <a:pt x="5427191" y="8100"/>
                </a:cubicBezTo>
                <a:cubicBezTo>
                  <a:pt x="5437990" y="-2699"/>
                  <a:pt x="5455500" y="-2699"/>
                  <a:pt x="5466299" y="8100"/>
                </a:cubicBezTo>
                <a:lnTo>
                  <a:pt x="5512712" y="54514"/>
                </a:lnTo>
                <a:lnTo>
                  <a:pt x="5559126" y="8100"/>
                </a:lnTo>
                <a:cubicBezTo>
                  <a:pt x="5569925" y="-2699"/>
                  <a:pt x="5587434" y="-2699"/>
                  <a:pt x="5598233" y="8100"/>
                </a:cubicBezTo>
                <a:cubicBezTo>
                  <a:pt x="5609032" y="18899"/>
                  <a:pt x="5609032" y="36409"/>
                  <a:pt x="5598233" y="47208"/>
                </a:cubicBezTo>
                <a:lnTo>
                  <a:pt x="5551820" y="93621"/>
                </a:lnTo>
                <a:lnTo>
                  <a:pt x="5729476" y="271278"/>
                </a:lnTo>
                <a:lnTo>
                  <a:pt x="5907132" y="93622"/>
                </a:lnTo>
                <a:lnTo>
                  <a:pt x="5860718" y="47208"/>
                </a:lnTo>
                <a:cubicBezTo>
                  <a:pt x="5849919" y="36409"/>
                  <a:pt x="5849919" y="18899"/>
                  <a:pt x="5860718" y="8100"/>
                </a:cubicBezTo>
                <a:cubicBezTo>
                  <a:pt x="5871517" y="-2699"/>
                  <a:pt x="5889027" y="-2699"/>
                  <a:pt x="5899826" y="8100"/>
                </a:cubicBezTo>
                <a:lnTo>
                  <a:pt x="5946240" y="54514"/>
                </a:lnTo>
                <a:lnTo>
                  <a:pt x="5992654" y="8100"/>
                </a:lnTo>
                <a:cubicBezTo>
                  <a:pt x="6003453" y="-2699"/>
                  <a:pt x="6020962" y="-2699"/>
                  <a:pt x="6031761" y="8100"/>
                </a:cubicBezTo>
                <a:cubicBezTo>
                  <a:pt x="6042560" y="18899"/>
                  <a:pt x="6042560" y="36409"/>
                  <a:pt x="6031761" y="47208"/>
                </a:cubicBezTo>
                <a:lnTo>
                  <a:pt x="5985347" y="93622"/>
                </a:lnTo>
                <a:lnTo>
                  <a:pt x="6163003" y="271278"/>
                </a:lnTo>
                <a:lnTo>
                  <a:pt x="6340660" y="93621"/>
                </a:lnTo>
                <a:lnTo>
                  <a:pt x="6294246" y="47208"/>
                </a:lnTo>
                <a:cubicBezTo>
                  <a:pt x="6283447" y="36409"/>
                  <a:pt x="6283447" y="18899"/>
                  <a:pt x="6294246" y="8100"/>
                </a:cubicBezTo>
                <a:cubicBezTo>
                  <a:pt x="6305045" y="-2699"/>
                  <a:pt x="6322555" y="-2699"/>
                  <a:pt x="6333354" y="8100"/>
                </a:cubicBezTo>
                <a:lnTo>
                  <a:pt x="6379767" y="54514"/>
                </a:lnTo>
                <a:lnTo>
                  <a:pt x="6426181" y="8100"/>
                </a:lnTo>
                <a:cubicBezTo>
                  <a:pt x="6436980" y="-2699"/>
                  <a:pt x="6454489" y="-2699"/>
                  <a:pt x="6465288" y="8100"/>
                </a:cubicBezTo>
                <a:cubicBezTo>
                  <a:pt x="6476087" y="18899"/>
                  <a:pt x="6476087" y="36409"/>
                  <a:pt x="6465288" y="47208"/>
                </a:cubicBezTo>
                <a:lnTo>
                  <a:pt x="6418875" y="93621"/>
                </a:lnTo>
                <a:lnTo>
                  <a:pt x="6596531" y="271278"/>
                </a:lnTo>
                <a:lnTo>
                  <a:pt x="6774188" y="93621"/>
                </a:lnTo>
                <a:lnTo>
                  <a:pt x="6727774" y="47208"/>
                </a:lnTo>
                <a:cubicBezTo>
                  <a:pt x="6716975" y="36409"/>
                  <a:pt x="6716975" y="18899"/>
                  <a:pt x="6727774" y="8100"/>
                </a:cubicBezTo>
                <a:cubicBezTo>
                  <a:pt x="6738573" y="-2699"/>
                  <a:pt x="6756083" y="-2699"/>
                  <a:pt x="6766882" y="8100"/>
                </a:cubicBezTo>
                <a:lnTo>
                  <a:pt x="6813295" y="54514"/>
                </a:lnTo>
                <a:lnTo>
                  <a:pt x="6859709" y="8100"/>
                </a:lnTo>
                <a:cubicBezTo>
                  <a:pt x="6870508" y="-2699"/>
                  <a:pt x="6888017" y="-2699"/>
                  <a:pt x="6898816" y="8100"/>
                </a:cubicBezTo>
                <a:cubicBezTo>
                  <a:pt x="6909615" y="18899"/>
                  <a:pt x="6909615" y="36409"/>
                  <a:pt x="6898816" y="47208"/>
                </a:cubicBezTo>
                <a:lnTo>
                  <a:pt x="6852403" y="93621"/>
                </a:lnTo>
                <a:lnTo>
                  <a:pt x="7030059" y="271277"/>
                </a:lnTo>
                <a:lnTo>
                  <a:pt x="7207715" y="93621"/>
                </a:lnTo>
                <a:lnTo>
                  <a:pt x="7161301" y="47208"/>
                </a:lnTo>
                <a:cubicBezTo>
                  <a:pt x="7150502" y="36409"/>
                  <a:pt x="7150502" y="18899"/>
                  <a:pt x="7161301" y="8100"/>
                </a:cubicBezTo>
                <a:cubicBezTo>
                  <a:pt x="7172100" y="-2699"/>
                  <a:pt x="7189610" y="-2699"/>
                  <a:pt x="7200409" y="8100"/>
                </a:cubicBezTo>
                <a:lnTo>
                  <a:pt x="7246822" y="54514"/>
                </a:lnTo>
                <a:lnTo>
                  <a:pt x="7293236" y="8100"/>
                </a:lnTo>
                <a:cubicBezTo>
                  <a:pt x="7304035" y="-2699"/>
                  <a:pt x="7321544" y="-2699"/>
                  <a:pt x="7332343" y="8100"/>
                </a:cubicBezTo>
                <a:cubicBezTo>
                  <a:pt x="7343142" y="18899"/>
                  <a:pt x="7343142" y="36409"/>
                  <a:pt x="7332343" y="47208"/>
                </a:cubicBezTo>
                <a:lnTo>
                  <a:pt x="7285930" y="93621"/>
                </a:lnTo>
                <a:lnTo>
                  <a:pt x="7463586" y="271278"/>
                </a:lnTo>
                <a:lnTo>
                  <a:pt x="7641243" y="93621"/>
                </a:lnTo>
                <a:lnTo>
                  <a:pt x="7594829" y="47208"/>
                </a:lnTo>
                <a:cubicBezTo>
                  <a:pt x="7584030" y="36409"/>
                  <a:pt x="7584030" y="18899"/>
                  <a:pt x="7594829" y="8100"/>
                </a:cubicBezTo>
                <a:cubicBezTo>
                  <a:pt x="7605628" y="-2699"/>
                  <a:pt x="7623138" y="-2699"/>
                  <a:pt x="7633937" y="8100"/>
                </a:cubicBezTo>
                <a:lnTo>
                  <a:pt x="7680350" y="54514"/>
                </a:lnTo>
                <a:lnTo>
                  <a:pt x="7726764" y="8100"/>
                </a:lnTo>
                <a:cubicBezTo>
                  <a:pt x="7737563" y="-2699"/>
                  <a:pt x="7755072" y="-2699"/>
                  <a:pt x="7765871" y="8100"/>
                </a:cubicBezTo>
                <a:cubicBezTo>
                  <a:pt x="7776670" y="18899"/>
                  <a:pt x="7776670" y="36409"/>
                  <a:pt x="7765871" y="47208"/>
                </a:cubicBezTo>
                <a:lnTo>
                  <a:pt x="7719458" y="93621"/>
                </a:lnTo>
                <a:lnTo>
                  <a:pt x="7897114" y="271278"/>
                </a:lnTo>
                <a:lnTo>
                  <a:pt x="8074770" y="93622"/>
                </a:lnTo>
                <a:lnTo>
                  <a:pt x="8028356" y="47208"/>
                </a:lnTo>
                <a:cubicBezTo>
                  <a:pt x="8017557" y="36409"/>
                  <a:pt x="8017557" y="18899"/>
                  <a:pt x="8028356" y="8100"/>
                </a:cubicBezTo>
                <a:cubicBezTo>
                  <a:pt x="8039155" y="-2699"/>
                  <a:pt x="8056664" y="-2699"/>
                  <a:pt x="8067463" y="8100"/>
                </a:cubicBezTo>
                <a:lnTo>
                  <a:pt x="8113877" y="54515"/>
                </a:lnTo>
                <a:lnTo>
                  <a:pt x="8160292" y="8100"/>
                </a:lnTo>
                <a:cubicBezTo>
                  <a:pt x="8171091" y="-2699"/>
                  <a:pt x="8188600" y="-2699"/>
                  <a:pt x="8199399" y="8100"/>
                </a:cubicBezTo>
                <a:cubicBezTo>
                  <a:pt x="8210198" y="18899"/>
                  <a:pt x="8210198" y="36409"/>
                  <a:pt x="8199399" y="47208"/>
                </a:cubicBezTo>
                <a:lnTo>
                  <a:pt x="8152985" y="93622"/>
                </a:lnTo>
                <a:lnTo>
                  <a:pt x="8330641" y="271278"/>
                </a:lnTo>
                <a:lnTo>
                  <a:pt x="8508298" y="93621"/>
                </a:lnTo>
                <a:lnTo>
                  <a:pt x="8461884" y="47208"/>
                </a:lnTo>
                <a:cubicBezTo>
                  <a:pt x="8451085" y="36409"/>
                  <a:pt x="8451085" y="18899"/>
                  <a:pt x="8461884" y="8100"/>
                </a:cubicBezTo>
                <a:cubicBezTo>
                  <a:pt x="8472683" y="-2699"/>
                  <a:pt x="8490192" y="-2699"/>
                  <a:pt x="8500991" y="8100"/>
                </a:cubicBezTo>
                <a:lnTo>
                  <a:pt x="8547405" y="54514"/>
                </a:lnTo>
                <a:lnTo>
                  <a:pt x="8593819" y="8100"/>
                </a:lnTo>
                <a:cubicBezTo>
                  <a:pt x="8604618" y="-2699"/>
                  <a:pt x="8622127" y="-2699"/>
                  <a:pt x="8632926" y="8100"/>
                </a:cubicBezTo>
                <a:cubicBezTo>
                  <a:pt x="8643725" y="18899"/>
                  <a:pt x="8643725" y="36409"/>
                  <a:pt x="8632926" y="47208"/>
                </a:cubicBezTo>
                <a:lnTo>
                  <a:pt x="8586512" y="93621"/>
                </a:lnTo>
                <a:lnTo>
                  <a:pt x="8764169" y="271278"/>
                </a:lnTo>
                <a:lnTo>
                  <a:pt x="8941833" y="93614"/>
                </a:lnTo>
                <a:lnTo>
                  <a:pt x="8895427" y="47208"/>
                </a:lnTo>
                <a:cubicBezTo>
                  <a:pt x="8884628" y="36409"/>
                  <a:pt x="8884628" y="18899"/>
                  <a:pt x="8895427" y="8100"/>
                </a:cubicBezTo>
                <a:cubicBezTo>
                  <a:pt x="8906226" y="-2699"/>
                  <a:pt x="8923735" y="-2699"/>
                  <a:pt x="8934534" y="8100"/>
                </a:cubicBezTo>
                <a:lnTo>
                  <a:pt x="8980940" y="54507"/>
                </a:lnTo>
                <a:lnTo>
                  <a:pt x="9027347" y="8100"/>
                </a:lnTo>
                <a:cubicBezTo>
                  <a:pt x="9038146" y="-2699"/>
                  <a:pt x="9055655" y="-2699"/>
                  <a:pt x="9066454" y="8100"/>
                </a:cubicBezTo>
                <a:cubicBezTo>
                  <a:pt x="9077253" y="18899"/>
                  <a:pt x="9077253" y="36409"/>
                  <a:pt x="9066454" y="47208"/>
                </a:cubicBezTo>
                <a:lnTo>
                  <a:pt x="9020048" y="93614"/>
                </a:lnTo>
                <a:lnTo>
                  <a:pt x="9283233" y="356799"/>
                </a:lnTo>
                <a:cubicBezTo>
                  <a:pt x="9294032" y="367598"/>
                  <a:pt x="9294032" y="385107"/>
                  <a:pt x="9283233" y="395906"/>
                </a:cubicBezTo>
                <a:cubicBezTo>
                  <a:pt x="9272434" y="406705"/>
                  <a:pt x="9254925" y="406705"/>
                  <a:pt x="9244126" y="395906"/>
                </a:cubicBezTo>
                <a:lnTo>
                  <a:pt x="8980940" y="132721"/>
                </a:lnTo>
                <a:lnTo>
                  <a:pt x="8803276" y="310385"/>
                </a:lnTo>
                <a:lnTo>
                  <a:pt x="8849690" y="356799"/>
                </a:lnTo>
                <a:cubicBezTo>
                  <a:pt x="8860489" y="367598"/>
                  <a:pt x="8860489" y="385107"/>
                  <a:pt x="8849690" y="395906"/>
                </a:cubicBezTo>
                <a:cubicBezTo>
                  <a:pt x="8838891" y="406705"/>
                  <a:pt x="8821382" y="406705"/>
                  <a:pt x="8810583" y="395906"/>
                </a:cubicBezTo>
                <a:lnTo>
                  <a:pt x="8764169" y="349492"/>
                </a:lnTo>
                <a:lnTo>
                  <a:pt x="8717755" y="395906"/>
                </a:lnTo>
                <a:cubicBezTo>
                  <a:pt x="8706956" y="406705"/>
                  <a:pt x="8689447" y="406705"/>
                  <a:pt x="8678648" y="395906"/>
                </a:cubicBezTo>
                <a:cubicBezTo>
                  <a:pt x="8667849" y="385107"/>
                  <a:pt x="8667849" y="367598"/>
                  <a:pt x="8678648" y="356799"/>
                </a:cubicBezTo>
                <a:lnTo>
                  <a:pt x="8725062" y="310385"/>
                </a:lnTo>
                <a:lnTo>
                  <a:pt x="8547405" y="132729"/>
                </a:lnTo>
                <a:lnTo>
                  <a:pt x="8369748" y="310385"/>
                </a:lnTo>
                <a:lnTo>
                  <a:pt x="8416162" y="356799"/>
                </a:lnTo>
                <a:cubicBezTo>
                  <a:pt x="8426961" y="367598"/>
                  <a:pt x="8426961" y="385107"/>
                  <a:pt x="8416162" y="395906"/>
                </a:cubicBezTo>
                <a:cubicBezTo>
                  <a:pt x="8405363" y="406705"/>
                  <a:pt x="8387854" y="406705"/>
                  <a:pt x="8377055" y="395906"/>
                </a:cubicBezTo>
                <a:lnTo>
                  <a:pt x="8330641" y="349492"/>
                </a:lnTo>
                <a:lnTo>
                  <a:pt x="8284227" y="395906"/>
                </a:lnTo>
                <a:cubicBezTo>
                  <a:pt x="8273428" y="406705"/>
                  <a:pt x="8255919" y="406705"/>
                  <a:pt x="8245120" y="395906"/>
                </a:cubicBezTo>
                <a:cubicBezTo>
                  <a:pt x="8234321" y="385107"/>
                  <a:pt x="8234321" y="367598"/>
                  <a:pt x="8245120" y="356799"/>
                </a:cubicBezTo>
                <a:lnTo>
                  <a:pt x="8291534" y="310385"/>
                </a:lnTo>
                <a:lnTo>
                  <a:pt x="8113878" y="132729"/>
                </a:lnTo>
                <a:lnTo>
                  <a:pt x="7936222" y="310385"/>
                </a:lnTo>
                <a:lnTo>
                  <a:pt x="7982635" y="356799"/>
                </a:lnTo>
                <a:cubicBezTo>
                  <a:pt x="7993434" y="367598"/>
                  <a:pt x="7993434" y="385107"/>
                  <a:pt x="7982635" y="395906"/>
                </a:cubicBezTo>
                <a:cubicBezTo>
                  <a:pt x="7971836" y="406705"/>
                  <a:pt x="7954327" y="406705"/>
                  <a:pt x="7943528" y="395906"/>
                </a:cubicBezTo>
                <a:lnTo>
                  <a:pt x="7897114" y="349493"/>
                </a:lnTo>
                <a:lnTo>
                  <a:pt x="7850701" y="395906"/>
                </a:lnTo>
                <a:cubicBezTo>
                  <a:pt x="7839902" y="406705"/>
                  <a:pt x="7822392" y="406705"/>
                  <a:pt x="7811593" y="395906"/>
                </a:cubicBezTo>
                <a:cubicBezTo>
                  <a:pt x="7800794" y="385107"/>
                  <a:pt x="7800794" y="367598"/>
                  <a:pt x="7811593" y="356799"/>
                </a:cubicBezTo>
                <a:lnTo>
                  <a:pt x="7858007" y="310385"/>
                </a:lnTo>
                <a:lnTo>
                  <a:pt x="7680350" y="132729"/>
                </a:lnTo>
                <a:lnTo>
                  <a:pt x="7502694" y="310385"/>
                </a:lnTo>
                <a:lnTo>
                  <a:pt x="7549107" y="356799"/>
                </a:lnTo>
                <a:cubicBezTo>
                  <a:pt x="7559906" y="367598"/>
                  <a:pt x="7559906" y="385107"/>
                  <a:pt x="7549107" y="395906"/>
                </a:cubicBezTo>
                <a:cubicBezTo>
                  <a:pt x="7538308" y="406705"/>
                  <a:pt x="7520799" y="406705"/>
                  <a:pt x="7510000" y="395906"/>
                </a:cubicBezTo>
                <a:lnTo>
                  <a:pt x="7463586" y="349493"/>
                </a:lnTo>
                <a:lnTo>
                  <a:pt x="7417173" y="395906"/>
                </a:lnTo>
                <a:cubicBezTo>
                  <a:pt x="7406374" y="406705"/>
                  <a:pt x="7388864" y="406705"/>
                  <a:pt x="7378065" y="395906"/>
                </a:cubicBezTo>
                <a:cubicBezTo>
                  <a:pt x="7367266" y="385107"/>
                  <a:pt x="7367266" y="367598"/>
                  <a:pt x="7378065" y="356799"/>
                </a:cubicBezTo>
                <a:lnTo>
                  <a:pt x="7424479" y="310385"/>
                </a:lnTo>
                <a:lnTo>
                  <a:pt x="7246822" y="132729"/>
                </a:lnTo>
                <a:lnTo>
                  <a:pt x="7069166" y="310385"/>
                </a:lnTo>
                <a:lnTo>
                  <a:pt x="7115580" y="356799"/>
                </a:lnTo>
                <a:cubicBezTo>
                  <a:pt x="7126379" y="367598"/>
                  <a:pt x="7126379" y="385107"/>
                  <a:pt x="7115580" y="395906"/>
                </a:cubicBezTo>
                <a:cubicBezTo>
                  <a:pt x="7104781" y="406705"/>
                  <a:pt x="7087272" y="406705"/>
                  <a:pt x="7076473" y="395906"/>
                </a:cubicBezTo>
                <a:lnTo>
                  <a:pt x="7030059" y="349492"/>
                </a:lnTo>
                <a:lnTo>
                  <a:pt x="6983645" y="395906"/>
                </a:lnTo>
                <a:cubicBezTo>
                  <a:pt x="6972846" y="406705"/>
                  <a:pt x="6955336" y="406705"/>
                  <a:pt x="6944537" y="395906"/>
                </a:cubicBezTo>
                <a:cubicBezTo>
                  <a:pt x="6933738" y="385107"/>
                  <a:pt x="6933738" y="367598"/>
                  <a:pt x="6944537" y="356799"/>
                </a:cubicBezTo>
                <a:lnTo>
                  <a:pt x="6990951" y="310385"/>
                </a:lnTo>
                <a:lnTo>
                  <a:pt x="6813295" y="132729"/>
                </a:lnTo>
                <a:lnTo>
                  <a:pt x="6635639" y="310385"/>
                </a:lnTo>
                <a:lnTo>
                  <a:pt x="6682052" y="356799"/>
                </a:lnTo>
                <a:cubicBezTo>
                  <a:pt x="6692851" y="367598"/>
                  <a:pt x="6692851" y="385107"/>
                  <a:pt x="6682052" y="395906"/>
                </a:cubicBezTo>
                <a:cubicBezTo>
                  <a:pt x="6671253" y="406705"/>
                  <a:pt x="6653744" y="406705"/>
                  <a:pt x="6642945" y="395906"/>
                </a:cubicBezTo>
                <a:lnTo>
                  <a:pt x="6596531" y="349493"/>
                </a:lnTo>
                <a:lnTo>
                  <a:pt x="6550118" y="395906"/>
                </a:lnTo>
                <a:cubicBezTo>
                  <a:pt x="6539319" y="406705"/>
                  <a:pt x="6521809" y="406705"/>
                  <a:pt x="6511010" y="395906"/>
                </a:cubicBezTo>
                <a:cubicBezTo>
                  <a:pt x="6500211" y="385107"/>
                  <a:pt x="6500211" y="367598"/>
                  <a:pt x="6511010" y="356799"/>
                </a:cubicBezTo>
                <a:lnTo>
                  <a:pt x="6557424" y="310385"/>
                </a:lnTo>
                <a:lnTo>
                  <a:pt x="6379767" y="132729"/>
                </a:lnTo>
                <a:lnTo>
                  <a:pt x="6202111" y="310385"/>
                </a:lnTo>
                <a:lnTo>
                  <a:pt x="6248524" y="356799"/>
                </a:lnTo>
                <a:cubicBezTo>
                  <a:pt x="6259323" y="367598"/>
                  <a:pt x="6259323" y="385107"/>
                  <a:pt x="6248524" y="395906"/>
                </a:cubicBezTo>
                <a:cubicBezTo>
                  <a:pt x="6237725" y="406705"/>
                  <a:pt x="6220216" y="406705"/>
                  <a:pt x="6209417" y="395906"/>
                </a:cubicBezTo>
                <a:lnTo>
                  <a:pt x="6163003" y="349493"/>
                </a:lnTo>
                <a:lnTo>
                  <a:pt x="6116590" y="395906"/>
                </a:lnTo>
                <a:cubicBezTo>
                  <a:pt x="6105791" y="406705"/>
                  <a:pt x="6088281" y="406705"/>
                  <a:pt x="6077482" y="395906"/>
                </a:cubicBezTo>
                <a:cubicBezTo>
                  <a:pt x="6066683" y="385107"/>
                  <a:pt x="6066683" y="367598"/>
                  <a:pt x="6077482" y="356799"/>
                </a:cubicBezTo>
                <a:lnTo>
                  <a:pt x="6123896" y="310385"/>
                </a:lnTo>
                <a:lnTo>
                  <a:pt x="5946240" y="132729"/>
                </a:lnTo>
                <a:lnTo>
                  <a:pt x="5768584" y="310385"/>
                </a:lnTo>
                <a:lnTo>
                  <a:pt x="5814997" y="356799"/>
                </a:lnTo>
                <a:cubicBezTo>
                  <a:pt x="5825796" y="367598"/>
                  <a:pt x="5825796" y="385107"/>
                  <a:pt x="5814997" y="395906"/>
                </a:cubicBezTo>
                <a:cubicBezTo>
                  <a:pt x="5804198" y="406705"/>
                  <a:pt x="5786689" y="406705"/>
                  <a:pt x="5775890" y="395906"/>
                </a:cubicBezTo>
                <a:lnTo>
                  <a:pt x="5729476" y="349493"/>
                </a:lnTo>
                <a:lnTo>
                  <a:pt x="5683063" y="395906"/>
                </a:lnTo>
                <a:cubicBezTo>
                  <a:pt x="5672264" y="406705"/>
                  <a:pt x="5654754" y="406705"/>
                  <a:pt x="5643955" y="395906"/>
                </a:cubicBezTo>
                <a:cubicBezTo>
                  <a:pt x="5633156" y="385107"/>
                  <a:pt x="5633156" y="367598"/>
                  <a:pt x="5643955" y="356799"/>
                </a:cubicBezTo>
                <a:lnTo>
                  <a:pt x="5690369" y="310385"/>
                </a:lnTo>
                <a:lnTo>
                  <a:pt x="5512712" y="132729"/>
                </a:lnTo>
                <a:lnTo>
                  <a:pt x="5335056" y="310385"/>
                </a:lnTo>
                <a:lnTo>
                  <a:pt x="5381469" y="356799"/>
                </a:lnTo>
                <a:cubicBezTo>
                  <a:pt x="5392268" y="367598"/>
                  <a:pt x="5392268" y="385107"/>
                  <a:pt x="5381469" y="395906"/>
                </a:cubicBezTo>
                <a:cubicBezTo>
                  <a:pt x="5370670" y="406705"/>
                  <a:pt x="5353161" y="406705"/>
                  <a:pt x="5342362" y="395906"/>
                </a:cubicBezTo>
                <a:lnTo>
                  <a:pt x="5295948" y="349493"/>
                </a:lnTo>
                <a:lnTo>
                  <a:pt x="5249535" y="395906"/>
                </a:lnTo>
                <a:cubicBezTo>
                  <a:pt x="5238736" y="406705"/>
                  <a:pt x="5221226" y="406705"/>
                  <a:pt x="5210427" y="395906"/>
                </a:cubicBezTo>
                <a:cubicBezTo>
                  <a:pt x="5199628" y="385107"/>
                  <a:pt x="5199628" y="367598"/>
                  <a:pt x="5210427" y="356799"/>
                </a:cubicBezTo>
                <a:lnTo>
                  <a:pt x="5256841" y="310385"/>
                </a:lnTo>
                <a:lnTo>
                  <a:pt x="5079184" y="132729"/>
                </a:lnTo>
                <a:lnTo>
                  <a:pt x="4901528" y="310385"/>
                </a:lnTo>
                <a:lnTo>
                  <a:pt x="4947942" y="356799"/>
                </a:lnTo>
                <a:cubicBezTo>
                  <a:pt x="4958741" y="367598"/>
                  <a:pt x="4958741" y="385107"/>
                  <a:pt x="4947942" y="395906"/>
                </a:cubicBezTo>
                <a:cubicBezTo>
                  <a:pt x="4937143" y="406705"/>
                  <a:pt x="4919634" y="406705"/>
                  <a:pt x="4908835" y="395906"/>
                </a:cubicBezTo>
                <a:lnTo>
                  <a:pt x="4862421" y="349492"/>
                </a:lnTo>
                <a:lnTo>
                  <a:pt x="4816007" y="395906"/>
                </a:lnTo>
                <a:cubicBezTo>
                  <a:pt x="4805208" y="406705"/>
                  <a:pt x="4787698" y="406705"/>
                  <a:pt x="4776899" y="395906"/>
                </a:cubicBezTo>
                <a:cubicBezTo>
                  <a:pt x="4766100" y="385107"/>
                  <a:pt x="4766100" y="367598"/>
                  <a:pt x="4776899" y="356799"/>
                </a:cubicBezTo>
                <a:lnTo>
                  <a:pt x="4823313" y="310385"/>
                </a:lnTo>
                <a:lnTo>
                  <a:pt x="4645657" y="132729"/>
                </a:lnTo>
                <a:lnTo>
                  <a:pt x="4468001" y="310385"/>
                </a:lnTo>
                <a:lnTo>
                  <a:pt x="4514414" y="356799"/>
                </a:lnTo>
                <a:cubicBezTo>
                  <a:pt x="4525213" y="367598"/>
                  <a:pt x="4525213" y="385107"/>
                  <a:pt x="4514414" y="395906"/>
                </a:cubicBezTo>
                <a:cubicBezTo>
                  <a:pt x="4503615" y="406705"/>
                  <a:pt x="4486106" y="406705"/>
                  <a:pt x="4475307" y="395906"/>
                </a:cubicBezTo>
                <a:lnTo>
                  <a:pt x="4428893" y="349493"/>
                </a:lnTo>
                <a:lnTo>
                  <a:pt x="4382480" y="395906"/>
                </a:lnTo>
                <a:cubicBezTo>
                  <a:pt x="4371681" y="406705"/>
                  <a:pt x="4354171" y="406705"/>
                  <a:pt x="4343372" y="395906"/>
                </a:cubicBezTo>
                <a:cubicBezTo>
                  <a:pt x="4332573" y="385107"/>
                  <a:pt x="4332573" y="367598"/>
                  <a:pt x="4343372" y="356799"/>
                </a:cubicBezTo>
                <a:lnTo>
                  <a:pt x="4389786" y="310385"/>
                </a:lnTo>
                <a:lnTo>
                  <a:pt x="4212129" y="132729"/>
                </a:lnTo>
                <a:lnTo>
                  <a:pt x="4034473" y="310385"/>
                </a:lnTo>
                <a:lnTo>
                  <a:pt x="4080886" y="356799"/>
                </a:lnTo>
                <a:cubicBezTo>
                  <a:pt x="4091685" y="367598"/>
                  <a:pt x="4091685" y="385107"/>
                  <a:pt x="4080886" y="395906"/>
                </a:cubicBezTo>
                <a:cubicBezTo>
                  <a:pt x="4070087" y="406705"/>
                  <a:pt x="4052578" y="406705"/>
                  <a:pt x="4041779" y="395906"/>
                </a:cubicBezTo>
                <a:lnTo>
                  <a:pt x="3995365" y="349493"/>
                </a:lnTo>
                <a:lnTo>
                  <a:pt x="3948952" y="395906"/>
                </a:lnTo>
                <a:cubicBezTo>
                  <a:pt x="3938153" y="406705"/>
                  <a:pt x="3920643" y="406705"/>
                  <a:pt x="3909844" y="395906"/>
                </a:cubicBezTo>
                <a:cubicBezTo>
                  <a:pt x="3899045" y="385107"/>
                  <a:pt x="3899045" y="367598"/>
                  <a:pt x="3909844" y="356799"/>
                </a:cubicBezTo>
                <a:lnTo>
                  <a:pt x="3956258" y="310385"/>
                </a:lnTo>
                <a:lnTo>
                  <a:pt x="3778602" y="132729"/>
                </a:lnTo>
                <a:lnTo>
                  <a:pt x="3600946" y="310385"/>
                </a:lnTo>
                <a:lnTo>
                  <a:pt x="3647359" y="356798"/>
                </a:lnTo>
                <a:cubicBezTo>
                  <a:pt x="3658158" y="367597"/>
                  <a:pt x="3658158" y="385106"/>
                  <a:pt x="3647359" y="395905"/>
                </a:cubicBezTo>
                <a:cubicBezTo>
                  <a:pt x="3636560" y="406704"/>
                  <a:pt x="3619051" y="406704"/>
                  <a:pt x="3608252" y="395905"/>
                </a:cubicBezTo>
                <a:lnTo>
                  <a:pt x="3561839" y="349492"/>
                </a:lnTo>
                <a:lnTo>
                  <a:pt x="3515425" y="395906"/>
                </a:lnTo>
                <a:cubicBezTo>
                  <a:pt x="3504626" y="406705"/>
                  <a:pt x="3487116" y="406705"/>
                  <a:pt x="3476318" y="395906"/>
                </a:cubicBezTo>
                <a:cubicBezTo>
                  <a:pt x="3465519" y="385107"/>
                  <a:pt x="3465519" y="367598"/>
                  <a:pt x="3476318" y="356799"/>
                </a:cubicBezTo>
                <a:lnTo>
                  <a:pt x="3522731" y="310385"/>
                </a:lnTo>
                <a:lnTo>
                  <a:pt x="3345075" y="132728"/>
                </a:lnTo>
                <a:lnTo>
                  <a:pt x="3167418" y="310384"/>
                </a:lnTo>
                <a:lnTo>
                  <a:pt x="3213832" y="356798"/>
                </a:lnTo>
                <a:cubicBezTo>
                  <a:pt x="3224631" y="367597"/>
                  <a:pt x="3224631" y="385106"/>
                  <a:pt x="3213832" y="395905"/>
                </a:cubicBezTo>
                <a:cubicBezTo>
                  <a:pt x="3203033" y="406704"/>
                  <a:pt x="3185523" y="406704"/>
                  <a:pt x="3174724" y="395905"/>
                </a:cubicBezTo>
                <a:lnTo>
                  <a:pt x="3128311" y="349492"/>
                </a:lnTo>
                <a:lnTo>
                  <a:pt x="3081898" y="395905"/>
                </a:lnTo>
                <a:cubicBezTo>
                  <a:pt x="3071098" y="406704"/>
                  <a:pt x="3053589" y="406704"/>
                  <a:pt x="3042790" y="395905"/>
                </a:cubicBezTo>
                <a:cubicBezTo>
                  <a:pt x="3031991" y="385106"/>
                  <a:pt x="3031991" y="367597"/>
                  <a:pt x="3042790" y="356798"/>
                </a:cubicBezTo>
                <a:lnTo>
                  <a:pt x="3089204" y="310384"/>
                </a:lnTo>
                <a:lnTo>
                  <a:pt x="2911547" y="132728"/>
                </a:lnTo>
                <a:lnTo>
                  <a:pt x="2733891" y="310384"/>
                </a:lnTo>
                <a:lnTo>
                  <a:pt x="2780305" y="356798"/>
                </a:lnTo>
                <a:cubicBezTo>
                  <a:pt x="2791104" y="367597"/>
                  <a:pt x="2791104" y="385106"/>
                  <a:pt x="2780305" y="395905"/>
                </a:cubicBezTo>
                <a:cubicBezTo>
                  <a:pt x="2769507" y="406704"/>
                  <a:pt x="2751997" y="406704"/>
                  <a:pt x="2741199" y="395905"/>
                </a:cubicBezTo>
                <a:lnTo>
                  <a:pt x="2694784" y="349491"/>
                </a:lnTo>
                <a:lnTo>
                  <a:pt x="2648370" y="395905"/>
                </a:lnTo>
                <a:cubicBezTo>
                  <a:pt x="2637571" y="406704"/>
                  <a:pt x="2620062" y="406704"/>
                  <a:pt x="2609263" y="395905"/>
                </a:cubicBezTo>
                <a:cubicBezTo>
                  <a:pt x="2598464" y="385106"/>
                  <a:pt x="2598464" y="367597"/>
                  <a:pt x="2609263" y="356798"/>
                </a:cubicBezTo>
                <a:lnTo>
                  <a:pt x="2655677" y="310384"/>
                </a:lnTo>
                <a:lnTo>
                  <a:pt x="2478021" y="132728"/>
                </a:lnTo>
                <a:lnTo>
                  <a:pt x="2300364" y="310384"/>
                </a:lnTo>
                <a:lnTo>
                  <a:pt x="2346778" y="356798"/>
                </a:lnTo>
                <a:cubicBezTo>
                  <a:pt x="2357577" y="367597"/>
                  <a:pt x="2357577" y="385106"/>
                  <a:pt x="2346778" y="395905"/>
                </a:cubicBezTo>
                <a:cubicBezTo>
                  <a:pt x="2335979" y="406704"/>
                  <a:pt x="2318469" y="406704"/>
                  <a:pt x="2307671" y="395905"/>
                </a:cubicBezTo>
                <a:lnTo>
                  <a:pt x="2261257" y="349492"/>
                </a:lnTo>
                <a:lnTo>
                  <a:pt x="2214844" y="395905"/>
                </a:lnTo>
                <a:cubicBezTo>
                  <a:pt x="2204045" y="406704"/>
                  <a:pt x="2186535" y="406704"/>
                  <a:pt x="2175737" y="395905"/>
                </a:cubicBezTo>
                <a:cubicBezTo>
                  <a:pt x="2164938" y="385106"/>
                  <a:pt x="2164938" y="367597"/>
                  <a:pt x="2175737" y="356798"/>
                </a:cubicBezTo>
                <a:lnTo>
                  <a:pt x="2222150" y="310384"/>
                </a:lnTo>
                <a:lnTo>
                  <a:pt x="2044494" y="132728"/>
                </a:lnTo>
                <a:lnTo>
                  <a:pt x="1866837" y="310384"/>
                </a:lnTo>
                <a:lnTo>
                  <a:pt x="1913251" y="356798"/>
                </a:lnTo>
                <a:cubicBezTo>
                  <a:pt x="1924049" y="367597"/>
                  <a:pt x="1924049" y="385106"/>
                  <a:pt x="1913251" y="395905"/>
                </a:cubicBezTo>
                <a:cubicBezTo>
                  <a:pt x="1902452" y="406704"/>
                  <a:pt x="1884942" y="406704"/>
                  <a:pt x="1874144" y="395905"/>
                </a:cubicBezTo>
                <a:lnTo>
                  <a:pt x="1827729" y="349492"/>
                </a:lnTo>
                <a:lnTo>
                  <a:pt x="1781316" y="395905"/>
                </a:lnTo>
                <a:cubicBezTo>
                  <a:pt x="1770517" y="406704"/>
                  <a:pt x="1753008" y="406704"/>
                  <a:pt x="1742209" y="395905"/>
                </a:cubicBezTo>
                <a:cubicBezTo>
                  <a:pt x="1731410" y="385106"/>
                  <a:pt x="1731410" y="367597"/>
                  <a:pt x="1742209" y="356798"/>
                </a:cubicBezTo>
                <a:lnTo>
                  <a:pt x="1788621" y="310384"/>
                </a:lnTo>
                <a:lnTo>
                  <a:pt x="1610966" y="132728"/>
                </a:lnTo>
                <a:lnTo>
                  <a:pt x="1433310" y="310384"/>
                </a:lnTo>
                <a:lnTo>
                  <a:pt x="1479724" y="356798"/>
                </a:lnTo>
                <a:cubicBezTo>
                  <a:pt x="1490522" y="367597"/>
                  <a:pt x="1490522" y="385106"/>
                  <a:pt x="1479724" y="395905"/>
                </a:cubicBezTo>
                <a:cubicBezTo>
                  <a:pt x="1468925" y="406704"/>
                  <a:pt x="1451416" y="406704"/>
                  <a:pt x="1440617" y="395905"/>
                </a:cubicBezTo>
                <a:lnTo>
                  <a:pt x="1394203" y="349492"/>
                </a:lnTo>
                <a:lnTo>
                  <a:pt x="1347789" y="395905"/>
                </a:lnTo>
                <a:cubicBezTo>
                  <a:pt x="1336991" y="406704"/>
                  <a:pt x="1319481" y="406704"/>
                  <a:pt x="1308682" y="395905"/>
                </a:cubicBezTo>
                <a:cubicBezTo>
                  <a:pt x="1297883" y="385106"/>
                  <a:pt x="1297883" y="367597"/>
                  <a:pt x="1308682" y="356798"/>
                </a:cubicBezTo>
                <a:lnTo>
                  <a:pt x="1355095" y="310384"/>
                </a:lnTo>
                <a:lnTo>
                  <a:pt x="1177439" y="132728"/>
                </a:lnTo>
                <a:lnTo>
                  <a:pt x="999782" y="310384"/>
                </a:lnTo>
                <a:lnTo>
                  <a:pt x="1046196" y="356798"/>
                </a:lnTo>
                <a:cubicBezTo>
                  <a:pt x="1056995" y="367597"/>
                  <a:pt x="1056995" y="385106"/>
                  <a:pt x="1046196" y="395905"/>
                </a:cubicBezTo>
                <a:cubicBezTo>
                  <a:pt x="1035397" y="406704"/>
                  <a:pt x="1017888" y="406704"/>
                  <a:pt x="1007089" y="395905"/>
                </a:cubicBezTo>
                <a:lnTo>
                  <a:pt x="960675" y="349492"/>
                </a:lnTo>
                <a:lnTo>
                  <a:pt x="914262" y="395905"/>
                </a:lnTo>
                <a:cubicBezTo>
                  <a:pt x="903463" y="406704"/>
                  <a:pt x="885954" y="406704"/>
                  <a:pt x="875155" y="395905"/>
                </a:cubicBezTo>
                <a:cubicBezTo>
                  <a:pt x="864356" y="385106"/>
                  <a:pt x="864356" y="367597"/>
                  <a:pt x="875155" y="356798"/>
                </a:cubicBezTo>
                <a:lnTo>
                  <a:pt x="921568" y="310384"/>
                </a:lnTo>
                <a:lnTo>
                  <a:pt x="743912" y="132728"/>
                </a:lnTo>
                <a:lnTo>
                  <a:pt x="566255" y="310384"/>
                </a:lnTo>
                <a:lnTo>
                  <a:pt x="612669" y="356798"/>
                </a:lnTo>
                <a:cubicBezTo>
                  <a:pt x="623468" y="367597"/>
                  <a:pt x="623468" y="385106"/>
                  <a:pt x="612669" y="395905"/>
                </a:cubicBezTo>
                <a:cubicBezTo>
                  <a:pt x="601871" y="406704"/>
                  <a:pt x="584361" y="406704"/>
                  <a:pt x="573562" y="395905"/>
                </a:cubicBezTo>
                <a:lnTo>
                  <a:pt x="527148" y="349491"/>
                </a:lnTo>
                <a:lnTo>
                  <a:pt x="480734" y="395905"/>
                </a:lnTo>
                <a:cubicBezTo>
                  <a:pt x="469935" y="406704"/>
                  <a:pt x="452426" y="406704"/>
                  <a:pt x="441627" y="395905"/>
                </a:cubicBezTo>
                <a:cubicBezTo>
                  <a:pt x="430828" y="385106"/>
                  <a:pt x="430828" y="367597"/>
                  <a:pt x="441627" y="356798"/>
                </a:cubicBezTo>
                <a:lnTo>
                  <a:pt x="488041" y="310384"/>
                </a:lnTo>
                <a:lnTo>
                  <a:pt x="310384" y="132728"/>
                </a:lnTo>
                <a:lnTo>
                  <a:pt x="47207" y="395905"/>
                </a:lnTo>
                <a:cubicBezTo>
                  <a:pt x="36408" y="406704"/>
                  <a:pt x="18899" y="406704"/>
                  <a:pt x="8100" y="395905"/>
                </a:cubicBezTo>
                <a:cubicBezTo>
                  <a:pt x="-2699" y="385106"/>
                  <a:pt x="-2699" y="367597"/>
                  <a:pt x="8100" y="356798"/>
                </a:cubicBezTo>
                <a:lnTo>
                  <a:pt x="271278" y="93620"/>
                </a:lnTo>
                <a:lnTo>
                  <a:pt x="224864" y="47207"/>
                </a:lnTo>
                <a:cubicBezTo>
                  <a:pt x="214065" y="36408"/>
                  <a:pt x="214065" y="18898"/>
                  <a:pt x="224864" y="8099"/>
                </a:cubicBezTo>
                <a:cubicBezTo>
                  <a:pt x="230264" y="2700"/>
                  <a:pt x="237340" y="0"/>
                  <a:pt x="2444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06BE0D63-D563-E6A2-FC84-96126E5088CF}"/>
              </a:ext>
            </a:extLst>
          </p:cNvPr>
          <p:cNvSpPr/>
          <p:nvPr/>
        </p:nvSpPr>
        <p:spPr>
          <a:xfrm>
            <a:off x="405165" y="6168150"/>
            <a:ext cx="9204064" cy="202002"/>
          </a:xfrm>
          <a:custGeom>
            <a:avLst/>
            <a:gdLst>
              <a:gd name="connsiteX0" fmla="*/ 122209 w 9204064"/>
              <a:gd name="connsiteY0" fmla="*/ 0 h 202002"/>
              <a:gd name="connsiteX1" fmla="*/ 131985 w 9204064"/>
              <a:gd name="connsiteY1" fmla="*/ 4049 h 202002"/>
              <a:gd name="connsiteX2" fmla="*/ 155192 w 9204064"/>
              <a:gd name="connsiteY2" fmla="*/ 27256 h 202002"/>
              <a:gd name="connsiteX3" fmla="*/ 178399 w 9204064"/>
              <a:gd name="connsiteY3" fmla="*/ 4049 h 202002"/>
              <a:gd name="connsiteX4" fmla="*/ 188176 w 9204064"/>
              <a:gd name="connsiteY4" fmla="*/ 0 h 202002"/>
              <a:gd name="connsiteX5" fmla="*/ 197953 w 9204064"/>
              <a:gd name="connsiteY5" fmla="*/ 4049 h 202002"/>
              <a:gd name="connsiteX6" fmla="*/ 197953 w 9204064"/>
              <a:gd name="connsiteY6" fmla="*/ 23604 h 202002"/>
              <a:gd name="connsiteX7" fmla="*/ 174746 w 9204064"/>
              <a:gd name="connsiteY7" fmla="*/ 46810 h 202002"/>
              <a:gd name="connsiteX8" fmla="*/ 263574 w 9204064"/>
              <a:gd name="connsiteY8" fmla="*/ 135638 h 202002"/>
              <a:gd name="connsiteX9" fmla="*/ 352401 w 9204064"/>
              <a:gd name="connsiteY9" fmla="*/ 46810 h 202002"/>
              <a:gd name="connsiteX10" fmla="*/ 329195 w 9204064"/>
              <a:gd name="connsiteY10" fmla="*/ 23604 h 202002"/>
              <a:gd name="connsiteX11" fmla="*/ 329195 w 9204064"/>
              <a:gd name="connsiteY11" fmla="*/ 4049 h 202002"/>
              <a:gd name="connsiteX12" fmla="*/ 338972 w 9204064"/>
              <a:gd name="connsiteY12" fmla="*/ 0 h 202002"/>
              <a:gd name="connsiteX13" fmla="*/ 348749 w 9204064"/>
              <a:gd name="connsiteY13" fmla="*/ 4049 h 202002"/>
              <a:gd name="connsiteX14" fmla="*/ 371956 w 9204064"/>
              <a:gd name="connsiteY14" fmla="*/ 27256 h 202002"/>
              <a:gd name="connsiteX15" fmla="*/ 395162 w 9204064"/>
              <a:gd name="connsiteY15" fmla="*/ 4049 h 202002"/>
              <a:gd name="connsiteX16" fmla="*/ 404939 w 9204064"/>
              <a:gd name="connsiteY16" fmla="*/ 0 h 202002"/>
              <a:gd name="connsiteX17" fmla="*/ 414716 w 9204064"/>
              <a:gd name="connsiteY17" fmla="*/ 4049 h 202002"/>
              <a:gd name="connsiteX18" fmla="*/ 414716 w 9204064"/>
              <a:gd name="connsiteY18" fmla="*/ 23604 h 202002"/>
              <a:gd name="connsiteX19" fmla="*/ 391510 w 9204064"/>
              <a:gd name="connsiteY19" fmla="*/ 46810 h 202002"/>
              <a:gd name="connsiteX20" fmla="*/ 480338 w 9204064"/>
              <a:gd name="connsiteY20" fmla="*/ 135638 h 202002"/>
              <a:gd name="connsiteX21" fmla="*/ 569165 w 9204064"/>
              <a:gd name="connsiteY21" fmla="*/ 46810 h 202002"/>
              <a:gd name="connsiteX22" fmla="*/ 545959 w 9204064"/>
              <a:gd name="connsiteY22" fmla="*/ 23604 h 202002"/>
              <a:gd name="connsiteX23" fmla="*/ 545959 w 9204064"/>
              <a:gd name="connsiteY23" fmla="*/ 4049 h 202002"/>
              <a:gd name="connsiteX24" fmla="*/ 555736 w 9204064"/>
              <a:gd name="connsiteY24" fmla="*/ 0 h 202002"/>
              <a:gd name="connsiteX25" fmla="*/ 565513 w 9204064"/>
              <a:gd name="connsiteY25" fmla="*/ 4049 h 202002"/>
              <a:gd name="connsiteX26" fmla="*/ 588719 w 9204064"/>
              <a:gd name="connsiteY26" fmla="*/ 27256 h 202002"/>
              <a:gd name="connsiteX27" fmla="*/ 611926 w 9204064"/>
              <a:gd name="connsiteY27" fmla="*/ 4049 h 202002"/>
              <a:gd name="connsiteX28" fmla="*/ 621703 w 9204064"/>
              <a:gd name="connsiteY28" fmla="*/ 0 h 202002"/>
              <a:gd name="connsiteX29" fmla="*/ 631480 w 9204064"/>
              <a:gd name="connsiteY29" fmla="*/ 4049 h 202002"/>
              <a:gd name="connsiteX30" fmla="*/ 631480 w 9204064"/>
              <a:gd name="connsiteY30" fmla="*/ 23604 h 202002"/>
              <a:gd name="connsiteX31" fmla="*/ 608273 w 9204064"/>
              <a:gd name="connsiteY31" fmla="*/ 46810 h 202002"/>
              <a:gd name="connsiteX32" fmla="*/ 697102 w 9204064"/>
              <a:gd name="connsiteY32" fmla="*/ 135638 h 202002"/>
              <a:gd name="connsiteX33" fmla="*/ 785929 w 9204064"/>
              <a:gd name="connsiteY33" fmla="*/ 46810 h 202002"/>
              <a:gd name="connsiteX34" fmla="*/ 762723 w 9204064"/>
              <a:gd name="connsiteY34" fmla="*/ 23604 h 202002"/>
              <a:gd name="connsiteX35" fmla="*/ 762723 w 9204064"/>
              <a:gd name="connsiteY35" fmla="*/ 4049 h 202002"/>
              <a:gd name="connsiteX36" fmla="*/ 772499 w 9204064"/>
              <a:gd name="connsiteY36" fmla="*/ 0 h 202002"/>
              <a:gd name="connsiteX37" fmla="*/ 782277 w 9204064"/>
              <a:gd name="connsiteY37" fmla="*/ 4049 h 202002"/>
              <a:gd name="connsiteX38" fmla="*/ 805483 w 9204064"/>
              <a:gd name="connsiteY38" fmla="*/ 27256 h 202002"/>
              <a:gd name="connsiteX39" fmla="*/ 828690 w 9204064"/>
              <a:gd name="connsiteY39" fmla="*/ 4049 h 202002"/>
              <a:gd name="connsiteX40" fmla="*/ 838467 w 9204064"/>
              <a:gd name="connsiteY40" fmla="*/ 0 h 202002"/>
              <a:gd name="connsiteX41" fmla="*/ 848244 w 9204064"/>
              <a:gd name="connsiteY41" fmla="*/ 4049 h 202002"/>
              <a:gd name="connsiteX42" fmla="*/ 848244 w 9204064"/>
              <a:gd name="connsiteY42" fmla="*/ 23604 h 202002"/>
              <a:gd name="connsiteX43" fmla="*/ 825037 w 9204064"/>
              <a:gd name="connsiteY43" fmla="*/ 46810 h 202002"/>
              <a:gd name="connsiteX44" fmla="*/ 913865 w 9204064"/>
              <a:gd name="connsiteY44" fmla="*/ 135638 h 202002"/>
              <a:gd name="connsiteX45" fmla="*/ 1002693 w 9204064"/>
              <a:gd name="connsiteY45" fmla="*/ 46810 h 202002"/>
              <a:gd name="connsiteX46" fmla="*/ 979487 w 9204064"/>
              <a:gd name="connsiteY46" fmla="*/ 23604 h 202002"/>
              <a:gd name="connsiteX47" fmla="*/ 979487 w 9204064"/>
              <a:gd name="connsiteY47" fmla="*/ 4049 h 202002"/>
              <a:gd name="connsiteX48" fmla="*/ 989263 w 9204064"/>
              <a:gd name="connsiteY48" fmla="*/ 0 h 202002"/>
              <a:gd name="connsiteX49" fmla="*/ 999041 w 9204064"/>
              <a:gd name="connsiteY49" fmla="*/ 4049 h 202002"/>
              <a:gd name="connsiteX50" fmla="*/ 1022247 w 9204064"/>
              <a:gd name="connsiteY50" fmla="*/ 27256 h 202002"/>
              <a:gd name="connsiteX51" fmla="*/ 1045454 w 9204064"/>
              <a:gd name="connsiteY51" fmla="*/ 4049 h 202002"/>
              <a:gd name="connsiteX52" fmla="*/ 1055230 w 9204064"/>
              <a:gd name="connsiteY52" fmla="*/ 0 h 202002"/>
              <a:gd name="connsiteX53" fmla="*/ 1065008 w 9204064"/>
              <a:gd name="connsiteY53" fmla="*/ 4049 h 202002"/>
              <a:gd name="connsiteX54" fmla="*/ 1065008 w 9204064"/>
              <a:gd name="connsiteY54" fmla="*/ 23604 h 202002"/>
              <a:gd name="connsiteX55" fmla="*/ 1041801 w 9204064"/>
              <a:gd name="connsiteY55" fmla="*/ 46810 h 202002"/>
              <a:gd name="connsiteX56" fmla="*/ 1130628 w 9204064"/>
              <a:gd name="connsiteY56" fmla="*/ 135637 h 202002"/>
              <a:gd name="connsiteX57" fmla="*/ 1219455 w 9204064"/>
              <a:gd name="connsiteY57" fmla="*/ 46810 h 202002"/>
              <a:gd name="connsiteX58" fmla="*/ 1196249 w 9204064"/>
              <a:gd name="connsiteY58" fmla="*/ 23604 h 202002"/>
              <a:gd name="connsiteX59" fmla="*/ 1196249 w 9204064"/>
              <a:gd name="connsiteY59" fmla="*/ 4049 h 202002"/>
              <a:gd name="connsiteX60" fmla="*/ 1206026 w 9204064"/>
              <a:gd name="connsiteY60" fmla="*/ 0 h 202002"/>
              <a:gd name="connsiteX61" fmla="*/ 1215803 w 9204064"/>
              <a:gd name="connsiteY61" fmla="*/ 4049 h 202002"/>
              <a:gd name="connsiteX62" fmla="*/ 1239009 w 9204064"/>
              <a:gd name="connsiteY62" fmla="*/ 27256 h 202002"/>
              <a:gd name="connsiteX63" fmla="*/ 1262216 w 9204064"/>
              <a:gd name="connsiteY63" fmla="*/ 4049 h 202002"/>
              <a:gd name="connsiteX64" fmla="*/ 1271993 w 9204064"/>
              <a:gd name="connsiteY64" fmla="*/ 0 h 202002"/>
              <a:gd name="connsiteX65" fmla="*/ 1281771 w 9204064"/>
              <a:gd name="connsiteY65" fmla="*/ 4049 h 202002"/>
              <a:gd name="connsiteX66" fmla="*/ 1281771 w 9204064"/>
              <a:gd name="connsiteY66" fmla="*/ 23604 h 202002"/>
              <a:gd name="connsiteX67" fmla="*/ 1258564 w 9204064"/>
              <a:gd name="connsiteY67" fmla="*/ 46810 h 202002"/>
              <a:gd name="connsiteX68" fmla="*/ 1347391 w 9204064"/>
              <a:gd name="connsiteY68" fmla="*/ 135638 h 202002"/>
              <a:gd name="connsiteX69" fmla="*/ 1436219 w 9204064"/>
              <a:gd name="connsiteY69" fmla="*/ 46810 h 202002"/>
              <a:gd name="connsiteX70" fmla="*/ 1413013 w 9204064"/>
              <a:gd name="connsiteY70" fmla="*/ 23604 h 202002"/>
              <a:gd name="connsiteX71" fmla="*/ 1413013 w 9204064"/>
              <a:gd name="connsiteY71" fmla="*/ 4049 h 202002"/>
              <a:gd name="connsiteX72" fmla="*/ 1422790 w 9204064"/>
              <a:gd name="connsiteY72" fmla="*/ 0 h 202002"/>
              <a:gd name="connsiteX73" fmla="*/ 1432567 w 9204064"/>
              <a:gd name="connsiteY73" fmla="*/ 4049 h 202002"/>
              <a:gd name="connsiteX74" fmla="*/ 1455773 w 9204064"/>
              <a:gd name="connsiteY74" fmla="*/ 27256 h 202002"/>
              <a:gd name="connsiteX75" fmla="*/ 1478979 w 9204064"/>
              <a:gd name="connsiteY75" fmla="*/ 4049 h 202002"/>
              <a:gd name="connsiteX76" fmla="*/ 1488757 w 9204064"/>
              <a:gd name="connsiteY76" fmla="*/ 0 h 202002"/>
              <a:gd name="connsiteX77" fmla="*/ 1498534 w 9204064"/>
              <a:gd name="connsiteY77" fmla="*/ 4049 h 202002"/>
              <a:gd name="connsiteX78" fmla="*/ 1498534 w 9204064"/>
              <a:gd name="connsiteY78" fmla="*/ 23604 h 202002"/>
              <a:gd name="connsiteX79" fmla="*/ 1475327 w 9204064"/>
              <a:gd name="connsiteY79" fmla="*/ 46810 h 202002"/>
              <a:gd name="connsiteX80" fmla="*/ 1564155 w 9204064"/>
              <a:gd name="connsiteY80" fmla="*/ 135638 h 202002"/>
              <a:gd name="connsiteX81" fmla="*/ 1652982 w 9204064"/>
              <a:gd name="connsiteY81" fmla="*/ 46810 h 202002"/>
              <a:gd name="connsiteX82" fmla="*/ 1629776 w 9204064"/>
              <a:gd name="connsiteY82" fmla="*/ 23604 h 202002"/>
              <a:gd name="connsiteX83" fmla="*/ 1629776 w 9204064"/>
              <a:gd name="connsiteY83" fmla="*/ 4049 h 202002"/>
              <a:gd name="connsiteX84" fmla="*/ 1639553 w 9204064"/>
              <a:gd name="connsiteY84" fmla="*/ 0 h 202002"/>
              <a:gd name="connsiteX85" fmla="*/ 1649330 w 9204064"/>
              <a:gd name="connsiteY85" fmla="*/ 4049 h 202002"/>
              <a:gd name="connsiteX86" fmla="*/ 1672537 w 9204064"/>
              <a:gd name="connsiteY86" fmla="*/ 27256 h 202002"/>
              <a:gd name="connsiteX87" fmla="*/ 1695743 w 9204064"/>
              <a:gd name="connsiteY87" fmla="*/ 4049 h 202002"/>
              <a:gd name="connsiteX88" fmla="*/ 1705521 w 9204064"/>
              <a:gd name="connsiteY88" fmla="*/ 0 h 202002"/>
              <a:gd name="connsiteX89" fmla="*/ 1715298 w 9204064"/>
              <a:gd name="connsiteY89" fmla="*/ 4049 h 202002"/>
              <a:gd name="connsiteX90" fmla="*/ 1715298 w 9204064"/>
              <a:gd name="connsiteY90" fmla="*/ 23604 h 202002"/>
              <a:gd name="connsiteX91" fmla="*/ 1692091 w 9204064"/>
              <a:gd name="connsiteY91" fmla="*/ 46810 h 202002"/>
              <a:gd name="connsiteX92" fmla="*/ 1780919 w 9204064"/>
              <a:gd name="connsiteY92" fmla="*/ 135638 h 202002"/>
              <a:gd name="connsiteX93" fmla="*/ 1869746 w 9204064"/>
              <a:gd name="connsiteY93" fmla="*/ 46811 h 202002"/>
              <a:gd name="connsiteX94" fmla="*/ 1846541 w 9204064"/>
              <a:gd name="connsiteY94" fmla="*/ 23605 h 202002"/>
              <a:gd name="connsiteX95" fmla="*/ 1846541 w 9204064"/>
              <a:gd name="connsiteY95" fmla="*/ 4050 h 202002"/>
              <a:gd name="connsiteX96" fmla="*/ 1866094 w 9204064"/>
              <a:gd name="connsiteY96" fmla="*/ 4050 h 202002"/>
              <a:gd name="connsiteX97" fmla="*/ 1889301 w 9204064"/>
              <a:gd name="connsiteY97" fmla="*/ 27257 h 202002"/>
              <a:gd name="connsiteX98" fmla="*/ 1912506 w 9204064"/>
              <a:gd name="connsiteY98" fmla="*/ 4050 h 202002"/>
              <a:gd name="connsiteX99" fmla="*/ 1932062 w 9204064"/>
              <a:gd name="connsiteY99" fmla="*/ 4050 h 202002"/>
              <a:gd name="connsiteX100" fmla="*/ 1932062 w 9204064"/>
              <a:gd name="connsiteY100" fmla="*/ 23605 h 202002"/>
              <a:gd name="connsiteX101" fmla="*/ 1908855 w 9204064"/>
              <a:gd name="connsiteY101" fmla="*/ 46811 h 202002"/>
              <a:gd name="connsiteX102" fmla="*/ 1997683 w 9204064"/>
              <a:gd name="connsiteY102" fmla="*/ 135639 h 202002"/>
              <a:gd name="connsiteX103" fmla="*/ 2086510 w 9204064"/>
              <a:gd name="connsiteY103" fmla="*/ 46811 h 202002"/>
              <a:gd name="connsiteX104" fmla="*/ 2063304 w 9204064"/>
              <a:gd name="connsiteY104" fmla="*/ 23605 h 202002"/>
              <a:gd name="connsiteX105" fmla="*/ 2063304 w 9204064"/>
              <a:gd name="connsiteY105" fmla="*/ 4050 h 202002"/>
              <a:gd name="connsiteX106" fmla="*/ 2082857 w 9204064"/>
              <a:gd name="connsiteY106" fmla="*/ 4050 h 202002"/>
              <a:gd name="connsiteX107" fmla="*/ 2106063 w 9204064"/>
              <a:gd name="connsiteY107" fmla="*/ 27257 h 202002"/>
              <a:gd name="connsiteX108" fmla="*/ 2129271 w 9204064"/>
              <a:gd name="connsiteY108" fmla="*/ 4050 h 202002"/>
              <a:gd name="connsiteX109" fmla="*/ 2148824 w 9204064"/>
              <a:gd name="connsiteY109" fmla="*/ 4050 h 202002"/>
              <a:gd name="connsiteX110" fmla="*/ 2148824 w 9204064"/>
              <a:gd name="connsiteY110" fmla="*/ 23605 h 202002"/>
              <a:gd name="connsiteX111" fmla="*/ 2125618 w 9204064"/>
              <a:gd name="connsiteY111" fmla="*/ 46811 h 202002"/>
              <a:gd name="connsiteX112" fmla="*/ 2214446 w 9204064"/>
              <a:gd name="connsiteY112" fmla="*/ 135638 h 202002"/>
              <a:gd name="connsiteX113" fmla="*/ 2303272 w 9204064"/>
              <a:gd name="connsiteY113" fmla="*/ 46811 h 202002"/>
              <a:gd name="connsiteX114" fmla="*/ 2280065 w 9204064"/>
              <a:gd name="connsiteY114" fmla="*/ 23605 h 202002"/>
              <a:gd name="connsiteX115" fmla="*/ 2280065 w 9204064"/>
              <a:gd name="connsiteY115" fmla="*/ 4050 h 202002"/>
              <a:gd name="connsiteX116" fmla="*/ 2299620 w 9204064"/>
              <a:gd name="connsiteY116" fmla="*/ 4050 h 202002"/>
              <a:gd name="connsiteX117" fmla="*/ 2322827 w 9204064"/>
              <a:gd name="connsiteY117" fmla="*/ 27257 h 202002"/>
              <a:gd name="connsiteX118" fmla="*/ 2346032 w 9204064"/>
              <a:gd name="connsiteY118" fmla="*/ 4050 h 202002"/>
              <a:gd name="connsiteX119" fmla="*/ 2365587 w 9204064"/>
              <a:gd name="connsiteY119" fmla="*/ 4050 h 202002"/>
              <a:gd name="connsiteX120" fmla="*/ 2365587 w 9204064"/>
              <a:gd name="connsiteY120" fmla="*/ 23605 h 202002"/>
              <a:gd name="connsiteX121" fmla="*/ 2342381 w 9204064"/>
              <a:gd name="connsiteY121" fmla="*/ 46811 h 202002"/>
              <a:gd name="connsiteX122" fmla="*/ 2431208 w 9204064"/>
              <a:gd name="connsiteY122" fmla="*/ 135639 h 202002"/>
              <a:gd name="connsiteX123" fmla="*/ 2520035 w 9204064"/>
              <a:gd name="connsiteY123" fmla="*/ 46811 h 202002"/>
              <a:gd name="connsiteX124" fmla="*/ 2496830 w 9204064"/>
              <a:gd name="connsiteY124" fmla="*/ 23605 h 202002"/>
              <a:gd name="connsiteX125" fmla="*/ 2496830 w 9204064"/>
              <a:gd name="connsiteY125" fmla="*/ 4050 h 202002"/>
              <a:gd name="connsiteX126" fmla="*/ 2516384 w 9204064"/>
              <a:gd name="connsiteY126" fmla="*/ 4050 h 202002"/>
              <a:gd name="connsiteX127" fmla="*/ 2539590 w 9204064"/>
              <a:gd name="connsiteY127" fmla="*/ 27257 h 202002"/>
              <a:gd name="connsiteX128" fmla="*/ 2562797 w 9204064"/>
              <a:gd name="connsiteY128" fmla="*/ 4050 h 202002"/>
              <a:gd name="connsiteX129" fmla="*/ 2582350 w 9204064"/>
              <a:gd name="connsiteY129" fmla="*/ 4050 h 202002"/>
              <a:gd name="connsiteX130" fmla="*/ 2582350 w 9204064"/>
              <a:gd name="connsiteY130" fmla="*/ 23605 h 202002"/>
              <a:gd name="connsiteX131" fmla="*/ 2559144 w 9204064"/>
              <a:gd name="connsiteY131" fmla="*/ 46811 h 202002"/>
              <a:gd name="connsiteX132" fmla="*/ 2647973 w 9204064"/>
              <a:gd name="connsiteY132" fmla="*/ 135639 h 202002"/>
              <a:gd name="connsiteX133" fmla="*/ 2736799 w 9204064"/>
              <a:gd name="connsiteY133" fmla="*/ 46811 h 202002"/>
              <a:gd name="connsiteX134" fmla="*/ 2713593 w 9204064"/>
              <a:gd name="connsiteY134" fmla="*/ 23605 h 202002"/>
              <a:gd name="connsiteX135" fmla="*/ 2713593 w 9204064"/>
              <a:gd name="connsiteY135" fmla="*/ 4050 h 202002"/>
              <a:gd name="connsiteX136" fmla="*/ 2733147 w 9204064"/>
              <a:gd name="connsiteY136" fmla="*/ 4050 h 202002"/>
              <a:gd name="connsiteX137" fmla="*/ 2756354 w 9204064"/>
              <a:gd name="connsiteY137" fmla="*/ 27257 h 202002"/>
              <a:gd name="connsiteX138" fmla="*/ 2779560 w 9204064"/>
              <a:gd name="connsiteY138" fmla="*/ 4050 h 202002"/>
              <a:gd name="connsiteX139" fmla="*/ 2799113 w 9204064"/>
              <a:gd name="connsiteY139" fmla="*/ 4050 h 202002"/>
              <a:gd name="connsiteX140" fmla="*/ 2799113 w 9204064"/>
              <a:gd name="connsiteY140" fmla="*/ 23605 h 202002"/>
              <a:gd name="connsiteX141" fmla="*/ 2775908 w 9204064"/>
              <a:gd name="connsiteY141" fmla="*/ 46811 h 202002"/>
              <a:gd name="connsiteX142" fmla="*/ 2864735 w 9204064"/>
              <a:gd name="connsiteY142" fmla="*/ 135639 h 202002"/>
              <a:gd name="connsiteX143" fmla="*/ 2953563 w 9204064"/>
              <a:gd name="connsiteY143" fmla="*/ 46811 h 202002"/>
              <a:gd name="connsiteX144" fmla="*/ 2930355 w 9204064"/>
              <a:gd name="connsiteY144" fmla="*/ 23605 h 202002"/>
              <a:gd name="connsiteX145" fmla="*/ 2930355 w 9204064"/>
              <a:gd name="connsiteY145" fmla="*/ 4050 h 202002"/>
              <a:gd name="connsiteX146" fmla="*/ 2949910 w 9204064"/>
              <a:gd name="connsiteY146" fmla="*/ 4050 h 202002"/>
              <a:gd name="connsiteX147" fmla="*/ 2973117 w 9204064"/>
              <a:gd name="connsiteY147" fmla="*/ 27257 h 202002"/>
              <a:gd name="connsiteX148" fmla="*/ 2996323 w 9204064"/>
              <a:gd name="connsiteY148" fmla="*/ 4050 h 202002"/>
              <a:gd name="connsiteX149" fmla="*/ 3015877 w 9204064"/>
              <a:gd name="connsiteY149" fmla="*/ 4050 h 202002"/>
              <a:gd name="connsiteX150" fmla="*/ 3015877 w 9204064"/>
              <a:gd name="connsiteY150" fmla="*/ 23605 h 202002"/>
              <a:gd name="connsiteX151" fmla="*/ 2992671 w 9204064"/>
              <a:gd name="connsiteY151" fmla="*/ 46811 h 202002"/>
              <a:gd name="connsiteX152" fmla="*/ 3081498 w 9204064"/>
              <a:gd name="connsiteY152" fmla="*/ 135639 h 202002"/>
              <a:gd name="connsiteX153" fmla="*/ 3170326 w 9204064"/>
              <a:gd name="connsiteY153" fmla="*/ 46811 h 202002"/>
              <a:gd name="connsiteX154" fmla="*/ 3147119 w 9204064"/>
              <a:gd name="connsiteY154" fmla="*/ 23605 h 202002"/>
              <a:gd name="connsiteX155" fmla="*/ 3147119 w 9204064"/>
              <a:gd name="connsiteY155" fmla="*/ 4050 h 202002"/>
              <a:gd name="connsiteX156" fmla="*/ 3166674 w 9204064"/>
              <a:gd name="connsiteY156" fmla="*/ 4050 h 202002"/>
              <a:gd name="connsiteX157" fmla="*/ 3189880 w 9204064"/>
              <a:gd name="connsiteY157" fmla="*/ 27257 h 202002"/>
              <a:gd name="connsiteX158" fmla="*/ 3213087 w 9204064"/>
              <a:gd name="connsiteY158" fmla="*/ 4050 h 202002"/>
              <a:gd name="connsiteX159" fmla="*/ 3232640 w 9204064"/>
              <a:gd name="connsiteY159" fmla="*/ 4050 h 202002"/>
              <a:gd name="connsiteX160" fmla="*/ 3232640 w 9204064"/>
              <a:gd name="connsiteY160" fmla="*/ 23605 h 202002"/>
              <a:gd name="connsiteX161" fmla="*/ 3209435 w 9204064"/>
              <a:gd name="connsiteY161" fmla="*/ 46811 h 202002"/>
              <a:gd name="connsiteX162" fmla="*/ 3298261 w 9204064"/>
              <a:gd name="connsiteY162" fmla="*/ 135638 h 202002"/>
              <a:gd name="connsiteX163" fmla="*/ 3387088 w 9204064"/>
              <a:gd name="connsiteY163" fmla="*/ 46811 h 202002"/>
              <a:gd name="connsiteX164" fmla="*/ 3363882 w 9204064"/>
              <a:gd name="connsiteY164" fmla="*/ 23605 h 202002"/>
              <a:gd name="connsiteX165" fmla="*/ 3363882 w 9204064"/>
              <a:gd name="connsiteY165" fmla="*/ 4050 h 202002"/>
              <a:gd name="connsiteX166" fmla="*/ 3383435 w 9204064"/>
              <a:gd name="connsiteY166" fmla="*/ 4050 h 202002"/>
              <a:gd name="connsiteX167" fmla="*/ 3406642 w 9204064"/>
              <a:gd name="connsiteY167" fmla="*/ 27257 h 202002"/>
              <a:gd name="connsiteX168" fmla="*/ 3429849 w 9204064"/>
              <a:gd name="connsiteY168" fmla="*/ 4050 h 202002"/>
              <a:gd name="connsiteX169" fmla="*/ 3449403 w 9204064"/>
              <a:gd name="connsiteY169" fmla="*/ 4050 h 202002"/>
              <a:gd name="connsiteX170" fmla="*/ 3449403 w 9204064"/>
              <a:gd name="connsiteY170" fmla="*/ 23605 h 202002"/>
              <a:gd name="connsiteX171" fmla="*/ 3426197 w 9204064"/>
              <a:gd name="connsiteY171" fmla="*/ 46811 h 202002"/>
              <a:gd name="connsiteX172" fmla="*/ 3515024 w 9204064"/>
              <a:gd name="connsiteY172" fmla="*/ 135639 h 202002"/>
              <a:gd name="connsiteX173" fmla="*/ 3603851 w 9204064"/>
              <a:gd name="connsiteY173" fmla="*/ 46811 h 202002"/>
              <a:gd name="connsiteX174" fmla="*/ 3580645 w 9204064"/>
              <a:gd name="connsiteY174" fmla="*/ 23605 h 202002"/>
              <a:gd name="connsiteX175" fmla="*/ 3580645 w 9204064"/>
              <a:gd name="connsiteY175" fmla="*/ 4050 h 202002"/>
              <a:gd name="connsiteX176" fmla="*/ 3600199 w 9204064"/>
              <a:gd name="connsiteY176" fmla="*/ 4050 h 202002"/>
              <a:gd name="connsiteX177" fmla="*/ 3623406 w 9204064"/>
              <a:gd name="connsiteY177" fmla="*/ 27257 h 202002"/>
              <a:gd name="connsiteX178" fmla="*/ 3646612 w 9204064"/>
              <a:gd name="connsiteY178" fmla="*/ 4050 h 202002"/>
              <a:gd name="connsiteX179" fmla="*/ 3666166 w 9204064"/>
              <a:gd name="connsiteY179" fmla="*/ 4050 h 202002"/>
              <a:gd name="connsiteX180" fmla="*/ 3666166 w 9204064"/>
              <a:gd name="connsiteY180" fmla="*/ 23605 h 202002"/>
              <a:gd name="connsiteX181" fmla="*/ 3642960 w 9204064"/>
              <a:gd name="connsiteY181" fmla="*/ 46811 h 202002"/>
              <a:gd name="connsiteX182" fmla="*/ 3731788 w 9204064"/>
              <a:gd name="connsiteY182" fmla="*/ 135639 h 202002"/>
              <a:gd name="connsiteX183" fmla="*/ 3820615 w 9204064"/>
              <a:gd name="connsiteY183" fmla="*/ 46811 h 202002"/>
              <a:gd name="connsiteX184" fmla="*/ 3797409 w 9204064"/>
              <a:gd name="connsiteY184" fmla="*/ 23605 h 202002"/>
              <a:gd name="connsiteX185" fmla="*/ 3797409 w 9204064"/>
              <a:gd name="connsiteY185" fmla="*/ 4050 h 202002"/>
              <a:gd name="connsiteX186" fmla="*/ 3816963 w 9204064"/>
              <a:gd name="connsiteY186" fmla="*/ 4050 h 202002"/>
              <a:gd name="connsiteX187" fmla="*/ 3840170 w 9204064"/>
              <a:gd name="connsiteY187" fmla="*/ 27257 h 202002"/>
              <a:gd name="connsiteX188" fmla="*/ 3863376 w 9204064"/>
              <a:gd name="connsiteY188" fmla="*/ 4050 h 202002"/>
              <a:gd name="connsiteX189" fmla="*/ 3882931 w 9204064"/>
              <a:gd name="connsiteY189" fmla="*/ 4050 h 202002"/>
              <a:gd name="connsiteX190" fmla="*/ 3882931 w 9204064"/>
              <a:gd name="connsiteY190" fmla="*/ 23605 h 202002"/>
              <a:gd name="connsiteX191" fmla="*/ 3859724 w 9204064"/>
              <a:gd name="connsiteY191" fmla="*/ 46811 h 202002"/>
              <a:gd name="connsiteX192" fmla="*/ 3948552 w 9204064"/>
              <a:gd name="connsiteY192" fmla="*/ 135639 h 202002"/>
              <a:gd name="connsiteX193" fmla="*/ 4037379 w 9204064"/>
              <a:gd name="connsiteY193" fmla="*/ 46811 h 202002"/>
              <a:gd name="connsiteX194" fmla="*/ 4014173 w 9204064"/>
              <a:gd name="connsiteY194" fmla="*/ 23605 h 202002"/>
              <a:gd name="connsiteX195" fmla="*/ 4014173 w 9204064"/>
              <a:gd name="connsiteY195" fmla="*/ 4050 h 202002"/>
              <a:gd name="connsiteX196" fmla="*/ 4033727 w 9204064"/>
              <a:gd name="connsiteY196" fmla="*/ 4050 h 202002"/>
              <a:gd name="connsiteX197" fmla="*/ 4056934 w 9204064"/>
              <a:gd name="connsiteY197" fmla="*/ 27257 h 202002"/>
              <a:gd name="connsiteX198" fmla="*/ 4080140 w 9204064"/>
              <a:gd name="connsiteY198" fmla="*/ 4050 h 202002"/>
              <a:gd name="connsiteX199" fmla="*/ 4099695 w 9204064"/>
              <a:gd name="connsiteY199" fmla="*/ 4050 h 202002"/>
              <a:gd name="connsiteX200" fmla="*/ 4099695 w 9204064"/>
              <a:gd name="connsiteY200" fmla="*/ 23605 h 202002"/>
              <a:gd name="connsiteX201" fmla="*/ 4076488 w 9204064"/>
              <a:gd name="connsiteY201" fmla="*/ 46811 h 202002"/>
              <a:gd name="connsiteX202" fmla="*/ 4165316 w 9204064"/>
              <a:gd name="connsiteY202" fmla="*/ 135639 h 202002"/>
              <a:gd name="connsiteX203" fmla="*/ 4254143 w 9204064"/>
              <a:gd name="connsiteY203" fmla="*/ 46812 h 202002"/>
              <a:gd name="connsiteX204" fmla="*/ 4230936 w 9204064"/>
              <a:gd name="connsiteY204" fmla="*/ 23605 h 202002"/>
              <a:gd name="connsiteX205" fmla="*/ 4230936 w 9204064"/>
              <a:gd name="connsiteY205" fmla="*/ 4050 h 202002"/>
              <a:gd name="connsiteX206" fmla="*/ 4250490 w 9204064"/>
              <a:gd name="connsiteY206" fmla="*/ 4050 h 202002"/>
              <a:gd name="connsiteX207" fmla="*/ 4273697 w 9204064"/>
              <a:gd name="connsiteY207" fmla="*/ 27257 h 202002"/>
              <a:gd name="connsiteX208" fmla="*/ 4296904 w 9204064"/>
              <a:gd name="connsiteY208" fmla="*/ 4050 h 202002"/>
              <a:gd name="connsiteX209" fmla="*/ 4316459 w 9204064"/>
              <a:gd name="connsiteY209" fmla="*/ 4050 h 202002"/>
              <a:gd name="connsiteX210" fmla="*/ 4316459 w 9204064"/>
              <a:gd name="connsiteY210" fmla="*/ 23605 h 202002"/>
              <a:gd name="connsiteX211" fmla="*/ 4293252 w 9204064"/>
              <a:gd name="connsiteY211" fmla="*/ 46812 h 202002"/>
              <a:gd name="connsiteX212" fmla="*/ 4382079 w 9204064"/>
              <a:gd name="connsiteY212" fmla="*/ 135639 h 202002"/>
              <a:gd name="connsiteX213" fmla="*/ 4470910 w 9204064"/>
              <a:gd name="connsiteY213" fmla="*/ 46807 h 202002"/>
              <a:gd name="connsiteX214" fmla="*/ 4447708 w 9204064"/>
              <a:gd name="connsiteY214" fmla="*/ 23605 h 202002"/>
              <a:gd name="connsiteX215" fmla="*/ 4447708 w 9204064"/>
              <a:gd name="connsiteY215" fmla="*/ 4050 h 202002"/>
              <a:gd name="connsiteX216" fmla="*/ 4467262 w 9204064"/>
              <a:gd name="connsiteY216" fmla="*/ 4050 h 202002"/>
              <a:gd name="connsiteX217" fmla="*/ 4490465 w 9204064"/>
              <a:gd name="connsiteY217" fmla="*/ 27253 h 202002"/>
              <a:gd name="connsiteX218" fmla="*/ 4513667 w 9204064"/>
              <a:gd name="connsiteY218" fmla="*/ 4050 h 202002"/>
              <a:gd name="connsiteX219" fmla="*/ 4533222 w 9204064"/>
              <a:gd name="connsiteY219" fmla="*/ 4050 h 202002"/>
              <a:gd name="connsiteX220" fmla="*/ 4533222 w 9204064"/>
              <a:gd name="connsiteY220" fmla="*/ 23605 h 202002"/>
              <a:gd name="connsiteX221" fmla="*/ 4510019 w 9204064"/>
              <a:gd name="connsiteY221" fmla="*/ 46807 h 202002"/>
              <a:gd name="connsiteX222" fmla="*/ 4602028 w 9204064"/>
              <a:gd name="connsiteY222" fmla="*/ 138816 h 202002"/>
              <a:gd name="connsiteX223" fmla="*/ 4694034 w 9204064"/>
              <a:gd name="connsiteY223" fmla="*/ 46810 h 202002"/>
              <a:gd name="connsiteX224" fmla="*/ 4670828 w 9204064"/>
              <a:gd name="connsiteY224" fmla="*/ 23604 h 202002"/>
              <a:gd name="connsiteX225" fmla="*/ 4670828 w 9204064"/>
              <a:gd name="connsiteY225" fmla="*/ 4049 h 202002"/>
              <a:gd name="connsiteX226" fmla="*/ 4680605 w 9204064"/>
              <a:gd name="connsiteY226" fmla="*/ 0 h 202002"/>
              <a:gd name="connsiteX227" fmla="*/ 4690382 w 9204064"/>
              <a:gd name="connsiteY227" fmla="*/ 4049 h 202002"/>
              <a:gd name="connsiteX228" fmla="*/ 4713589 w 9204064"/>
              <a:gd name="connsiteY228" fmla="*/ 27256 h 202002"/>
              <a:gd name="connsiteX229" fmla="*/ 4736795 w 9204064"/>
              <a:gd name="connsiteY229" fmla="*/ 4049 h 202002"/>
              <a:gd name="connsiteX230" fmla="*/ 4746572 w 9204064"/>
              <a:gd name="connsiteY230" fmla="*/ 0 h 202002"/>
              <a:gd name="connsiteX231" fmla="*/ 4756350 w 9204064"/>
              <a:gd name="connsiteY231" fmla="*/ 4049 h 202002"/>
              <a:gd name="connsiteX232" fmla="*/ 4756350 w 9204064"/>
              <a:gd name="connsiteY232" fmla="*/ 23604 h 202002"/>
              <a:gd name="connsiteX233" fmla="*/ 4733143 w 9204064"/>
              <a:gd name="connsiteY233" fmla="*/ 46810 h 202002"/>
              <a:gd name="connsiteX234" fmla="*/ 4821971 w 9204064"/>
              <a:gd name="connsiteY234" fmla="*/ 135638 h 202002"/>
              <a:gd name="connsiteX235" fmla="*/ 4910798 w 9204064"/>
              <a:gd name="connsiteY235" fmla="*/ 46810 h 202002"/>
              <a:gd name="connsiteX236" fmla="*/ 4887592 w 9204064"/>
              <a:gd name="connsiteY236" fmla="*/ 23604 h 202002"/>
              <a:gd name="connsiteX237" fmla="*/ 4887592 w 9204064"/>
              <a:gd name="connsiteY237" fmla="*/ 4049 h 202002"/>
              <a:gd name="connsiteX238" fmla="*/ 4897369 w 9204064"/>
              <a:gd name="connsiteY238" fmla="*/ 0 h 202002"/>
              <a:gd name="connsiteX239" fmla="*/ 4907146 w 9204064"/>
              <a:gd name="connsiteY239" fmla="*/ 4049 h 202002"/>
              <a:gd name="connsiteX240" fmla="*/ 4930353 w 9204064"/>
              <a:gd name="connsiteY240" fmla="*/ 27256 h 202002"/>
              <a:gd name="connsiteX241" fmla="*/ 4953559 w 9204064"/>
              <a:gd name="connsiteY241" fmla="*/ 4049 h 202002"/>
              <a:gd name="connsiteX242" fmla="*/ 4963337 w 9204064"/>
              <a:gd name="connsiteY242" fmla="*/ 0 h 202002"/>
              <a:gd name="connsiteX243" fmla="*/ 4973114 w 9204064"/>
              <a:gd name="connsiteY243" fmla="*/ 4049 h 202002"/>
              <a:gd name="connsiteX244" fmla="*/ 4973114 w 9204064"/>
              <a:gd name="connsiteY244" fmla="*/ 23604 h 202002"/>
              <a:gd name="connsiteX245" fmla="*/ 4949907 w 9204064"/>
              <a:gd name="connsiteY245" fmla="*/ 46810 h 202002"/>
              <a:gd name="connsiteX246" fmla="*/ 5038735 w 9204064"/>
              <a:gd name="connsiteY246" fmla="*/ 135638 h 202002"/>
              <a:gd name="connsiteX247" fmla="*/ 5127562 w 9204064"/>
              <a:gd name="connsiteY247" fmla="*/ 46810 h 202002"/>
              <a:gd name="connsiteX248" fmla="*/ 5104356 w 9204064"/>
              <a:gd name="connsiteY248" fmla="*/ 23604 h 202002"/>
              <a:gd name="connsiteX249" fmla="*/ 5104356 w 9204064"/>
              <a:gd name="connsiteY249" fmla="*/ 4049 h 202002"/>
              <a:gd name="connsiteX250" fmla="*/ 5114133 w 9204064"/>
              <a:gd name="connsiteY250" fmla="*/ 0 h 202002"/>
              <a:gd name="connsiteX251" fmla="*/ 5123910 w 9204064"/>
              <a:gd name="connsiteY251" fmla="*/ 4049 h 202002"/>
              <a:gd name="connsiteX252" fmla="*/ 5147117 w 9204064"/>
              <a:gd name="connsiteY252" fmla="*/ 27256 h 202002"/>
              <a:gd name="connsiteX253" fmla="*/ 5170323 w 9204064"/>
              <a:gd name="connsiteY253" fmla="*/ 4049 h 202002"/>
              <a:gd name="connsiteX254" fmla="*/ 5180101 w 9204064"/>
              <a:gd name="connsiteY254" fmla="*/ 0 h 202002"/>
              <a:gd name="connsiteX255" fmla="*/ 5189878 w 9204064"/>
              <a:gd name="connsiteY255" fmla="*/ 4049 h 202002"/>
              <a:gd name="connsiteX256" fmla="*/ 5189878 w 9204064"/>
              <a:gd name="connsiteY256" fmla="*/ 23604 h 202002"/>
              <a:gd name="connsiteX257" fmla="*/ 5166671 w 9204064"/>
              <a:gd name="connsiteY257" fmla="*/ 46810 h 202002"/>
              <a:gd name="connsiteX258" fmla="*/ 5255499 w 9204064"/>
              <a:gd name="connsiteY258" fmla="*/ 135638 h 202002"/>
              <a:gd name="connsiteX259" fmla="*/ 5344326 w 9204064"/>
              <a:gd name="connsiteY259" fmla="*/ 46810 h 202002"/>
              <a:gd name="connsiteX260" fmla="*/ 5321120 w 9204064"/>
              <a:gd name="connsiteY260" fmla="*/ 23604 h 202002"/>
              <a:gd name="connsiteX261" fmla="*/ 5321120 w 9204064"/>
              <a:gd name="connsiteY261" fmla="*/ 4049 h 202002"/>
              <a:gd name="connsiteX262" fmla="*/ 5330897 w 9204064"/>
              <a:gd name="connsiteY262" fmla="*/ 0 h 202002"/>
              <a:gd name="connsiteX263" fmla="*/ 5340674 w 9204064"/>
              <a:gd name="connsiteY263" fmla="*/ 4049 h 202002"/>
              <a:gd name="connsiteX264" fmla="*/ 5363881 w 9204064"/>
              <a:gd name="connsiteY264" fmla="*/ 27256 h 202002"/>
              <a:gd name="connsiteX265" fmla="*/ 5387087 w 9204064"/>
              <a:gd name="connsiteY265" fmla="*/ 4049 h 202002"/>
              <a:gd name="connsiteX266" fmla="*/ 5396864 w 9204064"/>
              <a:gd name="connsiteY266" fmla="*/ 0 h 202002"/>
              <a:gd name="connsiteX267" fmla="*/ 5406642 w 9204064"/>
              <a:gd name="connsiteY267" fmla="*/ 4049 h 202002"/>
              <a:gd name="connsiteX268" fmla="*/ 5406642 w 9204064"/>
              <a:gd name="connsiteY268" fmla="*/ 23604 h 202002"/>
              <a:gd name="connsiteX269" fmla="*/ 5383435 w 9204064"/>
              <a:gd name="connsiteY269" fmla="*/ 46810 h 202002"/>
              <a:gd name="connsiteX270" fmla="*/ 5472263 w 9204064"/>
              <a:gd name="connsiteY270" fmla="*/ 135638 h 202002"/>
              <a:gd name="connsiteX271" fmla="*/ 5561090 w 9204064"/>
              <a:gd name="connsiteY271" fmla="*/ 46810 h 202002"/>
              <a:gd name="connsiteX272" fmla="*/ 5537884 w 9204064"/>
              <a:gd name="connsiteY272" fmla="*/ 23604 h 202002"/>
              <a:gd name="connsiteX273" fmla="*/ 5537884 w 9204064"/>
              <a:gd name="connsiteY273" fmla="*/ 4049 h 202002"/>
              <a:gd name="connsiteX274" fmla="*/ 5547661 w 9204064"/>
              <a:gd name="connsiteY274" fmla="*/ 0 h 202002"/>
              <a:gd name="connsiteX275" fmla="*/ 5557438 w 9204064"/>
              <a:gd name="connsiteY275" fmla="*/ 4049 h 202002"/>
              <a:gd name="connsiteX276" fmla="*/ 5580645 w 9204064"/>
              <a:gd name="connsiteY276" fmla="*/ 27256 h 202002"/>
              <a:gd name="connsiteX277" fmla="*/ 5603851 w 9204064"/>
              <a:gd name="connsiteY277" fmla="*/ 4049 h 202002"/>
              <a:gd name="connsiteX278" fmla="*/ 5613628 w 9204064"/>
              <a:gd name="connsiteY278" fmla="*/ 0 h 202002"/>
              <a:gd name="connsiteX279" fmla="*/ 5623406 w 9204064"/>
              <a:gd name="connsiteY279" fmla="*/ 4049 h 202002"/>
              <a:gd name="connsiteX280" fmla="*/ 5623406 w 9204064"/>
              <a:gd name="connsiteY280" fmla="*/ 23604 h 202002"/>
              <a:gd name="connsiteX281" fmla="*/ 5600199 w 9204064"/>
              <a:gd name="connsiteY281" fmla="*/ 46810 h 202002"/>
              <a:gd name="connsiteX282" fmla="*/ 5689026 w 9204064"/>
              <a:gd name="connsiteY282" fmla="*/ 135637 h 202002"/>
              <a:gd name="connsiteX283" fmla="*/ 5777853 w 9204064"/>
              <a:gd name="connsiteY283" fmla="*/ 46810 h 202002"/>
              <a:gd name="connsiteX284" fmla="*/ 5754647 w 9204064"/>
              <a:gd name="connsiteY284" fmla="*/ 23604 h 202002"/>
              <a:gd name="connsiteX285" fmla="*/ 5754647 w 9204064"/>
              <a:gd name="connsiteY285" fmla="*/ 4049 h 202002"/>
              <a:gd name="connsiteX286" fmla="*/ 5764424 w 9204064"/>
              <a:gd name="connsiteY286" fmla="*/ 0 h 202002"/>
              <a:gd name="connsiteX287" fmla="*/ 5774201 w 9204064"/>
              <a:gd name="connsiteY287" fmla="*/ 4049 h 202002"/>
              <a:gd name="connsiteX288" fmla="*/ 5797408 w 9204064"/>
              <a:gd name="connsiteY288" fmla="*/ 27256 h 202002"/>
              <a:gd name="connsiteX289" fmla="*/ 5820614 w 9204064"/>
              <a:gd name="connsiteY289" fmla="*/ 4049 h 202002"/>
              <a:gd name="connsiteX290" fmla="*/ 5830391 w 9204064"/>
              <a:gd name="connsiteY290" fmla="*/ 0 h 202002"/>
              <a:gd name="connsiteX291" fmla="*/ 5840169 w 9204064"/>
              <a:gd name="connsiteY291" fmla="*/ 4049 h 202002"/>
              <a:gd name="connsiteX292" fmla="*/ 5840169 w 9204064"/>
              <a:gd name="connsiteY292" fmla="*/ 23604 h 202002"/>
              <a:gd name="connsiteX293" fmla="*/ 5816962 w 9204064"/>
              <a:gd name="connsiteY293" fmla="*/ 46810 h 202002"/>
              <a:gd name="connsiteX294" fmla="*/ 5905790 w 9204064"/>
              <a:gd name="connsiteY294" fmla="*/ 135638 h 202002"/>
              <a:gd name="connsiteX295" fmla="*/ 5994617 w 9204064"/>
              <a:gd name="connsiteY295" fmla="*/ 46810 h 202002"/>
              <a:gd name="connsiteX296" fmla="*/ 5971411 w 9204064"/>
              <a:gd name="connsiteY296" fmla="*/ 23604 h 202002"/>
              <a:gd name="connsiteX297" fmla="*/ 5971411 w 9204064"/>
              <a:gd name="connsiteY297" fmla="*/ 4049 h 202002"/>
              <a:gd name="connsiteX298" fmla="*/ 5981188 w 9204064"/>
              <a:gd name="connsiteY298" fmla="*/ 0 h 202002"/>
              <a:gd name="connsiteX299" fmla="*/ 5990965 w 9204064"/>
              <a:gd name="connsiteY299" fmla="*/ 4049 h 202002"/>
              <a:gd name="connsiteX300" fmla="*/ 6014172 w 9204064"/>
              <a:gd name="connsiteY300" fmla="*/ 27256 h 202002"/>
              <a:gd name="connsiteX301" fmla="*/ 6037378 w 9204064"/>
              <a:gd name="connsiteY301" fmla="*/ 4049 h 202002"/>
              <a:gd name="connsiteX302" fmla="*/ 6047156 w 9204064"/>
              <a:gd name="connsiteY302" fmla="*/ 0 h 202002"/>
              <a:gd name="connsiteX303" fmla="*/ 6056933 w 9204064"/>
              <a:gd name="connsiteY303" fmla="*/ 4049 h 202002"/>
              <a:gd name="connsiteX304" fmla="*/ 6056933 w 9204064"/>
              <a:gd name="connsiteY304" fmla="*/ 23604 h 202002"/>
              <a:gd name="connsiteX305" fmla="*/ 6033726 w 9204064"/>
              <a:gd name="connsiteY305" fmla="*/ 46810 h 202002"/>
              <a:gd name="connsiteX306" fmla="*/ 6122554 w 9204064"/>
              <a:gd name="connsiteY306" fmla="*/ 135638 h 202002"/>
              <a:gd name="connsiteX307" fmla="*/ 6211381 w 9204064"/>
              <a:gd name="connsiteY307" fmla="*/ 46810 h 202002"/>
              <a:gd name="connsiteX308" fmla="*/ 6188175 w 9204064"/>
              <a:gd name="connsiteY308" fmla="*/ 23604 h 202002"/>
              <a:gd name="connsiteX309" fmla="*/ 6188175 w 9204064"/>
              <a:gd name="connsiteY309" fmla="*/ 4049 h 202002"/>
              <a:gd name="connsiteX310" fmla="*/ 6197952 w 9204064"/>
              <a:gd name="connsiteY310" fmla="*/ 0 h 202002"/>
              <a:gd name="connsiteX311" fmla="*/ 6207729 w 9204064"/>
              <a:gd name="connsiteY311" fmla="*/ 4049 h 202002"/>
              <a:gd name="connsiteX312" fmla="*/ 6230936 w 9204064"/>
              <a:gd name="connsiteY312" fmla="*/ 27256 h 202002"/>
              <a:gd name="connsiteX313" fmla="*/ 6254142 w 9204064"/>
              <a:gd name="connsiteY313" fmla="*/ 4049 h 202002"/>
              <a:gd name="connsiteX314" fmla="*/ 6263920 w 9204064"/>
              <a:gd name="connsiteY314" fmla="*/ 0 h 202002"/>
              <a:gd name="connsiteX315" fmla="*/ 6273697 w 9204064"/>
              <a:gd name="connsiteY315" fmla="*/ 4049 h 202002"/>
              <a:gd name="connsiteX316" fmla="*/ 6273697 w 9204064"/>
              <a:gd name="connsiteY316" fmla="*/ 23604 h 202002"/>
              <a:gd name="connsiteX317" fmla="*/ 6250490 w 9204064"/>
              <a:gd name="connsiteY317" fmla="*/ 46810 h 202002"/>
              <a:gd name="connsiteX318" fmla="*/ 6339318 w 9204064"/>
              <a:gd name="connsiteY318" fmla="*/ 135638 h 202002"/>
              <a:gd name="connsiteX319" fmla="*/ 6428145 w 9204064"/>
              <a:gd name="connsiteY319" fmla="*/ 46811 h 202002"/>
              <a:gd name="connsiteX320" fmla="*/ 6404939 w 9204064"/>
              <a:gd name="connsiteY320" fmla="*/ 23605 h 202002"/>
              <a:gd name="connsiteX321" fmla="*/ 6404939 w 9204064"/>
              <a:gd name="connsiteY321" fmla="*/ 4050 h 202002"/>
              <a:gd name="connsiteX322" fmla="*/ 6424493 w 9204064"/>
              <a:gd name="connsiteY322" fmla="*/ 4050 h 202002"/>
              <a:gd name="connsiteX323" fmla="*/ 6447700 w 9204064"/>
              <a:gd name="connsiteY323" fmla="*/ 27257 h 202002"/>
              <a:gd name="connsiteX324" fmla="*/ 6470906 w 9204064"/>
              <a:gd name="connsiteY324" fmla="*/ 4050 h 202002"/>
              <a:gd name="connsiteX325" fmla="*/ 6490461 w 9204064"/>
              <a:gd name="connsiteY325" fmla="*/ 4050 h 202002"/>
              <a:gd name="connsiteX326" fmla="*/ 6490461 w 9204064"/>
              <a:gd name="connsiteY326" fmla="*/ 23605 h 202002"/>
              <a:gd name="connsiteX327" fmla="*/ 6467254 w 9204064"/>
              <a:gd name="connsiteY327" fmla="*/ 46811 h 202002"/>
              <a:gd name="connsiteX328" fmla="*/ 6556082 w 9204064"/>
              <a:gd name="connsiteY328" fmla="*/ 135639 h 202002"/>
              <a:gd name="connsiteX329" fmla="*/ 6644909 w 9204064"/>
              <a:gd name="connsiteY329" fmla="*/ 46811 h 202002"/>
              <a:gd name="connsiteX330" fmla="*/ 6621703 w 9204064"/>
              <a:gd name="connsiteY330" fmla="*/ 23605 h 202002"/>
              <a:gd name="connsiteX331" fmla="*/ 6621703 w 9204064"/>
              <a:gd name="connsiteY331" fmla="*/ 4050 h 202002"/>
              <a:gd name="connsiteX332" fmla="*/ 6641257 w 9204064"/>
              <a:gd name="connsiteY332" fmla="*/ 4050 h 202002"/>
              <a:gd name="connsiteX333" fmla="*/ 6664464 w 9204064"/>
              <a:gd name="connsiteY333" fmla="*/ 27257 h 202002"/>
              <a:gd name="connsiteX334" fmla="*/ 6687670 w 9204064"/>
              <a:gd name="connsiteY334" fmla="*/ 4050 h 202002"/>
              <a:gd name="connsiteX335" fmla="*/ 6707225 w 9204064"/>
              <a:gd name="connsiteY335" fmla="*/ 4050 h 202002"/>
              <a:gd name="connsiteX336" fmla="*/ 6707225 w 9204064"/>
              <a:gd name="connsiteY336" fmla="*/ 23605 h 202002"/>
              <a:gd name="connsiteX337" fmla="*/ 6684018 w 9204064"/>
              <a:gd name="connsiteY337" fmla="*/ 46811 h 202002"/>
              <a:gd name="connsiteX338" fmla="*/ 6772845 w 9204064"/>
              <a:gd name="connsiteY338" fmla="*/ 135638 h 202002"/>
              <a:gd name="connsiteX339" fmla="*/ 6861672 w 9204064"/>
              <a:gd name="connsiteY339" fmla="*/ 46811 h 202002"/>
              <a:gd name="connsiteX340" fmla="*/ 6838466 w 9204064"/>
              <a:gd name="connsiteY340" fmla="*/ 23605 h 202002"/>
              <a:gd name="connsiteX341" fmla="*/ 6838466 w 9204064"/>
              <a:gd name="connsiteY341" fmla="*/ 4050 h 202002"/>
              <a:gd name="connsiteX342" fmla="*/ 6858020 w 9204064"/>
              <a:gd name="connsiteY342" fmla="*/ 4050 h 202002"/>
              <a:gd name="connsiteX343" fmla="*/ 6881227 w 9204064"/>
              <a:gd name="connsiteY343" fmla="*/ 27257 h 202002"/>
              <a:gd name="connsiteX344" fmla="*/ 6904433 w 9204064"/>
              <a:gd name="connsiteY344" fmla="*/ 4050 h 202002"/>
              <a:gd name="connsiteX345" fmla="*/ 6923988 w 9204064"/>
              <a:gd name="connsiteY345" fmla="*/ 4050 h 202002"/>
              <a:gd name="connsiteX346" fmla="*/ 6923988 w 9204064"/>
              <a:gd name="connsiteY346" fmla="*/ 23605 h 202002"/>
              <a:gd name="connsiteX347" fmla="*/ 6900781 w 9204064"/>
              <a:gd name="connsiteY347" fmla="*/ 46811 h 202002"/>
              <a:gd name="connsiteX348" fmla="*/ 6989609 w 9204064"/>
              <a:gd name="connsiteY348" fmla="*/ 135639 h 202002"/>
              <a:gd name="connsiteX349" fmla="*/ 7078436 w 9204064"/>
              <a:gd name="connsiteY349" fmla="*/ 46811 h 202002"/>
              <a:gd name="connsiteX350" fmla="*/ 7055230 w 9204064"/>
              <a:gd name="connsiteY350" fmla="*/ 23605 h 202002"/>
              <a:gd name="connsiteX351" fmla="*/ 7055230 w 9204064"/>
              <a:gd name="connsiteY351" fmla="*/ 4050 h 202002"/>
              <a:gd name="connsiteX352" fmla="*/ 7074784 w 9204064"/>
              <a:gd name="connsiteY352" fmla="*/ 4050 h 202002"/>
              <a:gd name="connsiteX353" fmla="*/ 7097991 w 9204064"/>
              <a:gd name="connsiteY353" fmla="*/ 27257 h 202002"/>
              <a:gd name="connsiteX354" fmla="*/ 7121197 w 9204064"/>
              <a:gd name="connsiteY354" fmla="*/ 4050 h 202002"/>
              <a:gd name="connsiteX355" fmla="*/ 7140752 w 9204064"/>
              <a:gd name="connsiteY355" fmla="*/ 4050 h 202002"/>
              <a:gd name="connsiteX356" fmla="*/ 7140752 w 9204064"/>
              <a:gd name="connsiteY356" fmla="*/ 23605 h 202002"/>
              <a:gd name="connsiteX357" fmla="*/ 7117545 w 9204064"/>
              <a:gd name="connsiteY357" fmla="*/ 46811 h 202002"/>
              <a:gd name="connsiteX358" fmla="*/ 7206373 w 9204064"/>
              <a:gd name="connsiteY358" fmla="*/ 135639 h 202002"/>
              <a:gd name="connsiteX359" fmla="*/ 7295200 w 9204064"/>
              <a:gd name="connsiteY359" fmla="*/ 46811 h 202002"/>
              <a:gd name="connsiteX360" fmla="*/ 7271994 w 9204064"/>
              <a:gd name="connsiteY360" fmla="*/ 23605 h 202002"/>
              <a:gd name="connsiteX361" fmla="*/ 7271994 w 9204064"/>
              <a:gd name="connsiteY361" fmla="*/ 4050 h 202002"/>
              <a:gd name="connsiteX362" fmla="*/ 7291548 w 9204064"/>
              <a:gd name="connsiteY362" fmla="*/ 4050 h 202002"/>
              <a:gd name="connsiteX363" fmla="*/ 7314755 w 9204064"/>
              <a:gd name="connsiteY363" fmla="*/ 27257 h 202002"/>
              <a:gd name="connsiteX364" fmla="*/ 7337961 w 9204064"/>
              <a:gd name="connsiteY364" fmla="*/ 4050 h 202002"/>
              <a:gd name="connsiteX365" fmla="*/ 7357516 w 9204064"/>
              <a:gd name="connsiteY365" fmla="*/ 4050 h 202002"/>
              <a:gd name="connsiteX366" fmla="*/ 7357516 w 9204064"/>
              <a:gd name="connsiteY366" fmla="*/ 23605 h 202002"/>
              <a:gd name="connsiteX367" fmla="*/ 7334309 w 9204064"/>
              <a:gd name="connsiteY367" fmla="*/ 46811 h 202002"/>
              <a:gd name="connsiteX368" fmla="*/ 7423137 w 9204064"/>
              <a:gd name="connsiteY368" fmla="*/ 135639 h 202002"/>
              <a:gd name="connsiteX369" fmla="*/ 7511964 w 9204064"/>
              <a:gd name="connsiteY369" fmla="*/ 46811 h 202002"/>
              <a:gd name="connsiteX370" fmla="*/ 7488758 w 9204064"/>
              <a:gd name="connsiteY370" fmla="*/ 23605 h 202002"/>
              <a:gd name="connsiteX371" fmla="*/ 7488758 w 9204064"/>
              <a:gd name="connsiteY371" fmla="*/ 4050 h 202002"/>
              <a:gd name="connsiteX372" fmla="*/ 7508312 w 9204064"/>
              <a:gd name="connsiteY372" fmla="*/ 4050 h 202002"/>
              <a:gd name="connsiteX373" fmla="*/ 7531519 w 9204064"/>
              <a:gd name="connsiteY373" fmla="*/ 27257 h 202002"/>
              <a:gd name="connsiteX374" fmla="*/ 7554725 w 9204064"/>
              <a:gd name="connsiteY374" fmla="*/ 4050 h 202002"/>
              <a:gd name="connsiteX375" fmla="*/ 7574280 w 9204064"/>
              <a:gd name="connsiteY375" fmla="*/ 4050 h 202002"/>
              <a:gd name="connsiteX376" fmla="*/ 7574280 w 9204064"/>
              <a:gd name="connsiteY376" fmla="*/ 23605 h 202002"/>
              <a:gd name="connsiteX377" fmla="*/ 7551073 w 9204064"/>
              <a:gd name="connsiteY377" fmla="*/ 46811 h 202002"/>
              <a:gd name="connsiteX378" fmla="*/ 7639901 w 9204064"/>
              <a:gd name="connsiteY378" fmla="*/ 135639 h 202002"/>
              <a:gd name="connsiteX379" fmla="*/ 7728728 w 9204064"/>
              <a:gd name="connsiteY379" fmla="*/ 46811 h 202002"/>
              <a:gd name="connsiteX380" fmla="*/ 7705522 w 9204064"/>
              <a:gd name="connsiteY380" fmla="*/ 23605 h 202002"/>
              <a:gd name="connsiteX381" fmla="*/ 7705522 w 9204064"/>
              <a:gd name="connsiteY381" fmla="*/ 4050 h 202002"/>
              <a:gd name="connsiteX382" fmla="*/ 7725076 w 9204064"/>
              <a:gd name="connsiteY382" fmla="*/ 4050 h 202002"/>
              <a:gd name="connsiteX383" fmla="*/ 7748283 w 9204064"/>
              <a:gd name="connsiteY383" fmla="*/ 27257 h 202002"/>
              <a:gd name="connsiteX384" fmla="*/ 7771489 w 9204064"/>
              <a:gd name="connsiteY384" fmla="*/ 4050 h 202002"/>
              <a:gd name="connsiteX385" fmla="*/ 7791044 w 9204064"/>
              <a:gd name="connsiteY385" fmla="*/ 4050 h 202002"/>
              <a:gd name="connsiteX386" fmla="*/ 7791044 w 9204064"/>
              <a:gd name="connsiteY386" fmla="*/ 23605 h 202002"/>
              <a:gd name="connsiteX387" fmla="*/ 7767837 w 9204064"/>
              <a:gd name="connsiteY387" fmla="*/ 46811 h 202002"/>
              <a:gd name="connsiteX388" fmla="*/ 7856664 w 9204064"/>
              <a:gd name="connsiteY388" fmla="*/ 135638 h 202002"/>
              <a:gd name="connsiteX389" fmla="*/ 7945491 w 9204064"/>
              <a:gd name="connsiteY389" fmla="*/ 46811 h 202002"/>
              <a:gd name="connsiteX390" fmla="*/ 7922285 w 9204064"/>
              <a:gd name="connsiteY390" fmla="*/ 23605 h 202002"/>
              <a:gd name="connsiteX391" fmla="*/ 7922285 w 9204064"/>
              <a:gd name="connsiteY391" fmla="*/ 4050 h 202002"/>
              <a:gd name="connsiteX392" fmla="*/ 7941839 w 9204064"/>
              <a:gd name="connsiteY392" fmla="*/ 4050 h 202002"/>
              <a:gd name="connsiteX393" fmla="*/ 7965046 w 9204064"/>
              <a:gd name="connsiteY393" fmla="*/ 27257 h 202002"/>
              <a:gd name="connsiteX394" fmla="*/ 7988252 w 9204064"/>
              <a:gd name="connsiteY394" fmla="*/ 4050 h 202002"/>
              <a:gd name="connsiteX395" fmla="*/ 8007806 w 9204064"/>
              <a:gd name="connsiteY395" fmla="*/ 4050 h 202002"/>
              <a:gd name="connsiteX396" fmla="*/ 8007806 w 9204064"/>
              <a:gd name="connsiteY396" fmla="*/ 23605 h 202002"/>
              <a:gd name="connsiteX397" fmla="*/ 7984600 w 9204064"/>
              <a:gd name="connsiteY397" fmla="*/ 46811 h 202002"/>
              <a:gd name="connsiteX398" fmla="*/ 8073428 w 9204064"/>
              <a:gd name="connsiteY398" fmla="*/ 135638 h 202002"/>
              <a:gd name="connsiteX399" fmla="*/ 8162255 w 9204064"/>
              <a:gd name="connsiteY399" fmla="*/ 46811 h 202002"/>
              <a:gd name="connsiteX400" fmla="*/ 8139049 w 9204064"/>
              <a:gd name="connsiteY400" fmla="*/ 23605 h 202002"/>
              <a:gd name="connsiteX401" fmla="*/ 8139049 w 9204064"/>
              <a:gd name="connsiteY401" fmla="*/ 4050 h 202002"/>
              <a:gd name="connsiteX402" fmla="*/ 8158603 w 9204064"/>
              <a:gd name="connsiteY402" fmla="*/ 4050 h 202002"/>
              <a:gd name="connsiteX403" fmla="*/ 8181810 w 9204064"/>
              <a:gd name="connsiteY403" fmla="*/ 27257 h 202002"/>
              <a:gd name="connsiteX404" fmla="*/ 8205016 w 9204064"/>
              <a:gd name="connsiteY404" fmla="*/ 4050 h 202002"/>
              <a:gd name="connsiteX405" fmla="*/ 8224570 w 9204064"/>
              <a:gd name="connsiteY405" fmla="*/ 4050 h 202002"/>
              <a:gd name="connsiteX406" fmla="*/ 8224570 w 9204064"/>
              <a:gd name="connsiteY406" fmla="*/ 23605 h 202002"/>
              <a:gd name="connsiteX407" fmla="*/ 8201364 w 9204064"/>
              <a:gd name="connsiteY407" fmla="*/ 46811 h 202002"/>
              <a:gd name="connsiteX408" fmla="*/ 8290192 w 9204064"/>
              <a:gd name="connsiteY408" fmla="*/ 135638 h 202002"/>
              <a:gd name="connsiteX409" fmla="*/ 8379019 w 9204064"/>
              <a:gd name="connsiteY409" fmla="*/ 46811 h 202002"/>
              <a:gd name="connsiteX410" fmla="*/ 8355813 w 9204064"/>
              <a:gd name="connsiteY410" fmla="*/ 23605 h 202002"/>
              <a:gd name="connsiteX411" fmla="*/ 8355813 w 9204064"/>
              <a:gd name="connsiteY411" fmla="*/ 4050 h 202002"/>
              <a:gd name="connsiteX412" fmla="*/ 8375367 w 9204064"/>
              <a:gd name="connsiteY412" fmla="*/ 4050 h 202002"/>
              <a:gd name="connsiteX413" fmla="*/ 8398574 w 9204064"/>
              <a:gd name="connsiteY413" fmla="*/ 27257 h 202002"/>
              <a:gd name="connsiteX414" fmla="*/ 8421780 w 9204064"/>
              <a:gd name="connsiteY414" fmla="*/ 4050 h 202002"/>
              <a:gd name="connsiteX415" fmla="*/ 8441334 w 9204064"/>
              <a:gd name="connsiteY415" fmla="*/ 4050 h 202002"/>
              <a:gd name="connsiteX416" fmla="*/ 8441334 w 9204064"/>
              <a:gd name="connsiteY416" fmla="*/ 23605 h 202002"/>
              <a:gd name="connsiteX417" fmla="*/ 8418128 w 9204064"/>
              <a:gd name="connsiteY417" fmla="*/ 46811 h 202002"/>
              <a:gd name="connsiteX418" fmla="*/ 8506956 w 9204064"/>
              <a:gd name="connsiteY418" fmla="*/ 135638 h 202002"/>
              <a:gd name="connsiteX419" fmla="*/ 8595783 w 9204064"/>
              <a:gd name="connsiteY419" fmla="*/ 46811 h 202002"/>
              <a:gd name="connsiteX420" fmla="*/ 8572577 w 9204064"/>
              <a:gd name="connsiteY420" fmla="*/ 23605 h 202002"/>
              <a:gd name="connsiteX421" fmla="*/ 8572577 w 9204064"/>
              <a:gd name="connsiteY421" fmla="*/ 4050 h 202002"/>
              <a:gd name="connsiteX422" fmla="*/ 8592131 w 9204064"/>
              <a:gd name="connsiteY422" fmla="*/ 4050 h 202002"/>
              <a:gd name="connsiteX423" fmla="*/ 8615338 w 9204064"/>
              <a:gd name="connsiteY423" fmla="*/ 27257 h 202002"/>
              <a:gd name="connsiteX424" fmla="*/ 8638544 w 9204064"/>
              <a:gd name="connsiteY424" fmla="*/ 4050 h 202002"/>
              <a:gd name="connsiteX425" fmla="*/ 8658098 w 9204064"/>
              <a:gd name="connsiteY425" fmla="*/ 4050 h 202002"/>
              <a:gd name="connsiteX426" fmla="*/ 8658098 w 9204064"/>
              <a:gd name="connsiteY426" fmla="*/ 23605 h 202002"/>
              <a:gd name="connsiteX427" fmla="*/ 8634892 w 9204064"/>
              <a:gd name="connsiteY427" fmla="*/ 46811 h 202002"/>
              <a:gd name="connsiteX428" fmla="*/ 8723720 w 9204064"/>
              <a:gd name="connsiteY428" fmla="*/ 135638 h 202002"/>
              <a:gd name="connsiteX429" fmla="*/ 8812547 w 9204064"/>
              <a:gd name="connsiteY429" fmla="*/ 46811 h 202002"/>
              <a:gd name="connsiteX430" fmla="*/ 8789340 w 9204064"/>
              <a:gd name="connsiteY430" fmla="*/ 23605 h 202002"/>
              <a:gd name="connsiteX431" fmla="*/ 8789340 w 9204064"/>
              <a:gd name="connsiteY431" fmla="*/ 4050 h 202002"/>
              <a:gd name="connsiteX432" fmla="*/ 8808894 w 9204064"/>
              <a:gd name="connsiteY432" fmla="*/ 4050 h 202002"/>
              <a:gd name="connsiteX433" fmla="*/ 8832101 w 9204064"/>
              <a:gd name="connsiteY433" fmla="*/ 27257 h 202002"/>
              <a:gd name="connsiteX434" fmla="*/ 8855308 w 9204064"/>
              <a:gd name="connsiteY434" fmla="*/ 4050 h 202002"/>
              <a:gd name="connsiteX435" fmla="*/ 8874862 w 9204064"/>
              <a:gd name="connsiteY435" fmla="*/ 4050 h 202002"/>
              <a:gd name="connsiteX436" fmla="*/ 8874862 w 9204064"/>
              <a:gd name="connsiteY436" fmla="*/ 23605 h 202002"/>
              <a:gd name="connsiteX437" fmla="*/ 8851655 w 9204064"/>
              <a:gd name="connsiteY437" fmla="*/ 46811 h 202002"/>
              <a:gd name="connsiteX438" fmla="*/ 8940482 w 9204064"/>
              <a:gd name="connsiteY438" fmla="*/ 135638 h 202002"/>
              <a:gd name="connsiteX439" fmla="*/ 9029314 w 9204064"/>
              <a:gd name="connsiteY439" fmla="*/ 46807 h 202002"/>
              <a:gd name="connsiteX440" fmla="*/ 9006112 w 9204064"/>
              <a:gd name="connsiteY440" fmla="*/ 23605 h 202002"/>
              <a:gd name="connsiteX441" fmla="*/ 9006112 w 9204064"/>
              <a:gd name="connsiteY441" fmla="*/ 4050 h 202002"/>
              <a:gd name="connsiteX442" fmla="*/ 9025666 w 9204064"/>
              <a:gd name="connsiteY442" fmla="*/ 4050 h 202002"/>
              <a:gd name="connsiteX443" fmla="*/ 9048868 w 9204064"/>
              <a:gd name="connsiteY443" fmla="*/ 27253 h 202002"/>
              <a:gd name="connsiteX444" fmla="*/ 9072071 w 9204064"/>
              <a:gd name="connsiteY444" fmla="*/ 4050 h 202002"/>
              <a:gd name="connsiteX445" fmla="*/ 9091625 w 9204064"/>
              <a:gd name="connsiteY445" fmla="*/ 4050 h 202002"/>
              <a:gd name="connsiteX446" fmla="*/ 9091625 w 9204064"/>
              <a:gd name="connsiteY446" fmla="*/ 23605 h 202002"/>
              <a:gd name="connsiteX447" fmla="*/ 9068423 w 9204064"/>
              <a:gd name="connsiteY447" fmla="*/ 46807 h 202002"/>
              <a:gd name="connsiteX448" fmla="*/ 9200015 w 9204064"/>
              <a:gd name="connsiteY448" fmla="*/ 178399 h 202002"/>
              <a:gd name="connsiteX449" fmla="*/ 9200015 w 9204064"/>
              <a:gd name="connsiteY449" fmla="*/ 197953 h 202002"/>
              <a:gd name="connsiteX450" fmla="*/ 9200016 w 9204064"/>
              <a:gd name="connsiteY450" fmla="*/ 197953 h 202002"/>
              <a:gd name="connsiteX451" fmla="*/ 9180462 w 9204064"/>
              <a:gd name="connsiteY451" fmla="*/ 197953 h 202002"/>
              <a:gd name="connsiteX452" fmla="*/ 9048868 w 9204064"/>
              <a:gd name="connsiteY452" fmla="*/ 66361 h 202002"/>
              <a:gd name="connsiteX453" fmla="*/ 8960036 w 9204064"/>
              <a:gd name="connsiteY453" fmla="*/ 155192 h 202002"/>
              <a:gd name="connsiteX454" fmla="*/ 8983243 w 9204064"/>
              <a:gd name="connsiteY454" fmla="*/ 178399 h 202002"/>
              <a:gd name="connsiteX455" fmla="*/ 8983243 w 9204064"/>
              <a:gd name="connsiteY455" fmla="*/ 197953 h 202002"/>
              <a:gd name="connsiteX456" fmla="*/ 8983244 w 9204064"/>
              <a:gd name="connsiteY456" fmla="*/ 197953 h 202002"/>
              <a:gd name="connsiteX457" fmla="*/ 8963690 w 9204064"/>
              <a:gd name="connsiteY457" fmla="*/ 197953 h 202002"/>
              <a:gd name="connsiteX458" fmla="*/ 8940482 w 9204064"/>
              <a:gd name="connsiteY458" fmla="*/ 174746 h 202002"/>
              <a:gd name="connsiteX459" fmla="*/ 8917275 w 9204064"/>
              <a:gd name="connsiteY459" fmla="*/ 197953 h 202002"/>
              <a:gd name="connsiteX460" fmla="*/ 8897721 w 9204064"/>
              <a:gd name="connsiteY460" fmla="*/ 197953 h 202002"/>
              <a:gd name="connsiteX461" fmla="*/ 8897722 w 9204064"/>
              <a:gd name="connsiteY461" fmla="*/ 197953 h 202002"/>
              <a:gd name="connsiteX462" fmla="*/ 8897722 w 9204064"/>
              <a:gd name="connsiteY462" fmla="*/ 178399 h 202002"/>
              <a:gd name="connsiteX463" fmla="*/ 8920929 w 9204064"/>
              <a:gd name="connsiteY463" fmla="*/ 155192 h 202002"/>
              <a:gd name="connsiteX464" fmla="*/ 8832101 w 9204064"/>
              <a:gd name="connsiteY464" fmla="*/ 66365 h 202002"/>
              <a:gd name="connsiteX465" fmla="*/ 8743273 w 9204064"/>
              <a:gd name="connsiteY465" fmla="*/ 155192 h 202002"/>
              <a:gd name="connsiteX466" fmla="*/ 8766480 w 9204064"/>
              <a:gd name="connsiteY466" fmla="*/ 178399 h 202002"/>
              <a:gd name="connsiteX467" fmla="*/ 8766480 w 9204064"/>
              <a:gd name="connsiteY467" fmla="*/ 197953 h 202002"/>
              <a:gd name="connsiteX468" fmla="*/ 8766481 w 9204064"/>
              <a:gd name="connsiteY468" fmla="*/ 197953 h 202002"/>
              <a:gd name="connsiteX469" fmla="*/ 8746927 w 9204064"/>
              <a:gd name="connsiteY469" fmla="*/ 197953 h 202002"/>
              <a:gd name="connsiteX470" fmla="*/ 8723719 w 9204064"/>
              <a:gd name="connsiteY470" fmla="*/ 174746 h 202002"/>
              <a:gd name="connsiteX471" fmla="*/ 8700512 w 9204064"/>
              <a:gd name="connsiteY471" fmla="*/ 197953 h 202002"/>
              <a:gd name="connsiteX472" fmla="*/ 8680958 w 9204064"/>
              <a:gd name="connsiteY472" fmla="*/ 197953 h 202002"/>
              <a:gd name="connsiteX473" fmla="*/ 8680959 w 9204064"/>
              <a:gd name="connsiteY473" fmla="*/ 197953 h 202002"/>
              <a:gd name="connsiteX474" fmla="*/ 8680959 w 9204064"/>
              <a:gd name="connsiteY474" fmla="*/ 178399 h 202002"/>
              <a:gd name="connsiteX475" fmla="*/ 8704166 w 9204064"/>
              <a:gd name="connsiteY475" fmla="*/ 155192 h 202002"/>
              <a:gd name="connsiteX476" fmla="*/ 8615337 w 9204064"/>
              <a:gd name="connsiteY476" fmla="*/ 66365 h 202002"/>
              <a:gd name="connsiteX477" fmla="*/ 8526509 w 9204064"/>
              <a:gd name="connsiteY477" fmla="*/ 155192 h 202002"/>
              <a:gd name="connsiteX478" fmla="*/ 8549716 w 9204064"/>
              <a:gd name="connsiteY478" fmla="*/ 178399 h 202002"/>
              <a:gd name="connsiteX479" fmla="*/ 8549716 w 9204064"/>
              <a:gd name="connsiteY479" fmla="*/ 197953 h 202002"/>
              <a:gd name="connsiteX480" fmla="*/ 8549717 w 9204064"/>
              <a:gd name="connsiteY480" fmla="*/ 197953 h 202002"/>
              <a:gd name="connsiteX481" fmla="*/ 8530163 w 9204064"/>
              <a:gd name="connsiteY481" fmla="*/ 197953 h 202002"/>
              <a:gd name="connsiteX482" fmla="*/ 8506955 w 9204064"/>
              <a:gd name="connsiteY482" fmla="*/ 174746 h 202002"/>
              <a:gd name="connsiteX483" fmla="*/ 8483748 w 9204064"/>
              <a:gd name="connsiteY483" fmla="*/ 197953 h 202002"/>
              <a:gd name="connsiteX484" fmla="*/ 8464194 w 9204064"/>
              <a:gd name="connsiteY484" fmla="*/ 197953 h 202002"/>
              <a:gd name="connsiteX485" fmla="*/ 8464195 w 9204064"/>
              <a:gd name="connsiteY485" fmla="*/ 197953 h 202002"/>
              <a:gd name="connsiteX486" fmla="*/ 8464195 w 9204064"/>
              <a:gd name="connsiteY486" fmla="*/ 178399 h 202002"/>
              <a:gd name="connsiteX487" fmla="*/ 8487402 w 9204064"/>
              <a:gd name="connsiteY487" fmla="*/ 155192 h 202002"/>
              <a:gd name="connsiteX488" fmla="*/ 8398573 w 9204064"/>
              <a:gd name="connsiteY488" fmla="*/ 66365 h 202002"/>
              <a:gd name="connsiteX489" fmla="*/ 8309745 w 9204064"/>
              <a:gd name="connsiteY489" fmla="*/ 155192 h 202002"/>
              <a:gd name="connsiteX490" fmla="*/ 8332952 w 9204064"/>
              <a:gd name="connsiteY490" fmla="*/ 178399 h 202002"/>
              <a:gd name="connsiteX491" fmla="*/ 8332952 w 9204064"/>
              <a:gd name="connsiteY491" fmla="*/ 197953 h 202002"/>
              <a:gd name="connsiteX492" fmla="*/ 8332953 w 9204064"/>
              <a:gd name="connsiteY492" fmla="*/ 197953 h 202002"/>
              <a:gd name="connsiteX493" fmla="*/ 8313399 w 9204064"/>
              <a:gd name="connsiteY493" fmla="*/ 197953 h 202002"/>
              <a:gd name="connsiteX494" fmla="*/ 8290191 w 9204064"/>
              <a:gd name="connsiteY494" fmla="*/ 174746 h 202002"/>
              <a:gd name="connsiteX495" fmla="*/ 8266984 w 9204064"/>
              <a:gd name="connsiteY495" fmla="*/ 197953 h 202002"/>
              <a:gd name="connsiteX496" fmla="*/ 8247430 w 9204064"/>
              <a:gd name="connsiteY496" fmla="*/ 197953 h 202002"/>
              <a:gd name="connsiteX497" fmla="*/ 8247431 w 9204064"/>
              <a:gd name="connsiteY497" fmla="*/ 197953 h 202002"/>
              <a:gd name="connsiteX498" fmla="*/ 8247431 w 9204064"/>
              <a:gd name="connsiteY498" fmla="*/ 178399 h 202002"/>
              <a:gd name="connsiteX499" fmla="*/ 8270638 w 9204064"/>
              <a:gd name="connsiteY499" fmla="*/ 155192 h 202002"/>
              <a:gd name="connsiteX500" fmla="*/ 8181809 w 9204064"/>
              <a:gd name="connsiteY500" fmla="*/ 66365 h 202002"/>
              <a:gd name="connsiteX501" fmla="*/ 8092981 w 9204064"/>
              <a:gd name="connsiteY501" fmla="*/ 155192 h 202002"/>
              <a:gd name="connsiteX502" fmla="*/ 8116188 w 9204064"/>
              <a:gd name="connsiteY502" fmla="*/ 178399 h 202002"/>
              <a:gd name="connsiteX503" fmla="*/ 8116188 w 9204064"/>
              <a:gd name="connsiteY503" fmla="*/ 197953 h 202002"/>
              <a:gd name="connsiteX504" fmla="*/ 8116189 w 9204064"/>
              <a:gd name="connsiteY504" fmla="*/ 197953 h 202002"/>
              <a:gd name="connsiteX505" fmla="*/ 8096635 w 9204064"/>
              <a:gd name="connsiteY505" fmla="*/ 197953 h 202002"/>
              <a:gd name="connsiteX506" fmla="*/ 8073427 w 9204064"/>
              <a:gd name="connsiteY506" fmla="*/ 174746 h 202002"/>
              <a:gd name="connsiteX507" fmla="*/ 8050220 w 9204064"/>
              <a:gd name="connsiteY507" fmla="*/ 197953 h 202002"/>
              <a:gd name="connsiteX508" fmla="*/ 8030666 w 9204064"/>
              <a:gd name="connsiteY508" fmla="*/ 197953 h 202002"/>
              <a:gd name="connsiteX509" fmla="*/ 8030667 w 9204064"/>
              <a:gd name="connsiteY509" fmla="*/ 197953 h 202002"/>
              <a:gd name="connsiteX510" fmla="*/ 8030667 w 9204064"/>
              <a:gd name="connsiteY510" fmla="*/ 178399 h 202002"/>
              <a:gd name="connsiteX511" fmla="*/ 8053874 w 9204064"/>
              <a:gd name="connsiteY511" fmla="*/ 155192 h 202002"/>
              <a:gd name="connsiteX512" fmla="*/ 7965046 w 9204064"/>
              <a:gd name="connsiteY512" fmla="*/ 66365 h 202002"/>
              <a:gd name="connsiteX513" fmla="*/ 7876218 w 9204064"/>
              <a:gd name="connsiteY513" fmla="*/ 155192 h 202002"/>
              <a:gd name="connsiteX514" fmla="*/ 7899425 w 9204064"/>
              <a:gd name="connsiteY514" fmla="*/ 178399 h 202002"/>
              <a:gd name="connsiteX515" fmla="*/ 7899425 w 9204064"/>
              <a:gd name="connsiteY515" fmla="*/ 197953 h 202002"/>
              <a:gd name="connsiteX516" fmla="*/ 7899426 w 9204064"/>
              <a:gd name="connsiteY516" fmla="*/ 197953 h 202002"/>
              <a:gd name="connsiteX517" fmla="*/ 7879872 w 9204064"/>
              <a:gd name="connsiteY517" fmla="*/ 197953 h 202002"/>
              <a:gd name="connsiteX518" fmla="*/ 7856664 w 9204064"/>
              <a:gd name="connsiteY518" fmla="*/ 174746 h 202002"/>
              <a:gd name="connsiteX519" fmla="*/ 7833457 w 9204064"/>
              <a:gd name="connsiteY519" fmla="*/ 197953 h 202002"/>
              <a:gd name="connsiteX520" fmla="*/ 7813902 w 9204064"/>
              <a:gd name="connsiteY520" fmla="*/ 197953 h 202002"/>
              <a:gd name="connsiteX521" fmla="*/ 7813904 w 9204064"/>
              <a:gd name="connsiteY521" fmla="*/ 197953 h 202002"/>
              <a:gd name="connsiteX522" fmla="*/ 7813904 w 9204064"/>
              <a:gd name="connsiteY522" fmla="*/ 178399 h 202002"/>
              <a:gd name="connsiteX523" fmla="*/ 7837110 w 9204064"/>
              <a:gd name="connsiteY523" fmla="*/ 155192 h 202002"/>
              <a:gd name="connsiteX524" fmla="*/ 7748283 w 9204064"/>
              <a:gd name="connsiteY524" fmla="*/ 66365 h 202002"/>
              <a:gd name="connsiteX525" fmla="*/ 7659455 w 9204064"/>
              <a:gd name="connsiteY525" fmla="*/ 155193 h 202002"/>
              <a:gd name="connsiteX526" fmla="*/ 7682661 w 9204064"/>
              <a:gd name="connsiteY526" fmla="*/ 178399 h 202002"/>
              <a:gd name="connsiteX527" fmla="*/ 7682661 w 9204064"/>
              <a:gd name="connsiteY527" fmla="*/ 197953 h 202002"/>
              <a:gd name="connsiteX528" fmla="*/ 7682662 w 9204064"/>
              <a:gd name="connsiteY528" fmla="*/ 197953 h 202002"/>
              <a:gd name="connsiteX529" fmla="*/ 7663108 w 9204064"/>
              <a:gd name="connsiteY529" fmla="*/ 197953 h 202002"/>
              <a:gd name="connsiteX530" fmla="*/ 7639901 w 9204064"/>
              <a:gd name="connsiteY530" fmla="*/ 174746 h 202002"/>
              <a:gd name="connsiteX531" fmla="*/ 7616694 w 9204064"/>
              <a:gd name="connsiteY531" fmla="*/ 197953 h 202002"/>
              <a:gd name="connsiteX532" fmla="*/ 7597139 w 9204064"/>
              <a:gd name="connsiteY532" fmla="*/ 197953 h 202002"/>
              <a:gd name="connsiteX533" fmla="*/ 7597141 w 9204064"/>
              <a:gd name="connsiteY533" fmla="*/ 197953 h 202002"/>
              <a:gd name="connsiteX534" fmla="*/ 7597141 w 9204064"/>
              <a:gd name="connsiteY534" fmla="*/ 178399 h 202002"/>
              <a:gd name="connsiteX535" fmla="*/ 7620347 w 9204064"/>
              <a:gd name="connsiteY535" fmla="*/ 155193 h 202002"/>
              <a:gd name="connsiteX536" fmla="*/ 7531519 w 9204064"/>
              <a:gd name="connsiteY536" fmla="*/ 66365 h 202002"/>
              <a:gd name="connsiteX537" fmla="*/ 7442691 w 9204064"/>
              <a:gd name="connsiteY537" fmla="*/ 155193 h 202002"/>
              <a:gd name="connsiteX538" fmla="*/ 7465897 w 9204064"/>
              <a:gd name="connsiteY538" fmla="*/ 178399 h 202002"/>
              <a:gd name="connsiteX539" fmla="*/ 7465897 w 9204064"/>
              <a:gd name="connsiteY539" fmla="*/ 197953 h 202002"/>
              <a:gd name="connsiteX540" fmla="*/ 7465898 w 9204064"/>
              <a:gd name="connsiteY540" fmla="*/ 197953 h 202002"/>
              <a:gd name="connsiteX541" fmla="*/ 7446344 w 9204064"/>
              <a:gd name="connsiteY541" fmla="*/ 197953 h 202002"/>
              <a:gd name="connsiteX542" fmla="*/ 7423137 w 9204064"/>
              <a:gd name="connsiteY542" fmla="*/ 174746 h 202002"/>
              <a:gd name="connsiteX543" fmla="*/ 7399930 w 9204064"/>
              <a:gd name="connsiteY543" fmla="*/ 197953 h 202002"/>
              <a:gd name="connsiteX544" fmla="*/ 7380375 w 9204064"/>
              <a:gd name="connsiteY544" fmla="*/ 197953 h 202002"/>
              <a:gd name="connsiteX545" fmla="*/ 7380377 w 9204064"/>
              <a:gd name="connsiteY545" fmla="*/ 197953 h 202002"/>
              <a:gd name="connsiteX546" fmla="*/ 7380377 w 9204064"/>
              <a:gd name="connsiteY546" fmla="*/ 178399 h 202002"/>
              <a:gd name="connsiteX547" fmla="*/ 7403583 w 9204064"/>
              <a:gd name="connsiteY547" fmla="*/ 155193 h 202002"/>
              <a:gd name="connsiteX548" fmla="*/ 7314755 w 9204064"/>
              <a:gd name="connsiteY548" fmla="*/ 66365 h 202002"/>
              <a:gd name="connsiteX549" fmla="*/ 7225927 w 9204064"/>
              <a:gd name="connsiteY549" fmla="*/ 155193 h 202002"/>
              <a:gd name="connsiteX550" fmla="*/ 7249133 w 9204064"/>
              <a:gd name="connsiteY550" fmla="*/ 178399 h 202002"/>
              <a:gd name="connsiteX551" fmla="*/ 7249133 w 9204064"/>
              <a:gd name="connsiteY551" fmla="*/ 197953 h 202002"/>
              <a:gd name="connsiteX552" fmla="*/ 7249134 w 9204064"/>
              <a:gd name="connsiteY552" fmla="*/ 197953 h 202002"/>
              <a:gd name="connsiteX553" fmla="*/ 7229580 w 9204064"/>
              <a:gd name="connsiteY553" fmla="*/ 197953 h 202002"/>
              <a:gd name="connsiteX554" fmla="*/ 7206373 w 9204064"/>
              <a:gd name="connsiteY554" fmla="*/ 174746 h 202002"/>
              <a:gd name="connsiteX555" fmla="*/ 7183166 w 9204064"/>
              <a:gd name="connsiteY555" fmla="*/ 197953 h 202002"/>
              <a:gd name="connsiteX556" fmla="*/ 7163611 w 9204064"/>
              <a:gd name="connsiteY556" fmla="*/ 197953 h 202002"/>
              <a:gd name="connsiteX557" fmla="*/ 7163613 w 9204064"/>
              <a:gd name="connsiteY557" fmla="*/ 197953 h 202002"/>
              <a:gd name="connsiteX558" fmla="*/ 7163613 w 9204064"/>
              <a:gd name="connsiteY558" fmla="*/ 178399 h 202002"/>
              <a:gd name="connsiteX559" fmla="*/ 7186819 w 9204064"/>
              <a:gd name="connsiteY559" fmla="*/ 155193 h 202002"/>
              <a:gd name="connsiteX560" fmla="*/ 7097991 w 9204064"/>
              <a:gd name="connsiteY560" fmla="*/ 66365 h 202002"/>
              <a:gd name="connsiteX561" fmla="*/ 7009163 w 9204064"/>
              <a:gd name="connsiteY561" fmla="*/ 155193 h 202002"/>
              <a:gd name="connsiteX562" fmla="*/ 7032369 w 9204064"/>
              <a:gd name="connsiteY562" fmla="*/ 178399 h 202002"/>
              <a:gd name="connsiteX563" fmla="*/ 7032369 w 9204064"/>
              <a:gd name="connsiteY563" fmla="*/ 197953 h 202002"/>
              <a:gd name="connsiteX564" fmla="*/ 7032370 w 9204064"/>
              <a:gd name="connsiteY564" fmla="*/ 197953 h 202002"/>
              <a:gd name="connsiteX565" fmla="*/ 7012816 w 9204064"/>
              <a:gd name="connsiteY565" fmla="*/ 197953 h 202002"/>
              <a:gd name="connsiteX566" fmla="*/ 6989609 w 9204064"/>
              <a:gd name="connsiteY566" fmla="*/ 174746 h 202002"/>
              <a:gd name="connsiteX567" fmla="*/ 6966402 w 9204064"/>
              <a:gd name="connsiteY567" fmla="*/ 197953 h 202002"/>
              <a:gd name="connsiteX568" fmla="*/ 6946847 w 9204064"/>
              <a:gd name="connsiteY568" fmla="*/ 197953 h 202002"/>
              <a:gd name="connsiteX569" fmla="*/ 6946849 w 9204064"/>
              <a:gd name="connsiteY569" fmla="*/ 197953 h 202002"/>
              <a:gd name="connsiteX570" fmla="*/ 6946849 w 9204064"/>
              <a:gd name="connsiteY570" fmla="*/ 178399 h 202002"/>
              <a:gd name="connsiteX571" fmla="*/ 6970055 w 9204064"/>
              <a:gd name="connsiteY571" fmla="*/ 155193 h 202002"/>
              <a:gd name="connsiteX572" fmla="*/ 6881227 w 9204064"/>
              <a:gd name="connsiteY572" fmla="*/ 66365 h 202002"/>
              <a:gd name="connsiteX573" fmla="*/ 6792399 w 9204064"/>
              <a:gd name="connsiteY573" fmla="*/ 155192 h 202002"/>
              <a:gd name="connsiteX574" fmla="*/ 6815606 w 9204064"/>
              <a:gd name="connsiteY574" fmla="*/ 178399 h 202002"/>
              <a:gd name="connsiteX575" fmla="*/ 6815606 w 9204064"/>
              <a:gd name="connsiteY575" fmla="*/ 197953 h 202002"/>
              <a:gd name="connsiteX576" fmla="*/ 6815607 w 9204064"/>
              <a:gd name="connsiteY576" fmla="*/ 197953 h 202002"/>
              <a:gd name="connsiteX577" fmla="*/ 6796053 w 9204064"/>
              <a:gd name="connsiteY577" fmla="*/ 197953 h 202002"/>
              <a:gd name="connsiteX578" fmla="*/ 6772845 w 9204064"/>
              <a:gd name="connsiteY578" fmla="*/ 174746 h 202002"/>
              <a:gd name="connsiteX579" fmla="*/ 6749638 w 9204064"/>
              <a:gd name="connsiteY579" fmla="*/ 197953 h 202002"/>
              <a:gd name="connsiteX580" fmla="*/ 6730083 w 9204064"/>
              <a:gd name="connsiteY580" fmla="*/ 197953 h 202002"/>
              <a:gd name="connsiteX581" fmla="*/ 6730085 w 9204064"/>
              <a:gd name="connsiteY581" fmla="*/ 197953 h 202002"/>
              <a:gd name="connsiteX582" fmla="*/ 6730085 w 9204064"/>
              <a:gd name="connsiteY582" fmla="*/ 178399 h 202002"/>
              <a:gd name="connsiteX583" fmla="*/ 6753291 w 9204064"/>
              <a:gd name="connsiteY583" fmla="*/ 155192 h 202002"/>
              <a:gd name="connsiteX584" fmla="*/ 6664464 w 9204064"/>
              <a:gd name="connsiteY584" fmla="*/ 66365 h 202002"/>
              <a:gd name="connsiteX585" fmla="*/ 6575636 w 9204064"/>
              <a:gd name="connsiteY585" fmla="*/ 155193 h 202002"/>
              <a:gd name="connsiteX586" fmla="*/ 6598842 w 9204064"/>
              <a:gd name="connsiteY586" fmla="*/ 178399 h 202002"/>
              <a:gd name="connsiteX587" fmla="*/ 6598842 w 9204064"/>
              <a:gd name="connsiteY587" fmla="*/ 197953 h 202002"/>
              <a:gd name="connsiteX588" fmla="*/ 6598843 w 9204064"/>
              <a:gd name="connsiteY588" fmla="*/ 197953 h 202002"/>
              <a:gd name="connsiteX589" fmla="*/ 6579289 w 9204064"/>
              <a:gd name="connsiteY589" fmla="*/ 197953 h 202002"/>
              <a:gd name="connsiteX590" fmla="*/ 6556082 w 9204064"/>
              <a:gd name="connsiteY590" fmla="*/ 174746 h 202002"/>
              <a:gd name="connsiteX591" fmla="*/ 6532875 w 9204064"/>
              <a:gd name="connsiteY591" fmla="*/ 197953 h 202002"/>
              <a:gd name="connsiteX592" fmla="*/ 6513320 w 9204064"/>
              <a:gd name="connsiteY592" fmla="*/ 197953 h 202002"/>
              <a:gd name="connsiteX593" fmla="*/ 6513322 w 9204064"/>
              <a:gd name="connsiteY593" fmla="*/ 197953 h 202002"/>
              <a:gd name="connsiteX594" fmla="*/ 6513322 w 9204064"/>
              <a:gd name="connsiteY594" fmla="*/ 178399 h 202002"/>
              <a:gd name="connsiteX595" fmla="*/ 6536528 w 9204064"/>
              <a:gd name="connsiteY595" fmla="*/ 155193 h 202002"/>
              <a:gd name="connsiteX596" fmla="*/ 6447700 w 9204064"/>
              <a:gd name="connsiteY596" fmla="*/ 66365 h 202002"/>
              <a:gd name="connsiteX597" fmla="*/ 6358872 w 9204064"/>
              <a:gd name="connsiteY597" fmla="*/ 155192 h 202002"/>
              <a:gd name="connsiteX598" fmla="*/ 6382078 w 9204064"/>
              <a:gd name="connsiteY598" fmla="*/ 178398 h 202002"/>
              <a:gd name="connsiteX599" fmla="*/ 6382078 w 9204064"/>
              <a:gd name="connsiteY599" fmla="*/ 197952 h 202002"/>
              <a:gd name="connsiteX600" fmla="*/ 6382079 w 9204064"/>
              <a:gd name="connsiteY600" fmla="*/ 197952 h 202002"/>
              <a:gd name="connsiteX601" fmla="*/ 6362525 w 9204064"/>
              <a:gd name="connsiteY601" fmla="*/ 197952 h 202002"/>
              <a:gd name="connsiteX602" fmla="*/ 6339318 w 9204064"/>
              <a:gd name="connsiteY602" fmla="*/ 174746 h 202002"/>
              <a:gd name="connsiteX603" fmla="*/ 6316111 w 9204064"/>
              <a:gd name="connsiteY603" fmla="*/ 197953 h 202002"/>
              <a:gd name="connsiteX604" fmla="*/ 6296556 w 9204064"/>
              <a:gd name="connsiteY604" fmla="*/ 197953 h 202002"/>
              <a:gd name="connsiteX605" fmla="*/ 6296558 w 9204064"/>
              <a:gd name="connsiteY605" fmla="*/ 197953 h 202002"/>
              <a:gd name="connsiteX606" fmla="*/ 6296558 w 9204064"/>
              <a:gd name="connsiteY606" fmla="*/ 178399 h 202002"/>
              <a:gd name="connsiteX607" fmla="*/ 6319764 w 9204064"/>
              <a:gd name="connsiteY607" fmla="*/ 155192 h 202002"/>
              <a:gd name="connsiteX608" fmla="*/ 6230936 w 9204064"/>
              <a:gd name="connsiteY608" fmla="*/ 66364 h 202002"/>
              <a:gd name="connsiteX609" fmla="*/ 6142108 w 9204064"/>
              <a:gd name="connsiteY609" fmla="*/ 155192 h 202002"/>
              <a:gd name="connsiteX610" fmla="*/ 6165314 w 9204064"/>
              <a:gd name="connsiteY610" fmla="*/ 178398 h 202002"/>
              <a:gd name="connsiteX611" fmla="*/ 6165314 w 9204064"/>
              <a:gd name="connsiteY611" fmla="*/ 197952 h 202002"/>
              <a:gd name="connsiteX612" fmla="*/ 6165315 w 9204064"/>
              <a:gd name="connsiteY612" fmla="*/ 197952 h 202002"/>
              <a:gd name="connsiteX613" fmla="*/ 6145761 w 9204064"/>
              <a:gd name="connsiteY613" fmla="*/ 197952 h 202002"/>
              <a:gd name="connsiteX614" fmla="*/ 6122554 w 9204064"/>
              <a:gd name="connsiteY614" fmla="*/ 174745 h 202002"/>
              <a:gd name="connsiteX615" fmla="*/ 6099347 w 9204064"/>
              <a:gd name="connsiteY615" fmla="*/ 197952 h 202002"/>
              <a:gd name="connsiteX616" fmla="*/ 6079792 w 9204064"/>
              <a:gd name="connsiteY616" fmla="*/ 197952 h 202002"/>
              <a:gd name="connsiteX617" fmla="*/ 6079794 w 9204064"/>
              <a:gd name="connsiteY617" fmla="*/ 197952 h 202002"/>
              <a:gd name="connsiteX618" fmla="*/ 6079794 w 9204064"/>
              <a:gd name="connsiteY618" fmla="*/ 178398 h 202002"/>
              <a:gd name="connsiteX619" fmla="*/ 6103000 w 9204064"/>
              <a:gd name="connsiteY619" fmla="*/ 155192 h 202002"/>
              <a:gd name="connsiteX620" fmla="*/ 6014172 w 9204064"/>
              <a:gd name="connsiteY620" fmla="*/ 66364 h 202002"/>
              <a:gd name="connsiteX621" fmla="*/ 5925344 w 9204064"/>
              <a:gd name="connsiteY621" fmla="*/ 155192 h 202002"/>
              <a:gd name="connsiteX622" fmla="*/ 5948550 w 9204064"/>
              <a:gd name="connsiteY622" fmla="*/ 178398 h 202002"/>
              <a:gd name="connsiteX623" fmla="*/ 5948550 w 9204064"/>
              <a:gd name="connsiteY623" fmla="*/ 197952 h 202002"/>
              <a:gd name="connsiteX624" fmla="*/ 5948551 w 9204064"/>
              <a:gd name="connsiteY624" fmla="*/ 197952 h 202002"/>
              <a:gd name="connsiteX625" fmla="*/ 5928997 w 9204064"/>
              <a:gd name="connsiteY625" fmla="*/ 197952 h 202002"/>
              <a:gd name="connsiteX626" fmla="*/ 5905790 w 9204064"/>
              <a:gd name="connsiteY626" fmla="*/ 174745 h 202002"/>
              <a:gd name="connsiteX627" fmla="*/ 5882583 w 9204064"/>
              <a:gd name="connsiteY627" fmla="*/ 197952 h 202002"/>
              <a:gd name="connsiteX628" fmla="*/ 5863028 w 9204064"/>
              <a:gd name="connsiteY628" fmla="*/ 197952 h 202002"/>
              <a:gd name="connsiteX629" fmla="*/ 5863030 w 9204064"/>
              <a:gd name="connsiteY629" fmla="*/ 197952 h 202002"/>
              <a:gd name="connsiteX630" fmla="*/ 5863030 w 9204064"/>
              <a:gd name="connsiteY630" fmla="*/ 178398 h 202002"/>
              <a:gd name="connsiteX631" fmla="*/ 5886236 w 9204064"/>
              <a:gd name="connsiteY631" fmla="*/ 155192 h 202002"/>
              <a:gd name="connsiteX632" fmla="*/ 5797408 w 9204064"/>
              <a:gd name="connsiteY632" fmla="*/ 66364 h 202002"/>
              <a:gd name="connsiteX633" fmla="*/ 5708580 w 9204064"/>
              <a:gd name="connsiteY633" fmla="*/ 155191 h 202002"/>
              <a:gd name="connsiteX634" fmla="*/ 5731787 w 9204064"/>
              <a:gd name="connsiteY634" fmla="*/ 178398 h 202002"/>
              <a:gd name="connsiteX635" fmla="*/ 5731787 w 9204064"/>
              <a:gd name="connsiteY635" fmla="*/ 197952 h 202002"/>
              <a:gd name="connsiteX636" fmla="*/ 5731788 w 9204064"/>
              <a:gd name="connsiteY636" fmla="*/ 197952 h 202002"/>
              <a:gd name="connsiteX637" fmla="*/ 5712234 w 9204064"/>
              <a:gd name="connsiteY637" fmla="*/ 197952 h 202002"/>
              <a:gd name="connsiteX638" fmla="*/ 5689026 w 9204064"/>
              <a:gd name="connsiteY638" fmla="*/ 174745 h 202002"/>
              <a:gd name="connsiteX639" fmla="*/ 5665819 w 9204064"/>
              <a:gd name="connsiteY639" fmla="*/ 197952 h 202002"/>
              <a:gd name="connsiteX640" fmla="*/ 5646264 w 9204064"/>
              <a:gd name="connsiteY640" fmla="*/ 197952 h 202002"/>
              <a:gd name="connsiteX641" fmla="*/ 5646266 w 9204064"/>
              <a:gd name="connsiteY641" fmla="*/ 197952 h 202002"/>
              <a:gd name="connsiteX642" fmla="*/ 5646266 w 9204064"/>
              <a:gd name="connsiteY642" fmla="*/ 178398 h 202002"/>
              <a:gd name="connsiteX643" fmla="*/ 5669472 w 9204064"/>
              <a:gd name="connsiteY643" fmla="*/ 155191 h 202002"/>
              <a:gd name="connsiteX644" fmla="*/ 5580645 w 9204064"/>
              <a:gd name="connsiteY644" fmla="*/ 66364 h 202002"/>
              <a:gd name="connsiteX645" fmla="*/ 5491817 w 9204064"/>
              <a:gd name="connsiteY645" fmla="*/ 155192 h 202002"/>
              <a:gd name="connsiteX646" fmla="*/ 5515023 w 9204064"/>
              <a:gd name="connsiteY646" fmla="*/ 178398 h 202002"/>
              <a:gd name="connsiteX647" fmla="*/ 5515023 w 9204064"/>
              <a:gd name="connsiteY647" fmla="*/ 197952 h 202002"/>
              <a:gd name="connsiteX648" fmla="*/ 5515024 w 9204064"/>
              <a:gd name="connsiteY648" fmla="*/ 197952 h 202002"/>
              <a:gd name="connsiteX649" fmla="*/ 5495470 w 9204064"/>
              <a:gd name="connsiteY649" fmla="*/ 197952 h 202002"/>
              <a:gd name="connsiteX650" fmla="*/ 5472263 w 9204064"/>
              <a:gd name="connsiteY650" fmla="*/ 174745 h 202002"/>
              <a:gd name="connsiteX651" fmla="*/ 5449056 w 9204064"/>
              <a:gd name="connsiteY651" fmla="*/ 197952 h 202002"/>
              <a:gd name="connsiteX652" fmla="*/ 5429501 w 9204064"/>
              <a:gd name="connsiteY652" fmla="*/ 197952 h 202002"/>
              <a:gd name="connsiteX653" fmla="*/ 5429503 w 9204064"/>
              <a:gd name="connsiteY653" fmla="*/ 197952 h 202002"/>
              <a:gd name="connsiteX654" fmla="*/ 5429503 w 9204064"/>
              <a:gd name="connsiteY654" fmla="*/ 178398 h 202002"/>
              <a:gd name="connsiteX655" fmla="*/ 5452709 w 9204064"/>
              <a:gd name="connsiteY655" fmla="*/ 155192 h 202002"/>
              <a:gd name="connsiteX656" fmla="*/ 5363881 w 9204064"/>
              <a:gd name="connsiteY656" fmla="*/ 66364 h 202002"/>
              <a:gd name="connsiteX657" fmla="*/ 5275053 w 9204064"/>
              <a:gd name="connsiteY657" fmla="*/ 155192 h 202002"/>
              <a:gd name="connsiteX658" fmla="*/ 5298259 w 9204064"/>
              <a:gd name="connsiteY658" fmla="*/ 178398 h 202002"/>
              <a:gd name="connsiteX659" fmla="*/ 5298259 w 9204064"/>
              <a:gd name="connsiteY659" fmla="*/ 197952 h 202002"/>
              <a:gd name="connsiteX660" fmla="*/ 5298260 w 9204064"/>
              <a:gd name="connsiteY660" fmla="*/ 197952 h 202002"/>
              <a:gd name="connsiteX661" fmla="*/ 5278706 w 9204064"/>
              <a:gd name="connsiteY661" fmla="*/ 197952 h 202002"/>
              <a:gd name="connsiteX662" fmla="*/ 5255499 w 9204064"/>
              <a:gd name="connsiteY662" fmla="*/ 174745 h 202002"/>
              <a:gd name="connsiteX663" fmla="*/ 5232292 w 9204064"/>
              <a:gd name="connsiteY663" fmla="*/ 197952 h 202002"/>
              <a:gd name="connsiteX664" fmla="*/ 5212737 w 9204064"/>
              <a:gd name="connsiteY664" fmla="*/ 197952 h 202002"/>
              <a:gd name="connsiteX665" fmla="*/ 5212739 w 9204064"/>
              <a:gd name="connsiteY665" fmla="*/ 197952 h 202002"/>
              <a:gd name="connsiteX666" fmla="*/ 5212739 w 9204064"/>
              <a:gd name="connsiteY666" fmla="*/ 178398 h 202002"/>
              <a:gd name="connsiteX667" fmla="*/ 5235945 w 9204064"/>
              <a:gd name="connsiteY667" fmla="*/ 155192 h 202002"/>
              <a:gd name="connsiteX668" fmla="*/ 5147117 w 9204064"/>
              <a:gd name="connsiteY668" fmla="*/ 66364 h 202002"/>
              <a:gd name="connsiteX669" fmla="*/ 5058289 w 9204064"/>
              <a:gd name="connsiteY669" fmla="*/ 155192 h 202002"/>
              <a:gd name="connsiteX670" fmla="*/ 5081495 w 9204064"/>
              <a:gd name="connsiteY670" fmla="*/ 178398 h 202002"/>
              <a:gd name="connsiteX671" fmla="*/ 5081495 w 9204064"/>
              <a:gd name="connsiteY671" fmla="*/ 197952 h 202002"/>
              <a:gd name="connsiteX672" fmla="*/ 5081496 w 9204064"/>
              <a:gd name="connsiteY672" fmla="*/ 197952 h 202002"/>
              <a:gd name="connsiteX673" fmla="*/ 5061942 w 9204064"/>
              <a:gd name="connsiteY673" fmla="*/ 197952 h 202002"/>
              <a:gd name="connsiteX674" fmla="*/ 5038735 w 9204064"/>
              <a:gd name="connsiteY674" fmla="*/ 174745 h 202002"/>
              <a:gd name="connsiteX675" fmla="*/ 5015528 w 9204064"/>
              <a:gd name="connsiteY675" fmla="*/ 197952 h 202002"/>
              <a:gd name="connsiteX676" fmla="*/ 4995973 w 9204064"/>
              <a:gd name="connsiteY676" fmla="*/ 197952 h 202002"/>
              <a:gd name="connsiteX677" fmla="*/ 4995975 w 9204064"/>
              <a:gd name="connsiteY677" fmla="*/ 197952 h 202002"/>
              <a:gd name="connsiteX678" fmla="*/ 4995975 w 9204064"/>
              <a:gd name="connsiteY678" fmla="*/ 178398 h 202002"/>
              <a:gd name="connsiteX679" fmla="*/ 5019181 w 9204064"/>
              <a:gd name="connsiteY679" fmla="*/ 155192 h 202002"/>
              <a:gd name="connsiteX680" fmla="*/ 4930353 w 9204064"/>
              <a:gd name="connsiteY680" fmla="*/ 66364 h 202002"/>
              <a:gd name="connsiteX681" fmla="*/ 4841525 w 9204064"/>
              <a:gd name="connsiteY681" fmla="*/ 155192 h 202002"/>
              <a:gd name="connsiteX682" fmla="*/ 4864731 w 9204064"/>
              <a:gd name="connsiteY682" fmla="*/ 178398 h 202002"/>
              <a:gd name="connsiteX683" fmla="*/ 4864731 w 9204064"/>
              <a:gd name="connsiteY683" fmla="*/ 197952 h 202002"/>
              <a:gd name="connsiteX684" fmla="*/ 4864732 w 9204064"/>
              <a:gd name="connsiteY684" fmla="*/ 197952 h 202002"/>
              <a:gd name="connsiteX685" fmla="*/ 4845178 w 9204064"/>
              <a:gd name="connsiteY685" fmla="*/ 197952 h 202002"/>
              <a:gd name="connsiteX686" fmla="*/ 4821971 w 9204064"/>
              <a:gd name="connsiteY686" fmla="*/ 174745 h 202002"/>
              <a:gd name="connsiteX687" fmla="*/ 4798764 w 9204064"/>
              <a:gd name="connsiteY687" fmla="*/ 197952 h 202002"/>
              <a:gd name="connsiteX688" fmla="*/ 4779209 w 9204064"/>
              <a:gd name="connsiteY688" fmla="*/ 197952 h 202002"/>
              <a:gd name="connsiteX689" fmla="*/ 4779211 w 9204064"/>
              <a:gd name="connsiteY689" fmla="*/ 197952 h 202002"/>
              <a:gd name="connsiteX690" fmla="*/ 4779211 w 9204064"/>
              <a:gd name="connsiteY690" fmla="*/ 178398 h 202002"/>
              <a:gd name="connsiteX691" fmla="*/ 4802417 w 9204064"/>
              <a:gd name="connsiteY691" fmla="*/ 155192 h 202002"/>
              <a:gd name="connsiteX692" fmla="*/ 4713589 w 9204064"/>
              <a:gd name="connsiteY692" fmla="*/ 66364 h 202002"/>
              <a:gd name="connsiteX693" fmla="*/ 4621582 w 9204064"/>
              <a:gd name="connsiteY693" fmla="*/ 158370 h 202002"/>
              <a:gd name="connsiteX694" fmla="*/ 4641611 w 9204064"/>
              <a:gd name="connsiteY694" fmla="*/ 178399 h 202002"/>
              <a:gd name="connsiteX695" fmla="*/ 4641611 w 9204064"/>
              <a:gd name="connsiteY695" fmla="*/ 197953 h 202002"/>
              <a:gd name="connsiteX696" fmla="*/ 4641612 w 9204064"/>
              <a:gd name="connsiteY696" fmla="*/ 197953 h 202002"/>
              <a:gd name="connsiteX697" fmla="*/ 4622058 w 9204064"/>
              <a:gd name="connsiteY697" fmla="*/ 197953 h 202002"/>
              <a:gd name="connsiteX698" fmla="*/ 4602028 w 9204064"/>
              <a:gd name="connsiteY698" fmla="*/ 177924 h 202002"/>
              <a:gd name="connsiteX699" fmla="*/ 4582000 w 9204064"/>
              <a:gd name="connsiteY699" fmla="*/ 197952 h 202002"/>
              <a:gd name="connsiteX700" fmla="*/ 4562445 w 9204064"/>
              <a:gd name="connsiteY700" fmla="*/ 197952 h 202002"/>
              <a:gd name="connsiteX701" fmla="*/ 4562447 w 9204064"/>
              <a:gd name="connsiteY701" fmla="*/ 197952 h 202002"/>
              <a:gd name="connsiteX702" fmla="*/ 4562447 w 9204064"/>
              <a:gd name="connsiteY702" fmla="*/ 178398 h 202002"/>
              <a:gd name="connsiteX703" fmla="*/ 4582474 w 9204064"/>
              <a:gd name="connsiteY703" fmla="*/ 158370 h 202002"/>
              <a:gd name="connsiteX704" fmla="*/ 4490465 w 9204064"/>
              <a:gd name="connsiteY704" fmla="*/ 66361 h 202002"/>
              <a:gd name="connsiteX705" fmla="*/ 4401633 w 9204064"/>
              <a:gd name="connsiteY705" fmla="*/ 155193 h 202002"/>
              <a:gd name="connsiteX706" fmla="*/ 4424839 w 9204064"/>
              <a:gd name="connsiteY706" fmla="*/ 178399 h 202002"/>
              <a:gd name="connsiteX707" fmla="*/ 4424839 w 9204064"/>
              <a:gd name="connsiteY707" fmla="*/ 197953 h 202002"/>
              <a:gd name="connsiteX708" fmla="*/ 4424840 w 9204064"/>
              <a:gd name="connsiteY708" fmla="*/ 197953 h 202002"/>
              <a:gd name="connsiteX709" fmla="*/ 4405286 w 9204064"/>
              <a:gd name="connsiteY709" fmla="*/ 197953 h 202002"/>
              <a:gd name="connsiteX710" fmla="*/ 4382079 w 9204064"/>
              <a:gd name="connsiteY710" fmla="*/ 174746 h 202002"/>
              <a:gd name="connsiteX711" fmla="*/ 4358872 w 9204064"/>
              <a:gd name="connsiteY711" fmla="*/ 197953 h 202002"/>
              <a:gd name="connsiteX712" fmla="*/ 4339317 w 9204064"/>
              <a:gd name="connsiteY712" fmla="*/ 197953 h 202002"/>
              <a:gd name="connsiteX713" fmla="*/ 4339319 w 9204064"/>
              <a:gd name="connsiteY713" fmla="*/ 197953 h 202002"/>
              <a:gd name="connsiteX714" fmla="*/ 4339319 w 9204064"/>
              <a:gd name="connsiteY714" fmla="*/ 178399 h 202002"/>
              <a:gd name="connsiteX715" fmla="*/ 4362525 w 9204064"/>
              <a:gd name="connsiteY715" fmla="*/ 155193 h 202002"/>
              <a:gd name="connsiteX716" fmla="*/ 4273697 w 9204064"/>
              <a:gd name="connsiteY716" fmla="*/ 66366 h 202002"/>
              <a:gd name="connsiteX717" fmla="*/ 4184870 w 9204064"/>
              <a:gd name="connsiteY717" fmla="*/ 155193 h 202002"/>
              <a:gd name="connsiteX718" fmla="*/ 4208076 w 9204064"/>
              <a:gd name="connsiteY718" fmla="*/ 178399 h 202002"/>
              <a:gd name="connsiteX719" fmla="*/ 4208076 w 9204064"/>
              <a:gd name="connsiteY719" fmla="*/ 197953 h 202002"/>
              <a:gd name="connsiteX720" fmla="*/ 4208077 w 9204064"/>
              <a:gd name="connsiteY720" fmla="*/ 197953 h 202002"/>
              <a:gd name="connsiteX721" fmla="*/ 4188523 w 9204064"/>
              <a:gd name="connsiteY721" fmla="*/ 197953 h 202002"/>
              <a:gd name="connsiteX722" fmla="*/ 4165316 w 9204064"/>
              <a:gd name="connsiteY722" fmla="*/ 174746 h 202002"/>
              <a:gd name="connsiteX723" fmla="*/ 4142109 w 9204064"/>
              <a:gd name="connsiteY723" fmla="*/ 197953 h 202002"/>
              <a:gd name="connsiteX724" fmla="*/ 4122554 w 9204064"/>
              <a:gd name="connsiteY724" fmla="*/ 197953 h 202002"/>
              <a:gd name="connsiteX725" fmla="*/ 4122556 w 9204064"/>
              <a:gd name="connsiteY725" fmla="*/ 197953 h 202002"/>
              <a:gd name="connsiteX726" fmla="*/ 4122556 w 9204064"/>
              <a:gd name="connsiteY726" fmla="*/ 178399 h 202002"/>
              <a:gd name="connsiteX727" fmla="*/ 4145762 w 9204064"/>
              <a:gd name="connsiteY727" fmla="*/ 155193 h 202002"/>
              <a:gd name="connsiteX728" fmla="*/ 4056934 w 9204064"/>
              <a:gd name="connsiteY728" fmla="*/ 66365 h 202002"/>
              <a:gd name="connsiteX729" fmla="*/ 3968106 w 9204064"/>
              <a:gd name="connsiteY729" fmla="*/ 155193 h 202002"/>
              <a:gd name="connsiteX730" fmla="*/ 3991312 w 9204064"/>
              <a:gd name="connsiteY730" fmla="*/ 178399 h 202002"/>
              <a:gd name="connsiteX731" fmla="*/ 3991312 w 9204064"/>
              <a:gd name="connsiteY731" fmla="*/ 197953 h 202002"/>
              <a:gd name="connsiteX732" fmla="*/ 3991313 w 9204064"/>
              <a:gd name="connsiteY732" fmla="*/ 197953 h 202002"/>
              <a:gd name="connsiteX733" fmla="*/ 3971759 w 9204064"/>
              <a:gd name="connsiteY733" fmla="*/ 197953 h 202002"/>
              <a:gd name="connsiteX734" fmla="*/ 3948552 w 9204064"/>
              <a:gd name="connsiteY734" fmla="*/ 174746 h 202002"/>
              <a:gd name="connsiteX735" fmla="*/ 3925345 w 9204064"/>
              <a:gd name="connsiteY735" fmla="*/ 197953 h 202002"/>
              <a:gd name="connsiteX736" fmla="*/ 3905790 w 9204064"/>
              <a:gd name="connsiteY736" fmla="*/ 197953 h 202002"/>
              <a:gd name="connsiteX737" fmla="*/ 3905792 w 9204064"/>
              <a:gd name="connsiteY737" fmla="*/ 197953 h 202002"/>
              <a:gd name="connsiteX738" fmla="*/ 3905792 w 9204064"/>
              <a:gd name="connsiteY738" fmla="*/ 178399 h 202002"/>
              <a:gd name="connsiteX739" fmla="*/ 3928998 w 9204064"/>
              <a:gd name="connsiteY739" fmla="*/ 155193 h 202002"/>
              <a:gd name="connsiteX740" fmla="*/ 3840170 w 9204064"/>
              <a:gd name="connsiteY740" fmla="*/ 66365 h 202002"/>
              <a:gd name="connsiteX741" fmla="*/ 3751341 w 9204064"/>
              <a:gd name="connsiteY741" fmla="*/ 155193 h 202002"/>
              <a:gd name="connsiteX742" fmla="*/ 3774548 w 9204064"/>
              <a:gd name="connsiteY742" fmla="*/ 178399 h 202002"/>
              <a:gd name="connsiteX743" fmla="*/ 3774548 w 9204064"/>
              <a:gd name="connsiteY743" fmla="*/ 197953 h 202002"/>
              <a:gd name="connsiteX744" fmla="*/ 3774549 w 9204064"/>
              <a:gd name="connsiteY744" fmla="*/ 197953 h 202002"/>
              <a:gd name="connsiteX745" fmla="*/ 3754995 w 9204064"/>
              <a:gd name="connsiteY745" fmla="*/ 197953 h 202002"/>
              <a:gd name="connsiteX746" fmla="*/ 3731788 w 9204064"/>
              <a:gd name="connsiteY746" fmla="*/ 174746 h 202002"/>
              <a:gd name="connsiteX747" fmla="*/ 3708580 w 9204064"/>
              <a:gd name="connsiteY747" fmla="*/ 197953 h 202002"/>
              <a:gd name="connsiteX748" fmla="*/ 3689026 w 9204064"/>
              <a:gd name="connsiteY748" fmla="*/ 197953 h 202002"/>
              <a:gd name="connsiteX749" fmla="*/ 3689028 w 9204064"/>
              <a:gd name="connsiteY749" fmla="*/ 197953 h 202002"/>
              <a:gd name="connsiteX750" fmla="*/ 3689028 w 9204064"/>
              <a:gd name="connsiteY750" fmla="*/ 178399 h 202002"/>
              <a:gd name="connsiteX751" fmla="*/ 3712234 w 9204064"/>
              <a:gd name="connsiteY751" fmla="*/ 155193 h 202002"/>
              <a:gd name="connsiteX752" fmla="*/ 3623406 w 9204064"/>
              <a:gd name="connsiteY752" fmla="*/ 66365 h 202002"/>
              <a:gd name="connsiteX753" fmla="*/ 3534577 w 9204064"/>
              <a:gd name="connsiteY753" fmla="*/ 155193 h 202002"/>
              <a:gd name="connsiteX754" fmla="*/ 3557784 w 9204064"/>
              <a:gd name="connsiteY754" fmla="*/ 178399 h 202002"/>
              <a:gd name="connsiteX755" fmla="*/ 3557784 w 9204064"/>
              <a:gd name="connsiteY755" fmla="*/ 197953 h 202002"/>
              <a:gd name="connsiteX756" fmla="*/ 3557785 w 9204064"/>
              <a:gd name="connsiteY756" fmla="*/ 197953 h 202002"/>
              <a:gd name="connsiteX757" fmla="*/ 3538231 w 9204064"/>
              <a:gd name="connsiteY757" fmla="*/ 197953 h 202002"/>
              <a:gd name="connsiteX758" fmla="*/ 3515024 w 9204064"/>
              <a:gd name="connsiteY758" fmla="*/ 174746 h 202002"/>
              <a:gd name="connsiteX759" fmla="*/ 3491817 w 9204064"/>
              <a:gd name="connsiteY759" fmla="*/ 197953 h 202002"/>
              <a:gd name="connsiteX760" fmla="*/ 3472262 w 9204064"/>
              <a:gd name="connsiteY760" fmla="*/ 197953 h 202002"/>
              <a:gd name="connsiteX761" fmla="*/ 3472264 w 9204064"/>
              <a:gd name="connsiteY761" fmla="*/ 197953 h 202002"/>
              <a:gd name="connsiteX762" fmla="*/ 3472264 w 9204064"/>
              <a:gd name="connsiteY762" fmla="*/ 178399 h 202002"/>
              <a:gd name="connsiteX763" fmla="*/ 3495470 w 9204064"/>
              <a:gd name="connsiteY763" fmla="*/ 155193 h 202002"/>
              <a:gd name="connsiteX764" fmla="*/ 3406642 w 9204064"/>
              <a:gd name="connsiteY764" fmla="*/ 66365 h 202002"/>
              <a:gd name="connsiteX765" fmla="*/ 3317815 w 9204064"/>
              <a:gd name="connsiteY765" fmla="*/ 155192 h 202002"/>
              <a:gd name="connsiteX766" fmla="*/ 3341021 w 9204064"/>
              <a:gd name="connsiteY766" fmla="*/ 178399 h 202002"/>
              <a:gd name="connsiteX767" fmla="*/ 3341021 w 9204064"/>
              <a:gd name="connsiteY767" fmla="*/ 197953 h 202002"/>
              <a:gd name="connsiteX768" fmla="*/ 3341023 w 9204064"/>
              <a:gd name="connsiteY768" fmla="*/ 197953 h 202002"/>
              <a:gd name="connsiteX769" fmla="*/ 3321469 w 9204064"/>
              <a:gd name="connsiteY769" fmla="*/ 197953 h 202002"/>
              <a:gd name="connsiteX770" fmla="*/ 3298261 w 9204064"/>
              <a:gd name="connsiteY770" fmla="*/ 174746 h 202002"/>
              <a:gd name="connsiteX771" fmla="*/ 3275053 w 9204064"/>
              <a:gd name="connsiteY771" fmla="*/ 197953 h 202002"/>
              <a:gd name="connsiteX772" fmla="*/ 3255499 w 9204064"/>
              <a:gd name="connsiteY772" fmla="*/ 197953 h 202002"/>
              <a:gd name="connsiteX773" fmla="*/ 3255501 w 9204064"/>
              <a:gd name="connsiteY773" fmla="*/ 197953 h 202002"/>
              <a:gd name="connsiteX774" fmla="*/ 3255501 w 9204064"/>
              <a:gd name="connsiteY774" fmla="*/ 178399 h 202002"/>
              <a:gd name="connsiteX775" fmla="*/ 3278708 w 9204064"/>
              <a:gd name="connsiteY775" fmla="*/ 155192 h 202002"/>
              <a:gd name="connsiteX776" fmla="*/ 3189880 w 9204064"/>
              <a:gd name="connsiteY776" fmla="*/ 66365 h 202002"/>
              <a:gd name="connsiteX777" fmla="*/ 3101052 w 9204064"/>
              <a:gd name="connsiteY777" fmla="*/ 155193 h 202002"/>
              <a:gd name="connsiteX778" fmla="*/ 3124258 w 9204064"/>
              <a:gd name="connsiteY778" fmla="*/ 178399 h 202002"/>
              <a:gd name="connsiteX779" fmla="*/ 3124258 w 9204064"/>
              <a:gd name="connsiteY779" fmla="*/ 197953 h 202002"/>
              <a:gd name="connsiteX780" fmla="*/ 3124260 w 9204064"/>
              <a:gd name="connsiteY780" fmla="*/ 197953 h 202002"/>
              <a:gd name="connsiteX781" fmla="*/ 3104706 w 9204064"/>
              <a:gd name="connsiteY781" fmla="*/ 197953 h 202002"/>
              <a:gd name="connsiteX782" fmla="*/ 3081498 w 9204064"/>
              <a:gd name="connsiteY782" fmla="*/ 174746 h 202002"/>
              <a:gd name="connsiteX783" fmla="*/ 3058291 w 9204064"/>
              <a:gd name="connsiteY783" fmla="*/ 197953 h 202002"/>
              <a:gd name="connsiteX784" fmla="*/ 3038737 w 9204064"/>
              <a:gd name="connsiteY784" fmla="*/ 197953 h 202002"/>
              <a:gd name="connsiteX785" fmla="*/ 3038738 w 9204064"/>
              <a:gd name="connsiteY785" fmla="*/ 197953 h 202002"/>
              <a:gd name="connsiteX786" fmla="*/ 3038738 w 9204064"/>
              <a:gd name="connsiteY786" fmla="*/ 178399 h 202002"/>
              <a:gd name="connsiteX787" fmla="*/ 3061945 w 9204064"/>
              <a:gd name="connsiteY787" fmla="*/ 155193 h 202002"/>
              <a:gd name="connsiteX788" fmla="*/ 2973117 w 9204064"/>
              <a:gd name="connsiteY788" fmla="*/ 66365 h 202002"/>
              <a:gd name="connsiteX789" fmla="*/ 2884289 w 9204064"/>
              <a:gd name="connsiteY789" fmla="*/ 155193 h 202002"/>
              <a:gd name="connsiteX790" fmla="*/ 2907494 w 9204064"/>
              <a:gd name="connsiteY790" fmla="*/ 178399 h 202002"/>
              <a:gd name="connsiteX791" fmla="*/ 2907494 w 9204064"/>
              <a:gd name="connsiteY791" fmla="*/ 197953 h 202002"/>
              <a:gd name="connsiteX792" fmla="*/ 2907495 w 9204064"/>
              <a:gd name="connsiteY792" fmla="*/ 197953 h 202002"/>
              <a:gd name="connsiteX793" fmla="*/ 2887942 w 9204064"/>
              <a:gd name="connsiteY793" fmla="*/ 197953 h 202002"/>
              <a:gd name="connsiteX794" fmla="*/ 2864735 w 9204064"/>
              <a:gd name="connsiteY794" fmla="*/ 174746 h 202002"/>
              <a:gd name="connsiteX795" fmla="*/ 2841528 w 9204064"/>
              <a:gd name="connsiteY795" fmla="*/ 197953 h 202002"/>
              <a:gd name="connsiteX796" fmla="*/ 2821973 w 9204064"/>
              <a:gd name="connsiteY796" fmla="*/ 197953 h 202002"/>
              <a:gd name="connsiteX797" fmla="*/ 2821975 w 9204064"/>
              <a:gd name="connsiteY797" fmla="*/ 197953 h 202002"/>
              <a:gd name="connsiteX798" fmla="*/ 2821975 w 9204064"/>
              <a:gd name="connsiteY798" fmla="*/ 178399 h 202002"/>
              <a:gd name="connsiteX799" fmla="*/ 2845181 w 9204064"/>
              <a:gd name="connsiteY799" fmla="*/ 155193 h 202002"/>
              <a:gd name="connsiteX800" fmla="*/ 2756354 w 9204064"/>
              <a:gd name="connsiteY800" fmla="*/ 66365 h 202002"/>
              <a:gd name="connsiteX801" fmla="*/ 2667525 w 9204064"/>
              <a:gd name="connsiteY801" fmla="*/ 155193 h 202002"/>
              <a:gd name="connsiteX802" fmla="*/ 2690731 w 9204064"/>
              <a:gd name="connsiteY802" fmla="*/ 178399 h 202002"/>
              <a:gd name="connsiteX803" fmla="*/ 2690731 w 9204064"/>
              <a:gd name="connsiteY803" fmla="*/ 197953 h 202002"/>
              <a:gd name="connsiteX804" fmla="*/ 2690733 w 9204064"/>
              <a:gd name="connsiteY804" fmla="*/ 197953 h 202002"/>
              <a:gd name="connsiteX805" fmla="*/ 2671178 w 9204064"/>
              <a:gd name="connsiteY805" fmla="*/ 197953 h 202002"/>
              <a:gd name="connsiteX806" fmla="*/ 2647973 w 9204064"/>
              <a:gd name="connsiteY806" fmla="*/ 174746 h 202002"/>
              <a:gd name="connsiteX807" fmla="*/ 2624765 w 9204064"/>
              <a:gd name="connsiteY807" fmla="*/ 197953 h 202002"/>
              <a:gd name="connsiteX808" fmla="*/ 2605210 w 9204064"/>
              <a:gd name="connsiteY808" fmla="*/ 197953 h 202002"/>
              <a:gd name="connsiteX809" fmla="*/ 2605212 w 9204064"/>
              <a:gd name="connsiteY809" fmla="*/ 197953 h 202002"/>
              <a:gd name="connsiteX810" fmla="*/ 2605212 w 9204064"/>
              <a:gd name="connsiteY810" fmla="*/ 178399 h 202002"/>
              <a:gd name="connsiteX811" fmla="*/ 2628418 w 9204064"/>
              <a:gd name="connsiteY811" fmla="*/ 155193 h 202002"/>
              <a:gd name="connsiteX812" fmla="*/ 2539590 w 9204064"/>
              <a:gd name="connsiteY812" fmla="*/ 66365 h 202002"/>
              <a:gd name="connsiteX813" fmla="*/ 2450762 w 9204064"/>
              <a:gd name="connsiteY813" fmla="*/ 155193 h 202002"/>
              <a:gd name="connsiteX814" fmla="*/ 2473968 w 9204064"/>
              <a:gd name="connsiteY814" fmla="*/ 178399 h 202002"/>
              <a:gd name="connsiteX815" fmla="*/ 2473968 w 9204064"/>
              <a:gd name="connsiteY815" fmla="*/ 197953 h 202002"/>
              <a:gd name="connsiteX816" fmla="*/ 2473969 w 9204064"/>
              <a:gd name="connsiteY816" fmla="*/ 197953 h 202002"/>
              <a:gd name="connsiteX817" fmla="*/ 2454415 w 9204064"/>
              <a:gd name="connsiteY817" fmla="*/ 197953 h 202002"/>
              <a:gd name="connsiteX818" fmla="*/ 2431208 w 9204064"/>
              <a:gd name="connsiteY818" fmla="*/ 174746 h 202002"/>
              <a:gd name="connsiteX819" fmla="*/ 2408001 w 9204064"/>
              <a:gd name="connsiteY819" fmla="*/ 197953 h 202002"/>
              <a:gd name="connsiteX820" fmla="*/ 2388447 w 9204064"/>
              <a:gd name="connsiteY820" fmla="*/ 197953 h 202002"/>
              <a:gd name="connsiteX821" fmla="*/ 2388448 w 9204064"/>
              <a:gd name="connsiteY821" fmla="*/ 197953 h 202002"/>
              <a:gd name="connsiteX822" fmla="*/ 2388448 w 9204064"/>
              <a:gd name="connsiteY822" fmla="*/ 178399 h 202002"/>
              <a:gd name="connsiteX823" fmla="*/ 2411655 w 9204064"/>
              <a:gd name="connsiteY823" fmla="*/ 155193 h 202002"/>
              <a:gd name="connsiteX824" fmla="*/ 2322827 w 9204064"/>
              <a:gd name="connsiteY824" fmla="*/ 66365 h 202002"/>
              <a:gd name="connsiteX825" fmla="*/ 2233999 w 9204064"/>
              <a:gd name="connsiteY825" fmla="*/ 155192 h 202002"/>
              <a:gd name="connsiteX826" fmla="*/ 2257205 w 9204064"/>
              <a:gd name="connsiteY826" fmla="*/ 178399 h 202002"/>
              <a:gd name="connsiteX827" fmla="*/ 2257205 w 9204064"/>
              <a:gd name="connsiteY827" fmla="*/ 197953 h 202002"/>
              <a:gd name="connsiteX828" fmla="*/ 2257207 w 9204064"/>
              <a:gd name="connsiteY828" fmla="*/ 197953 h 202002"/>
              <a:gd name="connsiteX829" fmla="*/ 2237654 w 9204064"/>
              <a:gd name="connsiteY829" fmla="*/ 197953 h 202002"/>
              <a:gd name="connsiteX830" fmla="*/ 2214446 w 9204064"/>
              <a:gd name="connsiteY830" fmla="*/ 174746 h 202002"/>
              <a:gd name="connsiteX831" fmla="*/ 2191237 w 9204064"/>
              <a:gd name="connsiteY831" fmla="*/ 197953 h 202002"/>
              <a:gd name="connsiteX832" fmla="*/ 2171683 w 9204064"/>
              <a:gd name="connsiteY832" fmla="*/ 197953 h 202002"/>
              <a:gd name="connsiteX833" fmla="*/ 2171685 w 9204064"/>
              <a:gd name="connsiteY833" fmla="*/ 197953 h 202002"/>
              <a:gd name="connsiteX834" fmla="*/ 2171685 w 9204064"/>
              <a:gd name="connsiteY834" fmla="*/ 178399 h 202002"/>
              <a:gd name="connsiteX835" fmla="*/ 2194892 w 9204064"/>
              <a:gd name="connsiteY835" fmla="*/ 155192 h 202002"/>
              <a:gd name="connsiteX836" fmla="*/ 2106063 w 9204064"/>
              <a:gd name="connsiteY836" fmla="*/ 66365 h 202002"/>
              <a:gd name="connsiteX837" fmla="*/ 2017236 w 9204064"/>
              <a:gd name="connsiteY837" fmla="*/ 155193 h 202002"/>
              <a:gd name="connsiteX838" fmla="*/ 2040442 w 9204064"/>
              <a:gd name="connsiteY838" fmla="*/ 178399 h 202002"/>
              <a:gd name="connsiteX839" fmla="*/ 2040442 w 9204064"/>
              <a:gd name="connsiteY839" fmla="*/ 197953 h 202002"/>
              <a:gd name="connsiteX840" fmla="*/ 2040443 w 9204064"/>
              <a:gd name="connsiteY840" fmla="*/ 197953 h 202002"/>
              <a:gd name="connsiteX841" fmla="*/ 2020889 w 9204064"/>
              <a:gd name="connsiteY841" fmla="*/ 197953 h 202002"/>
              <a:gd name="connsiteX842" fmla="*/ 1997683 w 9204064"/>
              <a:gd name="connsiteY842" fmla="*/ 174746 h 202002"/>
              <a:gd name="connsiteX843" fmla="*/ 1974475 w 9204064"/>
              <a:gd name="connsiteY843" fmla="*/ 197953 h 202002"/>
              <a:gd name="connsiteX844" fmla="*/ 1954920 w 9204064"/>
              <a:gd name="connsiteY844" fmla="*/ 197953 h 202002"/>
              <a:gd name="connsiteX845" fmla="*/ 1954922 w 9204064"/>
              <a:gd name="connsiteY845" fmla="*/ 197953 h 202002"/>
              <a:gd name="connsiteX846" fmla="*/ 1954922 w 9204064"/>
              <a:gd name="connsiteY846" fmla="*/ 178399 h 202002"/>
              <a:gd name="connsiteX847" fmla="*/ 1978127 w 9204064"/>
              <a:gd name="connsiteY847" fmla="*/ 155193 h 202002"/>
              <a:gd name="connsiteX848" fmla="*/ 1889301 w 9204064"/>
              <a:gd name="connsiteY848" fmla="*/ 66365 h 202002"/>
              <a:gd name="connsiteX849" fmla="*/ 1800474 w 9204064"/>
              <a:gd name="connsiteY849" fmla="*/ 155192 h 202002"/>
              <a:gd name="connsiteX850" fmla="*/ 1823677 w 9204064"/>
              <a:gd name="connsiteY850" fmla="*/ 178398 h 202002"/>
              <a:gd name="connsiteX851" fmla="*/ 1823677 w 9204064"/>
              <a:gd name="connsiteY851" fmla="*/ 197952 h 202002"/>
              <a:gd name="connsiteX852" fmla="*/ 1823682 w 9204064"/>
              <a:gd name="connsiteY852" fmla="*/ 197952 h 202002"/>
              <a:gd name="connsiteX853" fmla="*/ 1804125 w 9204064"/>
              <a:gd name="connsiteY853" fmla="*/ 197952 h 202002"/>
              <a:gd name="connsiteX854" fmla="*/ 1780919 w 9204064"/>
              <a:gd name="connsiteY854" fmla="*/ 174746 h 202002"/>
              <a:gd name="connsiteX855" fmla="*/ 1757711 w 9204064"/>
              <a:gd name="connsiteY855" fmla="*/ 197953 h 202002"/>
              <a:gd name="connsiteX856" fmla="*/ 1738158 w 9204064"/>
              <a:gd name="connsiteY856" fmla="*/ 197953 h 202002"/>
              <a:gd name="connsiteX857" fmla="*/ 1738159 w 9204064"/>
              <a:gd name="connsiteY857" fmla="*/ 197953 h 202002"/>
              <a:gd name="connsiteX858" fmla="*/ 1738159 w 9204064"/>
              <a:gd name="connsiteY858" fmla="*/ 178399 h 202002"/>
              <a:gd name="connsiteX859" fmla="*/ 1761366 w 9204064"/>
              <a:gd name="connsiteY859" fmla="*/ 155192 h 202002"/>
              <a:gd name="connsiteX860" fmla="*/ 1672537 w 9204064"/>
              <a:gd name="connsiteY860" fmla="*/ 66364 h 202002"/>
              <a:gd name="connsiteX861" fmla="*/ 1583709 w 9204064"/>
              <a:gd name="connsiteY861" fmla="*/ 155192 h 202002"/>
              <a:gd name="connsiteX862" fmla="*/ 1606915 w 9204064"/>
              <a:gd name="connsiteY862" fmla="*/ 178398 h 202002"/>
              <a:gd name="connsiteX863" fmla="*/ 1606915 w 9204064"/>
              <a:gd name="connsiteY863" fmla="*/ 197952 h 202002"/>
              <a:gd name="connsiteX864" fmla="*/ 1606916 w 9204064"/>
              <a:gd name="connsiteY864" fmla="*/ 197952 h 202002"/>
              <a:gd name="connsiteX865" fmla="*/ 1587362 w 9204064"/>
              <a:gd name="connsiteY865" fmla="*/ 197952 h 202002"/>
              <a:gd name="connsiteX866" fmla="*/ 1564155 w 9204064"/>
              <a:gd name="connsiteY866" fmla="*/ 174745 h 202002"/>
              <a:gd name="connsiteX867" fmla="*/ 1540948 w 9204064"/>
              <a:gd name="connsiteY867" fmla="*/ 197952 h 202002"/>
              <a:gd name="connsiteX868" fmla="*/ 1521394 w 9204064"/>
              <a:gd name="connsiteY868" fmla="*/ 197952 h 202002"/>
              <a:gd name="connsiteX869" fmla="*/ 1521395 w 9204064"/>
              <a:gd name="connsiteY869" fmla="*/ 197952 h 202002"/>
              <a:gd name="connsiteX870" fmla="*/ 1521395 w 9204064"/>
              <a:gd name="connsiteY870" fmla="*/ 178398 h 202002"/>
              <a:gd name="connsiteX871" fmla="*/ 1544601 w 9204064"/>
              <a:gd name="connsiteY871" fmla="*/ 155192 h 202002"/>
              <a:gd name="connsiteX872" fmla="*/ 1455773 w 9204064"/>
              <a:gd name="connsiteY872" fmla="*/ 66364 h 202002"/>
              <a:gd name="connsiteX873" fmla="*/ 1366945 w 9204064"/>
              <a:gd name="connsiteY873" fmla="*/ 155192 h 202002"/>
              <a:gd name="connsiteX874" fmla="*/ 1390151 w 9204064"/>
              <a:gd name="connsiteY874" fmla="*/ 178398 h 202002"/>
              <a:gd name="connsiteX875" fmla="*/ 1390151 w 9204064"/>
              <a:gd name="connsiteY875" fmla="*/ 197952 h 202002"/>
              <a:gd name="connsiteX876" fmla="*/ 1390153 w 9204064"/>
              <a:gd name="connsiteY876" fmla="*/ 197952 h 202002"/>
              <a:gd name="connsiteX877" fmla="*/ 1370598 w 9204064"/>
              <a:gd name="connsiteY877" fmla="*/ 197952 h 202002"/>
              <a:gd name="connsiteX878" fmla="*/ 1347391 w 9204064"/>
              <a:gd name="connsiteY878" fmla="*/ 174745 h 202002"/>
              <a:gd name="connsiteX879" fmla="*/ 1324184 w 9204064"/>
              <a:gd name="connsiteY879" fmla="*/ 197952 h 202002"/>
              <a:gd name="connsiteX880" fmla="*/ 1304630 w 9204064"/>
              <a:gd name="connsiteY880" fmla="*/ 197952 h 202002"/>
              <a:gd name="connsiteX881" fmla="*/ 1304631 w 9204064"/>
              <a:gd name="connsiteY881" fmla="*/ 197952 h 202002"/>
              <a:gd name="connsiteX882" fmla="*/ 1304631 w 9204064"/>
              <a:gd name="connsiteY882" fmla="*/ 178398 h 202002"/>
              <a:gd name="connsiteX883" fmla="*/ 1327838 w 9204064"/>
              <a:gd name="connsiteY883" fmla="*/ 155192 h 202002"/>
              <a:gd name="connsiteX884" fmla="*/ 1239009 w 9204064"/>
              <a:gd name="connsiteY884" fmla="*/ 66364 h 202002"/>
              <a:gd name="connsiteX885" fmla="*/ 1150182 w 9204064"/>
              <a:gd name="connsiteY885" fmla="*/ 155191 h 202002"/>
              <a:gd name="connsiteX886" fmla="*/ 1173388 w 9204064"/>
              <a:gd name="connsiteY886" fmla="*/ 178398 h 202002"/>
              <a:gd name="connsiteX887" fmla="*/ 1173388 w 9204064"/>
              <a:gd name="connsiteY887" fmla="*/ 197952 h 202002"/>
              <a:gd name="connsiteX888" fmla="*/ 1173390 w 9204064"/>
              <a:gd name="connsiteY888" fmla="*/ 197952 h 202002"/>
              <a:gd name="connsiteX889" fmla="*/ 1153836 w 9204064"/>
              <a:gd name="connsiteY889" fmla="*/ 197952 h 202002"/>
              <a:gd name="connsiteX890" fmla="*/ 1130628 w 9204064"/>
              <a:gd name="connsiteY890" fmla="*/ 174745 h 202002"/>
              <a:gd name="connsiteX891" fmla="*/ 1107421 w 9204064"/>
              <a:gd name="connsiteY891" fmla="*/ 197952 h 202002"/>
              <a:gd name="connsiteX892" fmla="*/ 1087867 w 9204064"/>
              <a:gd name="connsiteY892" fmla="*/ 197952 h 202002"/>
              <a:gd name="connsiteX893" fmla="*/ 1087868 w 9204064"/>
              <a:gd name="connsiteY893" fmla="*/ 197952 h 202002"/>
              <a:gd name="connsiteX894" fmla="*/ 1087868 w 9204064"/>
              <a:gd name="connsiteY894" fmla="*/ 178398 h 202002"/>
              <a:gd name="connsiteX895" fmla="*/ 1111074 w 9204064"/>
              <a:gd name="connsiteY895" fmla="*/ 155191 h 202002"/>
              <a:gd name="connsiteX896" fmla="*/ 1022247 w 9204064"/>
              <a:gd name="connsiteY896" fmla="*/ 66364 h 202002"/>
              <a:gd name="connsiteX897" fmla="*/ 933419 w 9204064"/>
              <a:gd name="connsiteY897" fmla="*/ 155192 h 202002"/>
              <a:gd name="connsiteX898" fmla="*/ 956625 w 9204064"/>
              <a:gd name="connsiteY898" fmla="*/ 178398 h 202002"/>
              <a:gd name="connsiteX899" fmla="*/ 956625 w 9204064"/>
              <a:gd name="connsiteY899" fmla="*/ 197952 h 202002"/>
              <a:gd name="connsiteX900" fmla="*/ 956627 w 9204064"/>
              <a:gd name="connsiteY900" fmla="*/ 197952 h 202002"/>
              <a:gd name="connsiteX901" fmla="*/ 937072 w 9204064"/>
              <a:gd name="connsiteY901" fmla="*/ 197952 h 202002"/>
              <a:gd name="connsiteX902" fmla="*/ 913865 w 9204064"/>
              <a:gd name="connsiteY902" fmla="*/ 174745 h 202002"/>
              <a:gd name="connsiteX903" fmla="*/ 890658 w 9204064"/>
              <a:gd name="connsiteY903" fmla="*/ 197952 h 202002"/>
              <a:gd name="connsiteX904" fmla="*/ 871104 w 9204064"/>
              <a:gd name="connsiteY904" fmla="*/ 197952 h 202002"/>
              <a:gd name="connsiteX905" fmla="*/ 871105 w 9204064"/>
              <a:gd name="connsiteY905" fmla="*/ 197952 h 202002"/>
              <a:gd name="connsiteX906" fmla="*/ 871105 w 9204064"/>
              <a:gd name="connsiteY906" fmla="*/ 178398 h 202002"/>
              <a:gd name="connsiteX907" fmla="*/ 894311 w 9204064"/>
              <a:gd name="connsiteY907" fmla="*/ 155192 h 202002"/>
              <a:gd name="connsiteX908" fmla="*/ 805483 w 9204064"/>
              <a:gd name="connsiteY908" fmla="*/ 66364 h 202002"/>
              <a:gd name="connsiteX909" fmla="*/ 716655 w 9204064"/>
              <a:gd name="connsiteY909" fmla="*/ 155192 h 202002"/>
              <a:gd name="connsiteX910" fmla="*/ 739861 w 9204064"/>
              <a:gd name="connsiteY910" fmla="*/ 178398 h 202002"/>
              <a:gd name="connsiteX911" fmla="*/ 739861 w 9204064"/>
              <a:gd name="connsiteY911" fmla="*/ 197952 h 202002"/>
              <a:gd name="connsiteX912" fmla="*/ 739863 w 9204064"/>
              <a:gd name="connsiteY912" fmla="*/ 197952 h 202002"/>
              <a:gd name="connsiteX913" fmla="*/ 720308 w 9204064"/>
              <a:gd name="connsiteY913" fmla="*/ 197952 h 202002"/>
              <a:gd name="connsiteX914" fmla="*/ 697102 w 9204064"/>
              <a:gd name="connsiteY914" fmla="*/ 174745 h 202002"/>
              <a:gd name="connsiteX915" fmla="*/ 673894 w 9204064"/>
              <a:gd name="connsiteY915" fmla="*/ 197952 h 202002"/>
              <a:gd name="connsiteX916" fmla="*/ 654340 w 9204064"/>
              <a:gd name="connsiteY916" fmla="*/ 197952 h 202002"/>
              <a:gd name="connsiteX917" fmla="*/ 654342 w 9204064"/>
              <a:gd name="connsiteY917" fmla="*/ 197952 h 202002"/>
              <a:gd name="connsiteX918" fmla="*/ 654342 w 9204064"/>
              <a:gd name="connsiteY918" fmla="*/ 178398 h 202002"/>
              <a:gd name="connsiteX919" fmla="*/ 677548 w 9204064"/>
              <a:gd name="connsiteY919" fmla="*/ 155192 h 202002"/>
              <a:gd name="connsiteX920" fmla="*/ 588719 w 9204064"/>
              <a:gd name="connsiteY920" fmla="*/ 66364 h 202002"/>
              <a:gd name="connsiteX921" fmla="*/ 499892 w 9204064"/>
              <a:gd name="connsiteY921" fmla="*/ 155192 h 202002"/>
              <a:gd name="connsiteX922" fmla="*/ 523097 w 9204064"/>
              <a:gd name="connsiteY922" fmla="*/ 178398 h 202002"/>
              <a:gd name="connsiteX923" fmla="*/ 523097 w 9204064"/>
              <a:gd name="connsiteY923" fmla="*/ 197952 h 202002"/>
              <a:gd name="connsiteX924" fmla="*/ 523099 w 9204064"/>
              <a:gd name="connsiteY924" fmla="*/ 197952 h 202002"/>
              <a:gd name="connsiteX925" fmla="*/ 503544 w 9204064"/>
              <a:gd name="connsiteY925" fmla="*/ 197952 h 202002"/>
              <a:gd name="connsiteX926" fmla="*/ 480338 w 9204064"/>
              <a:gd name="connsiteY926" fmla="*/ 174745 h 202002"/>
              <a:gd name="connsiteX927" fmla="*/ 457130 w 9204064"/>
              <a:gd name="connsiteY927" fmla="*/ 197952 h 202002"/>
              <a:gd name="connsiteX928" fmla="*/ 437577 w 9204064"/>
              <a:gd name="connsiteY928" fmla="*/ 197952 h 202002"/>
              <a:gd name="connsiteX929" fmla="*/ 437577 w 9204064"/>
              <a:gd name="connsiteY929" fmla="*/ 178398 h 202002"/>
              <a:gd name="connsiteX930" fmla="*/ 460784 w 9204064"/>
              <a:gd name="connsiteY930" fmla="*/ 155192 h 202002"/>
              <a:gd name="connsiteX931" fmla="*/ 371956 w 9204064"/>
              <a:gd name="connsiteY931" fmla="*/ 66364 h 202002"/>
              <a:gd name="connsiteX932" fmla="*/ 283127 w 9204064"/>
              <a:gd name="connsiteY932" fmla="*/ 155192 h 202002"/>
              <a:gd name="connsiteX933" fmla="*/ 306334 w 9204064"/>
              <a:gd name="connsiteY933" fmla="*/ 178398 h 202002"/>
              <a:gd name="connsiteX934" fmla="*/ 306334 w 9204064"/>
              <a:gd name="connsiteY934" fmla="*/ 197952 h 202002"/>
              <a:gd name="connsiteX935" fmla="*/ 306335 w 9204064"/>
              <a:gd name="connsiteY935" fmla="*/ 197952 h 202002"/>
              <a:gd name="connsiteX936" fmla="*/ 286781 w 9204064"/>
              <a:gd name="connsiteY936" fmla="*/ 197952 h 202002"/>
              <a:gd name="connsiteX937" fmla="*/ 263574 w 9204064"/>
              <a:gd name="connsiteY937" fmla="*/ 174745 h 202002"/>
              <a:gd name="connsiteX938" fmla="*/ 240367 w 9204064"/>
              <a:gd name="connsiteY938" fmla="*/ 197952 h 202002"/>
              <a:gd name="connsiteX939" fmla="*/ 220812 w 9204064"/>
              <a:gd name="connsiteY939" fmla="*/ 197952 h 202002"/>
              <a:gd name="connsiteX940" fmla="*/ 220814 w 9204064"/>
              <a:gd name="connsiteY940" fmla="*/ 197952 h 202002"/>
              <a:gd name="connsiteX941" fmla="*/ 220814 w 9204064"/>
              <a:gd name="connsiteY941" fmla="*/ 178398 h 202002"/>
              <a:gd name="connsiteX942" fmla="*/ 244020 w 9204064"/>
              <a:gd name="connsiteY942" fmla="*/ 155192 h 202002"/>
              <a:gd name="connsiteX943" fmla="*/ 155192 w 9204064"/>
              <a:gd name="connsiteY943" fmla="*/ 66364 h 202002"/>
              <a:gd name="connsiteX944" fmla="*/ 23603 w 9204064"/>
              <a:gd name="connsiteY944" fmla="*/ 197952 h 202002"/>
              <a:gd name="connsiteX945" fmla="*/ 4048 w 9204064"/>
              <a:gd name="connsiteY945" fmla="*/ 197952 h 202002"/>
              <a:gd name="connsiteX946" fmla="*/ 4050 w 9204064"/>
              <a:gd name="connsiteY946" fmla="*/ 197952 h 202002"/>
              <a:gd name="connsiteX947" fmla="*/ 4050 w 9204064"/>
              <a:gd name="connsiteY947" fmla="*/ 178398 h 202002"/>
              <a:gd name="connsiteX948" fmla="*/ 135638 w 9204064"/>
              <a:gd name="connsiteY948" fmla="*/ 46810 h 202002"/>
              <a:gd name="connsiteX949" fmla="*/ 112431 w 9204064"/>
              <a:gd name="connsiteY949" fmla="*/ 23604 h 202002"/>
              <a:gd name="connsiteX950" fmla="*/ 112431 w 9204064"/>
              <a:gd name="connsiteY950" fmla="*/ 4049 h 202002"/>
              <a:gd name="connsiteX951" fmla="*/ 122209 w 9204064"/>
              <a:gd name="connsiteY951" fmla="*/ 0 h 20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</a:cxnLst>
            <a:rect l="l" t="t" r="r" b="b"/>
            <a:pathLst>
              <a:path w="9204064" h="202002">
                <a:moveTo>
                  <a:pt x="122209" y="0"/>
                </a:moveTo>
                <a:cubicBezTo>
                  <a:pt x="125748" y="0"/>
                  <a:pt x="129286" y="1349"/>
                  <a:pt x="131985" y="4049"/>
                </a:cubicBezTo>
                <a:lnTo>
                  <a:pt x="155192" y="27256"/>
                </a:lnTo>
                <a:lnTo>
                  <a:pt x="178399" y="4049"/>
                </a:lnTo>
                <a:cubicBezTo>
                  <a:pt x="181098" y="1349"/>
                  <a:pt x="184637" y="0"/>
                  <a:pt x="188176" y="0"/>
                </a:cubicBezTo>
                <a:cubicBezTo>
                  <a:pt x="191714" y="0"/>
                  <a:pt x="195253" y="1349"/>
                  <a:pt x="197953" y="4049"/>
                </a:cubicBezTo>
                <a:cubicBezTo>
                  <a:pt x="203352" y="9449"/>
                  <a:pt x="203352" y="18204"/>
                  <a:pt x="197953" y="23604"/>
                </a:cubicBezTo>
                <a:lnTo>
                  <a:pt x="174746" y="46810"/>
                </a:lnTo>
                <a:lnTo>
                  <a:pt x="263574" y="135638"/>
                </a:lnTo>
                <a:lnTo>
                  <a:pt x="352401" y="46810"/>
                </a:lnTo>
                <a:lnTo>
                  <a:pt x="329195" y="23604"/>
                </a:lnTo>
                <a:cubicBezTo>
                  <a:pt x="323796" y="18204"/>
                  <a:pt x="323796" y="9449"/>
                  <a:pt x="329195" y="4049"/>
                </a:cubicBezTo>
                <a:cubicBezTo>
                  <a:pt x="331895" y="1349"/>
                  <a:pt x="335433" y="0"/>
                  <a:pt x="338972" y="0"/>
                </a:cubicBezTo>
                <a:cubicBezTo>
                  <a:pt x="342511" y="0"/>
                  <a:pt x="346049" y="1349"/>
                  <a:pt x="348749" y="4049"/>
                </a:cubicBezTo>
                <a:lnTo>
                  <a:pt x="371956" y="27256"/>
                </a:lnTo>
                <a:lnTo>
                  <a:pt x="395162" y="4049"/>
                </a:lnTo>
                <a:cubicBezTo>
                  <a:pt x="397862" y="1349"/>
                  <a:pt x="401400" y="0"/>
                  <a:pt x="404939" y="0"/>
                </a:cubicBezTo>
                <a:cubicBezTo>
                  <a:pt x="408478" y="0"/>
                  <a:pt x="412017" y="1349"/>
                  <a:pt x="414716" y="4049"/>
                </a:cubicBezTo>
                <a:cubicBezTo>
                  <a:pt x="420116" y="9449"/>
                  <a:pt x="420116" y="18204"/>
                  <a:pt x="414716" y="23604"/>
                </a:cubicBezTo>
                <a:lnTo>
                  <a:pt x="391510" y="46810"/>
                </a:lnTo>
                <a:lnTo>
                  <a:pt x="480338" y="135638"/>
                </a:lnTo>
                <a:lnTo>
                  <a:pt x="569165" y="46810"/>
                </a:lnTo>
                <a:lnTo>
                  <a:pt x="545959" y="23604"/>
                </a:lnTo>
                <a:cubicBezTo>
                  <a:pt x="540559" y="18204"/>
                  <a:pt x="540559" y="9449"/>
                  <a:pt x="545959" y="4049"/>
                </a:cubicBezTo>
                <a:cubicBezTo>
                  <a:pt x="548658" y="1349"/>
                  <a:pt x="552197" y="0"/>
                  <a:pt x="555736" y="0"/>
                </a:cubicBezTo>
                <a:cubicBezTo>
                  <a:pt x="559274" y="0"/>
                  <a:pt x="562813" y="1349"/>
                  <a:pt x="565513" y="4049"/>
                </a:cubicBezTo>
                <a:lnTo>
                  <a:pt x="588719" y="27256"/>
                </a:lnTo>
                <a:lnTo>
                  <a:pt x="611926" y="4049"/>
                </a:lnTo>
                <a:cubicBezTo>
                  <a:pt x="614625" y="1349"/>
                  <a:pt x="618164" y="0"/>
                  <a:pt x="621703" y="0"/>
                </a:cubicBezTo>
                <a:cubicBezTo>
                  <a:pt x="625242" y="0"/>
                  <a:pt x="628780" y="1349"/>
                  <a:pt x="631480" y="4049"/>
                </a:cubicBezTo>
                <a:cubicBezTo>
                  <a:pt x="636879" y="9449"/>
                  <a:pt x="636879" y="18204"/>
                  <a:pt x="631480" y="23604"/>
                </a:cubicBezTo>
                <a:lnTo>
                  <a:pt x="608273" y="46810"/>
                </a:lnTo>
                <a:lnTo>
                  <a:pt x="697102" y="135638"/>
                </a:lnTo>
                <a:lnTo>
                  <a:pt x="785929" y="46810"/>
                </a:lnTo>
                <a:lnTo>
                  <a:pt x="762723" y="23604"/>
                </a:lnTo>
                <a:cubicBezTo>
                  <a:pt x="757323" y="18204"/>
                  <a:pt x="757323" y="9449"/>
                  <a:pt x="762723" y="4049"/>
                </a:cubicBezTo>
                <a:cubicBezTo>
                  <a:pt x="765422" y="1349"/>
                  <a:pt x="768961" y="0"/>
                  <a:pt x="772499" y="0"/>
                </a:cubicBezTo>
                <a:cubicBezTo>
                  <a:pt x="776038" y="0"/>
                  <a:pt x="779577" y="1349"/>
                  <a:pt x="782277" y="4049"/>
                </a:cubicBezTo>
                <a:lnTo>
                  <a:pt x="805483" y="27256"/>
                </a:lnTo>
                <a:lnTo>
                  <a:pt x="828690" y="4049"/>
                </a:lnTo>
                <a:cubicBezTo>
                  <a:pt x="831390" y="1349"/>
                  <a:pt x="834928" y="0"/>
                  <a:pt x="838467" y="0"/>
                </a:cubicBezTo>
                <a:cubicBezTo>
                  <a:pt x="842005" y="0"/>
                  <a:pt x="845544" y="1349"/>
                  <a:pt x="848244" y="4049"/>
                </a:cubicBezTo>
                <a:cubicBezTo>
                  <a:pt x="853644" y="9449"/>
                  <a:pt x="853644" y="18204"/>
                  <a:pt x="848244" y="23604"/>
                </a:cubicBezTo>
                <a:lnTo>
                  <a:pt x="825037" y="46810"/>
                </a:lnTo>
                <a:lnTo>
                  <a:pt x="913865" y="135638"/>
                </a:lnTo>
                <a:lnTo>
                  <a:pt x="1002693" y="46810"/>
                </a:lnTo>
                <a:lnTo>
                  <a:pt x="979487" y="23604"/>
                </a:lnTo>
                <a:cubicBezTo>
                  <a:pt x="974087" y="18204"/>
                  <a:pt x="974087" y="9449"/>
                  <a:pt x="979487" y="4049"/>
                </a:cubicBezTo>
                <a:cubicBezTo>
                  <a:pt x="982186" y="1349"/>
                  <a:pt x="985725" y="0"/>
                  <a:pt x="989263" y="0"/>
                </a:cubicBezTo>
                <a:cubicBezTo>
                  <a:pt x="992802" y="0"/>
                  <a:pt x="996341" y="1349"/>
                  <a:pt x="999041" y="4049"/>
                </a:cubicBezTo>
                <a:lnTo>
                  <a:pt x="1022247" y="27256"/>
                </a:lnTo>
                <a:lnTo>
                  <a:pt x="1045454" y="4049"/>
                </a:lnTo>
                <a:cubicBezTo>
                  <a:pt x="1048153" y="1349"/>
                  <a:pt x="1051692" y="0"/>
                  <a:pt x="1055230" y="0"/>
                </a:cubicBezTo>
                <a:cubicBezTo>
                  <a:pt x="1058769" y="0"/>
                  <a:pt x="1062308" y="1349"/>
                  <a:pt x="1065008" y="4049"/>
                </a:cubicBezTo>
                <a:cubicBezTo>
                  <a:pt x="1070408" y="9449"/>
                  <a:pt x="1070408" y="18204"/>
                  <a:pt x="1065008" y="23604"/>
                </a:cubicBezTo>
                <a:lnTo>
                  <a:pt x="1041801" y="46810"/>
                </a:lnTo>
                <a:lnTo>
                  <a:pt x="1130628" y="135637"/>
                </a:lnTo>
                <a:lnTo>
                  <a:pt x="1219455" y="46810"/>
                </a:lnTo>
                <a:lnTo>
                  <a:pt x="1196249" y="23604"/>
                </a:lnTo>
                <a:cubicBezTo>
                  <a:pt x="1190850" y="18204"/>
                  <a:pt x="1190850" y="9449"/>
                  <a:pt x="1196249" y="4049"/>
                </a:cubicBezTo>
                <a:cubicBezTo>
                  <a:pt x="1198949" y="1349"/>
                  <a:pt x="1202487" y="0"/>
                  <a:pt x="1206026" y="0"/>
                </a:cubicBezTo>
                <a:cubicBezTo>
                  <a:pt x="1209565" y="0"/>
                  <a:pt x="1213103" y="1349"/>
                  <a:pt x="1215803" y="4049"/>
                </a:cubicBezTo>
                <a:lnTo>
                  <a:pt x="1239009" y="27256"/>
                </a:lnTo>
                <a:lnTo>
                  <a:pt x="1262216" y="4049"/>
                </a:lnTo>
                <a:cubicBezTo>
                  <a:pt x="1264916" y="1349"/>
                  <a:pt x="1268454" y="0"/>
                  <a:pt x="1271993" y="0"/>
                </a:cubicBezTo>
                <a:cubicBezTo>
                  <a:pt x="1275532" y="0"/>
                  <a:pt x="1279070" y="1349"/>
                  <a:pt x="1281771" y="4049"/>
                </a:cubicBezTo>
                <a:cubicBezTo>
                  <a:pt x="1287170" y="9449"/>
                  <a:pt x="1287170" y="18204"/>
                  <a:pt x="1281771" y="23604"/>
                </a:cubicBezTo>
                <a:lnTo>
                  <a:pt x="1258564" y="46810"/>
                </a:lnTo>
                <a:lnTo>
                  <a:pt x="1347391" y="135638"/>
                </a:lnTo>
                <a:lnTo>
                  <a:pt x="1436219" y="46810"/>
                </a:lnTo>
                <a:lnTo>
                  <a:pt x="1413013" y="23604"/>
                </a:lnTo>
                <a:cubicBezTo>
                  <a:pt x="1407613" y="18204"/>
                  <a:pt x="1407613" y="9449"/>
                  <a:pt x="1413013" y="4049"/>
                </a:cubicBezTo>
                <a:cubicBezTo>
                  <a:pt x="1415713" y="1349"/>
                  <a:pt x="1419251" y="0"/>
                  <a:pt x="1422790" y="0"/>
                </a:cubicBezTo>
                <a:cubicBezTo>
                  <a:pt x="1426328" y="0"/>
                  <a:pt x="1429867" y="1349"/>
                  <a:pt x="1432567" y="4049"/>
                </a:cubicBezTo>
                <a:lnTo>
                  <a:pt x="1455773" y="27256"/>
                </a:lnTo>
                <a:lnTo>
                  <a:pt x="1478979" y="4049"/>
                </a:lnTo>
                <a:cubicBezTo>
                  <a:pt x="1481679" y="1349"/>
                  <a:pt x="1485218" y="0"/>
                  <a:pt x="1488757" y="0"/>
                </a:cubicBezTo>
                <a:cubicBezTo>
                  <a:pt x="1492296" y="0"/>
                  <a:pt x="1495834" y="1349"/>
                  <a:pt x="1498534" y="4049"/>
                </a:cubicBezTo>
                <a:cubicBezTo>
                  <a:pt x="1503933" y="9449"/>
                  <a:pt x="1503933" y="18204"/>
                  <a:pt x="1498534" y="23604"/>
                </a:cubicBezTo>
                <a:lnTo>
                  <a:pt x="1475327" y="46810"/>
                </a:lnTo>
                <a:lnTo>
                  <a:pt x="1564155" y="135638"/>
                </a:lnTo>
                <a:lnTo>
                  <a:pt x="1652982" y="46810"/>
                </a:lnTo>
                <a:lnTo>
                  <a:pt x="1629776" y="23604"/>
                </a:lnTo>
                <a:cubicBezTo>
                  <a:pt x="1624376" y="18204"/>
                  <a:pt x="1624376" y="9449"/>
                  <a:pt x="1629776" y="4049"/>
                </a:cubicBezTo>
                <a:cubicBezTo>
                  <a:pt x="1632476" y="1349"/>
                  <a:pt x="1636014" y="0"/>
                  <a:pt x="1639553" y="0"/>
                </a:cubicBezTo>
                <a:cubicBezTo>
                  <a:pt x="1643092" y="0"/>
                  <a:pt x="1646630" y="1349"/>
                  <a:pt x="1649330" y="4049"/>
                </a:cubicBezTo>
                <a:lnTo>
                  <a:pt x="1672537" y="27256"/>
                </a:lnTo>
                <a:lnTo>
                  <a:pt x="1695743" y="4049"/>
                </a:lnTo>
                <a:cubicBezTo>
                  <a:pt x="1698441" y="1349"/>
                  <a:pt x="1701983" y="0"/>
                  <a:pt x="1705521" y="0"/>
                </a:cubicBezTo>
                <a:cubicBezTo>
                  <a:pt x="1709058" y="0"/>
                  <a:pt x="1712597" y="1349"/>
                  <a:pt x="1715298" y="4049"/>
                </a:cubicBezTo>
                <a:cubicBezTo>
                  <a:pt x="1720697" y="9449"/>
                  <a:pt x="1720697" y="18204"/>
                  <a:pt x="1715298" y="23604"/>
                </a:cubicBezTo>
                <a:lnTo>
                  <a:pt x="1692091" y="46810"/>
                </a:lnTo>
                <a:lnTo>
                  <a:pt x="1780919" y="135638"/>
                </a:lnTo>
                <a:lnTo>
                  <a:pt x="1869746" y="46811"/>
                </a:lnTo>
                <a:lnTo>
                  <a:pt x="1846541" y="23605"/>
                </a:lnTo>
                <a:cubicBezTo>
                  <a:pt x="1841140" y="18205"/>
                  <a:pt x="1841140" y="9450"/>
                  <a:pt x="1846541" y="4050"/>
                </a:cubicBezTo>
                <a:cubicBezTo>
                  <a:pt x="1851940" y="-1349"/>
                  <a:pt x="1860694" y="-1349"/>
                  <a:pt x="1866094" y="4050"/>
                </a:cubicBezTo>
                <a:lnTo>
                  <a:pt x="1889301" y="27257"/>
                </a:lnTo>
                <a:lnTo>
                  <a:pt x="1912506" y="4050"/>
                </a:lnTo>
                <a:cubicBezTo>
                  <a:pt x="1917906" y="-1349"/>
                  <a:pt x="1926662" y="-1349"/>
                  <a:pt x="1932062" y="4050"/>
                </a:cubicBezTo>
                <a:cubicBezTo>
                  <a:pt x="1937460" y="9450"/>
                  <a:pt x="1937460" y="18205"/>
                  <a:pt x="1932062" y="23605"/>
                </a:cubicBezTo>
                <a:lnTo>
                  <a:pt x="1908855" y="46811"/>
                </a:lnTo>
                <a:lnTo>
                  <a:pt x="1997683" y="135639"/>
                </a:lnTo>
                <a:lnTo>
                  <a:pt x="2086510" y="46811"/>
                </a:lnTo>
                <a:lnTo>
                  <a:pt x="2063304" y="23605"/>
                </a:lnTo>
                <a:cubicBezTo>
                  <a:pt x="2057902" y="18205"/>
                  <a:pt x="2057902" y="9450"/>
                  <a:pt x="2063304" y="4050"/>
                </a:cubicBezTo>
                <a:cubicBezTo>
                  <a:pt x="2068704" y="-1349"/>
                  <a:pt x="2077459" y="-1349"/>
                  <a:pt x="2082857" y="4050"/>
                </a:cubicBezTo>
                <a:lnTo>
                  <a:pt x="2106063" y="27257"/>
                </a:lnTo>
                <a:lnTo>
                  <a:pt x="2129271" y="4050"/>
                </a:lnTo>
                <a:cubicBezTo>
                  <a:pt x="2134670" y="-1349"/>
                  <a:pt x="2143425" y="-1349"/>
                  <a:pt x="2148824" y="4050"/>
                </a:cubicBezTo>
                <a:cubicBezTo>
                  <a:pt x="2154224" y="9450"/>
                  <a:pt x="2154224" y="18205"/>
                  <a:pt x="2148824" y="23605"/>
                </a:cubicBezTo>
                <a:lnTo>
                  <a:pt x="2125618" y="46811"/>
                </a:lnTo>
                <a:lnTo>
                  <a:pt x="2214446" y="135638"/>
                </a:lnTo>
                <a:lnTo>
                  <a:pt x="2303272" y="46811"/>
                </a:lnTo>
                <a:lnTo>
                  <a:pt x="2280065" y="23605"/>
                </a:lnTo>
                <a:cubicBezTo>
                  <a:pt x="2274666" y="18205"/>
                  <a:pt x="2274666" y="9450"/>
                  <a:pt x="2280065" y="4050"/>
                </a:cubicBezTo>
                <a:cubicBezTo>
                  <a:pt x="2285465" y="-1349"/>
                  <a:pt x="2294221" y="-1349"/>
                  <a:pt x="2299620" y="4050"/>
                </a:cubicBezTo>
                <a:lnTo>
                  <a:pt x="2322827" y="27257"/>
                </a:lnTo>
                <a:lnTo>
                  <a:pt x="2346032" y="4050"/>
                </a:lnTo>
                <a:cubicBezTo>
                  <a:pt x="2351432" y="-1349"/>
                  <a:pt x="2360188" y="-1349"/>
                  <a:pt x="2365587" y="4050"/>
                </a:cubicBezTo>
                <a:cubicBezTo>
                  <a:pt x="2370986" y="9450"/>
                  <a:pt x="2370986" y="18205"/>
                  <a:pt x="2365587" y="23605"/>
                </a:cubicBezTo>
                <a:lnTo>
                  <a:pt x="2342381" y="46811"/>
                </a:lnTo>
                <a:lnTo>
                  <a:pt x="2431208" y="135639"/>
                </a:lnTo>
                <a:lnTo>
                  <a:pt x="2520035" y="46811"/>
                </a:lnTo>
                <a:lnTo>
                  <a:pt x="2496830" y="23605"/>
                </a:lnTo>
                <a:cubicBezTo>
                  <a:pt x="2491430" y="18205"/>
                  <a:pt x="2491430" y="9450"/>
                  <a:pt x="2496830" y="4050"/>
                </a:cubicBezTo>
                <a:cubicBezTo>
                  <a:pt x="2502229" y="-1349"/>
                  <a:pt x="2510985" y="-1349"/>
                  <a:pt x="2516384" y="4050"/>
                </a:cubicBezTo>
                <a:lnTo>
                  <a:pt x="2539590" y="27257"/>
                </a:lnTo>
                <a:lnTo>
                  <a:pt x="2562797" y="4050"/>
                </a:lnTo>
                <a:cubicBezTo>
                  <a:pt x="2568196" y="-1349"/>
                  <a:pt x="2576951" y="-1349"/>
                  <a:pt x="2582350" y="4050"/>
                </a:cubicBezTo>
                <a:cubicBezTo>
                  <a:pt x="2587750" y="9450"/>
                  <a:pt x="2587750" y="18205"/>
                  <a:pt x="2582350" y="23605"/>
                </a:cubicBezTo>
                <a:lnTo>
                  <a:pt x="2559144" y="46811"/>
                </a:lnTo>
                <a:lnTo>
                  <a:pt x="2647973" y="135639"/>
                </a:lnTo>
                <a:lnTo>
                  <a:pt x="2736799" y="46811"/>
                </a:lnTo>
                <a:lnTo>
                  <a:pt x="2713593" y="23605"/>
                </a:lnTo>
                <a:cubicBezTo>
                  <a:pt x="2708193" y="18205"/>
                  <a:pt x="2708193" y="9450"/>
                  <a:pt x="2713593" y="4050"/>
                </a:cubicBezTo>
                <a:cubicBezTo>
                  <a:pt x="2718992" y="-1349"/>
                  <a:pt x="2727748" y="-1349"/>
                  <a:pt x="2733147" y="4050"/>
                </a:cubicBezTo>
                <a:lnTo>
                  <a:pt x="2756354" y="27257"/>
                </a:lnTo>
                <a:lnTo>
                  <a:pt x="2779560" y="4050"/>
                </a:lnTo>
                <a:cubicBezTo>
                  <a:pt x="2784959" y="-1349"/>
                  <a:pt x="2793715" y="-1349"/>
                  <a:pt x="2799113" y="4050"/>
                </a:cubicBezTo>
                <a:cubicBezTo>
                  <a:pt x="2804513" y="9450"/>
                  <a:pt x="2804513" y="18205"/>
                  <a:pt x="2799113" y="23605"/>
                </a:cubicBezTo>
                <a:lnTo>
                  <a:pt x="2775908" y="46811"/>
                </a:lnTo>
                <a:lnTo>
                  <a:pt x="2864735" y="135639"/>
                </a:lnTo>
                <a:lnTo>
                  <a:pt x="2953563" y="46811"/>
                </a:lnTo>
                <a:lnTo>
                  <a:pt x="2930355" y="23605"/>
                </a:lnTo>
                <a:cubicBezTo>
                  <a:pt x="2924957" y="18205"/>
                  <a:pt x="2924957" y="9450"/>
                  <a:pt x="2930355" y="4050"/>
                </a:cubicBezTo>
                <a:cubicBezTo>
                  <a:pt x="2935755" y="-1349"/>
                  <a:pt x="2944511" y="-1349"/>
                  <a:pt x="2949910" y="4050"/>
                </a:cubicBezTo>
                <a:lnTo>
                  <a:pt x="2973117" y="27257"/>
                </a:lnTo>
                <a:lnTo>
                  <a:pt x="2996323" y="4050"/>
                </a:lnTo>
                <a:cubicBezTo>
                  <a:pt x="3001723" y="-1349"/>
                  <a:pt x="3010478" y="-1349"/>
                  <a:pt x="3015877" y="4050"/>
                </a:cubicBezTo>
                <a:cubicBezTo>
                  <a:pt x="3021276" y="9450"/>
                  <a:pt x="3021276" y="18205"/>
                  <a:pt x="3015877" y="23605"/>
                </a:cubicBezTo>
                <a:lnTo>
                  <a:pt x="2992671" y="46811"/>
                </a:lnTo>
                <a:lnTo>
                  <a:pt x="3081498" y="135639"/>
                </a:lnTo>
                <a:lnTo>
                  <a:pt x="3170326" y="46811"/>
                </a:lnTo>
                <a:lnTo>
                  <a:pt x="3147119" y="23605"/>
                </a:lnTo>
                <a:cubicBezTo>
                  <a:pt x="3141720" y="18205"/>
                  <a:pt x="3141720" y="9450"/>
                  <a:pt x="3147119" y="4050"/>
                </a:cubicBezTo>
                <a:cubicBezTo>
                  <a:pt x="3152519" y="-1349"/>
                  <a:pt x="3161274" y="-1349"/>
                  <a:pt x="3166674" y="4050"/>
                </a:cubicBezTo>
                <a:lnTo>
                  <a:pt x="3189880" y="27257"/>
                </a:lnTo>
                <a:lnTo>
                  <a:pt x="3213087" y="4050"/>
                </a:lnTo>
                <a:cubicBezTo>
                  <a:pt x="3218486" y="-1349"/>
                  <a:pt x="3227241" y="-1349"/>
                  <a:pt x="3232640" y="4050"/>
                </a:cubicBezTo>
                <a:cubicBezTo>
                  <a:pt x="3238040" y="9450"/>
                  <a:pt x="3238040" y="18205"/>
                  <a:pt x="3232640" y="23605"/>
                </a:cubicBezTo>
                <a:lnTo>
                  <a:pt x="3209435" y="46811"/>
                </a:lnTo>
                <a:lnTo>
                  <a:pt x="3298261" y="135638"/>
                </a:lnTo>
                <a:lnTo>
                  <a:pt x="3387088" y="46811"/>
                </a:lnTo>
                <a:lnTo>
                  <a:pt x="3363882" y="23605"/>
                </a:lnTo>
                <a:cubicBezTo>
                  <a:pt x="3358482" y="18205"/>
                  <a:pt x="3358482" y="9450"/>
                  <a:pt x="3363882" y="4050"/>
                </a:cubicBezTo>
                <a:cubicBezTo>
                  <a:pt x="3369281" y="-1349"/>
                  <a:pt x="3378036" y="-1349"/>
                  <a:pt x="3383435" y="4050"/>
                </a:cubicBezTo>
                <a:lnTo>
                  <a:pt x="3406642" y="27257"/>
                </a:lnTo>
                <a:lnTo>
                  <a:pt x="3429849" y="4050"/>
                </a:lnTo>
                <a:cubicBezTo>
                  <a:pt x="3435248" y="-1349"/>
                  <a:pt x="3444003" y="-1349"/>
                  <a:pt x="3449403" y="4050"/>
                </a:cubicBezTo>
                <a:cubicBezTo>
                  <a:pt x="3454802" y="9450"/>
                  <a:pt x="3454802" y="18205"/>
                  <a:pt x="3449403" y="23605"/>
                </a:cubicBezTo>
                <a:lnTo>
                  <a:pt x="3426197" y="46811"/>
                </a:lnTo>
                <a:lnTo>
                  <a:pt x="3515024" y="135639"/>
                </a:lnTo>
                <a:lnTo>
                  <a:pt x="3603851" y="46811"/>
                </a:lnTo>
                <a:lnTo>
                  <a:pt x="3580645" y="23605"/>
                </a:lnTo>
                <a:cubicBezTo>
                  <a:pt x="3575245" y="18205"/>
                  <a:pt x="3575245" y="9450"/>
                  <a:pt x="3580645" y="4050"/>
                </a:cubicBezTo>
                <a:cubicBezTo>
                  <a:pt x="3586044" y="-1349"/>
                  <a:pt x="3594800" y="-1349"/>
                  <a:pt x="3600199" y="4050"/>
                </a:cubicBezTo>
                <a:lnTo>
                  <a:pt x="3623406" y="27257"/>
                </a:lnTo>
                <a:lnTo>
                  <a:pt x="3646612" y="4050"/>
                </a:lnTo>
                <a:cubicBezTo>
                  <a:pt x="3652012" y="-1349"/>
                  <a:pt x="3660767" y="-1349"/>
                  <a:pt x="3666166" y="4050"/>
                </a:cubicBezTo>
                <a:cubicBezTo>
                  <a:pt x="3671566" y="9450"/>
                  <a:pt x="3671566" y="18205"/>
                  <a:pt x="3666166" y="23605"/>
                </a:cubicBezTo>
                <a:lnTo>
                  <a:pt x="3642960" y="46811"/>
                </a:lnTo>
                <a:lnTo>
                  <a:pt x="3731788" y="135639"/>
                </a:lnTo>
                <a:lnTo>
                  <a:pt x="3820615" y="46811"/>
                </a:lnTo>
                <a:lnTo>
                  <a:pt x="3797409" y="23605"/>
                </a:lnTo>
                <a:cubicBezTo>
                  <a:pt x="3792010" y="18205"/>
                  <a:pt x="3792010" y="9450"/>
                  <a:pt x="3797409" y="4050"/>
                </a:cubicBezTo>
                <a:cubicBezTo>
                  <a:pt x="3802808" y="-1349"/>
                  <a:pt x="3811564" y="-1349"/>
                  <a:pt x="3816963" y="4050"/>
                </a:cubicBezTo>
                <a:lnTo>
                  <a:pt x="3840170" y="27257"/>
                </a:lnTo>
                <a:lnTo>
                  <a:pt x="3863376" y="4050"/>
                </a:lnTo>
                <a:cubicBezTo>
                  <a:pt x="3868776" y="-1349"/>
                  <a:pt x="3877531" y="-1349"/>
                  <a:pt x="3882931" y="4050"/>
                </a:cubicBezTo>
                <a:cubicBezTo>
                  <a:pt x="3888330" y="9450"/>
                  <a:pt x="3888330" y="18205"/>
                  <a:pt x="3882931" y="23605"/>
                </a:cubicBezTo>
                <a:lnTo>
                  <a:pt x="3859724" y="46811"/>
                </a:lnTo>
                <a:lnTo>
                  <a:pt x="3948552" y="135639"/>
                </a:lnTo>
                <a:lnTo>
                  <a:pt x="4037379" y="46811"/>
                </a:lnTo>
                <a:lnTo>
                  <a:pt x="4014173" y="23605"/>
                </a:lnTo>
                <a:cubicBezTo>
                  <a:pt x="4008774" y="18205"/>
                  <a:pt x="4008774" y="9450"/>
                  <a:pt x="4014173" y="4050"/>
                </a:cubicBezTo>
                <a:cubicBezTo>
                  <a:pt x="4019572" y="-1349"/>
                  <a:pt x="4028328" y="-1349"/>
                  <a:pt x="4033727" y="4050"/>
                </a:cubicBezTo>
                <a:lnTo>
                  <a:pt x="4056934" y="27257"/>
                </a:lnTo>
                <a:lnTo>
                  <a:pt x="4080140" y="4050"/>
                </a:lnTo>
                <a:cubicBezTo>
                  <a:pt x="4085540" y="-1349"/>
                  <a:pt x="4094295" y="-1349"/>
                  <a:pt x="4099695" y="4050"/>
                </a:cubicBezTo>
                <a:cubicBezTo>
                  <a:pt x="4105094" y="9450"/>
                  <a:pt x="4105094" y="18205"/>
                  <a:pt x="4099695" y="23605"/>
                </a:cubicBezTo>
                <a:lnTo>
                  <a:pt x="4076488" y="46811"/>
                </a:lnTo>
                <a:lnTo>
                  <a:pt x="4165316" y="135639"/>
                </a:lnTo>
                <a:lnTo>
                  <a:pt x="4254143" y="46812"/>
                </a:lnTo>
                <a:lnTo>
                  <a:pt x="4230936" y="23605"/>
                </a:lnTo>
                <a:cubicBezTo>
                  <a:pt x="4225537" y="18205"/>
                  <a:pt x="4225537" y="9450"/>
                  <a:pt x="4230936" y="4050"/>
                </a:cubicBezTo>
                <a:cubicBezTo>
                  <a:pt x="4236335" y="-1349"/>
                  <a:pt x="4245091" y="-1349"/>
                  <a:pt x="4250490" y="4050"/>
                </a:cubicBezTo>
                <a:lnTo>
                  <a:pt x="4273697" y="27257"/>
                </a:lnTo>
                <a:lnTo>
                  <a:pt x="4296904" y="4050"/>
                </a:lnTo>
                <a:cubicBezTo>
                  <a:pt x="4302304" y="-1349"/>
                  <a:pt x="4311059" y="-1349"/>
                  <a:pt x="4316459" y="4050"/>
                </a:cubicBezTo>
                <a:cubicBezTo>
                  <a:pt x="4321858" y="9450"/>
                  <a:pt x="4321858" y="18205"/>
                  <a:pt x="4316459" y="23605"/>
                </a:cubicBezTo>
                <a:lnTo>
                  <a:pt x="4293252" y="46812"/>
                </a:lnTo>
                <a:lnTo>
                  <a:pt x="4382079" y="135639"/>
                </a:lnTo>
                <a:lnTo>
                  <a:pt x="4470910" y="46807"/>
                </a:lnTo>
                <a:lnTo>
                  <a:pt x="4447708" y="23605"/>
                </a:lnTo>
                <a:cubicBezTo>
                  <a:pt x="4442309" y="18205"/>
                  <a:pt x="4442309" y="9450"/>
                  <a:pt x="4447708" y="4050"/>
                </a:cubicBezTo>
                <a:cubicBezTo>
                  <a:pt x="4453107" y="-1349"/>
                  <a:pt x="4461863" y="-1349"/>
                  <a:pt x="4467262" y="4050"/>
                </a:cubicBezTo>
                <a:lnTo>
                  <a:pt x="4490465" y="27253"/>
                </a:lnTo>
                <a:lnTo>
                  <a:pt x="4513667" y="4050"/>
                </a:lnTo>
                <a:cubicBezTo>
                  <a:pt x="4519067" y="-1349"/>
                  <a:pt x="4527822" y="-1349"/>
                  <a:pt x="4533222" y="4050"/>
                </a:cubicBezTo>
                <a:cubicBezTo>
                  <a:pt x="4538621" y="9450"/>
                  <a:pt x="4538621" y="18205"/>
                  <a:pt x="4533222" y="23605"/>
                </a:cubicBezTo>
                <a:lnTo>
                  <a:pt x="4510019" y="46807"/>
                </a:lnTo>
                <a:lnTo>
                  <a:pt x="4602028" y="138816"/>
                </a:lnTo>
                <a:lnTo>
                  <a:pt x="4694034" y="46810"/>
                </a:lnTo>
                <a:lnTo>
                  <a:pt x="4670828" y="23604"/>
                </a:lnTo>
                <a:cubicBezTo>
                  <a:pt x="4665429" y="18204"/>
                  <a:pt x="4665429" y="9449"/>
                  <a:pt x="4670828" y="4049"/>
                </a:cubicBezTo>
                <a:cubicBezTo>
                  <a:pt x="4673528" y="1349"/>
                  <a:pt x="4677066" y="0"/>
                  <a:pt x="4680605" y="0"/>
                </a:cubicBezTo>
                <a:cubicBezTo>
                  <a:pt x="4684144" y="0"/>
                  <a:pt x="4687683" y="1349"/>
                  <a:pt x="4690382" y="4049"/>
                </a:cubicBezTo>
                <a:lnTo>
                  <a:pt x="4713589" y="27256"/>
                </a:lnTo>
                <a:lnTo>
                  <a:pt x="4736795" y="4049"/>
                </a:lnTo>
                <a:cubicBezTo>
                  <a:pt x="4739495" y="1349"/>
                  <a:pt x="4743034" y="0"/>
                  <a:pt x="4746572" y="0"/>
                </a:cubicBezTo>
                <a:cubicBezTo>
                  <a:pt x="4750111" y="0"/>
                  <a:pt x="4753650" y="1349"/>
                  <a:pt x="4756350" y="4049"/>
                </a:cubicBezTo>
                <a:cubicBezTo>
                  <a:pt x="4761749" y="9449"/>
                  <a:pt x="4761749" y="18204"/>
                  <a:pt x="4756350" y="23604"/>
                </a:cubicBezTo>
                <a:lnTo>
                  <a:pt x="4733143" y="46810"/>
                </a:lnTo>
                <a:lnTo>
                  <a:pt x="4821971" y="135638"/>
                </a:lnTo>
                <a:lnTo>
                  <a:pt x="4910798" y="46810"/>
                </a:lnTo>
                <a:lnTo>
                  <a:pt x="4887592" y="23604"/>
                </a:lnTo>
                <a:cubicBezTo>
                  <a:pt x="4882193" y="18204"/>
                  <a:pt x="4882193" y="9449"/>
                  <a:pt x="4887592" y="4049"/>
                </a:cubicBezTo>
                <a:cubicBezTo>
                  <a:pt x="4890291" y="1349"/>
                  <a:pt x="4893830" y="0"/>
                  <a:pt x="4897369" y="0"/>
                </a:cubicBezTo>
                <a:cubicBezTo>
                  <a:pt x="4900908" y="0"/>
                  <a:pt x="4904447" y="1349"/>
                  <a:pt x="4907146" y="4049"/>
                </a:cubicBezTo>
                <a:lnTo>
                  <a:pt x="4930353" y="27256"/>
                </a:lnTo>
                <a:lnTo>
                  <a:pt x="4953559" y="4049"/>
                </a:lnTo>
                <a:cubicBezTo>
                  <a:pt x="4956259" y="1349"/>
                  <a:pt x="4959798" y="0"/>
                  <a:pt x="4963337" y="0"/>
                </a:cubicBezTo>
                <a:cubicBezTo>
                  <a:pt x="4966875" y="0"/>
                  <a:pt x="4970414" y="1349"/>
                  <a:pt x="4973114" y="4049"/>
                </a:cubicBezTo>
                <a:cubicBezTo>
                  <a:pt x="4978513" y="9449"/>
                  <a:pt x="4978513" y="18204"/>
                  <a:pt x="4973114" y="23604"/>
                </a:cubicBezTo>
                <a:lnTo>
                  <a:pt x="4949907" y="46810"/>
                </a:lnTo>
                <a:lnTo>
                  <a:pt x="5038735" y="135638"/>
                </a:lnTo>
                <a:lnTo>
                  <a:pt x="5127562" y="46810"/>
                </a:lnTo>
                <a:lnTo>
                  <a:pt x="5104356" y="23604"/>
                </a:lnTo>
                <a:cubicBezTo>
                  <a:pt x="5098957" y="18204"/>
                  <a:pt x="5098957" y="9449"/>
                  <a:pt x="5104356" y="4049"/>
                </a:cubicBezTo>
                <a:cubicBezTo>
                  <a:pt x="5107055" y="1349"/>
                  <a:pt x="5110594" y="0"/>
                  <a:pt x="5114133" y="0"/>
                </a:cubicBezTo>
                <a:cubicBezTo>
                  <a:pt x="5117672" y="0"/>
                  <a:pt x="5121211" y="1349"/>
                  <a:pt x="5123910" y="4049"/>
                </a:cubicBezTo>
                <a:lnTo>
                  <a:pt x="5147117" y="27256"/>
                </a:lnTo>
                <a:lnTo>
                  <a:pt x="5170323" y="4049"/>
                </a:lnTo>
                <a:cubicBezTo>
                  <a:pt x="5173023" y="1349"/>
                  <a:pt x="5176562" y="0"/>
                  <a:pt x="5180101" y="0"/>
                </a:cubicBezTo>
                <a:cubicBezTo>
                  <a:pt x="5183639" y="0"/>
                  <a:pt x="5187178" y="1349"/>
                  <a:pt x="5189878" y="4049"/>
                </a:cubicBezTo>
                <a:cubicBezTo>
                  <a:pt x="5195277" y="9449"/>
                  <a:pt x="5195277" y="18204"/>
                  <a:pt x="5189878" y="23604"/>
                </a:cubicBezTo>
                <a:lnTo>
                  <a:pt x="5166671" y="46810"/>
                </a:lnTo>
                <a:lnTo>
                  <a:pt x="5255499" y="135638"/>
                </a:lnTo>
                <a:lnTo>
                  <a:pt x="5344326" y="46810"/>
                </a:lnTo>
                <a:lnTo>
                  <a:pt x="5321120" y="23604"/>
                </a:lnTo>
                <a:cubicBezTo>
                  <a:pt x="5315721" y="18204"/>
                  <a:pt x="5315721" y="9449"/>
                  <a:pt x="5321120" y="4049"/>
                </a:cubicBezTo>
                <a:cubicBezTo>
                  <a:pt x="5323819" y="1349"/>
                  <a:pt x="5327358" y="0"/>
                  <a:pt x="5330897" y="0"/>
                </a:cubicBezTo>
                <a:cubicBezTo>
                  <a:pt x="5334436" y="0"/>
                  <a:pt x="5337974" y="1349"/>
                  <a:pt x="5340674" y="4049"/>
                </a:cubicBezTo>
                <a:lnTo>
                  <a:pt x="5363881" y="27256"/>
                </a:lnTo>
                <a:lnTo>
                  <a:pt x="5387087" y="4049"/>
                </a:lnTo>
                <a:cubicBezTo>
                  <a:pt x="5389787" y="1349"/>
                  <a:pt x="5393326" y="0"/>
                  <a:pt x="5396864" y="0"/>
                </a:cubicBezTo>
                <a:cubicBezTo>
                  <a:pt x="5400403" y="0"/>
                  <a:pt x="5403942" y="1349"/>
                  <a:pt x="5406642" y="4049"/>
                </a:cubicBezTo>
                <a:cubicBezTo>
                  <a:pt x="5412041" y="9449"/>
                  <a:pt x="5412041" y="18204"/>
                  <a:pt x="5406642" y="23604"/>
                </a:cubicBezTo>
                <a:lnTo>
                  <a:pt x="5383435" y="46810"/>
                </a:lnTo>
                <a:lnTo>
                  <a:pt x="5472263" y="135638"/>
                </a:lnTo>
                <a:lnTo>
                  <a:pt x="5561090" y="46810"/>
                </a:lnTo>
                <a:lnTo>
                  <a:pt x="5537884" y="23604"/>
                </a:lnTo>
                <a:cubicBezTo>
                  <a:pt x="5532485" y="18204"/>
                  <a:pt x="5532485" y="9449"/>
                  <a:pt x="5537884" y="4049"/>
                </a:cubicBezTo>
                <a:cubicBezTo>
                  <a:pt x="5540583" y="1349"/>
                  <a:pt x="5544122" y="0"/>
                  <a:pt x="5547661" y="0"/>
                </a:cubicBezTo>
                <a:cubicBezTo>
                  <a:pt x="5551200" y="0"/>
                  <a:pt x="5554739" y="1349"/>
                  <a:pt x="5557438" y="4049"/>
                </a:cubicBezTo>
                <a:lnTo>
                  <a:pt x="5580645" y="27256"/>
                </a:lnTo>
                <a:lnTo>
                  <a:pt x="5603851" y="4049"/>
                </a:lnTo>
                <a:cubicBezTo>
                  <a:pt x="5606551" y="1349"/>
                  <a:pt x="5610090" y="0"/>
                  <a:pt x="5613628" y="0"/>
                </a:cubicBezTo>
                <a:cubicBezTo>
                  <a:pt x="5617167" y="0"/>
                  <a:pt x="5620706" y="1349"/>
                  <a:pt x="5623406" y="4049"/>
                </a:cubicBezTo>
                <a:cubicBezTo>
                  <a:pt x="5628805" y="9449"/>
                  <a:pt x="5628805" y="18204"/>
                  <a:pt x="5623406" y="23604"/>
                </a:cubicBezTo>
                <a:lnTo>
                  <a:pt x="5600199" y="46810"/>
                </a:lnTo>
                <a:lnTo>
                  <a:pt x="5689026" y="135637"/>
                </a:lnTo>
                <a:lnTo>
                  <a:pt x="5777853" y="46810"/>
                </a:lnTo>
                <a:lnTo>
                  <a:pt x="5754647" y="23604"/>
                </a:lnTo>
                <a:cubicBezTo>
                  <a:pt x="5749248" y="18204"/>
                  <a:pt x="5749248" y="9449"/>
                  <a:pt x="5754647" y="4049"/>
                </a:cubicBezTo>
                <a:cubicBezTo>
                  <a:pt x="5757346" y="1349"/>
                  <a:pt x="5760885" y="0"/>
                  <a:pt x="5764424" y="0"/>
                </a:cubicBezTo>
                <a:cubicBezTo>
                  <a:pt x="5767963" y="0"/>
                  <a:pt x="5771501" y="1349"/>
                  <a:pt x="5774201" y="4049"/>
                </a:cubicBezTo>
                <a:lnTo>
                  <a:pt x="5797408" y="27256"/>
                </a:lnTo>
                <a:lnTo>
                  <a:pt x="5820614" y="4049"/>
                </a:lnTo>
                <a:cubicBezTo>
                  <a:pt x="5823314" y="1349"/>
                  <a:pt x="5826853" y="0"/>
                  <a:pt x="5830391" y="0"/>
                </a:cubicBezTo>
                <a:cubicBezTo>
                  <a:pt x="5833930" y="0"/>
                  <a:pt x="5837469" y="1349"/>
                  <a:pt x="5840169" y="4049"/>
                </a:cubicBezTo>
                <a:cubicBezTo>
                  <a:pt x="5845568" y="9449"/>
                  <a:pt x="5845568" y="18204"/>
                  <a:pt x="5840169" y="23604"/>
                </a:cubicBezTo>
                <a:lnTo>
                  <a:pt x="5816962" y="46810"/>
                </a:lnTo>
                <a:lnTo>
                  <a:pt x="5905790" y="135638"/>
                </a:lnTo>
                <a:lnTo>
                  <a:pt x="5994617" y="46810"/>
                </a:lnTo>
                <a:lnTo>
                  <a:pt x="5971411" y="23604"/>
                </a:lnTo>
                <a:cubicBezTo>
                  <a:pt x="5966012" y="18204"/>
                  <a:pt x="5966012" y="9449"/>
                  <a:pt x="5971411" y="4049"/>
                </a:cubicBezTo>
                <a:cubicBezTo>
                  <a:pt x="5974111" y="1349"/>
                  <a:pt x="5977649" y="0"/>
                  <a:pt x="5981188" y="0"/>
                </a:cubicBezTo>
                <a:cubicBezTo>
                  <a:pt x="5984727" y="0"/>
                  <a:pt x="5988265" y="1349"/>
                  <a:pt x="5990965" y="4049"/>
                </a:cubicBezTo>
                <a:lnTo>
                  <a:pt x="6014172" y="27256"/>
                </a:lnTo>
                <a:lnTo>
                  <a:pt x="6037378" y="4049"/>
                </a:lnTo>
                <a:cubicBezTo>
                  <a:pt x="6040078" y="1349"/>
                  <a:pt x="6043617" y="0"/>
                  <a:pt x="6047156" y="0"/>
                </a:cubicBezTo>
                <a:cubicBezTo>
                  <a:pt x="6050694" y="0"/>
                  <a:pt x="6054233" y="1349"/>
                  <a:pt x="6056933" y="4049"/>
                </a:cubicBezTo>
                <a:cubicBezTo>
                  <a:pt x="6062332" y="9449"/>
                  <a:pt x="6062332" y="18204"/>
                  <a:pt x="6056933" y="23604"/>
                </a:cubicBezTo>
                <a:lnTo>
                  <a:pt x="6033726" y="46810"/>
                </a:lnTo>
                <a:lnTo>
                  <a:pt x="6122554" y="135638"/>
                </a:lnTo>
                <a:lnTo>
                  <a:pt x="6211381" y="46810"/>
                </a:lnTo>
                <a:lnTo>
                  <a:pt x="6188175" y="23604"/>
                </a:lnTo>
                <a:cubicBezTo>
                  <a:pt x="6182776" y="18204"/>
                  <a:pt x="6182776" y="9449"/>
                  <a:pt x="6188175" y="4049"/>
                </a:cubicBezTo>
                <a:cubicBezTo>
                  <a:pt x="6190874" y="1349"/>
                  <a:pt x="6194413" y="0"/>
                  <a:pt x="6197952" y="0"/>
                </a:cubicBezTo>
                <a:cubicBezTo>
                  <a:pt x="6201491" y="0"/>
                  <a:pt x="6205029" y="1349"/>
                  <a:pt x="6207729" y="4049"/>
                </a:cubicBezTo>
                <a:lnTo>
                  <a:pt x="6230936" y="27256"/>
                </a:lnTo>
                <a:lnTo>
                  <a:pt x="6254142" y="4049"/>
                </a:lnTo>
                <a:cubicBezTo>
                  <a:pt x="6256842" y="1349"/>
                  <a:pt x="6260381" y="0"/>
                  <a:pt x="6263920" y="0"/>
                </a:cubicBezTo>
                <a:cubicBezTo>
                  <a:pt x="6267458" y="0"/>
                  <a:pt x="6270997" y="1349"/>
                  <a:pt x="6273697" y="4049"/>
                </a:cubicBezTo>
                <a:cubicBezTo>
                  <a:pt x="6279096" y="9449"/>
                  <a:pt x="6279096" y="18204"/>
                  <a:pt x="6273697" y="23604"/>
                </a:cubicBezTo>
                <a:lnTo>
                  <a:pt x="6250490" y="46810"/>
                </a:lnTo>
                <a:lnTo>
                  <a:pt x="6339318" y="135638"/>
                </a:lnTo>
                <a:lnTo>
                  <a:pt x="6428145" y="46811"/>
                </a:lnTo>
                <a:lnTo>
                  <a:pt x="6404939" y="23605"/>
                </a:lnTo>
                <a:cubicBezTo>
                  <a:pt x="6399540" y="18205"/>
                  <a:pt x="6399540" y="9450"/>
                  <a:pt x="6404939" y="4050"/>
                </a:cubicBezTo>
                <a:cubicBezTo>
                  <a:pt x="6410338" y="-1349"/>
                  <a:pt x="6419094" y="-1349"/>
                  <a:pt x="6424493" y="4050"/>
                </a:cubicBezTo>
                <a:lnTo>
                  <a:pt x="6447700" y="27257"/>
                </a:lnTo>
                <a:lnTo>
                  <a:pt x="6470906" y="4050"/>
                </a:lnTo>
                <a:cubicBezTo>
                  <a:pt x="6476306" y="-1349"/>
                  <a:pt x="6485061" y="-1349"/>
                  <a:pt x="6490461" y="4050"/>
                </a:cubicBezTo>
                <a:cubicBezTo>
                  <a:pt x="6495860" y="9450"/>
                  <a:pt x="6495860" y="18205"/>
                  <a:pt x="6490461" y="23605"/>
                </a:cubicBezTo>
                <a:lnTo>
                  <a:pt x="6467254" y="46811"/>
                </a:lnTo>
                <a:lnTo>
                  <a:pt x="6556082" y="135639"/>
                </a:lnTo>
                <a:lnTo>
                  <a:pt x="6644909" y="46811"/>
                </a:lnTo>
                <a:lnTo>
                  <a:pt x="6621703" y="23605"/>
                </a:lnTo>
                <a:cubicBezTo>
                  <a:pt x="6616304" y="18205"/>
                  <a:pt x="6616304" y="9450"/>
                  <a:pt x="6621703" y="4050"/>
                </a:cubicBezTo>
                <a:cubicBezTo>
                  <a:pt x="6627102" y="-1349"/>
                  <a:pt x="6635858" y="-1349"/>
                  <a:pt x="6641257" y="4050"/>
                </a:cubicBezTo>
                <a:lnTo>
                  <a:pt x="6664464" y="27257"/>
                </a:lnTo>
                <a:lnTo>
                  <a:pt x="6687670" y="4050"/>
                </a:lnTo>
                <a:cubicBezTo>
                  <a:pt x="6693070" y="-1349"/>
                  <a:pt x="6701825" y="-1349"/>
                  <a:pt x="6707225" y="4050"/>
                </a:cubicBezTo>
                <a:cubicBezTo>
                  <a:pt x="6712624" y="9450"/>
                  <a:pt x="6712624" y="18205"/>
                  <a:pt x="6707225" y="23605"/>
                </a:cubicBezTo>
                <a:lnTo>
                  <a:pt x="6684018" y="46811"/>
                </a:lnTo>
                <a:lnTo>
                  <a:pt x="6772845" y="135638"/>
                </a:lnTo>
                <a:lnTo>
                  <a:pt x="6861672" y="46811"/>
                </a:lnTo>
                <a:lnTo>
                  <a:pt x="6838466" y="23605"/>
                </a:lnTo>
                <a:cubicBezTo>
                  <a:pt x="6833067" y="18205"/>
                  <a:pt x="6833067" y="9450"/>
                  <a:pt x="6838466" y="4050"/>
                </a:cubicBezTo>
                <a:cubicBezTo>
                  <a:pt x="6843865" y="-1349"/>
                  <a:pt x="6852621" y="-1349"/>
                  <a:pt x="6858020" y="4050"/>
                </a:cubicBezTo>
                <a:lnTo>
                  <a:pt x="6881227" y="27257"/>
                </a:lnTo>
                <a:lnTo>
                  <a:pt x="6904433" y="4050"/>
                </a:lnTo>
                <a:cubicBezTo>
                  <a:pt x="6909833" y="-1349"/>
                  <a:pt x="6918588" y="-1349"/>
                  <a:pt x="6923988" y="4050"/>
                </a:cubicBezTo>
                <a:cubicBezTo>
                  <a:pt x="6929387" y="9450"/>
                  <a:pt x="6929387" y="18205"/>
                  <a:pt x="6923988" y="23605"/>
                </a:cubicBezTo>
                <a:lnTo>
                  <a:pt x="6900781" y="46811"/>
                </a:lnTo>
                <a:lnTo>
                  <a:pt x="6989609" y="135639"/>
                </a:lnTo>
                <a:lnTo>
                  <a:pt x="7078436" y="46811"/>
                </a:lnTo>
                <a:lnTo>
                  <a:pt x="7055230" y="23605"/>
                </a:lnTo>
                <a:cubicBezTo>
                  <a:pt x="7049831" y="18205"/>
                  <a:pt x="7049831" y="9450"/>
                  <a:pt x="7055230" y="4050"/>
                </a:cubicBezTo>
                <a:cubicBezTo>
                  <a:pt x="7060629" y="-1349"/>
                  <a:pt x="7069385" y="-1349"/>
                  <a:pt x="7074784" y="4050"/>
                </a:cubicBezTo>
                <a:lnTo>
                  <a:pt x="7097991" y="27257"/>
                </a:lnTo>
                <a:lnTo>
                  <a:pt x="7121197" y="4050"/>
                </a:lnTo>
                <a:cubicBezTo>
                  <a:pt x="7126597" y="-1349"/>
                  <a:pt x="7135352" y="-1349"/>
                  <a:pt x="7140752" y="4050"/>
                </a:cubicBezTo>
                <a:cubicBezTo>
                  <a:pt x="7146151" y="9450"/>
                  <a:pt x="7146151" y="18205"/>
                  <a:pt x="7140752" y="23605"/>
                </a:cubicBezTo>
                <a:lnTo>
                  <a:pt x="7117545" y="46811"/>
                </a:lnTo>
                <a:lnTo>
                  <a:pt x="7206373" y="135639"/>
                </a:lnTo>
                <a:lnTo>
                  <a:pt x="7295200" y="46811"/>
                </a:lnTo>
                <a:lnTo>
                  <a:pt x="7271994" y="23605"/>
                </a:lnTo>
                <a:cubicBezTo>
                  <a:pt x="7266595" y="18205"/>
                  <a:pt x="7266595" y="9450"/>
                  <a:pt x="7271994" y="4050"/>
                </a:cubicBezTo>
                <a:cubicBezTo>
                  <a:pt x="7277393" y="-1349"/>
                  <a:pt x="7286149" y="-1349"/>
                  <a:pt x="7291548" y="4050"/>
                </a:cubicBezTo>
                <a:lnTo>
                  <a:pt x="7314755" y="27257"/>
                </a:lnTo>
                <a:lnTo>
                  <a:pt x="7337961" y="4050"/>
                </a:lnTo>
                <a:cubicBezTo>
                  <a:pt x="7343361" y="-1349"/>
                  <a:pt x="7352116" y="-1349"/>
                  <a:pt x="7357516" y="4050"/>
                </a:cubicBezTo>
                <a:cubicBezTo>
                  <a:pt x="7362915" y="9450"/>
                  <a:pt x="7362915" y="18205"/>
                  <a:pt x="7357516" y="23605"/>
                </a:cubicBezTo>
                <a:lnTo>
                  <a:pt x="7334309" y="46811"/>
                </a:lnTo>
                <a:lnTo>
                  <a:pt x="7423137" y="135639"/>
                </a:lnTo>
                <a:lnTo>
                  <a:pt x="7511964" y="46811"/>
                </a:lnTo>
                <a:lnTo>
                  <a:pt x="7488758" y="23605"/>
                </a:lnTo>
                <a:cubicBezTo>
                  <a:pt x="7483359" y="18205"/>
                  <a:pt x="7483359" y="9450"/>
                  <a:pt x="7488758" y="4050"/>
                </a:cubicBezTo>
                <a:cubicBezTo>
                  <a:pt x="7494157" y="-1349"/>
                  <a:pt x="7502913" y="-1349"/>
                  <a:pt x="7508312" y="4050"/>
                </a:cubicBezTo>
                <a:lnTo>
                  <a:pt x="7531519" y="27257"/>
                </a:lnTo>
                <a:lnTo>
                  <a:pt x="7554725" y="4050"/>
                </a:lnTo>
                <a:cubicBezTo>
                  <a:pt x="7560125" y="-1349"/>
                  <a:pt x="7568880" y="-1349"/>
                  <a:pt x="7574280" y="4050"/>
                </a:cubicBezTo>
                <a:cubicBezTo>
                  <a:pt x="7579679" y="9450"/>
                  <a:pt x="7579679" y="18205"/>
                  <a:pt x="7574280" y="23605"/>
                </a:cubicBezTo>
                <a:lnTo>
                  <a:pt x="7551073" y="46811"/>
                </a:lnTo>
                <a:lnTo>
                  <a:pt x="7639901" y="135639"/>
                </a:lnTo>
                <a:lnTo>
                  <a:pt x="7728728" y="46811"/>
                </a:lnTo>
                <a:lnTo>
                  <a:pt x="7705522" y="23605"/>
                </a:lnTo>
                <a:cubicBezTo>
                  <a:pt x="7700123" y="18205"/>
                  <a:pt x="7700123" y="9450"/>
                  <a:pt x="7705522" y="4050"/>
                </a:cubicBezTo>
                <a:cubicBezTo>
                  <a:pt x="7710921" y="-1349"/>
                  <a:pt x="7719677" y="-1349"/>
                  <a:pt x="7725076" y="4050"/>
                </a:cubicBezTo>
                <a:lnTo>
                  <a:pt x="7748283" y="27257"/>
                </a:lnTo>
                <a:lnTo>
                  <a:pt x="7771489" y="4050"/>
                </a:lnTo>
                <a:cubicBezTo>
                  <a:pt x="7776889" y="-1349"/>
                  <a:pt x="7785644" y="-1349"/>
                  <a:pt x="7791044" y="4050"/>
                </a:cubicBezTo>
                <a:cubicBezTo>
                  <a:pt x="7796443" y="9450"/>
                  <a:pt x="7796443" y="18205"/>
                  <a:pt x="7791044" y="23605"/>
                </a:cubicBezTo>
                <a:lnTo>
                  <a:pt x="7767837" y="46811"/>
                </a:lnTo>
                <a:lnTo>
                  <a:pt x="7856664" y="135638"/>
                </a:lnTo>
                <a:lnTo>
                  <a:pt x="7945491" y="46811"/>
                </a:lnTo>
                <a:lnTo>
                  <a:pt x="7922285" y="23605"/>
                </a:lnTo>
                <a:cubicBezTo>
                  <a:pt x="7916886" y="18205"/>
                  <a:pt x="7916886" y="9450"/>
                  <a:pt x="7922285" y="4050"/>
                </a:cubicBezTo>
                <a:cubicBezTo>
                  <a:pt x="7927684" y="-1349"/>
                  <a:pt x="7936440" y="-1349"/>
                  <a:pt x="7941839" y="4050"/>
                </a:cubicBezTo>
                <a:lnTo>
                  <a:pt x="7965046" y="27257"/>
                </a:lnTo>
                <a:lnTo>
                  <a:pt x="7988252" y="4050"/>
                </a:lnTo>
                <a:cubicBezTo>
                  <a:pt x="7993651" y="-1349"/>
                  <a:pt x="8002407" y="-1349"/>
                  <a:pt x="8007806" y="4050"/>
                </a:cubicBezTo>
                <a:cubicBezTo>
                  <a:pt x="8013206" y="9450"/>
                  <a:pt x="8013206" y="18205"/>
                  <a:pt x="8007806" y="23605"/>
                </a:cubicBezTo>
                <a:lnTo>
                  <a:pt x="7984600" y="46811"/>
                </a:lnTo>
                <a:lnTo>
                  <a:pt x="8073428" y="135638"/>
                </a:lnTo>
                <a:lnTo>
                  <a:pt x="8162255" y="46811"/>
                </a:lnTo>
                <a:lnTo>
                  <a:pt x="8139049" y="23605"/>
                </a:lnTo>
                <a:cubicBezTo>
                  <a:pt x="8133649" y="18205"/>
                  <a:pt x="8133649" y="9450"/>
                  <a:pt x="8139049" y="4050"/>
                </a:cubicBezTo>
                <a:cubicBezTo>
                  <a:pt x="8144448" y="-1349"/>
                  <a:pt x="8153204" y="-1349"/>
                  <a:pt x="8158603" y="4050"/>
                </a:cubicBezTo>
                <a:lnTo>
                  <a:pt x="8181810" y="27257"/>
                </a:lnTo>
                <a:lnTo>
                  <a:pt x="8205016" y="4050"/>
                </a:lnTo>
                <a:cubicBezTo>
                  <a:pt x="8210415" y="-1349"/>
                  <a:pt x="8219171" y="-1349"/>
                  <a:pt x="8224570" y="4050"/>
                </a:cubicBezTo>
                <a:cubicBezTo>
                  <a:pt x="8229970" y="9450"/>
                  <a:pt x="8229970" y="18205"/>
                  <a:pt x="8224570" y="23605"/>
                </a:cubicBezTo>
                <a:lnTo>
                  <a:pt x="8201364" y="46811"/>
                </a:lnTo>
                <a:lnTo>
                  <a:pt x="8290192" y="135638"/>
                </a:lnTo>
                <a:lnTo>
                  <a:pt x="8379019" y="46811"/>
                </a:lnTo>
                <a:lnTo>
                  <a:pt x="8355813" y="23605"/>
                </a:lnTo>
                <a:cubicBezTo>
                  <a:pt x="8350413" y="18205"/>
                  <a:pt x="8350413" y="9450"/>
                  <a:pt x="8355813" y="4050"/>
                </a:cubicBezTo>
                <a:cubicBezTo>
                  <a:pt x="8361212" y="-1349"/>
                  <a:pt x="8369968" y="-1349"/>
                  <a:pt x="8375367" y="4050"/>
                </a:cubicBezTo>
                <a:lnTo>
                  <a:pt x="8398574" y="27257"/>
                </a:lnTo>
                <a:lnTo>
                  <a:pt x="8421780" y="4050"/>
                </a:lnTo>
                <a:cubicBezTo>
                  <a:pt x="8427179" y="-1349"/>
                  <a:pt x="8435935" y="-1349"/>
                  <a:pt x="8441334" y="4050"/>
                </a:cubicBezTo>
                <a:cubicBezTo>
                  <a:pt x="8446734" y="9450"/>
                  <a:pt x="8446734" y="18205"/>
                  <a:pt x="8441334" y="23605"/>
                </a:cubicBezTo>
                <a:lnTo>
                  <a:pt x="8418128" y="46811"/>
                </a:lnTo>
                <a:lnTo>
                  <a:pt x="8506956" y="135638"/>
                </a:lnTo>
                <a:lnTo>
                  <a:pt x="8595783" y="46811"/>
                </a:lnTo>
                <a:lnTo>
                  <a:pt x="8572577" y="23605"/>
                </a:lnTo>
                <a:cubicBezTo>
                  <a:pt x="8567177" y="18205"/>
                  <a:pt x="8567177" y="9450"/>
                  <a:pt x="8572577" y="4050"/>
                </a:cubicBezTo>
                <a:cubicBezTo>
                  <a:pt x="8577976" y="-1349"/>
                  <a:pt x="8586732" y="-1349"/>
                  <a:pt x="8592131" y="4050"/>
                </a:cubicBezTo>
                <a:lnTo>
                  <a:pt x="8615338" y="27257"/>
                </a:lnTo>
                <a:lnTo>
                  <a:pt x="8638544" y="4050"/>
                </a:lnTo>
                <a:cubicBezTo>
                  <a:pt x="8643943" y="-1349"/>
                  <a:pt x="8652699" y="-1349"/>
                  <a:pt x="8658098" y="4050"/>
                </a:cubicBezTo>
                <a:cubicBezTo>
                  <a:pt x="8663498" y="9450"/>
                  <a:pt x="8663498" y="18205"/>
                  <a:pt x="8658098" y="23605"/>
                </a:cubicBezTo>
                <a:lnTo>
                  <a:pt x="8634892" y="46811"/>
                </a:lnTo>
                <a:lnTo>
                  <a:pt x="8723720" y="135638"/>
                </a:lnTo>
                <a:lnTo>
                  <a:pt x="8812547" y="46811"/>
                </a:lnTo>
                <a:lnTo>
                  <a:pt x="8789340" y="23605"/>
                </a:lnTo>
                <a:cubicBezTo>
                  <a:pt x="8783940" y="18205"/>
                  <a:pt x="8783940" y="9450"/>
                  <a:pt x="8789340" y="4050"/>
                </a:cubicBezTo>
                <a:cubicBezTo>
                  <a:pt x="8794739" y="-1349"/>
                  <a:pt x="8803495" y="-1349"/>
                  <a:pt x="8808894" y="4050"/>
                </a:cubicBezTo>
                <a:lnTo>
                  <a:pt x="8832101" y="27257"/>
                </a:lnTo>
                <a:lnTo>
                  <a:pt x="8855308" y="4050"/>
                </a:lnTo>
                <a:cubicBezTo>
                  <a:pt x="8860707" y="-1349"/>
                  <a:pt x="8869463" y="-1349"/>
                  <a:pt x="8874862" y="4050"/>
                </a:cubicBezTo>
                <a:cubicBezTo>
                  <a:pt x="8880262" y="9450"/>
                  <a:pt x="8880262" y="18205"/>
                  <a:pt x="8874862" y="23605"/>
                </a:cubicBezTo>
                <a:lnTo>
                  <a:pt x="8851655" y="46811"/>
                </a:lnTo>
                <a:lnTo>
                  <a:pt x="8940482" y="135638"/>
                </a:lnTo>
                <a:lnTo>
                  <a:pt x="9029314" y="46807"/>
                </a:lnTo>
                <a:lnTo>
                  <a:pt x="9006112" y="23605"/>
                </a:lnTo>
                <a:cubicBezTo>
                  <a:pt x="9000712" y="18205"/>
                  <a:pt x="9000712" y="9450"/>
                  <a:pt x="9006112" y="4050"/>
                </a:cubicBezTo>
                <a:cubicBezTo>
                  <a:pt x="9011511" y="-1349"/>
                  <a:pt x="9020267" y="-1349"/>
                  <a:pt x="9025666" y="4050"/>
                </a:cubicBezTo>
                <a:lnTo>
                  <a:pt x="9048868" y="27253"/>
                </a:lnTo>
                <a:lnTo>
                  <a:pt x="9072071" y="4050"/>
                </a:lnTo>
                <a:cubicBezTo>
                  <a:pt x="9077470" y="-1349"/>
                  <a:pt x="9086226" y="-1349"/>
                  <a:pt x="9091625" y="4050"/>
                </a:cubicBezTo>
                <a:cubicBezTo>
                  <a:pt x="9097025" y="9450"/>
                  <a:pt x="9097025" y="18205"/>
                  <a:pt x="9091625" y="23605"/>
                </a:cubicBezTo>
                <a:lnTo>
                  <a:pt x="9068423" y="46807"/>
                </a:lnTo>
                <a:lnTo>
                  <a:pt x="9200015" y="178399"/>
                </a:lnTo>
                <a:cubicBezTo>
                  <a:pt x="9205414" y="183798"/>
                  <a:pt x="9205414" y="192554"/>
                  <a:pt x="9200015" y="197953"/>
                </a:cubicBezTo>
                <a:lnTo>
                  <a:pt x="9200016" y="197953"/>
                </a:lnTo>
                <a:cubicBezTo>
                  <a:pt x="9194617" y="203352"/>
                  <a:pt x="9185861" y="203352"/>
                  <a:pt x="9180462" y="197953"/>
                </a:cubicBezTo>
                <a:lnTo>
                  <a:pt x="9048868" y="66361"/>
                </a:lnTo>
                <a:lnTo>
                  <a:pt x="8960036" y="155192"/>
                </a:lnTo>
                <a:lnTo>
                  <a:pt x="8983243" y="178399"/>
                </a:lnTo>
                <a:cubicBezTo>
                  <a:pt x="8988642" y="183798"/>
                  <a:pt x="8988642" y="192554"/>
                  <a:pt x="8983243" y="197953"/>
                </a:cubicBezTo>
                <a:lnTo>
                  <a:pt x="8983244" y="197953"/>
                </a:lnTo>
                <a:cubicBezTo>
                  <a:pt x="8977845" y="203352"/>
                  <a:pt x="8969089" y="203352"/>
                  <a:pt x="8963690" y="197953"/>
                </a:cubicBezTo>
                <a:lnTo>
                  <a:pt x="8940482" y="174746"/>
                </a:lnTo>
                <a:lnTo>
                  <a:pt x="8917275" y="197953"/>
                </a:lnTo>
                <a:cubicBezTo>
                  <a:pt x="8911876" y="203352"/>
                  <a:pt x="8903120" y="203352"/>
                  <a:pt x="8897721" y="197953"/>
                </a:cubicBezTo>
                <a:lnTo>
                  <a:pt x="8897722" y="197953"/>
                </a:lnTo>
                <a:cubicBezTo>
                  <a:pt x="8892323" y="192554"/>
                  <a:pt x="8892323" y="183798"/>
                  <a:pt x="8897722" y="178399"/>
                </a:cubicBezTo>
                <a:lnTo>
                  <a:pt x="8920929" y="155192"/>
                </a:lnTo>
                <a:lnTo>
                  <a:pt x="8832101" y="66365"/>
                </a:lnTo>
                <a:lnTo>
                  <a:pt x="8743273" y="155192"/>
                </a:lnTo>
                <a:lnTo>
                  <a:pt x="8766480" y="178399"/>
                </a:lnTo>
                <a:cubicBezTo>
                  <a:pt x="8771879" y="183798"/>
                  <a:pt x="8771879" y="192554"/>
                  <a:pt x="8766480" y="197953"/>
                </a:cubicBezTo>
                <a:lnTo>
                  <a:pt x="8766481" y="197953"/>
                </a:lnTo>
                <a:cubicBezTo>
                  <a:pt x="8761082" y="203352"/>
                  <a:pt x="8752326" y="203352"/>
                  <a:pt x="8746927" y="197953"/>
                </a:cubicBezTo>
                <a:lnTo>
                  <a:pt x="8723719" y="174746"/>
                </a:lnTo>
                <a:lnTo>
                  <a:pt x="8700512" y="197953"/>
                </a:lnTo>
                <a:cubicBezTo>
                  <a:pt x="8695113" y="203352"/>
                  <a:pt x="8686357" y="203352"/>
                  <a:pt x="8680958" y="197953"/>
                </a:cubicBezTo>
                <a:lnTo>
                  <a:pt x="8680959" y="197953"/>
                </a:lnTo>
                <a:cubicBezTo>
                  <a:pt x="8675560" y="192554"/>
                  <a:pt x="8675560" y="183798"/>
                  <a:pt x="8680959" y="178399"/>
                </a:cubicBezTo>
                <a:lnTo>
                  <a:pt x="8704166" y="155192"/>
                </a:lnTo>
                <a:lnTo>
                  <a:pt x="8615337" y="66365"/>
                </a:lnTo>
                <a:lnTo>
                  <a:pt x="8526509" y="155192"/>
                </a:lnTo>
                <a:lnTo>
                  <a:pt x="8549716" y="178399"/>
                </a:lnTo>
                <a:cubicBezTo>
                  <a:pt x="8555115" y="183798"/>
                  <a:pt x="8555115" y="192554"/>
                  <a:pt x="8549716" y="197953"/>
                </a:cubicBezTo>
                <a:lnTo>
                  <a:pt x="8549717" y="197953"/>
                </a:lnTo>
                <a:cubicBezTo>
                  <a:pt x="8544318" y="203352"/>
                  <a:pt x="8535562" y="203352"/>
                  <a:pt x="8530163" y="197953"/>
                </a:cubicBezTo>
                <a:lnTo>
                  <a:pt x="8506955" y="174746"/>
                </a:lnTo>
                <a:lnTo>
                  <a:pt x="8483748" y="197953"/>
                </a:lnTo>
                <a:cubicBezTo>
                  <a:pt x="8478349" y="203352"/>
                  <a:pt x="8469593" y="203352"/>
                  <a:pt x="8464194" y="197953"/>
                </a:cubicBezTo>
                <a:lnTo>
                  <a:pt x="8464195" y="197953"/>
                </a:lnTo>
                <a:cubicBezTo>
                  <a:pt x="8458796" y="192554"/>
                  <a:pt x="8458796" y="183798"/>
                  <a:pt x="8464195" y="178399"/>
                </a:cubicBezTo>
                <a:lnTo>
                  <a:pt x="8487402" y="155192"/>
                </a:lnTo>
                <a:lnTo>
                  <a:pt x="8398573" y="66365"/>
                </a:lnTo>
                <a:lnTo>
                  <a:pt x="8309745" y="155192"/>
                </a:lnTo>
                <a:lnTo>
                  <a:pt x="8332952" y="178399"/>
                </a:lnTo>
                <a:cubicBezTo>
                  <a:pt x="8338351" y="183798"/>
                  <a:pt x="8338351" y="192554"/>
                  <a:pt x="8332952" y="197953"/>
                </a:cubicBezTo>
                <a:lnTo>
                  <a:pt x="8332953" y="197953"/>
                </a:lnTo>
                <a:cubicBezTo>
                  <a:pt x="8327554" y="203352"/>
                  <a:pt x="8318798" y="203352"/>
                  <a:pt x="8313399" y="197953"/>
                </a:cubicBezTo>
                <a:lnTo>
                  <a:pt x="8290191" y="174746"/>
                </a:lnTo>
                <a:lnTo>
                  <a:pt x="8266984" y="197953"/>
                </a:lnTo>
                <a:cubicBezTo>
                  <a:pt x="8261585" y="203352"/>
                  <a:pt x="8252829" y="203352"/>
                  <a:pt x="8247430" y="197953"/>
                </a:cubicBezTo>
                <a:lnTo>
                  <a:pt x="8247431" y="197953"/>
                </a:lnTo>
                <a:cubicBezTo>
                  <a:pt x="8242032" y="192554"/>
                  <a:pt x="8242032" y="183798"/>
                  <a:pt x="8247431" y="178399"/>
                </a:cubicBezTo>
                <a:lnTo>
                  <a:pt x="8270638" y="155192"/>
                </a:lnTo>
                <a:lnTo>
                  <a:pt x="8181809" y="66365"/>
                </a:lnTo>
                <a:lnTo>
                  <a:pt x="8092981" y="155192"/>
                </a:lnTo>
                <a:lnTo>
                  <a:pt x="8116188" y="178399"/>
                </a:lnTo>
                <a:cubicBezTo>
                  <a:pt x="8121587" y="183798"/>
                  <a:pt x="8121587" y="192554"/>
                  <a:pt x="8116188" y="197953"/>
                </a:cubicBezTo>
                <a:lnTo>
                  <a:pt x="8116189" y="197953"/>
                </a:lnTo>
                <a:cubicBezTo>
                  <a:pt x="8110790" y="203352"/>
                  <a:pt x="8102034" y="203352"/>
                  <a:pt x="8096635" y="197953"/>
                </a:cubicBezTo>
                <a:lnTo>
                  <a:pt x="8073427" y="174746"/>
                </a:lnTo>
                <a:lnTo>
                  <a:pt x="8050220" y="197953"/>
                </a:lnTo>
                <a:cubicBezTo>
                  <a:pt x="8044821" y="203352"/>
                  <a:pt x="8036065" y="203352"/>
                  <a:pt x="8030666" y="197953"/>
                </a:cubicBezTo>
                <a:lnTo>
                  <a:pt x="8030667" y="197953"/>
                </a:lnTo>
                <a:cubicBezTo>
                  <a:pt x="8025268" y="192554"/>
                  <a:pt x="8025268" y="183798"/>
                  <a:pt x="8030667" y="178399"/>
                </a:cubicBezTo>
                <a:lnTo>
                  <a:pt x="8053874" y="155192"/>
                </a:lnTo>
                <a:lnTo>
                  <a:pt x="7965046" y="66365"/>
                </a:lnTo>
                <a:lnTo>
                  <a:pt x="7876218" y="155192"/>
                </a:lnTo>
                <a:lnTo>
                  <a:pt x="7899425" y="178399"/>
                </a:lnTo>
                <a:cubicBezTo>
                  <a:pt x="7904824" y="183798"/>
                  <a:pt x="7904824" y="192554"/>
                  <a:pt x="7899425" y="197953"/>
                </a:cubicBezTo>
                <a:lnTo>
                  <a:pt x="7899426" y="197953"/>
                </a:lnTo>
                <a:cubicBezTo>
                  <a:pt x="7894027" y="203352"/>
                  <a:pt x="7885271" y="203352"/>
                  <a:pt x="7879872" y="197953"/>
                </a:cubicBezTo>
                <a:lnTo>
                  <a:pt x="7856664" y="174746"/>
                </a:lnTo>
                <a:lnTo>
                  <a:pt x="7833457" y="197953"/>
                </a:lnTo>
                <a:cubicBezTo>
                  <a:pt x="7828057" y="203352"/>
                  <a:pt x="7819302" y="203352"/>
                  <a:pt x="7813902" y="197953"/>
                </a:cubicBezTo>
                <a:lnTo>
                  <a:pt x="7813904" y="197953"/>
                </a:lnTo>
                <a:cubicBezTo>
                  <a:pt x="7808504" y="192554"/>
                  <a:pt x="7808504" y="183798"/>
                  <a:pt x="7813904" y="178399"/>
                </a:cubicBezTo>
                <a:lnTo>
                  <a:pt x="7837110" y="155192"/>
                </a:lnTo>
                <a:lnTo>
                  <a:pt x="7748283" y="66365"/>
                </a:lnTo>
                <a:lnTo>
                  <a:pt x="7659455" y="155193"/>
                </a:lnTo>
                <a:lnTo>
                  <a:pt x="7682661" y="178399"/>
                </a:lnTo>
                <a:cubicBezTo>
                  <a:pt x="7688060" y="183798"/>
                  <a:pt x="7688060" y="192554"/>
                  <a:pt x="7682661" y="197953"/>
                </a:cubicBezTo>
                <a:lnTo>
                  <a:pt x="7682662" y="197953"/>
                </a:lnTo>
                <a:cubicBezTo>
                  <a:pt x="7677263" y="203352"/>
                  <a:pt x="7668507" y="203352"/>
                  <a:pt x="7663108" y="197953"/>
                </a:cubicBezTo>
                <a:lnTo>
                  <a:pt x="7639901" y="174746"/>
                </a:lnTo>
                <a:lnTo>
                  <a:pt x="7616694" y="197953"/>
                </a:lnTo>
                <a:cubicBezTo>
                  <a:pt x="7611294" y="203352"/>
                  <a:pt x="7602539" y="203352"/>
                  <a:pt x="7597139" y="197953"/>
                </a:cubicBezTo>
                <a:lnTo>
                  <a:pt x="7597141" y="197953"/>
                </a:lnTo>
                <a:cubicBezTo>
                  <a:pt x="7591741" y="192554"/>
                  <a:pt x="7591741" y="183798"/>
                  <a:pt x="7597141" y="178399"/>
                </a:cubicBezTo>
                <a:lnTo>
                  <a:pt x="7620347" y="155193"/>
                </a:lnTo>
                <a:lnTo>
                  <a:pt x="7531519" y="66365"/>
                </a:lnTo>
                <a:lnTo>
                  <a:pt x="7442691" y="155193"/>
                </a:lnTo>
                <a:lnTo>
                  <a:pt x="7465897" y="178399"/>
                </a:lnTo>
                <a:cubicBezTo>
                  <a:pt x="7471296" y="183798"/>
                  <a:pt x="7471296" y="192554"/>
                  <a:pt x="7465897" y="197953"/>
                </a:cubicBezTo>
                <a:lnTo>
                  <a:pt x="7465898" y="197953"/>
                </a:lnTo>
                <a:cubicBezTo>
                  <a:pt x="7460499" y="203352"/>
                  <a:pt x="7451743" y="203352"/>
                  <a:pt x="7446344" y="197953"/>
                </a:cubicBezTo>
                <a:lnTo>
                  <a:pt x="7423137" y="174746"/>
                </a:lnTo>
                <a:lnTo>
                  <a:pt x="7399930" y="197953"/>
                </a:lnTo>
                <a:cubicBezTo>
                  <a:pt x="7394530" y="203352"/>
                  <a:pt x="7385775" y="203352"/>
                  <a:pt x="7380375" y="197953"/>
                </a:cubicBezTo>
                <a:lnTo>
                  <a:pt x="7380377" y="197953"/>
                </a:lnTo>
                <a:cubicBezTo>
                  <a:pt x="7374977" y="192554"/>
                  <a:pt x="7374977" y="183798"/>
                  <a:pt x="7380377" y="178399"/>
                </a:cubicBezTo>
                <a:lnTo>
                  <a:pt x="7403583" y="155193"/>
                </a:lnTo>
                <a:lnTo>
                  <a:pt x="7314755" y="66365"/>
                </a:lnTo>
                <a:lnTo>
                  <a:pt x="7225927" y="155193"/>
                </a:lnTo>
                <a:lnTo>
                  <a:pt x="7249133" y="178399"/>
                </a:lnTo>
                <a:cubicBezTo>
                  <a:pt x="7254532" y="183798"/>
                  <a:pt x="7254532" y="192554"/>
                  <a:pt x="7249133" y="197953"/>
                </a:cubicBezTo>
                <a:lnTo>
                  <a:pt x="7249134" y="197953"/>
                </a:lnTo>
                <a:cubicBezTo>
                  <a:pt x="7243735" y="203352"/>
                  <a:pt x="7234979" y="203352"/>
                  <a:pt x="7229580" y="197953"/>
                </a:cubicBezTo>
                <a:lnTo>
                  <a:pt x="7206373" y="174746"/>
                </a:lnTo>
                <a:lnTo>
                  <a:pt x="7183166" y="197953"/>
                </a:lnTo>
                <a:cubicBezTo>
                  <a:pt x="7177766" y="203352"/>
                  <a:pt x="7169011" y="203352"/>
                  <a:pt x="7163611" y="197953"/>
                </a:cubicBezTo>
                <a:lnTo>
                  <a:pt x="7163613" y="197953"/>
                </a:lnTo>
                <a:cubicBezTo>
                  <a:pt x="7158213" y="192554"/>
                  <a:pt x="7158213" y="183798"/>
                  <a:pt x="7163613" y="178399"/>
                </a:cubicBezTo>
                <a:lnTo>
                  <a:pt x="7186819" y="155193"/>
                </a:lnTo>
                <a:lnTo>
                  <a:pt x="7097991" y="66365"/>
                </a:lnTo>
                <a:lnTo>
                  <a:pt x="7009163" y="155193"/>
                </a:lnTo>
                <a:lnTo>
                  <a:pt x="7032369" y="178399"/>
                </a:lnTo>
                <a:cubicBezTo>
                  <a:pt x="7037768" y="183798"/>
                  <a:pt x="7037768" y="192554"/>
                  <a:pt x="7032369" y="197953"/>
                </a:cubicBezTo>
                <a:lnTo>
                  <a:pt x="7032370" y="197953"/>
                </a:lnTo>
                <a:cubicBezTo>
                  <a:pt x="7026971" y="203352"/>
                  <a:pt x="7018215" y="203352"/>
                  <a:pt x="7012816" y="197953"/>
                </a:cubicBezTo>
                <a:lnTo>
                  <a:pt x="6989609" y="174746"/>
                </a:lnTo>
                <a:lnTo>
                  <a:pt x="6966402" y="197953"/>
                </a:lnTo>
                <a:cubicBezTo>
                  <a:pt x="6961002" y="203352"/>
                  <a:pt x="6952247" y="203352"/>
                  <a:pt x="6946847" y="197953"/>
                </a:cubicBezTo>
                <a:lnTo>
                  <a:pt x="6946849" y="197953"/>
                </a:lnTo>
                <a:cubicBezTo>
                  <a:pt x="6941449" y="192554"/>
                  <a:pt x="6941449" y="183798"/>
                  <a:pt x="6946849" y="178399"/>
                </a:cubicBezTo>
                <a:lnTo>
                  <a:pt x="6970055" y="155193"/>
                </a:lnTo>
                <a:lnTo>
                  <a:pt x="6881227" y="66365"/>
                </a:lnTo>
                <a:lnTo>
                  <a:pt x="6792399" y="155192"/>
                </a:lnTo>
                <a:lnTo>
                  <a:pt x="6815606" y="178399"/>
                </a:lnTo>
                <a:cubicBezTo>
                  <a:pt x="6821005" y="183798"/>
                  <a:pt x="6821005" y="192554"/>
                  <a:pt x="6815606" y="197953"/>
                </a:cubicBezTo>
                <a:lnTo>
                  <a:pt x="6815607" y="197953"/>
                </a:lnTo>
                <a:cubicBezTo>
                  <a:pt x="6810208" y="203352"/>
                  <a:pt x="6801452" y="203352"/>
                  <a:pt x="6796053" y="197953"/>
                </a:cubicBezTo>
                <a:lnTo>
                  <a:pt x="6772845" y="174746"/>
                </a:lnTo>
                <a:lnTo>
                  <a:pt x="6749638" y="197953"/>
                </a:lnTo>
                <a:cubicBezTo>
                  <a:pt x="6744238" y="203352"/>
                  <a:pt x="6735483" y="203352"/>
                  <a:pt x="6730083" y="197953"/>
                </a:cubicBezTo>
                <a:lnTo>
                  <a:pt x="6730085" y="197953"/>
                </a:lnTo>
                <a:cubicBezTo>
                  <a:pt x="6724685" y="192554"/>
                  <a:pt x="6724685" y="183798"/>
                  <a:pt x="6730085" y="178399"/>
                </a:cubicBezTo>
                <a:lnTo>
                  <a:pt x="6753291" y="155192"/>
                </a:lnTo>
                <a:lnTo>
                  <a:pt x="6664464" y="66365"/>
                </a:lnTo>
                <a:lnTo>
                  <a:pt x="6575636" y="155193"/>
                </a:lnTo>
                <a:lnTo>
                  <a:pt x="6598842" y="178399"/>
                </a:lnTo>
                <a:cubicBezTo>
                  <a:pt x="6604241" y="183798"/>
                  <a:pt x="6604241" y="192554"/>
                  <a:pt x="6598842" y="197953"/>
                </a:cubicBezTo>
                <a:lnTo>
                  <a:pt x="6598843" y="197953"/>
                </a:lnTo>
                <a:cubicBezTo>
                  <a:pt x="6593444" y="203352"/>
                  <a:pt x="6584688" y="203352"/>
                  <a:pt x="6579289" y="197953"/>
                </a:cubicBezTo>
                <a:lnTo>
                  <a:pt x="6556082" y="174746"/>
                </a:lnTo>
                <a:lnTo>
                  <a:pt x="6532875" y="197953"/>
                </a:lnTo>
                <a:cubicBezTo>
                  <a:pt x="6527475" y="203352"/>
                  <a:pt x="6518720" y="203352"/>
                  <a:pt x="6513320" y="197953"/>
                </a:cubicBezTo>
                <a:lnTo>
                  <a:pt x="6513322" y="197953"/>
                </a:lnTo>
                <a:cubicBezTo>
                  <a:pt x="6507922" y="192554"/>
                  <a:pt x="6507922" y="183798"/>
                  <a:pt x="6513322" y="178399"/>
                </a:cubicBezTo>
                <a:lnTo>
                  <a:pt x="6536528" y="155193"/>
                </a:lnTo>
                <a:lnTo>
                  <a:pt x="6447700" y="66365"/>
                </a:lnTo>
                <a:lnTo>
                  <a:pt x="6358872" y="155192"/>
                </a:lnTo>
                <a:lnTo>
                  <a:pt x="6382078" y="178398"/>
                </a:lnTo>
                <a:cubicBezTo>
                  <a:pt x="6387477" y="183797"/>
                  <a:pt x="6387477" y="192553"/>
                  <a:pt x="6382078" y="197952"/>
                </a:cubicBezTo>
                <a:lnTo>
                  <a:pt x="6382079" y="197952"/>
                </a:lnTo>
                <a:cubicBezTo>
                  <a:pt x="6376680" y="203351"/>
                  <a:pt x="6367924" y="203351"/>
                  <a:pt x="6362525" y="197952"/>
                </a:cubicBezTo>
                <a:lnTo>
                  <a:pt x="6339318" y="174746"/>
                </a:lnTo>
                <a:lnTo>
                  <a:pt x="6316111" y="197953"/>
                </a:lnTo>
                <a:cubicBezTo>
                  <a:pt x="6310711" y="203352"/>
                  <a:pt x="6301956" y="203352"/>
                  <a:pt x="6296556" y="197953"/>
                </a:cubicBezTo>
                <a:lnTo>
                  <a:pt x="6296558" y="197953"/>
                </a:lnTo>
                <a:cubicBezTo>
                  <a:pt x="6291158" y="192554"/>
                  <a:pt x="6291158" y="183798"/>
                  <a:pt x="6296558" y="178399"/>
                </a:cubicBezTo>
                <a:lnTo>
                  <a:pt x="6319764" y="155192"/>
                </a:lnTo>
                <a:lnTo>
                  <a:pt x="6230936" y="66364"/>
                </a:lnTo>
                <a:lnTo>
                  <a:pt x="6142108" y="155192"/>
                </a:lnTo>
                <a:lnTo>
                  <a:pt x="6165314" y="178398"/>
                </a:lnTo>
                <a:cubicBezTo>
                  <a:pt x="6170713" y="183797"/>
                  <a:pt x="6170713" y="192553"/>
                  <a:pt x="6165314" y="197952"/>
                </a:cubicBezTo>
                <a:lnTo>
                  <a:pt x="6165315" y="197952"/>
                </a:lnTo>
                <a:cubicBezTo>
                  <a:pt x="6159916" y="203351"/>
                  <a:pt x="6151160" y="203351"/>
                  <a:pt x="6145761" y="197952"/>
                </a:cubicBezTo>
                <a:lnTo>
                  <a:pt x="6122554" y="174745"/>
                </a:lnTo>
                <a:lnTo>
                  <a:pt x="6099347" y="197952"/>
                </a:lnTo>
                <a:cubicBezTo>
                  <a:pt x="6093947" y="203351"/>
                  <a:pt x="6085192" y="203351"/>
                  <a:pt x="6079792" y="197952"/>
                </a:cubicBezTo>
                <a:lnTo>
                  <a:pt x="6079794" y="197952"/>
                </a:lnTo>
                <a:cubicBezTo>
                  <a:pt x="6074394" y="192553"/>
                  <a:pt x="6074394" y="183797"/>
                  <a:pt x="6079794" y="178398"/>
                </a:cubicBezTo>
                <a:lnTo>
                  <a:pt x="6103000" y="155192"/>
                </a:lnTo>
                <a:lnTo>
                  <a:pt x="6014172" y="66364"/>
                </a:lnTo>
                <a:lnTo>
                  <a:pt x="5925344" y="155192"/>
                </a:lnTo>
                <a:lnTo>
                  <a:pt x="5948550" y="178398"/>
                </a:lnTo>
                <a:cubicBezTo>
                  <a:pt x="5953949" y="183797"/>
                  <a:pt x="5953949" y="192553"/>
                  <a:pt x="5948550" y="197952"/>
                </a:cubicBezTo>
                <a:lnTo>
                  <a:pt x="5948551" y="197952"/>
                </a:lnTo>
                <a:cubicBezTo>
                  <a:pt x="5943152" y="203351"/>
                  <a:pt x="5934396" y="203351"/>
                  <a:pt x="5928997" y="197952"/>
                </a:cubicBezTo>
                <a:lnTo>
                  <a:pt x="5905790" y="174745"/>
                </a:lnTo>
                <a:lnTo>
                  <a:pt x="5882583" y="197952"/>
                </a:lnTo>
                <a:cubicBezTo>
                  <a:pt x="5877183" y="203351"/>
                  <a:pt x="5868428" y="203351"/>
                  <a:pt x="5863028" y="197952"/>
                </a:cubicBezTo>
                <a:lnTo>
                  <a:pt x="5863030" y="197952"/>
                </a:lnTo>
                <a:cubicBezTo>
                  <a:pt x="5857630" y="192553"/>
                  <a:pt x="5857630" y="183797"/>
                  <a:pt x="5863030" y="178398"/>
                </a:cubicBezTo>
                <a:lnTo>
                  <a:pt x="5886236" y="155192"/>
                </a:lnTo>
                <a:lnTo>
                  <a:pt x="5797408" y="66364"/>
                </a:lnTo>
                <a:lnTo>
                  <a:pt x="5708580" y="155191"/>
                </a:lnTo>
                <a:lnTo>
                  <a:pt x="5731787" y="178398"/>
                </a:lnTo>
                <a:cubicBezTo>
                  <a:pt x="5737186" y="183797"/>
                  <a:pt x="5737186" y="192553"/>
                  <a:pt x="5731787" y="197952"/>
                </a:cubicBezTo>
                <a:lnTo>
                  <a:pt x="5731788" y="197952"/>
                </a:lnTo>
                <a:cubicBezTo>
                  <a:pt x="5726389" y="203351"/>
                  <a:pt x="5717633" y="203351"/>
                  <a:pt x="5712234" y="197952"/>
                </a:cubicBezTo>
                <a:lnTo>
                  <a:pt x="5689026" y="174745"/>
                </a:lnTo>
                <a:lnTo>
                  <a:pt x="5665819" y="197952"/>
                </a:lnTo>
                <a:cubicBezTo>
                  <a:pt x="5660419" y="203351"/>
                  <a:pt x="5651664" y="203351"/>
                  <a:pt x="5646264" y="197952"/>
                </a:cubicBezTo>
                <a:lnTo>
                  <a:pt x="5646266" y="197952"/>
                </a:lnTo>
                <a:cubicBezTo>
                  <a:pt x="5640866" y="192553"/>
                  <a:pt x="5640866" y="183797"/>
                  <a:pt x="5646266" y="178398"/>
                </a:cubicBezTo>
                <a:lnTo>
                  <a:pt x="5669472" y="155191"/>
                </a:lnTo>
                <a:lnTo>
                  <a:pt x="5580645" y="66364"/>
                </a:lnTo>
                <a:lnTo>
                  <a:pt x="5491817" y="155192"/>
                </a:lnTo>
                <a:lnTo>
                  <a:pt x="5515023" y="178398"/>
                </a:lnTo>
                <a:cubicBezTo>
                  <a:pt x="5520422" y="183797"/>
                  <a:pt x="5520422" y="192553"/>
                  <a:pt x="5515023" y="197952"/>
                </a:cubicBezTo>
                <a:lnTo>
                  <a:pt x="5515024" y="197952"/>
                </a:lnTo>
                <a:cubicBezTo>
                  <a:pt x="5509625" y="203351"/>
                  <a:pt x="5500869" y="203351"/>
                  <a:pt x="5495470" y="197952"/>
                </a:cubicBezTo>
                <a:lnTo>
                  <a:pt x="5472263" y="174745"/>
                </a:lnTo>
                <a:lnTo>
                  <a:pt x="5449056" y="197952"/>
                </a:lnTo>
                <a:cubicBezTo>
                  <a:pt x="5443656" y="203351"/>
                  <a:pt x="5434901" y="203351"/>
                  <a:pt x="5429501" y="197952"/>
                </a:cubicBezTo>
                <a:lnTo>
                  <a:pt x="5429503" y="197952"/>
                </a:lnTo>
                <a:cubicBezTo>
                  <a:pt x="5424103" y="192553"/>
                  <a:pt x="5424103" y="183797"/>
                  <a:pt x="5429503" y="178398"/>
                </a:cubicBezTo>
                <a:lnTo>
                  <a:pt x="5452709" y="155192"/>
                </a:lnTo>
                <a:lnTo>
                  <a:pt x="5363881" y="66364"/>
                </a:lnTo>
                <a:lnTo>
                  <a:pt x="5275053" y="155192"/>
                </a:lnTo>
                <a:lnTo>
                  <a:pt x="5298259" y="178398"/>
                </a:lnTo>
                <a:cubicBezTo>
                  <a:pt x="5303658" y="183797"/>
                  <a:pt x="5303658" y="192553"/>
                  <a:pt x="5298259" y="197952"/>
                </a:cubicBezTo>
                <a:lnTo>
                  <a:pt x="5298260" y="197952"/>
                </a:lnTo>
                <a:cubicBezTo>
                  <a:pt x="5292861" y="203351"/>
                  <a:pt x="5284105" y="203351"/>
                  <a:pt x="5278706" y="197952"/>
                </a:cubicBezTo>
                <a:lnTo>
                  <a:pt x="5255499" y="174745"/>
                </a:lnTo>
                <a:lnTo>
                  <a:pt x="5232292" y="197952"/>
                </a:lnTo>
                <a:cubicBezTo>
                  <a:pt x="5226892" y="203351"/>
                  <a:pt x="5218137" y="203351"/>
                  <a:pt x="5212737" y="197952"/>
                </a:cubicBezTo>
                <a:lnTo>
                  <a:pt x="5212739" y="197952"/>
                </a:lnTo>
                <a:cubicBezTo>
                  <a:pt x="5207339" y="192553"/>
                  <a:pt x="5207339" y="183797"/>
                  <a:pt x="5212739" y="178398"/>
                </a:cubicBezTo>
                <a:lnTo>
                  <a:pt x="5235945" y="155192"/>
                </a:lnTo>
                <a:lnTo>
                  <a:pt x="5147117" y="66364"/>
                </a:lnTo>
                <a:lnTo>
                  <a:pt x="5058289" y="155192"/>
                </a:lnTo>
                <a:lnTo>
                  <a:pt x="5081495" y="178398"/>
                </a:lnTo>
                <a:cubicBezTo>
                  <a:pt x="5086894" y="183797"/>
                  <a:pt x="5086894" y="192553"/>
                  <a:pt x="5081495" y="197952"/>
                </a:cubicBezTo>
                <a:lnTo>
                  <a:pt x="5081496" y="197952"/>
                </a:lnTo>
                <a:cubicBezTo>
                  <a:pt x="5076097" y="203351"/>
                  <a:pt x="5067341" y="203351"/>
                  <a:pt x="5061942" y="197952"/>
                </a:cubicBezTo>
                <a:lnTo>
                  <a:pt x="5038735" y="174745"/>
                </a:lnTo>
                <a:lnTo>
                  <a:pt x="5015528" y="197952"/>
                </a:lnTo>
                <a:cubicBezTo>
                  <a:pt x="5010128" y="203351"/>
                  <a:pt x="5001373" y="203351"/>
                  <a:pt x="4995973" y="197952"/>
                </a:cubicBezTo>
                <a:lnTo>
                  <a:pt x="4995975" y="197952"/>
                </a:lnTo>
                <a:cubicBezTo>
                  <a:pt x="4990575" y="192553"/>
                  <a:pt x="4990575" y="183797"/>
                  <a:pt x="4995975" y="178398"/>
                </a:cubicBezTo>
                <a:lnTo>
                  <a:pt x="5019181" y="155192"/>
                </a:lnTo>
                <a:lnTo>
                  <a:pt x="4930353" y="66364"/>
                </a:lnTo>
                <a:lnTo>
                  <a:pt x="4841525" y="155192"/>
                </a:lnTo>
                <a:lnTo>
                  <a:pt x="4864731" y="178398"/>
                </a:lnTo>
                <a:cubicBezTo>
                  <a:pt x="4870130" y="183797"/>
                  <a:pt x="4870130" y="192553"/>
                  <a:pt x="4864731" y="197952"/>
                </a:cubicBezTo>
                <a:lnTo>
                  <a:pt x="4864732" y="197952"/>
                </a:lnTo>
                <a:cubicBezTo>
                  <a:pt x="4859333" y="203351"/>
                  <a:pt x="4850577" y="203351"/>
                  <a:pt x="4845178" y="197952"/>
                </a:cubicBezTo>
                <a:lnTo>
                  <a:pt x="4821971" y="174745"/>
                </a:lnTo>
                <a:lnTo>
                  <a:pt x="4798764" y="197952"/>
                </a:lnTo>
                <a:cubicBezTo>
                  <a:pt x="4793364" y="203351"/>
                  <a:pt x="4784609" y="203351"/>
                  <a:pt x="4779209" y="197952"/>
                </a:cubicBezTo>
                <a:lnTo>
                  <a:pt x="4779211" y="197952"/>
                </a:lnTo>
                <a:cubicBezTo>
                  <a:pt x="4773811" y="192553"/>
                  <a:pt x="4773811" y="183797"/>
                  <a:pt x="4779211" y="178398"/>
                </a:cubicBezTo>
                <a:lnTo>
                  <a:pt x="4802417" y="155192"/>
                </a:lnTo>
                <a:lnTo>
                  <a:pt x="4713589" y="66364"/>
                </a:lnTo>
                <a:lnTo>
                  <a:pt x="4621582" y="158370"/>
                </a:lnTo>
                <a:lnTo>
                  <a:pt x="4641611" y="178399"/>
                </a:lnTo>
                <a:cubicBezTo>
                  <a:pt x="4647010" y="183798"/>
                  <a:pt x="4647010" y="192554"/>
                  <a:pt x="4641611" y="197953"/>
                </a:cubicBezTo>
                <a:lnTo>
                  <a:pt x="4641612" y="197953"/>
                </a:lnTo>
                <a:cubicBezTo>
                  <a:pt x="4636213" y="203352"/>
                  <a:pt x="4627457" y="203352"/>
                  <a:pt x="4622058" y="197953"/>
                </a:cubicBezTo>
                <a:lnTo>
                  <a:pt x="4602028" y="177924"/>
                </a:lnTo>
                <a:lnTo>
                  <a:pt x="4582000" y="197952"/>
                </a:lnTo>
                <a:cubicBezTo>
                  <a:pt x="4576600" y="203351"/>
                  <a:pt x="4567845" y="203351"/>
                  <a:pt x="4562445" y="197952"/>
                </a:cubicBezTo>
                <a:lnTo>
                  <a:pt x="4562447" y="197952"/>
                </a:lnTo>
                <a:cubicBezTo>
                  <a:pt x="4557047" y="192553"/>
                  <a:pt x="4557047" y="183797"/>
                  <a:pt x="4562447" y="178398"/>
                </a:cubicBezTo>
                <a:lnTo>
                  <a:pt x="4582474" y="158370"/>
                </a:lnTo>
                <a:lnTo>
                  <a:pt x="4490465" y="66361"/>
                </a:lnTo>
                <a:lnTo>
                  <a:pt x="4401633" y="155193"/>
                </a:lnTo>
                <a:lnTo>
                  <a:pt x="4424839" y="178399"/>
                </a:lnTo>
                <a:cubicBezTo>
                  <a:pt x="4430238" y="183798"/>
                  <a:pt x="4430238" y="192554"/>
                  <a:pt x="4424839" y="197953"/>
                </a:cubicBezTo>
                <a:lnTo>
                  <a:pt x="4424840" y="197953"/>
                </a:lnTo>
                <a:cubicBezTo>
                  <a:pt x="4419441" y="203352"/>
                  <a:pt x="4410685" y="203352"/>
                  <a:pt x="4405286" y="197953"/>
                </a:cubicBezTo>
                <a:lnTo>
                  <a:pt x="4382079" y="174746"/>
                </a:lnTo>
                <a:lnTo>
                  <a:pt x="4358872" y="197953"/>
                </a:lnTo>
                <a:cubicBezTo>
                  <a:pt x="4353472" y="203352"/>
                  <a:pt x="4344717" y="203352"/>
                  <a:pt x="4339317" y="197953"/>
                </a:cubicBezTo>
                <a:lnTo>
                  <a:pt x="4339319" y="197953"/>
                </a:lnTo>
                <a:cubicBezTo>
                  <a:pt x="4333919" y="192554"/>
                  <a:pt x="4333919" y="183798"/>
                  <a:pt x="4339319" y="178399"/>
                </a:cubicBezTo>
                <a:lnTo>
                  <a:pt x="4362525" y="155193"/>
                </a:lnTo>
                <a:lnTo>
                  <a:pt x="4273697" y="66366"/>
                </a:lnTo>
                <a:lnTo>
                  <a:pt x="4184870" y="155193"/>
                </a:lnTo>
                <a:lnTo>
                  <a:pt x="4208076" y="178399"/>
                </a:lnTo>
                <a:cubicBezTo>
                  <a:pt x="4213475" y="183798"/>
                  <a:pt x="4213475" y="192554"/>
                  <a:pt x="4208076" y="197953"/>
                </a:cubicBezTo>
                <a:lnTo>
                  <a:pt x="4208077" y="197953"/>
                </a:lnTo>
                <a:cubicBezTo>
                  <a:pt x="4202678" y="203352"/>
                  <a:pt x="4193922" y="203352"/>
                  <a:pt x="4188523" y="197953"/>
                </a:cubicBezTo>
                <a:lnTo>
                  <a:pt x="4165316" y="174746"/>
                </a:lnTo>
                <a:lnTo>
                  <a:pt x="4142109" y="197953"/>
                </a:lnTo>
                <a:cubicBezTo>
                  <a:pt x="4136709" y="203352"/>
                  <a:pt x="4127954" y="203352"/>
                  <a:pt x="4122554" y="197953"/>
                </a:cubicBezTo>
                <a:lnTo>
                  <a:pt x="4122556" y="197953"/>
                </a:lnTo>
                <a:cubicBezTo>
                  <a:pt x="4117156" y="192554"/>
                  <a:pt x="4117156" y="183798"/>
                  <a:pt x="4122556" y="178399"/>
                </a:cubicBezTo>
                <a:lnTo>
                  <a:pt x="4145762" y="155193"/>
                </a:lnTo>
                <a:lnTo>
                  <a:pt x="4056934" y="66365"/>
                </a:lnTo>
                <a:lnTo>
                  <a:pt x="3968106" y="155193"/>
                </a:lnTo>
                <a:lnTo>
                  <a:pt x="3991312" y="178399"/>
                </a:lnTo>
                <a:cubicBezTo>
                  <a:pt x="3996711" y="183798"/>
                  <a:pt x="3996711" y="192554"/>
                  <a:pt x="3991312" y="197953"/>
                </a:cubicBezTo>
                <a:lnTo>
                  <a:pt x="3991313" y="197953"/>
                </a:lnTo>
                <a:cubicBezTo>
                  <a:pt x="3985914" y="203352"/>
                  <a:pt x="3977158" y="203352"/>
                  <a:pt x="3971759" y="197953"/>
                </a:cubicBezTo>
                <a:lnTo>
                  <a:pt x="3948552" y="174746"/>
                </a:lnTo>
                <a:lnTo>
                  <a:pt x="3925345" y="197953"/>
                </a:lnTo>
                <a:cubicBezTo>
                  <a:pt x="3919945" y="203352"/>
                  <a:pt x="3911190" y="203352"/>
                  <a:pt x="3905790" y="197953"/>
                </a:cubicBezTo>
                <a:lnTo>
                  <a:pt x="3905792" y="197953"/>
                </a:lnTo>
                <a:cubicBezTo>
                  <a:pt x="3900392" y="192554"/>
                  <a:pt x="3900392" y="183798"/>
                  <a:pt x="3905792" y="178399"/>
                </a:cubicBezTo>
                <a:lnTo>
                  <a:pt x="3928998" y="155193"/>
                </a:lnTo>
                <a:lnTo>
                  <a:pt x="3840170" y="66365"/>
                </a:lnTo>
                <a:lnTo>
                  <a:pt x="3751341" y="155193"/>
                </a:lnTo>
                <a:lnTo>
                  <a:pt x="3774548" y="178399"/>
                </a:lnTo>
                <a:cubicBezTo>
                  <a:pt x="3779947" y="183798"/>
                  <a:pt x="3779947" y="192554"/>
                  <a:pt x="3774548" y="197953"/>
                </a:cubicBezTo>
                <a:lnTo>
                  <a:pt x="3774549" y="197953"/>
                </a:lnTo>
                <a:cubicBezTo>
                  <a:pt x="3769150" y="203352"/>
                  <a:pt x="3760394" y="203352"/>
                  <a:pt x="3754995" y="197953"/>
                </a:cubicBezTo>
                <a:lnTo>
                  <a:pt x="3731788" y="174746"/>
                </a:lnTo>
                <a:lnTo>
                  <a:pt x="3708580" y="197953"/>
                </a:lnTo>
                <a:cubicBezTo>
                  <a:pt x="3703181" y="203352"/>
                  <a:pt x="3694426" y="203352"/>
                  <a:pt x="3689026" y="197953"/>
                </a:cubicBezTo>
                <a:lnTo>
                  <a:pt x="3689028" y="197953"/>
                </a:lnTo>
                <a:cubicBezTo>
                  <a:pt x="3683628" y="192554"/>
                  <a:pt x="3683628" y="183798"/>
                  <a:pt x="3689028" y="178399"/>
                </a:cubicBezTo>
                <a:lnTo>
                  <a:pt x="3712234" y="155193"/>
                </a:lnTo>
                <a:lnTo>
                  <a:pt x="3623406" y="66365"/>
                </a:lnTo>
                <a:lnTo>
                  <a:pt x="3534577" y="155193"/>
                </a:lnTo>
                <a:lnTo>
                  <a:pt x="3557784" y="178399"/>
                </a:lnTo>
                <a:cubicBezTo>
                  <a:pt x="3563183" y="183798"/>
                  <a:pt x="3563183" y="192554"/>
                  <a:pt x="3557784" y="197953"/>
                </a:cubicBezTo>
                <a:lnTo>
                  <a:pt x="3557785" y="197953"/>
                </a:lnTo>
                <a:cubicBezTo>
                  <a:pt x="3552386" y="203352"/>
                  <a:pt x="3543630" y="203352"/>
                  <a:pt x="3538231" y="197953"/>
                </a:cubicBezTo>
                <a:lnTo>
                  <a:pt x="3515024" y="174746"/>
                </a:lnTo>
                <a:lnTo>
                  <a:pt x="3491817" y="197953"/>
                </a:lnTo>
                <a:cubicBezTo>
                  <a:pt x="3486417" y="203352"/>
                  <a:pt x="3477662" y="203352"/>
                  <a:pt x="3472262" y="197953"/>
                </a:cubicBezTo>
                <a:lnTo>
                  <a:pt x="3472264" y="197953"/>
                </a:lnTo>
                <a:cubicBezTo>
                  <a:pt x="3466864" y="192554"/>
                  <a:pt x="3466864" y="183798"/>
                  <a:pt x="3472264" y="178399"/>
                </a:cubicBezTo>
                <a:lnTo>
                  <a:pt x="3495470" y="155193"/>
                </a:lnTo>
                <a:lnTo>
                  <a:pt x="3406642" y="66365"/>
                </a:lnTo>
                <a:lnTo>
                  <a:pt x="3317815" y="155192"/>
                </a:lnTo>
                <a:lnTo>
                  <a:pt x="3341021" y="178399"/>
                </a:lnTo>
                <a:cubicBezTo>
                  <a:pt x="3346421" y="183798"/>
                  <a:pt x="3346421" y="192554"/>
                  <a:pt x="3341021" y="197953"/>
                </a:cubicBezTo>
                <a:lnTo>
                  <a:pt x="3341023" y="197953"/>
                </a:lnTo>
                <a:cubicBezTo>
                  <a:pt x="3335623" y="203352"/>
                  <a:pt x="3326868" y="203352"/>
                  <a:pt x="3321469" y="197953"/>
                </a:cubicBezTo>
                <a:lnTo>
                  <a:pt x="3298261" y="174746"/>
                </a:lnTo>
                <a:lnTo>
                  <a:pt x="3275053" y="197953"/>
                </a:lnTo>
                <a:cubicBezTo>
                  <a:pt x="3269654" y="203352"/>
                  <a:pt x="3260899" y="203352"/>
                  <a:pt x="3255499" y="197953"/>
                </a:cubicBezTo>
                <a:lnTo>
                  <a:pt x="3255501" y="197953"/>
                </a:lnTo>
                <a:cubicBezTo>
                  <a:pt x="3250102" y="192554"/>
                  <a:pt x="3250102" y="183798"/>
                  <a:pt x="3255501" y="178399"/>
                </a:cubicBezTo>
                <a:lnTo>
                  <a:pt x="3278708" y="155192"/>
                </a:lnTo>
                <a:lnTo>
                  <a:pt x="3189880" y="66365"/>
                </a:lnTo>
                <a:lnTo>
                  <a:pt x="3101052" y="155193"/>
                </a:lnTo>
                <a:lnTo>
                  <a:pt x="3124258" y="178399"/>
                </a:lnTo>
                <a:cubicBezTo>
                  <a:pt x="3129657" y="183798"/>
                  <a:pt x="3129657" y="192554"/>
                  <a:pt x="3124258" y="197953"/>
                </a:cubicBezTo>
                <a:lnTo>
                  <a:pt x="3124260" y="197953"/>
                </a:lnTo>
                <a:cubicBezTo>
                  <a:pt x="3118861" y="203352"/>
                  <a:pt x="3110105" y="203352"/>
                  <a:pt x="3104706" y="197953"/>
                </a:cubicBezTo>
                <a:lnTo>
                  <a:pt x="3081498" y="174746"/>
                </a:lnTo>
                <a:lnTo>
                  <a:pt x="3058291" y="197953"/>
                </a:lnTo>
                <a:cubicBezTo>
                  <a:pt x="3052892" y="203352"/>
                  <a:pt x="3044136" y="203352"/>
                  <a:pt x="3038737" y="197953"/>
                </a:cubicBezTo>
                <a:lnTo>
                  <a:pt x="3038738" y="197953"/>
                </a:lnTo>
                <a:cubicBezTo>
                  <a:pt x="3033339" y="192554"/>
                  <a:pt x="3033339" y="183798"/>
                  <a:pt x="3038738" y="178399"/>
                </a:cubicBezTo>
                <a:lnTo>
                  <a:pt x="3061945" y="155193"/>
                </a:lnTo>
                <a:lnTo>
                  <a:pt x="2973117" y="66365"/>
                </a:lnTo>
                <a:lnTo>
                  <a:pt x="2884289" y="155193"/>
                </a:lnTo>
                <a:lnTo>
                  <a:pt x="2907494" y="178399"/>
                </a:lnTo>
                <a:cubicBezTo>
                  <a:pt x="2912895" y="183798"/>
                  <a:pt x="2912895" y="192554"/>
                  <a:pt x="2907494" y="197953"/>
                </a:cubicBezTo>
                <a:lnTo>
                  <a:pt x="2907495" y="197953"/>
                </a:lnTo>
                <a:cubicBezTo>
                  <a:pt x="2902097" y="203352"/>
                  <a:pt x="2893341" y="203352"/>
                  <a:pt x="2887942" y="197953"/>
                </a:cubicBezTo>
                <a:lnTo>
                  <a:pt x="2864735" y="174746"/>
                </a:lnTo>
                <a:lnTo>
                  <a:pt x="2841528" y="197953"/>
                </a:lnTo>
                <a:cubicBezTo>
                  <a:pt x="2836129" y="203352"/>
                  <a:pt x="2827373" y="203352"/>
                  <a:pt x="2821973" y="197953"/>
                </a:cubicBezTo>
                <a:lnTo>
                  <a:pt x="2821975" y="197953"/>
                </a:lnTo>
                <a:cubicBezTo>
                  <a:pt x="2816576" y="192554"/>
                  <a:pt x="2816576" y="183798"/>
                  <a:pt x="2821975" y="178399"/>
                </a:cubicBezTo>
                <a:lnTo>
                  <a:pt x="2845181" y="155193"/>
                </a:lnTo>
                <a:lnTo>
                  <a:pt x="2756354" y="66365"/>
                </a:lnTo>
                <a:lnTo>
                  <a:pt x="2667525" y="155193"/>
                </a:lnTo>
                <a:lnTo>
                  <a:pt x="2690731" y="178399"/>
                </a:lnTo>
                <a:cubicBezTo>
                  <a:pt x="2696131" y="183798"/>
                  <a:pt x="2696131" y="192554"/>
                  <a:pt x="2690731" y="197953"/>
                </a:cubicBezTo>
                <a:lnTo>
                  <a:pt x="2690733" y="197953"/>
                </a:lnTo>
                <a:cubicBezTo>
                  <a:pt x="2685333" y="203352"/>
                  <a:pt x="2676578" y="203352"/>
                  <a:pt x="2671178" y="197953"/>
                </a:cubicBezTo>
                <a:lnTo>
                  <a:pt x="2647973" y="174746"/>
                </a:lnTo>
                <a:lnTo>
                  <a:pt x="2624765" y="197953"/>
                </a:lnTo>
                <a:cubicBezTo>
                  <a:pt x="2619365" y="203352"/>
                  <a:pt x="2610610" y="203352"/>
                  <a:pt x="2605210" y="197953"/>
                </a:cubicBezTo>
                <a:lnTo>
                  <a:pt x="2605212" y="197953"/>
                </a:lnTo>
                <a:cubicBezTo>
                  <a:pt x="2599812" y="192554"/>
                  <a:pt x="2599812" y="183798"/>
                  <a:pt x="2605212" y="178399"/>
                </a:cubicBezTo>
                <a:lnTo>
                  <a:pt x="2628418" y="155193"/>
                </a:lnTo>
                <a:lnTo>
                  <a:pt x="2539590" y="66365"/>
                </a:lnTo>
                <a:lnTo>
                  <a:pt x="2450762" y="155193"/>
                </a:lnTo>
                <a:lnTo>
                  <a:pt x="2473968" y="178399"/>
                </a:lnTo>
                <a:cubicBezTo>
                  <a:pt x="2479367" y="183798"/>
                  <a:pt x="2479367" y="192554"/>
                  <a:pt x="2473968" y="197953"/>
                </a:cubicBezTo>
                <a:lnTo>
                  <a:pt x="2473969" y="197953"/>
                </a:lnTo>
                <a:cubicBezTo>
                  <a:pt x="2468570" y="203352"/>
                  <a:pt x="2459815" y="203352"/>
                  <a:pt x="2454415" y="197953"/>
                </a:cubicBezTo>
                <a:lnTo>
                  <a:pt x="2431208" y="174746"/>
                </a:lnTo>
                <a:lnTo>
                  <a:pt x="2408001" y="197953"/>
                </a:lnTo>
                <a:cubicBezTo>
                  <a:pt x="2402601" y="203352"/>
                  <a:pt x="2393846" y="203352"/>
                  <a:pt x="2388447" y="197953"/>
                </a:cubicBezTo>
                <a:lnTo>
                  <a:pt x="2388448" y="197953"/>
                </a:lnTo>
                <a:cubicBezTo>
                  <a:pt x="2383049" y="192554"/>
                  <a:pt x="2383049" y="183798"/>
                  <a:pt x="2388448" y="178399"/>
                </a:cubicBezTo>
                <a:lnTo>
                  <a:pt x="2411655" y="155193"/>
                </a:lnTo>
                <a:lnTo>
                  <a:pt x="2322827" y="66365"/>
                </a:lnTo>
                <a:lnTo>
                  <a:pt x="2233999" y="155192"/>
                </a:lnTo>
                <a:lnTo>
                  <a:pt x="2257205" y="178399"/>
                </a:lnTo>
                <a:cubicBezTo>
                  <a:pt x="2262603" y="183798"/>
                  <a:pt x="2262603" y="192554"/>
                  <a:pt x="2257205" y="197953"/>
                </a:cubicBezTo>
                <a:lnTo>
                  <a:pt x="2257207" y="197953"/>
                </a:lnTo>
                <a:cubicBezTo>
                  <a:pt x="2251808" y="203352"/>
                  <a:pt x="2243052" y="203352"/>
                  <a:pt x="2237654" y="197953"/>
                </a:cubicBezTo>
                <a:lnTo>
                  <a:pt x="2214446" y="174746"/>
                </a:lnTo>
                <a:lnTo>
                  <a:pt x="2191237" y="197953"/>
                </a:lnTo>
                <a:cubicBezTo>
                  <a:pt x="2185839" y="203352"/>
                  <a:pt x="2177082" y="203352"/>
                  <a:pt x="2171683" y="197953"/>
                </a:cubicBezTo>
                <a:lnTo>
                  <a:pt x="2171685" y="197953"/>
                </a:lnTo>
                <a:cubicBezTo>
                  <a:pt x="2166286" y="192554"/>
                  <a:pt x="2166286" y="183798"/>
                  <a:pt x="2171685" y="178399"/>
                </a:cubicBezTo>
                <a:lnTo>
                  <a:pt x="2194892" y="155192"/>
                </a:lnTo>
                <a:lnTo>
                  <a:pt x="2106063" y="66365"/>
                </a:lnTo>
                <a:lnTo>
                  <a:pt x="2017236" y="155193"/>
                </a:lnTo>
                <a:lnTo>
                  <a:pt x="2040442" y="178399"/>
                </a:lnTo>
                <a:cubicBezTo>
                  <a:pt x="2045841" y="183798"/>
                  <a:pt x="2045841" y="192554"/>
                  <a:pt x="2040442" y="197953"/>
                </a:cubicBezTo>
                <a:lnTo>
                  <a:pt x="2040443" y="197953"/>
                </a:lnTo>
                <a:cubicBezTo>
                  <a:pt x="2035045" y="203352"/>
                  <a:pt x="2026288" y="203352"/>
                  <a:pt x="2020889" y="197953"/>
                </a:cubicBezTo>
                <a:lnTo>
                  <a:pt x="1997683" y="174746"/>
                </a:lnTo>
                <a:lnTo>
                  <a:pt x="1974475" y="197953"/>
                </a:lnTo>
                <a:cubicBezTo>
                  <a:pt x="1969076" y="203352"/>
                  <a:pt x="1960320" y="203352"/>
                  <a:pt x="1954920" y="197953"/>
                </a:cubicBezTo>
                <a:lnTo>
                  <a:pt x="1954922" y="197953"/>
                </a:lnTo>
                <a:cubicBezTo>
                  <a:pt x="1949523" y="192554"/>
                  <a:pt x="1949523" y="183798"/>
                  <a:pt x="1954922" y="178399"/>
                </a:cubicBezTo>
                <a:lnTo>
                  <a:pt x="1978127" y="155193"/>
                </a:lnTo>
                <a:lnTo>
                  <a:pt x="1889301" y="66365"/>
                </a:lnTo>
                <a:lnTo>
                  <a:pt x="1800474" y="155192"/>
                </a:lnTo>
                <a:lnTo>
                  <a:pt x="1823677" y="178398"/>
                </a:lnTo>
                <a:cubicBezTo>
                  <a:pt x="1829077" y="183797"/>
                  <a:pt x="1829077" y="192553"/>
                  <a:pt x="1823677" y="197952"/>
                </a:cubicBezTo>
                <a:lnTo>
                  <a:pt x="1823682" y="197952"/>
                </a:lnTo>
                <a:cubicBezTo>
                  <a:pt x="1818281" y="203351"/>
                  <a:pt x="1809523" y="203351"/>
                  <a:pt x="1804125" y="197952"/>
                </a:cubicBezTo>
                <a:lnTo>
                  <a:pt x="1780919" y="174746"/>
                </a:lnTo>
                <a:lnTo>
                  <a:pt x="1757711" y="197953"/>
                </a:lnTo>
                <a:cubicBezTo>
                  <a:pt x="1752313" y="203352"/>
                  <a:pt x="1743557" y="203352"/>
                  <a:pt x="1738158" y="197953"/>
                </a:cubicBezTo>
                <a:lnTo>
                  <a:pt x="1738159" y="197953"/>
                </a:lnTo>
                <a:cubicBezTo>
                  <a:pt x="1732759" y="192554"/>
                  <a:pt x="1732759" y="183798"/>
                  <a:pt x="1738159" y="178399"/>
                </a:cubicBezTo>
                <a:lnTo>
                  <a:pt x="1761366" y="155192"/>
                </a:lnTo>
                <a:lnTo>
                  <a:pt x="1672537" y="66364"/>
                </a:lnTo>
                <a:lnTo>
                  <a:pt x="1583709" y="155192"/>
                </a:lnTo>
                <a:lnTo>
                  <a:pt x="1606915" y="178398"/>
                </a:lnTo>
                <a:cubicBezTo>
                  <a:pt x="1612315" y="183797"/>
                  <a:pt x="1612315" y="192553"/>
                  <a:pt x="1606915" y="197952"/>
                </a:cubicBezTo>
                <a:lnTo>
                  <a:pt x="1606916" y="197952"/>
                </a:lnTo>
                <a:cubicBezTo>
                  <a:pt x="1601517" y="203351"/>
                  <a:pt x="1592761" y="203351"/>
                  <a:pt x="1587362" y="197952"/>
                </a:cubicBezTo>
                <a:lnTo>
                  <a:pt x="1564155" y="174745"/>
                </a:lnTo>
                <a:lnTo>
                  <a:pt x="1540948" y="197952"/>
                </a:lnTo>
                <a:cubicBezTo>
                  <a:pt x="1535548" y="203351"/>
                  <a:pt x="1526793" y="203351"/>
                  <a:pt x="1521394" y="197952"/>
                </a:cubicBezTo>
                <a:lnTo>
                  <a:pt x="1521395" y="197952"/>
                </a:lnTo>
                <a:cubicBezTo>
                  <a:pt x="1515995" y="192553"/>
                  <a:pt x="1515995" y="183797"/>
                  <a:pt x="1521395" y="178398"/>
                </a:cubicBezTo>
                <a:lnTo>
                  <a:pt x="1544601" y="155192"/>
                </a:lnTo>
                <a:lnTo>
                  <a:pt x="1455773" y="66364"/>
                </a:lnTo>
                <a:lnTo>
                  <a:pt x="1366945" y="155192"/>
                </a:lnTo>
                <a:lnTo>
                  <a:pt x="1390151" y="178398"/>
                </a:lnTo>
                <a:cubicBezTo>
                  <a:pt x="1395551" y="183797"/>
                  <a:pt x="1395551" y="192553"/>
                  <a:pt x="1390151" y="197952"/>
                </a:cubicBezTo>
                <a:lnTo>
                  <a:pt x="1390153" y="197952"/>
                </a:lnTo>
                <a:cubicBezTo>
                  <a:pt x="1384753" y="203351"/>
                  <a:pt x="1375998" y="203351"/>
                  <a:pt x="1370598" y="197952"/>
                </a:cubicBezTo>
                <a:lnTo>
                  <a:pt x="1347391" y="174745"/>
                </a:lnTo>
                <a:lnTo>
                  <a:pt x="1324184" y="197952"/>
                </a:lnTo>
                <a:cubicBezTo>
                  <a:pt x="1318785" y="203351"/>
                  <a:pt x="1310029" y="203351"/>
                  <a:pt x="1304630" y="197952"/>
                </a:cubicBezTo>
                <a:lnTo>
                  <a:pt x="1304631" y="197952"/>
                </a:lnTo>
                <a:cubicBezTo>
                  <a:pt x="1299232" y="192553"/>
                  <a:pt x="1299232" y="183797"/>
                  <a:pt x="1304631" y="178398"/>
                </a:cubicBezTo>
                <a:lnTo>
                  <a:pt x="1327838" y="155192"/>
                </a:lnTo>
                <a:lnTo>
                  <a:pt x="1239009" y="66364"/>
                </a:lnTo>
                <a:lnTo>
                  <a:pt x="1150182" y="155191"/>
                </a:lnTo>
                <a:lnTo>
                  <a:pt x="1173388" y="178398"/>
                </a:lnTo>
                <a:cubicBezTo>
                  <a:pt x="1178788" y="183797"/>
                  <a:pt x="1178788" y="192553"/>
                  <a:pt x="1173388" y="197952"/>
                </a:cubicBezTo>
                <a:lnTo>
                  <a:pt x="1173390" y="197952"/>
                </a:lnTo>
                <a:cubicBezTo>
                  <a:pt x="1167991" y="203351"/>
                  <a:pt x="1159235" y="203351"/>
                  <a:pt x="1153836" y="197952"/>
                </a:cubicBezTo>
                <a:lnTo>
                  <a:pt x="1130628" y="174745"/>
                </a:lnTo>
                <a:lnTo>
                  <a:pt x="1107421" y="197952"/>
                </a:lnTo>
                <a:cubicBezTo>
                  <a:pt x="1102022" y="203351"/>
                  <a:pt x="1093266" y="203351"/>
                  <a:pt x="1087867" y="197952"/>
                </a:cubicBezTo>
                <a:lnTo>
                  <a:pt x="1087868" y="197952"/>
                </a:lnTo>
                <a:cubicBezTo>
                  <a:pt x="1082468" y="192553"/>
                  <a:pt x="1082468" y="183797"/>
                  <a:pt x="1087868" y="178398"/>
                </a:cubicBezTo>
                <a:lnTo>
                  <a:pt x="1111074" y="155191"/>
                </a:lnTo>
                <a:lnTo>
                  <a:pt x="1022247" y="66364"/>
                </a:lnTo>
                <a:lnTo>
                  <a:pt x="933419" y="155192"/>
                </a:lnTo>
                <a:lnTo>
                  <a:pt x="956625" y="178398"/>
                </a:lnTo>
                <a:cubicBezTo>
                  <a:pt x="962025" y="183797"/>
                  <a:pt x="962025" y="192553"/>
                  <a:pt x="956625" y="197952"/>
                </a:cubicBezTo>
                <a:lnTo>
                  <a:pt x="956627" y="197952"/>
                </a:lnTo>
                <a:cubicBezTo>
                  <a:pt x="951227" y="203351"/>
                  <a:pt x="942472" y="203351"/>
                  <a:pt x="937072" y="197952"/>
                </a:cubicBezTo>
                <a:lnTo>
                  <a:pt x="913865" y="174745"/>
                </a:lnTo>
                <a:lnTo>
                  <a:pt x="890658" y="197952"/>
                </a:lnTo>
                <a:cubicBezTo>
                  <a:pt x="885259" y="203351"/>
                  <a:pt x="876503" y="203351"/>
                  <a:pt x="871104" y="197952"/>
                </a:cubicBezTo>
                <a:lnTo>
                  <a:pt x="871105" y="197952"/>
                </a:lnTo>
                <a:cubicBezTo>
                  <a:pt x="865706" y="192553"/>
                  <a:pt x="865706" y="183797"/>
                  <a:pt x="871105" y="178398"/>
                </a:cubicBezTo>
                <a:lnTo>
                  <a:pt x="894311" y="155192"/>
                </a:lnTo>
                <a:lnTo>
                  <a:pt x="805483" y="66364"/>
                </a:lnTo>
                <a:lnTo>
                  <a:pt x="716655" y="155192"/>
                </a:lnTo>
                <a:lnTo>
                  <a:pt x="739861" y="178398"/>
                </a:lnTo>
                <a:cubicBezTo>
                  <a:pt x="745261" y="183797"/>
                  <a:pt x="745261" y="192553"/>
                  <a:pt x="739861" y="197952"/>
                </a:cubicBezTo>
                <a:lnTo>
                  <a:pt x="739863" y="197952"/>
                </a:lnTo>
                <a:cubicBezTo>
                  <a:pt x="734464" y="203351"/>
                  <a:pt x="725708" y="203351"/>
                  <a:pt x="720308" y="197952"/>
                </a:cubicBezTo>
                <a:lnTo>
                  <a:pt x="697102" y="174745"/>
                </a:lnTo>
                <a:lnTo>
                  <a:pt x="673894" y="197952"/>
                </a:lnTo>
                <a:cubicBezTo>
                  <a:pt x="668495" y="203351"/>
                  <a:pt x="659739" y="203351"/>
                  <a:pt x="654340" y="197952"/>
                </a:cubicBezTo>
                <a:lnTo>
                  <a:pt x="654342" y="197952"/>
                </a:lnTo>
                <a:cubicBezTo>
                  <a:pt x="648942" y="192553"/>
                  <a:pt x="648942" y="183797"/>
                  <a:pt x="654342" y="178398"/>
                </a:cubicBezTo>
                <a:lnTo>
                  <a:pt x="677548" y="155192"/>
                </a:lnTo>
                <a:lnTo>
                  <a:pt x="588719" y="66364"/>
                </a:lnTo>
                <a:lnTo>
                  <a:pt x="499892" y="155192"/>
                </a:lnTo>
                <a:lnTo>
                  <a:pt x="523097" y="178398"/>
                </a:lnTo>
                <a:cubicBezTo>
                  <a:pt x="528497" y="183797"/>
                  <a:pt x="528497" y="192553"/>
                  <a:pt x="523097" y="197952"/>
                </a:cubicBezTo>
                <a:lnTo>
                  <a:pt x="523099" y="197952"/>
                </a:lnTo>
                <a:cubicBezTo>
                  <a:pt x="517699" y="203351"/>
                  <a:pt x="508944" y="203351"/>
                  <a:pt x="503544" y="197952"/>
                </a:cubicBezTo>
                <a:lnTo>
                  <a:pt x="480338" y="174745"/>
                </a:lnTo>
                <a:lnTo>
                  <a:pt x="457130" y="197952"/>
                </a:lnTo>
                <a:cubicBezTo>
                  <a:pt x="451731" y="203351"/>
                  <a:pt x="442976" y="203351"/>
                  <a:pt x="437577" y="197952"/>
                </a:cubicBezTo>
                <a:cubicBezTo>
                  <a:pt x="432178" y="192553"/>
                  <a:pt x="432178" y="183797"/>
                  <a:pt x="437577" y="178398"/>
                </a:cubicBezTo>
                <a:lnTo>
                  <a:pt x="460784" y="155192"/>
                </a:lnTo>
                <a:lnTo>
                  <a:pt x="371956" y="66364"/>
                </a:lnTo>
                <a:lnTo>
                  <a:pt x="283127" y="155192"/>
                </a:lnTo>
                <a:lnTo>
                  <a:pt x="306334" y="178398"/>
                </a:lnTo>
                <a:cubicBezTo>
                  <a:pt x="311733" y="183797"/>
                  <a:pt x="311733" y="192553"/>
                  <a:pt x="306334" y="197952"/>
                </a:cubicBezTo>
                <a:lnTo>
                  <a:pt x="306335" y="197952"/>
                </a:lnTo>
                <a:cubicBezTo>
                  <a:pt x="300936" y="203351"/>
                  <a:pt x="292181" y="203351"/>
                  <a:pt x="286781" y="197952"/>
                </a:cubicBezTo>
                <a:lnTo>
                  <a:pt x="263574" y="174745"/>
                </a:lnTo>
                <a:lnTo>
                  <a:pt x="240367" y="197952"/>
                </a:lnTo>
                <a:cubicBezTo>
                  <a:pt x="234968" y="203351"/>
                  <a:pt x="226212" y="203351"/>
                  <a:pt x="220812" y="197952"/>
                </a:cubicBezTo>
                <a:lnTo>
                  <a:pt x="220814" y="197952"/>
                </a:lnTo>
                <a:cubicBezTo>
                  <a:pt x="215414" y="192553"/>
                  <a:pt x="215414" y="183797"/>
                  <a:pt x="220814" y="178398"/>
                </a:cubicBezTo>
                <a:lnTo>
                  <a:pt x="244020" y="155192"/>
                </a:lnTo>
                <a:lnTo>
                  <a:pt x="155192" y="66364"/>
                </a:lnTo>
                <a:lnTo>
                  <a:pt x="23603" y="197952"/>
                </a:lnTo>
                <a:cubicBezTo>
                  <a:pt x="18203" y="203351"/>
                  <a:pt x="9448" y="203351"/>
                  <a:pt x="4048" y="197952"/>
                </a:cubicBezTo>
                <a:lnTo>
                  <a:pt x="4050" y="197952"/>
                </a:lnTo>
                <a:cubicBezTo>
                  <a:pt x="-1349" y="192553"/>
                  <a:pt x="-1349" y="183797"/>
                  <a:pt x="4050" y="178398"/>
                </a:cubicBezTo>
                <a:lnTo>
                  <a:pt x="135638" y="46810"/>
                </a:lnTo>
                <a:lnTo>
                  <a:pt x="112431" y="23604"/>
                </a:lnTo>
                <a:cubicBezTo>
                  <a:pt x="107032" y="18204"/>
                  <a:pt x="107032" y="9449"/>
                  <a:pt x="112431" y="4049"/>
                </a:cubicBezTo>
                <a:cubicBezTo>
                  <a:pt x="115131" y="1349"/>
                  <a:pt x="118670" y="0"/>
                  <a:pt x="12220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603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89804</TotalTime>
  <Words>16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pptxl97_縫い目、ミシン目風ライン</dc:title>
  <dc:subject>pptxl97_縫い目、ミシン目風ライン</dc:subject>
  <dc:creator>でじけろお</dc:creator>
  <cp:revision>1</cp:revision>
  <dcterms:created xsi:type="dcterms:W3CDTF">2018-05-20T00:31:01Z</dcterms:created>
  <dcterms:modified xsi:type="dcterms:W3CDTF">2023-10-25T02:52:39Z</dcterms:modified>
  <cp:version>1</cp:version>
</cp:coreProperties>
</file>