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455" r:id="rId2"/>
    <p:sldId id="45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3399"/>
    <a:srgbClr val="FF0000"/>
    <a:srgbClr val="660033"/>
    <a:srgbClr val="FF0066"/>
    <a:srgbClr val="000000"/>
    <a:srgbClr val="FFFF99"/>
    <a:srgbClr val="CCECFF"/>
    <a:srgbClr val="0033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9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2023/10/18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双方向斜め矢印</a:t>
            </a: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D09FD1A5-56DC-5917-511B-ACE7156E9A82}"/>
              </a:ext>
            </a:extLst>
          </p:cNvPr>
          <p:cNvSpPr/>
          <p:nvPr/>
        </p:nvSpPr>
        <p:spPr bwMode="auto">
          <a:xfrm>
            <a:off x="6050077" y="1158034"/>
            <a:ext cx="1518992" cy="725512"/>
          </a:xfrm>
          <a:custGeom>
            <a:avLst/>
            <a:gdLst>
              <a:gd name="connsiteX0" fmla="*/ 553024 w 1469705"/>
              <a:gd name="connsiteY0" fmla="*/ 0 h 1032385"/>
              <a:gd name="connsiteX1" fmla="*/ 591248 w 1469705"/>
              <a:gd name="connsiteY1" fmla="*/ 66206 h 1032385"/>
              <a:gd name="connsiteX2" fmla="*/ 158940 w 1469705"/>
              <a:gd name="connsiteY2" fmla="*/ 315800 h 1032385"/>
              <a:gd name="connsiteX3" fmla="*/ 1333803 w 1469705"/>
              <a:gd name="connsiteY3" fmla="*/ 630604 h 1032385"/>
              <a:gd name="connsiteX4" fmla="*/ 1084210 w 1469705"/>
              <a:gd name="connsiteY4" fmla="*/ 198295 h 1032385"/>
              <a:gd name="connsiteX5" fmla="*/ 1150416 w 1469705"/>
              <a:gd name="connsiteY5" fmla="*/ 160071 h 1032385"/>
              <a:gd name="connsiteX6" fmla="*/ 1469705 w 1469705"/>
              <a:gd name="connsiteY6" fmla="*/ 713096 h 1032385"/>
              <a:gd name="connsiteX7" fmla="*/ 916681 w 1469705"/>
              <a:gd name="connsiteY7" fmla="*/ 1032385 h 1032385"/>
              <a:gd name="connsiteX8" fmla="*/ 878456 w 1469705"/>
              <a:gd name="connsiteY8" fmla="*/ 966177 h 1032385"/>
              <a:gd name="connsiteX9" fmla="*/ 1310763 w 1469705"/>
              <a:gd name="connsiteY9" fmla="*/ 716584 h 1032385"/>
              <a:gd name="connsiteX10" fmla="*/ 135903 w 1469705"/>
              <a:gd name="connsiteY10" fmla="*/ 401781 h 1032385"/>
              <a:gd name="connsiteX11" fmla="*/ 385495 w 1469705"/>
              <a:gd name="connsiteY11" fmla="*/ 834089 h 1032385"/>
              <a:gd name="connsiteX12" fmla="*/ 319288 w 1469705"/>
              <a:gd name="connsiteY12" fmla="*/ 872314 h 1032385"/>
              <a:gd name="connsiteX13" fmla="*/ 0 w 1469705"/>
              <a:gd name="connsiteY13" fmla="*/ 319289 h 1032385"/>
              <a:gd name="connsiteX14" fmla="*/ 553024 w 1469705"/>
              <a:gd name="connsiteY14" fmla="*/ 0 h 103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69705" h="1032385">
                <a:moveTo>
                  <a:pt x="553024" y="0"/>
                </a:moveTo>
                <a:lnTo>
                  <a:pt x="591248" y="66206"/>
                </a:lnTo>
                <a:lnTo>
                  <a:pt x="158940" y="315800"/>
                </a:lnTo>
                <a:lnTo>
                  <a:pt x="1333803" y="630604"/>
                </a:lnTo>
                <a:lnTo>
                  <a:pt x="1084210" y="198295"/>
                </a:lnTo>
                <a:lnTo>
                  <a:pt x="1150416" y="160071"/>
                </a:lnTo>
                <a:lnTo>
                  <a:pt x="1469705" y="713096"/>
                </a:lnTo>
                <a:lnTo>
                  <a:pt x="916681" y="1032385"/>
                </a:lnTo>
                <a:lnTo>
                  <a:pt x="878456" y="966177"/>
                </a:lnTo>
                <a:lnTo>
                  <a:pt x="1310763" y="716584"/>
                </a:lnTo>
                <a:lnTo>
                  <a:pt x="135903" y="401781"/>
                </a:lnTo>
                <a:lnTo>
                  <a:pt x="385495" y="834089"/>
                </a:lnTo>
                <a:lnTo>
                  <a:pt x="319288" y="872314"/>
                </a:lnTo>
                <a:lnTo>
                  <a:pt x="0" y="319289"/>
                </a:lnTo>
                <a:lnTo>
                  <a:pt x="553024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453A0D3E-703B-0B2C-7E2E-D1E19900CC5A}"/>
              </a:ext>
            </a:extLst>
          </p:cNvPr>
          <p:cNvSpPr/>
          <p:nvPr/>
        </p:nvSpPr>
        <p:spPr bwMode="auto">
          <a:xfrm>
            <a:off x="445497" y="1160551"/>
            <a:ext cx="1545228" cy="677774"/>
          </a:xfrm>
          <a:custGeom>
            <a:avLst/>
            <a:gdLst>
              <a:gd name="connsiteX0" fmla="*/ 553188 w 1495089"/>
              <a:gd name="connsiteY0" fmla="*/ 0 h 964456"/>
              <a:gd name="connsiteX1" fmla="*/ 499418 w 1495089"/>
              <a:gd name="connsiteY1" fmla="*/ 200669 h 964456"/>
              <a:gd name="connsiteX2" fmla="*/ 1103204 w 1495089"/>
              <a:gd name="connsiteY2" fmla="*/ 362453 h 964456"/>
              <a:gd name="connsiteX3" fmla="*/ 1156973 w 1495089"/>
              <a:gd name="connsiteY3" fmla="*/ 161785 h 964456"/>
              <a:gd name="connsiteX4" fmla="*/ 1495089 w 1495089"/>
              <a:gd name="connsiteY4" fmla="*/ 682533 h 964456"/>
              <a:gd name="connsiteX5" fmla="*/ 941898 w 1495089"/>
              <a:gd name="connsiteY5" fmla="*/ 964456 h 964456"/>
              <a:gd name="connsiteX6" fmla="*/ 995667 w 1495089"/>
              <a:gd name="connsiteY6" fmla="*/ 763789 h 964456"/>
              <a:gd name="connsiteX7" fmla="*/ 391882 w 1495089"/>
              <a:gd name="connsiteY7" fmla="*/ 602004 h 964456"/>
              <a:gd name="connsiteX8" fmla="*/ 338113 w 1495089"/>
              <a:gd name="connsiteY8" fmla="*/ 802673 h 964456"/>
              <a:gd name="connsiteX9" fmla="*/ 0 w 1495089"/>
              <a:gd name="connsiteY9" fmla="*/ 281924 h 964456"/>
              <a:gd name="connsiteX10" fmla="*/ 553188 w 1495089"/>
              <a:gd name="connsiteY10" fmla="*/ 0 h 964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95089" h="964456">
                <a:moveTo>
                  <a:pt x="553188" y="0"/>
                </a:moveTo>
                <a:lnTo>
                  <a:pt x="499418" y="200669"/>
                </a:lnTo>
                <a:lnTo>
                  <a:pt x="1103204" y="362453"/>
                </a:lnTo>
                <a:lnTo>
                  <a:pt x="1156973" y="161785"/>
                </a:lnTo>
                <a:lnTo>
                  <a:pt x="1495089" y="682533"/>
                </a:lnTo>
                <a:lnTo>
                  <a:pt x="941898" y="964456"/>
                </a:lnTo>
                <a:lnTo>
                  <a:pt x="995667" y="763789"/>
                </a:lnTo>
                <a:lnTo>
                  <a:pt x="391882" y="602004"/>
                </a:lnTo>
                <a:lnTo>
                  <a:pt x="338113" y="802673"/>
                </a:lnTo>
                <a:lnTo>
                  <a:pt x="0" y="281924"/>
                </a:lnTo>
                <a:lnTo>
                  <a:pt x="553188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D1FCE964-8F35-0565-10A0-A43253A25BC5}"/>
              </a:ext>
            </a:extLst>
          </p:cNvPr>
          <p:cNvSpPr/>
          <p:nvPr/>
        </p:nvSpPr>
        <p:spPr bwMode="auto">
          <a:xfrm>
            <a:off x="7924079" y="1242237"/>
            <a:ext cx="1545228" cy="568034"/>
          </a:xfrm>
          <a:custGeom>
            <a:avLst/>
            <a:gdLst>
              <a:gd name="connsiteX0" fmla="*/ 349456 w 1495088"/>
              <a:gd name="connsiteY0" fmla="*/ 0 h 808298"/>
              <a:gd name="connsiteX1" fmla="*/ 505791 w 1495088"/>
              <a:gd name="connsiteY1" fmla="*/ 41890 h 808298"/>
              <a:gd name="connsiteX2" fmla="*/ 230051 w 1495088"/>
              <a:gd name="connsiteY2" fmla="*/ 202736 h 808298"/>
              <a:gd name="connsiteX3" fmla="*/ 1296413 w 1495088"/>
              <a:gd name="connsiteY3" fmla="*/ 488466 h 808298"/>
              <a:gd name="connsiteX4" fmla="*/ 1138037 w 1495088"/>
              <a:gd name="connsiteY4" fmla="*/ 211301 h 808298"/>
              <a:gd name="connsiteX5" fmla="*/ 1294373 w 1495088"/>
              <a:gd name="connsiteY5" fmla="*/ 253191 h 808298"/>
              <a:gd name="connsiteX6" fmla="*/ 1495088 w 1495088"/>
              <a:gd name="connsiteY6" fmla="*/ 604453 h 808298"/>
              <a:gd name="connsiteX7" fmla="*/ 1145632 w 1495088"/>
              <a:gd name="connsiteY7" fmla="*/ 808298 h 808298"/>
              <a:gd name="connsiteX8" fmla="*/ 989297 w 1495088"/>
              <a:gd name="connsiteY8" fmla="*/ 766408 h 808298"/>
              <a:gd name="connsiteX9" fmla="*/ 1265037 w 1495088"/>
              <a:gd name="connsiteY9" fmla="*/ 605564 h 808298"/>
              <a:gd name="connsiteX10" fmla="*/ 198676 w 1495088"/>
              <a:gd name="connsiteY10" fmla="*/ 319833 h 808298"/>
              <a:gd name="connsiteX11" fmla="*/ 357051 w 1495088"/>
              <a:gd name="connsiteY11" fmla="*/ 596998 h 808298"/>
              <a:gd name="connsiteX12" fmla="*/ 200716 w 1495088"/>
              <a:gd name="connsiteY12" fmla="*/ 555108 h 808298"/>
              <a:gd name="connsiteX13" fmla="*/ 0 w 1495088"/>
              <a:gd name="connsiteY13" fmla="*/ 203845 h 808298"/>
              <a:gd name="connsiteX14" fmla="*/ 349456 w 1495088"/>
              <a:gd name="connsiteY14" fmla="*/ 0 h 808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95088" h="808298">
                <a:moveTo>
                  <a:pt x="349456" y="0"/>
                </a:moveTo>
                <a:lnTo>
                  <a:pt x="505791" y="41890"/>
                </a:lnTo>
                <a:lnTo>
                  <a:pt x="230051" y="202736"/>
                </a:lnTo>
                <a:lnTo>
                  <a:pt x="1296413" y="488466"/>
                </a:lnTo>
                <a:lnTo>
                  <a:pt x="1138037" y="211301"/>
                </a:lnTo>
                <a:lnTo>
                  <a:pt x="1294373" y="253191"/>
                </a:lnTo>
                <a:lnTo>
                  <a:pt x="1495088" y="604453"/>
                </a:lnTo>
                <a:lnTo>
                  <a:pt x="1145632" y="808298"/>
                </a:lnTo>
                <a:lnTo>
                  <a:pt x="989297" y="766408"/>
                </a:lnTo>
                <a:lnTo>
                  <a:pt x="1265037" y="605564"/>
                </a:lnTo>
                <a:lnTo>
                  <a:pt x="198676" y="319833"/>
                </a:lnTo>
                <a:lnTo>
                  <a:pt x="357051" y="596998"/>
                </a:lnTo>
                <a:lnTo>
                  <a:pt x="200716" y="555108"/>
                </a:lnTo>
                <a:lnTo>
                  <a:pt x="0" y="203845"/>
                </a:lnTo>
                <a:lnTo>
                  <a:pt x="349456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4733B30F-415B-9793-8669-77CC8AA70EAF}"/>
              </a:ext>
            </a:extLst>
          </p:cNvPr>
          <p:cNvSpPr/>
          <p:nvPr/>
        </p:nvSpPr>
        <p:spPr bwMode="auto">
          <a:xfrm>
            <a:off x="4177322" y="1258265"/>
            <a:ext cx="1545226" cy="532356"/>
          </a:xfrm>
          <a:custGeom>
            <a:avLst/>
            <a:gdLst>
              <a:gd name="connsiteX0" fmla="*/ 364882 w 1495087"/>
              <a:gd name="connsiteY0" fmla="*/ 0 h 757531"/>
              <a:gd name="connsiteX1" fmla="*/ 1268320 w 1495087"/>
              <a:gd name="connsiteY1" fmla="*/ 242074 h 757531"/>
              <a:gd name="connsiteX2" fmla="*/ 1495087 w 1495087"/>
              <a:gd name="connsiteY2" fmla="*/ 579070 h 757531"/>
              <a:gd name="connsiteX3" fmla="*/ 1130204 w 1495087"/>
              <a:gd name="connsiteY3" fmla="*/ 757531 h 757531"/>
              <a:gd name="connsiteX4" fmla="*/ 226767 w 1495087"/>
              <a:gd name="connsiteY4" fmla="*/ 515455 h 757531"/>
              <a:gd name="connsiteX5" fmla="*/ 0 w 1495087"/>
              <a:gd name="connsiteY5" fmla="*/ 178462 h 757531"/>
              <a:gd name="connsiteX6" fmla="*/ 364882 w 1495087"/>
              <a:gd name="connsiteY6" fmla="*/ 0 h 757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95087" h="757531">
                <a:moveTo>
                  <a:pt x="364882" y="0"/>
                </a:moveTo>
                <a:lnTo>
                  <a:pt x="1268320" y="242074"/>
                </a:lnTo>
                <a:lnTo>
                  <a:pt x="1495087" y="579070"/>
                </a:lnTo>
                <a:lnTo>
                  <a:pt x="1130204" y="757531"/>
                </a:lnTo>
                <a:lnTo>
                  <a:pt x="226767" y="515455"/>
                </a:lnTo>
                <a:lnTo>
                  <a:pt x="0" y="178462"/>
                </a:lnTo>
                <a:lnTo>
                  <a:pt x="364882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7271F62-AACA-9496-B13D-8B5A573F74BA}"/>
              </a:ext>
            </a:extLst>
          </p:cNvPr>
          <p:cNvSpPr/>
          <p:nvPr/>
        </p:nvSpPr>
        <p:spPr bwMode="auto">
          <a:xfrm>
            <a:off x="2268202" y="1376148"/>
            <a:ext cx="1545226" cy="356916"/>
          </a:xfrm>
          <a:custGeom>
            <a:avLst/>
            <a:gdLst>
              <a:gd name="connsiteX0" fmla="*/ 539963 w 1495086"/>
              <a:gd name="connsiteY0" fmla="*/ 0 h 507883"/>
              <a:gd name="connsiteX1" fmla="*/ 503616 w 1495086"/>
              <a:gd name="connsiteY1" fmla="*/ 135653 h 507883"/>
              <a:gd name="connsiteX2" fmla="*/ 1017935 w 1495086"/>
              <a:gd name="connsiteY2" fmla="*/ 273464 h 507883"/>
              <a:gd name="connsiteX3" fmla="*/ 1054282 w 1495086"/>
              <a:gd name="connsiteY3" fmla="*/ 137811 h 507883"/>
              <a:gd name="connsiteX4" fmla="*/ 1495086 w 1495086"/>
              <a:gd name="connsiteY4" fmla="*/ 454245 h 507883"/>
              <a:gd name="connsiteX5" fmla="*/ 955122 w 1495086"/>
              <a:gd name="connsiteY5" fmla="*/ 507883 h 507883"/>
              <a:gd name="connsiteX6" fmla="*/ 991471 w 1495086"/>
              <a:gd name="connsiteY6" fmla="*/ 372230 h 507883"/>
              <a:gd name="connsiteX7" fmla="*/ 477152 w 1495086"/>
              <a:gd name="connsiteY7" fmla="*/ 234418 h 507883"/>
              <a:gd name="connsiteX8" fmla="*/ 440803 w 1495086"/>
              <a:gd name="connsiteY8" fmla="*/ 370071 h 507883"/>
              <a:gd name="connsiteX9" fmla="*/ 0 w 1495086"/>
              <a:gd name="connsiteY9" fmla="*/ 53637 h 507883"/>
              <a:gd name="connsiteX10" fmla="*/ 539963 w 1495086"/>
              <a:gd name="connsiteY10" fmla="*/ 0 h 507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95086" h="507883">
                <a:moveTo>
                  <a:pt x="539963" y="0"/>
                </a:moveTo>
                <a:lnTo>
                  <a:pt x="503616" y="135653"/>
                </a:lnTo>
                <a:lnTo>
                  <a:pt x="1017935" y="273464"/>
                </a:lnTo>
                <a:lnTo>
                  <a:pt x="1054282" y="137811"/>
                </a:lnTo>
                <a:lnTo>
                  <a:pt x="1495086" y="454245"/>
                </a:lnTo>
                <a:lnTo>
                  <a:pt x="955122" y="507883"/>
                </a:lnTo>
                <a:lnTo>
                  <a:pt x="991471" y="372230"/>
                </a:lnTo>
                <a:lnTo>
                  <a:pt x="477152" y="234418"/>
                </a:lnTo>
                <a:lnTo>
                  <a:pt x="440803" y="370071"/>
                </a:lnTo>
                <a:lnTo>
                  <a:pt x="0" y="53637"/>
                </a:lnTo>
                <a:lnTo>
                  <a:pt x="539963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8520D705-81DF-79A4-D976-FCEC4734BF1C}"/>
              </a:ext>
            </a:extLst>
          </p:cNvPr>
          <p:cNvSpPr/>
          <p:nvPr/>
        </p:nvSpPr>
        <p:spPr bwMode="auto">
          <a:xfrm>
            <a:off x="6113064" y="3221244"/>
            <a:ext cx="1361892" cy="766934"/>
          </a:xfrm>
          <a:custGeom>
            <a:avLst/>
            <a:gdLst>
              <a:gd name="connsiteX0" fmla="*/ 616818 w 1317701"/>
              <a:gd name="connsiteY0" fmla="*/ 0 h 1091327"/>
              <a:gd name="connsiteX1" fmla="*/ 636604 w 1317701"/>
              <a:gd name="connsiteY1" fmla="*/ 73844 h 1091327"/>
              <a:gd name="connsiteX2" fmla="*/ 154427 w 1317701"/>
              <a:gd name="connsiteY2" fmla="*/ 203042 h 1091327"/>
              <a:gd name="connsiteX3" fmla="*/ 1207780 w 1317701"/>
              <a:gd name="connsiteY3" fmla="*/ 811196 h 1091327"/>
              <a:gd name="connsiteX4" fmla="*/ 1078581 w 1317701"/>
              <a:gd name="connsiteY4" fmla="*/ 329019 h 1091327"/>
              <a:gd name="connsiteX5" fmla="*/ 1152425 w 1317701"/>
              <a:gd name="connsiteY5" fmla="*/ 309233 h 1091327"/>
              <a:gd name="connsiteX6" fmla="*/ 1317701 w 1317701"/>
              <a:gd name="connsiteY6" fmla="*/ 926050 h 1091327"/>
              <a:gd name="connsiteX7" fmla="*/ 700883 w 1317701"/>
              <a:gd name="connsiteY7" fmla="*/ 1091327 h 1091327"/>
              <a:gd name="connsiteX8" fmla="*/ 681097 w 1317701"/>
              <a:gd name="connsiteY8" fmla="*/ 1017483 h 1091327"/>
              <a:gd name="connsiteX9" fmla="*/ 1163272 w 1317701"/>
              <a:gd name="connsiteY9" fmla="*/ 888284 h 1091327"/>
              <a:gd name="connsiteX10" fmla="*/ 109921 w 1317701"/>
              <a:gd name="connsiteY10" fmla="*/ 280131 h 1091327"/>
              <a:gd name="connsiteX11" fmla="*/ 239119 w 1317701"/>
              <a:gd name="connsiteY11" fmla="*/ 762307 h 1091327"/>
              <a:gd name="connsiteX12" fmla="*/ 165276 w 1317701"/>
              <a:gd name="connsiteY12" fmla="*/ 782094 h 1091327"/>
              <a:gd name="connsiteX13" fmla="*/ 0 w 1317701"/>
              <a:gd name="connsiteY13" fmla="*/ 165275 h 1091327"/>
              <a:gd name="connsiteX14" fmla="*/ 616818 w 1317701"/>
              <a:gd name="connsiteY14" fmla="*/ 0 h 1091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17701" h="1091327">
                <a:moveTo>
                  <a:pt x="616818" y="0"/>
                </a:moveTo>
                <a:lnTo>
                  <a:pt x="636604" y="73844"/>
                </a:lnTo>
                <a:lnTo>
                  <a:pt x="154427" y="203042"/>
                </a:lnTo>
                <a:lnTo>
                  <a:pt x="1207780" y="811196"/>
                </a:lnTo>
                <a:lnTo>
                  <a:pt x="1078581" y="329019"/>
                </a:lnTo>
                <a:lnTo>
                  <a:pt x="1152425" y="309233"/>
                </a:lnTo>
                <a:lnTo>
                  <a:pt x="1317701" y="926050"/>
                </a:lnTo>
                <a:lnTo>
                  <a:pt x="700883" y="1091327"/>
                </a:lnTo>
                <a:lnTo>
                  <a:pt x="681097" y="1017483"/>
                </a:lnTo>
                <a:lnTo>
                  <a:pt x="1163272" y="888284"/>
                </a:lnTo>
                <a:lnTo>
                  <a:pt x="109921" y="280131"/>
                </a:lnTo>
                <a:lnTo>
                  <a:pt x="239119" y="762307"/>
                </a:lnTo>
                <a:lnTo>
                  <a:pt x="165276" y="782094"/>
                </a:lnTo>
                <a:lnTo>
                  <a:pt x="0" y="165275"/>
                </a:lnTo>
                <a:lnTo>
                  <a:pt x="616818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0AE8E274-465E-8854-9853-45D2B27A1305}"/>
              </a:ext>
            </a:extLst>
          </p:cNvPr>
          <p:cNvSpPr/>
          <p:nvPr/>
        </p:nvSpPr>
        <p:spPr bwMode="auto">
          <a:xfrm>
            <a:off x="509570" y="3219605"/>
            <a:ext cx="1385414" cy="725380"/>
          </a:xfrm>
          <a:custGeom>
            <a:avLst/>
            <a:gdLst>
              <a:gd name="connsiteX0" fmla="*/ 607306 w 1340459"/>
              <a:gd name="connsiteY0" fmla="*/ 0 h 1032197"/>
              <a:gd name="connsiteX1" fmla="*/ 503433 w 1340459"/>
              <a:gd name="connsiteY1" fmla="*/ 179914 h 1032197"/>
              <a:gd name="connsiteX2" fmla="*/ 1044772 w 1340459"/>
              <a:gd name="connsiteY2" fmla="*/ 492456 h 1032197"/>
              <a:gd name="connsiteX3" fmla="*/ 1148646 w 1340459"/>
              <a:gd name="connsiteY3" fmla="*/ 312542 h 1032197"/>
              <a:gd name="connsiteX4" fmla="*/ 1340459 w 1340459"/>
              <a:gd name="connsiteY4" fmla="*/ 903055 h 1032197"/>
              <a:gd name="connsiteX5" fmla="*/ 733153 w 1340459"/>
              <a:gd name="connsiteY5" fmla="*/ 1032197 h 1032197"/>
              <a:gd name="connsiteX6" fmla="*/ 837025 w 1340459"/>
              <a:gd name="connsiteY6" fmla="*/ 852283 h 1032197"/>
              <a:gd name="connsiteX7" fmla="*/ 295686 w 1340459"/>
              <a:gd name="connsiteY7" fmla="*/ 539741 h 1032197"/>
              <a:gd name="connsiteX8" fmla="*/ 191813 w 1340459"/>
              <a:gd name="connsiteY8" fmla="*/ 719655 h 1032197"/>
              <a:gd name="connsiteX9" fmla="*/ 0 w 1340459"/>
              <a:gd name="connsiteY9" fmla="*/ 129141 h 1032197"/>
              <a:gd name="connsiteX10" fmla="*/ 607306 w 1340459"/>
              <a:gd name="connsiteY10" fmla="*/ 0 h 1032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40459" h="1032197">
                <a:moveTo>
                  <a:pt x="607306" y="0"/>
                </a:moveTo>
                <a:lnTo>
                  <a:pt x="503433" y="179914"/>
                </a:lnTo>
                <a:lnTo>
                  <a:pt x="1044772" y="492456"/>
                </a:lnTo>
                <a:lnTo>
                  <a:pt x="1148646" y="312542"/>
                </a:lnTo>
                <a:lnTo>
                  <a:pt x="1340459" y="903055"/>
                </a:lnTo>
                <a:lnTo>
                  <a:pt x="733153" y="1032197"/>
                </a:lnTo>
                <a:lnTo>
                  <a:pt x="837025" y="852283"/>
                </a:lnTo>
                <a:lnTo>
                  <a:pt x="295686" y="539741"/>
                </a:lnTo>
                <a:lnTo>
                  <a:pt x="191813" y="719655"/>
                </a:lnTo>
                <a:lnTo>
                  <a:pt x="0" y="129141"/>
                </a:lnTo>
                <a:lnTo>
                  <a:pt x="607306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ED0E0285-A718-EB00-0640-524F254D5B1D}"/>
              </a:ext>
            </a:extLst>
          </p:cNvPr>
          <p:cNvSpPr/>
          <p:nvPr/>
        </p:nvSpPr>
        <p:spPr bwMode="auto">
          <a:xfrm>
            <a:off x="7988152" y="3248980"/>
            <a:ext cx="1385416" cy="693490"/>
          </a:xfrm>
          <a:custGeom>
            <a:avLst/>
            <a:gdLst>
              <a:gd name="connsiteX0" fmla="*/ 390307 w 1340460"/>
              <a:gd name="connsiteY0" fmla="*/ 0 h 986820"/>
              <a:gd name="connsiteX1" fmla="*/ 530474 w 1340460"/>
              <a:gd name="connsiteY1" fmla="*/ 80926 h 986820"/>
              <a:gd name="connsiteX2" fmla="*/ 222500 w 1340460"/>
              <a:gd name="connsiteY2" fmla="*/ 164923 h 986820"/>
              <a:gd name="connsiteX3" fmla="*/ 1178574 w 1340460"/>
              <a:gd name="connsiteY3" fmla="*/ 716912 h 986820"/>
              <a:gd name="connsiteX4" fmla="*/ 1097330 w 1340460"/>
              <a:gd name="connsiteY4" fmla="*/ 408201 h 986820"/>
              <a:gd name="connsiteX5" fmla="*/ 1237497 w 1340460"/>
              <a:gd name="connsiteY5" fmla="*/ 489126 h 986820"/>
              <a:gd name="connsiteX6" fmla="*/ 1340460 w 1340460"/>
              <a:gd name="connsiteY6" fmla="*/ 880368 h 986820"/>
              <a:gd name="connsiteX7" fmla="*/ 950153 w 1340460"/>
              <a:gd name="connsiteY7" fmla="*/ 986820 h 986820"/>
              <a:gd name="connsiteX8" fmla="*/ 809986 w 1340460"/>
              <a:gd name="connsiteY8" fmla="*/ 905895 h 986820"/>
              <a:gd name="connsiteX9" fmla="*/ 1117960 w 1340460"/>
              <a:gd name="connsiteY9" fmla="*/ 821899 h 986820"/>
              <a:gd name="connsiteX10" fmla="*/ 161886 w 1340460"/>
              <a:gd name="connsiteY10" fmla="*/ 269910 h 986820"/>
              <a:gd name="connsiteX11" fmla="*/ 243130 w 1340460"/>
              <a:gd name="connsiteY11" fmla="*/ 578620 h 986820"/>
              <a:gd name="connsiteX12" fmla="*/ 102963 w 1340460"/>
              <a:gd name="connsiteY12" fmla="*/ 497695 h 986820"/>
              <a:gd name="connsiteX13" fmla="*/ 0 w 1340460"/>
              <a:gd name="connsiteY13" fmla="*/ 106453 h 986820"/>
              <a:gd name="connsiteX14" fmla="*/ 390307 w 1340460"/>
              <a:gd name="connsiteY14" fmla="*/ 0 h 98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40460" h="986820">
                <a:moveTo>
                  <a:pt x="390307" y="0"/>
                </a:moveTo>
                <a:lnTo>
                  <a:pt x="530474" y="80926"/>
                </a:lnTo>
                <a:lnTo>
                  <a:pt x="222500" y="164923"/>
                </a:lnTo>
                <a:lnTo>
                  <a:pt x="1178574" y="716912"/>
                </a:lnTo>
                <a:lnTo>
                  <a:pt x="1097330" y="408201"/>
                </a:lnTo>
                <a:lnTo>
                  <a:pt x="1237497" y="489126"/>
                </a:lnTo>
                <a:lnTo>
                  <a:pt x="1340460" y="880368"/>
                </a:lnTo>
                <a:lnTo>
                  <a:pt x="950153" y="986820"/>
                </a:lnTo>
                <a:lnTo>
                  <a:pt x="809986" y="905895"/>
                </a:lnTo>
                <a:lnTo>
                  <a:pt x="1117960" y="821899"/>
                </a:lnTo>
                <a:lnTo>
                  <a:pt x="161886" y="269910"/>
                </a:lnTo>
                <a:lnTo>
                  <a:pt x="243130" y="578620"/>
                </a:lnTo>
                <a:lnTo>
                  <a:pt x="102963" y="497695"/>
                </a:lnTo>
                <a:lnTo>
                  <a:pt x="0" y="106453"/>
                </a:lnTo>
                <a:lnTo>
                  <a:pt x="390307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967181BE-F821-595A-4E06-1629013338AB}"/>
              </a:ext>
            </a:extLst>
          </p:cNvPr>
          <p:cNvSpPr/>
          <p:nvPr/>
        </p:nvSpPr>
        <p:spPr bwMode="auto">
          <a:xfrm>
            <a:off x="4288627" y="3267960"/>
            <a:ext cx="1385412" cy="653418"/>
          </a:xfrm>
          <a:custGeom>
            <a:avLst/>
            <a:gdLst>
              <a:gd name="connsiteX0" fmla="*/ 398639 w 1340458"/>
              <a:gd name="connsiteY0" fmla="*/ 0 h 929798"/>
              <a:gd name="connsiteX1" fmla="*/ 1208639 w 1340458"/>
              <a:gd name="connsiteY1" fmla="*/ 467654 h 929798"/>
              <a:gd name="connsiteX2" fmla="*/ 1340458 w 1340458"/>
              <a:gd name="connsiteY2" fmla="*/ 851857 h 929798"/>
              <a:gd name="connsiteX3" fmla="*/ 941820 w 1340458"/>
              <a:gd name="connsiteY3" fmla="*/ 929798 h 929798"/>
              <a:gd name="connsiteX4" fmla="*/ 131820 w 1340458"/>
              <a:gd name="connsiteY4" fmla="*/ 462145 h 929798"/>
              <a:gd name="connsiteX5" fmla="*/ 0 w 1340458"/>
              <a:gd name="connsiteY5" fmla="*/ 77943 h 929798"/>
              <a:gd name="connsiteX6" fmla="*/ 398639 w 1340458"/>
              <a:gd name="connsiteY6" fmla="*/ 0 h 929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0458" h="929798">
                <a:moveTo>
                  <a:pt x="398639" y="0"/>
                </a:moveTo>
                <a:lnTo>
                  <a:pt x="1208639" y="467654"/>
                </a:lnTo>
                <a:lnTo>
                  <a:pt x="1340458" y="851857"/>
                </a:lnTo>
                <a:lnTo>
                  <a:pt x="941820" y="929798"/>
                </a:lnTo>
                <a:lnTo>
                  <a:pt x="131820" y="462145"/>
                </a:lnTo>
                <a:lnTo>
                  <a:pt x="0" y="77943"/>
                </a:lnTo>
                <a:lnTo>
                  <a:pt x="398639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BA4BD53B-A0DC-A209-EAE8-2DB110A869B3}"/>
              </a:ext>
            </a:extLst>
          </p:cNvPr>
          <p:cNvSpPr/>
          <p:nvPr/>
        </p:nvSpPr>
        <p:spPr bwMode="auto">
          <a:xfrm>
            <a:off x="2332277" y="3341565"/>
            <a:ext cx="1385412" cy="543870"/>
          </a:xfrm>
          <a:custGeom>
            <a:avLst/>
            <a:gdLst>
              <a:gd name="connsiteX0" fmla="*/ 0 w 1340457"/>
              <a:gd name="connsiteY0" fmla="*/ 0 h 773914"/>
              <a:gd name="connsiteX1" fmla="*/ 535447 w 1340457"/>
              <a:gd name="connsiteY1" fmla="*/ 87943 h 773914"/>
              <a:gd name="connsiteX2" fmla="*/ 465229 w 1340457"/>
              <a:gd name="connsiteY2" fmla="*/ 209566 h 773914"/>
              <a:gd name="connsiteX3" fmla="*/ 926354 w 1340457"/>
              <a:gd name="connsiteY3" fmla="*/ 475798 h 773914"/>
              <a:gd name="connsiteX4" fmla="*/ 996574 w 1340457"/>
              <a:gd name="connsiteY4" fmla="*/ 354174 h 773914"/>
              <a:gd name="connsiteX5" fmla="*/ 1340457 w 1340457"/>
              <a:gd name="connsiteY5" fmla="*/ 773914 h 773914"/>
              <a:gd name="connsiteX6" fmla="*/ 805011 w 1340457"/>
              <a:gd name="connsiteY6" fmla="*/ 685971 h 773914"/>
              <a:gd name="connsiteX7" fmla="*/ 875230 w 1340457"/>
              <a:gd name="connsiteY7" fmla="*/ 564348 h 773914"/>
              <a:gd name="connsiteX8" fmla="*/ 414103 w 1340457"/>
              <a:gd name="connsiteY8" fmla="*/ 298117 h 773914"/>
              <a:gd name="connsiteX9" fmla="*/ 343884 w 1340457"/>
              <a:gd name="connsiteY9" fmla="*/ 419740 h 773914"/>
              <a:gd name="connsiteX10" fmla="*/ 0 w 1340457"/>
              <a:gd name="connsiteY10" fmla="*/ 0 h 773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40457" h="773914">
                <a:moveTo>
                  <a:pt x="0" y="0"/>
                </a:moveTo>
                <a:lnTo>
                  <a:pt x="535447" y="87943"/>
                </a:lnTo>
                <a:lnTo>
                  <a:pt x="465229" y="209566"/>
                </a:lnTo>
                <a:lnTo>
                  <a:pt x="926354" y="475798"/>
                </a:lnTo>
                <a:lnTo>
                  <a:pt x="996574" y="354174"/>
                </a:lnTo>
                <a:lnTo>
                  <a:pt x="1340457" y="773914"/>
                </a:lnTo>
                <a:lnTo>
                  <a:pt x="805011" y="685971"/>
                </a:lnTo>
                <a:lnTo>
                  <a:pt x="875230" y="564348"/>
                </a:lnTo>
                <a:lnTo>
                  <a:pt x="414103" y="298117"/>
                </a:lnTo>
                <a:lnTo>
                  <a:pt x="343884" y="419740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B2B9BFD7-4047-1B65-244E-C76EE745DB13}"/>
              </a:ext>
            </a:extLst>
          </p:cNvPr>
          <p:cNvSpPr/>
          <p:nvPr/>
        </p:nvSpPr>
        <p:spPr bwMode="auto">
          <a:xfrm>
            <a:off x="2434203" y="5061138"/>
            <a:ext cx="1131186" cy="769148"/>
          </a:xfrm>
          <a:custGeom>
            <a:avLst/>
            <a:gdLst>
              <a:gd name="connsiteX0" fmla="*/ 0 w 1094481"/>
              <a:gd name="connsiteY0" fmla="*/ 0 h 1094480"/>
              <a:gd name="connsiteX1" fmla="*/ 494442 w 1094481"/>
              <a:gd name="connsiteY1" fmla="*/ 223531 h 1094480"/>
              <a:gd name="connsiteX2" fmla="*/ 395137 w 1094481"/>
              <a:gd name="connsiteY2" fmla="*/ 322836 h 1094480"/>
              <a:gd name="connsiteX3" fmla="*/ 771646 w 1094481"/>
              <a:gd name="connsiteY3" fmla="*/ 699343 h 1094480"/>
              <a:gd name="connsiteX4" fmla="*/ 870950 w 1094481"/>
              <a:gd name="connsiteY4" fmla="*/ 600038 h 1094480"/>
              <a:gd name="connsiteX5" fmla="*/ 1094481 w 1094481"/>
              <a:gd name="connsiteY5" fmla="*/ 1094480 h 1094480"/>
              <a:gd name="connsiteX6" fmla="*/ 600039 w 1094481"/>
              <a:gd name="connsiteY6" fmla="*/ 870949 h 1094480"/>
              <a:gd name="connsiteX7" fmla="*/ 699344 w 1094481"/>
              <a:gd name="connsiteY7" fmla="*/ 771644 h 1094480"/>
              <a:gd name="connsiteX8" fmla="*/ 322836 w 1094481"/>
              <a:gd name="connsiteY8" fmla="*/ 395137 h 1094480"/>
              <a:gd name="connsiteX9" fmla="*/ 223532 w 1094481"/>
              <a:gd name="connsiteY9" fmla="*/ 494442 h 1094480"/>
              <a:gd name="connsiteX10" fmla="*/ 0 w 1094481"/>
              <a:gd name="connsiteY10" fmla="*/ 0 h 109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94481" h="1094480">
                <a:moveTo>
                  <a:pt x="0" y="0"/>
                </a:moveTo>
                <a:lnTo>
                  <a:pt x="494442" y="223531"/>
                </a:lnTo>
                <a:lnTo>
                  <a:pt x="395137" y="322836"/>
                </a:lnTo>
                <a:lnTo>
                  <a:pt x="771646" y="699343"/>
                </a:lnTo>
                <a:lnTo>
                  <a:pt x="870950" y="600038"/>
                </a:lnTo>
                <a:lnTo>
                  <a:pt x="1094481" y="1094480"/>
                </a:lnTo>
                <a:lnTo>
                  <a:pt x="600039" y="870949"/>
                </a:lnTo>
                <a:lnTo>
                  <a:pt x="699344" y="771644"/>
                </a:lnTo>
                <a:lnTo>
                  <a:pt x="322836" y="395137"/>
                </a:lnTo>
                <a:lnTo>
                  <a:pt x="223532" y="494442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8BD9A6BE-AE1B-13DB-F069-F5F87ECC930E}"/>
              </a:ext>
            </a:extLst>
          </p:cNvPr>
          <p:cNvSpPr/>
          <p:nvPr/>
        </p:nvSpPr>
        <p:spPr bwMode="auto">
          <a:xfrm>
            <a:off x="611497" y="5061140"/>
            <a:ext cx="1131186" cy="769148"/>
          </a:xfrm>
          <a:custGeom>
            <a:avLst/>
            <a:gdLst>
              <a:gd name="connsiteX0" fmla="*/ 0 w 1094480"/>
              <a:gd name="connsiteY0" fmla="*/ 0 h 1094480"/>
              <a:gd name="connsiteX1" fmla="*/ 620037 w 1094480"/>
              <a:gd name="connsiteY1" fmla="*/ 32441 h 1094480"/>
              <a:gd name="connsiteX2" fmla="*/ 473138 w 1094480"/>
              <a:gd name="connsiteY2" fmla="*/ 179341 h 1094480"/>
              <a:gd name="connsiteX3" fmla="*/ 915139 w 1094480"/>
              <a:gd name="connsiteY3" fmla="*/ 621342 h 1094480"/>
              <a:gd name="connsiteX4" fmla="*/ 1062039 w 1094480"/>
              <a:gd name="connsiteY4" fmla="*/ 474443 h 1094480"/>
              <a:gd name="connsiteX5" fmla="*/ 1094480 w 1094480"/>
              <a:gd name="connsiteY5" fmla="*/ 1094480 h 1094480"/>
              <a:gd name="connsiteX6" fmla="*/ 474443 w 1094480"/>
              <a:gd name="connsiteY6" fmla="*/ 1062039 h 1094480"/>
              <a:gd name="connsiteX7" fmla="*/ 621342 w 1094480"/>
              <a:gd name="connsiteY7" fmla="*/ 915140 h 1094480"/>
              <a:gd name="connsiteX8" fmla="*/ 179340 w 1094480"/>
              <a:gd name="connsiteY8" fmla="*/ 473139 h 1094480"/>
              <a:gd name="connsiteX9" fmla="*/ 32442 w 1094480"/>
              <a:gd name="connsiteY9" fmla="*/ 620037 h 1094480"/>
              <a:gd name="connsiteX10" fmla="*/ 0 w 1094480"/>
              <a:gd name="connsiteY10" fmla="*/ 0 h 109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94480" h="1094480">
                <a:moveTo>
                  <a:pt x="0" y="0"/>
                </a:moveTo>
                <a:lnTo>
                  <a:pt x="620037" y="32441"/>
                </a:lnTo>
                <a:lnTo>
                  <a:pt x="473138" y="179341"/>
                </a:lnTo>
                <a:lnTo>
                  <a:pt x="915139" y="621342"/>
                </a:lnTo>
                <a:lnTo>
                  <a:pt x="1062039" y="474443"/>
                </a:lnTo>
                <a:lnTo>
                  <a:pt x="1094480" y="1094480"/>
                </a:lnTo>
                <a:lnTo>
                  <a:pt x="474443" y="1062039"/>
                </a:lnTo>
                <a:lnTo>
                  <a:pt x="621342" y="915140"/>
                </a:lnTo>
                <a:lnTo>
                  <a:pt x="179340" y="473139"/>
                </a:lnTo>
                <a:lnTo>
                  <a:pt x="32442" y="620037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A6C7778D-A364-FAE0-B83E-F914D55FCD5E}"/>
              </a:ext>
            </a:extLst>
          </p:cNvPr>
          <p:cNvSpPr/>
          <p:nvPr/>
        </p:nvSpPr>
        <p:spPr bwMode="auto">
          <a:xfrm>
            <a:off x="4390556" y="5061140"/>
            <a:ext cx="1131186" cy="769148"/>
          </a:xfrm>
          <a:custGeom>
            <a:avLst/>
            <a:gdLst>
              <a:gd name="connsiteX0" fmla="*/ 0 w 1094480"/>
              <a:gd name="connsiteY0" fmla="*/ 0 h 1094480"/>
              <a:gd name="connsiteX1" fmla="*/ 405229 w 1094480"/>
              <a:gd name="connsiteY1" fmla="*/ 27890 h 1094480"/>
              <a:gd name="connsiteX2" fmla="*/ 1066591 w 1094480"/>
              <a:gd name="connsiteY2" fmla="*/ 689251 h 1094480"/>
              <a:gd name="connsiteX3" fmla="*/ 1094480 w 1094480"/>
              <a:gd name="connsiteY3" fmla="*/ 1094480 h 1094480"/>
              <a:gd name="connsiteX4" fmla="*/ 689252 w 1094480"/>
              <a:gd name="connsiteY4" fmla="*/ 1066590 h 1094480"/>
              <a:gd name="connsiteX5" fmla="*/ 27890 w 1094480"/>
              <a:gd name="connsiteY5" fmla="*/ 405229 h 1094480"/>
              <a:gd name="connsiteX6" fmla="*/ 0 w 1094480"/>
              <a:gd name="connsiteY6" fmla="*/ 0 h 109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4480" h="1094480">
                <a:moveTo>
                  <a:pt x="0" y="0"/>
                </a:moveTo>
                <a:lnTo>
                  <a:pt x="405229" y="27890"/>
                </a:lnTo>
                <a:lnTo>
                  <a:pt x="1066591" y="689251"/>
                </a:lnTo>
                <a:lnTo>
                  <a:pt x="1094480" y="1094480"/>
                </a:lnTo>
                <a:lnTo>
                  <a:pt x="689252" y="1066590"/>
                </a:lnTo>
                <a:lnTo>
                  <a:pt x="27890" y="405229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DDD8194D-4532-4EC9-CD37-1DD8B5ED0711}"/>
              </a:ext>
            </a:extLst>
          </p:cNvPr>
          <p:cNvSpPr/>
          <p:nvPr/>
        </p:nvSpPr>
        <p:spPr bwMode="auto">
          <a:xfrm>
            <a:off x="8088589" y="5067380"/>
            <a:ext cx="1134918" cy="771690"/>
          </a:xfrm>
          <a:custGeom>
            <a:avLst/>
            <a:gdLst>
              <a:gd name="connsiteX0" fmla="*/ 406365 w 1098093"/>
              <a:gd name="connsiteY0" fmla="*/ 0 h 1098094"/>
              <a:gd name="connsiteX1" fmla="*/ 520811 w 1098093"/>
              <a:gd name="connsiteY1" fmla="*/ 114446 h 1098094"/>
              <a:gd name="connsiteX2" fmla="*/ 201591 w 1098093"/>
              <a:gd name="connsiteY2" fmla="*/ 115871 h 1098094"/>
              <a:gd name="connsiteX3" fmla="*/ 982222 w 1098093"/>
              <a:gd name="connsiteY3" fmla="*/ 896502 h 1098094"/>
              <a:gd name="connsiteX4" fmla="*/ 983647 w 1098093"/>
              <a:gd name="connsiteY4" fmla="*/ 577282 h 1098094"/>
              <a:gd name="connsiteX5" fmla="*/ 1098093 w 1098093"/>
              <a:gd name="connsiteY5" fmla="*/ 691728 h 1098094"/>
              <a:gd name="connsiteX6" fmla="*/ 1096287 w 1098093"/>
              <a:gd name="connsiteY6" fmla="*/ 1096288 h 1098094"/>
              <a:gd name="connsiteX7" fmla="*/ 691727 w 1098093"/>
              <a:gd name="connsiteY7" fmla="*/ 1098094 h 1098094"/>
              <a:gd name="connsiteX8" fmla="*/ 577281 w 1098093"/>
              <a:gd name="connsiteY8" fmla="*/ 983648 h 1098094"/>
              <a:gd name="connsiteX9" fmla="*/ 896501 w 1098093"/>
              <a:gd name="connsiteY9" fmla="*/ 982224 h 1098094"/>
              <a:gd name="connsiteX10" fmla="*/ 115870 w 1098093"/>
              <a:gd name="connsiteY10" fmla="*/ 201593 h 1098094"/>
              <a:gd name="connsiteX11" fmla="*/ 114445 w 1098093"/>
              <a:gd name="connsiteY11" fmla="*/ 520812 h 1098094"/>
              <a:gd name="connsiteX12" fmla="*/ 0 w 1098093"/>
              <a:gd name="connsiteY12" fmla="*/ 406366 h 1098094"/>
              <a:gd name="connsiteX13" fmla="*/ 1806 w 1098093"/>
              <a:gd name="connsiteY13" fmla="*/ 1806 h 1098094"/>
              <a:gd name="connsiteX14" fmla="*/ 406365 w 1098093"/>
              <a:gd name="connsiteY14" fmla="*/ 0 h 109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98093" h="1098094">
                <a:moveTo>
                  <a:pt x="406365" y="0"/>
                </a:moveTo>
                <a:lnTo>
                  <a:pt x="520811" y="114446"/>
                </a:lnTo>
                <a:lnTo>
                  <a:pt x="201591" y="115871"/>
                </a:lnTo>
                <a:lnTo>
                  <a:pt x="982222" y="896502"/>
                </a:lnTo>
                <a:lnTo>
                  <a:pt x="983647" y="577282"/>
                </a:lnTo>
                <a:lnTo>
                  <a:pt x="1098093" y="691728"/>
                </a:lnTo>
                <a:lnTo>
                  <a:pt x="1096287" y="1096288"/>
                </a:lnTo>
                <a:lnTo>
                  <a:pt x="691727" y="1098094"/>
                </a:lnTo>
                <a:lnTo>
                  <a:pt x="577281" y="983648"/>
                </a:lnTo>
                <a:lnTo>
                  <a:pt x="896501" y="982224"/>
                </a:lnTo>
                <a:lnTo>
                  <a:pt x="115870" y="201593"/>
                </a:lnTo>
                <a:lnTo>
                  <a:pt x="114445" y="520812"/>
                </a:lnTo>
                <a:lnTo>
                  <a:pt x="0" y="406366"/>
                </a:lnTo>
                <a:lnTo>
                  <a:pt x="1806" y="1806"/>
                </a:lnTo>
                <a:lnTo>
                  <a:pt x="406365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F559DF85-0524-6A2C-ACD6-D01D6580C152}"/>
              </a:ext>
            </a:extLst>
          </p:cNvPr>
          <p:cNvSpPr/>
          <p:nvPr/>
        </p:nvSpPr>
        <p:spPr bwMode="auto">
          <a:xfrm>
            <a:off x="6213262" y="5099473"/>
            <a:ext cx="1111982" cy="756092"/>
          </a:xfrm>
          <a:custGeom>
            <a:avLst/>
            <a:gdLst>
              <a:gd name="connsiteX0" fmla="*/ 0 w 1075899"/>
              <a:gd name="connsiteY0" fmla="*/ 0 h 1075898"/>
              <a:gd name="connsiteX1" fmla="*/ 638577 w 1075899"/>
              <a:gd name="connsiteY1" fmla="*/ 0 h 1075898"/>
              <a:gd name="connsiteX2" fmla="*/ 638577 w 1075899"/>
              <a:gd name="connsiteY2" fmla="*/ 76448 h 1075898"/>
              <a:gd name="connsiteX3" fmla="*/ 139391 w 1075899"/>
              <a:gd name="connsiteY3" fmla="*/ 76448 h 1075898"/>
              <a:gd name="connsiteX4" fmla="*/ 999450 w 1075899"/>
              <a:gd name="connsiteY4" fmla="*/ 936508 h 1075898"/>
              <a:gd name="connsiteX5" fmla="*/ 999450 w 1075899"/>
              <a:gd name="connsiteY5" fmla="*/ 437321 h 1075898"/>
              <a:gd name="connsiteX6" fmla="*/ 1075898 w 1075899"/>
              <a:gd name="connsiteY6" fmla="*/ 437321 h 1075898"/>
              <a:gd name="connsiteX7" fmla="*/ 1075899 w 1075899"/>
              <a:gd name="connsiteY7" fmla="*/ 1075898 h 1075898"/>
              <a:gd name="connsiteX8" fmla="*/ 437322 w 1075899"/>
              <a:gd name="connsiteY8" fmla="*/ 1075898 h 1075898"/>
              <a:gd name="connsiteX9" fmla="*/ 437322 w 1075899"/>
              <a:gd name="connsiteY9" fmla="*/ 999450 h 1075898"/>
              <a:gd name="connsiteX10" fmla="*/ 936507 w 1075899"/>
              <a:gd name="connsiteY10" fmla="*/ 999449 h 1075898"/>
              <a:gd name="connsiteX11" fmla="*/ 76449 w 1075899"/>
              <a:gd name="connsiteY11" fmla="*/ 139392 h 1075898"/>
              <a:gd name="connsiteX12" fmla="*/ 76449 w 1075899"/>
              <a:gd name="connsiteY12" fmla="*/ 638577 h 1075898"/>
              <a:gd name="connsiteX13" fmla="*/ 0 w 1075899"/>
              <a:gd name="connsiteY13" fmla="*/ 638577 h 1075898"/>
              <a:gd name="connsiteX14" fmla="*/ 0 w 1075899"/>
              <a:gd name="connsiteY14" fmla="*/ 0 h 1075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75899" h="1075898">
                <a:moveTo>
                  <a:pt x="0" y="0"/>
                </a:moveTo>
                <a:lnTo>
                  <a:pt x="638577" y="0"/>
                </a:lnTo>
                <a:lnTo>
                  <a:pt x="638577" y="76448"/>
                </a:lnTo>
                <a:lnTo>
                  <a:pt x="139391" y="76448"/>
                </a:lnTo>
                <a:lnTo>
                  <a:pt x="999450" y="936508"/>
                </a:lnTo>
                <a:lnTo>
                  <a:pt x="999450" y="437321"/>
                </a:lnTo>
                <a:lnTo>
                  <a:pt x="1075898" y="437321"/>
                </a:lnTo>
                <a:lnTo>
                  <a:pt x="1075899" y="1075898"/>
                </a:lnTo>
                <a:lnTo>
                  <a:pt x="437322" y="1075898"/>
                </a:lnTo>
                <a:lnTo>
                  <a:pt x="437322" y="999450"/>
                </a:lnTo>
                <a:lnTo>
                  <a:pt x="936507" y="999449"/>
                </a:lnTo>
                <a:lnTo>
                  <a:pt x="76449" y="139392"/>
                </a:lnTo>
                <a:lnTo>
                  <a:pt x="76449" y="638577"/>
                </a:lnTo>
                <a:lnTo>
                  <a:pt x="0" y="638577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46620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双方向斜め矢印</a:t>
            </a: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A4CF2786-C5C6-FF93-6E68-D1B8D44EB517}"/>
              </a:ext>
            </a:extLst>
          </p:cNvPr>
          <p:cNvSpPr/>
          <p:nvPr/>
        </p:nvSpPr>
        <p:spPr bwMode="auto">
          <a:xfrm>
            <a:off x="6369861" y="903310"/>
            <a:ext cx="879424" cy="1368310"/>
          </a:xfrm>
          <a:custGeom>
            <a:avLst/>
            <a:gdLst>
              <a:gd name="connsiteX0" fmla="*/ 553024 w 1469705"/>
              <a:gd name="connsiteY0" fmla="*/ 0 h 1032385"/>
              <a:gd name="connsiteX1" fmla="*/ 591248 w 1469705"/>
              <a:gd name="connsiteY1" fmla="*/ 66206 h 1032385"/>
              <a:gd name="connsiteX2" fmla="*/ 158940 w 1469705"/>
              <a:gd name="connsiteY2" fmla="*/ 315800 h 1032385"/>
              <a:gd name="connsiteX3" fmla="*/ 1333803 w 1469705"/>
              <a:gd name="connsiteY3" fmla="*/ 630604 h 1032385"/>
              <a:gd name="connsiteX4" fmla="*/ 1084210 w 1469705"/>
              <a:gd name="connsiteY4" fmla="*/ 198295 h 1032385"/>
              <a:gd name="connsiteX5" fmla="*/ 1150416 w 1469705"/>
              <a:gd name="connsiteY5" fmla="*/ 160071 h 1032385"/>
              <a:gd name="connsiteX6" fmla="*/ 1469705 w 1469705"/>
              <a:gd name="connsiteY6" fmla="*/ 713096 h 1032385"/>
              <a:gd name="connsiteX7" fmla="*/ 916681 w 1469705"/>
              <a:gd name="connsiteY7" fmla="*/ 1032385 h 1032385"/>
              <a:gd name="connsiteX8" fmla="*/ 878456 w 1469705"/>
              <a:gd name="connsiteY8" fmla="*/ 966177 h 1032385"/>
              <a:gd name="connsiteX9" fmla="*/ 1310763 w 1469705"/>
              <a:gd name="connsiteY9" fmla="*/ 716584 h 1032385"/>
              <a:gd name="connsiteX10" fmla="*/ 135903 w 1469705"/>
              <a:gd name="connsiteY10" fmla="*/ 401781 h 1032385"/>
              <a:gd name="connsiteX11" fmla="*/ 385495 w 1469705"/>
              <a:gd name="connsiteY11" fmla="*/ 834089 h 1032385"/>
              <a:gd name="connsiteX12" fmla="*/ 319288 w 1469705"/>
              <a:gd name="connsiteY12" fmla="*/ 872314 h 1032385"/>
              <a:gd name="connsiteX13" fmla="*/ 0 w 1469705"/>
              <a:gd name="connsiteY13" fmla="*/ 319289 h 1032385"/>
              <a:gd name="connsiteX14" fmla="*/ 553024 w 1469705"/>
              <a:gd name="connsiteY14" fmla="*/ 0 h 103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69705" h="1032385">
                <a:moveTo>
                  <a:pt x="553024" y="0"/>
                </a:moveTo>
                <a:lnTo>
                  <a:pt x="591248" y="66206"/>
                </a:lnTo>
                <a:lnTo>
                  <a:pt x="158940" y="315800"/>
                </a:lnTo>
                <a:lnTo>
                  <a:pt x="1333803" y="630604"/>
                </a:lnTo>
                <a:lnTo>
                  <a:pt x="1084210" y="198295"/>
                </a:lnTo>
                <a:lnTo>
                  <a:pt x="1150416" y="160071"/>
                </a:lnTo>
                <a:lnTo>
                  <a:pt x="1469705" y="713096"/>
                </a:lnTo>
                <a:lnTo>
                  <a:pt x="916681" y="1032385"/>
                </a:lnTo>
                <a:lnTo>
                  <a:pt x="878456" y="966177"/>
                </a:lnTo>
                <a:lnTo>
                  <a:pt x="1310763" y="716584"/>
                </a:lnTo>
                <a:lnTo>
                  <a:pt x="135903" y="401781"/>
                </a:lnTo>
                <a:lnTo>
                  <a:pt x="385495" y="834089"/>
                </a:lnTo>
                <a:lnTo>
                  <a:pt x="319288" y="872314"/>
                </a:lnTo>
                <a:lnTo>
                  <a:pt x="0" y="319289"/>
                </a:lnTo>
                <a:lnTo>
                  <a:pt x="553024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8A21057-ACCF-BD06-6DC7-9837CAB6EE27}"/>
              </a:ext>
            </a:extLst>
          </p:cNvPr>
          <p:cNvSpPr/>
          <p:nvPr/>
        </p:nvSpPr>
        <p:spPr bwMode="auto">
          <a:xfrm>
            <a:off x="770804" y="926975"/>
            <a:ext cx="894614" cy="1278276"/>
          </a:xfrm>
          <a:custGeom>
            <a:avLst/>
            <a:gdLst>
              <a:gd name="connsiteX0" fmla="*/ 553188 w 1495089"/>
              <a:gd name="connsiteY0" fmla="*/ 0 h 964456"/>
              <a:gd name="connsiteX1" fmla="*/ 499418 w 1495089"/>
              <a:gd name="connsiteY1" fmla="*/ 200669 h 964456"/>
              <a:gd name="connsiteX2" fmla="*/ 1103204 w 1495089"/>
              <a:gd name="connsiteY2" fmla="*/ 362453 h 964456"/>
              <a:gd name="connsiteX3" fmla="*/ 1156973 w 1495089"/>
              <a:gd name="connsiteY3" fmla="*/ 161785 h 964456"/>
              <a:gd name="connsiteX4" fmla="*/ 1495089 w 1495089"/>
              <a:gd name="connsiteY4" fmla="*/ 682533 h 964456"/>
              <a:gd name="connsiteX5" fmla="*/ 941898 w 1495089"/>
              <a:gd name="connsiteY5" fmla="*/ 964456 h 964456"/>
              <a:gd name="connsiteX6" fmla="*/ 995667 w 1495089"/>
              <a:gd name="connsiteY6" fmla="*/ 763789 h 964456"/>
              <a:gd name="connsiteX7" fmla="*/ 391882 w 1495089"/>
              <a:gd name="connsiteY7" fmla="*/ 602004 h 964456"/>
              <a:gd name="connsiteX8" fmla="*/ 338113 w 1495089"/>
              <a:gd name="connsiteY8" fmla="*/ 802673 h 964456"/>
              <a:gd name="connsiteX9" fmla="*/ 0 w 1495089"/>
              <a:gd name="connsiteY9" fmla="*/ 281924 h 964456"/>
              <a:gd name="connsiteX10" fmla="*/ 553188 w 1495089"/>
              <a:gd name="connsiteY10" fmla="*/ 0 h 964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95089" h="964456">
                <a:moveTo>
                  <a:pt x="553188" y="0"/>
                </a:moveTo>
                <a:lnTo>
                  <a:pt x="499418" y="200669"/>
                </a:lnTo>
                <a:lnTo>
                  <a:pt x="1103204" y="362453"/>
                </a:lnTo>
                <a:lnTo>
                  <a:pt x="1156973" y="161785"/>
                </a:lnTo>
                <a:lnTo>
                  <a:pt x="1495089" y="682533"/>
                </a:lnTo>
                <a:lnTo>
                  <a:pt x="941898" y="964456"/>
                </a:lnTo>
                <a:lnTo>
                  <a:pt x="995667" y="763789"/>
                </a:lnTo>
                <a:lnTo>
                  <a:pt x="391882" y="602004"/>
                </a:lnTo>
                <a:lnTo>
                  <a:pt x="338113" y="802673"/>
                </a:lnTo>
                <a:lnTo>
                  <a:pt x="0" y="281924"/>
                </a:lnTo>
                <a:lnTo>
                  <a:pt x="553188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6B097C26-55CA-576E-F6A5-8864BA1944CF}"/>
              </a:ext>
            </a:extLst>
          </p:cNvPr>
          <p:cNvSpPr/>
          <p:nvPr/>
        </p:nvSpPr>
        <p:spPr bwMode="auto">
          <a:xfrm>
            <a:off x="8249386" y="1057275"/>
            <a:ext cx="894614" cy="1071308"/>
          </a:xfrm>
          <a:custGeom>
            <a:avLst/>
            <a:gdLst>
              <a:gd name="connsiteX0" fmla="*/ 349456 w 1495088"/>
              <a:gd name="connsiteY0" fmla="*/ 0 h 808298"/>
              <a:gd name="connsiteX1" fmla="*/ 505791 w 1495088"/>
              <a:gd name="connsiteY1" fmla="*/ 41890 h 808298"/>
              <a:gd name="connsiteX2" fmla="*/ 230051 w 1495088"/>
              <a:gd name="connsiteY2" fmla="*/ 202736 h 808298"/>
              <a:gd name="connsiteX3" fmla="*/ 1296413 w 1495088"/>
              <a:gd name="connsiteY3" fmla="*/ 488466 h 808298"/>
              <a:gd name="connsiteX4" fmla="*/ 1138037 w 1495088"/>
              <a:gd name="connsiteY4" fmla="*/ 211301 h 808298"/>
              <a:gd name="connsiteX5" fmla="*/ 1294373 w 1495088"/>
              <a:gd name="connsiteY5" fmla="*/ 253191 h 808298"/>
              <a:gd name="connsiteX6" fmla="*/ 1495088 w 1495088"/>
              <a:gd name="connsiteY6" fmla="*/ 604453 h 808298"/>
              <a:gd name="connsiteX7" fmla="*/ 1145632 w 1495088"/>
              <a:gd name="connsiteY7" fmla="*/ 808298 h 808298"/>
              <a:gd name="connsiteX8" fmla="*/ 989297 w 1495088"/>
              <a:gd name="connsiteY8" fmla="*/ 766408 h 808298"/>
              <a:gd name="connsiteX9" fmla="*/ 1265037 w 1495088"/>
              <a:gd name="connsiteY9" fmla="*/ 605564 h 808298"/>
              <a:gd name="connsiteX10" fmla="*/ 198676 w 1495088"/>
              <a:gd name="connsiteY10" fmla="*/ 319833 h 808298"/>
              <a:gd name="connsiteX11" fmla="*/ 357051 w 1495088"/>
              <a:gd name="connsiteY11" fmla="*/ 596998 h 808298"/>
              <a:gd name="connsiteX12" fmla="*/ 200716 w 1495088"/>
              <a:gd name="connsiteY12" fmla="*/ 555108 h 808298"/>
              <a:gd name="connsiteX13" fmla="*/ 0 w 1495088"/>
              <a:gd name="connsiteY13" fmla="*/ 203845 h 808298"/>
              <a:gd name="connsiteX14" fmla="*/ 349456 w 1495088"/>
              <a:gd name="connsiteY14" fmla="*/ 0 h 808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95088" h="808298">
                <a:moveTo>
                  <a:pt x="349456" y="0"/>
                </a:moveTo>
                <a:lnTo>
                  <a:pt x="505791" y="41890"/>
                </a:lnTo>
                <a:lnTo>
                  <a:pt x="230051" y="202736"/>
                </a:lnTo>
                <a:lnTo>
                  <a:pt x="1296413" y="488466"/>
                </a:lnTo>
                <a:lnTo>
                  <a:pt x="1138037" y="211301"/>
                </a:lnTo>
                <a:lnTo>
                  <a:pt x="1294373" y="253191"/>
                </a:lnTo>
                <a:lnTo>
                  <a:pt x="1495088" y="604453"/>
                </a:lnTo>
                <a:lnTo>
                  <a:pt x="1145632" y="808298"/>
                </a:lnTo>
                <a:lnTo>
                  <a:pt x="989297" y="766408"/>
                </a:lnTo>
                <a:lnTo>
                  <a:pt x="1265037" y="605564"/>
                </a:lnTo>
                <a:lnTo>
                  <a:pt x="198676" y="319833"/>
                </a:lnTo>
                <a:lnTo>
                  <a:pt x="357051" y="596998"/>
                </a:lnTo>
                <a:lnTo>
                  <a:pt x="200716" y="555108"/>
                </a:lnTo>
                <a:lnTo>
                  <a:pt x="0" y="203845"/>
                </a:lnTo>
                <a:lnTo>
                  <a:pt x="349456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08B80E17-1857-40F3-2F11-5B25931390FD}"/>
              </a:ext>
            </a:extLst>
          </p:cNvPr>
          <p:cNvSpPr/>
          <p:nvPr/>
        </p:nvSpPr>
        <p:spPr bwMode="auto">
          <a:xfrm>
            <a:off x="4502629" y="1089108"/>
            <a:ext cx="894612" cy="1004020"/>
          </a:xfrm>
          <a:custGeom>
            <a:avLst/>
            <a:gdLst>
              <a:gd name="connsiteX0" fmla="*/ 364882 w 1495087"/>
              <a:gd name="connsiteY0" fmla="*/ 0 h 757531"/>
              <a:gd name="connsiteX1" fmla="*/ 1268320 w 1495087"/>
              <a:gd name="connsiteY1" fmla="*/ 242074 h 757531"/>
              <a:gd name="connsiteX2" fmla="*/ 1495087 w 1495087"/>
              <a:gd name="connsiteY2" fmla="*/ 579070 h 757531"/>
              <a:gd name="connsiteX3" fmla="*/ 1130204 w 1495087"/>
              <a:gd name="connsiteY3" fmla="*/ 757531 h 757531"/>
              <a:gd name="connsiteX4" fmla="*/ 226767 w 1495087"/>
              <a:gd name="connsiteY4" fmla="*/ 515455 h 757531"/>
              <a:gd name="connsiteX5" fmla="*/ 0 w 1495087"/>
              <a:gd name="connsiteY5" fmla="*/ 178462 h 757531"/>
              <a:gd name="connsiteX6" fmla="*/ 364882 w 1495087"/>
              <a:gd name="connsiteY6" fmla="*/ 0 h 757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95087" h="757531">
                <a:moveTo>
                  <a:pt x="364882" y="0"/>
                </a:moveTo>
                <a:lnTo>
                  <a:pt x="1268320" y="242074"/>
                </a:lnTo>
                <a:lnTo>
                  <a:pt x="1495087" y="579070"/>
                </a:lnTo>
                <a:lnTo>
                  <a:pt x="1130204" y="757531"/>
                </a:lnTo>
                <a:lnTo>
                  <a:pt x="226767" y="515455"/>
                </a:lnTo>
                <a:lnTo>
                  <a:pt x="0" y="178462"/>
                </a:lnTo>
                <a:lnTo>
                  <a:pt x="364882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E62EC300-85F5-87CC-DAAB-B7E467A5D1E5}"/>
              </a:ext>
            </a:extLst>
          </p:cNvPr>
          <p:cNvSpPr/>
          <p:nvPr/>
        </p:nvSpPr>
        <p:spPr bwMode="auto">
          <a:xfrm>
            <a:off x="2593509" y="1284711"/>
            <a:ext cx="894612" cy="673140"/>
          </a:xfrm>
          <a:custGeom>
            <a:avLst/>
            <a:gdLst>
              <a:gd name="connsiteX0" fmla="*/ 539963 w 1495086"/>
              <a:gd name="connsiteY0" fmla="*/ 0 h 507883"/>
              <a:gd name="connsiteX1" fmla="*/ 503616 w 1495086"/>
              <a:gd name="connsiteY1" fmla="*/ 135653 h 507883"/>
              <a:gd name="connsiteX2" fmla="*/ 1017935 w 1495086"/>
              <a:gd name="connsiteY2" fmla="*/ 273464 h 507883"/>
              <a:gd name="connsiteX3" fmla="*/ 1054282 w 1495086"/>
              <a:gd name="connsiteY3" fmla="*/ 137811 h 507883"/>
              <a:gd name="connsiteX4" fmla="*/ 1495086 w 1495086"/>
              <a:gd name="connsiteY4" fmla="*/ 454245 h 507883"/>
              <a:gd name="connsiteX5" fmla="*/ 955122 w 1495086"/>
              <a:gd name="connsiteY5" fmla="*/ 507883 h 507883"/>
              <a:gd name="connsiteX6" fmla="*/ 991471 w 1495086"/>
              <a:gd name="connsiteY6" fmla="*/ 372230 h 507883"/>
              <a:gd name="connsiteX7" fmla="*/ 477152 w 1495086"/>
              <a:gd name="connsiteY7" fmla="*/ 234418 h 507883"/>
              <a:gd name="connsiteX8" fmla="*/ 440803 w 1495086"/>
              <a:gd name="connsiteY8" fmla="*/ 370071 h 507883"/>
              <a:gd name="connsiteX9" fmla="*/ 0 w 1495086"/>
              <a:gd name="connsiteY9" fmla="*/ 53637 h 507883"/>
              <a:gd name="connsiteX10" fmla="*/ 539963 w 1495086"/>
              <a:gd name="connsiteY10" fmla="*/ 0 h 507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95086" h="507883">
                <a:moveTo>
                  <a:pt x="539963" y="0"/>
                </a:moveTo>
                <a:lnTo>
                  <a:pt x="503616" y="135653"/>
                </a:lnTo>
                <a:lnTo>
                  <a:pt x="1017935" y="273464"/>
                </a:lnTo>
                <a:lnTo>
                  <a:pt x="1054282" y="137811"/>
                </a:lnTo>
                <a:lnTo>
                  <a:pt x="1495086" y="454245"/>
                </a:lnTo>
                <a:lnTo>
                  <a:pt x="955122" y="507883"/>
                </a:lnTo>
                <a:lnTo>
                  <a:pt x="991471" y="372230"/>
                </a:lnTo>
                <a:lnTo>
                  <a:pt x="477152" y="234418"/>
                </a:lnTo>
                <a:lnTo>
                  <a:pt x="440803" y="370071"/>
                </a:lnTo>
                <a:lnTo>
                  <a:pt x="0" y="53637"/>
                </a:lnTo>
                <a:lnTo>
                  <a:pt x="539963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49BF4701-C675-7BB7-4F09-1A680F867967}"/>
              </a:ext>
            </a:extLst>
          </p:cNvPr>
          <p:cNvSpPr/>
          <p:nvPr/>
        </p:nvSpPr>
        <p:spPr bwMode="auto">
          <a:xfrm>
            <a:off x="6399774" y="2822552"/>
            <a:ext cx="788472" cy="1446432"/>
          </a:xfrm>
          <a:custGeom>
            <a:avLst/>
            <a:gdLst>
              <a:gd name="connsiteX0" fmla="*/ 616818 w 1317701"/>
              <a:gd name="connsiteY0" fmla="*/ 0 h 1091327"/>
              <a:gd name="connsiteX1" fmla="*/ 636604 w 1317701"/>
              <a:gd name="connsiteY1" fmla="*/ 73844 h 1091327"/>
              <a:gd name="connsiteX2" fmla="*/ 154427 w 1317701"/>
              <a:gd name="connsiteY2" fmla="*/ 203042 h 1091327"/>
              <a:gd name="connsiteX3" fmla="*/ 1207780 w 1317701"/>
              <a:gd name="connsiteY3" fmla="*/ 811196 h 1091327"/>
              <a:gd name="connsiteX4" fmla="*/ 1078581 w 1317701"/>
              <a:gd name="connsiteY4" fmla="*/ 329019 h 1091327"/>
              <a:gd name="connsiteX5" fmla="*/ 1152425 w 1317701"/>
              <a:gd name="connsiteY5" fmla="*/ 309233 h 1091327"/>
              <a:gd name="connsiteX6" fmla="*/ 1317701 w 1317701"/>
              <a:gd name="connsiteY6" fmla="*/ 926050 h 1091327"/>
              <a:gd name="connsiteX7" fmla="*/ 700883 w 1317701"/>
              <a:gd name="connsiteY7" fmla="*/ 1091327 h 1091327"/>
              <a:gd name="connsiteX8" fmla="*/ 681097 w 1317701"/>
              <a:gd name="connsiteY8" fmla="*/ 1017483 h 1091327"/>
              <a:gd name="connsiteX9" fmla="*/ 1163272 w 1317701"/>
              <a:gd name="connsiteY9" fmla="*/ 888284 h 1091327"/>
              <a:gd name="connsiteX10" fmla="*/ 109921 w 1317701"/>
              <a:gd name="connsiteY10" fmla="*/ 280131 h 1091327"/>
              <a:gd name="connsiteX11" fmla="*/ 239119 w 1317701"/>
              <a:gd name="connsiteY11" fmla="*/ 762307 h 1091327"/>
              <a:gd name="connsiteX12" fmla="*/ 165276 w 1317701"/>
              <a:gd name="connsiteY12" fmla="*/ 782094 h 1091327"/>
              <a:gd name="connsiteX13" fmla="*/ 0 w 1317701"/>
              <a:gd name="connsiteY13" fmla="*/ 165275 h 1091327"/>
              <a:gd name="connsiteX14" fmla="*/ 616818 w 1317701"/>
              <a:gd name="connsiteY14" fmla="*/ 0 h 1091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17701" h="1091327">
                <a:moveTo>
                  <a:pt x="616818" y="0"/>
                </a:moveTo>
                <a:lnTo>
                  <a:pt x="636604" y="73844"/>
                </a:lnTo>
                <a:lnTo>
                  <a:pt x="154427" y="203042"/>
                </a:lnTo>
                <a:lnTo>
                  <a:pt x="1207780" y="811196"/>
                </a:lnTo>
                <a:lnTo>
                  <a:pt x="1078581" y="329019"/>
                </a:lnTo>
                <a:lnTo>
                  <a:pt x="1152425" y="309233"/>
                </a:lnTo>
                <a:lnTo>
                  <a:pt x="1317701" y="926050"/>
                </a:lnTo>
                <a:lnTo>
                  <a:pt x="700883" y="1091327"/>
                </a:lnTo>
                <a:lnTo>
                  <a:pt x="681097" y="1017483"/>
                </a:lnTo>
                <a:lnTo>
                  <a:pt x="1163272" y="888284"/>
                </a:lnTo>
                <a:lnTo>
                  <a:pt x="109921" y="280131"/>
                </a:lnTo>
                <a:lnTo>
                  <a:pt x="239119" y="762307"/>
                </a:lnTo>
                <a:lnTo>
                  <a:pt x="165276" y="782094"/>
                </a:lnTo>
                <a:lnTo>
                  <a:pt x="0" y="165275"/>
                </a:lnTo>
                <a:lnTo>
                  <a:pt x="616818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391B2F13-6E88-A4A3-7253-E65B5F51C458}"/>
              </a:ext>
            </a:extLst>
          </p:cNvPr>
          <p:cNvSpPr/>
          <p:nvPr/>
        </p:nvSpPr>
        <p:spPr bwMode="auto">
          <a:xfrm>
            <a:off x="801232" y="2839321"/>
            <a:ext cx="802090" cy="1368062"/>
          </a:xfrm>
          <a:custGeom>
            <a:avLst/>
            <a:gdLst>
              <a:gd name="connsiteX0" fmla="*/ 607306 w 1340459"/>
              <a:gd name="connsiteY0" fmla="*/ 0 h 1032197"/>
              <a:gd name="connsiteX1" fmla="*/ 503433 w 1340459"/>
              <a:gd name="connsiteY1" fmla="*/ 179914 h 1032197"/>
              <a:gd name="connsiteX2" fmla="*/ 1044772 w 1340459"/>
              <a:gd name="connsiteY2" fmla="*/ 492456 h 1032197"/>
              <a:gd name="connsiteX3" fmla="*/ 1148646 w 1340459"/>
              <a:gd name="connsiteY3" fmla="*/ 312542 h 1032197"/>
              <a:gd name="connsiteX4" fmla="*/ 1340459 w 1340459"/>
              <a:gd name="connsiteY4" fmla="*/ 903055 h 1032197"/>
              <a:gd name="connsiteX5" fmla="*/ 733153 w 1340459"/>
              <a:gd name="connsiteY5" fmla="*/ 1032197 h 1032197"/>
              <a:gd name="connsiteX6" fmla="*/ 837025 w 1340459"/>
              <a:gd name="connsiteY6" fmla="*/ 852283 h 1032197"/>
              <a:gd name="connsiteX7" fmla="*/ 295686 w 1340459"/>
              <a:gd name="connsiteY7" fmla="*/ 539741 h 1032197"/>
              <a:gd name="connsiteX8" fmla="*/ 191813 w 1340459"/>
              <a:gd name="connsiteY8" fmla="*/ 719655 h 1032197"/>
              <a:gd name="connsiteX9" fmla="*/ 0 w 1340459"/>
              <a:gd name="connsiteY9" fmla="*/ 129141 h 1032197"/>
              <a:gd name="connsiteX10" fmla="*/ 607306 w 1340459"/>
              <a:gd name="connsiteY10" fmla="*/ 0 h 1032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40459" h="1032197">
                <a:moveTo>
                  <a:pt x="607306" y="0"/>
                </a:moveTo>
                <a:lnTo>
                  <a:pt x="503433" y="179914"/>
                </a:lnTo>
                <a:lnTo>
                  <a:pt x="1044772" y="492456"/>
                </a:lnTo>
                <a:lnTo>
                  <a:pt x="1148646" y="312542"/>
                </a:lnTo>
                <a:lnTo>
                  <a:pt x="1340459" y="903055"/>
                </a:lnTo>
                <a:lnTo>
                  <a:pt x="733153" y="1032197"/>
                </a:lnTo>
                <a:lnTo>
                  <a:pt x="837025" y="852283"/>
                </a:lnTo>
                <a:lnTo>
                  <a:pt x="295686" y="539741"/>
                </a:lnTo>
                <a:lnTo>
                  <a:pt x="191813" y="719655"/>
                </a:lnTo>
                <a:lnTo>
                  <a:pt x="0" y="129141"/>
                </a:lnTo>
                <a:lnTo>
                  <a:pt x="607306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580E8751-CF4C-7236-0083-BE6B5B8D0185}"/>
              </a:ext>
            </a:extLst>
          </p:cNvPr>
          <p:cNvSpPr/>
          <p:nvPr/>
        </p:nvSpPr>
        <p:spPr bwMode="auto">
          <a:xfrm>
            <a:off x="8279815" y="2882823"/>
            <a:ext cx="802090" cy="1307918"/>
          </a:xfrm>
          <a:custGeom>
            <a:avLst/>
            <a:gdLst>
              <a:gd name="connsiteX0" fmla="*/ 390307 w 1340460"/>
              <a:gd name="connsiteY0" fmla="*/ 0 h 986820"/>
              <a:gd name="connsiteX1" fmla="*/ 530474 w 1340460"/>
              <a:gd name="connsiteY1" fmla="*/ 80926 h 986820"/>
              <a:gd name="connsiteX2" fmla="*/ 222500 w 1340460"/>
              <a:gd name="connsiteY2" fmla="*/ 164923 h 986820"/>
              <a:gd name="connsiteX3" fmla="*/ 1178574 w 1340460"/>
              <a:gd name="connsiteY3" fmla="*/ 716912 h 986820"/>
              <a:gd name="connsiteX4" fmla="*/ 1097330 w 1340460"/>
              <a:gd name="connsiteY4" fmla="*/ 408201 h 986820"/>
              <a:gd name="connsiteX5" fmla="*/ 1237497 w 1340460"/>
              <a:gd name="connsiteY5" fmla="*/ 489126 h 986820"/>
              <a:gd name="connsiteX6" fmla="*/ 1340460 w 1340460"/>
              <a:gd name="connsiteY6" fmla="*/ 880368 h 986820"/>
              <a:gd name="connsiteX7" fmla="*/ 950153 w 1340460"/>
              <a:gd name="connsiteY7" fmla="*/ 986820 h 986820"/>
              <a:gd name="connsiteX8" fmla="*/ 809986 w 1340460"/>
              <a:gd name="connsiteY8" fmla="*/ 905895 h 986820"/>
              <a:gd name="connsiteX9" fmla="*/ 1117960 w 1340460"/>
              <a:gd name="connsiteY9" fmla="*/ 821899 h 986820"/>
              <a:gd name="connsiteX10" fmla="*/ 161886 w 1340460"/>
              <a:gd name="connsiteY10" fmla="*/ 269910 h 986820"/>
              <a:gd name="connsiteX11" fmla="*/ 243130 w 1340460"/>
              <a:gd name="connsiteY11" fmla="*/ 578620 h 986820"/>
              <a:gd name="connsiteX12" fmla="*/ 102963 w 1340460"/>
              <a:gd name="connsiteY12" fmla="*/ 497695 h 986820"/>
              <a:gd name="connsiteX13" fmla="*/ 0 w 1340460"/>
              <a:gd name="connsiteY13" fmla="*/ 106453 h 986820"/>
              <a:gd name="connsiteX14" fmla="*/ 390307 w 1340460"/>
              <a:gd name="connsiteY14" fmla="*/ 0 h 98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40460" h="986820">
                <a:moveTo>
                  <a:pt x="390307" y="0"/>
                </a:moveTo>
                <a:lnTo>
                  <a:pt x="530474" y="80926"/>
                </a:lnTo>
                <a:lnTo>
                  <a:pt x="222500" y="164923"/>
                </a:lnTo>
                <a:lnTo>
                  <a:pt x="1178574" y="716912"/>
                </a:lnTo>
                <a:lnTo>
                  <a:pt x="1097330" y="408201"/>
                </a:lnTo>
                <a:lnTo>
                  <a:pt x="1237497" y="489126"/>
                </a:lnTo>
                <a:lnTo>
                  <a:pt x="1340460" y="880368"/>
                </a:lnTo>
                <a:lnTo>
                  <a:pt x="950153" y="986820"/>
                </a:lnTo>
                <a:lnTo>
                  <a:pt x="809986" y="905895"/>
                </a:lnTo>
                <a:lnTo>
                  <a:pt x="1117960" y="821899"/>
                </a:lnTo>
                <a:lnTo>
                  <a:pt x="161886" y="269910"/>
                </a:lnTo>
                <a:lnTo>
                  <a:pt x="243130" y="578620"/>
                </a:lnTo>
                <a:lnTo>
                  <a:pt x="102963" y="497695"/>
                </a:lnTo>
                <a:lnTo>
                  <a:pt x="0" y="106453"/>
                </a:lnTo>
                <a:lnTo>
                  <a:pt x="390307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AC35E966-BFAD-F515-20F8-47EE9E886644}"/>
              </a:ext>
            </a:extLst>
          </p:cNvPr>
          <p:cNvSpPr/>
          <p:nvPr/>
        </p:nvSpPr>
        <p:spPr bwMode="auto">
          <a:xfrm>
            <a:off x="4580289" y="2919555"/>
            <a:ext cx="802088" cy="1232342"/>
          </a:xfrm>
          <a:custGeom>
            <a:avLst/>
            <a:gdLst>
              <a:gd name="connsiteX0" fmla="*/ 398639 w 1340458"/>
              <a:gd name="connsiteY0" fmla="*/ 0 h 929798"/>
              <a:gd name="connsiteX1" fmla="*/ 1208639 w 1340458"/>
              <a:gd name="connsiteY1" fmla="*/ 467654 h 929798"/>
              <a:gd name="connsiteX2" fmla="*/ 1340458 w 1340458"/>
              <a:gd name="connsiteY2" fmla="*/ 851857 h 929798"/>
              <a:gd name="connsiteX3" fmla="*/ 941820 w 1340458"/>
              <a:gd name="connsiteY3" fmla="*/ 929798 h 929798"/>
              <a:gd name="connsiteX4" fmla="*/ 131820 w 1340458"/>
              <a:gd name="connsiteY4" fmla="*/ 462145 h 929798"/>
              <a:gd name="connsiteX5" fmla="*/ 0 w 1340458"/>
              <a:gd name="connsiteY5" fmla="*/ 77943 h 929798"/>
              <a:gd name="connsiteX6" fmla="*/ 398639 w 1340458"/>
              <a:gd name="connsiteY6" fmla="*/ 0 h 929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0458" h="929798">
                <a:moveTo>
                  <a:pt x="398639" y="0"/>
                </a:moveTo>
                <a:lnTo>
                  <a:pt x="1208639" y="467654"/>
                </a:lnTo>
                <a:lnTo>
                  <a:pt x="1340458" y="851857"/>
                </a:lnTo>
                <a:lnTo>
                  <a:pt x="941820" y="929798"/>
                </a:lnTo>
                <a:lnTo>
                  <a:pt x="131820" y="462145"/>
                </a:lnTo>
                <a:lnTo>
                  <a:pt x="0" y="77943"/>
                </a:lnTo>
                <a:lnTo>
                  <a:pt x="398639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455BA0D1-D726-67DC-E7D2-242A410E482D}"/>
              </a:ext>
            </a:extLst>
          </p:cNvPr>
          <p:cNvSpPr/>
          <p:nvPr/>
        </p:nvSpPr>
        <p:spPr bwMode="auto">
          <a:xfrm>
            <a:off x="2623939" y="3041690"/>
            <a:ext cx="802088" cy="1025734"/>
          </a:xfrm>
          <a:custGeom>
            <a:avLst/>
            <a:gdLst>
              <a:gd name="connsiteX0" fmla="*/ 0 w 1340457"/>
              <a:gd name="connsiteY0" fmla="*/ 0 h 773914"/>
              <a:gd name="connsiteX1" fmla="*/ 535447 w 1340457"/>
              <a:gd name="connsiteY1" fmla="*/ 87943 h 773914"/>
              <a:gd name="connsiteX2" fmla="*/ 465229 w 1340457"/>
              <a:gd name="connsiteY2" fmla="*/ 209566 h 773914"/>
              <a:gd name="connsiteX3" fmla="*/ 926354 w 1340457"/>
              <a:gd name="connsiteY3" fmla="*/ 475798 h 773914"/>
              <a:gd name="connsiteX4" fmla="*/ 996574 w 1340457"/>
              <a:gd name="connsiteY4" fmla="*/ 354174 h 773914"/>
              <a:gd name="connsiteX5" fmla="*/ 1340457 w 1340457"/>
              <a:gd name="connsiteY5" fmla="*/ 773914 h 773914"/>
              <a:gd name="connsiteX6" fmla="*/ 805011 w 1340457"/>
              <a:gd name="connsiteY6" fmla="*/ 685971 h 773914"/>
              <a:gd name="connsiteX7" fmla="*/ 875230 w 1340457"/>
              <a:gd name="connsiteY7" fmla="*/ 564348 h 773914"/>
              <a:gd name="connsiteX8" fmla="*/ 414103 w 1340457"/>
              <a:gd name="connsiteY8" fmla="*/ 298117 h 773914"/>
              <a:gd name="connsiteX9" fmla="*/ 343884 w 1340457"/>
              <a:gd name="connsiteY9" fmla="*/ 419740 h 773914"/>
              <a:gd name="connsiteX10" fmla="*/ 0 w 1340457"/>
              <a:gd name="connsiteY10" fmla="*/ 0 h 773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40457" h="773914">
                <a:moveTo>
                  <a:pt x="0" y="0"/>
                </a:moveTo>
                <a:lnTo>
                  <a:pt x="535447" y="87943"/>
                </a:lnTo>
                <a:lnTo>
                  <a:pt x="465229" y="209566"/>
                </a:lnTo>
                <a:lnTo>
                  <a:pt x="926354" y="475798"/>
                </a:lnTo>
                <a:lnTo>
                  <a:pt x="996574" y="354174"/>
                </a:lnTo>
                <a:lnTo>
                  <a:pt x="1340457" y="773914"/>
                </a:lnTo>
                <a:lnTo>
                  <a:pt x="805011" y="685971"/>
                </a:lnTo>
                <a:lnTo>
                  <a:pt x="875230" y="564348"/>
                </a:lnTo>
                <a:lnTo>
                  <a:pt x="414103" y="298117"/>
                </a:lnTo>
                <a:lnTo>
                  <a:pt x="343884" y="419740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64CA5281-E0D0-F4E8-69D6-7D4DFB0F60E4}"/>
              </a:ext>
            </a:extLst>
          </p:cNvPr>
          <p:cNvSpPr/>
          <p:nvPr/>
        </p:nvSpPr>
        <p:spPr bwMode="auto">
          <a:xfrm>
            <a:off x="2672344" y="4787083"/>
            <a:ext cx="654904" cy="1450608"/>
          </a:xfrm>
          <a:custGeom>
            <a:avLst/>
            <a:gdLst>
              <a:gd name="connsiteX0" fmla="*/ 0 w 1094481"/>
              <a:gd name="connsiteY0" fmla="*/ 0 h 1094480"/>
              <a:gd name="connsiteX1" fmla="*/ 494442 w 1094481"/>
              <a:gd name="connsiteY1" fmla="*/ 223531 h 1094480"/>
              <a:gd name="connsiteX2" fmla="*/ 395137 w 1094481"/>
              <a:gd name="connsiteY2" fmla="*/ 322836 h 1094480"/>
              <a:gd name="connsiteX3" fmla="*/ 771646 w 1094481"/>
              <a:gd name="connsiteY3" fmla="*/ 699343 h 1094480"/>
              <a:gd name="connsiteX4" fmla="*/ 870950 w 1094481"/>
              <a:gd name="connsiteY4" fmla="*/ 600038 h 1094480"/>
              <a:gd name="connsiteX5" fmla="*/ 1094481 w 1094481"/>
              <a:gd name="connsiteY5" fmla="*/ 1094480 h 1094480"/>
              <a:gd name="connsiteX6" fmla="*/ 600039 w 1094481"/>
              <a:gd name="connsiteY6" fmla="*/ 870949 h 1094480"/>
              <a:gd name="connsiteX7" fmla="*/ 699344 w 1094481"/>
              <a:gd name="connsiteY7" fmla="*/ 771644 h 1094480"/>
              <a:gd name="connsiteX8" fmla="*/ 322836 w 1094481"/>
              <a:gd name="connsiteY8" fmla="*/ 395137 h 1094480"/>
              <a:gd name="connsiteX9" fmla="*/ 223532 w 1094481"/>
              <a:gd name="connsiteY9" fmla="*/ 494442 h 1094480"/>
              <a:gd name="connsiteX10" fmla="*/ 0 w 1094481"/>
              <a:gd name="connsiteY10" fmla="*/ 0 h 109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94481" h="1094480">
                <a:moveTo>
                  <a:pt x="0" y="0"/>
                </a:moveTo>
                <a:lnTo>
                  <a:pt x="494442" y="223531"/>
                </a:lnTo>
                <a:lnTo>
                  <a:pt x="395137" y="322836"/>
                </a:lnTo>
                <a:lnTo>
                  <a:pt x="771646" y="699343"/>
                </a:lnTo>
                <a:lnTo>
                  <a:pt x="870950" y="600038"/>
                </a:lnTo>
                <a:lnTo>
                  <a:pt x="1094481" y="1094480"/>
                </a:lnTo>
                <a:lnTo>
                  <a:pt x="600039" y="870949"/>
                </a:lnTo>
                <a:lnTo>
                  <a:pt x="699344" y="771644"/>
                </a:lnTo>
                <a:lnTo>
                  <a:pt x="322836" y="395137"/>
                </a:lnTo>
                <a:lnTo>
                  <a:pt x="223532" y="494442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CD95EA96-6FCC-F524-4981-ECE606F69271}"/>
              </a:ext>
            </a:extLst>
          </p:cNvPr>
          <p:cNvSpPr/>
          <p:nvPr/>
        </p:nvSpPr>
        <p:spPr bwMode="auto">
          <a:xfrm>
            <a:off x="849638" y="4787085"/>
            <a:ext cx="654904" cy="1450608"/>
          </a:xfrm>
          <a:custGeom>
            <a:avLst/>
            <a:gdLst>
              <a:gd name="connsiteX0" fmla="*/ 0 w 1094480"/>
              <a:gd name="connsiteY0" fmla="*/ 0 h 1094480"/>
              <a:gd name="connsiteX1" fmla="*/ 620037 w 1094480"/>
              <a:gd name="connsiteY1" fmla="*/ 32441 h 1094480"/>
              <a:gd name="connsiteX2" fmla="*/ 473138 w 1094480"/>
              <a:gd name="connsiteY2" fmla="*/ 179341 h 1094480"/>
              <a:gd name="connsiteX3" fmla="*/ 915139 w 1094480"/>
              <a:gd name="connsiteY3" fmla="*/ 621342 h 1094480"/>
              <a:gd name="connsiteX4" fmla="*/ 1062039 w 1094480"/>
              <a:gd name="connsiteY4" fmla="*/ 474443 h 1094480"/>
              <a:gd name="connsiteX5" fmla="*/ 1094480 w 1094480"/>
              <a:gd name="connsiteY5" fmla="*/ 1094480 h 1094480"/>
              <a:gd name="connsiteX6" fmla="*/ 474443 w 1094480"/>
              <a:gd name="connsiteY6" fmla="*/ 1062039 h 1094480"/>
              <a:gd name="connsiteX7" fmla="*/ 621342 w 1094480"/>
              <a:gd name="connsiteY7" fmla="*/ 915140 h 1094480"/>
              <a:gd name="connsiteX8" fmla="*/ 179340 w 1094480"/>
              <a:gd name="connsiteY8" fmla="*/ 473139 h 1094480"/>
              <a:gd name="connsiteX9" fmla="*/ 32442 w 1094480"/>
              <a:gd name="connsiteY9" fmla="*/ 620037 h 1094480"/>
              <a:gd name="connsiteX10" fmla="*/ 0 w 1094480"/>
              <a:gd name="connsiteY10" fmla="*/ 0 h 109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94480" h="1094480">
                <a:moveTo>
                  <a:pt x="0" y="0"/>
                </a:moveTo>
                <a:lnTo>
                  <a:pt x="620037" y="32441"/>
                </a:lnTo>
                <a:lnTo>
                  <a:pt x="473138" y="179341"/>
                </a:lnTo>
                <a:lnTo>
                  <a:pt x="915139" y="621342"/>
                </a:lnTo>
                <a:lnTo>
                  <a:pt x="1062039" y="474443"/>
                </a:lnTo>
                <a:lnTo>
                  <a:pt x="1094480" y="1094480"/>
                </a:lnTo>
                <a:lnTo>
                  <a:pt x="474443" y="1062039"/>
                </a:lnTo>
                <a:lnTo>
                  <a:pt x="621342" y="915140"/>
                </a:lnTo>
                <a:lnTo>
                  <a:pt x="179340" y="473139"/>
                </a:lnTo>
                <a:lnTo>
                  <a:pt x="32442" y="620037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26EF7A3E-E93B-E9FF-2966-22692CEC0237}"/>
              </a:ext>
            </a:extLst>
          </p:cNvPr>
          <p:cNvSpPr/>
          <p:nvPr/>
        </p:nvSpPr>
        <p:spPr bwMode="auto">
          <a:xfrm>
            <a:off x="4628697" y="4787085"/>
            <a:ext cx="654904" cy="1450608"/>
          </a:xfrm>
          <a:custGeom>
            <a:avLst/>
            <a:gdLst>
              <a:gd name="connsiteX0" fmla="*/ 0 w 1094480"/>
              <a:gd name="connsiteY0" fmla="*/ 0 h 1094480"/>
              <a:gd name="connsiteX1" fmla="*/ 405229 w 1094480"/>
              <a:gd name="connsiteY1" fmla="*/ 27890 h 1094480"/>
              <a:gd name="connsiteX2" fmla="*/ 1066591 w 1094480"/>
              <a:gd name="connsiteY2" fmla="*/ 689251 h 1094480"/>
              <a:gd name="connsiteX3" fmla="*/ 1094480 w 1094480"/>
              <a:gd name="connsiteY3" fmla="*/ 1094480 h 1094480"/>
              <a:gd name="connsiteX4" fmla="*/ 689252 w 1094480"/>
              <a:gd name="connsiteY4" fmla="*/ 1066590 h 1094480"/>
              <a:gd name="connsiteX5" fmla="*/ 27890 w 1094480"/>
              <a:gd name="connsiteY5" fmla="*/ 405229 h 1094480"/>
              <a:gd name="connsiteX6" fmla="*/ 0 w 1094480"/>
              <a:gd name="connsiteY6" fmla="*/ 0 h 109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4480" h="1094480">
                <a:moveTo>
                  <a:pt x="0" y="0"/>
                </a:moveTo>
                <a:lnTo>
                  <a:pt x="405229" y="27890"/>
                </a:lnTo>
                <a:lnTo>
                  <a:pt x="1066591" y="689251"/>
                </a:lnTo>
                <a:lnTo>
                  <a:pt x="1094480" y="1094480"/>
                </a:lnTo>
                <a:lnTo>
                  <a:pt x="689252" y="1066590"/>
                </a:lnTo>
                <a:lnTo>
                  <a:pt x="27890" y="405229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EC194BB0-D48E-55E1-3652-7076AA4014DF}"/>
              </a:ext>
            </a:extLst>
          </p:cNvPr>
          <p:cNvSpPr/>
          <p:nvPr/>
        </p:nvSpPr>
        <p:spPr bwMode="auto">
          <a:xfrm>
            <a:off x="8327516" y="4792199"/>
            <a:ext cx="657064" cy="1455402"/>
          </a:xfrm>
          <a:custGeom>
            <a:avLst/>
            <a:gdLst>
              <a:gd name="connsiteX0" fmla="*/ 406365 w 1098093"/>
              <a:gd name="connsiteY0" fmla="*/ 0 h 1098094"/>
              <a:gd name="connsiteX1" fmla="*/ 520811 w 1098093"/>
              <a:gd name="connsiteY1" fmla="*/ 114446 h 1098094"/>
              <a:gd name="connsiteX2" fmla="*/ 201591 w 1098093"/>
              <a:gd name="connsiteY2" fmla="*/ 115871 h 1098094"/>
              <a:gd name="connsiteX3" fmla="*/ 982222 w 1098093"/>
              <a:gd name="connsiteY3" fmla="*/ 896502 h 1098094"/>
              <a:gd name="connsiteX4" fmla="*/ 983647 w 1098093"/>
              <a:gd name="connsiteY4" fmla="*/ 577282 h 1098094"/>
              <a:gd name="connsiteX5" fmla="*/ 1098093 w 1098093"/>
              <a:gd name="connsiteY5" fmla="*/ 691728 h 1098094"/>
              <a:gd name="connsiteX6" fmla="*/ 1096287 w 1098093"/>
              <a:gd name="connsiteY6" fmla="*/ 1096288 h 1098094"/>
              <a:gd name="connsiteX7" fmla="*/ 691727 w 1098093"/>
              <a:gd name="connsiteY7" fmla="*/ 1098094 h 1098094"/>
              <a:gd name="connsiteX8" fmla="*/ 577281 w 1098093"/>
              <a:gd name="connsiteY8" fmla="*/ 983648 h 1098094"/>
              <a:gd name="connsiteX9" fmla="*/ 896501 w 1098093"/>
              <a:gd name="connsiteY9" fmla="*/ 982224 h 1098094"/>
              <a:gd name="connsiteX10" fmla="*/ 115870 w 1098093"/>
              <a:gd name="connsiteY10" fmla="*/ 201593 h 1098094"/>
              <a:gd name="connsiteX11" fmla="*/ 114445 w 1098093"/>
              <a:gd name="connsiteY11" fmla="*/ 520812 h 1098094"/>
              <a:gd name="connsiteX12" fmla="*/ 0 w 1098093"/>
              <a:gd name="connsiteY12" fmla="*/ 406366 h 1098094"/>
              <a:gd name="connsiteX13" fmla="*/ 1806 w 1098093"/>
              <a:gd name="connsiteY13" fmla="*/ 1806 h 1098094"/>
              <a:gd name="connsiteX14" fmla="*/ 406365 w 1098093"/>
              <a:gd name="connsiteY14" fmla="*/ 0 h 109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98093" h="1098094">
                <a:moveTo>
                  <a:pt x="406365" y="0"/>
                </a:moveTo>
                <a:lnTo>
                  <a:pt x="520811" y="114446"/>
                </a:lnTo>
                <a:lnTo>
                  <a:pt x="201591" y="115871"/>
                </a:lnTo>
                <a:lnTo>
                  <a:pt x="982222" y="896502"/>
                </a:lnTo>
                <a:lnTo>
                  <a:pt x="983647" y="577282"/>
                </a:lnTo>
                <a:lnTo>
                  <a:pt x="1098093" y="691728"/>
                </a:lnTo>
                <a:lnTo>
                  <a:pt x="1096287" y="1096288"/>
                </a:lnTo>
                <a:lnTo>
                  <a:pt x="691727" y="1098094"/>
                </a:lnTo>
                <a:lnTo>
                  <a:pt x="577281" y="983648"/>
                </a:lnTo>
                <a:lnTo>
                  <a:pt x="896501" y="982224"/>
                </a:lnTo>
                <a:lnTo>
                  <a:pt x="115870" y="201593"/>
                </a:lnTo>
                <a:lnTo>
                  <a:pt x="114445" y="520812"/>
                </a:lnTo>
                <a:lnTo>
                  <a:pt x="0" y="406366"/>
                </a:lnTo>
                <a:lnTo>
                  <a:pt x="1806" y="1806"/>
                </a:lnTo>
                <a:lnTo>
                  <a:pt x="406365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9B96BFBB-0B8D-2E9D-3C17-C8A8624E4016}"/>
              </a:ext>
            </a:extLst>
          </p:cNvPr>
          <p:cNvSpPr/>
          <p:nvPr/>
        </p:nvSpPr>
        <p:spPr bwMode="auto">
          <a:xfrm>
            <a:off x="6447360" y="4831202"/>
            <a:ext cx="643786" cy="1425984"/>
          </a:xfrm>
          <a:custGeom>
            <a:avLst/>
            <a:gdLst>
              <a:gd name="connsiteX0" fmla="*/ 0 w 1075899"/>
              <a:gd name="connsiteY0" fmla="*/ 0 h 1075898"/>
              <a:gd name="connsiteX1" fmla="*/ 638577 w 1075899"/>
              <a:gd name="connsiteY1" fmla="*/ 0 h 1075898"/>
              <a:gd name="connsiteX2" fmla="*/ 638577 w 1075899"/>
              <a:gd name="connsiteY2" fmla="*/ 76448 h 1075898"/>
              <a:gd name="connsiteX3" fmla="*/ 139391 w 1075899"/>
              <a:gd name="connsiteY3" fmla="*/ 76448 h 1075898"/>
              <a:gd name="connsiteX4" fmla="*/ 999450 w 1075899"/>
              <a:gd name="connsiteY4" fmla="*/ 936508 h 1075898"/>
              <a:gd name="connsiteX5" fmla="*/ 999450 w 1075899"/>
              <a:gd name="connsiteY5" fmla="*/ 437321 h 1075898"/>
              <a:gd name="connsiteX6" fmla="*/ 1075898 w 1075899"/>
              <a:gd name="connsiteY6" fmla="*/ 437321 h 1075898"/>
              <a:gd name="connsiteX7" fmla="*/ 1075899 w 1075899"/>
              <a:gd name="connsiteY7" fmla="*/ 1075898 h 1075898"/>
              <a:gd name="connsiteX8" fmla="*/ 437322 w 1075899"/>
              <a:gd name="connsiteY8" fmla="*/ 1075898 h 1075898"/>
              <a:gd name="connsiteX9" fmla="*/ 437322 w 1075899"/>
              <a:gd name="connsiteY9" fmla="*/ 999450 h 1075898"/>
              <a:gd name="connsiteX10" fmla="*/ 936507 w 1075899"/>
              <a:gd name="connsiteY10" fmla="*/ 999449 h 1075898"/>
              <a:gd name="connsiteX11" fmla="*/ 76449 w 1075899"/>
              <a:gd name="connsiteY11" fmla="*/ 139392 h 1075898"/>
              <a:gd name="connsiteX12" fmla="*/ 76449 w 1075899"/>
              <a:gd name="connsiteY12" fmla="*/ 638577 h 1075898"/>
              <a:gd name="connsiteX13" fmla="*/ 0 w 1075899"/>
              <a:gd name="connsiteY13" fmla="*/ 638577 h 1075898"/>
              <a:gd name="connsiteX14" fmla="*/ 0 w 1075899"/>
              <a:gd name="connsiteY14" fmla="*/ 0 h 1075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75899" h="1075898">
                <a:moveTo>
                  <a:pt x="0" y="0"/>
                </a:moveTo>
                <a:lnTo>
                  <a:pt x="638577" y="0"/>
                </a:lnTo>
                <a:lnTo>
                  <a:pt x="638577" y="76448"/>
                </a:lnTo>
                <a:lnTo>
                  <a:pt x="139391" y="76448"/>
                </a:lnTo>
                <a:lnTo>
                  <a:pt x="999450" y="936508"/>
                </a:lnTo>
                <a:lnTo>
                  <a:pt x="999450" y="437321"/>
                </a:lnTo>
                <a:lnTo>
                  <a:pt x="1075898" y="437321"/>
                </a:lnTo>
                <a:lnTo>
                  <a:pt x="1075899" y="1075898"/>
                </a:lnTo>
                <a:lnTo>
                  <a:pt x="437322" y="1075898"/>
                </a:lnTo>
                <a:lnTo>
                  <a:pt x="437322" y="999450"/>
                </a:lnTo>
                <a:lnTo>
                  <a:pt x="936507" y="999449"/>
                </a:lnTo>
                <a:lnTo>
                  <a:pt x="76449" y="139392"/>
                </a:lnTo>
                <a:lnTo>
                  <a:pt x="76449" y="638577"/>
                </a:lnTo>
                <a:lnTo>
                  <a:pt x="0" y="638577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089779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86989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pptxl94_双方向斜め矢印</dc:title>
  <dc:subject>pptxl94_双方向斜め矢印</dc:subject>
  <dc:creator>でじけろお</dc:creator>
  <cp:revision>1</cp:revision>
  <dcterms:created xsi:type="dcterms:W3CDTF">2018-05-20T00:31:01Z</dcterms:created>
  <dcterms:modified xsi:type="dcterms:W3CDTF">2023-10-18T07:56:00Z</dcterms:modified>
  <cp:version>1</cp:version>
</cp:coreProperties>
</file>