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57" r:id="rId2"/>
    <p:sldId id="45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99"/>
    <a:srgbClr val="FF0000"/>
    <a:srgbClr val="660033"/>
    <a:srgbClr val="FF0066"/>
    <a:srgbClr val="0000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四方向斜め矢印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F01312F3-816F-AFEA-5EED-CCAED7AC4DC9}"/>
              </a:ext>
            </a:extLst>
          </p:cNvPr>
          <p:cNvSpPr/>
          <p:nvPr/>
        </p:nvSpPr>
        <p:spPr bwMode="auto">
          <a:xfrm>
            <a:off x="433722" y="1358770"/>
            <a:ext cx="658932" cy="276497"/>
          </a:xfrm>
          <a:custGeom>
            <a:avLst/>
            <a:gdLst>
              <a:gd name="connsiteX0" fmla="*/ 0 w 733455"/>
              <a:gd name="connsiteY0" fmla="*/ 0 h 307768"/>
              <a:gd name="connsiteX1" fmla="*/ 559823 w 733455"/>
              <a:gd name="connsiteY1" fmla="*/ 12290 h 307768"/>
              <a:gd name="connsiteX2" fmla="*/ 427189 w 733455"/>
              <a:gd name="connsiteY2" fmla="*/ 67945 h 307768"/>
              <a:gd name="connsiteX3" fmla="*/ 733455 w 733455"/>
              <a:gd name="connsiteY3" fmla="*/ 196459 h 307768"/>
              <a:gd name="connsiteX4" fmla="*/ 468190 w 733455"/>
              <a:gd name="connsiteY4" fmla="*/ 307768 h 307768"/>
              <a:gd name="connsiteX5" fmla="*/ 161923 w 733455"/>
              <a:gd name="connsiteY5" fmla="*/ 179254 h 307768"/>
              <a:gd name="connsiteX6" fmla="*/ 29290 w 733455"/>
              <a:gd name="connsiteY6" fmla="*/ 234909 h 307768"/>
              <a:gd name="connsiteX7" fmla="*/ 0 w 733455"/>
              <a:gd name="connsiteY7" fmla="*/ 0 h 3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3455" h="307768">
                <a:moveTo>
                  <a:pt x="0" y="0"/>
                </a:moveTo>
                <a:lnTo>
                  <a:pt x="559823" y="12290"/>
                </a:lnTo>
                <a:lnTo>
                  <a:pt x="427189" y="67945"/>
                </a:lnTo>
                <a:lnTo>
                  <a:pt x="733455" y="196459"/>
                </a:lnTo>
                <a:lnTo>
                  <a:pt x="468190" y="307768"/>
                </a:lnTo>
                <a:lnTo>
                  <a:pt x="161923" y="179254"/>
                </a:lnTo>
                <a:lnTo>
                  <a:pt x="29290" y="23490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452877A4-34F4-4D73-1D99-F5BFBAE68544}"/>
              </a:ext>
            </a:extLst>
          </p:cNvPr>
          <p:cNvSpPr/>
          <p:nvPr/>
        </p:nvSpPr>
        <p:spPr bwMode="auto">
          <a:xfrm>
            <a:off x="1317181" y="1358770"/>
            <a:ext cx="658933" cy="276497"/>
          </a:xfrm>
          <a:custGeom>
            <a:avLst/>
            <a:gdLst>
              <a:gd name="connsiteX0" fmla="*/ 733457 w 733457"/>
              <a:gd name="connsiteY0" fmla="*/ 0 h 307768"/>
              <a:gd name="connsiteX1" fmla="*/ 704166 w 733457"/>
              <a:gd name="connsiteY1" fmla="*/ 234910 h 307768"/>
              <a:gd name="connsiteX2" fmla="*/ 571533 w 733457"/>
              <a:gd name="connsiteY2" fmla="*/ 179255 h 307768"/>
              <a:gd name="connsiteX3" fmla="*/ 265266 w 733457"/>
              <a:gd name="connsiteY3" fmla="*/ 307768 h 307768"/>
              <a:gd name="connsiteX4" fmla="*/ 0 w 733457"/>
              <a:gd name="connsiteY4" fmla="*/ 196459 h 307768"/>
              <a:gd name="connsiteX5" fmla="*/ 306266 w 733457"/>
              <a:gd name="connsiteY5" fmla="*/ 67945 h 307768"/>
              <a:gd name="connsiteX6" fmla="*/ 173634 w 733457"/>
              <a:gd name="connsiteY6" fmla="*/ 12291 h 307768"/>
              <a:gd name="connsiteX7" fmla="*/ 733457 w 733457"/>
              <a:gd name="connsiteY7" fmla="*/ 0 h 3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3457" h="307768">
                <a:moveTo>
                  <a:pt x="733457" y="0"/>
                </a:moveTo>
                <a:lnTo>
                  <a:pt x="704166" y="234910"/>
                </a:lnTo>
                <a:lnTo>
                  <a:pt x="571533" y="179255"/>
                </a:lnTo>
                <a:lnTo>
                  <a:pt x="265266" y="307768"/>
                </a:lnTo>
                <a:lnTo>
                  <a:pt x="0" y="196459"/>
                </a:lnTo>
                <a:lnTo>
                  <a:pt x="306266" y="67945"/>
                </a:lnTo>
                <a:lnTo>
                  <a:pt x="173634" y="12291"/>
                </a:lnTo>
                <a:lnTo>
                  <a:pt x="733457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A163A83-F471-9802-9088-C099D97DF39D}"/>
              </a:ext>
            </a:extLst>
          </p:cNvPr>
          <p:cNvSpPr/>
          <p:nvPr/>
        </p:nvSpPr>
        <p:spPr bwMode="auto">
          <a:xfrm>
            <a:off x="2290571" y="1358771"/>
            <a:ext cx="569098" cy="238801"/>
          </a:xfrm>
          <a:custGeom>
            <a:avLst/>
            <a:gdLst>
              <a:gd name="connsiteX0" fmla="*/ 0 w 633462"/>
              <a:gd name="connsiteY0" fmla="*/ 0 h 265809"/>
              <a:gd name="connsiteX1" fmla="*/ 446423 w 633462"/>
              <a:gd name="connsiteY1" fmla="*/ 84687 h 265809"/>
              <a:gd name="connsiteX2" fmla="*/ 356762 w 633462"/>
              <a:gd name="connsiteY2" fmla="*/ 122311 h 265809"/>
              <a:gd name="connsiteX3" fmla="*/ 633462 w 633462"/>
              <a:gd name="connsiteY3" fmla="*/ 238418 h 265809"/>
              <a:gd name="connsiteX4" fmla="*/ 568184 w 633462"/>
              <a:gd name="connsiteY4" fmla="*/ 265809 h 265809"/>
              <a:gd name="connsiteX5" fmla="*/ 291484 w 633462"/>
              <a:gd name="connsiteY5" fmla="*/ 149703 h 265809"/>
              <a:gd name="connsiteX6" fmla="*/ 201822 w 633462"/>
              <a:gd name="connsiteY6" fmla="*/ 187326 h 265809"/>
              <a:gd name="connsiteX7" fmla="*/ 0 w 633462"/>
              <a:gd name="connsiteY7" fmla="*/ 0 h 26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3462" h="265809">
                <a:moveTo>
                  <a:pt x="0" y="0"/>
                </a:moveTo>
                <a:lnTo>
                  <a:pt x="446423" y="84687"/>
                </a:lnTo>
                <a:lnTo>
                  <a:pt x="356762" y="122311"/>
                </a:lnTo>
                <a:lnTo>
                  <a:pt x="633462" y="238418"/>
                </a:lnTo>
                <a:lnTo>
                  <a:pt x="568184" y="265809"/>
                </a:lnTo>
                <a:lnTo>
                  <a:pt x="291484" y="149703"/>
                </a:lnTo>
                <a:lnTo>
                  <a:pt x="201822" y="187326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268A080A-4778-80E0-AD89-8E57B507C525}"/>
              </a:ext>
            </a:extLst>
          </p:cNvPr>
          <p:cNvSpPr/>
          <p:nvPr/>
        </p:nvSpPr>
        <p:spPr bwMode="auto">
          <a:xfrm>
            <a:off x="3263865" y="1358772"/>
            <a:ext cx="569098" cy="238801"/>
          </a:xfrm>
          <a:custGeom>
            <a:avLst/>
            <a:gdLst>
              <a:gd name="connsiteX0" fmla="*/ 633462 w 633462"/>
              <a:gd name="connsiteY0" fmla="*/ 0 h 265809"/>
              <a:gd name="connsiteX1" fmla="*/ 431640 w 633462"/>
              <a:gd name="connsiteY1" fmla="*/ 187325 h 265809"/>
              <a:gd name="connsiteX2" fmla="*/ 341977 w 633462"/>
              <a:gd name="connsiteY2" fmla="*/ 149702 h 265809"/>
              <a:gd name="connsiteX3" fmla="*/ 65277 w 633462"/>
              <a:gd name="connsiteY3" fmla="*/ 265809 h 265809"/>
              <a:gd name="connsiteX4" fmla="*/ 0 w 633462"/>
              <a:gd name="connsiteY4" fmla="*/ 238417 h 265809"/>
              <a:gd name="connsiteX5" fmla="*/ 276700 w 633462"/>
              <a:gd name="connsiteY5" fmla="*/ 122310 h 265809"/>
              <a:gd name="connsiteX6" fmla="*/ 187039 w 633462"/>
              <a:gd name="connsiteY6" fmla="*/ 84687 h 265809"/>
              <a:gd name="connsiteX7" fmla="*/ 633462 w 633462"/>
              <a:gd name="connsiteY7" fmla="*/ 0 h 26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3462" h="265809">
                <a:moveTo>
                  <a:pt x="633462" y="0"/>
                </a:moveTo>
                <a:lnTo>
                  <a:pt x="431640" y="187325"/>
                </a:lnTo>
                <a:lnTo>
                  <a:pt x="341977" y="149702"/>
                </a:lnTo>
                <a:lnTo>
                  <a:pt x="65277" y="265809"/>
                </a:lnTo>
                <a:lnTo>
                  <a:pt x="0" y="238417"/>
                </a:lnTo>
                <a:lnTo>
                  <a:pt x="276700" y="122310"/>
                </a:lnTo>
                <a:lnTo>
                  <a:pt x="187039" y="84687"/>
                </a:lnTo>
                <a:lnTo>
                  <a:pt x="63346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500B7AC1-C6D9-A949-95C0-16CFA1924609}"/>
              </a:ext>
            </a:extLst>
          </p:cNvPr>
          <p:cNvSpPr/>
          <p:nvPr/>
        </p:nvSpPr>
        <p:spPr bwMode="auto">
          <a:xfrm>
            <a:off x="4171892" y="1358771"/>
            <a:ext cx="692809" cy="290713"/>
          </a:xfrm>
          <a:custGeom>
            <a:avLst/>
            <a:gdLst>
              <a:gd name="connsiteX0" fmla="*/ 0 w 771164"/>
              <a:gd name="connsiteY0" fmla="*/ 0 h 323592"/>
              <a:gd name="connsiteX1" fmla="*/ 365872 w 771164"/>
              <a:gd name="connsiteY1" fmla="*/ 10566 h 323592"/>
              <a:gd name="connsiteX2" fmla="*/ 771164 w 771164"/>
              <a:gd name="connsiteY2" fmla="*/ 180633 h 323592"/>
              <a:gd name="connsiteX3" fmla="*/ 430473 w 771164"/>
              <a:gd name="connsiteY3" fmla="*/ 323592 h 323592"/>
              <a:gd name="connsiteX4" fmla="*/ 25180 w 771164"/>
              <a:gd name="connsiteY4" fmla="*/ 153526 h 323592"/>
              <a:gd name="connsiteX5" fmla="*/ 0 w 771164"/>
              <a:gd name="connsiteY5" fmla="*/ 0 h 3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1164" h="323592">
                <a:moveTo>
                  <a:pt x="0" y="0"/>
                </a:moveTo>
                <a:lnTo>
                  <a:pt x="365872" y="10566"/>
                </a:lnTo>
                <a:lnTo>
                  <a:pt x="771164" y="180633"/>
                </a:lnTo>
                <a:lnTo>
                  <a:pt x="430473" y="323592"/>
                </a:lnTo>
                <a:lnTo>
                  <a:pt x="25180" y="153526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07AA71F-1402-1B7B-D632-C8D6DA62BE45}"/>
              </a:ext>
            </a:extLst>
          </p:cNvPr>
          <p:cNvSpPr/>
          <p:nvPr/>
        </p:nvSpPr>
        <p:spPr bwMode="auto">
          <a:xfrm>
            <a:off x="5021469" y="1358771"/>
            <a:ext cx="692812" cy="290713"/>
          </a:xfrm>
          <a:custGeom>
            <a:avLst/>
            <a:gdLst>
              <a:gd name="connsiteX0" fmla="*/ 771167 w 771167"/>
              <a:gd name="connsiteY0" fmla="*/ 0 h 323592"/>
              <a:gd name="connsiteX1" fmla="*/ 745986 w 771167"/>
              <a:gd name="connsiteY1" fmla="*/ 153526 h 323592"/>
              <a:gd name="connsiteX2" fmla="*/ 340693 w 771167"/>
              <a:gd name="connsiteY2" fmla="*/ 323592 h 323592"/>
              <a:gd name="connsiteX3" fmla="*/ 0 w 771167"/>
              <a:gd name="connsiteY3" fmla="*/ 180633 h 323592"/>
              <a:gd name="connsiteX4" fmla="*/ 405293 w 771167"/>
              <a:gd name="connsiteY4" fmla="*/ 10566 h 323592"/>
              <a:gd name="connsiteX5" fmla="*/ 771167 w 771167"/>
              <a:gd name="connsiteY5" fmla="*/ 0 h 3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1167" h="323592">
                <a:moveTo>
                  <a:pt x="771167" y="0"/>
                </a:moveTo>
                <a:lnTo>
                  <a:pt x="745986" y="153526"/>
                </a:lnTo>
                <a:lnTo>
                  <a:pt x="340693" y="323592"/>
                </a:lnTo>
                <a:lnTo>
                  <a:pt x="0" y="180633"/>
                </a:lnTo>
                <a:lnTo>
                  <a:pt x="405293" y="10566"/>
                </a:lnTo>
                <a:lnTo>
                  <a:pt x="771167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25A3C4F9-5961-49C3-910E-D12040CFAB71}"/>
              </a:ext>
            </a:extLst>
          </p:cNvPr>
          <p:cNvSpPr/>
          <p:nvPr/>
        </p:nvSpPr>
        <p:spPr bwMode="auto">
          <a:xfrm>
            <a:off x="7956805" y="1361153"/>
            <a:ext cx="576005" cy="241700"/>
          </a:xfrm>
          <a:custGeom>
            <a:avLst/>
            <a:gdLst>
              <a:gd name="connsiteX0" fmla="*/ 366901 w 641150"/>
              <a:gd name="connsiteY0" fmla="*/ 0 h 269036"/>
              <a:gd name="connsiteX1" fmla="*/ 470232 w 641150"/>
              <a:gd name="connsiteY1" fmla="*/ 43359 h 269036"/>
              <a:gd name="connsiteX2" fmla="*/ 182014 w 641150"/>
              <a:gd name="connsiteY2" fmla="*/ 43899 h 269036"/>
              <a:gd name="connsiteX3" fmla="*/ 641150 w 641150"/>
              <a:gd name="connsiteY3" fmla="*/ 236559 h 269036"/>
              <a:gd name="connsiteX4" fmla="*/ 563754 w 641150"/>
              <a:gd name="connsiteY4" fmla="*/ 269036 h 269036"/>
              <a:gd name="connsiteX5" fmla="*/ 104617 w 641150"/>
              <a:gd name="connsiteY5" fmla="*/ 76375 h 269036"/>
              <a:gd name="connsiteX6" fmla="*/ 103331 w 641150"/>
              <a:gd name="connsiteY6" fmla="*/ 197316 h 269036"/>
              <a:gd name="connsiteX7" fmla="*/ 0 w 641150"/>
              <a:gd name="connsiteY7" fmla="*/ 153957 h 269036"/>
              <a:gd name="connsiteX8" fmla="*/ 1631 w 641150"/>
              <a:gd name="connsiteY8" fmla="*/ 684 h 269036"/>
              <a:gd name="connsiteX9" fmla="*/ 366901 w 641150"/>
              <a:gd name="connsiteY9" fmla="*/ 0 h 26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41150" h="269036">
                <a:moveTo>
                  <a:pt x="366901" y="0"/>
                </a:moveTo>
                <a:lnTo>
                  <a:pt x="470232" y="43359"/>
                </a:lnTo>
                <a:lnTo>
                  <a:pt x="182014" y="43899"/>
                </a:lnTo>
                <a:lnTo>
                  <a:pt x="641150" y="236559"/>
                </a:lnTo>
                <a:lnTo>
                  <a:pt x="563754" y="269036"/>
                </a:lnTo>
                <a:lnTo>
                  <a:pt x="104617" y="76375"/>
                </a:lnTo>
                <a:lnTo>
                  <a:pt x="103331" y="197316"/>
                </a:lnTo>
                <a:lnTo>
                  <a:pt x="0" y="153957"/>
                </a:lnTo>
                <a:lnTo>
                  <a:pt x="1631" y="684"/>
                </a:lnTo>
                <a:lnTo>
                  <a:pt x="36690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EE058C72-9FCC-E8D1-F2BF-A795143D9B68}"/>
              </a:ext>
            </a:extLst>
          </p:cNvPr>
          <p:cNvSpPr/>
          <p:nvPr/>
        </p:nvSpPr>
        <p:spPr bwMode="auto">
          <a:xfrm>
            <a:off x="8926120" y="1361153"/>
            <a:ext cx="576006" cy="241700"/>
          </a:xfrm>
          <a:custGeom>
            <a:avLst/>
            <a:gdLst>
              <a:gd name="connsiteX0" fmla="*/ 274250 w 641151"/>
              <a:gd name="connsiteY0" fmla="*/ 0 h 269036"/>
              <a:gd name="connsiteX1" fmla="*/ 639520 w 641151"/>
              <a:gd name="connsiteY1" fmla="*/ 684 h 269036"/>
              <a:gd name="connsiteX2" fmla="*/ 641151 w 641151"/>
              <a:gd name="connsiteY2" fmla="*/ 153957 h 269036"/>
              <a:gd name="connsiteX3" fmla="*/ 537820 w 641151"/>
              <a:gd name="connsiteY3" fmla="*/ 197316 h 269036"/>
              <a:gd name="connsiteX4" fmla="*/ 536533 w 641151"/>
              <a:gd name="connsiteY4" fmla="*/ 76375 h 269036"/>
              <a:gd name="connsiteX5" fmla="*/ 77396 w 641151"/>
              <a:gd name="connsiteY5" fmla="*/ 269036 h 269036"/>
              <a:gd name="connsiteX6" fmla="*/ 0 w 641151"/>
              <a:gd name="connsiteY6" fmla="*/ 236559 h 269036"/>
              <a:gd name="connsiteX7" fmla="*/ 459136 w 641151"/>
              <a:gd name="connsiteY7" fmla="*/ 43899 h 269036"/>
              <a:gd name="connsiteX8" fmla="*/ 170919 w 641151"/>
              <a:gd name="connsiteY8" fmla="*/ 43359 h 269036"/>
              <a:gd name="connsiteX9" fmla="*/ 274250 w 641151"/>
              <a:gd name="connsiteY9" fmla="*/ 0 h 26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41151" h="269036">
                <a:moveTo>
                  <a:pt x="274250" y="0"/>
                </a:moveTo>
                <a:lnTo>
                  <a:pt x="639520" y="684"/>
                </a:lnTo>
                <a:lnTo>
                  <a:pt x="641151" y="153957"/>
                </a:lnTo>
                <a:lnTo>
                  <a:pt x="537820" y="197316"/>
                </a:lnTo>
                <a:lnTo>
                  <a:pt x="536533" y="76375"/>
                </a:lnTo>
                <a:lnTo>
                  <a:pt x="77396" y="269036"/>
                </a:lnTo>
                <a:lnTo>
                  <a:pt x="0" y="236559"/>
                </a:lnTo>
                <a:lnTo>
                  <a:pt x="459136" y="43899"/>
                </a:lnTo>
                <a:lnTo>
                  <a:pt x="170919" y="43359"/>
                </a:lnTo>
                <a:lnTo>
                  <a:pt x="27425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D8721FD8-9E16-6218-BAA1-E69A81693570}"/>
              </a:ext>
            </a:extLst>
          </p:cNvPr>
          <p:cNvSpPr/>
          <p:nvPr/>
        </p:nvSpPr>
        <p:spPr bwMode="auto">
          <a:xfrm>
            <a:off x="6062706" y="1370855"/>
            <a:ext cx="543503" cy="228063"/>
          </a:xfrm>
          <a:custGeom>
            <a:avLst/>
            <a:gdLst>
              <a:gd name="connsiteX0" fmla="*/ 0 w 604972"/>
              <a:gd name="connsiteY0" fmla="*/ 0 h 253856"/>
              <a:gd name="connsiteX1" fmla="*/ 576558 w 604972"/>
              <a:gd name="connsiteY1" fmla="*/ 1 h 253856"/>
              <a:gd name="connsiteX2" fmla="*/ 576558 w 604972"/>
              <a:gd name="connsiteY2" fmla="*/ 28964 h 253856"/>
              <a:gd name="connsiteX3" fmla="*/ 125853 w 604972"/>
              <a:gd name="connsiteY3" fmla="*/ 28964 h 253856"/>
              <a:gd name="connsiteX4" fmla="*/ 604972 w 604972"/>
              <a:gd name="connsiteY4" fmla="*/ 230009 h 253856"/>
              <a:gd name="connsiteX5" fmla="*/ 548142 w 604972"/>
              <a:gd name="connsiteY5" fmla="*/ 253856 h 253856"/>
              <a:gd name="connsiteX6" fmla="*/ 69024 w 604972"/>
              <a:gd name="connsiteY6" fmla="*/ 52811 h 253856"/>
              <a:gd name="connsiteX7" fmla="*/ 69024 w 604972"/>
              <a:gd name="connsiteY7" fmla="*/ 241933 h 253856"/>
              <a:gd name="connsiteX8" fmla="*/ 0 w 604972"/>
              <a:gd name="connsiteY8" fmla="*/ 241933 h 253856"/>
              <a:gd name="connsiteX9" fmla="*/ 0 w 604972"/>
              <a:gd name="connsiteY9" fmla="*/ 0 h 253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4972" h="253856">
                <a:moveTo>
                  <a:pt x="0" y="0"/>
                </a:moveTo>
                <a:lnTo>
                  <a:pt x="576558" y="1"/>
                </a:lnTo>
                <a:lnTo>
                  <a:pt x="576558" y="28964"/>
                </a:lnTo>
                <a:lnTo>
                  <a:pt x="125853" y="28964"/>
                </a:lnTo>
                <a:lnTo>
                  <a:pt x="604972" y="230009"/>
                </a:lnTo>
                <a:lnTo>
                  <a:pt x="548142" y="253856"/>
                </a:lnTo>
                <a:lnTo>
                  <a:pt x="69024" y="52811"/>
                </a:lnTo>
                <a:lnTo>
                  <a:pt x="69024" y="241933"/>
                </a:lnTo>
                <a:lnTo>
                  <a:pt x="0" y="241933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6073001E-2DEB-05E7-A3D4-469999F8A834}"/>
              </a:ext>
            </a:extLst>
          </p:cNvPr>
          <p:cNvSpPr/>
          <p:nvPr/>
        </p:nvSpPr>
        <p:spPr bwMode="auto">
          <a:xfrm>
            <a:off x="7039794" y="1370857"/>
            <a:ext cx="543504" cy="228062"/>
          </a:xfrm>
          <a:custGeom>
            <a:avLst/>
            <a:gdLst>
              <a:gd name="connsiteX0" fmla="*/ 28415 w 604973"/>
              <a:gd name="connsiteY0" fmla="*/ 0 h 253855"/>
              <a:gd name="connsiteX1" fmla="*/ 604973 w 604973"/>
              <a:gd name="connsiteY1" fmla="*/ 0 h 253855"/>
              <a:gd name="connsiteX2" fmla="*/ 604972 w 604973"/>
              <a:gd name="connsiteY2" fmla="*/ 241932 h 253855"/>
              <a:gd name="connsiteX3" fmla="*/ 535948 w 604973"/>
              <a:gd name="connsiteY3" fmla="*/ 241932 h 253855"/>
              <a:gd name="connsiteX4" fmla="*/ 535948 w 604973"/>
              <a:gd name="connsiteY4" fmla="*/ 52810 h 253855"/>
              <a:gd name="connsiteX5" fmla="*/ 56829 w 604973"/>
              <a:gd name="connsiteY5" fmla="*/ 253855 h 253855"/>
              <a:gd name="connsiteX6" fmla="*/ 0 w 604973"/>
              <a:gd name="connsiteY6" fmla="*/ 230008 h 253855"/>
              <a:gd name="connsiteX7" fmla="*/ 479118 w 604973"/>
              <a:gd name="connsiteY7" fmla="*/ 28963 h 253855"/>
              <a:gd name="connsiteX8" fmla="*/ 28415 w 604973"/>
              <a:gd name="connsiteY8" fmla="*/ 28964 h 253855"/>
              <a:gd name="connsiteX9" fmla="*/ 28415 w 604973"/>
              <a:gd name="connsiteY9" fmla="*/ 0 h 25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4973" h="253855">
                <a:moveTo>
                  <a:pt x="28415" y="0"/>
                </a:moveTo>
                <a:lnTo>
                  <a:pt x="604973" y="0"/>
                </a:lnTo>
                <a:lnTo>
                  <a:pt x="604972" y="241932"/>
                </a:lnTo>
                <a:lnTo>
                  <a:pt x="535948" y="241932"/>
                </a:lnTo>
                <a:lnTo>
                  <a:pt x="535948" y="52810"/>
                </a:lnTo>
                <a:lnTo>
                  <a:pt x="56829" y="253855"/>
                </a:lnTo>
                <a:lnTo>
                  <a:pt x="0" y="230008"/>
                </a:lnTo>
                <a:lnTo>
                  <a:pt x="479118" y="28963"/>
                </a:lnTo>
                <a:lnTo>
                  <a:pt x="28415" y="28964"/>
                </a:lnTo>
                <a:lnTo>
                  <a:pt x="2841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C4985F65-3895-CF16-4540-FB11F160DA51}"/>
              </a:ext>
            </a:extLst>
          </p:cNvPr>
          <p:cNvSpPr/>
          <p:nvPr/>
        </p:nvSpPr>
        <p:spPr bwMode="auto">
          <a:xfrm>
            <a:off x="4171891" y="1715267"/>
            <a:ext cx="692810" cy="290714"/>
          </a:xfrm>
          <a:custGeom>
            <a:avLst/>
            <a:gdLst>
              <a:gd name="connsiteX0" fmla="*/ 430475 w 771165"/>
              <a:gd name="connsiteY0" fmla="*/ 0 h 323593"/>
              <a:gd name="connsiteX1" fmla="*/ 771165 w 771165"/>
              <a:gd name="connsiteY1" fmla="*/ 142959 h 323593"/>
              <a:gd name="connsiteX2" fmla="*/ 365873 w 771165"/>
              <a:gd name="connsiteY2" fmla="*/ 313026 h 323593"/>
              <a:gd name="connsiteX3" fmla="*/ 0 w 771165"/>
              <a:gd name="connsiteY3" fmla="*/ 323593 h 323593"/>
              <a:gd name="connsiteX4" fmla="*/ 25181 w 771165"/>
              <a:gd name="connsiteY4" fmla="*/ 170067 h 323593"/>
              <a:gd name="connsiteX5" fmla="*/ 430475 w 771165"/>
              <a:gd name="connsiteY5" fmla="*/ 0 h 323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1165" h="323593">
                <a:moveTo>
                  <a:pt x="430475" y="0"/>
                </a:moveTo>
                <a:lnTo>
                  <a:pt x="771165" y="142959"/>
                </a:lnTo>
                <a:lnTo>
                  <a:pt x="365873" y="313026"/>
                </a:lnTo>
                <a:lnTo>
                  <a:pt x="0" y="323593"/>
                </a:lnTo>
                <a:lnTo>
                  <a:pt x="25181" y="170067"/>
                </a:lnTo>
                <a:lnTo>
                  <a:pt x="43047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01DC7606-61D3-B76D-A2BF-066FB9334CDA}"/>
              </a:ext>
            </a:extLst>
          </p:cNvPr>
          <p:cNvSpPr/>
          <p:nvPr/>
        </p:nvSpPr>
        <p:spPr bwMode="auto">
          <a:xfrm>
            <a:off x="5021469" y="1715266"/>
            <a:ext cx="692811" cy="290713"/>
          </a:xfrm>
          <a:custGeom>
            <a:avLst/>
            <a:gdLst>
              <a:gd name="connsiteX0" fmla="*/ 340692 w 771166"/>
              <a:gd name="connsiteY0" fmla="*/ 0 h 323592"/>
              <a:gd name="connsiteX1" fmla="*/ 745985 w 771166"/>
              <a:gd name="connsiteY1" fmla="*/ 170067 h 323592"/>
              <a:gd name="connsiteX2" fmla="*/ 771166 w 771166"/>
              <a:gd name="connsiteY2" fmla="*/ 323592 h 323592"/>
              <a:gd name="connsiteX3" fmla="*/ 405293 w 771166"/>
              <a:gd name="connsiteY3" fmla="*/ 313026 h 323592"/>
              <a:gd name="connsiteX4" fmla="*/ 0 w 771166"/>
              <a:gd name="connsiteY4" fmla="*/ 142959 h 323592"/>
              <a:gd name="connsiteX5" fmla="*/ 340692 w 771166"/>
              <a:gd name="connsiteY5" fmla="*/ 0 h 3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1166" h="323592">
                <a:moveTo>
                  <a:pt x="340692" y="0"/>
                </a:moveTo>
                <a:lnTo>
                  <a:pt x="745985" y="170067"/>
                </a:lnTo>
                <a:lnTo>
                  <a:pt x="771166" y="323592"/>
                </a:lnTo>
                <a:lnTo>
                  <a:pt x="405293" y="313026"/>
                </a:lnTo>
                <a:lnTo>
                  <a:pt x="0" y="142959"/>
                </a:lnTo>
                <a:lnTo>
                  <a:pt x="34069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5E527FE4-7CBE-B2F1-DAF1-50D40DECD0E5}"/>
              </a:ext>
            </a:extLst>
          </p:cNvPr>
          <p:cNvSpPr/>
          <p:nvPr/>
        </p:nvSpPr>
        <p:spPr bwMode="auto">
          <a:xfrm>
            <a:off x="1317183" y="1729482"/>
            <a:ext cx="658932" cy="276498"/>
          </a:xfrm>
          <a:custGeom>
            <a:avLst/>
            <a:gdLst>
              <a:gd name="connsiteX0" fmla="*/ 265266 w 733455"/>
              <a:gd name="connsiteY0" fmla="*/ 0 h 307769"/>
              <a:gd name="connsiteX1" fmla="*/ 571532 w 733455"/>
              <a:gd name="connsiteY1" fmla="*/ 128514 h 307769"/>
              <a:gd name="connsiteX2" fmla="*/ 704165 w 733455"/>
              <a:gd name="connsiteY2" fmla="*/ 72860 h 307769"/>
              <a:gd name="connsiteX3" fmla="*/ 733455 w 733455"/>
              <a:gd name="connsiteY3" fmla="*/ 307769 h 307769"/>
              <a:gd name="connsiteX4" fmla="*/ 173632 w 733455"/>
              <a:gd name="connsiteY4" fmla="*/ 295478 h 307769"/>
              <a:gd name="connsiteX5" fmla="*/ 306266 w 733455"/>
              <a:gd name="connsiteY5" fmla="*/ 239823 h 307769"/>
              <a:gd name="connsiteX6" fmla="*/ 0 w 733455"/>
              <a:gd name="connsiteY6" fmla="*/ 111310 h 307769"/>
              <a:gd name="connsiteX7" fmla="*/ 265266 w 733455"/>
              <a:gd name="connsiteY7" fmla="*/ 0 h 307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3455" h="307769">
                <a:moveTo>
                  <a:pt x="265266" y="0"/>
                </a:moveTo>
                <a:lnTo>
                  <a:pt x="571532" y="128514"/>
                </a:lnTo>
                <a:lnTo>
                  <a:pt x="704165" y="72860"/>
                </a:lnTo>
                <a:lnTo>
                  <a:pt x="733455" y="307769"/>
                </a:lnTo>
                <a:lnTo>
                  <a:pt x="173632" y="295478"/>
                </a:lnTo>
                <a:lnTo>
                  <a:pt x="306266" y="239823"/>
                </a:lnTo>
                <a:lnTo>
                  <a:pt x="0" y="111310"/>
                </a:lnTo>
                <a:lnTo>
                  <a:pt x="26526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764D024B-804E-6FA3-7CA5-5834DBC0E01F}"/>
              </a:ext>
            </a:extLst>
          </p:cNvPr>
          <p:cNvSpPr/>
          <p:nvPr/>
        </p:nvSpPr>
        <p:spPr bwMode="auto">
          <a:xfrm>
            <a:off x="433720" y="1729483"/>
            <a:ext cx="658933" cy="276498"/>
          </a:xfrm>
          <a:custGeom>
            <a:avLst/>
            <a:gdLst>
              <a:gd name="connsiteX0" fmla="*/ 468191 w 733456"/>
              <a:gd name="connsiteY0" fmla="*/ 0 h 307769"/>
              <a:gd name="connsiteX1" fmla="*/ 733456 w 733456"/>
              <a:gd name="connsiteY1" fmla="*/ 111309 h 307769"/>
              <a:gd name="connsiteX2" fmla="*/ 427190 w 733456"/>
              <a:gd name="connsiteY2" fmla="*/ 239823 h 307769"/>
              <a:gd name="connsiteX3" fmla="*/ 559823 w 733456"/>
              <a:gd name="connsiteY3" fmla="*/ 295478 h 307769"/>
              <a:gd name="connsiteX4" fmla="*/ 0 w 733456"/>
              <a:gd name="connsiteY4" fmla="*/ 307769 h 307769"/>
              <a:gd name="connsiteX5" fmla="*/ 29291 w 733456"/>
              <a:gd name="connsiteY5" fmla="*/ 72859 h 307769"/>
              <a:gd name="connsiteX6" fmla="*/ 161924 w 733456"/>
              <a:gd name="connsiteY6" fmla="*/ 128514 h 307769"/>
              <a:gd name="connsiteX7" fmla="*/ 468191 w 733456"/>
              <a:gd name="connsiteY7" fmla="*/ 0 h 307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3456" h="307769">
                <a:moveTo>
                  <a:pt x="468191" y="0"/>
                </a:moveTo>
                <a:lnTo>
                  <a:pt x="733456" y="111309"/>
                </a:lnTo>
                <a:lnTo>
                  <a:pt x="427190" y="239823"/>
                </a:lnTo>
                <a:lnTo>
                  <a:pt x="559823" y="295478"/>
                </a:lnTo>
                <a:lnTo>
                  <a:pt x="0" y="307769"/>
                </a:lnTo>
                <a:lnTo>
                  <a:pt x="29291" y="72859"/>
                </a:lnTo>
                <a:lnTo>
                  <a:pt x="161924" y="128514"/>
                </a:lnTo>
                <a:lnTo>
                  <a:pt x="46819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DA411010-7E1B-CEA2-EBE8-524695606587}"/>
              </a:ext>
            </a:extLst>
          </p:cNvPr>
          <p:cNvSpPr/>
          <p:nvPr/>
        </p:nvSpPr>
        <p:spPr bwMode="auto">
          <a:xfrm>
            <a:off x="2290570" y="1767178"/>
            <a:ext cx="569098" cy="238802"/>
          </a:xfrm>
          <a:custGeom>
            <a:avLst/>
            <a:gdLst>
              <a:gd name="connsiteX0" fmla="*/ 568183 w 633462"/>
              <a:gd name="connsiteY0" fmla="*/ 0 h 265810"/>
              <a:gd name="connsiteX1" fmla="*/ 633462 w 633462"/>
              <a:gd name="connsiteY1" fmla="*/ 27392 h 265810"/>
              <a:gd name="connsiteX2" fmla="*/ 356762 w 633462"/>
              <a:gd name="connsiteY2" fmla="*/ 143499 h 265810"/>
              <a:gd name="connsiteX3" fmla="*/ 446423 w 633462"/>
              <a:gd name="connsiteY3" fmla="*/ 181122 h 265810"/>
              <a:gd name="connsiteX4" fmla="*/ 0 w 633462"/>
              <a:gd name="connsiteY4" fmla="*/ 265810 h 265810"/>
              <a:gd name="connsiteX5" fmla="*/ 201822 w 633462"/>
              <a:gd name="connsiteY5" fmla="*/ 78484 h 265810"/>
              <a:gd name="connsiteX6" fmla="*/ 291483 w 633462"/>
              <a:gd name="connsiteY6" fmla="*/ 116107 h 265810"/>
              <a:gd name="connsiteX7" fmla="*/ 568183 w 633462"/>
              <a:gd name="connsiteY7" fmla="*/ 0 h 26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3462" h="265810">
                <a:moveTo>
                  <a:pt x="568183" y="0"/>
                </a:moveTo>
                <a:lnTo>
                  <a:pt x="633462" y="27392"/>
                </a:lnTo>
                <a:lnTo>
                  <a:pt x="356762" y="143499"/>
                </a:lnTo>
                <a:lnTo>
                  <a:pt x="446423" y="181122"/>
                </a:lnTo>
                <a:lnTo>
                  <a:pt x="0" y="265810"/>
                </a:lnTo>
                <a:lnTo>
                  <a:pt x="201822" y="78484"/>
                </a:lnTo>
                <a:lnTo>
                  <a:pt x="291483" y="116107"/>
                </a:lnTo>
                <a:lnTo>
                  <a:pt x="568183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A7B37D1A-9400-B44B-7182-8319D3A5B1F6}"/>
              </a:ext>
            </a:extLst>
          </p:cNvPr>
          <p:cNvSpPr/>
          <p:nvPr/>
        </p:nvSpPr>
        <p:spPr bwMode="auto">
          <a:xfrm>
            <a:off x="3263867" y="1767179"/>
            <a:ext cx="569098" cy="238801"/>
          </a:xfrm>
          <a:custGeom>
            <a:avLst/>
            <a:gdLst>
              <a:gd name="connsiteX0" fmla="*/ 65279 w 633461"/>
              <a:gd name="connsiteY0" fmla="*/ 0 h 265809"/>
              <a:gd name="connsiteX1" fmla="*/ 341979 w 633461"/>
              <a:gd name="connsiteY1" fmla="*/ 116107 h 265809"/>
              <a:gd name="connsiteX2" fmla="*/ 431639 w 633461"/>
              <a:gd name="connsiteY2" fmla="*/ 78484 h 265809"/>
              <a:gd name="connsiteX3" fmla="*/ 633461 w 633461"/>
              <a:gd name="connsiteY3" fmla="*/ 265809 h 265809"/>
              <a:gd name="connsiteX4" fmla="*/ 187038 w 633461"/>
              <a:gd name="connsiteY4" fmla="*/ 181122 h 265809"/>
              <a:gd name="connsiteX5" fmla="*/ 276700 w 633461"/>
              <a:gd name="connsiteY5" fmla="*/ 143499 h 265809"/>
              <a:gd name="connsiteX6" fmla="*/ 0 w 633461"/>
              <a:gd name="connsiteY6" fmla="*/ 27392 h 265809"/>
              <a:gd name="connsiteX7" fmla="*/ 65279 w 633461"/>
              <a:gd name="connsiteY7" fmla="*/ 0 h 26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3461" h="265809">
                <a:moveTo>
                  <a:pt x="65279" y="0"/>
                </a:moveTo>
                <a:lnTo>
                  <a:pt x="341979" y="116107"/>
                </a:lnTo>
                <a:lnTo>
                  <a:pt x="431639" y="78484"/>
                </a:lnTo>
                <a:lnTo>
                  <a:pt x="633461" y="265809"/>
                </a:lnTo>
                <a:lnTo>
                  <a:pt x="187038" y="181122"/>
                </a:lnTo>
                <a:lnTo>
                  <a:pt x="276700" y="143499"/>
                </a:lnTo>
                <a:lnTo>
                  <a:pt x="0" y="27392"/>
                </a:lnTo>
                <a:lnTo>
                  <a:pt x="6527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95B316EC-36ED-60BF-F098-3D35E998567F}"/>
              </a:ext>
            </a:extLst>
          </p:cNvPr>
          <p:cNvSpPr/>
          <p:nvPr/>
        </p:nvSpPr>
        <p:spPr bwMode="auto">
          <a:xfrm>
            <a:off x="7956804" y="1767892"/>
            <a:ext cx="576005" cy="241699"/>
          </a:xfrm>
          <a:custGeom>
            <a:avLst/>
            <a:gdLst>
              <a:gd name="connsiteX0" fmla="*/ 563754 w 641150"/>
              <a:gd name="connsiteY0" fmla="*/ 0 h 269035"/>
              <a:gd name="connsiteX1" fmla="*/ 641150 w 641150"/>
              <a:gd name="connsiteY1" fmla="*/ 32476 h 269035"/>
              <a:gd name="connsiteX2" fmla="*/ 182014 w 641150"/>
              <a:gd name="connsiteY2" fmla="*/ 225137 h 269035"/>
              <a:gd name="connsiteX3" fmla="*/ 470231 w 641150"/>
              <a:gd name="connsiteY3" fmla="*/ 225676 h 269035"/>
              <a:gd name="connsiteX4" fmla="*/ 366900 w 641150"/>
              <a:gd name="connsiteY4" fmla="*/ 269035 h 269035"/>
              <a:gd name="connsiteX5" fmla="*/ 1630 w 641150"/>
              <a:gd name="connsiteY5" fmla="*/ 268351 h 269035"/>
              <a:gd name="connsiteX6" fmla="*/ 0 w 641150"/>
              <a:gd name="connsiteY6" fmla="*/ 115079 h 269035"/>
              <a:gd name="connsiteX7" fmla="*/ 103331 w 641150"/>
              <a:gd name="connsiteY7" fmla="*/ 71720 h 269035"/>
              <a:gd name="connsiteX8" fmla="*/ 104617 w 641150"/>
              <a:gd name="connsiteY8" fmla="*/ 192660 h 269035"/>
              <a:gd name="connsiteX9" fmla="*/ 563754 w 641150"/>
              <a:gd name="connsiteY9" fmla="*/ 0 h 269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41150" h="269035">
                <a:moveTo>
                  <a:pt x="563754" y="0"/>
                </a:moveTo>
                <a:lnTo>
                  <a:pt x="641150" y="32476"/>
                </a:lnTo>
                <a:lnTo>
                  <a:pt x="182014" y="225137"/>
                </a:lnTo>
                <a:lnTo>
                  <a:pt x="470231" y="225676"/>
                </a:lnTo>
                <a:lnTo>
                  <a:pt x="366900" y="269035"/>
                </a:lnTo>
                <a:lnTo>
                  <a:pt x="1630" y="268351"/>
                </a:lnTo>
                <a:lnTo>
                  <a:pt x="0" y="115079"/>
                </a:lnTo>
                <a:lnTo>
                  <a:pt x="103331" y="71720"/>
                </a:lnTo>
                <a:lnTo>
                  <a:pt x="104617" y="192660"/>
                </a:lnTo>
                <a:lnTo>
                  <a:pt x="56375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D5606704-FE6C-2D66-BACC-B32C8A39DCC4}"/>
              </a:ext>
            </a:extLst>
          </p:cNvPr>
          <p:cNvSpPr/>
          <p:nvPr/>
        </p:nvSpPr>
        <p:spPr bwMode="auto">
          <a:xfrm>
            <a:off x="8926121" y="1767892"/>
            <a:ext cx="576005" cy="241699"/>
          </a:xfrm>
          <a:custGeom>
            <a:avLst/>
            <a:gdLst>
              <a:gd name="connsiteX0" fmla="*/ 77397 w 641150"/>
              <a:gd name="connsiteY0" fmla="*/ 0 h 269035"/>
              <a:gd name="connsiteX1" fmla="*/ 536533 w 641150"/>
              <a:gd name="connsiteY1" fmla="*/ 192660 h 269035"/>
              <a:gd name="connsiteX2" fmla="*/ 537819 w 641150"/>
              <a:gd name="connsiteY2" fmla="*/ 71720 h 269035"/>
              <a:gd name="connsiteX3" fmla="*/ 641150 w 641150"/>
              <a:gd name="connsiteY3" fmla="*/ 115079 h 269035"/>
              <a:gd name="connsiteX4" fmla="*/ 639520 w 641150"/>
              <a:gd name="connsiteY4" fmla="*/ 268351 h 269035"/>
              <a:gd name="connsiteX5" fmla="*/ 274249 w 641150"/>
              <a:gd name="connsiteY5" fmla="*/ 269035 h 269035"/>
              <a:gd name="connsiteX6" fmla="*/ 170918 w 641150"/>
              <a:gd name="connsiteY6" fmla="*/ 225676 h 269035"/>
              <a:gd name="connsiteX7" fmla="*/ 459137 w 641150"/>
              <a:gd name="connsiteY7" fmla="*/ 225136 h 269035"/>
              <a:gd name="connsiteX8" fmla="*/ 0 w 641150"/>
              <a:gd name="connsiteY8" fmla="*/ 32476 h 269035"/>
              <a:gd name="connsiteX9" fmla="*/ 77397 w 641150"/>
              <a:gd name="connsiteY9" fmla="*/ 0 h 269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41150" h="269035">
                <a:moveTo>
                  <a:pt x="77397" y="0"/>
                </a:moveTo>
                <a:lnTo>
                  <a:pt x="536533" y="192660"/>
                </a:lnTo>
                <a:lnTo>
                  <a:pt x="537819" y="71720"/>
                </a:lnTo>
                <a:lnTo>
                  <a:pt x="641150" y="115079"/>
                </a:lnTo>
                <a:lnTo>
                  <a:pt x="639520" y="268351"/>
                </a:lnTo>
                <a:lnTo>
                  <a:pt x="274249" y="269035"/>
                </a:lnTo>
                <a:lnTo>
                  <a:pt x="170918" y="225676"/>
                </a:lnTo>
                <a:lnTo>
                  <a:pt x="459137" y="225136"/>
                </a:lnTo>
                <a:lnTo>
                  <a:pt x="0" y="32476"/>
                </a:lnTo>
                <a:lnTo>
                  <a:pt x="77397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3085A8EA-A8DF-5922-AC3D-959CEF3D9618}"/>
              </a:ext>
            </a:extLst>
          </p:cNvPr>
          <p:cNvSpPr/>
          <p:nvPr/>
        </p:nvSpPr>
        <p:spPr bwMode="auto">
          <a:xfrm>
            <a:off x="6062705" y="1780856"/>
            <a:ext cx="543504" cy="228063"/>
          </a:xfrm>
          <a:custGeom>
            <a:avLst/>
            <a:gdLst>
              <a:gd name="connsiteX0" fmla="*/ 548144 w 604973"/>
              <a:gd name="connsiteY0" fmla="*/ 0 h 253856"/>
              <a:gd name="connsiteX1" fmla="*/ 604973 w 604973"/>
              <a:gd name="connsiteY1" fmla="*/ 23847 h 253856"/>
              <a:gd name="connsiteX2" fmla="*/ 125855 w 604973"/>
              <a:gd name="connsiteY2" fmla="*/ 224892 h 253856"/>
              <a:gd name="connsiteX3" fmla="*/ 576558 w 604973"/>
              <a:gd name="connsiteY3" fmla="*/ 224892 h 253856"/>
              <a:gd name="connsiteX4" fmla="*/ 576558 w 604973"/>
              <a:gd name="connsiteY4" fmla="*/ 253856 h 253856"/>
              <a:gd name="connsiteX5" fmla="*/ 0 w 604973"/>
              <a:gd name="connsiteY5" fmla="*/ 253856 h 253856"/>
              <a:gd name="connsiteX6" fmla="*/ 0 w 604973"/>
              <a:gd name="connsiteY6" fmla="*/ 11924 h 253856"/>
              <a:gd name="connsiteX7" fmla="*/ 69024 w 604973"/>
              <a:gd name="connsiteY7" fmla="*/ 11924 h 253856"/>
              <a:gd name="connsiteX8" fmla="*/ 69024 w 604973"/>
              <a:gd name="connsiteY8" fmla="*/ 201046 h 253856"/>
              <a:gd name="connsiteX9" fmla="*/ 548144 w 604973"/>
              <a:gd name="connsiteY9" fmla="*/ 0 h 253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4973" h="253856">
                <a:moveTo>
                  <a:pt x="548144" y="0"/>
                </a:moveTo>
                <a:lnTo>
                  <a:pt x="604973" y="23847"/>
                </a:lnTo>
                <a:lnTo>
                  <a:pt x="125855" y="224892"/>
                </a:lnTo>
                <a:lnTo>
                  <a:pt x="576558" y="224892"/>
                </a:lnTo>
                <a:lnTo>
                  <a:pt x="576558" y="253856"/>
                </a:lnTo>
                <a:lnTo>
                  <a:pt x="0" y="253856"/>
                </a:lnTo>
                <a:lnTo>
                  <a:pt x="0" y="11924"/>
                </a:lnTo>
                <a:lnTo>
                  <a:pt x="69024" y="11924"/>
                </a:lnTo>
                <a:lnTo>
                  <a:pt x="69024" y="201046"/>
                </a:lnTo>
                <a:lnTo>
                  <a:pt x="54814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48B5102A-777A-56B6-F6AC-C96925B09C34}"/>
              </a:ext>
            </a:extLst>
          </p:cNvPr>
          <p:cNvSpPr/>
          <p:nvPr/>
        </p:nvSpPr>
        <p:spPr bwMode="auto">
          <a:xfrm>
            <a:off x="7039795" y="1780857"/>
            <a:ext cx="543503" cy="228062"/>
          </a:xfrm>
          <a:custGeom>
            <a:avLst/>
            <a:gdLst>
              <a:gd name="connsiteX0" fmla="*/ 56829 w 604972"/>
              <a:gd name="connsiteY0" fmla="*/ 0 h 253855"/>
              <a:gd name="connsiteX1" fmla="*/ 535948 w 604972"/>
              <a:gd name="connsiteY1" fmla="*/ 201044 h 253855"/>
              <a:gd name="connsiteX2" fmla="*/ 535948 w 604972"/>
              <a:gd name="connsiteY2" fmla="*/ 11923 h 253855"/>
              <a:gd name="connsiteX3" fmla="*/ 604972 w 604972"/>
              <a:gd name="connsiteY3" fmla="*/ 11923 h 253855"/>
              <a:gd name="connsiteX4" fmla="*/ 604972 w 604972"/>
              <a:gd name="connsiteY4" fmla="*/ 253855 h 253855"/>
              <a:gd name="connsiteX5" fmla="*/ 28414 w 604972"/>
              <a:gd name="connsiteY5" fmla="*/ 253855 h 253855"/>
              <a:gd name="connsiteX6" fmla="*/ 28414 w 604972"/>
              <a:gd name="connsiteY6" fmla="*/ 224892 h 253855"/>
              <a:gd name="connsiteX7" fmla="*/ 479119 w 604972"/>
              <a:gd name="connsiteY7" fmla="*/ 224892 h 253855"/>
              <a:gd name="connsiteX8" fmla="*/ 0 w 604972"/>
              <a:gd name="connsiteY8" fmla="*/ 23846 h 253855"/>
              <a:gd name="connsiteX9" fmla="*/ 56829 w 604972"/>
              <a:gd name="connsiteY9" fmla="*/ 0 h 25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4972" h="253855">
                <a:moveTo>
                  <a:pt x="56829" y="0"/>
                </a:moveTo>
                <a:lnTo>
                  <a:pt x="535948" y="201044"/>
                </a:lnTo>
                <a:lnTo>
                  <a:pt x="535948" y="11923"/>
                </a:lnTo>
                <a:lnTo>
                  <a:pt x="604972" y="11923"/>
                </a:lnTo>
                <a:lnTo>
                  <a:pt x="604972" y="253855"/>
                </a:lnTo>
                <a:lnTo>
                  <a:pt x="28414" y="253855"/>
                </a:lnTo>
                <a:lnTo>
                  <a:pt x="28414" y="224892"/>
                </a:lnTo>
                <a:lnTo>
                  <a:pt x="479119" y="224892"/>
                </a:lnTo>
                <a:lnTo>
                  <a:pt x="0" y="23846"/>
                </a:lnTo>
                <a:lnTo>
                  <a:pt x="5682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6D5E71A8-3412-2F29-091E-BE903D855910}"/>
              </a:ext>
            </a:extLst>
          </p:cNvPr>
          <p:cNvSpPr/>
          <p:nvPr/>
        </p:nvSpPr>
        <p:spPr bwMode="auto">
          <a:xfrm>
            <a:off x="3087370" y="3128429"/>
            <a:ext cx="300181" cy="317420"/>
          </a:xfrm>
          <a:custGeom>
            <a:avLst/>
            <a:gdLst>
              <a:gd name="connsiteX0" fmla="*/ 285702 w 334131"/>
              <a:gd name="connsiteY0" fmla="*/ 0 h 353319"/>
              <a:gd name="connsiteX1" fmla="*/ 334131 w 334131"/>
              <a:gd name="connsiteY1" fmla="*/ 206863 h 353319"/>
              <a:gd name="connsiteX2" fmla="*/ 211651 w 334131"/>
              <a:gd name="connsiteY2" fmla="*/ 192937 h 353319"/>
              <a:gd name="connsiteX3" fmla="*/ 110373 w 334131"/>
              <a:gd name="connsiteY3" fmla="*/ 353319 h 353319"/>
              <a:gd name="connsiteX4" fmla="*/ 21201 w 334131"/>
              <a:gd name="connsiteY4" fmla="*/ 343180 h 353319"/>
              <a:gd name="connsiteX5" fmla="*/ 122479 w 334131"/>
              <a:gd name="connsiteY5" fmla="*/ 182799 h 353319"/>
              <a:gd name="connsiteX6" fmla="*/ 0 w 334131"/>
              <a:gd name="connsiteY6" fmla="*/ 168874 h 353319"/>
              <a:gd name="connsiteX7" fmla="*/ 285702 w 334131"/>
              <a:gd name="connsiteY7" fmla="*/ 0 h 35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4131" h="353319">
                <a:moveTo>
                  <a:pt x="285702" y="0"/>
                </a:moveTo>
                <a:lnTo>
                  <a:pt x="334131" y="206863"/>
                </a:lnTo>
                <a:lnTo>
                  <a:pt x="211651" y="192937"/>
                </a:lnTo>
                <a:lnTo>
                  <a:pt x="110373" y="353319"/>
                </a:lnTo>
                <a:lnTo>
                  <a:pt x="21201" y="343180"/>
                </a:lnTo>
                <a:lnTo>
                  <a:pt x="122479" y="182799"/>
                </a:lnTo>
                <a:lnTo>
                  <a:pt x="0" y="168874"/>
                </a:lnTo>
                <a:lnTo>
                  <a:pt x="28570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466DB214-19A6-3554-4CE4-18DF424982D9}"/>
              </a:ext>
            </a:extLst>
          </p:cNvPr>
          <p:cNvSpPr/>
          <p:nvPr/>
        </p:nvSpPr>
        <p:spPr bwMode="auto">
          <a:xfrm>
            <a:off x="1064791" y="3128429"/>
            <a:ext cx="651084" cy="331371"/>
          </a:xfrm>
          <a:custGeom>
            <a:avLst/>
            <a:gdLst>
              <a:gd name="connsiteX0" fmla="*/ 470175 w 724720"/>
              <a:gd name="connsiteY0" fmla="*/ 0 h 368848"/>
              <a:gd name="connsiteX1" fmla="*/ 724720 w 724720"/>
              <a:gd name="connsiteY1" fmla="*/ 211929 h 368848"/>
              <a:gd name="connsiteX2" fmla="*/ 543540 w 724720"/>
              <a:gd name="connsiteY2" fmla="*/ 191330 h 368848"/>
              <a:gd name="connsiteX3" fmla="*/ 431439 w 724720"/>
              <a:gd name="connsiteY3" fmla="*/ 368848 h 368848"/>
              <a:gd name="connsiteX4" fmla="*/ 69078 w 724720"/>
              <a:gd name="connsiteY4" fmla="*/ 327650 h 368848"/>
              <a:gd name="connsiteX5" fmla="*/ 181179 w 724720"/>
              <a:gd name="connsiteY5" fmla="*/ 150132 h 368848"/>
              <a:gd name="connsiteX6" fmla="*/ 0 w 724720"/>
              <a:gd name="connsiteY6" fmla="*/ 129533 h 368848"/>
              <a:gd name="connsiteX7" fmla="*/ 470175 w 724720"/>
              <a:gd name="connsiteY7" fmla="*/ 0 h 36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4720" h="368848">
                <a:moveTo>
                  <a:pt x="470175" y="0"/>
                </a:moveTo>
                <a:lnTo>
                  <a:pt x="724720" y="211929"/>
                </a:lnTo>
                <a:lnTo>
                  <a:pt x="543540" y="191330"/>
                </a:lnTo>
                <a:lnTo>
                  <a:pt x="431439" y="368848"/>
                </a:lnTo>
                <a:lnTo>
                  <a:pt x="69078" y="327650"/>
                </a:lnTo>
                <a:lnTo>
                  <a:pt x="181179" y="150132"/>
                </a:lnTo>
                <a:lnTo>
                  <a:pt x="0" y="129533"/>
                </a:lnTo>
                <a:lnTo>
                  <a:pt x="47017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38FFE562-EF71-631E-78A3-0216D82AD6BC}"/>
              </a:ext>
            </a:extLst>
          </p:cNvPr>
          <p:cNvSpPr/>
          <p:nvPr/>
        </p:nvSpPr>
        <p:spPr bwMode="auto">
          <a:xfrm>
            <a:off x="4818738" y="3128429"/>
            <a:ext cx="551383" cy="336633"/>
          </a:xfrm>
          <a:custGeom>
            <a:avLst/>
            <a:gdLst>
              <a:gd name="connsiteX0" fmla="*/ 452613 w 613743"/>
              <a:gd name="connsiteY0" fmla="*/ 0 h 374705"/>
              <a:gd name="connsiteX1" fmla="*/ 613743 w 613743"/>
              <a:gd name="connsiteY1" fmla="*/ 139788 h 374705"/>
              <a:gd name="connsiteX2" fmla="*/ 465395 w 613743"/>
              <a:gd name="connsiteY2" fmla="*/ 374705 h 374705"/>
              <a:gd name="connsiteX3" fmla="*/ 0 w 613743"/>
              <a:gd name="connsiteY3" fmla="*/ 321792 h 374705"/>
              <a:gd name="connsiteX4" fmla="*/ 148348 w 613743"/>
              <a:gd name="connsiteY4" fmla="*/ 86875 h 374705"/>
              <a:gd name="connsiteX5" fmla="*/ 452613 w 613743"/>
              <a:gd name="connsiteY5" fmla="*/ 0 h 374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743" h="374705">
                <a:moveTo>
                  <a:pt x="452613" y="0"/>
                </a:moveTo>
                <a:lnTo>
                  <a:pt x="613743" y="139788"/>
                </a:lnTo>
                <a:lnTo>
                  <a:pt x="465395" y="374705"/>
                </a:lnTo>
                <a:lnTo>
                  <a:pt x="0" y="321792"/>
                </a:lnTo>
                <a:lnTo>
                  <a:pt x="148348" y="86875"/>
                </a:lnTo>
                <a:lnTo>
                  <a:pt x="452613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2AE61C56-B834-2718-4A6F-46967F9D753D}"/>
              </a:ext>
            </a:extLst>
          </p:cNvPr>
          <p:cNvSpPr/>
          <p:nvPr/>
        </p:nvSpPr>
        <p:spPr bwMode="auto">
          <a:xfrm>
            <a:off x="8692839" y="3135571"/>
            <a:ext cx="484250" cy="318264"/>
          </a:xfrm>
          <a:custGeom>
            <a:avLst/>
            <a:gdLst>
              <a:gd name="connsiteX0" fmla="*/ 354970 w 539017"/>
              <a:gd name="connsiteY0" fmla="*/ 0 h 354259"/>
              <a:gd name="connsiteX1" fmla="*/ 539017 w 539017"/>
              <a:gd name="connsiteY1" fmla="*/ 133878 h 354259"/>
              <a:gd name="connsiteX2" fmla="*/ 501196 w 539017"/>
              <a:gd name="connsiteY2" fmla="*/ 193770 h 354259"/>
              <a:gd name="connsiteX3" fmla="*/ 355972 w 539017"/>
              <a:gd name="connsiteY3" fmla="*/ 88133 h 354259"/>
              <a:gd name="connsiteX4" fmla="*/ 187916 w 539017"/>
              <a:gd name="connsiteY4" fmla="*/ 354259 h 354259"/>
              <a:gd name="connsiteX5" fmla="*/ 82191 w 539017"/>
              <a:gd name="connsiteY5" fmla="*/ 342238 h 354259"/>
              <a:gd name="connsiteX6" fmla="*/ 250247 w 539017"/>
              <a:gd name="connsiteY6" fmla="*/ 76113 h 354259"/>
              <a:gd name="connsiteX7" fmla="*/ 0 w 539017"/>
              <a:gd name="connsiteY7" fmla="*/ 136787 h 354259"/>
              <a:gd name="connsiteX8" fmla="*/ 37822 w 539017"/>
              <a:gd name="connsiteY8" fmla="*/ 76895 h 354259"/>
              <a:gd name="connsiteX9" fmla="*/ 354970 w 539017"/>
              <a:gd name="connsiteY9" fmla="*/ 0 h 354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9017" h="354259">
                <a:moveTo>
                  <a:pt x="354970" y="0"/>
                </a:moveTo>
                <a:lnTo>
                  <a:pt x="539017" y="133878"/>
                </a:lnTo>
                <a:lnTo>
                  <a:pt x="501196" y="193770"/>
                </a:lnTo>
                <a:lnTo>
                  <a:pt x="355972" y="88133"/>
                </a:lnTo>
                <a:lnTo>
                  <a:pt x="187916" y="354259"/>
                </a:lnTo>
                <a:lnTo>
                  <a:pt x="82191" y="342238"/>
                </a:lnTo>
                <a:lnTo>
                  <a:pt x="250247" y="76113"/>
                </a:lnTo>
                <a:lnTo>
                  <a:pt x="0" y="136787"/>
                </a:lnTo>
                <a:lnTo>
                  <a:pt x="37822" y="76895"/>
                </a:lnTo>
                <a:lnTo>
                  <a:pt x="35497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E319E65F-6EA8-0E1F-731A-7BA601843590}"/>
              </a:ext>
            </a:extLst>
          </p:cNvPr>
          <p:cNvSpPr/>
          <p:nvPr/>
        </p:nvSpPr>
        <p:spPr bwMode="auto">
          <a:xfrm>
            <a:off x="6652708" y="3144075"/>
            <a:ext cx="707569" cy="304194"/>
          </a:xfrm>
          <a:custGeom>
            <a:avLst/>
            <a:gdLst>
              <a:gd name="connsiteX0" fmla="*/ 499315 w 787593"/>
              <a:gd name="connsiteY0" fmla="*/ 0 h 338598"/>
              <a:gd name="connsiteX1" fmla="*/ 787593 w 787593"/>
              <a:gd name="connsiteY1" fmla="*/ 211865 h 338598"/>
              <a:gd name="connsiteX2" fmla="*/ 727816 w 787593"/>
              <a:gd name="connsiteY2" fmla="*/ 226509 h 338598"/>
              <a:gd name="connsiteX3" fmla="*/ 502464 w 787593"/>
              <a:gd name="connsiteY3" fmla="*/ 60890 h 338598"/>
              <a:gd name="connsiteX4" fmla="*/ 327094 w 787593"/>
              <a:gd name="connsiteY4" fmla="*/ 338598 h 338598"/>
              <a:gd name="connsiteX5" fmla="*/ 249463 w 787593"/>
              <a:gd name="connsiteY5" fmla="*/ 329772 h 338598"/>
              <a:gd name="connsiteX6" fmla="*/ 424833 w 787593"/>
              <a:gd name="connsiteY6" fmla="*/ 52064 h 338598"/>
              <a:gd name="connsiteX7" fmla="*/ 34512 w 787593"/>
              <a:gd name="connsiteY7" fmla="*/ 147684 h 338598"/>
              <a:gd name="connsiteX8" fmla="*/ 0 w 787593"/>
              <a:gd name="connsiteY8" fmla="*/ 122320 h 338598"/>
              <a:gd name="connsiteX9" fmla="*/ 499315 w 787593"/>
              <a:gd name="connsiteY9" fmla="*/ 0 h 3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7593" h="338598">
                <a:moveTo>
                  <a:pt x="499315" y="0"/>
                </a:moveTo>
                <a:lnTo>
                  <a:pt x="787593" y="211865"/>
                </a:lnTo>
                <a:lnTo>
                  <a:pt x="727816" y="226509"/>
                </a:lnTo>
                <a:lnTo>
                  <a:pt x="502464" y="60890"/>
                </a:lnTo>
                <a:lnTo>
                  <a:pt x="327094" y="338598"/>
                </a:lnTo>
                <a:lnTo>
                  <a:pt x="249463" y="329772"/>
                </a:lnTo>
                <a:lnTo>
                  <a:pt x="424833" y="52064"/>
                </a:lnTo>
                <a:lnTo>
                  <a:pt x="34512" y="147684"/>
                </a:lnTo>
                <a:lnTo>
                  <a:pt x="0" y="122320"/>
                </a:lnTo>
                <a:lnTo>
                  <a:pt x="49931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924FEB57-6C1C-741F-2FB5-2E898B3E3EAD}"/>
              </a:ext>
            </a:extLst>
          </p:cNvPr>
          <p:cNvSpPr/>
          <p:nvPr/>
        </p:nvSpPr>
        <p:spPr bwMode="auto">
          <a:xfrm>
            <a:off x="5784417" y="3356785"/>
            <a:ext cx="716912" cy="300231"/>
          </a:xfrm>
          <a:custGeom>
            <a:avLst/>
            <a:gdLst>
              <a:gd name="connsiteX0" fmla="*/ 499314 w 797993"/>
              <a:gd name="connsiteY0" fmla="*/ 0 h 334186"/>
              <a:gd name="connsiteX1" fmla="*/ 533826 w 797993"/>
              <a:gd name="connsiteY1" fmla="*/ 25364 h 334186"/>
              <a:gd name="connsiteX2" fmla="*/ 143504 w 797993"/>
              <a:gd name="connsiteY2" fmla="*/ 120984 h 334186"/>
              <a:gd name="connsiteX3" fmla="*/ 797993 w 797993"/>
              <a:gd name="connsiteY3" fmla="*/ 195396 h 334186"/>
              <a:gd name="connsiteX4" fmla="*/ 777192 w 797993"/>
              <a:gd name="connsiteY4" fmla="*/ 228335 h 334186"/>
              <a:gd name="connsiteX5" fmla="*/ 122703 w 797993"/>
              <a:gd name="connsiteY5" fmla="*/ 153924 h 334186"/>
              <a:gd name="connsiteX6" fmla="*/ 348056 w 797993"/>
              <a:gd name="connsiteY6" fmla="*/ 319542 h 334186"/>
              <a:gd name="connsiteX7" fmla="*/ 288279 w 797993"/>
              <a:gd name="connsiteY7" fmla="*/ 334186 h 334186"/>
              <a:gd name="connsiteX8" fmla="*/ 0 w 797993"/>
              <a:gd name="connsiteY8" fmla="*/ 122321 h 334186"/>
              <a:gd name="connsiteX9" fmla="*/ 499314 w 797993"/>
              <a:gd name="connsiteY9" fmla="*/ 0 h 334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7993" h="334186">
                <a:moveTo>
                  <a:pt x="499314" y="0"/>
                </a:moveTo>
                <a:lnTo>
                  <a:pt x="533826" y="25364"/>
                </a:lnTo>
                <a:lnTo>
                  <a:pt x="143504" y="120984"/>
                </a:lnTo>
                <a:lnTo>
                  <a:pt x="797993" y="195396"/>
                </a:lnTo>
                <a:lnTo>
                  <a:pt x="777192" y="228335"/>
                </a:lnTo>
                <a:lnTo>
                  <a:pt x="122703" y="153924"/>
                </a:lnTo>
                <a:lnTo>
                  <a:pt x="348056" y="319542"/>
                </a:lnTo>
                <a:lnTo>
                  <a:pt x="288279" y="334186"/>
                </a:lnTo>
                <a:lnTo>
                  <a:pt x="0" y="122321"/>
                </a:lnTo>
                <a:lnTo>
                  <a:pt x="49931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ADC6A357-358B-FF72-9FCA-76D2F0F73BA8}"/>
              </a:ext>
            </a:extLst>
          </p:cNvPr>
          <p:cNvSpPr/>
          <p:nvPr/>
        </p:nvSpPr>
        <p:spPr bwMode="auto">
          <a:xfrm>
            <a:off x="151442" y="3358623"/>
            <a:ext cx="780961" cy="276263"/>
          </a:xfrm>
          <a:custGeom>
            <a:avLst/>
            <a:gdLst>
              <a:gd name="connsiteX0" fmla="*/ 499466 w 869286"/>
              <a:gd name="connsiteY0" fmla="*/ 0 h 307508"/>
              <a:gd name="connsiteX1" fmla="*/ 450919 w 869286"/>
              <a:gd name="connsiteY1" fmla="*/ 76877 h 307508"/>
              <a:gd name="connsiteX2" fmla="*/ 869286 w 869286"/>
              <a:gd name="connsiteY2" fmla="*/ 124443 h 307508"/>
              <a:gd name="connsiteX3" fmla="*/ 772192 w 869286"/>
              <a:gd name="connsiteY3" fmla="*/ 278197 h 307508"/>
              <a:gd name="connsiteX4" fmla="*/ 353825 w 869286"/>
              <a:gd name="connsiteY4" fmla="*/ 230631 h 307508"/>
              <a:gd name="connsiteX5" fmla="*/ 305278 w 869286"/>
              <a:gd name="connsiteY5" fmla="*/ 307508 h 307508"/>
              <a:gd name="connsiteX6" fmla="*/ 0 w 869286"/>
              <a:gd name="connsiteY6" fmla="*/ 108007 h 307508"/>
              <a:gd name="connsiteX7" fmla="*/ 499466 w 869286"/>
              <a:gd name="connsiteY7" fmla="*/ 0 h 307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9286" h="307508">
                <a:moveTo>
                  <a:pt x="499466" y="0"/>
                </a:moveTo>
                <a:lnTo>
                  <a:pt x="450919" y="76877"/>
                </a:lnTo>
                <a:lnTo>
                  <a:pt x="869286" y="124443"/>
                </a:lnTo>
                <a:lnTo>
                  <a:pt x="772192" y="278197"/>
                </a:lnTo>
                <a:lnTo>
                  <a:pt x="353825" y="230631"/>
                </a:lnTo>
                <a:lnTo>
                  <a:pt x="305278" y="307508"/>
                </a:lnTo>
                <a:lnTo>
                  <a:pt x="0" y="108007"/>
                </a:lnTo>
                <a:lnTo>
                  <a:pt x="49946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3295188A-7B83-569C-61F6-894D2DC8B090}"/>
              </a:ext>
            </a:extLst>
          </p:cNvPr>
          <p:cNvSpPr/>
          <p:nvPr/>
        </p:nvSpPr>
        <p:spPr bwMode="auto">
          <a:xfrm>
            <a:off x="7675992" y="3392638"/>
            <a:ext cx="750071" cy="205474"/>
          </a:xfrm>
          <a:custGeom>
            <a:avLst/>
            <a:gdLst>
              <a:gd name="connsiteX0" fmla="*/ 315518 w 834902"/>
              <a:gd name="connsiteY0" fmla="*/ 0 h 228712"/>
              <a:gd name="connsiteX1" fmla="*/ 456670 w 834902"/>
              <a:gd name="connsiteY1" fmla="*/ 16048 h 228712"/>
              <a:gd name="connsiteX2" fmla="*/ 207710 w 834902"/>
              <a:gd name="connsiteY2" fmla="*/ 77668 h 228712"/>
              <a:gd name="connsiteX3" fmla="*/ 834902 w 834902"/>
              <a:gd name="connsiteY3" fmla="*/ 148976 h 228712"/>
              <a:gd name="connsiteX4" fmla="*/ 806573 w 834902"/>
              <a:gd name="connsiteY4" fmla="*/ 193837 h 228712"/>
              <a:gd name="connsiteX5" fmla="*/ 179381 w 834902"/>
              <a:gd name="connsiteY5" fmla="*/ 122529 h 228712"/>
              <a:gd name="connsiteX6" fmla="*/ 322375 w 834902"/>
              <a:gd name="connsiteY6" fmla="*/ 228712 h 228712"/>
              <a:gd name="connsiteX7" fmla="*/ 181223 w 834902"/>
              <a:gd name="connsiteY7" fmla="*/ 212663 h 228712"/>
              <a:gd name="connsiteX8" fmla="*/ 0 w 834902"/>
              <a:gd name="connsiteY8" fmla="*/ 78093 h 228712"/>
              <a:gd name="connsiteX9" fmla="*/ 315518 w 834902"/>
              <a:gd name="connsiteY9" fmla="*/ 0 h 2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34902" h="228712">
                <a:moveTo>
                  <a:pt x="315518" y="0"/>
                </a:moveTo>
                <a:lnTo>
                  <a:pt x="456670" y="16048"/>
                </a:lnTo>
                <a:lnTo>
                  <a:pt x="207710" y="77668"/>
                </a:lnTo>
                <a:lnTo>
                  <a:pt x="834902" y="148976"/>
                </a:lnTo>
                <a:lnTo>
                  <a:pt x="806573" y="193837"/>
                </a:lnTo>
                <a:lnTo>
                  <a:pt x="179381" y="122529"/>
                </a:lnTo>
                <a:lnTo>
                  <a:pt x="322375" y="228712"/>
                </a:lnTo>
                <a:lnTo>
                  <a:pt x="181223" y="212663"/>
                </a:lnTo>
                <a:lnTo>
                  <a:pt x="0" y="78093"/>
                </a:lnTo>
                <a:lnTo>
                  <a:pt x="315518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CC052757-C6D8-E0E6-37C1-4B916BCF88E7}"/>
              </a:ext>
            </a:extLst>
          </p:cNvPr>
          <p:cNvSpPr/>
          <p:nvPr/>
        </p:nvSpPr>
        <p:spPr bwMode="auto">
          <a:xfrm>
            <a:off x="3889614" y="3394234"/>
            <a:ext cx="793359" cy="233958"/>
          </a:xfrm>
          <a:custGeom>
            <a:avLst/>
            <a:gdLst>
              <a:gd name="connsiteX0" fmla="*/ 329446 w 883086"/>
              <a:gd name="connsiteY0" fmla="*/ 0 h 260418"/>
              <a:gd name="connsiteX1" fmla="*/ 883086 w 883086"/>
              <a:gd name="connsiteY1" fmla="*/ 62945 h 260418"/>
              <a:gd name="connsiteX2" fmla="*/ 758385 w 883086"/>
              <a:gd name="connsiteY2" fmla="*/ 260418 h 260418"/>
              <a:gd name="connsiteX3" fmla="*/ 204744 w 883086"/>
              <a:gd name="connsiteY3" fmla="*/ 197472 h 260418"/>
              <a:gd name="connsiteX4" fmla="*/ 0 w 883086"/>
              <a:gd name="connsiteY4" fmla="*/ 68369 h 260418"/>
              <a:gd name="connsiteX5" fmla="*/ 329446 w 883086"/>
              <a:gd name="connsiteY5" fmla="*/ 0 h 260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3086" h="260418">
                <a:moveTo>
                  <a:pt x="329446" y="0"/>
                </a:moveTo>
                <a:lnTo>
                  <a:pt x="883086" y="62945"/>
                </a:lnTo>
                <a:lnTo>
                  <a:pt x="758385" y="260418"/>
                </a:lnTo>
                <a:lnTo>
                  <a:pt x="204744" y="197472"/>
                </a:lnTo>
                <a:lnTo>
                  <a:pt x="0" y="68369"/>
                </a:lnTo>
                <a:lnTo>
                  <a:pt x="32944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100F4B62-59A8-AC5F-24ED-5F9503DB31F4}"/>
              </a:ext>
            </a:extLst>
          </p:cNvPr>
          <p:cNvSpPr/>
          <p:nvPr/>
        </p:nvSpPr>
        <p:spPr bwMode="auto">
          <a:xfrm>
            <a:off x="2008292" y="3437194"/>
            <a:ext cx="748080" cy="127371"/>
          </a:xfrm>
          <a:custGeom>
            <a:avLst/>
            <a:gdLst>
              <a:gd name="connsiteX0" fmla="*/ 487525 w 832686"/>
              <a:gd name="connsiteY0" fmla="*/ 0 h 141776"/>
              <a:gd name="connsiteX1" fmla="*/ 454707 w 832686"/>
              <a:gd name="connsiteY1" fmla="*/ 51969 h 141776"/>
              <a:gd name="connsiteX2" fmla="*/ 832686 w 832686"/>
              <a:gd name="connsiteY2" fmla="*/ 94943 h 141776"/>
              <a:gd name="connsiteX3" fmla="*/ 808793 w 832686"/>
              <a:gd name="connsiteY3" fmla="*/ 132781 h 141776"/>
              <a:gd name="connsiteX4" fmla="*/ 430813 w 832686"/>
              <a:gd name="connsiteY4" fmla="*/ 89806 h 141776"/>
              <a:gd name="connsiteX5" fmla="*/ 397995 w 832686"/>
              <a:gd name="connsiteY5" fmla="*/ 141776 h 141776"/>
              <a:gd name="connsiteX6" fmla="*/ 0 w 832686"/>
              <a:gd name="connsiteY6" fmla="*/ 20549 h 141776"/>
              <a:gd name="connsiteX7" fmla="*/ 487525 w 832686"/>
              <a:gd name="connsiteY7" fmla="*/ 0 h 14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2686" h="141776">
                <a:moveTo>
                  <a:pt x="487525" y="0"/>
                </a:moveTo>
                <a:lnTo>
                  <a:pt x="454707" y="51969"/>
                </a:lnTo>
                <a:lnTo>
                  <a:pt x="832686" y="94943"/>
                </a:lnTo>
                <a:lnTo>
                  <a:pt x="808793" y="132781"/>
                </a:lnTo>
                <a:lnTo>
                  <a:pt x="430813" y="89806"/>
                </a:lnTo>
                <a:lnTo>
                  <a:pt x="397995" y="141776"/>
                </a:lnTo>
                <a:lnTo>
                  <a:pt x="0" y="20549"/>
                </a:lnTo>
                <a:lnTo>
                  <a:pt x="48752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E8D871AC-8133-4D40-274D-B1060C159F2A}"/>
              </a:ext>
            </a:extLst>
          </p:cNvPr>
          <p:cNvSpPr/>
          <p:nvPr/>
        </p:nvSpPr>
        <p:spPr bwMode="auto">
          <a:xfrm>
            <a:off x="7144674" y="3512502"/>
            <a:ext cx="716912" cy="300230"/>
          </a:xfrm>
          <a:custGeom>
            <a:avLst/>
            <a:gdLst>
              <a:gd name="connsiteX0" fmla="*/ 509714 w 797993"/>
              <a:gd name="connsiteY0" fmla="*/ 0 h 334185"/>
              <a:gd name="connsiteX1" fmla="*/ 797993 w 797993"/>
              <a:gd name="connsiteY1" fmla="*/ 211865 h 334185"/>
              <a:gd name="connsiteX2" fmla="*/ 298679 w 797993"/>
              <a:gd name="connsiteY2" fmla="*/ 334185 h 334185"/>
              <a:gd name="connsiteX3" fmla="*/ 264167 w 797993"/>
              <a:gd name="connsiteY3" fmla="*/ 308821 h 334185"/>
              <a:gd name="connsiteX4" fmla="*/ 654489 w 797993"/>
              <a:gd name="connsiteY4" fmla="*/ 213201 h 334185"/>
              <a:gd name="connsiteX5" fmla="*/ 0 w 797993"/>
              <a:gd name="connsiteY5" fmla="*/ 138790 h 334185"/>
              <a:gd name="connsiteX6" fmla="*/ 20801 w 797993"/>
              <a:gd name="connsiteY6" fmla="*/ 105850 h 334185"/>
              <a:gd name="connsiteX7" fmla="*/ 675289 w 797993"/>
              <a:gd name="connsiteY7" fmla="*/ 180262 h 334185"/>
              <a:gd name="connsiteX8" fmla="*/ 449937 w 797993"/>
              <a:gd name="connsiteY8" fmla="*/ 14644 h 334185"/>
              <a:gd name="connsiteX9" fmla="*/ 509714 w 797993"/>
              <a:gd name="connsiteY9" fmla="*/ 0 h 334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7993" h="334185">
                <a:moveTo>
                  <a:pt x="509714" y="0"/>
                </a:moveTo>
                <a:lnTo>
                  <a:pt x="797993" y="211865"/>
                </a:lnTo>
                <a:lnTo>
                  <a:pt x="298679" y="334185"/>
                </a:lnTo>
                <a:lnTo>
                  <a:pt x="264167" y="308821"/>
                </a:lnTo>
                <a:lnTo>
                  <a:pt x="654489" y="213201"/>
                </a:lnTo>
                <a:lnTo>
                  <a:pt x="0" y="138790"/>
                </a:lnTo>
                <a:lnTo>
                  <a:pt x="20801" y="105850"/>
                </a:lnTo>
                <a:lnTo>
                  <a:pt x="675289" y="180262"/>
                </a:lnTo>
                <a:lnTo>
                  <a:pt x="449937" y="14644"/>
                </a:lnTo>
                <a:lnTo>
                  <a:pt x="50971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5A9D9522-FB30-CE16-80FB-18C419AB8798}"/>
              </a:ext>
            </a:extLst>
          </p:cNvPr>
          <p:cNvSpPr/>
          <p:nvPr/>
        </p:nvSpPr>
        <p:spPr bwMode="auto">
          <a:xfrm>
            <a:off x="1477428" y="3515972"/>
            <a:ext cx="780961" cy="276263"/>
          </a:xfrm>
          <a:custGeom>
            <a:avLst/>
            <a:gdLst>
              <a:gd name="connsiteX0" fmla="*/ 564009 w 869286"/>
              <a:gd name="connsiteY0" fmla="*/ 0 h 307508"/>
              <a:gd name="connsiteX1" fmla="*/ 869286 w 869286"/>
              <a:gd name="connsiteY1" fmla="*/ 199502 h 307508"/>
              <a:gd name="connsiteX2" fmla="*/ 369821 w 869286"/>
              <a:gd name="connsiteY2" fmla="*/ 307508 h 307508"/>
              <a:gd name="connsiteX3" fmla="*/ 418368 w 869286"/>
              <a:gd name="connsiteY3" fmla="*/ 230631 h 307508"/>
              <a:gd name="connsiteX4" fmla="*/ 0 w 869286"/>
              <a:gd name="connsiteY4" fmla="*/ 183065 h 307508"/>
              <a:gd name="connsiteX5" fmla="*/ 97095 w 869286"/>
              <a:gd name="connsiteY5" fmla="*/ 29311 h 307508"/>
              <a:gd name="connsiteX6" fmla="*/ 515462 w 869286"/>
              <a:gd name="connsiteY6" fmla="*/ 76877 h 307508"/>
              <a:gd name="connsiteX7" fmla="*/ 564009 w 869286"/>
              <a:gd name="connsiteY7" fmla="*/ 0 h 307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9286" h="307508">
                <a:moveTo>
                  <a:pt x="564009" y="0"/>
                </a:moveTo>
                <a:lnTo>
                  <a:pt x="869286" y="199502"/>
                </a:lnTo>
                <a:lnTo>
                  <a:pt x="369821" y="307508"/>
                </a:lnTo>
                <a:lnTo>
                  <a:pt x="418368" y="230631"/>
                </a:lnTo>
                <a:lnTo>
                  <a:pt x="0" y="183065"/>
                </a:lnTo>
                <a:lnTo>
                  <a:pt x="97095" y="29311"/>
                </a:lnTo>
                <a:lnTo>
                  <a:pt x="515462" y="76877"/>
                </a:lnTo>
                <a:lnTo>
                  <a:pt x="56400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8F8B5B0B-2488-5C31-D655-ACDCA1C3F55D}"/>
              </a:ext>
            </a:extLst>
          </p:cNvPr>
          <p:cNvSpPr/>
          <p:nvPr/>
        </p:nvSpPr>
        <p:spPr bwMode="auto">
          <a:xfrm>
            <a:off x="5203198" y="3522667"/>
            <a:ext cx="793359" cy="233958"/>
          </a:xfrm>
          <a:custGeom>
            <a:avLst/>
            <a:gdLst>
              <a:gd name="connsiteX0" fmla="*/ 124702 w 883086"/>
              <a:gd name="connsiteY0" fmla="*/ 0 h 260418"/>
              <a:gd name="connsiteX1" fmla="*/ 678342 w 883086"/>
              <a:gd name="connsiteY1" fmla="*/ 62946 h 260418"/>
              <a:gd name="connsiteX2" fmla="*/ 883086 w 883086"/>
              <a:gd name="connsiteY2" fmla="*/ 192049 h 260418"/>
              <a:gd name="connsiteX3" fmla="*/ 553640 w 883086"/>
              <a:gd name="connsiteY3" fmla="*/ 260418 h 260418"/>
              <a:gd name="connsiteX4" fmla="*/ 0 w 883086"/>
              <a:gd name="connsiteY4" fmla="*/ 197473 h 260418"/>
              <a:gd name="connsiteX5" fmla="*/ 124702 w 883086"/>
              <a:gd name="connsiteY5" fmla="*/ 0 h 260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3086" h="260418">
                <a:moveTo>
                  <a:pt x="124702" y="0"/>
                </a:moveTo>
                <a:lnTo>
                  <a:pt x="678342" y="62946"/>
                </a:lnTo>
                <a:lnTo>
                  <a:pt x="883086" y="192049"/>
                </a:lnTo>
                <a:lnTo>
                  <a:pt x="553640" y="260418"/>
                </a:lnTo>
                <a:lnTo>
                  <a:pt x="0" y="197473"/>
                </a:lnTo>
                <a:lnTo>
                  <a:pt x="12470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2EDBB540-119A-E2B1-9520-36EED871AA10}"/>
              </a:ext>
            </a:extLst>
          </p:cNvPr>
          <p:cNvSpPr/>
          <p:nvPr/>
        </p:nvSpPr>
        <p:spPr bwMode="auto">
          <a:xfrm>
            <a:off x="9032867" y="3567031"/>
            <a:ext cx="750071" cy="205473"/>
          </a:xfrm>
          <a:custGeom>
            <a:avLst/>
            <a:gdLst>
              <a:gd name="connsiteX0" fmla="*/ 512526 w 834902"/>
              <a:gd name="connsiteY0" fmla="*/ 0 h 228711"/>
              <a:gd name="connsiteX1" fmla="*/ 653679 w 834902"/>
              <a:gd name="connsiteY1" fmla="*/ 16048 h 228711"/>
              <a:gd name="connsiteX2" fmla="*/ 834902 w 834902"/>
              <a:gd name="connsiteY2" fmla="*/ 150618 h 228711"/>
              <a:gd name="connsiteX3" fmla="*/ 519384 w 834902"/>
              <a:gd name="connsiteY3" fmla="*/ 228711 h 228711"/>
              <a:gd name="connsiteX4" fmla="*/ 378231 w 834902"/>
              <a:gd name="connsiteY4" fmla="*/ 212663 h 228711"/>
              <a:gd name="connsiteX5" fmla="*/ 627192 w 834902"/>
              <a:gd name="connsiteY5" fmla="*/ 151043 h 228711"/>
              <a:gd name="connsiteX6" fmla="*/ 0 w 834902"/>
              <a:gd name="connsiteY6" fmla="*/ 79735 h 228711"/>
              <a:gd name="connsiteX7" fmla="*/ 28329 w 834902"/>
              <a:gd name="connsiteY7" fmla="*/ 34874 h 228711"/>
              <a:gd name="connsiteX8" fmla="*/ 655521 w 834902"/>
              <a:gd name="connsiteY8" fmla="*/ 106182 h 228711"/>
              <a:gd name="connsiteX9" fmla="*/ 512526 w 834902"/>
              <a:gd name="connsiteY9" fmla="*/ 0 h 228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34902" h="228711">
                <a:moveTo>
                  <a:pt x="512526" y="0"/>
                </a:moveTo>
                <a:lnTo>
                  <a:pt x="653679" y="16048"/>
                </a:lnTo>
                <a:lnTo>
                  <a:pt x="834902" y="150618"/>
                </a:lnTo>
                <a:lnTo>
                  <a:pt x="519384" y="228711"/>
                </a:lnTo>
                <a:lnTo>
                  <a:pt x="378231" y="212663"/>
                </a:lnTo>
                <a:lnTo>
                  <a:pt x="627192" y="151043"/>
                </a:lnTo>
                <a:lnTo>
                  <a:pt x="0" y="79735"/>
                </a:lnTo>
                <a:lnTo>
                  <a:pt x="28329" y="34874"/>
                </a:lnTo>
                <a:lnTo>
                  <a:pt x="655521" y="106182"/>
                </a:lnTo>
                <a:lnTo>
                  <a:pt x="51252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A6CA9D3B-3F62-CFC6-E495-FBB627C8A8E1}"/>
              </a:ext>
            </a:extLst>
          </p:cNvPr>
          <p:cNvSpPr/>
          <p:nvPr/>
        </p:nvSpPr>
        <p:spPr bwMode="auto">
          <a:xfrm>
            <a:off x="3367162" y="3586292"/>
            <a:ext cx="748079" cy="127371"/>
          </a:xfrm>
          <a:custGeom>
            <a:avLst/>
            <a:gdLst>
              <a:gd name="connsiteX0" fmla="*/ 434691 w 832685"/>
              <a:gd name="connsiteY0" fmla="*/ 0 h 141776"/>
              <a:gd name="connsiteX1" fmla="*/ 832685 w 832685"/>
              <a:gd name="connsiteY1" fmla="*/ 121228 h 141776"/>
              <a:gd name="connsiteX2" fmla="*/ 345160 w 832685"/>
              <a:gd name="connsiteY2" fmla="*/ 141776 h 141776"/>
              <a:gd name="connsiteX3" fmla="*/ 377979 w 832685"/>
              <a:gd name="connsiteY3" fmla="*/ 89807 h 141776"/>
              <a:gd name="connsiteX4" fmla="*/ 0 w 832685"/>
              <a:gd name="connsiteY4" fmla="*/ 46833 h 141776"/>
              <a:gd name="connsiteX5" fmla="*/ 23893 w 832685"/>
              <a:gd name="connsiteY5" fmla="*/ 8996 h 141776"/>
              <a:gd name="connsiteX6" fmla="*/ 401872 w 832685"/>
              <a:gd name="connsiteY6" fmla="*/ 51970 h 141776"/>
              <a:gd name="connsiteX7" fmla="*/ 434691 w 832685"/>
              <a:gd name="connsiteY7" fmla="*/ 0 h 14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2685" h="141776">
                <a:moveTo>
                  <a:pt x="434691" y="0"/>
                </a:moveTo>
                <a:lnTo>
                  <a:pt x="832685" y="121228"/>
                </a:lnTo>
                <a:lnTo>
                  <a:pt x="345160" y="141776"/>
                </a:lnTo>
                <a:lnTo>
                  <a:pt x="377979" y="89807"/>
                </a:lnTo>
                <a:lnTo>
                  <a:pt x="0" y="46833"/>
                </a:lnTo>
                <a:lnTo>
                  <a:pt x="23893" y="8996"/>
                </a:lnTo>
                <a:lnTo>
                  <a:pt x="401872" y="51970"/>
                </a:lnTo>
                <a:lnTo>
                  <a:pt x="43469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27490A20-00ED-4851-18FC-52534A48F0BC}"/>
              </a:ext>
            </a:extLst>
          </p:cNvPr>
          <p:cNvSpPr/>
          <p:nvPr/>
        </p:nvSpPr>
        <p:spPr bwMode="auto">
          <a:xfrm>
            <a:off x="4516050" y="3685799"/>
            <a:ext cx="551382" cy="336633"/>
          </a:xfrm>
          <a:custGeom>
            <a:avLst/>
            <a:gdLst>
              <a:gd name="connsiteX0" fmla="*/ 148350 w 613742"/>
              <a:gd name="connsiteY0" fmla="*/ 0 h 374705"/>
              <a:gd name="connsiteX1" fmla="*/ 613742 w 613742"/>
              <a:gd name="connsiteY1" fmla="*/ 52913 h 374705"/>
              <a:gd name="connsiteX2" fmla="*/ 465395 w 613742"/>
              <a:gd name="connsiteY2" fmla="*/ 287829 h 374705"/>
              <a:gd name="connsiteX3" fmla="*/ 161129 w 613742"/>
              <a:gd name="connsiteY3" fmla="*/ 374705 h 374705"/>
              <a:gd name="connsiteX4" fmla="*/ 0 w 613742"/>
              <a:gd name="connsiteY4" fmla="*/ 234917 h 374705"/>
              <a:gd name="connsiteX5" fmla="*/ 148350 w 613742"/>
              <a:gd name="connsiteY5" fmla="*/ 0 h 374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742" h="374705">
                <a:moveTo>
                  <a:pt x="148350" y="0"/>
                </a:moveTo>
                <a:lnTo>
                  <a:pt x="613742" y="52913"/>
                </a:lnTo>
                <a:lnTo>
                  <a:pt x="465395" y="287829"/>
                </a:lnTo>
                <a:lnTo>
                  <a:pt x="161129" y="374705"/>
                </a:lnTo>
                <a:lnTo>
                  <a:pt x="0" y="234917"/>
                </a:lnTo>
                <a:lnTo>
                  <a:pt x="14835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178C8849-E2E6-B8DD-A512-745E9E3AAF47}"/>
              </a:ext>
            </a:extLst>
          </p:cNvPr>
          <p:cNvSpPr/>
          <p:nvPr/>
        </p:nvSpPr>
        <p:spPr bwMode="auto">
          <a:xfrm>
            <a:off x="693957" y="3691061"/>
            <a:ext cx="651084" cy="331372"/>
          </a:xfrm>
          <a:custGeom>
            <a:avLst/>
            <a:gdLst>
              <a:gd name="connsiteX0" fmla="*/ 293282 w 724720"/>
              <a:gd name="connsiteY0" fmla="*/ 0 h 368849"/>
              <a:gd name="connsiteX1" fmla="*/ 655642 w 724720"/>
              <a:gd name="connsiteY1" fmla="*/ 41198 h 368849"/>
              <a:gd name="connsiteX2" fmla="*/ 543541 w 724720"/>
              <a:gd name="connsiteY2" fmla="*/ 218717 h 368849"/>
              <a:gd name="connsiteX3" fmla="*/ 724720 w 724720"/>
              <a:gd name="connsiteY3" fmla="*/ 239316 h 368849"/>
              <a:gd name="connsiteX4" fmla="*/ 254545 w 724720"/>
              <a:gd name="connsiteY4" fmla="*/ 368849 h 368849"/>
              <a:gd name="connsiteX5" fmla="*/ 0 w 724720"/>
              <a:gd name="connsiteY5" fmla="*/ 156919 h 368849"/>
              <a:gd name="connsiteX6" fmla="*/ 181180 w 724720"/>
              <a:gd name="connsiteY6" fmla="*/ 177518 h 368849"/>
              <a:gd name="connsiteX7" fmla="*/ 293282 w 724720"/>
              <a:gd name="connsiteY7" fmla="*/ 0 h 368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4720" h="368849">
                <a:moveTo>
                  <a:pt x="293282" y="0"/>
                </a:moveTo>
                <a:lnTo>
                  <a:pt x="655642" y="41198"/>
                </a:lnTo>
                <a:lnTo>
                  <a:pt x="543541" y="218717"/>
                </a:lnTo>
                <a:lnTo>
                  <a:pt x="724720" y="239316"/>
                </a:lnTo>
                <a:lnTo>
                  <a:pt x="254545" y="368849"/>
                </a:lnTo>
                <a:lnTo>
                  <a:pt x="0" y="156919"/>
                </a:lnTo>
                <a:lnTo>
                  <a:pt x="181180" y="177518"/>
                </a:lnTo>
                <a:lnTo>
                  <a:pt x="29328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7D4EA91B-33A3-3ABC-50DE-8EF00DFD74C6}"/>
              </a:ext>
            </a:extLst>
          </p:cNvPr>
          <p:cNvSpPr/>
          <p:nvPr/>
        </p:nvSpPr>
        <p:spPr bwMode="auto">
          <a:xfrm>
            <a:off x="2735980" y="3705013"/>
            <a:ext cx="300182" cy="317420"/>
          </a:xfrm>
          <a:custGeom>
            <a:avLst/>
            <a:gdLst>
              <a:gd name="connsiteX0" fmla="*/ 223759 w 334132"/>
              <a:gd name="connsiteY0" fmla="*/ 0 h 353319"/>
              <a:gd name="connsiteX1" fmla="*/ 312931 w 334132"/>
              <a:gd name="connsiteY1" fmla="*/ 10138 h 353319"/>
              <a:gd name="connsiteX2" fmla="*/ 211652 w 334132"/>
              <a:gd name="connsiteY2" fmla="*/ 170519 h 353319"/>
              <a:gd name="connsiteX3" fmla="*/ 334132 w 334132"/>
              <a:gd name="connsiteY3" fmla="*/ 184445 h 353319"/>
              <a:gd name="connsiteX4" fmla="*/ 48429 w 334132"/>
              <a:gd name="connsiteY4" fmla="*/ 353319 h 353319"/>
              <a:gd name="connsiteX5" fmla="*/ 0 w 334132"/>
              <a:gd name="connsiteY5" fmla="*/ 146456 h 353319"/>
              <a:gd name="connsiteX6" fmla="*/ 122480 w 334132"/>
              <a:gd name="connsiteY6" fmla="*/ 160381 h 353319"/>
              <a:gd name="connsiteX7" fmla="*/ 223759 w 334132"/>
              <a:gd name="connsiteY7" fmla="*/ 0 h 35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4132" h="353319">
                <a:moveTo>
                  <a:pt x="223759" y="0"/>
                </a:moveTo>
                <a:lnTo>
                  <a:pt x="312931" y="10138"/>
                </a:lnTo>
                <a:lnTo>
                  <a:pt x="211652" y="170519"/>
                </a:lnTo>
                <a:lnTo>
                  <a:pt x="334132" y="184445"/>
                </a:lnTo>
                <a:lnTo>
                  <a:pt x="48429" y="353319"/>
                </a:lnTo>
                <a:lnTo>
                  <a:pt x="0" y="146456"/>
                </a:lnTo>
                <a:lnTo>
                  <a:pt x="122480" y="160381"/>
                </a:lnTo>
                <a:lnTo>
                  <a:pt x="22375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B3BCCA79-6695-5F3A-7A69-DCE8BE7EAD3F}"/>
              </a:ext>
            </a:extLst>
          </p:cNvPr>
          <p:cNvSpPr/>
          <p:nvPr/>
        </p:nvSpPr>
        <p:spPr bwMode="auto">
          <a:xfrm>
            <a:off x="8281841" y="3711309"/>
            <a:ext cx="484250" cy="318264"/>
          </a:xfrm>
          <a:custGeom>
            <a:avLst/>
            <a:gdLst>
              <a:gd name="connsiteX0" fmla="*/ 351101 w 539017"/>
              <a:gd name="connsiteY0" fmla="*/ 0 h 354259"/>
              <a:gd name="connsiteX1" fmla="*/ 456826 w 539017"/>
              <a:gd name="connsiteY1" fmla="*/ 12020 h 354259"/>
              <a:gd name="connsiteX2" fmla="*/ 288771 w 539017"/>
              <a:gd name="connsiteY2" fmla="*/ 278145 h 354259"/>
              <a:gd name="connsiteX3" fmla="*/ 539017 w 539017"/>
              <a:gd name="connsiteY3" fmla="*/ 217471 h 354259"/>
              <a:gd name="connsiteX4" fmla="*/ 501195 w 539017"/>
              <a:gd name="connsiteY4" fmla="*/ 277364 h 354259"/>
              <a:gd name="connsiteX5" fmla="*/ 184047 w 539017"/>
              <a:gd name="connsiteY5" fmla="*/ 354259 h 354259"/>
              <a:gd name="connsiteX6" fmla="*/ 0 w 539017"/>
              <a:gd name="connsiteY6" fmla="*/ 220381 h 354259"/>
              <a:gd name="connsiteX7" fmla="*/ 37822 w 539017"/>
              <a:gd name="connsiteY7" fmla="*/ 160488 h 354259"/>
              <a:gd name="connsiteX8" fmla="*/ 183045 w 539017"/>
              <a:gd name="connsiteY8" fmla="*/ 266125 h 354259"/>
              <a:gd name="connsiteX9" fmla="*/ 351101 w 539017"/>
              <a:gd name="connsiteY9" fmla="*/ 0 h 354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9017" h="354259">
                <a:moveTo>
                  <a:pt x="351101" y="0"/>
                </a:moveTo>
                <a:lnTo>
                  <a:pt x="456826" y="12020"/>
                </a:lnTo>
                <a:lnTo>
                  <a:pt x="288771" y="278145"/>
                </a:lnTo>
                <a:lnTo>
                  <a:pt x="539017" y="217471"/>
                </a:lnTo>
                <a:lnTo>
                  <a:pt x="501195" y="277364"/>
                </a:lnTo>
                <a:lnTo>
                  <a:pt x="184047" y="354259"/>
                </a:lnTo>
                <a:lnTo>
                  <a:pt x="0" y="220381"/>
                </a:lnTo>
                <a:lnTo>
                  <a:pt x="37822" y="160488"/>
                </a:lnTo>
                <a:lnTo>
                  <a:pt x="183045" y="266125"/>
                </a:lnTo>
                <a:lnTo>
                  <a:pt x="35110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B66135D7-C19B-9FF2-E4D0-30685646DCFB}"/>
              </a:ext>
            </a:extLst>
          </p:cNvPr>
          <p:cNvSpPr/>
          <p:nvPr/>
        </p:nvSpPr>
        <p:spPr bwMode="auto">
          <a:xfrm>
            <a:off x="6285725" y="3721248"/>
            <a:ext cx="707569" cy="304194"/>
          </a:xfrm>
          <a:custGeom>
            <a:avLst/>
            <a:gdLst>
              <a:gd name="connsiteX0" fmla="*/ 460499 w 787593"/>
              <a:gd name="connsiteY0" fmla="*/ 0 h 338598"/>
              <a:gd name="connsiteX1" fmla="*/ 538129 w 787593"/>
              <a:gd name="connsiteY1" fmla="*/ 8826 h 338598"/>
              <a:gd name="connsiteX2" fmla="*/ 362760 w 787593"/>
              <a:gd name="connsiteY2" fmla="*/ 286533 h 338598"/>
              <a:gd name="connsiteX3" fmla="*/ 753081 w 787593"/>
              <a:gd name="connsiteY3" fmla="*/ 190914 h 338598"/>
              <a:gd name="connsiteX4" fmla="*/ 787593 w 787593"/>
              <a:gd name="connsiteY4" fmla="*/ 216278 h 338598"/>
              <a:gd name="connsiteX5" fmla="*/ 288279 w 787593"/>
              <a:gd name="connsiteY5" fmla="*/ 338598 h 338598"/>
              <a:gd name="connsiteX6" fmla="*/ 0 w 787593"/>
              <a:gd name="connsiteY6" fmla="*/ 126733 h 338598"/>
              <a:gd name="connsiteX7" fmla="*/ 59777 w 787593"/>
              <a:gd name="connsiteY7" fmla="*/ 112089 h 338598"/>
              <a:gd name="connsiteX8" fmla="*/ 285129 w 787593"/>
              <a:gd name="connsiteY8" fmla="*/ 277708 h 338598"/>
              <a:gd name="connsiteX9" fmla="*/ 460499 w 787593"/>
              <a:gd name="connsiteY9" fmla="*/ 0 h 3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7593" h="338598">
                <a:moveTo>
                  <a:pt x="460499" y="0"/>
                </a:moveTo>
                <a:lnTo>
                  <a:pt x="538129" y="8826"/>
                </a:lnTo>
                <a:lnTo>
                  <a:pt x="362760" y="286533"/>
                </a:lnTo>
                <a:lnTo>
                  <a:pt x="753081" y="190914"/>
                </a:lnTo>
                <a:lnTo>
                  <a:pt x="787593" y="216278"/>
                </a:lnTo>
                <a:lnTo>
                  <a:pt x="288279" y="338598"/>
                </a:lnTo>
                <a:lnTo>
                  <a:pt x="0" y="126733"/>
                </a:lnTo>
                <a:lnTo>
                  <a:pt x="59777" y="112089"/>
                </a:lnTo>
                <a:lnTo>
                  <a:pt x="285129" y="277708"/>
                </a:lnTo>
                <a:lnTo>
                  <a:pt x="46049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1345A4EB-02B4-4E42-146B-364AD7C7F63C}"/>
              </a:ext>
            </a:extLst>
          </p:cNvPr>
          <p:cNvSpPr/>
          <p:nvPr/>
        </p:nvSpPr>
        <p:spPr bwMode="auto">
          <a:xfrm>
            <a:off x="1222617" y="5065066"/>
            <a:ext cx="632370" cy="367992"/>
          </a:xfrm>
          <a:custGeom>
            <a:avLst/>
            <a:gdLst>
              <a:gd name="connsiteX0" fmla="*/ 587288 w 703889"/>
              <a:gd name="connsiteY0" fmla="*/ 0 h 409611"/>
              <a:gd name="connsiteX1" fmla="*/ 703889 w 703889"/>
              <a:gd name="connsiteY1" fmla="*/ 270721 h 409611"/>
              <a:gd name="connsiteX2" fmla="*/ 541446 w 703889"/>
              <a:gd name="connsiteY2" fmla="*/ 224417 h 409611"/>
              <a:gd name="connsiteX3" fmla="*/ 324883 w 703889"/>
              <a:gd name="connsiteY3" fmla="*/ 409611 h 409611"/>
              <a:gd name="connsiteX4" fmla="*/ 0 w 703889"/>
              <a:gd name="connsiteY4" fmla="*/ 317003 h 409611"/>
              <a:gd name="connsiteX5" fmla="*/ 216563 w 703889"/>
              <a:gd name="connsiteY5" fmla="*/ 131809 h 409611"/>
              <a:gd name="connsiteX6" fmla="*/ 54122 w 703889"/>
              <a:gd name="connsiteY6" fmla="*/ 85505 h 409611"/>
              <a:gd name="connsiteX7" fmla="*/ 587288 w 703889"/>
              <a:gd name="connsiteY7" fmla="*/ 0 h 40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3889" h="409611">
                <a:moveTo>
                  <a:pt x="587288" y="0"/>
                </a:moveTo>
                <a:lnTo>
                  <a:pt x="703889" y="270721"/>
                </a:lnTo>
                <a:lnTo>
                  <a:pt x="541446" y="224417"/>
                </a:lnTo>
                <a:lnTo>
                  <a:pt x="324883" y="409611"/>
                </a:lnTo>
                <a:lnTo>
                  <a:pt x="0" y="317003"/>
                </a:lnTo>
                <a:lnTo>
                  <a:pt x="216563" y="131809"/>
                </a:lnTo>
                <a:lnTo>
                  <a:pt x="54122" y="85505"/>
                </a:lnTo>
                <a:lnTo>
                  <a:pt x="587288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08450D50-C4B6-072C-BB93-235E972BE571}"/>
              </a:ext>
            </a:extLst>
          </p:cNvPr>
          <p:cNvSpPr/>
          <p:nvPr/>
        </p:nvSpPr>
        <p:spPr bwMode="auto">
          <a:xfrm>
            <a:off x="3189491" y="5065065"/>
            <a:ext cx="417592" cy="336630"/>
          </a:xfrm>
          <a:custGeom>
            <a:avLst/>
            <a:gdLst>
              <a:gd name="connsiteX0" fmla="*/ 464821 w 464821"/>
              <a:gd name="connsiteY0" fmla="*/ 0 h 374702"/>
              <a:gd name="connsiteX1" fmla="*/ 385419 w 464821"/>
              <a:gd name="connsiteY1" fmla="*/ 238688 h 374702"/>
              <a:gd name="connsiteX2" fmla="*/ 275607 w 464821"/>
              <a:gd name="connsiteY2" fmla="*/ 207386 h 374702"/>
              <a:gd name="connsiteX3" fmla="*/ 79950 w 464821"/>
              <a:gd name="connsiteY3" fmla="*/ 374702 h 374702"/>
              <a:gd name="connsiteX4" fmla="*/ 0 w 464821"/>
              <a:gd name="connsiteY4" fmla="*/ 351912 h 374702"/>
              <a:gd name="connsiteX5" fmla="*/ 195657 w 464821"/>
              <a:gd name="connsiteY5" fmla="*/ 184596 h 374702"/>
              <a:gd name="connsiteX6" fmla="*/ 85845 w 464821"/>
              <a:gd name="connsiteY6" fmla="*/ 153294 h 374702"/>
              <a:gd name="connsiteX7" fmla="*/ 464821 w 464821"/>
              <a:gd name="connsiteY7" fmla="*/ 0 h 37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4821" h="374702">
                <a:moveTo>
                  <a:pt x="464821" y="0"/>
                </a:moveTo>
                <a:lnTo>
                  <a:pt x="385419" y="238688"/>
                </a:lnTo>
                <a:lnTo>
                  <a:pt x="275607" y="207386"/>
                </a:lnTo>
                <a:lnTo>
                  <a:pt x="79950" y="374702"/>
                </a:lnTo>
                <a:lnTo>
                  <a:pt x="0" y="351912"/>
                </a:lnTo>
                <a:lnTo>
                  <a:pt x="195657" y="184596"/>
                </a:lnTo>
                <a:lnTo>
                  <a:pt x="85845" y="153294"/>
                </a:lnTo>
                <a:lnTo>
                  <a:pt x="46482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9379808D-58A4-05F8-6CFD-4F7784D9D518}"/>
              </a:ext>
            </a:extLst>
          </p:cNvPr>
          <p:cNvSpPr/>
          <p:nvPr/>
        </p:nvSpPr>
        <p:spPr bwMode="auto">
          <a:xfrm>
            <a:off x="4919292" y="5065066"/>
            <a:ext cx="632332" cy="379819"/>
          </a:xfrm>
          <a:custGeom>
            <a:avLst/>
            <a:gdLst>
              <a:gd name="connsiteX0" fmla="*/ 633475 w 703847"/>
              <a:gd name="connsiteY0" fmla="*/ 0 h 422776"/>
              <a:gd name="connsiteX1" fmla="*/ 703847 w 703847"/>
              <a:gd name="connsiteY1" fmla="*/ 177702 h 422776"/>
              <a:gd name="connsiteX2" fmla="*/ 417261 w 703847"/>
              <a:gd name="connsiteY2" fmla="*/ 422776 h 422776"/>
              <a:gd name="connsiteX3" fmla="*/ 0 w 703847"/>
              <a:gd name="connsiteY3" fmla="*/ 303835 h 422776"/>
              <a:gd name="connsiteX4" fmla="*/ 286585 w 703847"/>
              <a:gd name="connsiteY4" fmla="*/ 58762 h 422776"/>
              <a:gd name="connsiteX5" fmla="*/ 633475 w 703847"/>
              <a:gd name="connsiteY5" fmla="*/ 0 h 422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3847" h="422776">
                <a:moveTo>
                  <a:pt x="633475" y="0"/>
                </a:moveTo>
                <a:lnTo>
                  <a:pt x="703847" y="177702"/>
                </a:lnTo>
                <a:lnTo>
                  <a:pt x="417261" y="422776"/>
                </a:lnTo>
                <a:lnTo>
                  <a:pt x="0" y="303835"/>
                </a:lnTo>
                <a:lnTo>
                  <a:pt x="286585" y="58762"/>
                </a:lnTo>
                <a:lnTo>
                  <a:pt x="63347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7AB8349D-2A84-CFD3-0180-1E276AD82021}"/>
              </a:ext>
            </a:extLst>
          </p:cNvPr>
          <p:cNvSpPr/>
          <p:nvPr/>
        </p:nvSpPr>
        <p:spPr bwMode="auto">
          <a:xfrm>
            <a:off x="8850525" y="5068591"/>
            <a:ext cx="510607" cy="338530"/>
          </a:xfrm>
          <a:custGeom>
            <a:avLst/>
            <a:gdLst>
              <a:gd name="connsiteX0" fmla="*/ 472241 w 568355"/>
              <a:gd name="connsiteY0" fmla="*/ 0 h 376817"/>
              <a:gd name="connsiteX1" fmla="*/ 568355 w 568355"/>
              <a:gd name="connsiteY1" fmla="*/ 173989 h 376817"/>
              <a:gd name="connsiteX2" fmla="*/ 495289 w 568355"/>
              <a:gd name="connsiteY2" fmla="*/ 236471 h 376817"/>
              <a:gd name="connsiteX3" fmla="*/ 419449 w 568355"/>
              <a:gd name="connsiteY3" fmla="*/ 99185 h 376817"/>
              <a:gd name="connsiteX4" fmla="*/ 94791 w 568355"/>
              <a:gd name="connsiteY4" fmla="*/ 376817 h 376817"/>
              <a:gd name="connsiteX5" fmla="*/ 0 w 568355"/>
              <a:gd name="connsiteY5" fmla="*/ 349797 h 376817"/>
              <a:gd name="connsiteX6" fmla="*/ 324658 w 568355"/>
              <a:gd name="connsiteY6" fmla="*/ 72165 h 376817"/>
              <a:gd name="connsiteX7" fmla="*/ 45929 w 568355"/>
              <a:gd name="connsiteY7" fmla="*/ 108381 h 376817"/>
              <a:gd name="connsiteX8" fmla="*/ 118995 w 568355"/>
              <a:gd name="connsiteY8" fmla="*/ 45899 h 376817"/>
              <a:gd name="connsiteX9" fmla="*/ 472241 w 568355"/>
              <a:gd name="connsiteY9" fmla="*/ 0 h 37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8355" h="376817">
                <a:moveTo>
                  <a:pt x="472241" y="0"/>
                </a:moveTo>
                <a:lnTo>
                  <a:pt x="568355" y="173989"/>
                </a:lnTo>
                <a:lnTo>
                  <a:pt x="495289" y="236471"/>
                </a:lnTo>
                <a:lnTo>
                  <a:pt x="419449" y="99185"/>
                </a:lnTo>
                <a:lnTo>
                  <a:pt x="94791" y="376817"/>
                </a:lnTo>
                <a:lnTo>
                  <a:pt x="0" y="349797"/>
                </a:lnTo>
                <a:lnTo>
                  <a:pt x="324658" y="72165"/>
                </a:lnTo>
                <a:lnTo>
                  <a:pt x="45929" y="108381"/>
                </a:lnTo>
                <a:lnTo>
                  <a:pt x="118995" y="45899"/>
                </a:lnTo>
                <a:lnTo>
                  <a:pt x="47224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91FBAEAD-AD81-95E3-6D16-31B0A75F7A8D}"/>
              </a:ext>
            </a:extLst>
          </p:cNvPr>
          <p:cNvSpPr/>
          <p:nvPr/>
        </p:nvSpPr>
        <p:spPr bwMode="auto">
          <a:xfrm>
            <a:off x="6860284" y="5080493"/>
            <a:ext cx="634389" cy="322123"/>
          </a:xfrm>
          <a:custGeom>
            <a:avLst/>
            <a:gdLst>
              <a:gd name="connsiteX0" fmla="*/ 556913 w 706137"/>
              <a:gd name="connsiteY0" fmla="*/ 0 h 358554"/>
              <a:gd name="connsiteX1" fmla="*/ 706137 w 706137"/>
              <a:gd name="connsiteY1" fmla="*/ 274959 h 358554"/>
              <a:gd name="connsiteX2" fmla="*/ 639465 w 706137"/>
              <a:gd name="connsiteY2" fmla="*/ 283780 h 358554"/>
              <a:gd name="connsiteX3" fmla="*/ 522813 w 706137"/>
              <a:gd name="connsiteY3" fmla="*/ 68839 h 358554"/>
              <a:gd name="connsiteX4" fmla="*/ 184025 w 706137"/>
              <a:gd name="connsiteY4" fmla="*/ 358554 h 358554"/>
              <a:gd name="connsiteX5" fmla="*/ 114423 w 706137"/>
              <a:gd name="connsiteY5" fmla="*/ 338714 h 358554"/>
              <a:gd name="connsiteX6" fmla="*/ 453211 w 706137"/>
              <a:gd name="connsiteY6" fmla="*/ 48999 h 358554"/>
              <a:gd name="connsiteX7" fmla="*/ 17865 w 706137"/>
              <a:gd name="connsiteY7" fmla="*/ 106592 h 358554"/>
              <a:gd name="connsiteX8" fmla="*/ 0 w 706137"/>
              <a:gd name="connsiteY8" fmla="*/ 73675 h 358554"/>
              <a:gd name="connsiteX9" fmla="*/ 556913 w 706137"/>
              <a:gd name="connsiteY9" fmla="*/ 0 h 358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6137" h="358554">
                <a:moveTo>
                  <a:pt x="556913" y="0"/>
                </a:moveTo>
                <a:lnTo>
                  <a:pt x="706137" y="274959"/>
                </a:lnTo>
                <a:lnTo>
                  <a:pt x="639465" y="283780"/>
                </a:lnTo>
                <a:lnTo>
                  <a:pt x="522813" y="68839"/>
                </a:lnTo>
                <a:lnTo>
                  <a:pt x="184025" y="358554"/>
                </a:lnTo>
                <a:lnTo>
                  <a:pt x="114423" y="338714"/>
                </a:lnTo>
                <a:lnTo>
                  <a:pt x="453211" y="48999"/>
                </a:lnTo>
                <a:lnTo>
                  <a:pt x="17865" y="106592"/>
                </a:lnTo>
                <a:lnTo>
                  <a:pt x="0" y="73675"/>
                </a:lnTo>
                <a:lnTo>
                  <a:pt x="556913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F048D5BE-9320-A5EE-45D8-B572EAAE0205}"/>
              </a:ext>
            </a:extLst>
          </p:cNvPr>
          <p:cNvSpPr/>
          <p:nvPr/>
        </p:nvSpPr>
        <p:spPr bwMode="auto">
          <a:xfrm>
            <a:off x="5891832" y="5208612"/>
            <a:ext cx="652440" cy="313212"/>
          </a:xfrm>
          <a:custGeom>
            <a:avLst/>
            <a:gdLst>
              <a:gd name="connsiteX0" fmla="*/ 556913 w 726229"/>
              <a:gd name="connsiteY0" fmla="*/ 0 h 348635"/>
              <a:gd name="connsiteX1" fmla="*/ 574778 w 726229"/>
              <a:gd name="connsiteY1" fmla="*/ 32917 h 348635"/>
              <a:gd name="connsiteX2" fmla="*/ 139430 w 726229"/>
              <a:gd name="connsiteY2" fmla="*/ 90510 h 348635"/>
              <a:gd name="connsiteX3" fmla="*/ 726229 w 726229"/>
              <a:gd name="connsiteY3" fmla="*/ 257778 h 348635"/>
              <a:gd name="connsiteX4" fmla="*/ 686044 w 726229"/>
              <a:gd name="connsiteY4" fmla="*/ 292142 h 348635"/>
              <a:gd name="connsiteX5" fmla="*/ 99246 w 726229"/>
              <a:gd name="connsiteY5" fmla="*/ 124874 h 348635"/>
              <a:gd name="connsiteX6" fmla="*/ 215897 w 726229"/>
              <a:gd name="connsiteY6" fmla="*/ 339815 h 348635"/>
              <a:gd name="connsiteX7" fmla="*/ 149225 w 726229"/>
              <a:gd name="connsiteY7" fmla="*/ 348635 h 348635"/>
              <a:gd name="connsiteX8" fmla="*/ 0 w 726229"/>
              <a:gd name="connsiteY8" fmla="*/ 73675 h 348635"/>
              <a:gd name="connsiteX9" fmla="*/ 556913 w 726229"/>
              <a:gd name="connsiteY9" fmla="*/ 0 h 34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229" h="348635">
                <a:moveTo>
                  <a:pt x="556913" y="0"/>
                </a:moveTo>
                <a:lnTo>
                  <a:pt x="574778" y="32917"/>
                </a:lnTo>
                <a:lnTo>
                  <a:pt x="139430" y="90510"/>
                </a:lnTo>
                <a:lnTo>
                  <a:pt x="726229" y="257778"/>
                </a:lnTo>
                <a:lnTo>
                  <a:pt x="686044" y="292142"/>
                </a:lnTo>
                <a:lnTo>
                  <a:pt x="99246" y="124874"/>
                </a:lnTo>
                <a:lnTo>
                  <a:pt x="215897" y="339815"/>
                </a:lnTo>
                <a:lnTo>
                  <a:pt x="149225" y="348635"/>
                </a:lnTo>
                <a:lnTo>
                  <a:pt x="0" y="73675"/>
                </a:lnTo>
                <a:lnTo>
                  <a:pt x="556913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EAFAA4DD-330B-C1B7-3840-261027188544}"/>
              </a:ext>
            </a:extLst>
          </p:cNvPr>
          <p:cNvSpPr/>
          <p:nvPr/>
        </p:nvSpPr>
        <p:spPr bwMode="auto">
          <a:xfrm>
            <a:off x="260396" y="5210440"/>
            <a:ext cx="745344" cy="312214"/>
          </a:xfrm>
          <a:custGeom>
            <a:avLst/>
            <a:gdLst>
              <a:gd name="connsiteX0" fmla="*/ 548328 w 829640"/>
              <a:gd name="connsiteY0" fmla="*/ 0 h 347525"/>
              <a:gd name="connsiteX1" fmla="*/ 454542 w 829640"/>
              <a:gd name="connsiteY1" fmla="*/ 80201 h 347525"/>
              <a:gd name="connsiteX2" fmla="*/ 829640 w 829640"/>
              <a:gd name="connsiteY2" fmla="*/ 187123 h 347525"/>
              <a:gd name="connsiteX3" fmla="*/ 642069 w 829640"/>
              <a:gd name="connsiteY3" fmla="*/ 347525 h 347525"/>
              <a:gd name="connsiteX4" fmla="*/ 266971 w 829640"/>
              <a:gd name="connsiteY4" fmla="*/ 240603 h 347525"/>
              <a:gd name="connsiteX5" fmla="*/ 173185 w 829640"/>
              <a:gd name="connsiteY5" fmla="*/ 320804 h 347525"/>
              <a:gd name="connsiteX6" fmla="*/ 0 w 829640"/>
              <a:gd name="connsiteY6" fmla="*/ 57568 h 347525"/>
              <a:gd name="connsiteX7" fmla="*/ 548328 w 829640"/>
              <a:gd name="connsiteY7" fmla="*/ 0 h 34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9640" h="347525">
                <a:moveTo>
                  <a:pt x="548328" y="0"/>
                </a:moveTo>
                <a:lnTo>
                  <a:pt x="454542" y="80201"/>
                </a:lnTo>
                <a:lnTo>
                  <a:pt x="829640" y="187123"/>
                </a:lnTo>
                <a:lnTo>
                  <a:pt x="642069" y="347525"/>
                </a:lnTo>
                <a:lnTo>
                  <a:pt x="266971" y="240603"/>
                </a:lnTo>
                <a:lnTo>
                  <a:pt x="173185" y="320804"/>
                </a:lnTo>
                <a:lnTo>
                  <a:pt x="0" y="57568"/>
                </a:lnTo>
                <a:lnTo>
                  <a:pt x="548328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0B2B1483-C46D-98C3-6A24-C3FDDC90AC9C}"/>
              </a:ext>
            </a:extLst>
          </p:cNvPr>
          <p:cNvSpPr/>
          <p:nvPr/>
        </p:nvSpPr>
        <p:spPr bwMode="auto">
          <a:xfrm>
            <a:off x="7784948" y="5223053"/>
            <a:ext cx="685669" cy="252097"/>
          </a:xfrm>
          <a:custGeom>
            <a:avLst/>
            <a:gdLst>
              <a:gd name="connsiteX0" fmla="*/ 352402 w 763216"/>
              <a:gd name="connsiteY0" fmla="*/ 0 h 280609"/>
              <a:gd name="connsiteX1" fmla="*/ 478956 w 763216"/>
              <a:gd name="connsiteY1" fmla="*/ 36074 h 280609"/>
              <a:gd name="connsiteX2" fmla="*/ 200891 w 763216"/>
              <a:gd name="connsiteY2" fmla="*/ 73518 h 280609"/>
              <a:gd name="connsiteX3" fmla="*/ 763216 w 763216"/>
              <a:gd name="connsiteY3" fmla="*/ 233809 h 280609"/>
              <a:gd name="connsiteX4" fmla="*/ 708489 w 763216"/>
              <a:gd name="connsiteY4" fmla="*/ 280609 h 280609"/>
              <a:gd name="connsiteX5" fmla="*/ 146164 w 763216"/>
              <a:gd name="connsiteY5" fmla="*/ 120318 h 280609"/>
              <a:gd name="connsiteX6" fmla="*/ 219518 w 763216"/>
              <a:gd name="connsiteY6" fmla="*/ 257933 h 280609"/>
              <a:gd name="connsiteX7" fmla="*/ 92964 w 763216"/>
              <a:gd name="connsiteY7" fmla="*/ 221859 h 280609"/>
              <a:gd name="connsiteX8" fmla="*/ 0 w 763216"/>
              <a:gd name="connsiteY8" fmla="*/ 47454 h 280609"/>
              <a:gd name="connsiteX9" fmla="*/ 352402 w 763216"/>
              <a:gd name="connsiteY9" fmla="*/ 0 h 280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3216" h="280609">
                <a:moveTo>
                  <a:pt x="352402" y="0"/>
                </a:moveTo>
                <a:lnTo>
                  <a:pt x="478956" y="36074"/>
                </a:lnTo>
                <a:lnTo>
                  <a:pt x="200891" y="73518"/>
                </a:lnTo>
                <a:lnTo>
                  <a:pt x="763216" y="233809"/>
                </a:lnTo>
                <a:lnTo>
                  <a:pt x="708489" y="280609"/>
                </a:lnTo>
                <a:lnTo>
                  <a:pt x="146164" y="120318"/>
                </a:lnTo>
                <a:lnTo>
                  <a:pt x="219518" y="257933"/>
                </a:lnTo>
                <a:lnTo>
                  <a:pt x="92964" y="221859"/>
                </a:lnTo>
                <a:lnTo>
                  <a:pt x="0" y="47454"/>
                </a:lnTo>
                <a:lnTo>
                  <a:pt x="35240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7E38534B-F3C2-FF67-A986-4A2F63031663}"/>
              </a:ext>
            </a:extLst>
          </p:cNvPr>
          <p:cNvSpPr/>
          <p:nvPr/>
        </p:nvSpPr>
        <p:spPr bwMode="auto">
          <a:xfrm>
            <a:off x="3998568" y="5230945"/>
            <a:ext cx="769298" cy="312196"/>
          </a:xfrm>
          <a:custGeom>
            <a:avLst/>
            <a:gdLst>
              <a:gd name="connsiteX0" fmla="*/ 359924 w 856304"/>
              <a:gd name="connsiteY0" fmla="*/ 0 h 347504"/>
              <a:gd name="connsiteX1" fmla="*/ 856304 w 856304"/>
              <a:gd name="connsiteY1" fmla="*/ 141493 h 347504"/>
              <a:gd name="connsiteX2" fmla="*/ 615398 w 856304"/>
              <a:gd name="connsiteY2" fmla="*/ 347504 h 347504"/>
              <a:gd name="connsiteX3" fmla="*/ 119017 w 856304"/>
              <a:gd name="connsiteY3" fmla="*/ 206011 h 347504"/>
              <a:gd name="connsiteX4" fmla="*/ 0 w 856304"/>
              <a:gd name="connsiteY4" fmla="*/ 34744 h 347504"/>
              <a:gd name="connsiteX5" fmla="*/ 359924 w 856304"/>
              <a:gd name="connsiteY5" fmla="*/ 0 h 34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6304" h="347504">
                <a:moveTo>
                  <a:pt x="359924" y="0"/>
                </a:moveTo>
                <a:lnTo>
                  <a:pt x="856304" y="141493"/>
                </a:lnTo>
                <a:lnTo>
                  <a:pt x="615398" y="347504"/>
                </a:lnTo>
                <a:lnTo>
                  <a:pt x="119017" y="206011"/>
                </a:lnTo>
                <a:lnTo>
                  <a:pt x="0" y="34744"/>
                </a:lnTo>
                <a:lnTo>
                  <a:pt x="35992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0FCA00F0-CF6C-ACD4-12BA-E2E5EB26B12D}"/>
              </a:ext>
            </a:extLst>
          </p:cNvPr>
          <p:cNvSpPr/>
          <p:nvPr/>
        </p:nvSpPr>
        <p:spPr bwMode="auto">
          <a:xfrm>
            <a:off x="2117247" y="5262158"/>
            <a:ext cx="681822" cy="206174"/>
          </a:xfrm>
          <a:custGeom>
            <a:avLst/>
            <a:gdLst>
              <a:gd name="connsiteX0" fmla="*/ 0 w 758934"/>
              <a:gd name="connsiteY0" fmla="*/ 0 h 229492"/>
              <a:gd name="connsiteX1" fmla="*/ 483447 w 758934"/>
              <a:gd name="connsiteY1" fmla="*/ 39203 h 229492"/>
              <a:gd name="connsiteX2" fmla="*/ 420047 w 758934"/>
              <a:gd name="connsiteY2" fmla="*/ 93419 h 229492"/>
              <a:gd name="connsiteX3" fmla="*/ 758934 w 758934"/>
              <a:gd name="connsiteY3" fmla="*/ 190019 h 229492"/>
              <a:gd name="connsiteX4" fmla="*/ 712775 w 758934"/>
              <a:gd name="connsiteY4" fmla="*/ 229492 h 229492"/>
              <a:gd name="connsiteX5" fmla="*/ 373888 w 758934"/>
              <a:gd name="connsiteY5" fmla="*/ 132893 h 229492"/>
              <a:gd name="connsiteX6" fmla="*/ 310488 w 758934"/>
              <a:gd name="connsiteY6" fmla="*/ 187109 h 229492"/>
              <a:gd name="connsiteX7" fmla="*/ 0 w 758934"/>
              <a:gd name="connsiteY7" fmla="*/ 0 h 22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8934" h="229492">
                <a:moveTo>
                  <a:pt x="0" y="0"/>
                </a:moveTo>
                <a:lnTo>
                  <a:pt x="483447" y="39203"/>
                </a:lnTo>
                <a:lnTo>
                  <a:pt x="420047" y="93419"/>
                </a:lnTo>
                <a:lnTo>
                  <a:pt x="758934" y="190019"/>
                </a:lnTo>
                <a:lnTo>
                  <a:pt x="712775" y="229492"/>
                </a:lnTo>
                <a:lnTo>
                  <a:pt x="373888" y="132893"/>
                </a:lnTo>
                <a:lnTo>
                  <a:pt x="310488" y="18710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4B8E0C43-1F64-B245-494C-D87570FCFD34}"/>
              </a:ext>
            </a:extLst>
          </p:cNvPr>
          <p:cNvSpPr/>
          <p:nvPr/>
        </p:nvSpPr>
        <p:spPr bwMode="auto">
          <a:xfrm>
            <a:off x="5118304" y="5519648"/>
            <a:ext cx="769298" cy="312196"/>
          </a:xfrm>
          <a:custGeom>
            <a:avLst/>
            <a:gdLst>
              <a:gd name="connsiteX0" fmla="*/ 240906 w 856304"/>
              <a:gd name="connsiteY0" fmla="*/ 0 h 347505"/>
              <a:gd name="connsiteX1" fmla="*/ 737286 w 856304"/>
              <a:gd name="connsiteY1" fmla="*/ 141494 h 347505"/>
              <a:gd name="connsiteX2" fmla="*/ 856304 w 856304"/>
              <a:gd name="connsiteY2" fmla="*/ 312761 h 347505"/>
              <a:gd name="connsiteX3" fmla="*/ 496380 w 856304"/>
              <a:gd name="connsiteY3" fmla="*/ 347505 h 347505"/>
              <a:gd name="connsiteX4" fmla="*/ 0 w 856304"/>
              <a:gd name="connsiteY4" fmla="*/ 206011 h 347505"/>
              <a:gd name="connsiteX5" fmla="*/ 240906 w 856304"/>
              <a:gd name="connsiteY5" fmla="*/ 0 h 347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6304" h="347505">
                <a:moveTo>
                  <a:pt x="240906" y="0"/>
                </a:moveTo>
                <a:lnTo>
                  <a:pt x="737286" y="141494"/>
                </a:lnTo>
                <a:lnTo>
                  <a:pt x="856304" y="312761"/>
                </a:lnTo>
                <a:lnTo>
                  <a:pt x="496380" y="347505"/>
                </a:lnTo>
                <a:lnTo>
                  <a:pt x="0" y="206011"/>
                </a:lnTo>
                <a:lnTo>
                  <a:pt x="24090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F2252C14-C7A0-38C1-0A9A-520D699A8833}"/>
              </a:ext>
            </a:extLst>
          </p:cNvPr>
          <p:cNvSpPr/>
          <p:nvPr/>
        </p:nvSpPr>
        <p:spPr bwMode="auto">
          <a:xfrm>
            <a:off x="1404090" y="5540135"/>
            <a:ext cx="745345" cy="312214"/>
          </a:xfrm>
          <a:custGeom>
            <a:avLst/>
            <a:gdLst>
              <a:gd name="connsiteX0" fmla="*/ 187572 w 829641"/>
              <a:gd name="connsiteY0" fmla="*/ 0 h 347525"/>
              <a:gd name="connsiteX1" fmla="*/ 562670 w 829641"/>
              <a:gd name="connsiteY1" fmla="*/ 106922 h 347525"/>
              <a:gd name="connsiteX2" fmla="*/ 656455 w 829641"/>
              <a:gd name="connsiteY2" fmla="*/ 26720 h 347525"/>
              <a:gd name="connsiteX3" fmla="*/ 829641 w 829641"/>
              <a:gd name="connsiteY3" fmla="*/ 289957 h 347525"/>
              <a:gd name="connsiteX4" fmla="*/ 281312 w 829641"/>
              <a:gd name="connsiteY4" fmla="*/ 347525 h 347525"/>
              <a:gd name="connsiteX5" fmla="*/ 375098 w 829641"/>
              <a:gd name="connsiteY5" fmla="*/ 267324 h 347525"/>
              <a:gd name="connsiteX6" fmla="*/ 0 w 829641"/>
              <a:gd name="connsiteY6" fmla="*/ 160402 h 347525"/>
              <a:gd name="connsiteX7" fmla="*/ 187572 w 829641"/>
              <a:gd name="connsiteY7" fmla="*/ 0 h 34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9641" h="347525">
                <a:moveTo>
                  <a:pt x="187572" y="0"/>
                </a:moveTo>
                <a:lnTo>
                  <a:pt x="562670" y="106922"/>
                </a:lnTo>
                <a:lnTo>
                  <a:pt x="656455" y="26720"/>
                </a:lnTo>
                <a:lnTo>
                  <a:pt x="829641" y="289957"/>
                </a:lnTo>
                <a:lnTo>
                  <a:pt x="281312" y="347525"/>
                </a:lnTo>
                <a:lnTo>
                  <a:pt x="375098" y="267324"/>
                </a:lnTo>
                <a:lnTo>
                  <a:pt x="0" y="160402"/>
                </a:lnTo>
                <a:lnTo>
                  <a:pt x="18757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A5A49952-EE4C-D559-CF4F-779519BC9ED5}"/>
              </a:ext>
            </a:extLst>
          </p:cNvPr>
          <p:cNvSpPr/>
          <p:nvPr/>
        </p:nvSpPr>
        <p:spPr bwMode="auto">
          <a:xfrm>
            <a:off x="7101731" y="5558640"/>
            <a:ext cx="652439" cy="313212"/>
          </a:xfrm>
          <a:custGeom>
            <a:avLst/>
            <a:gdLst>
              <a:gd name="connsiteX0" fmla="*/ 577004 w 726228"/>
              <a:gd name="connsiteY0" fmla="*/ 0 h 348635"/>
              <a:gd name="connsiteX1" fmla="*/ 726228 w 726228"/>
              <a:gd name="connsiteY1" fmla="*/ 274960 h 348635"/>
              <a:gd name="connsiteX2" fmla="*/ 169316 w 726228"/>
              <a:gd name="connsiteY2" fmla="*/ 348635 h 348635"/>
              <a:gd name="connsiteX3" fmla="*/ 151452 w 726228"/>
              <a:gd name="connsiteY3" fmla="*/ 315718 h 348635"/>
              <a:gd name="connsiteX4" fmla="*/ 586799 w 726228"/>
              <a:gd name="connsiteY4" fmla="*/ 258124 h 348635"/>
              <a:gd name="connsiteX5" fmla="*/ 0 w 726228"/>
              <a:gd name="connsiteY5" fmla="*/ 90857 h 348635"/>
              <a:gd name="connsiteX6" fmla="*/ 40185 w 726228"/>
              <a:gd name="connsiteY6" fmla="*/ 56493 h 348635"/>
              <a:gd name="connsiteX7" fmla="*/ 626983 w 726228"/>
              <a:gd name="connsiteY7" fmla="*/ 223760 h 348635"/>
              <a:gd name="connsiteX8" fmla="*/ 510333 w 726228"/>
              <a:gd name="connsiteY8" fmla="*/ 8820 h 348635"/>
              <a:gd name="connsiteX9" fmla="*/ 577004 w 726228"/>
              <a:gd name="connsiteY9" fmla="*/ 0 h 34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228" h="348635">
                <a:moveTo>
                  <a:pt x="577004" y="0"/>
                </a:moveTo>
                <a:lnTo>
                  <a:pt x="726228" y="274960"/>
                </a:lnTo>
                <a:lnTo>
                  <a:pt x="169316" y="348635"/>
                </a:lnTo>
                <a:lnTo>
                  <a:pt x="151452" y="315718"/>
                </a:lnTo>
                <a:lnTo>
                  <a:pt x="586799" y="258124"/>
                </a:lnTo>
                <a:lnTo>
                  <a:pt x="0" y="90857"/>
                </a:lnTo>
                <a:lnTo>
                  <a:pt x="40185" y="56493"/>
                </a:lnTo>
                <a:lnTo>
                  <a:pt x="626983" y="223760"/>
                </a:lnTo>
                <a:lnTo>
                  <a:pt x="510333" y="8820"/>
                </a:lnTo>
                <a:lnTo>
                  <a:pt x="57700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92A1F2F3-13BA-9B0C-5DF8-83E6B77053DE}"/>
              </a:ext>
            </a:extLst>
          </p:cNvPr>
          <p:cNvSpPr/>
          <p:nvPr/>
        </p:nvSpPr>
        <p:spPr bwMode="auto">
          <a:xfrm>
            <a:off x="3324463" y="5594455"/>
            <a:ext cx="681823" cy="206174"/>
          </a:xfrm>
          <a:custGeom>
            <a:avLst/>
            <a:gdLst>
              <a:gd name="connsiteX0" fmla="*/ 46159 w 758935"/>
              <a:gd name="connsiteY0" fmla="*/ 0 h 229492"/>
              <a:gd name="connsiteX1" fmla="*/ 385046 w 758935"/>
              <a:gd name="connsiteY1" fmla="*/ 96599 h 229492"/>
              <a:gd name="connsiteX2" fmla="*/ 448446 w 758935"/>
              <a:gd name="connsiteY2" fmla="*/ 42383 h 229492"/>
              <a:gd name="connsiteX3" fmla="*/ 758935 w 758935"/>
              <a:gd name="connsiteY3" fmla="*/ 229492 h 229492"/>
              <a:gd name="connsiteX4" fmla="*/ 275487 w 758935"/>
              <a:gd name="connsiteY4" fmla="*/ 190289 h 229492"/>
              <a:gd name="connsiteX5" fmla="*/ 338887 w 758935"/>
              <a:gd name="connsiteY5" fmla="*/ 136072 h 229492"/>
              <a:gd name="connsiteX6" fmla="*/ 0 w 758935"/>
              <a:gd name="connsiteY6" fmla="*/ 39473 h 229492"/>
              <a:gd name="connsiteX7" fmla="*/ 46159 w 758935"/>
              <a:gd name="connsiteY7" fmla="*/ 0 h 22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8935" h="229492">
                <a:moveTo>
                  <a:pt x="46159" y="0"/>
                </a:moveTo>
                <a:lnTo>
                  <a:pt x="385046" y="96599"/>
                </a:lnTo>
                <a:lnTo>
                  <a:pt x="448446" y="42383"/>
                </a:lnTo>
                <a:lnTo>
                  <a:pt x="758935" y="229492"/>
                </a:lnTo>
                <a:lnTo>
                  <a:pt x="275487" y="190289"/>
                </a:lnTo>
                <a:lnTo>
                  <a:pt x="338887" y="136072"/>
                </a:lnTo>
                <a:lnTo>
                  <a:pt x="0" y="39473"/>
                </a:lnTo>
                <a:lnTo>
                  <a:pt x="4615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B62437E7-5BAE-A2C6-D6B0-C336F9F55F72}"/>
              </a:ext>
            </a:extLst>
          </p:cNvPr>
          <p:cNvSpPr/>
          <p:nvPr/>
        </p:nvSpPr>
        <p:spPr bwMode="auto">
          <a:xfrm>
            <a:off x="8988316" y="5594690"/>
            <a:ext cx="685670" cy="252097"/>
          </a:xfrm>
          <a:custGeom>
            <a:avLst/>
            <a:gdLst>
              <a:gd name="connsiteX0" fmla="*/ 54728 w 763217"/>
              <a:gd name="connsiteY0" fmla="*/ 0 h 280609"/>
              <a:gd name="connsiteX1" fmla="*/ 617053 w 763217"/>
              <a:gd name="connsiteY1" fmla="*/ 160291 h 280609"/>
              <a:gd name="connsiteX2" fmla="*/ 543699 w 763217"/>
              <a:gd name="connsiteY2" fmla="*/ 22676 h 280609"/>
              <a:gd name="connsiteX3" fmla="*/ 670253 w 763217"/>
              <a:gd name="connsiteY3" fmla="*/ 58750 h 280609"/>
              <a:gd name="connsiteX4" fmla="*/ 763217 w 763217"/>
              <a:gd name="connsiteY4" fmla="*/ 233156 h 280609"/>
              <a:gd name="connsiteX5" fmla="*/ 410815 w 763217"/>
              <a:gd name="connsiteY5" fmla="*/ 280609 h 280609"/>
              <a:gd name="connsiteX6" fmla="*/ 284261 w 763217"/>
              <a:gd name="connsiteY6" fmla="*/ 244535 h 280609"/>
              <a:gd name="connsiteX7" fmla="*/ 562325 w 763217"/>
              <a:gd name="connsiteY7" fmla="*/ 207092 h 280609"/>
              <a:gd name="connsiteX8" fmla="*/ 0 w 763217"/>
              <a:gd name="connsiteY8" fmla="*/ 46800 h 280609"/>
              <a:gd name="connsiteX9" fmla="*/ 54728 w 763217"/>
              <a:gd name="connsiteY9" fmla="*/ 0 h 280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3217" h="280609">
                <a:moveTo>
                  <a:pt x="54728" y="0"/>
                </a:moveTo>
                <a:lnTo>
                  <a:pt x="617053" y="160291"/>
                </a:lnTo>
                <a:lnTo>
                  <a:pt x="543699" y="22676"/>
                </a:lnTo>
                <a:lnTo>
                  <a:pt x="670253" y="58750"/>
                </a:lnTo>
                <a:lnTo>
                  <a:pt x="763217" y="233156"/>
                </a:lnTo>
                <a:lnTo>
                  <a:pt x="410815" y="280609"/>
                </a:lnTo>
                <a:lnTo>
                  <a:pt x="284261" y="244535"/>
                </a:lnTo>
                <a:lnTo>
                  <a:pt x="562325" y="207092"/>
                </a:lnTo>
                <a:lnTo>
                  <a:pt x="0" y="46800"/>
                </a:lnTo>
                <a:lnTo>
                  <a:pt x="54728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D1F1A57B-ED63-E0E1-2D7E-92BE71A61405}"/>
              </a:ext>
            </a:extLst>
          </p:cNvPr>
          <p:cNvSpPr/>
          <p:nvPr/>
        </p:nvSpPr>
        <p:spPr bwMode="auto">
          <a:xfrm>
            <a:off x="4334546" y="5617904"/>
            <a:ext cx="632332" cy="379819"/>
          </a:xfrm>
          <a:custGeom>
            <a:avLst/>
            <a:gdLst>
              <a:gd name="connsiteX0" fmla="*/ 286585 w 703847"/>
              <a:gd name="connsiteY0" fmla="*/ 0 h 422776"/>
              <a:gd name="connsiteX1" fmla="*/ 703847 w 703847"/>
              <a:gd name="connsiteY1" fmla="*/ 118940 h 422776"/>
              <a:gd name="connsiteX2" fmla="*/ 417261 w 703847"/>
              <a:gd name="connsiteY2" fmla="*/ 364014 h 422776"/>
              <a:gd name="connsiteX3" fmla="*/ 70373 w 703847"/>
              <a:gd name="connsiteY3" fmla="*/ 422776 h 422776"/>
              <a:gd name="connsiteX4" fmla="*/ 0 w 703847"/>
              <a:gd name="connsiteY4" fmla="*/ 245073 h 422776"/>
              <a:gd name="connsiteX5" fmla="*/ 286585 w 703847"/>
              <a:gd name="connsiteY5" fmla="*/ 0 h 422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3847" h="422776">
                <a:moveTo>
                  <a:pt x="286585" y="0"/>
                </a:moveTo>
                <a:lnTo>
                  <a:pt x="703847" y="118940"/>
                </a:lnTo>
                <a:lnTo>
                  <a:pt x="417261" y="364014"/>
                </a:lnTo>
                <a:lnTo>
                  <a:pt x="70373" y="422776"/>
                </a:lnTo>
                <a:lnTo>
                  <a:pt x="0" y="245073"/>
                </a:lnTo>
                <a:lnTo>
                  <a:pt x="28658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F5275995-4E6D-BD30-9D0F-135BD11426F2}"/>
              </a:ext>
            </a:extLst>
          </p:cNvPr>
          <p:cNvSpPr/>
          <p:nvPr/>
        </p:nvSpPr>
        <p:spPr bwMode="auto">
          <a:xfrm>
            <a:off x="554843" y="5629733"/>
            <a:ext cx="632370" cy="367992"/>
          </a:xfrm>
          <a:custGeom>
            <a:avLst/>
            <a:gdLst>
              <a:gd name="connsiteX0" fmla="*/ 379006 w 703889"/>
              <a:gd name="connsiteY0" fmla="*/ 0 h 409611"/>
              <a:gd name="connsiteX1" fmla="*/ 703889 w 703889"/>
              <a:gd name="connsiteY1" fmla="*/ 92608 h 409611"/>
              <a:gd name="connsiteX2" fmla="*/ 487326 w 703889"/>
              <a:gd name="connsiteY2" fmla="*/ 277802 h 409611"/>
              <a:gd name="connsiteX3" fmla="*/ 649767 w 703889"/>
              <a:gd name="connsiteY3" fmla="*/ 324106 h 409611"/>
              <a:gd name="connsiteX4" fmla="*/ 116601 w 703889"/>
              <a:gd name="connsiteY4" fmla="*/ 409611 h 409611"/>
              <a:gd name="connsiteX5" fmla="*/ 0 w 703889"/>
              <a:gd name="connsiteY5" fmla="*/ 138890 h 409611"/>
              <a:gd name="connsiteX6" fmla="*/ 162442 w 703889"/>
              <a:gd name="connsiteY6" fmla="*/ 185194 h 409611"/>
              <a:gd name="connsiteX7" fmla="*/ 379006 w 703889"/>
              <a:gd name="connsiteY7" fmla="*/ 0 h 40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3889" h="409611">
                <a:moveTo>
                  <a:pt x="379006" y="0"/>
                </a:moveTo>
                <a:lnTo>
                  <a:pt x="703889" y="92608"/>
                </a:lnTo>
                <a:lnTo>
                  <a:pt x="487326" y="277802"/>
                </a:lnTo>
                <a:lnTo>
                  <a:pt x="649767" y="324106"/>
                </a:lnTo>
                <a:lnTo>
                  <a:pt x="116601" y="409611"/>
                </a:lnTo>
                <a:lnTo>
                  <a:pt x="0" y="138890"/>
                </a:lnTo>
                <a:lnTo>
                  <a:pt x="162442" y="185194"/>
                </a:lnTo>
                <a:lnTo>
                  <a:pt x="37900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4A0645D1-D243-2BD8-7ED3-2B8F937CC8EB}"/>
              </a:ext>
            </a:extLst>
          </p:cNvPr>
          <p:cNvSpPr/>
          <p:nvPr/>
        </p:nvSpPr>
        <p:spPr bwMode="auto">
          <a:xfrm>
            <a:off x="2516447" y="5661094"/>
            <a:ext cx="417592" cy="336630"/>
          </a:xfrm>
          <a:custGeom>
            <a:avLst/>
            <a:gdLst>
              <a:gd name="connsiteX0" fmla="*/ 384871 w 464821"/>
              <a:gd name="connsiteY0" fmla="*/ 0 h 374702"/>
              <a:gd name="connsiteX1" fmla="*/ 464821 w 464821"/>
              <a:gd name="connsiteY1" fmla="*/ 22790 h 374702"/>
              <a:gd name="connsiteX2" fmla="*/ 269164 w 464821"/>
              <a:gd name="connsiteY2" fmla="*/ 190105 h 374702"/>
              <a:gd name="connsiteX3" fmla="*/ 378976 w 464821"/>
              <a:gd name="connsiteY3" fmla="*/ 221407 h 374702"/>
              <a:gd name="connsiteX4" fmla="*/ 0 w 464821"/>
              <a:gd name="connsiteY4" fmla="*/ 374702 h 374702"/>
              <a:gd name="connsiteX5" fmla="*/ 79402 w 464821"/>
              <a:gd name="connsiteY5" fmla="*/ 136014 h 374702"/>
              <a:gd name="connsiteX6" fmla="*/ 189214 w 464821"/>
              <a:gd name="connsiteY6" fmla="*/ 167316 h 374702"/>
              <a:gd name="connsiteX7" fmla="*/ 384871 w 464821"/>
              <a:gd name="connsiteY7" fmla="*/ 0 h 37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4821" h="374702">
                <a:moveTo>
                  <a:pt x="384871" y="0"/>
                </a:moveTo>
                <a:lnTo>
                  <a:pt x="464821" y="22790"/>
                </a:lnTo>
                <a:lnTo>
                  <a:pt x="269164" y="190105"/>
                </a:lnTo>
                <a:lnTo>
                  <a:pt x="378976" y="221407"/>
                </a:lnTo>
                <a:lnTo>
                  <a:pt x="0" y="374702"/>
                </a:lnTo>
                <a:lnTo>
                  <a:pt x="79402" y="136014"/>
                </a:lnTo>
                <a:lnTo>
                  <a:pt x="189214" y="167316"/>
                </a:lnTo>
                <a:lnTo>
                  <a:pt x="38487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58A661C1-64B5-481C-A954-ABB493A32B4B}"/>
              </a:ext>
            </a:extLst>
          </p:cNvPr>
          <p:cNvSpPr/>
          <p:nvPr/>
        </p:nvSpPr>
        <p:spPr bwMode="auto">
          <a:xfrm>
            <a:off x="8097800" y="5662720"/>
            <a:ext cx="510607" cy="338530"/>
          </a:xfrm>
          <a:custGeom>
            <a:avLst/>
            <a:gdLst>
              <a:gd name="connsiteX0" fmla="*/ 473564 w 568355"/>
              <a:gd name="connsiteY0" fmla="*/ 0 h 376817"/>
              <a:gd name="connsiteX1" fmla="*/ 568355 w 568355"/>
              <a:gd name="connsiteY1" fmla="*/ 27021 h 376817"/>
              <a:gd name="connsiteX2" fmla="*/ 243697 w 568355"/>
              <a:gd name="connsiteY2" fmla="*/ 304653 h 376817"/>
              <a:gd name="connsiteX3" fmla="*/ 522426 w 568355"/>
              <a:gd name="connsiteY3" fmla="*/ 268436 h 376817"/>
              <a:gd name="connsiteX4" fmla="*/ 449360 w 568355"/>
              <a:gd name="connsiteY4" fmla="*/ 330919 h 376817"/>
              <a:gd name="connsiteX5" fmla="*/ 96114 w 568355"/>
              <a:gd name="connsiteY5" fmla="*/ 376817 h 376817"/>
              <a:gd name="connsiteX6" fmla="*/ 0 w 568355"/>
              <a:gd name="connsiteY6" fmla="*/ 202829 h 376817"/>
              <a:gd name="connsiteX7" fmla="*/ 73066 w 568355"/>
              <a:gd name="connsiteY7" fmla="*/ 140346 h 376817"/>
              <a:gd name="connsiteX8" fmla="*/ 148905 w 568355"/>
              <a:gd name="connsiteY8" fmla="*/ 277633 h 376817"/>
              <a:gd name="connsiteX9" fmla="*/ 473564 w 568355"/>
              <a:gd name="connsiteY9" fmla="*/ 0 h 37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8355" h="376817">
                <a:moveTo>
                  <a:pt x="473564" y="0"/>
                </a:moveTo>
                <a:lnTo>
                  <a:pt x="568355" y="27021"/>
                </a:lnTo>
                <a:lnTo>
                  <a:pt x="243697" y="304653"/>
                </a:lnTo>
                <a:lnTo>
                  <a:pt x="522426" y="268436"/>
                </a:lnTo>
                <a:lnTo>
                  <a:pt x="449360" y="330919"/>
                </a:lnTo>
                <a:lnTo>
                  <a:pt x="96114" y="376817"/>
                </a:lnTo>
                <a:lnTo>
                  <a:pt x="0" y="202829"/>
                </a:lnTo>
                <a:lnTo>
                  <a:pt x="73066" y="140346"/>
                </a:lnTo>
                <a:lnTo>
                  <a:pt x="148905" y="277633"/>
                </a:lnTo>
                <a:lnTo>
                  <a:pt x="47356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FC6A68AE-E443-AC3A-0949-D7B2DFF98813}"/>
              </a:ext>
            </a:extLst>
          </p:cNvPr>
          <p:cNvSpPr/>
          <p:nvPr/>
        </p:nvSpPr>
        <p:spPr bwMode="auto">
          <a:xfrm>
            <a:off x="6151327" y="5677847"/>
            <a:ext cx="634388" cy="322124"/>
          </a:xfrm>
          <a:custGeom>
            <a:avLst/>
            <a:gdLst>
              <a:gd name="connsiteX0" fmla="*/ 522112 w 706136"/>
              <a:gd name="connsiteY0" fmla="*/ 0 h 358555"/>
              <a:gd name="connsiteX1" fmla="*/ 591713 w 706136"/>
              <a:gd name="connsiteY1" fmla="*/ 19841 h 358555"/>
              <a:gd name="connsiteX2" fmla="*/ 252925 w 706136"/>
              <a:gd name="connsiteY2" fmla="*/ 309556 h 358555"/>
              <a:gd name="connsiteX3" fmla="*/ 688272 w 706136"/>
              <a:gd name="connsiteY3" fmla="*/ 251963 h 358555"/>
              <a:gd name="connsiteX4" fmla="*/ 706136 w 706136"/>
              <a:gd name="connsiteY4" fmla="*/ 284880 h 358555"/>
              <a:gd name="connsiteX5" fmla="*/ 149224 w 706136"/>
              <a:gd name="connsiteY5" fmla="*/ 358555 h 358555"/>
              <a:gd name="connsiteX6" fmla="*/ 0 w 706136"/>
              <a:gd name="connsiteY6" fmla="*/ 83595 h 358555"/>
              <a:gd name="connsiteX7" fmla="*/ 66672 w 706136"/>
              <a:gd name="connsiteY7" fmla="*/ 74776 h 358555"/>
              <a:gd name="connsiteX8" fmla="*/ 183323 w 706136"/>
              <a:gd name="connsiteY8" fmla="*/ 289717 h 358555"/>
              <a:gd name="connsiteX9" fmla="*/ 522112 w 706136"/>
              <a:gd name="connsiteY9" fmla="*/ 0 h 35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6136" h="358555">
                <a:moveTo>
                  <a:pt x="522112" y="0"/>
                </a:moveTo>
                <a:lnTo>
                  <a:pt x="591713" y="19841"/>
                </a:lnTo>
                <a:lnTo>
                  <a:pt x="252925" y="309556"/>
                </a:lnTo>
                <a:lnTo>
                  <a:pt x="688272" y="251963"/>
                </a:lnTo>
                <a:lnTo>
                  <a:pt x="706136" y="284880"/>
                </a:lnTo>
                <a:lnTo>
                  <a:pt x="149224" y="358555"/>
                </a:lnTo>
                <a:lnTo>
                  <a:pt x="0" y="83595"/>
                </a:lnTo>
                <a:lnTo>
                  <a:pt x="66672" y="74776"/>
                </a:lnTo>
                <a:lnTo>
                  <a:pt x="183323" y="289717"/>
                </a:lnTo>
                <a:lnTo>
                  <a:pt x="52211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45369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四方向斜め矢印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B0FD4CFC-BA9D-AE96-A740-9DF342BA8F71}"/>
              </a:ext>
            </a:extLst>
          </p:cNvPr>
          <p:cNvSpPr/>
          <p:nvPr/>
        </p:nvSpPr>
        <p:spPr bwMode="auto">
          <a:xfrm rot="5400000">
            <a:off x="4774930" y="1112230"/>
            <a:ext cx="692809" cy="290713"/>
          </a:xfrm>
          <a:custGeom>
            <a:avLst/>
            <a:gdLst>
              <a:gd name="connsiteX0" fmla="*/ 0 w 771164"/>
              <a:gd name="connsiteY0" fmla="*/ 0 h 323592"/>
              <a:gd name="connsiteX1" fmla="*/ 365872 w 771164"/>
              <a:gd name="connsiteY1" fmla="*/ 10566 h 323592"/>
              <a:gd name="connsiteX2" fmla="*/ 771164 w 771164"/>
              <a:gd name="connsiteY2" fmla="*/ 180633 h 323592"/>
              <a:gd name="connsiteX3" fmla="*/ 430473 w 771164"/>
              <a:gd name="connsiteY3" fmla="*/ 323592 h 323592"/>
              <a:gd name="connsiteX4" fmla="*/ 25180 w 771164"/>
              <a:gd name="connsiteY4" fmla="*/ 153526 h 323592"/>
              <a:gd name="connsiteX5" fmla="*/ 0 w 771164"/>
              <a:gd name="connsiteY5" fmla="*/ 0 h 3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1164" h="323592">
                <a:moveTo>
                  <a:pt x="0" y="0"/>
                </a:moveTo>
                <a:lnTo>
                  <a:pt x="365872" y="10566"/>
                </a:lnTo>
                <a:lnTo>
                  <a:pt x="771164" y="180633"/>
                </a:lnTo>
                <a:lnTo>
                  <a:pt x="430473" y="323592"/>
                </a:lnTo>
                <a:lnTo>
                  <a:pt x="25180" y="153526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B54C6785-FDEE-EB61-EE79-F551104F69FD}"/>
              </a:ext>
            </a:extLst>
          </p:cNvPr>
          <p:cNvSpPr/>
          <p:nvPr/>
        </p:nvSpPr>
        <p:spPr bwMode="auto">
          <a:xfrm rot="5400000">
            <a:off x="4774929" y="1961809"/>
            <a:ext cx="692812" cy="290713"/>
          </a:xfrm>
          <a:custGeom>
            <a:avLst/>
            <a:gdLst>
              <a:gd name="connsiteX0" fmla="*/ 771167 w 771167"/>
              <a:gd name="connsiteY0" fmla="*/ 0 h 323592"/>
              <a:gd name="connsiteX1" fmla="*/ 745986 w 771167"/>
              <a:gd name="connsiteY1" fmla="*/ 153526 h 323592"/>
              <a:gd name="connsiteX2" fmla="*/ 340693 w 771167"/>
              <a:gd name="connsiteY2" fmla="*/ 323592 h 323592"/>
              <a:gd name="connsiteX3" fmla="*/ 0 w 771167"/>
              <a:gd name="connsiteY3" fmla="*/ 180633 h 323592"/>
              <a:gd name="connsiteX4" fmla="*/ 405293 w 771167"/>
              <a:gd name="connsiteY4" fmla="*/ 10566 h 323592"/>
              <a:gd name="connsiteX5" fmla="*/ 771167 w 771167"/>
              <a:gd name="connsiteY5" fmla="*/ 0 h 3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1167" h="323592">
                <a:moveTo>
                  <a:pt x="771167" y="0"/>
                </a:moveTo>
                <a:lnTo>
                  <a:pt x="745986" y="153526"/>
                </a:lnTo>
                <a:lnTo>
                  <a:pt x="340693" y="323592"/>
                </a:lnTo>
                <a:lnTo>
                  <a:pt x="0" y="180633"/>
                </a:lnTo>
                <a:lnTo>
                  <a:pt x="405293" y="10566"/>
                </a:lnTo>
                <a:lnTo>
                  <a:pt x="771167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8EA92A39-84BC-FF57-4991-C390BFCF4A86}"/>
              </a:ext>
            </a:extLst>
          </p:cNvPr>
          <p:cNvSpPr/>
          <p:nvPr/>
        </p:nvSpPr>
        <p:spPr bwMode="auto">
          <a:xfrm rot="5400000">
            <a:off x="4418433" y="1112229"/>
            <a:ext cx="692810" cy="290714"/>
          </a:xfrm>
          <a:custGeom>
            <a:avLst/>
            <a:gdLst>
              <a:gd name="connsiteX0" fmla="*/ 430475 w 771165"/>
              <a:gd name="connsiteY0" fmla="*/ 0 h 323593"/>
              <a:gd name="connsiteX1" fmla="*/ 771165 w 771165"/>
              <a:gd name="connsiteY1" fmla="*/ 142959 h 323593"/>
              <a:gd name="connsiteX2" fmla="*/ 365873 w 771165"/>
              <a:gd name="connsiteY2" fmla="*/ 313026 h 323593"/>
              <a:gd name="connsiteX3" fmla="*/ 0 w 771165"/>
              <a:gd name="connsiteY3" fmla="*/ 323593 h 323593"/>
              <a:gd name="connsiteX4" fmla="*/ 25181 w 771165"/>
              <a:gd name="connsiteY4" fmla="*/ 170067 h 323593"/>
              <a:gd name="connsiteX5" fmla="*/ 430475 w 771165"/>
              <a:gd name="connsiteY5" fmla="*/ 0 h 323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1165" h="323593">
                <a:moveTo>
                  <a:pt x="430475" y="0"/>
                </a:moveTo>
                <a:lnTo>
                  <a:pt x="771165" y="142959"/>
                </a:lnTo>
                <a:lnTo>
                  <a:pt x="365873" y="313026"/>
                </a:lnTo>
                <a:lnTo>
                  <a:pt x="0" y="323593"/>
                </a:lnTo>
                <a:lnTo>
                  <a:pt x="25181" y="170067"/>
                </a:lnTo>
                <a:lnTo>
                  <a:pt x="43047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6125C272-977C-4E69-370D-7531B41A78FC}"/>
              </a:ext>
            </a:extLst>
          </p:cNvPr>
          <p:cNvSpPr/>
          <p:nvPr/>
        </p:nvSpPr>
        <p:spPr bwMode="auto">
          <a:xfrm rot="5400000">
            <a:off x="4418434" y="1961808"/>
            <a:ext cx="692811" cy="290713"/>
          </a:xfrm>
          <a:custGeom>
            <a:avLst/>
            <a:gdLst>
              <a:gd name="connsiteX0" fmla="*/ 340692 w 771166"/>
              <a:gd name="connsiteY0" fmla="*/ 0 h 323592"/>
              <a:gd name="connsiteX1" fmla="*/ 745985 w 771166"/>
              <a:gd name="connsiteY1" fmla="*/ 170067 h 323592"/>
              <a:gd name="connsiteX2" fmla="*/ 771166 w 771166"/>
              <a:gd name="connsiteY2" fmla="*/ 323592 h 323592"/>
              <a:gd name="connsiteX3" fmla="*/ 405293 w 771166"/>
              <a:gd name="connsiteY3" fmla="*/ 313026 h 323592"/>
              <a:gd name="connsiteX4" fmla="*/ 0 w 771166"/>
              <a:gd name="connsiteY4" fmla="*/ 142959 h 323592"/>
              <a:gd name="connsiteX5" fmla="*/ 340692 w 771166"/>
              <a:gd name="connsiteY5" fmla="*/ 0 h 3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1166" h="323592">
                <a:moveTo>
                  <a:pt x="340692" y="0"/>
                </a:moveTo>
                <a:lnTo>
                  <a:pt x="745985" y="170067"/>
                </a:lnTo>
                <a:lnTo>
                  <a:pt x="771166" y="323592"/>
                </a:lnTo>
                <a:lnTo>
                  <a:pt x="405293" y="313026"/>
                </a:lnTo>
                <a:lnTo>
                  <a:pt x="0" y="142959"/>
                </a:lnTo>
                <a:lnTo>
                  <a:pt x="34069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1A5AD4BC-454C-6A02-B354-238693729A1A}"/>
              </a:ext>
            </a:extLst>
          </p:cNvPr>
          <p:cNvSpPr/>
          <p:nvPr/>
        </p:nvSpPr>
        <p:spPr bwMode="auto">
          <a:xfrm rot="5400000">
            <a:off x="1060809" y="1102398"/>
            <a:ext cx="658932" cy="276497"/>
          </a:xfrm>
          <a:custGeom>
            <a:avLst/>
            <a:gdLst>
              <a:gd name="connsiteX0" fmla="*/ 0 w 733455"/>
              <a:gd name="connsiteY0" fmla="*/ 0 h 307768"/>
              <a:gd name="connsiteX1" fmla="*/ 559823 w 733455"/>
              <a:gd name="connsiteY1" fmla="*/ 12290 h 307768"/>
              <a:gd name="connsiteX2" fmla="*/ 427189 w 733455"/>
              <a:gd name="connsiteY2" fmla="*/ 67945 h 307768"/>
              <a:gd name="connsiteX3" fmla="*/ 733455 w 733455"/>
              <a:gd name="connsiteY3" fmla="*/ 196459 h 307768"/>
              <a:gd name="connsiteX4" fmla="*/ 468190 w 733455"/>
              <a:gd name="connsiteY4" fmla="*/ 307768 h 307768"/>
              <a:gd name="connsiteX5" fmla="*/ 161923 w 733455"/>
              <a:gd name="connsiteY5" fmla="*/ 179254 h 307768"/>
              <a:gd name="connsiteX6" fmla="*/ 29290 w 733455"/>
              <a:gd name="connsiteY6" fmla="*/ 234909 h 307768"/>
              <a:gd name="connsiteX7" fmla="*/ 0 w 733455"/>
              <a:gd name="connsiteY7" fmla="*/ 0 h 3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3455" h="307768">
                <a:moveTo>
                  <a:pt x="0" y="0"/>
                </a:moveTo>
                <a:lnTo>
                  <a:pt x="559823" y="12290"/>
                </a:lnTo>
                <a:lnTo>
                  <a:pt x="427189" y="67945"/>
                </a:lnTo>
                <a:lnTo>
                  <a:pt x="733455" y="196459"/>
                </a:lnTo>
                <a:lnTo>
                  <a:pt x="468190" y="307768"/>
                </a:lnTo>
                <a:lnTo>
                  <a:pt x="161923" y="179254"/>
                </a:lnTo>
                <a:lnTo>
                  <a:pt x="29290" y="23490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465F7C9-B086-0199-8F28-42AF45B9EC49}"/>
              </a:ext>
            </a:extLst>
          </p:cNvPr>
          <p:cNvSpPr/>
          <p:nvPr/>
        </p:nvSpPr>
        <p:spPr bwMode="auto">
          <a:xfrm rot="5400000">
            <a:off x="1060808" y="1985857"/>
            <a:ext cx="658933" cy="276497"/>
          </a:xfrm>
          <a:custGeom>
            <a:avLst/>
            <a:gdLst>
              <a:gd name="connsiteX0" fmla="*/ 733457 w 733457"/>
              <a:gd name="connsiteY0" fmla="*/ 0 h 307768"/>
              <a:gd name="connsiteX1" fmla="*/ 704166 w 733457"/>
              <a:gd name="connsiteY1" fmla="*/ 234910 h 307768"/>
              <a:gd name="connsiteX2" fmla="*/ 571533 w 733457"/>
              <a:gd name="connsiteY2" fmla="*/ 179255 h 307768"/>
              <a:gd name="connsiteX3" fmla="*/ 265266 w 733457"/>
              <a:gd name="connsiteY3" fmla="*/ 307768 h 307768"/>
              <a:gd name="connsiteX4" fmla="*/ 0 w 733457"/>
              <a:gd name="connsiteY4" fmla="*/ 196459 h 307768"/>
              <a:gd name="connsiteX5" fmla="*/ 306266 w 733457"/>
              <a:gd name="connsiteY5" fmla="*/ 67945 h 307768"/>
              <a:gd name="connsiteX6" fmla="*/ 173634 w 733457"/>
              <a:gd name="connsiteY6" fmla="*/ 12291 h 307768"/>
              <a:gd name="connsiteX7" fmla="*/ 733457 w 733457"/>
              <a:gd name="connsiteY7" fmla="*/ 0 h 3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3457" h="307768">
                <a:moveTo>
                  <a:pt x="733457" y="0"/>
                </a:moveTo>
                <a:lnTo>
                  <a:pt x="704166" y="234910"/>
                </a:lnTo>
                <a:lnTo>
                  <a:pt x="571533" y="179255"/>
                </a:lnTo>
                <a:lnTo>
                  <a:pt x="265266" y="307768"/>
                </a:lnTo>
                <a:lnTo>
                  <a:pt x="0" y="196459"/>
                </a:lnTo>
                <a:lnTo>
                  <a:pt x="306266" y="67945"/>
                </a:lnTo>
                <a:lnTo>
                  <a:pt x="173634" y="12291"/>
                </a:lnTo>
                <a:lnTo>
                  <a:pt x="733457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4D16744-BDF4-0D63-EF7F-FA8455A55918}"/>
              </a:ext>
            </a:extLst>
          </p:cNvPr>
          <p:cNvSpPr/>
          <p:nvPr/>
        </p:nvSpPr>
        <p:spPr bwMode="auto">
          <a:xfrm rot="5400000">
            <a:off x="690096" y="1985858"/>
            <a:ext cx="658932" cy="276498"/>
          </a:xfrm>
          <a:custGeom>
            <a:avLst/>
            <a:gdLst>
              <a:gd name="connsiteX0" fmla="*/ 265266 w 733455"/>
              <a:gd name="connsiteY0" fmla="*/ 0 h 307769"/>
              <a:gd name="connsiteX1" fmla="*/ 571532 w 733455"/>
              <a:gd name="connsiteY1" fmla="*/ 128514 h 307769"/>
              <a:gd name="connsiteX2" fmla="*/ 704165 w 733455"/>
              <a:gd name="connsiteY2" fmla="*/ 72860 h 307769"/>
              <a:gd name="connsiteX3" fmla="*/ 733455 w 733455"/>
              <a:gd name="connsiteY3" fmla="*/ 307769 h 307769"/>
              <a:gd name="connsiteX4" fmla="*/ 173632 w 733455"/>
              <a:gd name="connsiteY4" fmla="*/ 295478 h 307769"/>
              <a:gd name="connsiteX5" fmla="*/ 306266 w 733455"/>
              <a:gd name="connsiteY5" fmla="*/ 239823 h 307769"/>
              <a:gd name="connsiteX6" fmla="*/ 0 w 733455"/>
              <a:gd name="connsiteY6" fmla="*/ 111310 h 307769"/>
              <a:gd name="connsiteX7" fmla="*/ 265266 w 733455"/>
              <a:gd name="connsiteY7" fmla="*/ 0 h 307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3455" h="307769">
                <a:moveTo>
                  <a:pt x="265266" y="0"/>
                </a:moveTo>
                <a:lnTo>
                  <a:pt x="571532" y="128514"/>
                </a:lnTo>
                <a:lnTo>
                  <a:pt x="704165" y="72860"/>
                </a:lnTo>
                <a:lnTo>
                  <a:pt x="733455" y="307769"/>
                </a:lnTo>
                <a:lnTo>
                  <a:pt x="173632" y="295478"/>
                </a:lnTo>
                <a:lnTo>
                  <a:pt x="306266" y="239823"/>
                </a:lnTo>
                <a:lnTo>
                  <a:pt x="0" y="111310"/>
                </a:lnTo>
                <a:lnTo>
                  <a:pt x="26526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F905DABD-5C9F-CE6B-9DF8-D6F54B684018}"/>
              </a:ext>
            </a:extLst>
          </p:cNvPr>
          <p:cNvSpPr/>
          <p:nvPr/>
        </p:nvSpPr>
        <p:spPr bwMode="auto">
          <a:xfrm rot="5400000">
            <a:off x="690095" y="1102396"/>
            <a:ext cx="658933" cy="276498"/>
          </a:xfrm>
          <a:custGeom>
            <a:avLst/>
            <a:gdLst>
              <a:gd name="connsiteX0" fmla="*/ 468191 w 733456"/>
              <a:gd name="connsiteY0" fmla="*/ 0 h 307769"/>
              <a:gd name="connsiteX1" fmla="*/ 733456 w 733456"/>
              <a:gd name="connsiteY1" fmla="*/ 111309 h 307769"/>
              <a:gd name="connsiteX2" fmla="*/ 427190 w 733456"/>
              <a:gd name="connsiteY2" fmla="*/ 239823 h 307769"/>
              <a:gd name="connsiteX3" fmla="*/ 559823 w 733456"/>
              <a:gd name="connsiteY3" fmla="*/ 295478 h 307769"/>
              <a:gd name="connsiteX4" fmla="*/ 0 w 733456"/>
              <a:gd name="connsiteY4" fmla="*/ 307769 h 307769"/>
              <a:gd name="connsiteX5" fmla="*/ 29291 w 733456"/>
              <a:gd name="connsiteY5" fmla="*/ 72859 h 307769"/>
              <a:gd name="connsiteX6" fmla="*/ 161924 w 733456"/>
              <a:gd name="connsiteY6" fmla="*/ 128514 h 307769"/>
              <a:gd name="connsiteX7" fmla="*/ 468191 w 733456"/>
              <a:gd name="connsiteY7" fmla="*/ 0 h 307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3456" h="307769">
                <a:moveTo>
                  <a:pt x="468191" y="0"/>
                </a:moveTo>
                <a:lnTo>
                  <a:pt x="733456" y="111309"/>
                </a:lnTo>
                <a:lnTo>
                  <a:pt x="427190" y="239823"/>
                </a:lnTo>
                <a:lnTo>
                  <a:pt x="559823" y="295478"/>
                </a:lnTo>
                <a:lnTo>
                  <a:pt x="0" y="307769"/>
                </a:lnTo>
                <a:lnTo>
                  <a:pt x="29291" y="72859"/>
                </a:lnTo>
                <a:lnTo>
                  <a:pt x="161924" y="128514"/>
                </a:lnTo>
                <a:lnTo>
                  <a:pt x="46819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961E385A-242E-9802-4C1C-8385EF579233}"/>
              </a:ext>
            </a:extLst>
          </p:cNvPr>
          <p:cNvSpPr/>
          <p:nvPr/>
        </p:nvSpPr>
        <p:spPr bwMode="auto">
          <a:xfrm rot="5400000">
            <a:off x="2981423" y="1076328"/>
            <a:ext cx="569098" cy="238801"/>
          </a:xfrm>
          <a:custGeom>
            <a:avLst/>
            <a:gdLst>
              <a:gd name="connsiteX0" fmla="*/ 0 w 633462"/>
              <a:gd name="connsiteY0" fmla="*/ 0 h 265809"/>
              <a:gd name="connsiteX1" fmla="*/ 446423 w 633462"/>
              <a:gd name="connsiteY1" fmla="*/ 84687 h 265809"/>
              <a:gd name="connsiteX2" fmla="*/ 356762 w 633462"/>
              <a:gd name="connsiteY2" fmla="*/ 122311 h 265809"/>
              <a:gd name="connsiteX3" fmla="*/ 633462 w 633462"/>
              <a:gd name="connsiteY3" fmla="*/ 238418 h 265809"/>
              <a:gd name="connsiteX4" fmla="*/ 568184 w 633462"/>
              <a:gd name="connsiteY4" fmla="*/ 265809 h 265809"/>
              <a:gd name="connsiteX5" fmla="*/ 291484 w 633462"/>
              <a:gd name="connsiteY5" fmla="*/ 149703 h 265809"/>
              <a:gd name="connsiteX6" fmla="*/ 201822 w 633462"/>
              <a:gd name="connsiteY6" fmla="*/ 187326 h 265809"/>
              <a:gd name="connsiteX7" fmla="*/ 0 w 633462"/>
              <a:gd name="connsiteY7" fmla="*/ 0 h 26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3462" h="265809">
                <a:moveTo>
                  <a:pt x="0" y="0"/>
                </a:moveTo>
                <a:lnTo>
                  <a:pt x="446423" y="84687"/>
                </a:lnTo>
                <a:lnTo>
                  <a:pt x="356762" y="122311"/>
                </a:lnTo>
                <a:lnTo>
                  <a:pt x="633462" y="238418"/>
                </a:lnTo>
                <a:lnTo>
                  <a:pt x="568184" y="265809"/>
                </a:lnTo>
                <a:lnTo>
                  <a:pt x="291484" y="149703"/>
                </a:lnTo>
                <a:lnTo>
                  <a:pt x="201822" y="187326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3C03072B-930C-7697-14B1-50A4D7207338}"/>
              </a:ext>
            </a:extLst>
          </p:cNvPr>
          <p:cNvSpPr/>
          <p:nvPr/>
        </p:nvSpPr>
        <p:spPr bwMode="auto">
          <a:xfrm rot="5400000">
            <a:off x="2981422" y="2049622"/>
            <a:ext cx="569098" cy="238801"/>
          </a:xfrm>
          <a:custGeom>
            <a:avLst/>
            <a:gdLst>
              <a:gd name="connsiteX0" fmla="*/ 633462 w 633462"/>
              <a:gd name="connsiteY0" fmla="*/ 0 h 265809"/>
              <a:gd name="connsiteX1" fmla="*/ 431640 w 633462"/>
              <a:gd name="connsiteY1" fmla="*/ 187325 h 265809"/>
              <a:gd name="connsiteX2" fmla="*/ 341977 w 633462"/>
              <a:gd name="connsiteY2" fmla="*/ 149702 h 265809"/>
              <a:gd name="connsiteX3" fmla="*/ 65277 w 633462"/>
              <a:gd name="connsiteY3" fmla="*/ 265809 h 265809"/>
              <a:gd name="connsiteX4" fmla="*/ 0 w 633462"/>
              <a:gd name="connsiteY4" fmla="*/ 238417 h 265809"/>
              <a:gd name="connsiteX5" fmla="*/ 276700 w 633462"/>
              <a:gd name="connsiteY5" fmla="*/ 122310 h 265809"/>
              <a:gd name="connsiteX6" fmla="*/ 187039 w 633462"/>
              <a:gd name="connsiteY6" fmla="*/ 84687 h 265809"/>
              <a:gd name="connsiteX7" fmla="*/ 633462 w 633462"/>
              <a:gd name="connsiteY7" fmla="*/ 0 h 26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3462" h="265809">
                <a:moveTo>
                  <a:pt x="633462" y="0"/>
                </a:moveTo>
                <a:lnTo>
                  <a:pt x="431640" y="187325"/>
                </a:lnTo>
                <a:lnTo>
                  <a:pt x="341977" y="149702"/>
                </a:lnTo>
                <a:lnTo>
                  <a:pt x="65277" y="265809"/>
                </a:lnTo>
                <a:lnTo>
                  <a:pt x="0" y="238417"/>
                </a:lnTo>
                <a:lnTo>
                  <a:pt x="276700" y="122310"/>
                </a:lnTo>
                <a:lnTo>
                  <a:pt x="187039" y="84687"/>
                </a:lnTo>
                <a:lnTo>
                  <a:pt x="63346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3762A4FE-F899-589B-E6E5-12FCE812015A}"/>
              </a:ext>
            </a:extLst>
          </p:cNvPr>
          <p:cNvSpPr/>
          <p:nvPr/>
        </p:nvSpPr>
        <p:spPr bwMode="auto">
          <a:xfrm rot="5400000">
            <a:off x="2573015" y="1076326"/>
            <a:ext cx="569098" cy="238802"/>
          </a:xfrm>
          <a:custGeom>
            <a:avLst/>
            <a:gdLst>
              <a:gd name="connsiteX0" fmla="*/ 568183 w 633462"/>
              <a:gd name="connsiteY0" fmla="*/ 0 h 265810"/>
              <a:gd name="connsiteX1" fmla="*/ 633462 w 633462"/>
              <a:gd name="connsiteY1" fmla="*/ 27392 h 265810"/>
              <a:gd name="connsiteX2" fmla="*/ 356762 w 633462"/>
              <a:gd name="connsiteY2" fmla="*/ 143499 h 265810"/>
              <a:gd name="connsiteX3" fmla="*/ 446423 w 633462"/>
              <a:gd name="connsiteY3" fmla="*/ 181122 h 265810"/>
              <a:gd name="connsiteX4" fmla="*/ 0 w 633462"/>
              <a:gd name="connsiteY4" fmla="*/ 265810 h 265810"/>
              <a:gd name="connsiteX5" fmla="*/ 201822 w 633462"/>
              <a:gd name="connsiteY5" fmla="*/ 78484 h 265810"/>
              <a:gd name="connsiteX6" fmla="*/ 291483 w 633462"/>
              <a:gd name="connsiteY6" fmla="*/ 116107 h 265810"/>
              <a:gd name="connsiteX7" fmla="*/ 568183 w 633462"/>
              <a:gd name="connsiteY7" fmla="*/ 0 h 26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3462" h="265810">
                <a:moveTo>
                  <a:pt x="568183" y="0"/>
                </a:moveTo>
                <a:lnTo>
                  <a:pt x="633462" y="27392"/>
                </a:lnTo>
                <a:lnTo>
                  <a:pt x="356762" y="143499"/>
                </a:lnTo>
                <a:lnTo>
                  <a:pt x="446423" y="181122"/>
                </a:lnTo>
                <a:lnTo>
                  <a:pt x="0" y="265810"/>
                </a:lnTo>
                <a:lnTo>
                  <a:pt x="201822" y="78484"/>
                </a:lnTo>
                <a:lnTo>
                  <a:pt x="291483" y="116107"/>
                </a:lnTo>
                <a:lnTo>
                  <a:pt x="568183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FE83C70C-239D-E7F0-1B18-B282FC8864EF}"/>
              </a:ext>
            </a:extLst>
          </p:cNvPr>
          <p:cNvSpPr/>
          <p:nvPr/>
        </p:nvSpPr>
        <p:spPr bwMode="auto">
          <a:xfrm rot="5400000">
            <a:off x="2573015" y="2049624"/>
            <a:ext cx="569098" cy="238801"/>
          </a:xfrm>
          <a:custGeom>
            <a:avLst/>
            <a:gdLst>
              <a:gd name="connsiteX0" fmla="*/ 65279 w 633461"/>
              <a:gd name="connsiteY0" fmla="*/ 0 h 265809"/>
              <a:gd name="connsiteX1" fmla="*/ 341979 w 633461"/>
              <a:gd name="connsiteY1" fmla="*/ 116107 h 265809"/>
              <a:gd name="connsiteX2" fmla="*/ 431639 w 633461"/>
              <a:gd name="connsiteY2" fmla="*/ 78484 h 265809"/>
              <a:gd name="connsiteX3" fmla="*/ 633461 w 633461"/>
              <a:gd name="connsiteY3" fmla="*/ 265809 h 265809"/>
              <a:gd name="connsiteX4" fmla="*/ 187038 w 633461"/>
              <a:gd name="connsiteY4" fmla="*/ 181122 h 265809"/>
              <a:gd name="connsiteX5" fmla="*/ 276700 w 633461"/>
              <a:gd name="connsiteY5" fmla="*/ 143499 h 265809"/>
              <a:gd name="connsiteX6" fmla="*/ 0 w 633461"/>
              <a:gd name="connsiteY6" fmla="*/ 27392 h 265809"/>
              <a:gd name="connsiteX7" fmla="*/ 65279 w 633461"/>
              <a:gd name="connsiteY7" fmla="*/ 0 h 26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3461" h="265809">
                <a:moveTo>
                  <a:pt x="65279" y="0"/>
                </a:moveTo>
                <a:lnTo>
                  <a:pt x="341979" y="116107"/>
                </a:lnTo>
                <a:lnTo>
                  <a:pt x="431639" y="78484"/>
                </a:lnTo>
                <a:lnTo>
                  <a:pt x="633461" y="265809"/>
                </a:lnTo>
                <a:lnTo>
                  <a:pt x="187038" y="181122"/>
                </a:lnTo>
                <a:lnTo>
                  <a:pt x="276700" y="143499"/>
                </a:lnTo>
                <a:lnTo>
                  <a:pt x="0" y="27392"/>
                </a:lnTo>
                <a:lnTo>
                  <a:pt x="6527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9F50476-8925-C7C0-42A2-3A5800AF5885}"/>
              </a:ext>
            </a:extLst>
          </p:cNvPr>
          <p:cNvSpPr/>
          <p:nvPr/>
        </p:nvSpPr>
        <p:spPr bwMode="auto">
          <a:xfrm rot="5400000">
            <a:off x="8644832" y="1079865"/>
            <a:ext cx="576005" cy="241700"/>
          </a:xfrm>
          <a:custGeom>
            <a:avLst/>
            <a:gdLst>
              <a:gd name="connsiteX0" fmla="*/ 366901 w 641150"/>
              <a:gd name="connsiteY0" fmla="*/ 0 h 269036"/>
              <a:gd name="connsiteX1" fmla="*/ 470232 w 641150"/>
              <a:gd name="connsiteY1" fmla="*/ 43359 h 269036"/>
              <a:gd name="connsiteX2" fmla="*/ 182014 w 641150"/>
              <a:gd name="connsiteY2" fmla="*/ 43899 h 269036"/>
              <a:gd name="connsiteX3" fmla="*/ 641150 w 641150"/>
              <a:gd name="connsiteY3" fmla="*/ 236559 h 269036"/>
              <a:gd name="connsiteX4" fmla="*/ 563754 w 641150"/>
              <a:gd name="connsiteY4" fmla="*/ 269036 h 269036"/>
              <a:gd name="connsiteX5" fmla="*/ 104617 w 641150"/>
              <a:gd name="connsiteY5" fmla="*/ 76375 h 269036"/>
              <a:gd name="connsiteX6" fmla="*/ 103331 w 641150"/>
              <a:gd name="connsiteY6" fmla="*/ 197316 h 269036"/>
              <a:gd name="connsiteX7" fmla="*/ 0 w 641150"/>
              <a:gd name="connsiteY7" fmla="*/ 153957 h 269036"/>
              <a:gd name="connsiteX8" fmla="*/ 1631 w 641150"/>
              <a:gd name="connsiteY8" fmla="*/ 684 h 269036"/>
              <a:gd name="connsiteX9" fmla="*/ 366901 w 641150"/>
              <a:gd name="connsiteY9" fmla="*/ 0 h 26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41150" h="269036">
                <a:moveTo>
                  <a:pt x="366901" y="0"/>
                </a:moveTo>
                <a:lnTo>
                  <a:pt x="470232" y="43359"/>
                </a:lnTo>
                <a:lnTo>
                  <a:pt x="182014" y="43899"/>
                </a:lnTo>
                <a:lnTo>
                  <a:pt x="641150" y="236559"/>
                </a:lnTo>
                <a:lnTo>
                  <a:pt x="563754" y="269036"/>
                </a:lnTo>
                <a:lnTo>
                  <a:pt x="104617" y="76375"/>
                </a:lnTo>
                <a:lnTo>
                  <a:pt x="103331" y="197316"/>
                </a:lnTo>
                <a:lnTo>
                  <a:pt x="0" y="153957"/>
                </a:lnTo>
                <a:lnTo>
                  <a:pt x="1631" y="684"/>
                </a:lnTo>
                <a:lnTo>
                  <a:pt x="36690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438392B2-E631-73A8-DC94-D48317816D63}"/>
              </a:ext>
            </a:extLst>
          </p:cNvPr>
          <p:cNvSpPr/>
          <p:nvPr/>
        </p:nvSpPr>
        <p:spPr bwMode="auto">
          <a:xfrm rot="5400000">
            <a:off x="8644831" y="2049180"/>
            <a:ext cx="576006" cy="241700"/>
          </a:xfrm>
          <a:custGeom>
            <a:avLst/>
            <a:gdLst>
              <a:gd name="connsiteX0" fmla="*/ 274250 w 641151"/>
              <a:gd name="connsiteY0" fmla="*/ 0 h 269036"/>
              <a:gd name="connsiteX1" fmla="*/ 639520 w 641151"/>
              <a:gd name="connsiteY1" fmla="*/ 684 h 269036"/>
              <a:gd name="connsiteX2" fmla="*/ 641151 w 641151"/>
              <a:gd name="connsiteY2" fmla="*/ 153957 h 269036"/>
              <a:gd name="connsiteX3" fmla="*/ 537820 w 641151"/>
              <a:gd name="connsiteY3" fmla="*/ 197316 h 269036"/>
              <a:gd name="connsiteX4" fmla="*/ 536533 w 641151"/>
              <a:gd name="connsiteY4" fmla="*/ 76375 h 269036"/>
              <a:gd name="connsiteX5" fmla="*/ 77396 w 641151"/>
              <a:gd name="connsiteY5" fmla="*/ 269036 h 269036"/>
              <a:gd name="connsiteX6" fmla="*/ 0 w 641151"/>
              <a:gd name="connsiteY6" fmla="*/ 236559 h 269036"/>
              <a:gd name="connsiteX7" fmla="*/ 459136 w 641151"/>
              <a:gd name="connsiteY7" fmla="*/ 43899 h 269036"/>
              <a:gd name="connsiteX8" fmla="*/ 170919 w 641151"/>
              <a:gd name="connsiteY8" fmla="*/ 43359 h 269036"/>
              <a:gd name="connsiteX9" fmla="*/ 274250 w 641151"/>
              <a:gd name="connsiteY9" fmla="*/ 0 h 26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41151" h="269036">
                <a:moveTo>
                  <a:pt x="274250" y="0"/>
                </a:moveTo>
                <a:lnTo>
                  <a:pt x="639520" y="684"/>
                </a:lnTo>
                <a:lnTo>
                  <a:pt x="641151" y="153957"/>
                </a:lnTo>
                <a:lnTo>
                  <a:pt x="537820" y="197316"/>
                </a:lnTo>
                <a:lnTo>
                  <a:pt x="536533" y="76375"/>
                </a:lnTo>
                <a:lnTo>
                  <a:pt x="77396" y="269036"/>
                </a:lnTo>
                <a:lnTo>
                  <a:pt x="0" y="236559"/>
                </a:lnTo>
                <a:lnTo>
                  <a:pt x="459136" y="43899"/>
                </a:lnTo>
                <a:lnTo>
                  <a:pt x="170919" y="43359"/>
                </a:lnTo>
                <a:lnTo>
                  <a:pt x="27425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AA519033-7D36-2F41-F826-B55C99C974B9}"/>
              </a:ext>
            </a:extLst>
          </p:cNvPr>
          <p:cNvSpPr/>
          <p:nvPr/>
        </p:nvSpPr>
        <p:spPr bwMode="auto">
          <a:xfrm rot="5400000">
            <a:off x="8238093" y="1079864"/>
            <a:ext cx="576005" cy="241699"/>
          </a:xfrm>
          <a:custGeom>
            <a:avLst/>
            <a:gdLst>
              <a:gd name="connsiteX0" fmla="*/ 563754 w 641150"/>
              <a:gd name="connsiteY0" fmla="*/ 0 h 269035"/>
              <a:gd name="connsiteX1" fmla="*/ 641150 w 641150"/>
              <a:gd name="connsiteY1" fmla="*/ 32476 h 269035"/>
              <a:gd name="connsiteX2" fmla="*/ 182014 w 641150"/>
              <a:gd name="connsiteY2" fmla="*/ 225137 h 269035"/>
              <a:gd name="connsiteX3" fmla="*/ 470231 w 641150"/>
              <a:gd name="connsiteY3" fmla="*/ 225676 h 269035"/>
              <a:gd name="connsiteX4" fmla="*/ 366900 w 641150"/>
              <a:gd name="connsiteY4" fmla="*/ 269035 h 269035"/>
              <a:gd name="connsiteX5" fmla="*/ 1630 w 641150"/>
              <a:gd name="connsiteY5" fmla="*/ 268351 h 269035"/>
              <a:gd name="connsiteX6" fmla="*/ 0 w 641150"/>
              <a:gd name="connsiteY6" fmla="*/ 115079 h 269035"/>
              <a:gd name="connsiteX7" fmla="*/ 103331 w 641150"/>
              <a:gd name="connsiteY7" fmla="*/ 71720 h 269035"/>
              <a:gd name="connsiteX8" fmla="*/ 104617 w 641150"/>
              <a:gd name="connsiteY8" fmla="*/ 192660 h 269035"/>
              <a:gd name="connsiteX9" fmla="*/ 563754 w 641150"/>
              <a:gd name="connsiteY9" fmla="*/ 0 h 269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41150" h="269035">
                <a:moveTo>
                  <a:pt x="563754" y="0"/>
                </a:moveTo>
                <a:lnTo>
                  <a:pt x="641150" y="32476"/>
                </a:lnTo>
                <a:lnTo>
                  <a:pt x="182014" y="225137"/>
                </a:lnTo>
                <a:lnTo>
                  <a:pt x="470231" y="225676"/>
                </a:lnTo>
                <a:lnTo>
                  <a:pt x="366900" y="269035"/>
                </a:lnTo>
                <a:lnTo>
                  <a:pt x="1630" y="268351"/>
                </a:lnTo>
                <a:lnTo>
                  <a:pt x="0" y="115079"/>
                </a:lnTo>
                <a:lnTo>
                  <a:pt x="103331" y="71720"/>
                </a:lnTo>
                <a:lnTo>
                  <a:pt x="104617" y="192660"/>
                </a:lnTo>
                <a:lnTo>
                  <a:pt x="56375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070BF3ED-7A06-590C-E846-62B8A913282A}"/>
              </a:ext>
            </a:extLst>
          </p:cNvPr>
          <p:cNvSpPr/>
          <p:nvPr/>
        </p:nvSpPr>
        <p:spPr bwMode="auto">
          <a:xfrm rot="5400000">
            <a:off x="8238093" y="2049181"/>
            <a:ext cx="576005" cy="241699"/>
          </a:xfrm>
          <a:custGeom>
            <a:avLst/>
            <a:gdLst>
              <a:gd name="connsiteX0" fmla="*/ 77397 w 641150"/>
              <a:gd name="connsiteY0" fmla="*/ 0 h 269035"/>
              <a:gd name="connsiteX1" fmla="*/ 536533 w 641150"/>
              <a:gd name="connsiteY1" fmla="*/ 192660 h 269035"/>
              <a:gd name="connsiteX2" fmla="*/ 537819 w 641150"/>
              <a:gd name="connsiteY2" fmla="*/ 71720 h 269035"/>
              <a:gd name="connsiteX3" fmla="*/ 641150 w 641150"/>
              <a:gd name="connsiteY3" fmla="*/ 115079 h 269035"/>
              <a:gd name="connsiteX4" fmla="*/ 639520 w 641150"/>
              <a:gd name="connsiteY4" fmla="*/ 268351 h 269035"/>
              <a:gd name="connsiteX5" fmla="*/ 274249 w 641150"/>
              <a:gd name="connsiteY5" fmla="*/ 269035 h 269035"/>
              <a:gd name="connsiteX6" fmla="*/ 170918 w 641150"/>
              <a:gd name="connsiteY6" fmla="*/ 225676 h 269035"/>
              <a:gd name="connsiteX7" fmla="*/ 459137 w 641150"/>
              <a:gd name="connsiteY7" fmla="*/ 225136 h 269035"/>
              <a:gd name="connsiteX8" fmla="*/ 0 w 641150"/>
              <a:gd name="connsiteY8" fmla="*/ 32476 h 269035"/>
              <a:gd name="connsiteX9" fmla="*/ 77397 w 641150"/>
              <a:gd name="connsiteY9" fmla="*/ 0 h 269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41150" h="269035">
                <a:moveTo>
                  <a:pt x="77397" y="0"/>
                </a:moveTo>
                <a:lnTo>
                  <a:pt x="536533" y="192660"/>
                </a:lnTo>
                <a:lnTo>
                  <a:pt x="537819" y="71720"/>
                </a:lnTo>
                <a:lnTo>
                  <a:pt x="641150" y="115079"/>
                </a:lnTo>
                <a:lnTo>
                  <a:pt x="639520" y="268351"/>
                </a:lnTo>
                <a:lnTo>
                  <a:pt x="274249" y="269035"/>
                </a:lnTo>
                <a:lnTo>
                  <a:pt x="170918" y="225676"/>
                </a:lnTo>
                <a:lnTo>
                  <a:pt x="459137" y="225136"/>
                </a:lnTo>
                <a:lnTo>
                  <a:pt x="0" y="32476"/>
                </a:lnTo>
                <a:lnTo>
                  <a:pt x="77397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0228917F-71D1-8BEA-6C82-AB97F1243DE4}"/>
              </a:ext>
            </a:extLst>
          </p:cNvPr>
          <p:cNvSpPr/>
          <p:nvPr/>
        </p:nvSpPr>
        <p:spPr bwMode="auto">
          <a:xfrm rot="5400000">
            <a:off x="6756251" y="1087312"/>
            <a:ext cx="543503" cy="228063"/>
          </a:xfrm>
          <a:custGeom>
            <a:avLst/>
            <a:gdLst>
              <a:gd name="connsiteX0" fmla="*/ 0 w 604972"/>
              <a:gd name="connsiteY0" fmla="*/ 0 h 253856"/>
              <a:gd name="connsiteX1" fmla="*/ 576558 w 604972"/>
              <a:gd name="connsiteY1" fmla="*/ 1 h 253856"/>
              <a:gd name="connsiteX2" fmla="*/ 576558 w 604972"/>
              <a:gd name="connsiteY2" fmla="*/ 28964 h 253856"/>
              <a:gd name="connsiteX3" fmla="*/ 125853 w 604972"/>
              <a:gd name="connsiteY3" fmla="*/ 28964 h 253856"/>
              <a:gd name="connsiteX4" fmla="*/ 604972 w 604972"/>
              <a:gd name="connsiteY4" fmla="*/ 230009 h 253856"/>
              <a:gd name="connsiteX5" fmla="*/ 548142 w 604972"/>
              <a:gd name="connsiteY5" fmla="*/ 253856 h 253856"/>
              <a:gd name="connsiteX6" fmla="*/ 69024 w 604972"/>
              <a:gd name="connsiteY6" fmla="*/ 52811 h 253856"/>
              <a:gd name="connsiteX7" fmla="*/ 69024 w 604972"/>
              <a:gd name="connsiteY7" fmla="*/ 241933 h 253856"/>
              <a:gd name="connsiteX8" fmla="*/ 0 w 604972"/>
              <a:gd name="connsiteY8" fmla="*/ 241933 h 253856"/>
              <a:gd name="connsiteX9" fmla="*/ 0 w 604972"/>
              <a:gd name="connsiteY9" fmla="*/ 0 h 253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4972" h="253856">
                <a:moveTo>
                  <a:pt x="0" y="0"/>
                </a:moveTo>
                <a:lnTo>
                  <a:pt x="576558" y="1"/>
                </a:lnTo>
                <a:lnTo>
                  <a:pt x="576558" y="28964"/>
                </a:lnTo>
                <a:lnTo>
                  <a:pt x="125853" y="28964"/>
                </a:lnTo>
                <a:lnTo>
                  <a:pt x="604972" y="230009"/>
                </a:lnTo>
                <a:lnTo>
                  <a:pt x="548142" y="253856"/>
                </a:lnTo>
                <a:lnTo>
                  <a:pt x="69024" y="52811"/>
                </a:lnTo>
                <a:lnTo>
                  <a:pt x="69024" y="241933"/>
                </a:lnTo>
                <a:lnTo>
                  <a:pt x="0" y="241933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F78B2A13-CB1E-64DB-8853-5A5D5F3EFD0C}"/>
              </a:ext>
            </a:extLst>
          </p:cNvPr>
          <p:cNvSpPr/>
          <p:nvPr/>
        </p:nvSpPr>
        <p:spPr bwMode="auto">
          <a:xfrm rot="5400000">
            <a:off x="6756249" y="2064401"/>
            <a:ext cx="543504" cy="228062"/>
          </a:xfrm>
          <a:custGeom>
            <a:avLst/>
            <a:gdLst>
              <a:gd name="connsiteX0" fmla="*/ 28415 w 604973"/>
              <a:gd name="connsiteY0" fmla="*/ 0 h 253855"/>
              <a:gd name="connsiteX1" fmla="*/ 604973 w 604973"/>
              <a:gd name="connsiteY1" fmla="*/ 0 h 253855"/>
              <a:gd name="connsiteX2" fmla="*/ 604972 w 604973"/>
              <a:gd name="connsiteY2" fmla="*/ 241932 h 253855"/>
              <a:gd name="connsiteX3" fmla="*/ 535948 w 604973"/>
              <a:gd name="connsiteY3" fmla="*/ 241932 h 253855"/>
              <a:gd name="connsiteX4" fmla="*/ 535948 w 604973"/>
              <a:gd name="connsiteY4" fmla="*/ 52810 h 253855"/>
              <a:gd name="connsiteX5" fmla="*/ 56829 w 604973"/>
              <a:gd name="connsiteY5" fmla="*/ 253855 h 253855"/>
              <a:gd name="connsiteX6" fmla="*/ 0 w 604973"/>
              <a:gd name="connsiteY6" fmla="*/ 230008 h 253855"/>
              <a:gd name="connsiteX7" fmla="*/ 479118 w 604973"/>
              <a:gd name="connsiteY7" fmla="*/ 28963 h 253855"/>
              <a:gd name="connsiteX8" fmla="*/ 28415 w 604973"/>
              <a:gd name="connsiteY8" fmla="*/ 28964 h 253855"/>
              <a:gd name="connsiteX9" fmla="*/ 28415 w 604973"/>
              <a:gd name="connsiteY9" fmla="*/ 0 h 25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4973" h="253855">
                <a:moveTo>
                  <a:pt x="28415" y="0"/>
                </a:moveTo>
                <a:lnTo>
                  <a:pt x="604973" y="0"/>
                </a:lnTo>
                <a:lnTo>
                  <a:pt x="604972" y="241932"/>
                </a:lnTo>
                <a:lnTo>
                  <a:pt x="535948" y="241932"/>
                </a:lnTo>
                <a:lnTo>
                  <a:pt x="535948" y="52810"/>
                </a:lnTo>
                <a:lnTo>
                  <a:pt x="56829" y="253855"/>
                </a:lnTo>
                <a:lnTo>
                  <a:pt x="0" y="230008"/>
                </a:lnTo>
                <a:lnTo>
                  <a:pt x="479118" y="28963"/>
                </a:lnTo>
                <a:lnTo>
                  <a:pt x="28415" y="28964"/>
                </a:lnTo>
                <a:lnTo>
                  <a:pt x="2841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C3B2B66D-2B06-014D-2CA7-5DB8281C017C}"/>
              </a:ext>
            </a:extLst>
          </p:cNvPr>
          <p:cNvSpPr/>
          <p:nvPr/>
        </p:nvSpPr>
        <p:spPr bwMode="auto">
          <a:xfrm rot="5400000">
            <a:off x="6346249" y="1087311"/>
            <a:ext cx="543504" cy="228063"/>
          </a:xfrm>
          <a:custGeom>
            <a:avLst/>
            <a:gdLst>
              <a:gd name="connsiteX0" fmla="*/ 548144 w 604973"/>
              <a:gd name="connsiteY0" fmla="*/ 0 h 253856"/>
              <a:gd name="connsiteX1" fmla="*/ 604973 w 604973"/>
              <a:gd name="connsiteY1" fmla="*/ 23847 h 253856"/>
              <a:gd name="connsiteX2" fmla="*/ 125855 w 604973"/>
              <a:gd name="connsiteY2" fmla="*/ 224892 h 253856"/>
              <a:gd name="connsiteX3" fmla="*/ 576558 w 604973"/>
              <a:gd name="connsiteY3" fmla="*/ 224892 h 253856"/>
              <a:gd name="connsiteX4" fmla="*/ 576558 w 604973"/>
              <a:gd name="connsiteY4" fmla="*/ 253856 h 253856"/>
              <a:gd name="connsiteX5" fmla="*/ 0 w 604973"/>
              <a:gd name="connsiteY5" fmla="*/ 253856 h 253856"/>
              <a:gd name="connsiteX6" fmla="*/ 0 w 604973"/>
              <a:gd name="connsiteY6" fmla="*/ 11924 h 253856"/>
              <a:gd name="connsiteX7" fmla="*/ 69024 w 604973"/>
              <a:gd name="connsiteY7" fmla="*/ 11924 h 253856"/>
              <a:gd name="connsiteX8" fmla="*/ 69024 w 604973"/>
              <a:gd name="connsiteY8" fmla="*/ 201046 h 253856"/>
              <a:gd name="connsiteX9" fmla="*/ 548144 w 604973"/>
              <a:gd name="connsiteY9" fmla="*/ 0 h 253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4973" h="253856">
                <a:moveTo>
                  <a:pt x="548144" y="0"/>
                </a:moveTo>
                <a:lnTo>
                  <a:pt x="604973" y="23847"/>
                </a:lnTo>
                <a:lnTo>
                  <a:pt x="125855" y="224892"/>
                </a:lnTo>
                <a:lnTo>
                  <a:pt x="576558" y="224892"/>
                </a:lnTo>
                <a:lnTo>
                  <a:pt x="576558" y="253856"/>
                </a:lnTo>
                <a:lnTo>
                  <a:pt x="0" y="253856"/>
                </a:lnTo>
                <a:lnTo>
                  <a:pt x="0" y="11924"/>
                </a:lnTo>
                <a:lnTo>
                  <a:pt x="69024" y="11924"/>
                </a:lnTo>
                <a:lnTo>
                  <a:pt x="69024" y="201046"/>
                </a:lnTo>
                <a:lnTo>
                  <a:pt x="54814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61A313F6-6AFF-DD6F-47DE-4A7F16604D2C}"/>
              </a:ext>
            </a:extLst>
          </p:cNvPr>
          <p:cNvSpPr/>
          <p:nvPr/>
        </p:nvSpPr>
        <p:spPr bwMode="auto">
          <a:xfrm rot="5400000">
            <a:off x="6346249" y="2064401"/>
            <a:ext cx="543503" cy="228062"/>
          </a:xfrm>
          <a:custGeom>
            <a:avLst/>
            <a:gdLst>
              <a:gd name="connsiteX0" fmla="*/ 56829 w 604972"/>
              <a:gd name="connsiteY0" fmla="*/ 0 h 253855"/>
              <a:gd name="connsiteX1" fmla="*/ 535948 w 604972"/>
              <a:gd name="connsiteY1" fmla="*/ 201044 h 253855"/>
              <a:gd name="connsiteX2" fmla="*/ 535948 w 604972"/>
              <a:gd name="connsiteY2" fmla="*/ 11923 h 253855"/>
              <a:gd name="connsiteX3" fmla="*/ 604972 w 604972"/>
              <a:gd name="connsiteY3" fmla="*/ 11923 h 253855"/>
              <a:gd name="connsiteX4" fmla="*/ 604972 w 604972"/>
              <a:gd name="connsiteY4" fmla="*/ 253855 h 253855"/>
              <a:gd name="connsiteX5" fmla="*/ 28414 w 604972"/>
              <a:gd name="connsiteY5" fmla="*/ 253855 h 253855"/>
              <a:gd name="connsiteX6" fmla="*/ 28414 w 604972"/>
              <a:gd name="connsiteY6" fmla="*/ 224892 h 253855"/>
              <a:gd name="connsiteX7" fmla="*/ 479119 w 604972"/>
              <a:gd name="connsiteY7" fmla="*/ 224892 h 253855"/>
              <a:gd name="connsiteX8" fmla="*/ 0 w 604972"/>
              <a:gd name="connsiteY8" fmla="*/ 23846 h 253855"/>
              <a:gd name="connsiteX9" fmla="*/ 56829 w 604972"/>
              <a:gd name="connsiteY9" fmla="*/ 0 h 25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4972" h="253855">
                <a:moveTo>
                  <a:pt x="56829" y="0"/>
                </a:moveTo>
                <a:lnTo>
                  <a:pt x="535948" y="201044"/>
                </a:lnTo>
                <a:lnTo>
                  <a:pt x="535948" y="11923"/>
                </a:lnTo>
                <a:lnTo>
                  <a:pt x="604972" y="11923"/>
                </a:lnTo>
                <a:lnTo>
                  <a:pt x="604972" y="253855"/>
                </a:lnTo>
                <a:lnTo>
                  <a:pt x="28414" y="253855"/>
                </a:lnTo>
                <a:lnTo>
                  <a:pt x="28414" y="224892"/>
                </a:lnTo>
                <a:lnTo>
                  <a:pt x="479119" y="224892"/>
                </a:lnTo>
                <a:lnTo>
                  <a:pt x="0" y="23846"/>
                </a:lnTo>
                <a:lnTo>
                  <a:pt x="5682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EC453B80-9ADE-D88A-9213-9E39DB3EDEBD}"/>
              </a:ext>
            </a:extLst>
          </p:cNvPr>
          <p:cNvSpPr/>
          <p:nvPr/>
        </p:nvSpPr>
        <p:spPr bwMode="auto">
          <a:xfrm rot="5400000">
            <a:off x="4946079" y="3558458"/>
            <a:ext cx="551383" cy="336633"/>
          </a:xfrm>
          <a:custGeom>
            <a:avLst/>
            <a:gdLst>
              <a:gd name="connsiteX0" fmla="*/ 452613 w 613743"/>
              <a:gd name="connsiteY0" fmla="*/ 0 h 374705"/>
              <a:gd name="connsiteX1" fmla="*/ 613743 w 613743"/>
              <a:gd name="connsiteY1" fmla="*/ 139788 h 374705"/>
              <a:gd name="connsiteX2" fmla="*/ 465395 w 613743"/>
              <a:gd name="connsiteY2" fmla="*/ 374705 h 374705"/>
              <a:gd name="connsiteX3" fmla="*/ 0 w 613743"/>
              <a:gd name="connsiteY3" fmla="*/ 321792 h 374705"/>
              <a:gd name="connsiteX4" fmla="*/ 148348 w 613743"/>
              <a:gd name="connsiteY4" fmla="*/ 86875 h 374705"/>
              <a:gd name="connsiteX5" fmla="*/ 452613 w 613743"/>
              <a:gd name="connsiteY5" fmla="*/ 0 h 374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743" h="374705">
                <a:moveTo>
                  <a:pt x="452613" y="0"/>
                </a:moveTo>
                <a:lnTo>
                  <a:pt x="613743" y="139788"/>
                </a:lnTo>
                <a:lnTo>
                  <a:pt x="465395" y="374705"/>
                </a:lnTo>
                <a:lnTo>
                  <a:pt x="0" y="321792"/>
                </a:lnTo>
                <a:lnTo>
                  <a:pt x="148348" y="86875"/>
                </a:lnTo>
                <a:lnTo>
                  <a:pt x="452613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D2633D52-93F9-6B5E-A4A5-AD4361E208A4}"/>
              </a:ext>
            </a:extLst>
          </p:cNvPr>
          <p:cNvSpPr/>
          <p:nvPr/>
        </p:nvSpPr>
        <p:spPr bwMode="auto">
          <a:xfrm rot="5400000">
            <a:off x="4610624" y="2801660"/>
            <a:ext cx="793359" cy="233958"/>
          </a:xfrm>
          <a:custGeom>
            <a:avLst/>
            <a:gdLst>
              <a:gd name="connsiteX0" fmla="*/ 329446 w 883086"/>
              <a:gd name="connsiteY0" fmla="*/ 0 h 260418"/>
              <a:gd name="connsiteX1" fmla="*/ 883086 w 883086"/>
              <a:gd name="connsiteY1" fmla="*/ 62945 h 260418"/>
              <a:gd name="connsiteX2" fmla="*/ 758385 w 883086"/>
              <a:gd name="connsiteY2" fmla="*/ 260418 h 260418"/>
              <a:gd name="connsiteX3" fmla="*/ 204744 w 883086"/>
              <a:gd name="connsiteY3" fmla="*/ 197472 h 260418"/>
              <a:gd name="connsiteX4" fmla="*/ 0 w 883086"/>
              <a:gd name="connsiteY4" fmla="*/ 68369 h 260418"/>
              <a:gd name="connsiteX5" fmla="*/ 329446 w 883086"/>
              <a:gd name="connsiteY5" fmla="*/ 0 h 260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3086" h="260418">
                <a:moveTo>
                  <a:pt x="329446" y="0"/>
                </a:moveTo>
                <a:lnTo>
                  <a:pt x="883086" y="62945"/>
                </a:lnTo>
                <a:lnTo>
                  <a:pt x="758385" y="260418"/>
                </a:lnTo>
                <a:lnTo>
                  <a:pt x="204744" y="197472"/>
                </a:lnTo>
                <a:lnTo>
                  <a:pt x="0" y="68369"/>
                </a:lnTo>
                <a:lnTo>
                  <a:pt x="32944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FB68205D-F763-9A68-CBEB-4B9502BC7E7E}"/>
              </a:ext>
            </a:extLst>
          </p:cNvPr>
          <p:cNvSpPr/>
          <p:nvPr/>
        </p:nvSpPr>
        <p:spPr bwMode="auto">
          <a:xfrm rot="5400000">
            <a:off x="4482191" y="4115244"/>
            <a:ext cx="793359" cy="233958"/>
          </a:xfrm>
          <a:custGeom>
            <a:avLst/>
            <a:gdLst>
              <a:gd name="connsiteX0" fmla="*/ 124702 w 883086"/>
              <a:gd name="connsiteY0" fmla="*/ 0 h 260418"/>
              <a:gd name="connsiteX1" fmla="*/ 678342 w 883086"/>
              <a:gd name="connsiteY1" fmla="*/ 62946 h 260418"/>
              <a:gd name="connsiteX2" fmla="*/ 883086 w 883086"/>
              <a:gd name="connsiteY2" fmla="*/ 192049 h 260418"/>
              <a:gd name="connsiteX3" fmla="*/ 553640 w 883086"/>
              <a:gd name="connsiteY3" fmla="*/ 260418 h 260418"/>
              <a:gd name="connsiteX4" fmla="*/ 0 w 883086"/>
              <a:gd name="connsiteY4" fmla="*/ 197473 h 260418"/>
              <a:gd name="connsiteX5" fmla="*/ 124702 w 883086"/>
              <a:gd name="connsiteY5" fmla="*/ 0 h 260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3086" h="260418">
                <a:moveTo>
                  <a:pt x="124702" y="0"/>
                </a:moveTo>
                <a:lnTo>
                  <a:pt x="678342" y="62946"/>
                </a:lnTo>
                <a:lnTo>
                  <a:pt x="883086" y="192049"/>
                </a:lnTo>
                <a:lnTo>
                  <a:pt x="553640" y="260418"/>
                </a:lnTo>
                <a:lnTo>
                  <a:pt x="0" y="197473"/>
                </a:lnTo>
                <a:lnTo>
                  <a:pt x="12470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CC448003-0A23-29E3-1DEB-E1DEBEE35BCF}"/>
              </a:ext>
            </a:extLst>
          </p:cNvPr>
          <p:cNvSpPr/>
          <p:nvPr/>
        </p:nvSpPr>
        <p:spPr bwMode="auto">
          <a:xfrm rot="5400000">
            <a:off x="4388710" y="3255770"/>
            <a:ext cx="551382" cy="336633"/>
          </a:xfrm>
          <a:custGeom>
            <a:avLst/>
            <a:gdLst>
              <a:gd name="connsiteX0" fmla="*/ 148350 w 613742"/>
              <a:gd name="connsiteY0" fmla="*/ 0 h 374705"/>
              <a:gd name="connsiteX1" fmla="*/ 613742 w 613742"/>
              <a:gd name="connsiteY1" fmla="*/ 52913 h 374705"/>
              <a:gd name="connsiteX2" fmla="*/ 465395 w 613742"/>
              <a:gd name="connsiteY2" fmla="*/ 287829 h 374705"/>
              <a:gd name="connsiteX3" fmla="*/ 161129 w 613742"/>
              <a:gd name="connsiteY3" fmla="*/ 374705 h 374705"/>
              <a:gd name="connsiteX4" fmla="*/ 0 w 613742"/>
              <a:gd name="connsiteY4" fmla="*/ 234917 h 374705"/>
              <a:gd name="connsiteX5" fmla="*/ 148350 w 613742"/>
              <a:gd name="connsiteY5" fmla="*/ 0 h 374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742" h="374705">
                <a:moveTo>
                  <a:pt x="148350" y="0"/>
                </a:moveTo>
                <a:lnTo>
                  <a:pt x="613742" y="52913"/>
                </a:lnTo>
                <a:lnTo>
                  <a:pt x="465395" y="287829"/>
                </a:lnTo>
                <a:lnTo>
                  <a:pt x="161129" y="374705"/>
                </a:lnTo>
                <a:lnTo>
                  <a:pt x="0" y="234917"/>
                </a:lnTo>
                <a:lnTo>
                  <a:pt x="14835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77B3FF01-5E9E-6797-30A7-B570170209B9}"/>
              </a:ext>
            </a:extLst>
          </p:cNvPr>
          <p:cNvSpPr/>
          <p:nvPr/>
        </p:nvSpPr>
        <p:spPr bwMode="auto">
          <a:xfrm rot="5400000">
            <a:off x="1160690" y="3595163"/>
            <a:ext cx="651084" cy="331371"/>
          </a:xfrm>
          <a:custGeom>
            <a:avLst/>
            <a:gdLst>
              <a:gd name="connsiteX0" fmla="*/ 470175 w 724720"/>
              <a:gd name="connsiteY0" fmla="*/ 0 h 368848"/>
              <a:gd name="connsiteX1" fmla="*/ 724720 w 724720"/>
              <a:gd name="connsiteY1" fmla="*/ 211929 h 368848"/>
              <a:gd name="connsiteX2" fmla="*/ 543540 w 724720"/>
              <a:gd name="connsiteY2" fmla="*/ 191330 h 368848"/>
              <a:gd name="connsiteX3" fmla="*/ 431439 w 724720"/>
              <a:gd name="connsiteY3" fmla="*/ 368848 h 368848"/>
              <a:gd name="connsiteX4" fmla="*/ 69078 w 724720"/>
              <a:gd name="connsiteY4" fmla="*/ 327650 h 368848"/>
              <a:gd name="connsiteX5" fmla="*/ 181179 w 724720"/>
              <a:gd name="connsiteY5" fmla="*/ 150132 h 368848"/>
              <a:gd name="connsiteX6" fmla="*/ 0 w 724720"/>
              <a:gd name="connsiteY6" fmla="*/ 129533 h 368848"/>
              <a:gd name="connsiteX7" fmla="*/ 470175 w 724720"/>
              <a:gd name="connsiteY7" fmla="*/ 0 h 36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4720" h="368848">
                <a:moveTo>
                  <a:pt x="470175" y="0"/>
                </a:moveTo>
                <a:lnTo>
                  <a:pt x="724720" y="211929"/>
                </a:lnTo>
                <a:lnTo>
                  <a:pt x="543540" y="191330"/>
                </a:lnTo>
                <a:lnTo>
                  <a:pt x="431439" y="368848"/>
                </a:lnTo>
                <a:lnTo>
                  <a:pt x="69078" y="327650"/>
                </a:lnTo>
                <a:lnTo>
                  <a:pt x="181179" y="150132"/>
                </a:lnTo>
                <a:lnTo>
                  <a:pt x="0" y="129533"/>
                </a:lnTo>
                <a:lnTo>
                  <a:pt x="47017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C0076A9E-A536-B162-993A-08D1C0E0ADC5}"/>
              </a:ext>
            </a:extLst>
          </p:cNvPr>
          <p:cNvSpPr/>
          <p:nvPr/>
        </p:nvSpPr>
        <p:spPr bwMode="auto">
          <a:xfrm rot="5400000">
            <a:off x="893112" y="2774307"/>
            <a:ext cx="780961" cy="276263"/>
          </a:xfrm>
          <a:custGeom>
            <a:avLst/>
            <a:gdLst>
              <a:gd name="connsiteX0" fmla="*/ 499466 w 869286"/>
              <a:gd name="connsiteY0" fmla="*/ 0 h 307508"/>
              <a:gd name="connsiteX1" fmla="*/ 450919 w 869286"/>
              <a:gd name="connsiteY1" fmla="*/ 76877 h 307508"/>
              <a:gd name="connsiteX2" fmla="*/ 869286 w 869286"/>
              <a:gd name="connsiteY2" fmla="*/ 124443 h 307508"/>
              <a:gd name="connsiteX3" fmla="*/ 772192 w 869286"/>
              <a:gd name="connsiteY3" fmla="*/ 278197 h 307508"/>
              <a:gd name="connsiteX4" fmla="*/ 353825 w 869286"/>
              <a:gd name="connsiteY4" fmla="*/ 230631 h 307508"/>
              <a:gd name="connsiteX5" fmla="*/ 305278 w 869286"/>
              <a:gd name="connsiteY5" fmla="*/ 307508 h 307508"/>
              <a:gd name="connsiteX6" fmla="*/ 0 w 869286"/>
              <a:gd name="connsiteY6" fmla="*/ 108007 h 307508"/>
              <a:gd name="connsiteX7" fmla="*/ 499466 w 869286"/>
              <a:gd name="connsiteY7" fmla="*/ 0 h 307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9286" h="307508">
                <a:moveTo>
                  <a:pt x="499466" y="0"/>
                </a:moveTo>
                <a:lnTo>
                  <a:pt x="450919" y="76877"/>
                </a:lnTo>
                <a:lnTo>
                  <a:pt x="869286" y="124443"/>
                </a:lnTo>
                <a:lnTo>
                  <a:pt x="772192" y="278197"/>
                </a:lnTo>
                <a:lnTo>
                  <a:pt x="353825" y="230631"/>
                </a:lnTo>
                <a:lnTo>
                  <a:pt x="305278" y="307508"/>
                </a:lnTo>
                <a:lnTo>
                  <a:pt x="0" y="108007"/>
                </a:lnTo>
                <a:lnTo>
                  <a:pt x="49946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B183A242-1DF4-5F75-5D98-566CD6879303}"/>
              </a:ext>
            </a:extLst>
          </p:cNvPr>
          <p:cNvSpPr/>
          <p:nvPr/>
        </p:nvSpPr>
        <p:spPr bwMode="auto">
          <a:xfrm rot="5400000">
            <a:off x="735763" y="4100293"/>
            <a:ext cx="780961" cy="276263"/>
          </a:xfrm>
          <a:custGeom>
            <a:avLst/>
            <a:gdLst>
              <a:gd name="connsiteX0" fmla="*/ 564009 w 869286"/>
              <a:gd name="connsiteY0" fmla="*/ 0 h 307508"/>
              <a:gd name="connsiteX1" fmla="*/ 869286 w 869286"/>
              <a:gd name="connsiteY1" fmla="*/ 199502 h 307508"/>
              <a:gd name="connsiteX2" fmla="*/ 369821 w 869286"/>
              <a:gd name="connsiteY2" fmla="*/ 307508 h 307508"/>
              <a:gd name="connsiteX3" fmla="*/ 418368 w 869286"/>
              <a:gd name="connsiteY3" fmla="*/ 230631 h 307508"/>
              <a:gd name="connsiteX4" fmla="*/ 0 w 869286"/>
              <a:gd name="connsiteY4" fmla="*/ 183065 h 307508"/>
              <a:gd name="connsiteX5" fmla="*/ 97095 w 869286"/>
              <a:gd name="connsiteY5" fmla="*/ 29311 h 307508"/>
              <a:gd name="connsiteX6" fmla="*/ 515462 w 869286"/>
              <a:gd name="connsiteY6" fmla="*/ 76877 h 307508"/>
              <a:gd name="connsiteX7" fmla="*/ 564009 w 869286"/>
              <a:gd name="connsiteY7" fmla="*/ 0 h 307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9286" h="307508">
                <a:moveTo>
                  <a:pt x="564009" y="0"/>
                </a:moveTo>
                <a:lnTo>
                  <a:pt x="869286" y="199502"/>
                </a:lnTo>
                <a:lnTo>
                  <a:pt x="369821" y="307508"/>
                </a:lnTo>
                <a:lnTo>
                  <a:pt x="418368" y="230631"/>
                </a:lnTo>
                <a:lnTo>
                  <a:pt x="0" y="183065"/>
                </a:lnTo>
                <a:lnTo>
                  <a:pt x="97095" y="29311"/>
                </a:lnTo>
                <a:lnTo>
                  <a:pt x="515462" y="76877"/>
                </a:lnTo>
                <a:lnTo>
                  <a:pt x="56400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354081DA-7FCE-A1B9-20C6-DF44CEBBF59B}"/>
              </a:ext>
            </a:extLst>
          </p:cNvPr>
          <p:cNvSpPr/>
          <p:nvPr/>
        </p:nvSpPr>
        <p:spPr bwMode="auto">
          <a:xfrm rot="5400000">
            <a:off x="598058" y="3224329"/>
            <a:ext cx="651084" cy="331372"/>
          </a:xfrm>
          <a:custGeom>
            <a:avLst/>
            <a:gdLst>
              <a:gd name="connsiteX0" fmla="*/ 293282 w 724720"/>
              <a:gd name="connsiteY0" fmla="*/ 0 h 368849"/>
              <a:gd name="connsiteX1" fmla="*/ 655642 w 724720"/>
              <a:gd name="connsiteY1" fmla="*/ 41198 h 368849"/>
              <a:gd name="connsiteX2" fmla="*/ 543541 w 724720"/>
              <a:gd name="connsiteY2" fmla="*/ 218717 h 368849"/>
              <a:gd name="connsiteX3" fmla="*/ 724720 w 724720"/>
              <a:gd name="connsiteY3" fmla="*/ 239316 h 368849"/>
              <a:gd name="connsiteX4" fmla="*/ 254545 w 724720"/>
              <a:gd name="connsiteY4" fmla="*/ 368849 h 368849"/>
              <a:gd name="connsiteX5" fmla="*/ 0 w 724720"/>
              <a:gd name="connsiteY5" fmla="*/ 156919 h 368849"/>
              <a:gd name="connsiteX6" fmla="*/ 181180 w 724720"/>
              <a:gd name="connsiteY6" fmla="*/ 177518 h 368849"/>
              <a:gd name="connsiteX7" fmla="*/ 293282 w 724720"/>
              <a:gd name="connsiteY7" fmla="*/ 0 h 368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4720" h="368849">
                <a:moveTo>
                  <a:pt x="293282" y="0"/>
                </a:moveTo>
                <a:lnTo>
                  <a:pt x="655642" y="41198"/>
                </a:lnTo>
                <a:lnTo>
                  <a:pt x="543541" y="218717"/>
                </a:lnTo>
                <a:lnTo>
                  <a:pt x="724720" y="239316"/>
                </a:lnTo>
                <a:lnTo>
                  <a:pt x="254545" y="368849"/>
                </a:lnTo>
                <a:lnTo>
                  <a:pt x="0" y="156919"/>
                </a:lnTo>
                <a:lnTo>
                  <a:pt x="181180" y="177518"/>
                </a:lnTo>
                <a:lnTo>
                  <a:pt x="29328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BB57D036-CEFB-8910-A53B-9F30771D54FA}"/>
              </a:ext>
            </a:extLst>
          </p:cNvPr>
          <p:cNvSpPr/>
          <p:nvPr/>
        </p:nvSpPr>
        <p:spPr bwMode="auto">
          <a:xfrm rot="5400000">
            <a:off x="3199968" y="3592415"/>
            <a:ext cx="300181" cy="317420"/>
          </a:xfrm>
          <a:custGeom>
            <a:avLst/>
            <a:gdLst>
              <a:gd name="connsiteX0" fmla="*/ 285702 w 334131"/>
              <a:gd name="connsiteY0" fmla="*/ 0 h 353319"/>
              <a:gd name="connsiteX1" fmla="*/ 334131 w 334131"/>
              <a:gd name="connsiteY1" fmla="*/ 206863 h 353319"/>
              <a:gd name="connsiteX2" fmla="*/ 211651 w 334131"/>
              <a:gd name="connsiteY2" fmla="*/ 192937 h 353319"/>
              <a:gd name="connsiteX3" fmla="*/ 110373 w 334131"/>
              <a:gd name="connsiteY3" fmla="*/ 353319 h 353319"/>
              <a:gd name="connsiteX4" fmla="*/ 21201 w 334131"/>
              <a:gd name="connsiteY4" fmla="*/ 343180 h 353319"/>
              <a:gd name="connsiteX5" fmla="*/ 122479 w 334131"/>
              <a:gd name="connsiteY5" fmla="*/ 182799 h 353319"/>
              <a:gd name="connsiteX6" fmla="*/ 0 w 334131"/>
              <a:gd name="connsiteY6" fmla="*/ 168874 h 353319"/>
              <a:gd name="connsiteX7" fmla="*/ 285702 w 334131"/>
              <a:gd name="connsiteY7" fmla="*/ 0 h 35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4131" h="353319">
                <a:moveTo>
                  <a:pt x="285702" y="0"/>
                </a:moveTo>
                <a:lnTo>
                  <a:pt x="334131" y="206863"/>
                </a:lnTo>
                <a:lnTo>
                  <a:pt x="211651" y="192937"/>
                </a:lnTo>
                <a:lnTo>
                  <a:pt x="110373" y="353319"/>
                </a:lnTo>
                <a:lnTo>
                  <a:pt x="21201" y="343180"/>
                </a:lnTo>
                <a:lnTo>
                  <a:pt x="122479" y="182799"/>
                </a:lnTo>
                <a:lnTo>
                  <a:pt x="0" y="168874"/>
                </a:lnTo>
                <a:lnTo>
                  <a:pt x="28570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96171FB0-4089-E55E-1085-1BBBFD5D4679}"/>
              </a:ext>
            </a:extLst>
          </p:cNvPr>
          <p:cNvSpPr/>
          <p:nvPr/>
        </p:nvSpPr>
        <p:spPr bwMode="auto">
          <a:xfrm rot="5400000">
            <a:off x="2762278" y="2832311"/>
            <a:ext cx="748080" cy="127371"/>
          </a:xfrm>
          <a:custGeom>
            <a:avLst/>
            <a:gdLst>
              <a:gd name="connsiteX0" fmla="*/ 487525 w 832686"/>
              <a:gd name="connsiteY0" fmla="*/ 0 h 141776"/>
              <a:gd name="connsiteX1" fmla="*/ 454707 w 832686"/>
              <a:gd name="connsiteY1" fmla="*/ 51969 h 141776"/>
              <a:gd name="connsiteX2" fmla="*/ 832686 w 832686"/>
              <a:gd name="connsiteY2" fmla="*/ 94943 h 141776"/>
              <a:gd name="connsiteX3" fmla="*/ 808793 w 832686"/>
              <a:gd name="connsiteY3" fmla="*/ 132781 h 141776"/>
              <a:gd name="connsiteX4" fmla="*/ 430813 w 832686"/>
              <a:gd name="connsiteY4" fmla="*/ 89806 h 141776"/>
              <a:gd name="connsiteX5" fmla="*/ 397995 w 832686"/>
              <a:gd name="connsiteY5" fmla="*/ 141776 h 141776"/>
              <a:gd name="connsiteX6" fmla="*/ 0 w 832686"/>
              <a:gd name="connsiteY6" fmla="*/ 20549 h 141776"/>
              <a:gd name="connsiteX7" fmla="*/ 487525 w 832686"/>
              <a:gd name="connsiteY7" fmla="*/ 0 h 14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2686" h="141776">
                <a:moveTo>
                  <a:pt x="487525" y="0"/>
                </a:moveTo>
                <a:lnTo>
                  <a:pt x="454707" y="51969"/>
                </a:lnTo>
                <a:lnTo>
                  <a:pt x="832686" y="94943"/>
                </a:lnTo>
                <a:lnTo>
                  <a:pt x="808793" y="132781"/>
                </a:lnTo>
                <a:lnTo>
                  <a:pt x="430813" y="89806"/>
                </a:lnTo>
                <a:lnTo>
                  <a:pt x="397995" y="141776"/>
                </a:lnTo>
                <a:lnTo>
                  <a:pt x="0" y="20549"/>
                </a:lnTo>
                <a:lnTo>
                  <a:pt x="48752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24CE1A54-4807-3C16-C0F2-5A152EDCF500}"/>
              </a:ext>
            </a:extLst>
          </p:cNvPr>
          <p:cNvSpPr/>
          <p:nvPr/>
        </p:nvSpPr>
        <p:spPr bwMode="auto">
          <a:xfrm rot="5400000">
            <a:off x="2613181" y="4191181"/>
            <a:ext cx="748079" cy="127371"/>
          </a:xfrm>
          <a:custGeom>
            <a:avLst/>
            <a:gdLst>
              <a:gd name="connsiteX0" fmla="*/ 434691 w 832685"/>
              <a:gd name="connsiteY0" fmla="*/ 0 h 141776"/>
              <a:gd name="connsiteX1" fmla="*/ 832685 w 832685"/>
              <a:gd name="connsiteY1" fmla="*/ 121228 h 141776"/>
              <a:gd name="connsiteX2" fmla="*/ 345160 w 832685"/>
              <a:gd name="connsiteY2" fmla="*/ 141776 h 141776"/>
              <a:gd name="connsiteX3" fmla="*/ 377979 w 832685"/>
              <a:gd name="connsiteY3" fmla="*/ 89807 h 141776"/>
              <a:gd name="connsiteX4" fmla="*/ 0 w 832685"/>
              <a:gd name="connsiteY4" fmla="*/ 46833 h 141776"/>
              <a:gd name="connsiteX5" fmla="*/ 23893 w 832685"/>
              <a:gd name="connsiteY5" fmla="*/ 8996 h 141776"/>
              <a:gd name="connsiteX6" fmla="*/ 401872 w 832685"/>
              <a:gd name="connsiteY6" fmla="*/ 51970 h 141776"/>
              <a:gd name="connsiteX7" fmla="*/ 434691 w 832685"/>
              <a:gd name="connsiteY7" fmla="*/ 0 h 14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2685" h="141776">
                <a:moveTo>
                  <a:pt x="434691" y="0"/>
                </a:moveTo>
                <a:lnTo>
                  <a:pt x="832685" y="121228"/>
                </a:lnTo>
                <a:lnTo>
                  <a:pt x="345160" y="141776"/>
                </a:lnTo>
                <a:lnTo>
                  <a:pt x="377979" y="89807"/>
                </a:lnTo>
                <a:lnTo>
                  <a:pt x="0" y="46833"/>
                </a:lnTo>
                <a:lnTo>
                  <a:pt x="23893" y="8996"/>
                </a:lnTo>
                <a:lnTo>
                  <a:pt x="401872" y="51970"/>
                </a:lnTo>
                <a:lnTo>
                  <a:pt x="43469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D0EDE4F8-2A07-4F8D-030D-396E1F9600FF}"/>
              </a:ext>
            </a:extLst>
          </p:cNvPr>
          <p:cNvSpPr/>
          <p:nvPr/>
        </p:nvSpPr>
        <p:spPr bwMode="auto">
          <a:xfrm rot="5400000">
            <a:off x="2623384" y="3241026"/>
            <a:ext cx="300182" cy="317420"/>
          </a:xfrm>
          <a:custGeom>
            <a:avLst/>
            <a:gdLst>
              <a:gd name="connsiteX0" fmla="*/ 223759 w 334132"/>
              <a:gd name="connsiteY0" fmla="*/ 0 h 353319"/>
              <a:gd name="connsiteX1" fmla="*/ 312931 w 334132"/>
              <a:gd name="connsiteY1" fmla="*/ 10138 h 353319"/>
              <a:gd name="connsiteX2" fmla="*/ 211652 w 334132"/>
              <a:gd name="connsiteY2" fmla="*/ 170519 h 353319"/>
              <a:gd name="connsiteX3" fmla="*/ 334132 w 334132"/>
              <a:gd name="connsiteY3" fmla="*/ 184445 h 353319"/>
              <a:gd name="connsiteX4" fmla="*/ 48429 w 334132"/>
              <a:gd name="connsiteY4" fmla="*/ 353319 h 353319"/>
              <a:gd name="connsiteX5" fmla="*/ 0 w 334132"/>
              <a:gd name="connsiteY5" fmla="*/ 146456 h 353319"/>
              <a:gd name="connsiteX6" fmla="*/ 122480 w 334132"/>
              <a:gd name="connsiteY6" fmla="*/ 160381 h 353319"/>
              <a:gd name="connsiteX7" fmla="*/ 223759 w 334132"/>
              <a:gd name="connsiteY7" fmla="*/ 0 h 35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4132" h="353319">
                <a:moveTo>
                  <a:pt x="223759" y="0"/>
                </a:moveTo>
                <a:lnTo>
                  <a:pt x="312931" y="10138"/>
                </a:lnTo>
                <a:lnTo>
                  <a:pt x="211652" y="170519"/>
                </a:lnTo>
                <a:lnTo>
                  <a:pt x="334132" y="184445"/>
                </a:lnTo>
                <a:lnTo>
                  <a:pt x="48429" y="353319"/>
                </a:lnTo>
                <a:lnTo>
                  <a:pt x="0" y="146456"/>
                </a:lnTo>
                <a:lnTo>
                  <a:pt x="122480" y="160381"/>
                </a:lnTo>
                <a:lnTo>
                  <a:pt x="22375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274154DF-29D4-409C-7083-D63062F50062}"/>
              </a:ext>
            </a:extLst>
          </p:cNvPr>
          <p:cNvSpPr/>
          <p:nvPr/>
        </p:nvSpPr>
        <p:spPr bwMode="auto">
          <a:xfrm rot="5400000">
            <a:off x="8775209" y="3628939"/>
            <a:ext cx="484250" cy="318264"/>
          </a:xfrm>
          <a:custGeom>
            <a:avLst/>
            <a:gdLst>
              <a:gd name="connsiteX0" fmla="*/ 354970 w 539017"/>
              <a:gd name="connsiteY0" fmla="*/ 0 h 354259"/>
              <a:gd name="connsiteX1" fmla="*/ 539017 w 539017"/>
              <a:gd name="connsiteY1" fmla="*/ 133878 h 354259"/>
              <a:gd name="connsiteX2" fmla="*/ 501196 w 539017"/>
              <a:gd name="connsiteY2" fmla="*/ 193770 h 354259"/>
              <a:gd name="connsiteX3" fmla="*/ 355972 w 539017"/>
              <a:gd name="connsiteY3" fmla="*/ 88133 h 354259"/>
              <a:gd name="connsiteX4" fmla="*/ 187916 w 539017"/>
              <a:gd name="connsiteY4" fmla="*/ 354259 h 354259"/>
              <a:gd name="connsiteX5" fmla="*/ 82191 w 539017"/>
              <a:gd name="connsiteY5" fmla="*/ 342238 h 354259"/>
              <a:gd name="connsiteX6" fmla="*/ 250247 w 539017"/>
              <a:gd name="connsiteY6" fmla="*/ 76113 h 354259"/>
              <a:gd name="connsiteX7" fmla="*/ 0 w 539017"/>
              <a:gd name="connsiteY7" fmla="*/ 136787 h 354259"/>
              <a:gd name="connsiteX8" fmla="*/ 37822 w 539017"/>
              <a:gd name="connsiteY8" fmla="*/ 76895 h 354259"/>
              <a:gd name="connsiteX9" fmla="*/ 354970 w 539017"/>
              <a:gd name="connsiteY9" fmla="*/ 0 h 354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9017" h="354259">
                <a:moveTo>
                  <a:pt x="354970" y="0"/>
                </a:moveTo>
                <a:lnTo>
                  <a:pt x="539017" y="133878"/>
                </a:lnTo>
                <a:lnTo>
                  <a:pt x="501196" y="193770"/>
                </a:lnTo>
                <a:lnTo>
                  <a:pt x="355972" y="88133"/>
                </a:lnTo>
                <a:lnTo>
                  <a:pt x="187916" y="354259"/>
                </a:lnTo>
                <a:lnTo>
                  <a:pt x="82191" y="342238"/>
                </a:lnTo>
                <a:lnTo>
                  <a:pt x="250247" y="76113"/>
                </a:lnTo>
                <a:lnTo>
                  <a:pt x="0" y="136787"/>
                </a:lnTo>
                <a:lnTo>
                  <a:pt x="37822" y="76895"/>
                </a:lnTo>
                <a:lnTo>
                  <a:pt x="35497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B221294B-F44C-92CB-8E75-571E6C3F56FF}"/>
              </a:ext>
            </a:extLst>
          </p:cNvPr>
          <p:cNvSpPr/>
          <p:nvPr/>
        </p:nvSpPr>
        <p:spPr bwMode="auto">
          <a:xfrm rot="5400000">
            <a:off x="8441627" y="2801398"/>
            <a:ext cx="750071" cy="205474"/>
          </a:xfrm>
          <a:custGeom>
            <a:avLst/>
            <a:gdLst>
              <a:gd name="connsiteX0" fmla="*/ 315518 w 834902"/>
              <a:gd name="connsiteY0" fmla="*/ 0 h 228712"/>
              <a:gd name="connsiteX1" fmla="*/ 456670 w 834902"/>
              <a:gd name="connsiteY1" fmla="*/ 16048 h 228712"/>
              <a:gd name="connsiteX2" fmla="*/ 207710 w 834902"/>
              <a:gd name="connsiteY2" fmla="*/ 77668 h 228712"/>
              <a:gd name="connsiteX3" fmla="*/ 834902 w 834902"/>
              <a:gd name="connsiteY3" fmla="*/ 148976 h 228712"/>
              <a:gd name="connsiteX4" fmla="*/ 806573 w 834902"/>
              <a:gd name="connsiteY4" fmla="*/ 193837 h 228712"/>
              <a:gd name="connsiteX5" fmla="*/ 179381 w 834902"/>
              <a:gd name="connsiteY5" fmla="*/ 122529 h 228712"/>
              <a:gd name="connsiteX6" fmla="*/ 322375 w 834902"/>
              <a:gd name="connsiteY6" fmla="*/ 228712 h 228712"/>
              <a:gd name="connsiteX7" fmla="*/ 181223 w 834902"/>
              <a:gd name="connsiteY7" fmla="*/ 212663 h 228712"/>
              <a:gd name="connsiteX8" fmla="*/ 0 w 834902"/>
              <a:gd name="connsiteY8" fmla="*/ 78093 h 228712"/>
              <a:gd name="connsiteX9" fmla="*/ 315518 w 834902"/>
              <a:gd name="connsiteY9" fmla="*/ 0 h 2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34902" h="228712">
                <a:moveTo>
                  <a:pt x="315518" y="0"/>
                </a:moveTo>
                <a:lnTo>
                  <a:pt x="456670" y="16048"/>
                </a:lnTo>
                <a:lnTo>
                  <a:pt x="207710" y="77668"/>
                </a:lnTo>
                <a:lnTo>
                  <a:pt x="834902" y="148976"/>
                </a:lnTo>
                <a:lnTo>
                  <a:pt x="806573" y="193837"/>
                </a:lnTo>
                <a:lnTo>
                  <a:pt x="179381" y="122529"/>
                </a:lnTo>
                <a:lnTo>
                  <a:pt x="322375" y="228712"/>
                </a:lnTo>
                <a:lnTo>
                  <a:pt x="181223" y="212663"/>
                </a:lnTo>
                <a:lnTo>
                  <a:pt x="0" y="78093"/>
                </a:lnTo>
                <a:lnTo>
                  <a:pt x="315518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B9847DC1-655B-86D0-4B53-8344742C1D62}"/>
              </a:ext>
            </a:extLst>
          </p:cNvPr>
          <p:cNvSpPr/>
          <p:nvPr/>
        </p:nvSpPr>
        <p:spPr bwMode="auto">
          <a:xfrm rot="5400000">
            <a:off x="8267234" y="4158273"/>
            <a:ext cx="750071" cy="205473"/>
          </a:xfrm>
          <a:custGeom>
            <a:avLst/>
            <a:gdLst>
              <a:gd name="connsiteX0" fmla="*/ 512526 w 834902"/>
              <a:gd name="connsiteY0" fmla="*/ 0 h 228711"/>
              <a:gd name="connsiteX1" fmla="*/ 653679 w 834902"/>
              <a:gd name="connsiteY1" fmla="*/ 16048 h 228711"/>
              <a:gd name="connsiteX2" fmla="*/ 834902 w 834902"/>
              <a:gd name="connsiteY2" fmla="*/ 150618 h 228711"/>
              <a:gd name="connsiteX3" fmla="*/ 519384 w 834902"/>
              <a:gd name="connsiteY3" fmla="*/ 228711 h 228711"/>
              <a:gd name="connsiteX4" fmla="*/ 378231 w 834902"/>
              <a:gd name="connsiteY4" fmla="*/ 212663 h 228711"/>
              <a:gd name="connsiteX5" fmla="*/ 627192 w 834902"/>
              <a:gd name="connsiteY5" fmla="*/ 151043 h 228711"/>
              <a:gd name="connsiteX6" fmla="*/ 0 w 834902"/>
              <a:gd name="connsiteY6" fmla="*/ 79735 h 228711"/>
              <a:gd name="connsiteX7" fmla="*/ 28329 w 834902"/>
              <a:gd name="connsiteY7" fmla="*/ 34874 h 228711"/>
              <a:gd name="connsiteX8" fmla="*/ 655521 w 834902"/>
              <a:gd name="connsiteY8" fmla="*/ 106182 h 228711"/>
              <a:gd name="connsiteX9" fmla="*/ 512526 w 834902"/>
              <a:gd name="connsiteY9" fmla="*/ 0 h 228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34902" h="228711">
                <a:moveTo>
                  <a:pt x="512526" y="0"/>
                </a:moveTo>
                <a:lnTo>
                  <a:pt x="653679" y="16048"/>
                </a:lnTo>
                <a:lnTo>
                  <a:pt x="834902" y="150618"/>
                </a:lnTo>
                <a:lnTo>
                  <a:pt x="519384" y="228711"/>
                </a:lnTo>
                <a:lnTo>
                  <a:pt x="378231" y="212663"/>
                </a:lnTo>
                <a:lnTo>
                  <a:pt x="627192" y="151043"/>
                </a:lnTo>
                <a:lnTo>
                  <a:pt x="0" y="79735"/>
                </a:lnTo>
                <a:lnTo>
                  <a:pt x="28329" y="34874"/>
                </a:lnTo>
                <a:lnTo>
                  <a:pt x="655521" y="106182"/>
                </a:lnTo>
                <a:lnTo>
                  <a:pt x="51252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1956B2C0-4EE2-2C59-1F1C-E18F7FA09377}"/>
              </a:ext>
            </a:extLst>
          </p:cNvPr>
          <p:cNvSpPr/>
          <p:nvPr/>
        </p:nvSpPr>
        <p:spPr bwMode="auto">
          <a:xfrm rot="5400000">
            <a:off x="8199471" y="3217941"/>
            <a:ext cx="484250" cy="318264"/>
          </a:xfrm>
          <a:custGeom>
            <a:avLst/>
            <a:gdLst>
              <a:gd name="connsiteX0" fmla="*/ 351101 w 539017"/>
              <a:gd name="connsiteY0" fmla="*/ 0 h 354259"/>
              <a:gd name="connsiteX1" fmla="*/ 456826 w 539017"/>
              <a:gd name="connsiteY1" fmla="*/ 12020 h 354259"/>
              <a:gd name="connsiteX2" fmla="*/ 288771 w 539017"/>
              <a:gd name="connsiteY2" fmla="*/ 278145 h 354259"/>
              <a:gd name="connsiteX3" fmla="*/ 539017 w 539017"/>
              <a:gd name="connsiteY3" fmla="*/ 217471 h 354259"/>
              <a:gd name="connsiteX4" fmla="*/ 501195 w 539017"/>
              <a:gd name="connsiteY4" fmla="*/ 277364 h 354259"/>
              <a:gd name="connsiteX5" fmla="*/ 184047 w 539017"/>
              <a:gd name="connsiteY5" fmla="*/ 354259 h 354259"/>
              <a:gd name="connsiteX6" fmla="*/ 0 w 539017"/>
              <a:gd name="connsiteY6" fmla="*/ 220381 h 354259"/>
              <a:gd name="connsiteX7" fmla="*/ 37822 w 539017"/>
              <a:gd name="connsiteY7" fmla="*/ 160488 h 354259"/>
              <a:gd name="connsiteX8" fmla="*/ 183045 w 539017"/>
              <a:gd name="connsiteY8" fmla="*/ 266125 h 354259"/>
              <a:gd name="connsiteX9" fmla="*/ 351101 w 539017"/>
              <a:gd name="connsiteY9" fmla="*/ 0 h 354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9017" h="354259">
                <a:moveTo>
                  <a:pt x="351101" y="0"/>
                </a:moveTo>
                <a:lnTo>
                  <a:pt x="456826" y="12020"/>
                </a:lnTo>
                <a:lnTo>
                  <a:pt x="288771" y="278145"/>
                </a:lnTo>
                <a:lnTo>
                  <a:pt x="539017" y="217471"/>
                </a:lnTo>
                <a:lnTo>
                  <a:pt x="501195" y="277364"/>
                </a:lnTo>
                <a:lnTo>
                  <a:pt x="184047" y="354259"/>
                </a:lnTo>
                <a:lnTo>
                  <a:pt x="0" y="220381"/>
                </a:lnTo>
                <a:lnTo>
                  <a:pt x="37822" y="160488"/>
                </a:lnTo>
                <a:lnTo>
                  <a:pt x="183045" y="266125"/>
                </a:lnTo>
                <a:lnTo>
                  <a:pt x="35110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30C0BAF3-4BEB-B783-181A-77915A53891E}"/>
              </a:ext>
            </a:extLst>
          </p:cNvPr>
          <p:cNvSpPr/>
          <p:nvPr/>
        </p:nvSpPr>
        <p:spPr bwMode="auto">
          <a:xfrm rot="5400000">
            <a:off x="6757804" y="3616153"/>
            <a:ext cx="707569" cy="304194"/>
          </a:xfrm>
          <a:custGeom>
            <a:avLst/>
            <a:gdLst>
              <a:gd name="connsiteX0" fmla="*/ 499315 w 787593"/>
              <a:gd name="connsiteY0" fmla="*/ 0 h 338598"/>
              <a:gd name="connsiteX1" fmla="*/ 787593 w 787593"/>
              <a:gd name="connsiteY1" fmla="*/ 211865 h 338598"/>
              <a:gd name="connsiteX2" fmla="*/ 727816 w 787593"/>
              <a:gd name="connsiteY2" fmla="*/ 226509 h 338598"/>
              <a:gd name="connsiteX3" fmla="*/ 502464 w 787593"/>
              <a:gd name="connsiteY3" fmla="*/ 60890 h 338598"/>
              <a:gd name="connsiteX4" fmla="*/ 327094 w 787593"/>
              <a:gd name="connsiteY4" fmla="*/ 338598 h 338598"/>
              <a:gd name="connsiteX5" fmla="*/ 249463 w 787593"/>
              <a:gd name="connsiteY5" fmla="*/ 329772 h 338598"/>
              <a:gd name="connsiteX6" fmla="*/ 424833 w 787593"/>
              <a:gd name="connsiteY6" fmla="*/ 52064 h 338598"/>
              <a:gd name="connsiteX7" fmla="*/ 34512 w 787593"/>
              <a:gd name="connsiteY7" fmla="*/ 147684 h 338598"/>
              <a:gd name="connsiteX8" fmla="*/ 0 w 787593"/>
              <a:gd name="connsiteY8" fmla="*/ 122320 h 338598"/>
              <a:gd name="connsiteX9" fmla="*/ 499315 w 787593"/>
              <a:gd name="connsiteY9" fmla="*/ 0 h 3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7593" h="338598">
                <a:moveTo>
                  <a:pt x="499315" y="0"/>
                </a:moveTo>
                <a:lnTo>
                  <a:pt x="787593" y="211865"/>
                </a:lnTo>
                <a:lnTo>
                  <a:pt x="727816" y="226509"/>
                </a:lnTo>
                <a:lnTo>
                  <a:pt x="502464" y="60890"/>
                </a:lnTo>
                <a:lnTo>
                  <a:pt x="327094" y="338598"/>
                </a:lnTo>
                <a:lnTo>
                  <a:pt x="249463" y="329772"/>
                </a:lnTo>
                <a:lnTo>
                  <a:pt x="424833" y="52064"/>
                </a:lnTo>
                <a:lnTo>
                  <a:pt x="34512" y="147684"/>
                </a:lnTo>
                <a:lnTo>
                  <a:pt x="0" y="122320"/>
                </a:lnTo>
                <a:lnTo>
                  <a:pt x="49931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4B9FD86B-3F8E-D829-E3D6-3FAF0470A1C4}"/>
              </a:ext>
            </a:extLst>
          </p:cNvPr>
          <p:cNvSpPr/>
          <p:nvPr/>
        </p:nvSpPr>
        <p:spPr bwMode="auto">
          <a:xfrm rot="5400000">
            <a:off x="6542404" y="2754515"/>
            <a:ext cx="716912" cy="300231"/>
          </a:xfrm>
          <a:custGeom>
            <a:avLst/>
            <a:gdLst>
              <a:gd name="connsiteX0" fmla="*/ 499314 w 797993"/>
              <a:gd name="connsiteY0" fmla="*/ 0 h 334186"/>
              <a:gd name="connsiteX1" fmla="*/ 533826 w 797993"/>
              <a:gd name="connsiteY1" fmla="*/ 25364 h 334186"/>
              <a:gd name="connsiteX2" fmla="*/ 143504 w 797993"/>
              <a:gd name="connsiteY2" fmla="*/ 120984 h 334186"/>
              <a:gd name="connsiteX3" fmla="*/ 797993 w 797993"/>
              <a:gd name="connsiteY3" fmla="*/ 195396 h 334186"/>
              <a:gd name="connsiteX4" fmla="*/ 777192 w 797993"/>
              <a:gd name="connsiteY4" fmla="*/ 228335 h 334186"/>
              <a:gd name="connsiteX5" fmla="*/ 122703 w 797993"/>
              <a:gd name="connsiteY5" fmla="*/ 153924 h 334186"/>
              <a:gd name="connsiteX6" fmla="*/ 348056 w 797993"/>
              <a:gd name="connsiteY6" fmla="*/ 319542 h 334186"/>
              <a:gd name="connsiteX7" fmla="*/ 288279 w 797993"/>
              <a:gd name="connsiteY7" fmla="*/ 334186 h 334186"/>
              <a:gd name="connsiteX8" fmla="*/ 0 w 797993"/>
              <a:gd name="connsiteY8" fmla="*/ 122321 h 334186"/>
              <a:gd name="connsiteX9" fmla="*/ 499314 w 797993"/>
              <a:gd name="connsiteY9" fmla="*/ 0 h 334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7993" h="334186">
                <a:moveTo>
                  <a:pt x="499314" y="0"/>
                </a:moveTo>
                <a:lnTo>
                  <a:pt x="533826" y="25364"/>
                </a:lnTo>
                <a:lnTo>
                  <a:pt x="143504" y="120984"/>
                </a:lnTo>
                <a:lnTo>
                  <a:pt x="797993" y="195396"/>
                </a:lnTo>
                <a:lnTo>
                  <a:pt x="777192" y="228335"/>
                </a:lnTo>
                <a:lnTo>
                  <a:pt x="122703" y="153924"/>
                </a:lnTo>
                <a:lnTo>
                  <a:pt x="348056" y="319542"/>
                </a:lnTo>
                <a:lnTo>
                  <a:pt x="288279" y="334186"/>
                </a:lnTo>
                <a:lnTo>
                  <a:pt x="0" y="122321"/>
                </a:lnTo>
                <a:lnTo>
                  <a:pt x="49931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ECFA4471-CCED-B8C7-B056-519A9A71ED68}"/>
              </a:ext>
            </a:extLst>
          </p:cNvPr>
          <p:cNvSpPr/>
          <p:nvPr/>
        </p:nvSpPr>
        <p:spPr bwMode="auto">
          <a:xfrm rot="5400000">
            <a:off x="6386687" y="4114772"/>
            <a:ext cx="716912" cy="300230"/>
          </a:xfrm>
          <a:custGeom>
            <a:avLst/>
            <a:gdLst>
              <a:gd name="connsiteX0" fmla="*/ 509714 w 797993"/>
              <a:gd name="connsiteY0" fmla="*/ 0 h 334185"/>
              <a:gd name="connsiteX1" fmla="*/ 797993 w 797993"/>
              <a:gd name="connsiteY1" fmla="*/ 211865 h 334185"/>
              <a:gd name="connsiteX2" fmla="*/ 298679 w 797993"/>
              <a:gd name="connsiteY2" fmla="*/ 334185 h 334185"/>
              <a:gd name="connsiteX3" fmla="*/ 264167 w 797993"/>
              <a:gd name="connsiteY3" fmla="*/ 308821 h 334185"/>
              <a:gd name="connsiteX4" fmla="*/ 654489 w 797993"/>
              <a:gd name="connsiteY4" fmla="*/ 213201 h 334185"/>
              <a:gd name="connsiteX5" fmla="*/ 0 w 797993"/>
              <a:gd name="connsiteY5" fmla="*/ 138790 h 334185"/>
              <a:gd name="connsiteX6" fmla="*/ 20801 w 797993"/>
              <a:gd name="connsiteY6" fmla="*/ 105850 h 334185"/>
              <a:gd name="connsiteX7" fmla="*/ 675289 w 797993"/>
              <a:gd name="connsiteY7" fmla="*/ 180262 h 334185"/>
              <a:gd name="connsiteX8" fmla="*/ 449937 w 797993"/>
              <a:gd name="connsiteY8" fmla="*/ 14644 h 334185"/>
              <a:gd name="connsiteX9" fmla="*/ 509714 w 797993"/>
              <a:gd name="connsiteY9" fmla="*/ 0 h 334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7993" h="334185">
                <a:moveTo>
                  <a:pt x="509714" y="0"/>
                </a:moveTo>
                <a:lnTo>
                  <a:pt x="797993" y="211865"/>
                </a:lnTo>
                <a:lnTo>
                  <a:pt x="298679" y="334185"/>
                </a:lnTo>
                <a:lnTo>
                  <a:pt x="264167" y="308821"/>
                </a:lnTo>
                <a:lnTo>
                  <a:pt x="654489" y="213201"/>
                </a:lnTo>
                <a:lnTo>
                  <a:pt x="0" y="138790"/>
                </a:lnTo>
                <a:lnTo>
                  <a:pt x="20801" y="105850"/>
                </a:lnTo>
                <a:lnTo>
                  <a:pt x="675289" y="180262"/>
                </a:lnTo>
                <a:lnTo>
                  <a:pt x="449937" y="14644"/>
                </a:lnTo>
                <a:lnTo>
                  <a:pt x="50971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E622320F-6CBA-87B6-FF75-0EB56B5A16CE}"/>
              </a:ext>
            </a:extLst>
          </p:cNvPr>
          <p:cNvSpPr/>
          <p:nvPr/>
        </p:nvSpPr>
        <p:spPr bwMode="auto">
          <a:xfrm rot="5400000">
            <a:off x="6180631" y="3249170"/>
            <a:ext cx="707569" cy="304194"/>
          </a:xfrm>
          <a:custGeom>
            <a:avLst/>
            <a:gdLst>
              <a:gd name="connsiteX0" fmla="*/ 460499 w 787593"/>
              <a:gd name="connsiteY0" fmla="*/ 0 h 338598"/>
              <a:gd name="connsiteX1" fmla="*/ 538129 w 787593"/>
              <a:gd name="connsiteY1" fmla="*/ 8826 h 338598"/>
              <a:gd name="connsiteX2" fmla="*/ 362760 w 787593"/>
              <a:gd name="connsiteY2" fmla="*/ 286533 h 338598"/>
              <a:gd name="connsiteX3" fmla="*/ 753081 w 787593"/>
              <a:gd name="connsiteY3" fmla="*/ 190914 h 338598"/>
              <a:gd name="connsiteX4" fmla="*/ 787593 w 787593"/>
              <a:gd name="connsiteY4" fmla="*/ 216278 h 338598"/>
              <a:gd name="connsiteX5" fmla="*/ 288279 w 787593"/>
              <a:gd name="connsiteY5" fmla="*/ 338598 h 338598"/>
              <a:gd name="connsiteX6" fmla="*/ 0 w 787593"/>
              <a:gd name="connsiteY6" fmla="*/ 126733 h 338598"/>
              <a:gd name="connsiteX7" fmla="*/ 59777 w 787593"/>
              <a:gd name="connsiteY7" fmla="*/ 112089 h 338598"/>
              <a:gd name="connsiteX8" fmla="*/ 285129 w 787593"/>
              <a:gd name="connsiteY8" fmla="*/ 277708 h 338598"/>
              <a:gd name="connsiteX9" fmla="*/ 460499 w 787593"/>
              <a:gd name="connsiteY9" fmla="*/ 0 h 33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7593" h="338598">
                <a:moveTo>
                  <a:pt x="460499" y="0"/>
                </a:moveTo>
                <a:lnTo>
                  <a:pt x="538129" y="8826"/>
                </a:lnTo>
                <a:lnTo>
                  <a:pt x="362760" y="286533"/>
                </a:lnTo>
                <a:lnTo>
                  <a:pt x="753081" y="190914"/>
                </a:lnTo>
                <a:lnTo>
                  <a:pt x="787593" y="216278"/>
                </a:lnTo>
                <a:lnTo>
                  <a:pt x="288279" y="338598"/>
                </a:lnTo>
                <a:lnTo>
                  <a:pt x="0" y="126733"/>
                </a:lnTo>
                <a:lnTo>
                  <a:pt x="59777" y="112089"/>
                </a:lnTo>
                <a:lnTo>
                  <a:pt x="285129" y="277708"/>
                </a:lnTo>
                <a:lnTo>
                  <a:pt x="46049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BF173272-6BCB-E94E-8C55-66E11C6CBE19}"/>
              </a:ext>
            </a:extLst>
          </p:cNvPr>
          <p:cNvSpPr/>
          <p:nvPr/>
        </p:nvSpPr>
        <p:spPr bwMode="auto">
          <a:xfrm rot="5400000">
            <a:off x="4903338" y="5633858"/>
            <a:ext cx="632332" cy="379819"/>
          </a:xfrm>
          <a:custGeom>
            <a:avLst/>
            <a:gdLst>
              <a:gd name="connsiteX0" fmla="*/ 633475 w 703847"/>
              <a:gd name="connsiteY0" fmla="*/ 0 h 422776"/>
              <a:gd name="connsiteX1" fmla="*/ 703847 w 703847"/>
              <a:gd name="connsiteY1" fmla="*/ 177702 h 422776"/>
              <a:gd name="connsiteX2" fmla="*/ 417261 w 703847"/>
              <a:gd name="connsiteY2" fmla="*/ 422776 h 422776"/>
              <a:gd name="connsiteX3" fmla="*/ 0 w 703847"/>
              <a:gd name="connsiteY3" fmla="*/ 303835 h 422776"/>
              <a:gd name="connsiteX4" fmla="*/ 286585 w 703847"/>
              <a:gd name="connsiteY4" fmla="*/ 58762 h 422776"/>
              <a:gd name="connsiteX5" fmla="*/ 633475 w 703847"/>
              <a:gd name="connsiteY5" fmla="*/ 0 h 422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3847" h="422776">
                <a:moveTo>
                  <a:pt x="633475" y="0"/>
                </a:moveTo>
                <a:lnTo>
                  <a:pt x="703847" y="177702"/>
                </a:lnTo>
                <a:lnTo>
                  <a:pt x="417261" y="422776"/>
                </a:lnTo>
                <a:lnTo>
                  <a:pt x="0" y="303835"/>
                </a:lnTo>
                <a:lnTo>
                  <a:pt x="286585" y="58762"/>
                </a:lnTo>
                <a:lnTo>
                  <a:pt x="63347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C1FD5057-AD0B-524F-9D4D-D5334611C613}"/>
              </a:ext>
            </a:extLst>
          </p:cNvPr>
          <p:cNvSpPr/>
          <p:nvPr/>
        </p:nvSpPr>
        <p:spPr bwMode="auto">
          <a:xfrm rot="5400000">
            <a:off x="4702788" y="4815429"/>
            <a:ext cx="769298" cy="312196"/>
          </a:xfrm>
          <a:custGeom>
            <a:avLst/>
            <a:gdLst>
              <a:gd name="connsiteX0" fmla="*/ 359924 w 856304"/>
              <a:gd name="connsiteY0" fmla="*/ 0 h 347504"/>
              <a:gd name="connsiteX1" fmla="*/ 856304 w 856304"/>
              <a:gd name="connsiteY1" fmla="*/ 141493 h 347504"/>
              <a:gd name="connsiteX2" fmla="*/ 615398 w 856304"/>
              <a:gd name="connsiteY2" fmla="*/ 347504 h 347504"/>
              <a:gd name="connsiteX3" fmla="*/ 119017 w 856304"/>
              <a:gd name="connsiteY3" fmla="*/ 206011 h 347504"/>
              <a:gd name="connsiteX4" fmla="*/ 0 w 856304"/>
              <a:gd name="connsiteY4" fmla="*/ 34744 h 347504"/>
              <a:gd name="connsiteX5" fmla="*/ 359924 w 856304"/>
              <a:gd name="connsiteY5" fmla="*/ 0 h 34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6304" h="347504">
                <a:moveTo>
                  <a:pt x="359924" y="0"/>
                </a:moveTo>
                <a:lnTo>
                  <a:pt x="856304" y="141493"/>
                </a:lnTo>
                <a:lnTo>
                  <a:pt x="615398" y="347504"/>
                </a:lnTo>
                <a:lnTo>
                  <a:pt x="119017" y="206011"/>
                </a:lnTo>
                <a:lnTo>
                  <a:pt x="0" y="34744"/>
                </a:lnTo>
                <a:lnTo>
                  <a:pt x="35992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720345E7-6CB4-CDE9-45E1-EA2817BC383F}"/>
              </a:ext>
            </a:extLst>
          </p:cNvPr>
          <p:cNvSpPr/>
          <p:nvPr/>
        </p:nvSpPr>
        <p:spPr bwMode="auto">
          <a:xfrm rot="5400000">
            <a:off x="4414085" y="5935165"/>
            <a:ext cx="769298" cy="312196"/>
          </a:xfrm>
          <a:custGeom>
            <a:avLst/>
            <a:gdLst>
              <a:gd name="connsiteX0" fmla="*/ 240906 w 856304"/>
              <a:gd name="connsiteY0" fmla="*/ 0 h 347505"/>
              <a:gd name="connsiteX1" fmla="*/ 737286 w 856304"/>
              <a:gd name="connsiteY1" fmla="*/ 141494 h 347505"/>
              <a:gd name="connsiteX2" fmla="*/ 856304 w 856304"/>
              <a:gd name="connsiteY2" fmla="*/ 312761 h 347505"/>
              <a:gd name="connsiteX3" fmla="*/ 496380 w 856304"/>
              <a:gd name="connsiteY3" fmla="*/ 347505 h 347505"/>
              <a:gd name="connsiteX4" fmla="*/ 0 w 856304"/>
              <a:gd name="connsiteY4" fmla="*/ 206011 h 347505"/>
              <a:gd name="connsiteX5" fmla="*/ 240906 w 856304"/>
              <a:gd name="connsiteY5" fmla="*/ 0 h 347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6304" h="347505">
                <a:moveTo>
                  <a:pt x="240906" y="0"/>
                </a:moveTo>
                <a:lnTo>
                  <a:pt x="737286" y="141494"/>
                </a:lnTo>
                <a:lnTo>
                  <a:pt x="856304" y="312761"/>
                </a:lnTo>
                <a:lnTo>
                  <a:pt x="496380" y="347505"/>
                </a:lnTo>
                <a:lnTo>
                  <a:pt x="0" y="206011"/>
                </a:lnTo>
                <a:lnTo>
                  <a:pt x="24090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10E17895-05A9-65C6-CA74-551A5384101D}"/>
              </a:ext>
            </a:extLst>
          </p:cNvPr>
          <p:cNvSpPr/>
          <p:nvPr/>
        </p:nvSpPr>
        <p:spPr bwMode="auto">
          <a:xfrm rot="5400000">
            <a:off x="4350500" y="5049112"/>
            <a:ext cx="632332" cy="379819"/>
          </a:xfrm>
          <a:custGeom>
            <a:avLst/>
            <a:gdLst>
              <a:gd name="connsiteX0" fmla="*/ 286585 w 703847"/>
              <a:gd name="connsiteY0" fmla="*/ 0 h 422776"/>
              <a:gd name="connsiteX1" fmla="*/ 703847 w 703847"/>
              <a:gd name="connsiteY1" fmla="*/ 118940 h 422776"/>
              <a:gd name="connsiteX2" fmla="*/ 417261 w 703847"/>
              <a:gd name="connsiteY2" fmla="*/ 364014 h 422776"/>
              <a:gd name="connsiteX3" fmla="*/ 70373 w 703847"/>
              <a:gd name="connsiteY3" fmla="*/ 422776 h 422776"/>
              <a:gd name="connsiteX4" fmla="*/ 0 w 703847"/>
              <a:gd name="connsiteY4" fmla="*/ 245073 h 422776"/>
              <a:gd name="connsiteX5" fmla="*/ 286585 w 703847"/>
              <a:gd name="connsiteY5" fmla="*/ 0 h 422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3847" h="422776">
                <a:moveTo>
                  <a:pt x="286585" y="0"/>
                </a:moveTo>
                <a:lnTo>
                  <a:pt x="703847" y="118940"/>
                </a:lnTo>
                <a:lnTo>
                  <a:pt x="417261" y="364014"/>
                </a:lnTo>
                <a:lnTo>
                  <a:pt x="70373" y="422776"/>
                </a:lnTo>
                <a:lnTo>
                  <a:pt x="0" y="245073"/>
                </a:lnTo>
                <a:lnTo>
                  <a:pt x="28658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DFB005DF-ECB4-FAE9-CCD1-7CB68605EA1A}"/>
              </a:ext>
            </a:extLst>
          </p:cNvPr>
          <p:cNvSpPr/>
          <p:nvPr/>
        </p:nvSpPr>
        <p:spPr bwMode="auto">
          <a:xfrm rot="5400000">
            <a:off x="1171064" y="5681286"/>
            <a:ext cx="632370" cy="367992"/>
          </a:xfrm>
          <a:custGeom>
            <a:avLst/>
            <a:gdLst>
              <a:gd name="connsiteX0" fmla="*/ 587288 w 703889"/>
              <a:gd name="connsiteY0" fmla="*/ 0 h 409611"/>
              <a:gd name="connsiteX1" fmla="*/ 703889 w 703889"/>
              <a:gd name="connsiteY1" fmla="*/ 270721 h 409611"/>
              <a:gd name="connsiteX2" fmla="*/ 541446 w 703889"/>
              <a:gd name="connsiteY2" fmla="*/ 224417 h 409611"/>
              <a:gd name="connsiteX3" fmla="*/ 324883 w 703889"/>
              <a:gd name="connsiteY3" fmla="*/ 409611 h 409611"/>
              <a:gd name="connsiteX4" fmla="*/ 0 w 703889"/>
              <a:gd name="connsiteY4" fmla="*/ 317003 h 409611"/>
              <a:gd name="connsiteX5" fmla="*/ 216563 w 703889"/>
              <a:gd name="connsiteY5" fmla="*/ 131809 h 409611"/>
              <a:gd name="connsiteX6" fmla="*/ 54122 w 703889"/>
              <a:gd name="connsiteY6" fmla="*/ 85505 h 409611"/>
              <a:gd name="connsiteX7" fmla="*/ 587288 w 703889"/>
              <a:gd name="connsiteY7" fmla="*/ 0 h 40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3889" h="409611">
                <a:moveTo>
                  <a:pt x="587288" y="0"/>
                </a:moveTo>
                <a:lnTo>
                  <a:pt x="703889" y="270721"/>
                </a:lnTo>
                <a:lnTo>
                  <a:pt x="541446" y="224417"/>
                </a:lnTo>
                <a:lnTo>
                  <a:pt x="324883" y="409611"/>
                </a:lnTo>
                <a:lnTo>
                  <a:pt x="0" y="317003"/>
                </a:lnTo>
                <a:lnTo>
                  <a:pt x="216563" y="131809"/>
                </a:lnTo>
                <a:lnTo>
                  <a:pt x="54122" y="85505"/>
                </a:lnTo>
                <a:lnTo>
                  <a:pt x="587288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ED54F020-66C9-EB3B-6EA3-92D2125926B7}"/>
              </a:ext>
            </a:extLst>
          </p:cNvPr>
          <p:cNvSpPr/>
          <p:nvPr/>
        </p:nvSpPr>
        <p:spPr bwMode="auto">
          <a:xfrm rot="5400000">
            <a:off x="997092" y="4803441"/>
            <a:ext cx="745344" cy="312214"/>
          </a:xfrm>
          <a:custGeom>
            <a:avLst/>
            <a:gdLst>
              <a:gd name="connsiteX0" fmla="*/ 548328 w 829640"/>
              <a:gd name="connsiteY0" fmla="*/ 0 h 347525"/>
              <a:gd name="connsiteX1" fmla="*/ 454542 w 829640"/>
              <a:gd name="connsiteY1" fmla="*/ 80201 h 347525"/>
              <a:gd name="connsiteX2" fmla="*/ 829640 w 829640"/>
              <a:gd name="connsiteY2" fmla="*/ 187123 h 347525"/>
              <a:gd name="connsiteX3" fmla="*/ 642069 w 829640"/>
              <a:gd name="connsiteY3" fmla="*/ 347525 h 347525"/>
              <a:gd name="connsiteX4" fmla="*/ 266971 w 829640"/>
              <a:gd name="connsiteY4" fmla="*/ 240603 h 347525"/>
              <a:gd name="connsiteX5" fmla="*/ 173185 w 829640"/>
              <a:gd name="connsiteY5" fmla="*/ 320804 h 347525"/>
              <a:gd name="connsiteX6" fmla="*/ 0 w 829640"/>
              <a:gd name="connsiteY6" fmla="*/ 57568 h 347525"/>
              <a:gd name="connsiteX7" fmla="*/ 548328 w 829640"/>
              <a:gd name="connsiteY7" fmla="*/ 0 h 34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9640" h="347525">
                <a:moveTo>
                  <a:pt x="548328" y="0"/>
                </a:moveTo>
                <a:lnTo>
                  <a:pt x="454542" y="80201"/>
                </a:lnTo>
                <a:lnTo>
                  <a:pt x="829640" y="187123"/>
                </a:lnTo>
                <a:lnTo>
                  <a:pt x="642069" y="347525"/>
                </a:lnTo>
                <a:lnTo>
                  <a:pt x="266971" y="240603"/>
                </a:lnTo>
                <a:lnTo>
                  <a:pt x="173185" y="320804"/>
                </a:lnTo>
                <a:lnTo>
                  <a:pt x="0" y="57568"/>
                </a:lnTo>
                <a:lnTo>
                  <a:pt x="548328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2EB9AA77-6578-EDEE-0C54-60F933E63F0B}"/>
              </a:ext>
            </a:extLst>
          </p:cNvPr>
          <p:cNvSpPr/>
          <p:nvPr/>
        </p:nvSpPr>
        <p:spPr bwMode="auto">
          <a:xfrm rot="5400000">
            <a:off x="667397" y="5947136"/>
            <a:ext cx="745345" cy="312214"/>
          </a:xfrm>
          <a:custGeom>
            <a:avLst/>
            <a:gdLst>
              <a:gd name="connsiteX0" fmla="*/ 187572 w 829641"/>
              <a:gd name="connsiteY0" fmla="*/ 0 h 347525"/>
              <a:gd name="connsiteX1" fmla="*/ 562670 w 829641"/>
              <a:gd name="connsiteY1" fmla="*/ 106922 h 347525"/>
              <a:gd name="connsiteX2" fmla="*/ 656455 w 829641"/>
              <a:gd name="connsiteY2" fmla="*/ 26720 h 347525"/>
              <a:gd name="connsiteX3" fmla="*/ 829641 w 829641"/>
              <a:gd name="connsiteY3" fmla="*/ 289957 h 347525"/>
              <a:gd name="connsiteX4" fmla="*/ 281312 w 829641"/>
              <a:gd name="connsiteY4" fmla="*/ 347525 h 347525"/>
              <a:gd name="connsiteX5" fmla="*/ 375098 w 829641"/>
              <a:gd name="connsiteY5" fmla="*/ 267324 h 347525"/>
              <a:gd name="connsiteX6" fmla="*/ 0 w 829641"/>
              <a:gd name="connsiteY6" fmla="*/ 160402 h 347525"/>
              <a:gd name="connsiteX7" fmla="*/ 187572 w 829641"/>
              <a:gd name="connsiteY7" fmla="*/ 0 h 34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9641" h="347525">
                <a:moveTo>
                  <a:pt x="187572" y="0"/>
                </a:moveTo>
                <a:lnTo>
                  <a:pt x="562670" y="106922"/>
                </a:lnTo>
                <a:lnTo>
                  <a:pt x="656455" y="26720"/>
                </a:lnTo>
                <a:lnTo>
                  <a:pt x="829641" y="289957"/>
                </a:lnTo>
                <a:lnTo>
                  <a:pt x="281312" y="347525"/>
                </a:lnTo>
                <a:lnTo>
                  <a:pt x="375098" y="267324"/>
                </a:lnTo>
                <a:lnTo>
                  <a:pt x="0" y="160402"/>
                </a:lnTo>
                <a:lnTo>
                  <a:pt x="18757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79114964-21F3-B213-663F-33BC02EAD713}"/>
              </a:ext>
            </a:extLst>
          </p:cNvPr>
          <p:cNvSpPr/>
          <p:nvPr/>
        </p:nvSpPr>
        <p:spPr bwMode="auto">
          <a:xfrm rot="5400000">
            <a:off x="606397" y="5013512"/>
            <a:ext cx="632370" cy="367992"/>
          </a:xfrm>
          <a:custGeom>
            <a:avLst/>
            <a:gdLst>
              <a:gd name="connsiteX0" fmla="*/ 379006 w 703889"/>
              <a:gd name="connsiteY0" fmla="*/ 0 h 409611"/>
              <a:gd name="connsiteX1" fmla="*/ 703889 w 703889"/>
              <a:gd name="connsiteY1" fmla="*/ 92608 h 409611"/>
              <a:gd name="connsiteX2" fmla="*/ 487326 w 703889"/>
              <a:gd name="connsiteY2" fmla="*/ 277802 h 409611"/>
              <a:gd name="connsiteX3" fmla="*/ 649767 w 703889"/>
              <a:gd name="connsiteY3" fmla="*/ 324106 h 409611"/>
              <a:gd name="connsiteX4" fmla="*/ 116601 w 703889"/>
              <a:gd name="connsiteY4" fmla="*/ 409611 h 409611"/>
              <a:gd name="connsiteX5" fmla="*/ 0 w 703889"/>
              <a:gd name="connsiteY5" fmla="*/ 138890 h 409611"/>
              <a:gd name="connsiteX6" fmla="*/ 162442 w 703889"/>
              <a:gd name="connsiteY6" fmla="*/ 185194 h 409611"/>
              <a:gd name="connsiteX7" fmla="*/ 379006 w 703889"/>
              <a:gd name="connsiteY7" fmla="*/ 0 h 40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3889" h="409611">
                <a:moveTo>
                  <a:pt x="379006" y="0"/>
                </a:moveTo>
                <a:lnTo>
                  <a:pt x="703889" y="92608"/>
                </a:lnTo>
                <a:lnTo>
                  <a:pt x="487326" y="277802"/>
                </a:lnTo>
                <a:lnTo>
                  <a:pt x="649767" y="324106"/>
                </a:lnTo>
                <a:lnTo>
                  <a:pt x="116601" y="409611"/>
                </a:lnTo>
                <a:lnTo>
                  <a:pt x="0" y="138890"/>
                </a:lnTo>
                <a:lnTo>
                  <a:pt x="162442" y="185194"/>
                </a:lnTo>
                <a:lnTo>
                  <a:pt x="37900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CBE91B4E-297A-3DBD-8AE0-EABCC7E1CC67}"/>
              </a:ext>
            </a:extLst>
          </p:cNvPr>
          <p:cNvSpPr/>
          <p:nvPr/>
        </p:nvSpPr>
        <p:spPr bwMode="auto">
          <a:xfrm rot="5400000">
            <a:off x="3150985" y="5699600"/>
            <a:ext cx="417592" cy="336630"/>
          </a:xfrm>
          <a:custGeom>
            <a:avLst/>
            <a:gdLst>
              <a:gd name="connsiteX0" fmla="*/ 464821 w 464821"/>
              <a:gd name="connsiteY0" fmla="*/ 0 h 374702"/>
              <a:gd name="connsiteX1" fmla="*/ 385419 w 464821"/>
              <a:gd name="connsiteY1" fmla="*/ 238688 h 374702"/>
              <a:gd name="connsiteX2" fmla="*/ 275607 w 464821"/>
              <a:gd name="connsiteY2" fmla="*/ 207386 h 374702"/>
              <a:gd name="connsiteX3" fmla="*/ 79950 w 464821"/>
              <a:gd name="connsiteY3" fmla="*/ 374702 h 374702"/>
              <a:gd name="connsiteX4" fmla="*/ 0 w 464821"/>
              <a:gd name="connsiteY4" fmla="*/ 351912 h 374702"/>
              <a:gd name="connsiteX5" fmla="*/ 195657 w 464821"/>
              <a:gd name="connsiteY5" fmla="*/ 184596 h 374702"/>
              <a:gd name="connsiteX6" fmla="*/ 85845 w 464821"/>
              <a:gd name="connsiteY6" fmla="*/ 153294 h 374702"/>
              <a:gd name="connsiteX7" fmla="*/ 464821 w 464821"/>
              <a:gd name="connsiteY7" fmla="*/ 0 h 37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4821" h="374702">
                <a:moveTo>
                  <a:pt x="464821" y="0"/>
                </a:moveTo>
                <a:lnTo>
                  <a:pt x="385419" y="238688"/>
                </a:lnTo>
                <a:lnTo>
                  <a:pt x="275607" y="207386"/>
                </a:lnTo>
                <a:lnTo>
                  <a:pt x="79950" y="374702"/>
                </a:lnTo>
                <a:lnTo>
                  <a:pt x="0" y="351912"/>
                </a:lnTo>
                <a:lnTo>
                  <a:pt x="195657" y="184596"/>
                </a:lnTo>
                <a:lnTo>
                  <a:pt x="85845" y="153294"/>
                </a:lnTo>
                <a:lnTo>
                  <a:pt x="46482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6A4A9ECC-A6BD-27E8-9C33-3023E4A0E6D0}"/>
              </a:ext>
            </a:extLst>
          </p:cNvPr>
          <p:cNvSpPr/>
          <p:nvPr/>
        </p:nvSpPr>
        <p:spPr bwMode="auto">
          <a:xfrm rot="5400000">
            <a:off x="2887005" y="4824699"/>
            <a:ext cx="681822" cy="206174"/>
          </a:xfrm>
          <a:custGeom>
            <a:avLst/>
            <a:gdLst>
              <a:gd name="connsiteX0" fmla="*/ 0 w 758934"/>
              <a:gd name="connsiteY0" fmla="*/ 0 h 229492"/>
              <a:gd name="connsiteX1" fmla="*/ 483447 w 758934"/>
              <a:gd name="connsiteY1" fmla="*/ 39203 h 229492"/>
              <a:gd name="connsiteX2" fmla="*/ 420047 w 758934"/>
              <a:gd name="connsiteY2" fmla="*/ 93419 h 229492"/>
              <a:gd name="connsiteX3" fmla="*/ 758934 w 758934"/>
              <a:gd name="connsiteY3" fmla="*/ 190019 h 229492"/>
              <a:gd name="connsiteX4" fmla="*/ 712775 w 758934"/>
              <a:gd name="connsiteY4" fmla="*/ 229492 h 229492"/>
              <a:gd name="connsiteX5" fmla="*/ 373888 w 758934"/>
              <a:gd name="connsiteY5" fmla="*/ 132893 h 229492"/>
              <a:gd name="connsiteX6" fmla="*/ 310488 w 758934"/>
              <a:gd name="connsiteY6" fmla="*/ 187109 h 229492"/>
              <a:gd name="connsiteX7" fmla="*/ 0 w 758934"/>
              <a:gd name="connsiteY7" fmla="*/ 0 h 22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8934" h="229492">
                <a:moveTo>
                  <a:pt x="0" y="0"/>
                </a:moveTo>
                <a:lnTo>
                  <a:pt x="483447" y="39203"/>
                </a:lnTo>
                <a:lnTo>
                  <a:pt x="420047" y="93419"/>
                </a:lnTo>
                <a:lnTo>
                  <a:pt x="758934" y="190019"/>
                </a:lnTo>
                <a:lnTo>
                  <a:pt x="712775" y="229492"/>
                </a:lnTo>
                <a:lnTo>
                  <a:pt x="373888" y="132893"/>
                </a:lnTo>
                <a:lnTo>
                  <a:pt x="310488" y="18710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475336B3-03C8-747B-FA44-2CAE5948C732}"/>
              </a:ext>
            </a:extLst>
          </p:cNvPr>
          <p:cNvSpPr/>
          <p:nvPr/>
        </p:nvSpPr>
        <p:spPr bwMode="auto">
          <a:xfrm rot="5400000">
            <a:off x="2554708" y="6031916"/>
            <a:ext cx="681823" cy="206174"/>
          </a:xfrm>
          <a:custGeom>
            <a:avLst/>
            <a:gdLst>
              <a:gd name="connsiteX0" fmla="*/ 46159 w 758935"/>
              <a:gd name="connsiteY0" fmla="*/ 0 h 229492"/>
              <a:gd name="connsiteX1" fmla="*/ 385046 w 758935"/>
              <a:gd name="connsiteY1" fmla="*/ 96599 h 229492"/>
              <a:gd name="connsiteX2" fmla="*/ 448446 w 758935"/>
              <a:gd name="connsiteY2" fmla="*/ 42383 h 229492"/>
              <a:gd name="connsiteX3" fmla="*/ 758935 w 758935"/>
              <a:gd name="connsiteY3" fmla="*/ 229492 h 229492"/>
              <a:gd name="connsiteX4" fmla="*/ 275487 w 758935"/>
              <a:gd name="connsiteY4" fmla="*/ 190289 h 229492"/>
              <a:gd name="connsiteX5" fmla="*/ 338887 w 758935"/>
              <a:gd name="connsiteY5" fmla="*/ 136072 h 229492"/>
              <a:gd name="connsiteX6" fmla="*/ 0 w 758935"/>
              <a:gd name="connsiteY6" fmla="*/ 39473 h 229492"/>
              <a:gd name="connsiteX7" fmla="*/ 46159 w 758935"/>
              <a:gd name="connsiteY7" fmla="*/ 0 h 22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8935" h="229492">
                <a:moveTo>
                  <a:pt x="46159" y="0"/>
                </a:moveTo>
                <a:lnTo>
                  <a:pt x="385046" y="96599"/>
                </a:lnTo>
                <a:lnTo>
                  <a:pt x="448446" y="42383"/>
                </a:lnTo>
                <a:lnTo>
                  <a:pt x="758935" y="229492"/>
                </a:lnTo>
                <a:lnTo>
                  <a:pt x="275487" y="190289"/>
                </a:lnTo>
                <a:lnTo>
                  <a:pt x="338887" y="136072"/>
                </a:lnTo>
                <a:lnTo>
                  <a:pt x="0" y="39473"/>
                </a:lnTo>
                <a:lnTo>
                  <a:pt x="4615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71CB8E73-29B7-3FC6-AC84-1875D967BFB1}"/>
              </a:ext>
            </a:extLst>
          </p:cNvPr>
          <p:cNvSpPr/>
          <p:nvPr/>
        </p:nvSpPr>
        <p:spPr bwMode="auto">
          <a:xfrm rot="5400000">
            <a:off x="2554956" y="5026556"/>
            <a:ext cx="417592" cy="336630"/>
          </a:xfrm>
          <a:custGeom>
            <a:avLst/>
            <a:gdLst>
              <a:gd name="connsiteX0" fmla="*/ 384871 w 464821"/>
              <a:gd name="connsiteY0" fmla="*/ 0 h 374702"/>
              <a:gd name="connsiteX1" fmla="*/ 464821 w 464821"/>
              <a:gd name="connsiteY1" fmla="*/ 22790 h 374702"/>
              <a:gd name="connsiteX2" fmla="*/ 269164 w 464821"/>
              <a:gd name="connsiteY2" fmla="*/ 190105 h 374702"/>
              <a:gd name="connsiteX3" fmla="*/ 378976 w 464821"/>
              <a:gd name="connsiteY3" fmla="*/ 221407 h 374702"/>
              <a:gd name="connsiteX4" fmla="*/ 0 w 464821"/>
              <a:gd name="connsiteY4" fmla="*/ 374702 h 374702"/>
              <a:gd name="connsiteX5" fmla="*/ 79402 w 464821"/>
              <a:gd name="connsiteY5" fmla="*/ 136014 h 374702"/>
              <a:gd name="connsiteX6" fmla="*/ 189214 w 464821"/>
              <a:gd name="connsiteY6" fmla="*/ 167316 h 374702"/>
              <a:gd name="connsiteX7" fmla="*/ 384871 w 464821"/>
              <a:gd name="connsiteY7" fmla="*/ 0 h 37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4821" h="374702">
                <a:moveTo>
                  <a:pt x="384871" y="0"/>
                </a:moveTo>
                <a:lnTo>
                  <a:pt x="464821" y="22790"/>
                </a:lnTo>
                <a:lnTo>
                  <a:pt x="269164" y="190105"/>
                </a:lnTo>
                <a:lnTo>
                  <a:pt x="378976" y="221407"/>
                </a:lnTo>
                <a:lnTo>
                  <a:pt x="0" y="374702"/>
                </a:lnTo>
                <a:lnTo>
                  <a:pt x="79402" y="136014"/>
                </a:lnTo>
                <a:lnTo>
                  <a:pt x="189214" y="167316"/>
                </a:lnTo>
                <a:lnTo>
                  <a:pt x="38487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F494A5B7-D7DA-01E8-4926-88C72F1E281B}"/>
              </a:ext>
            </a:extLst>
          </p:cNvPr>
          <p:cNvSpPr/>
          <p:nvPr/>
        </p:nvSpPr>
        <p:spPr bwMode="auto">
          <a:xfrm rot="5400000">
            <a:off x="8771228" y="5742017"/>
            <a:ext cx="510607" cy="338530"/>
          </a:xfrm>
          <a:custGeom>
            <a:avLst/>
            <a:gdLst>
              <a:gd name="connsiteX0" fmla="*/ 472241 w 568355"/>
              <a:gd name="connsiteY0" fmla="*/ 0 h 376817"/>
              <a:gd name="connsiteX1" fmla="*/ 568355 w 568355"/>
              <a:gd name="connsiteY1" fmla="*/ 173989 h 376817"/>
              <a:gd name="connsiteX2" fmla="*/ 495289 w 568355"/>
              <a:gd name="connsiteY2" fmla="*/ 236471 h 376817"/>
              <a:gd name="connsiteX3" fmla="*/ 419449 w 568355"/>
              <a:gd name="connsiteY3" fmla="*/ 99185 h 376817"/>
              <a:gd name="connsiteX4" fmla="*/ 94791 w 568355"/>
              <a:gd name="connsiteY4" fmla="*/ 376817 h 376817"/>
              <a:gd name="connsiteX5" fmla="*/ 0 w 568355"/>
              <a:gd name="connsiteY5" fmla="*/ 349797 h 376817"/>
              <a:gd name="connsiteX6" fmla="*/ 324658 w 568355"/>
              <a:gd name="connsiteY6" fmla="*/ 72165 h 376817"/>
              <a:gd name="connsiteX7" fmla="*/ 45929 w 568355"/>
              <a:gd name="connsiteY7" fmla="*/ 108381 h 376817"/>
              <a:gd name="connsiteX8" fmla="*/ 118995 w 568355"/>
              <a:gd name="connsiteY8" fmla="*/ 45899 h 376817"/>
              <a:gd name="connsiteX9" fmla="*/ 472241 w 568355"/>
              <a:gd name="connsiteY9" fmla="*/ 0 h 37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8355" h="376817">
                <a:moveTo>
                  <a:pt x="472241" y="0"/>
                </a:moveTo>
                <a:lnTo>
                  <a:pt x="568355" y="173989"/>
                </a:lnTo>
                <a:lnTo>
                  <a:pt x="495289" y="236471"/>
                </a:lnTo>
                <a:lnTo>
                  <a:pt x="419449" y="99185"/>
                </a:lnTo>
                <a:lnTo>
                  <a:pt x="94791" y="376817"/>
                </a:lnTo>
                <a:lnTo>
                  <a:pt x="0" y="349797"/>
                </a:lnTo>
                <a:lnTo>
                  <a:pt x="324658" y="72165"/>
                </a:lnTo>
                <a:lnTo>
                  <a:pt x="45929" y="108381"/>
                </a:lnTo>
                <a:lnTo>
                  <a:pt x="118995" y="45899"/>
                </a:lnTo>
                <a:lnTo>
                  <a:pt x="47224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FD1939D6-88DD-FC50-BED6-F52D96F60C6D}"/>
              </a:ext>
            </a:extLst>
          </p:cNvPr>
          <p:cNvSpPr/>
          <p:nvPr/>
        </p:nvSpPr>
        <p:spPr bwMode="auto">
          <a:xfrm rot="5400000">
            <a:off x="8572452" y="4807188"/>
            <a:ext cx="685669" cy="252097"/>
          </a:xfrm>
          <a:custGeom>
            <a:avLst/>
            <a:gdLst>
              <a:gd name="connsiteX0" fmla="*/ 352402 w 763216"/>
              <a:gd name="connsiteY0" fmla="*/ 0 h 280609"/>
              <a:gd name="connsiteX1" fmla="*/ 478956 w 763216"/>
              <a:gd name="connsiteY1" fmla="*/ 36074 h 280609"/>
              <a:gd name="connsiteX2" fmla="*/ 200891 w 763216"/>
              <a:gd name="connsiteY2" fmla="*/ 73518 h 280609"/>
              <a:gd name="connsiteX3" fmla="*/ 763216 w 763216"/>
              <a:gd name="connsiteY3" fmla="*/ 233809 h 280609"/>
              <a:gd name="connsiteX4" fmla="*/ 708489 w 763216"/>
              <a:gd name="connsiteY4" fmla="*/ 280609 h 280609"/>
              <a:gd name="connsiteX5" fmla="*/ 146164 w 763216"/>
              <a:gd name="connsiteY5" fmla="*/ 120318 h 280609"/>
              <a:gd name="connsiteX6" fmla="*/ 219518 w 763216"/>
              <a:gd name="connsiteY6" fmla="*/ 257933 h 280609"/>
              <a:gd name="connsiteX7" fmla="*/ 92964 w 763216"/>
              <a:gd name="connsiteY7" fmla="*/ 221859 h 280609"/>
              <a:gd name="connsiteX8" fmla="*/ 0 w 763216"/>
              <a:gd name="connsiteY8" fmla="*/ 47454 h 280609"/>
              <a:gd name="connsiteX9" fmla="*/ 352402 w 763216"/>
              <a:gd name="connsiteY9" fmla="*/ 0 h 280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3216" h="280609">
                <a:moveTo>
                  <a:pt x="352402" y="0"/>
                </a:moveTo>
                <a:lnTo>
                  <a:pt x="478956" y="36074"/>
                </a:lnTo>
                <a:lnTo>
                  <a:pt x="200891" y="73518"/>
                </a:lnTo>
                <a:lnTo>
                  <a:pt x="763216" y="233809"/>
                </a:lnTo>
                <a:lnTo>
                  <a:pt x="708489" y="280609"/>
                </a:lnTo>
                <a:lnTo>
                  <a:pt x="146164" y="120318"/>
                </a:lnTo>
                <a:lnTo>
                  <a:pt x="219518" y="257933"/>
                </a:lnTo>
                <a:lnTo>
                  <a:pt x="92964" y="221859"/>
                </a:lnTo>
                <a:lnTo>
                  <a:pt x="0" y="47454"/>
                </a:lnTo>
                <a:lnTo>
                  <a:pt x="35240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1F600316-4846-1DB1-447B-E22C96166EC4}"/>
              </a:ext>
            </a:extLst>
          </p:cNvPr>
          <p:cNvSpPr/>
          <p:nvPr/>
        </p:nvSpPr>
        <p:spPr bwMode="auto">
          <a:xfrm rot="5400000">
            <a:off x="8200814" y="6010556"/>
            <a:ext cx="685670" cy="252097"/>
          </a:xfrm>
          <a:custGeom>
            <a:avLst/>
            <a:gdLst>
              <a:gd name="connsiteX0" fmla="*/ 54728 w 763217"/>
              <a:gd name="connsiteY0" fmla="*/ 0 h 280609"/>
              <a:gd name="connsiteX1" fmla="*/ 617053 w 763217"/>
              <a:gd name="connsiteY1" fmla="*/ 160291 h 280609"/>
              <a:gd name="connsiteX2" fmla="*/ 543699 w 763217"/>
              <a:gd name="connsiteY2" fmla="*/ 22676 h 280609"/>
              <a:gd name="connsiteX3" fmla="*/ 670253 w 763217"/>
              <a:gd name="connsiteY3" fmla="*/ 58750 h 280609"/>
              <a:gd name="connsiteX4" fmla="*/ 763217 w 763217"/>
              <a:gd name="connsiteY4" fmla="*/ 233156 h 280609"/>
              <a:gd name="connsiteX5" fmla="*/ 410815 w 763217"/>
              <a:gd name="connsiteY5" fmla="*/ 280609 h 280609"/>
              <a:gd name="connsiteX6" fmla="*/ 284261 w 763217"/>
              <a:gd name="connsiteY6" fmla="*/ 244535 h 280609"/>
              <a:gd name="connsiteX7" fmla="*/ 562325 w 763217"/>
              <a:gd name="connsiteY7" fmla="*/ 207092 h 280609"/>
              <a:gd name="connsiteX8" fmla="*/ 0 w 763217"/>
              <a:gd name="connsiteY8" fmla="*/ 46800 h 280609"/>
              <a:gd name="connsiteX9" fmla="*/ 54728 w 763217"/>
              <a:gd name="connsiteY9" fmla="*/ 0 h 280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3217" h="280609">
                <a:moveTo>
                  <a:pt x="54728" y="0"/>
                </a:moveTo>
                <a:lnTo>
                  <a:pt x="617053" y="160291"/>
                </a:lnTo>
                <a:lnTo>
                  <a:pt x="543699" y="22676"/>
                </a:lnTo>
                <a:lnTo>
                  <a:pt x="670253" y="58750"/>
                </a:lnTo>
                <a:lnTo>
                  <a:pt x="763217" y="233156"/>
                </a:lnTo>
                <a:lnTo>
                  <a:pt x="410815" y="280609"/>
                </a:lnTo>
                <a:lnTo>
                  <a:pt x="284261" y="244535"/>
                </a:lnTo>
                <a:lnTo>
                  <a:pt x="562325" y="207092"/>
                </a:lnTo>
                <a:lnTo>
                  <a:pt x="0" y="46800"/>
                </a:lnTo>
                <a:lnTo>
                  <a:pt x="54728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2C7EA160-B03F-9394-9A17-C7EDAAF9858D}"/>
              </a:ext>
            </a:extLst>
          </p:cNvPr>
          <p:cNvSpPr/>
          <p:nvPr/>
        </p:nvSpPr>
        <p:spPr bwMode="auto">
          <a:xfrm rot="5400000">
            <a:off x="8177099" y="4989292"/>
            <a:ext cx="510607" cy="338530"/>
          </a:xfrm>
          <a:custGeom>
            <a:avLst/>
            <a:gdLst>
              <a:gd name="connsiteX0" fmla="*/ 473564 w 568355"/>
              <a:gd name="connsiteY0" fmla="*/ 0 h 376817"/>
              <a:gd name="connsiteX1" fmla="*/ 568355 w 568355"/>
              <a:gd name="connsiteY1" fmla="*/ 27021 h 376817"/>
              <a:gd name="connsiteX2" fmla="*/ 243697 w 568355"/>
              <a:gd name="connsiteY2" fmla="*/ 304653 h 376817"/>
              <a:gd name="connsiteX3" fmla="*/ 522426 w 568355"/>
              <a:gd name="connsiteY3" fmla="*/ 268436 h 376817"/>
              <a:gd name="connsiteX4" fmla="*/ 449360 w 568355"/>
              <a:gd name="connsiteY4" fmla="*/ 330919 h 376817"/>
              <a:gd name="connsiteX5" fmla="*/ 96114 w 568355"/>
              <a:gd name="connsiteY5" fmla="*/ 376817 h 376817"/>
              <a:gd name="connsiteX6" fmla="*/ 0 w 568355"/>
              <a:gd name="connsiteY6" fmla="*/ 202829 h 376817"/>
              <a:gd name="connsiteX7" fmla="*/ 73066 w 568355"/>
              <a:gd name="connsiteY7" fmla="*/ 140346 h 376817"/>
              <a:gd name="connsiteX8" fmla="*/ 148905 w 568355"/>
              <a:gd name="connsiteY8" fmla="*/ 277633 h 376817"/>
              <a:gd name="connsiteX9" fmla="*/ 473564 w 568355"/>
              <a:gd name="connsiteY9" fmla="*/ 0 h 37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8355" h="376817">
                <a:moveTo>
                  <a:pt x="473564" y="0"/>
                </a:moveTo>
                <a:lnTo>
                  <a:pt x="568355" y="27021"/>
                </a:lnTo>
                <a:lnTo>
                  <a:pt x="243697" y="304653"/>
                </a:lnTo>
                <a:lnTo>
                  <a:pt x="522426" y="268436"/>
                </a:lnTo>
                <a:lnTo>
                  <a:pt x="449360" y="330919"/>
                </a:lnTo>
                <a:lnTo>
                  <a:pt x="96114" y="376817"/>
                </a:lnTo>
                <a:lnTo>
                  <a:pt x="0" y="202829"/>
                </a:lnTo>
                <a:lnTo>
                  <a:pt x="73066" y="140346"/>
                </a:lnTo>
                <a:lnTo>
                  <a:pt x="148905" y="277633"/>
                </a:lnTo>
                <a:lnTo>
                  <a:pt x="47356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F6DC618A-383F-4E67-8A0C-CCDBB912B262}"/>
              </a:ext>
            </a:extLst>
          </p:cNvPr>
          <p:cNvSpPr/>
          <p:nvPr/>
        </p:nvSpPr>
        <p:spPr bwMode="auto">
          <a:xfrm rot="5400000">
            <a:off x="6804484" y="5733648"/>
            <a:ext cx="634389" cy="322123"/>
          </a:xfrm>
          <a:custGeom>
            <a:avLst/>
            <a:gdLst>
              <a:gd name="connsiteX0" fmla="*/ 556913 w 706137"/>
              <a:gd name="connsiteY0" fmla="*/ 0 h 358554"/>
              <a:gd name="connsiteX1" fmla="*/ 706137 w 706137"/>
              <a:gd name="connsiteY1" fmla="*/ 274959 h 358554"/>
              <a:gd name="connsiteX2" fmla="*/ 639465 w 706137"/>
              <a:gd name="connsiteY2" fmla="*/ 283780 h 358554"/>
              <a:gd name="connsiteX3" fmla="*/ 522813 w 706137"/>
              <a:gd name="connsiteY3" fmla="*/ 68839 h 358554"/>
              <a:gd name="connsiteX4" fmla="*/ 184025 w 706137"/>
              <a:gd name="connsiteY4" fmla="*/ 358554 h 358554"/>
              <a:gd name="connsiteX5" fmla="*/ 114423 w 706137"/>
              <a:gd name="connsiteY5" fmla="*/ 338714 h 358554"/>
              <a:gd name="connsiteX6" fmla="*/ 453211 w 706137"/>
              <a:gd name="connsiteY6" fmla="*/ 48999 h 358554"/>
              <a:gd name="connsiteX7" fmla="*/ 17865 w 706137"/>
              <a:gd name="connsiteY7" fmla="*/ 106592 h 358554"/>
              <a:gd name="connsiteX8" fmla="*/ 0 w 706137"/>
              <a:gd name="connsiteY8" fmla="*/ 73675 h 358554"/>
              <a:gd name="connsiteX9" fmla="*/ 556913 w 706137"/>
              <a:gd name="connsiteY9" fmla="*/ 0 h 358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6137" h="358554">
                <a:moveTo>
                  <a:pt x="556913" y="0"/>
                </a:moveTo>
                <a:lnTo>
                  <a:pt x="706137" y="274959"/>
                </a:lnTo>
                <a:lnTo>
                  <a:pt x="639465" y="283780"/>
                </a:lnTo>
                <a:lnTo>
                  <a:pt x="522813" y="68839"/>
                </a:lnTo>
                <a:lnTo>
                  <a:pt x="184025" y="358554"/>
                </a:lnTo>
                <a:lnTo>
                  <a:pt x="114423" y="338714"/>
                </a:lnTo>
                <a:lnTo>
                  <a:pt x="453211" y="48999"/>
                </a:lnTo>
                <a:lnTo>
                  <a:pt x="17865" y="106592"/>
                </a:lnTo>
                <a:lnTo>
                  <a:pt x="0" y="73675"/>
                </a:lnTo>
                <a:lnTo>
                  <a:pt x="556913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5F6D602B-475C-FB8E-F8B3-7EDE7C6C7B45}"/>
              </a:ext>
            </a:extLst>
          </p:cNvPr>
          <p:cNvSpPr/>
          <p:nvPr/>
        </p:nvSpPr>
        <p:spPr bwMode="auto">
          <a:xfrm rot="5400000">
            <a:off x="6671795" y="4778677"/>
            <a:ext cx="652440" cy="313212"/>
          </a:xfrm>
          <a:custGeom>
            <a:avLst/>
            <a:gdLst>
              <a:gd name="connsiteX0" fmla="*/ 556913 w 726229"/>
              <a:gd name="connsiteY0" fmla="*/ 0 h 348635"/>
              <a:gd name="connsiteX1" fmla="*/ 574778 w 726229"/>
              <a:gd name="connsiteY1" fmla="*/ 32917 h 348635"/>
              <a:gd name="connsiteX2" fmla="*/ 139430 w 726229"/>
              <a:gd name="connsiteY2" fmla="*/ 90510 h 348635"/>
              <a:gd name="connsiteX3" fmla="*/ 726229 w 726229"/>
              <a:gd name="connsiteY3" fmla="*/ 257778 h 348635"/>
              <a:gd name="connsiteX4" fmla="*/ 686044 w 726229"/>
              <a:gd name="connsiteY4" fmla="*/ 292142 h 348635"/>
              <a:gd name="connsiteX5" fmla="*/ 99246 w 726229"/>
              <a:gd name="connsiteY5" fmla="*/ 124874 h 348635"/>
              <a:gd name="connsiteX6" fmla="*/ 215897 w 726229"/>
              <a:gd name="connsiteY6" fmla="*/ 339815 h 348635"/>
              <a:gd name="connsiteX7" fmla="*/ 149225 w 726229"/>
              <a:gd name="connsiteY7" fmla="*/ 348635 h 348635"/>
              <a:gd name="connsiteX8" fmla="*/ 0 w 726229"/>
              <a:gd name="connsiteY8" fmla="*/ 73675 h 348635"/>
              <a:gd name="connsiteX9" fmla="*/ 556913 w 726229"/>
              <a:gd name="connsiteY9" fmla="*/ 0 h 34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229" h="348635">
                <a:moveTo>
                  <a:pt x="556913" y="0"/>
                </a:moveTo>
                <a:lnTo>
                  <a:pt x="574778" y="32917"/>
                </a:lnTo>
                <a:lnTo>
                  <a:pt x="139430" y="90510"/>
                </a:lnTo>
                <a:lnTo>
                  <a:pt x="726229" y="257778"/>
                </a:lnTo>
                <a:lnTo>
                  <a:pt x="686044" y="292142"/>
                </a:lnTo>
                <a:lnTo>
                  <a:pt x="99246" y="124874"/>
                </a:lnTo>
                <a:lnTo>
                  <a:pt x="215897" y="339815"/>
                </a:lnTo>
                <a:lnTo>
                  <a:pt x="149225" y="348635"/>
                </a:lnTo>
                <a:lnTo>
                  <a:pt x="0" y="73675"/>
                </a:lnTo>
                <a:lnTo>
                  <a:pt x="556913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184B0355-EBDA-244C-7A9D-7A8325A097B6}"/>
              </a:ext>
            </a:extLst>
          </p:cNvPr>
          <p:cNvSpPr/>
          <p:nvPr/>
        </p:nvSpPr>
        <p:spPr bwMode="auto">
          <a:xfrm rot="5400000">
            <a:off x="6321768" y="5988576"/>
            <a:ext cx="652439" cy="313212"/>
          </a:xfrm>
          <a:custGeom>
            <a:avLst/>
            <a:gdLst>
              <a:gd name="connsiteX0" fmla="*/ 577004 w 726228"/>
              <a:gd name="connsiteY0" fmla="*/ 0 h 348635"/>
              <a:gd name="connsiteX1" fmla="*/ 726228 w 726228"/>
              <a:gd name="connsiteY1" fmla="*/ 274960 h 348635"/>
              <a:gd name="connsiteX2" fmla="*/ 169316 w 726228"/>
              <a:gd name="connsiteY2" fmla="*/ 348635 h 348635"/>
              <a:gd name="connsiteX3" fmla="*/ 151452 w 726228"/>
              <a:gd name="connsiteY3" fmla="*/ 315718 h 348635"/>
              <a:gd name="connsiteX4" fmla="*/ 586799 w 726228"/>
              <a:gd name="connsiteY4" fmla="*/ 258124 h 348635"/>
              <a:gd name="connsiteX5" fmla="*/ 0 w 726228"/>
              <a:gd name="connsiteY5" fmla="*/ 90857 h 348635"/>
              <a:gd name="connsiteX6" fmla="*/ 40185 w 726228"/>
              <a:gd name="connsiteY6" fmla="*/ 56493 h 348635"/>
              <a:gd name="connsiteX7" fmla="*/ 626983 w 726228"/>
              <a:gd name="connsiteY7" fmla="*/ 223760 h 348635"/>
              <a:gd name="connsiteX8" fmla="*/ 510333 w 726228"/>
              <a:gd name="connsiteY8" fmla="*/ 8820 h 348635"/>
              <a:gd name="connsiteX9" fmla="*/ 577004 w 726228"/>
              <a:gd name="connsiteY9" fmla="*/ 0 h 34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228" h="348635">
                <a:moveTo>
                  <a:pt x="577004" y="0"/>
                </a:moveTo>
                <a:lnTo>
                  <a:pt x="726228" y="274960"/>
                </a:lnTo>
                <a:lnTo>
                  <a:pt x="169316" y="348635"/>
                </a:lnTo>
                <a:lnTo>
                  <a:pt x="151452" y="315718"/>
                </a:lnTo>
                <a:lnTo>
                  <a:pt x="586799" y="258124"/>
                </a:lnTo>
                <a:lnTo>
                  <a:pt x="0" y="90857"/>
                </a:lnTo>
                <a:lnTo>
                  <a:pt x="40185" y="56493"/>
                </a:lnTo>
                <a:lnTo>
                  <a:pt x="626983" y="223760"/>
                </a:lnTo>
                <a:lnTo>
                  <a:pt x="510333" y="8820"/>
                </a:lnTo>
                <a:lnTo>
                  <a:pt x="57700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5608D8EA-54FF-4CCD-D237-4E1882B2829A}"/>
              </a:ext>
            </a:extLst>
          </p:cNvPr>
          <p:cNvSpPr/>
          <p:nvPr/>
        </p:nvSpPr>
        <p:spPr bwMode="auto">
          <a:xfrm rot="5400000">
            <a:off x="6207130" y="5024690"/>
            <a:ext cx="634388" cy="322124"/>
          </a:xfrm>
          <a:custGeom>
            <a:avLst/>
            <a:gdLst>
              <a:gd name="connsiteX0" fmla="*/ 522112 w 706136"/>
              <a:gd name="connsiteY0" fmla="*/ 0 h 358555"/>
              <a:gd name="connsiteX1" fmla="*/ 591713 w 706136"/>
              <a:gd name="connsiteY1" fmla="*/ 19841 h 358555"/>
              <a:gd name="connsiteX2" fmla="*/ 252925 w 706136"/>
              <a:gd name="connsiteY2" fmla="*/ 309556 h 358555"/>
              <a:gd name="connsiteX3" fmla="*/ 688272 w 706136"/>
              <a:gd name="connsiteY3" fmla="*/ 251963 h 358555"/>
              <a:gd name="connsiteX4" fmla="*/ 706136 w 706136"/>
              <a:gd name="connsiteY4" fmla="*/ 284880 h 358555"/>
              <a:gd name="connsiteX5" fmla="*/ 149224 w 706136"/>
              <a:gd name="connsiteY5" fmla="*/ 358555 h 358555"/>
              <a:gd name="connsiteX6" fmla="*/ 0 w 706136"/>
              <a:gd name="connsiteY6" fmla="*/ 83595 h 358555"/>
              <a:gd name="connsiteX7" fmla="*/ 66672 w 706136"/>
              <a:gd name="connsiteY7" fmla="*/ 74776 h 358555"/>
              <a:gd name="connsiteX8" fmla="*/ 183323 w 706136"/>
              <a:gd name="connsiteY8" fmla="*/ 289717 h 358555"/>
              <a:gd name="connsiteX9" fmla="*/ 522112 w 706136"/>
              <a:gd name="connsiteY9" fmla="*/ 0 h 35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6136" h="358555">
                <a:moveTo>
                  <a:pt x="522112" y="0"/>
                </a:moveTo>
                <a:lnTo>
                  <a:pt x="591713" y="19841"/>
                </a:lnTo>
                <a:lnTo>
                  <a:pt x="252925" y="309556"/>
                </a:lnTo>
                <a:lnTo>
                  <a:pt x="688272" y="251963"/>
                </a:lnTo>
                <a:lnTo>
                  <a:pt x="706136" y="284880"/>
                </a:lnTo>
                <a:lnTo>
                  <a:pt x="149224" y="358555"/>
                </a:lnTo>
                <a:lnTo>
                  <a:pt x="0" y="83595"/>
                </a:lnTo>
                <a:lnTo>
                  <a:pt x="66672" y="74776"/>
                </a:lnTo>
                <a:lnTo>
                  <a:pt x="183323" y="289717"/>
                </a:lnTo>
                <a:lnTo>
                  <a:pt x="522112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2912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86989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pptxl93_四方向斜め矢印</dc:title>
  <dc:subject>pptxl93_四方向斜め矢印</dc:subject>
  <dc:creator>でじけろお</dc:creator>
  <cp:revision>1</cp:revision>
  <dcterms:created xsi:type="dcterms:W3CDTF">2018-05-20T00:31:01Z</dcterms:created>
  <dcterms:modified xsi:type="dcterms:W3CDTF">2023-10-18T07:55:48Z</dcterms:modified>
  <cp:version>1</cp:version>
</cp:coreProperties>
</file>