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"/>
  </p:notesMasterIdLst>
  <p:sldIdLst>
    <p:sldId id="444" r:id="rId2"/>
    <p:sldId id="447" r:id="rId3"/>
    <p:sldId id="446" r:id="rId4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  <a:srgbClr val="FF3399"/>
    <a:srgbClr val="FF0000"/>
    <a:srgbClr val="660033"/>
    <a:srgbClr val="FF0066"/>
    <a:srgbClr val="000000"/>
    <a:srgbClr val="FFFF99"/>
    <a:srgbClr val="CCECFF"/>
    <a:srgbClr val="003300"/>
    <a:srgbClr val="66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78" d="100"/>
          <a:sy n="78" d="100"/>
        </p:scale>
        <p:origin x="90" y="3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13F616-1F4D-4E9B-AE10-54C2C8B7CBA0}" type="datetimeFigureOut">
              <a:rPr kumimoji="1" lang="ja-JP" altLang="en-US" smtClean="0"/>
              <a:t>2023/10/18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63A1AA-6E8E-4828-A41D-F448F94FEC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931590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Rectangle 11">
            <a:extLst>
              <a:ext uri="{FF2B5EF4-FFF2-40B4-BE49-F238E27FC236}">
                <a16:creationId xmlns:a16="http://schemas.microsoft.com/office/drawing/2014/main" id="{DA0963AC-A335-4AC4-A789-B465BD28545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5" name="Rectangle 12">
            <a:extLst>
              <a:ext uri="{FF2B5EF4-FFF2-40B4-BE49-F238E27FC236}">
                <a16:creationId xmlns:a16="http://schemas.microsoft.com/office/drawing/2014/main" id="{E90B4043-A148-4716-BDEF-5E21EA9D4F8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6" name="Rectangle 13">
            <a:extLst>
              <a:ext uri="{FF2B5EF4-FFF2-40B4-BE49-F238E27FC236}">
                <a16:creationId xmlns:a16="http://schemas.microsoft.com/office/drawing/2014/main" id="{AF9FA88B-81A4-4AD9-ADFF-3A2AAA2ACD9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7" name="Rectangle 14">
            <a:extLst>
              <a:ext uri="{FF2B5EF4-FFF2-40B4-BE49-F238E27FC236}">
                <a16:creationId xmlns:a16="http://schemas.microsoft.com/office/drawing/2014/main" id="{A1B7F4D6-652F-4AFD-B17A-1A8685B1E3D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8" name="Rectangle 18">
            <a:extLst>
              <a:ext uri="{FF2B5EF4-FFF2-40B4-BE49-F238E27FC236}">
                <a16:creationId xmlns:a16="http://schemas.microsoft.com/office/drawing/2014/main" id="{1566D461-2B0A-44C1-98E7-090C92D7AEF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9" name="Rectangle 19">
            <a:extLst>
              <a:ext uri="{FF2B5EF4-FFF2-40B4-BE49-F238E27FC236}">
                <a16:creationId xmlns:a16="http://schemas.microsoft.com/office/drawing/2014/main" id="{4B1ED7CE-AC6F-49C4-A93C-80CC0732AAD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>
            <a:extLst>
              <a:ext uri="{FF2B5EF4-FFF2-40B4-BE49-F238E27FC236}">
                <a16:creationId xmlns:a16="http://schemas.microsoft.com/office/drawing/2014/main" id="{544376FD-B106-47F8-BD18-068AFE15FDF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" name="Rectangle 12">
            <a:extLst>
              <a:ext uri="{FF2B5EF4-FFF2-40B4-BE49-F238E27FC236}">
                <a16:creationId xmlns:a16="http://schemas.microsoft.com/office/drawing/2014/main" id="{4DD2332D-8993-4DFD-807A-4CEF4574B4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Rectangle 13">
            <a:extLst>
              <a:ext uri="{FF2B5EF4-FFF2-40B4-BE49-F238E27FC236}">
                <a16:creationId xmlns:a16="http://schemas.microsoft.com/office/drawing/2014/main" id="{13182939-72F8-480F-91A0-DE7D5DFF15B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" name="Rectangle 14">
            <a:extLst>
              <a:ext uri="{FF2B5EF4-FFF2-40B4-BE49-F238E27FC236}">
                <a16:creationId xmlns:a16="http://schemas.microsoft.com/office/drawing/2014/main" id="{25150DBB-A2F6-4480-9FD2-B55266A0B88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" name="Rectangle 15">
            <a:extLst>
              <a:ext uri="{FF2B5EF4-FFF2-40B4-BE49-F238E27FC236}">
                <a16:creationId xmlns:a16="http://schemas.microsoft.com/office/drawing/2014/main" id="{43702291-6286-47E4-BC8A-1DB2942116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Rectangle 16">
            <a:extLst>
              <a:ext uri="{FF2B5EF4-FFF2-40B4-BE49-F238E27FC236}">
                <a16:creationId xmlns:a16="http://schemas.microsoft.com/office/drawing/2014/main" id="{35215D61-E62F-4AA9-916E-1162EF50F41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" name="Rectangle 18">
            <a:extLst>
              <a:ext uri="{FF2B5EF4-FFF2-40B4-BE49-F238E27FC236}">
                <a16:creationId xmlns:a16="http://schemas.microsoft.com/office/drawing/2014/main" id="{81605EC3-DB25-430E-AA4F-8C80AAB7C4B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" name="Rectangle 19">
            <a:extLst>
              <a:ext uri="{FF2B5EF4-FFF2-40B4-BE49-F238E27FC236}">
                <a16:creationId xmlns:a16="http://schemas.microsoft.com/office/drawing/2014/main" id="{08368F6E-66CE-49DA-B738-ABF5C7A44E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" name="Rectangle 20">
            <a:extLst>
              <a:ext uri="{FF2B5EF4-FFF2-40B4-BE49-F238E27FC236}">
                <a16:creationId xmlns:a16="http://schemas.microsoft.com/office/drawing/2014/main" id="{205CCA42-22FD-4F88-87CC-4048B541E20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" name="Rectangle 21">
            <a:extLst>
              <a:ext uri="{FF2B5EF4-FFF2-40B4-BE49-F238E27FC236}">
                <a16:creationId xmlns:a16="http://schemas.microsoft.com/office/drawing/2014/main" id="{FFEE13D6-B004-4821-B16C-CA1F2C5EC0C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" name="Rectangle 22">
            <a:extLst>
              <a:ext uri="{FF2B5EF4-FFF2-40B4-BE49-F238E27FC236}">
                <a16:creationId xmlns:a16="http://schemas.microsoft.com/office/drawing/2014/main" id="{266CDB5F-5661-40E5-9368-D1BAB026EF1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" name="Rectangle 23">
            <a:extLst>
              <a:ext uri="{FF2B5EF4-FFF2-40B4-BE49-F238E27FC236}">
                <a16:creationId xmlns:a16="http://schemas.microsoft.com/office/drawing/2014/main" id="{55C69052-83F1-46A5-B3D4-818BC59A325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" name="Rectangle 24">
            <a:extLst>
              <a:ext uri="{FF2B5EF4-FFF2-40B4-BE49-F238E27FC236}">
                <a16:creationId xmlns:a16="http://schemas.microsoft.com/office/drawing/2014/main" id="{0346FBE1-C238-47FE-8113-4CC9A226D8E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5" name="Rectangle 25">
            <a:extLst>
              <a:ext uri="{FF2B5EF4-FFF2-40B4-BE49-F238E27FC236}">
                <a16:creationId xmlns:a16="http://schemas.microsoft.com/office/drawing/2014/main" id="{DAB5F060-A4DE-4C17-B90C-D01058FCE32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6" name="Rectangle 26">
            <a:extLst>
              <a:ext uri="{FF2B5EF4-FFF2-40B4-BE49-F238E27FC236}">
                <a16:creationId xmlns:a16="http://schemas.microsoft.com/office/drawing/2014/main" id="{D50F0BF7-1D05-4B51-8184-0723488202A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6875144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024154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3E40BBC4-7F08-7D0B-FAE9-F478BD52CED1}"/>
              </a:ext>
            </a:extLst>
          </p:cNvPr>
          <p:cNvSpPr/>
          <p:nvPr userDrawn="1"/>
        </p:nvSpPr>
        <p:spPr>
          <a:xfrm>
            <a:off x="51275" y="68366"/>
            <a:ext cx="9803450" cy="67597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538543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hyperlink" Target="http://www.digipot.net/" TargetMode="Externa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Copyright©2023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7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AD3BFF38-B0F4-42E7-BBB1-F6C7A7D8F479}"/>
              </a:ext>
            </a:extLst>
          </p:cNvPr>
          <p:cNvSpPr txBox="1"/>
          <p:nvPr/>
        </p:nvSpPr>
        <p:spPr>
          <a:xfrm>
            <a:off x="276046" y="232912"/>
            <a:ext cx="295465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ゴキブリのイラスト</a:t>
            </a:r>
          </a:p>
        </p:txBody>
      </p:sp>
      <p:grpSp>
        <p:nvGrpSpPr>
          <p:cNvPr id="23" name="グループ化 22">
            <a:extLst>
              <a:ext uri="{FF2B5EF4-FFF2-40B4-BE49-F238E27FC236}">
                <a16:creationId xmlns:a16="http://schemas.microsoft.com/office/drawing/2014/main" id="{674B4F44-634F-4016-2B84-B048588261FC}"/>
              </a:ext>
            </a:extLst>
          </p:cNvPr>
          <p:cNvGrpSpPr/>
          <p:nvPr/>
        </p:nvGrpSpPr>
        <p:grpSpPr>
          <a:xfrm>
            <a:off x="6617907" y="1251628"/>
            <a:ext cx="1954439" cy="797978"/>
            <a:chOff x="-50675" y="5074419"/>
            <a:chExt cx="1973942" cy="805941"/>
          </a:xfrm>
        </p:grpSpPr>
        <p:grpSp>
          <p:nvGrpSpPr>
            <p:cNvPr id="24" name="グループ化 23">
              <a:extLst>
                <a:ext uri="{FF2B5EF4-FFF2-40B4-BE49-F238E27FC236}">
                  <a16:creationId xmlns:a16="http://schemas.microsoft.com/office/drawing/2014/main" id="{FE48EA4E-98EE-8E4D-CFBF-9BEA39F8B521}"/>
                </a:ext>
              </a:extLst>
            </p:cNvPr>
            <p:cNvGrpSpPr/>
            <p:nvPr/>
          </p:nvGrpSpPr>
          <p:grpSpPr>
            <a:xfrm>
              <a:off x="-50675" y="5080033"/>
              <a:ext cx="1667256" cy="800327"/>
              <a:chOff x="1396796" y="5285506"/>
              <a:chExt cx="1667256" cy="800327"/>
            </a:xfrm>
          </p:grpSpPr>
          <p:sp>
            <p:nvSpPr>
              <p:cNvPr id="26" name="フリーフォーム: 図形 25">
                <a:extLst>
                  <a:ext uri="{FF2B5EF4-FFF2-40B4-BE49-F238E27FC236}">
                    <a16:creationId xmlns:a16="http://schemas.microsoft.com/office/drawing/2014/main" id="{FE502461-87DD-C6A4-EFEC-6DA63B050E7B}"/>
                  </a:ext>
                </a:extLst>
              </p:cNvPr>
              <p:cNvSpPr/>
              <p:nvPr/>
            </p:nvSpPr>
            <p:spPr bwMode="auto">
              <a:xfrm rot="1303075">
                <a:off x="1665629" y="5285506"/>
                <a:ext cx="466048" cy="438305"/>
              </a:xfrm>
              <a:custGeom>
                <a:avLst/>
                <a:gdLst>
                  <a:gd name="connsiteX0" fmla="*/ 232741 w 685059"/>
                  <a:gd name="connsiteY0" fmla="*/ 0 h 644278"/>
                  <a:gd name="connsiteX1" fmla="*/ 194680 w 685059"/>
                  <a:gd name="connsiteY1" fmla="*/ 309399 h 644278"/>
                  <a:gd name="connsiteX2" fmla="*/ 211461 w 685059"/>
                  <a:gd name="connsiteY2" fmla="*/ 565958 h 644278"/>
                  <a:gd name="connsiteX3" fmla="*/ 212892 w 685059"/>
                  <a:gd name="connsiteY3" fmla="*/ 572272 h 644278"/>
                  <a:gd name="connsiteX4" fmla="*/ 195132 w 685059"/>
                  <a:gd name="connsiteY4" fmla="*/ 550083 h 644278"/>
                  <a:gd name="connsiteX5" fmla="*/ 114306 w 685059"/>
                  <a:gd name="connsiteY5" fmla="*/ 521883 h 644278"/>
                  <a:gd name="connsiteX6" fmla="*/ 0 w 685059"/>
                  <a:gd name="connsiteY6" fmla="*/ 618166 h 644278"/>
                  <a:gd name="connsiteX7" fmla="*/ 50407 w 685059"/>
                  <a:gd name="connsiteY7" fmla="*/ 582730 h 644278"/>
                  <a:gd name="connsiteX8" fmla="*/ 71059 w 685059"/>
                  <a:gd name="connsiteY8" fmla="*/ 578624 h 644278"/>
                  <a:gd name="connsiteX9" fmla="*/ 51072 w 685059"/>
                  <a:gd name="connsiteY9" fmla="*/ 605320 h 644278"/>
                  <a:gd name="connsiteX10" fmla="*/ 54344 w 685059"/>
                  <a:gd name="connsiteY10" fmla="*/ 644278 h 644278"/>
                  <a:gd name="connsiteX11" fmla="*/ 98267 w 685059"/>
                  <a:gd name="connsiteY11" fmla="*/ 579263 h 644278"/>
                  <a:gd name="connsiteX12" fmla="*/ 113465 w 685059"/>
                  <a:gd name="connsiteY12" fmla="*/ 570191 h 644278"/>
                  <a:gd name="connsiteX13" fmla="*/ 114306 w 685059"/>
                  <a:gd name="connsiteY13" fmla="*/ 570024 h 644278"/>
                  <a:gd name="connsiteX14" fmla="*/ 120630 w 685059"/>
                  <a:gd name="connsiteY14" fmla="*/ 571281 h 644278"/>
                  <a:gd name="connsiteX15" fmla="*/ 106153 w 685059"/>
                  <a:gd name="connsiteY15" fmla="*/ 600935 h 644278"/>
                  <a:gd name="connsiteX16" fmla="*/ 117622 w 685059"/>
                  <a:gd name="connsiteY16" fmla="*/ 634455 h 644278"/>
                  <a:gd name="connsiteX17" fmla="*/ 138188 w 685059"/>
                  <a:gd name="connsiteY17" fmla="*/ 583980 h 644278"/>
                  <a:gd name="connsiteX18" fmla="*/ 149795 w 685059"/>
                  <a:gd name="connsiteY18" fmla="*/ 577081 h 644278"/>
                  <a:gd name="connsiteX19" fmla="*/ 178204 w 685059"/>
                  <a:gd name="connsiteY19" fmla="*/ 582729 h 644278"/>
                  <a:gd name="connsiteX20" fmla="*/ 228611 w 685059"/>
                  <a:gd name="connsiteY20" fmla="*/ 618166 h 644278"/>
                  <a:gd name="connsiteX21" fmla="*/ 227790 w 685059"/>
                  <a:gd name="connsiteY21" fmla="*/ 614741 h 644278"/>
                  <a:gd name="connsiteX22" fmla="*/ 232741 w 685059"/>
                  <a:gd name="connsiteY22" fmla="*/ 618798 h 644278"/>
                  <a:gd name="connsiteX23" fmla="*/ 270802 w 685059"/>
                  <a:gd name="connsiteY23" fmla="*/ 309399 h 644278"/>
                  <a:gd name="connsiteX24" fmla="*/ 267811 w 685059"/>
                  <a:gd name="connsiteY24" fmla="*/ 188967 h 644278"/>
                  <a:gd name="connsiteX25" fmla="*/ 260982 w 685059"/>
                  <a:gd name="connsiteY25" fmla="*/ 106626 h 644278"/>
                  <a:gd name="connsiteX26" fmla="*/ 261302 w 685059"/>
                  <a:gd name="connsiteY26" fmla="*/ 107167 h 644278"/>
                  <a:gd name="connsiteX27" fmla="*/ 406803 w 685059"/>
                  <a:gd name="connsiteY27" fmla="*/ 280608 h 644278"/>
                  <a:gd name="connsiteX28" fmla="*/ 680024 w 685059"/>
                  <a:gd name="connsiteY28" fmla="*/ 458437 h 644278"/>
                  <a:gd name="connsiteX29" fmla="*/ 502196 w 685059"/>
                  <a:gd name="connsiteY29" fmla="*/ 185215 h 644278"/>
                  <a:gd name="connsiteX30" fmla="*/ 243168 w 685059"/>
                  <a:gd name="connsiteY30" fmla="*/ 2355 h 644278"/>
                  <a:gd name="connsiteX31" fmla="*/ 237895 w 685059"/>
                  <a:gd name="connsiteY31" fmla="*/ 4224 h 6442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685059" h="644278">
                    <a:moveTo>
                      <a:pt x="232741" y="0"/>
                    </a:moveTo>
                    <a:cubicBezTo>
                      <a:pt x="211720" y="0"/>
                      <a:pt x="194680" y="138523"/>
                      <a:pt x="194680" y="309399"/>
                    </a:cubicBezTo>
                    <a:cubicBezTo>
                      <a:pt x="194680" y="416197"/>
                      <a:pt x="201336" y="510356"/>
                      <a:pt x="211461" y="565958"/>
                    </a:cubicBezTo>
                    <a:lnTo>
                      <a:pt x="212892" y="572272"/>
                    </a:lnTo>
                    <a:lnTo>
                      <a:pt x="195132" y="550083"/>
                    </a:lnTo>
                    <a:cubicBezTo>
                      <a:pt x="174446" y="532660"/>
                      <a:pt x="145870" y="521883"/>
                      <a:pt x="114306" y="521883"/>
                    </a:cubicBezTo>
                    <a:cubicBezTo>
                      <a:pt x="51177" y="521883"/>
                      <a:pt x="1" y="564990"/>
                      <a:pt x="0" y="618166"/>
                    </a:cubicBezTo>
                    <a:cubicBezTo>
                      <a:pt x="13492" y="603012"/>
                      <a:pt x="30825" y="590977"/>
                      <a:pt x="50407" y="582730"/>
                    </a:cubicBezTo>
                    <a:lnTo>
                      <a:pt x="71059" y="578624"/>
                    </a:lnTo>
                    <a:lnTo>
                      <a:pt x="51072" y="605320"/>
                    </a:lnTo>
                    <a:cubicBezTo>
                      <a:pt x="45727" y="620299"/>
                      <a:pt x="46396" y="634469"/>
                      <a:pt x="54344" y="644278"/>
                    </a:cubicBezTo>
                    <a:cubicBezTo>
                      <a:pt x="59051" y="621942"/>
                      <a:pt x="75323" y="597855"/>
                      <a:pt x="98267" y="579263"/>
                    </a:cubicBezTo>
                    <a:lnTo>
                      <a:pt x="113465" y="570191"/>
                    </a:lnTo>
                    <a:lnTo>
                      <a:pt x="114306" y="570024"/>
                    </a:lnTo>
                    <a:lnTo>
                      <a:pt x="120630" y="571281"/>
                    </a:lnTo>
                    <a:lnTo>
                      <a:pt x="106153" y="600935"/>
                    </a:lnTo>
                    <a:cubicBezTo>
                      <a:pt x="105254" y="613093"/>
                      <a:pt x="109006" y="625227"/>
                      <a:pt x="117622" y="634455"/>
                    </a:cubicBezTo>
                    <a:cubicBezTo>
                      <a:pt x="116339" y="615966"/>
                      <a:pt x="123959" y="597265"/>
                      <a:pt x="138188" y="583980"/>
                    </a:cubicBezTo>
                    <a:lnTo>
                      <a:pt x="149795" y="577081"/>
                    </a:lnTo>
                    <a:lnTo>
                      <a:pt x="178204" y="582729"/>
                    </a:lnTo>
                    <a:cubicBezTo>
                      <a:pt x="197786" y="590977"/>
                      <a:pt x="215119" y="603013"/>
                      <a:pt x="228611" y="618166"/>
                    </a:cubicBezTo>
                    <a:lnTo>
                      <a:pt x="227790" y="614741"/>
                    </a:lnTo>
                    <a:lnTo>
                      <a:pt x="232741" y="618798"/>
                    </a:lnTo>
                    <a:cubicBezTo>
                      <a:pt x="253762" y="618798"/>
                      <a:pt x="270802" y="480275"/>
                      <a:pt x="270802" y="309399"/>
                    </a:cubicBezTo>
                    <a:cubicBezTo>
                      <a:pt x="270802" y="266680"/>
                      <a:pt x="269737" y="225983"/>
                      <a:pt x="267811" y="188967"/>
                    </a:cubicBezTo>
                    <a:lnTo>
                      <a:pt x="260982" y="106626"/>
                    </a:lnTo>
                    <a:lnTo>
                      <a:pt x="261302" y="107167"/>
                    </a:lnTo>
                    <a:cubicBezTo>
                      <a:pt x="293483" y="156611"/>
                      <a:pt x="344526" y="218331"/>
                      <a:pt x="406803" y="280608"/>
                    </a:cubicBezTo>
                    <a:cubicBezTo>
                      <a:pt x="531357" y="405162"/>
                      <a:pt x="653683" y="484778"/>
                      <a:pt x="680024" y="458437"/>
                    </a:cubicBezTo>
                    <a:cubicBezTo>
                      <a:pt x="706366" y="432095"/>
                      <a:pt x="626750" y="309769"/>
                      <a:pt x="502196" y="185215"/>
                    </a:cubicBezTo>
                    <a:cubicBezTo>
                      <a:pt x="393211" y="76230"/>
                      <a:pt x="285932" y="1651"/>
                      <a:pt x="243168" y="2355"/>
                    </a:cubicBezTo>
                    <a:lnTo>
                      <a:pt x="237895" y="4224"/>
                    </a:lnTo>
                    <a:close/>
                  </a:path>
                </a:pathLst>
              </a:custGeom>
              <a:solidFill>
                <a:srgbClr val="6633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27" name="フリーフォーム: 図形 26">
                <a:extLst>
                  <a:ext uri="{FF2B5EF4-FFF2-40B4-BE49-F238E27FC236}">
                    <a16:creationId xmlns:a16="http://schemas.microsoft.com/office/drawing/2014/main" id="{E92BA139-24F1-0135-B392-87F726E970B8}"/>
                  </a:ext>
                </a:extLst>
              </p:cNvPr>
              <p:cNvSpPr/>
              <p:nvPr/>
            </p:nvSpPr>
            <p:spPr bwMode="auto">
              <a:xfrm rot="1210370">
                <a:off x="1450585" y="5354525"/>
                <a:ext cx="466048" cy="438305"/>
              </a:xfrm>
              <a:custGeom>
                <a:avLst/>
                <a:gdLst>
                  <a:gd name="connsiteX0" fmla="*/ 232741 w 685059"/>
                  <a:gd name="connsiteY0" fmla="*/ 0 h 644278"/>
                  <a:gd name="connsiteX1" fmla="*/ 194680 w 685059"/>
                  <a:gd name="connsiteY1" fmla="*/ 309399 h 644278"/>
                  <a:gd name="connsiteX2" fmla="*/ 211461 w 685059"/>
                  <a:gd name="connsiteY2" fmla="*/ 565958 h 644278"/>
                  <a:gd name="connsiteX3" fmla="*/ 212892 w 685059"/>
                  <a:gd name="connsiteY3" fmla="*/ 572272 h 644278"/>
                  <a:gd name="connsiteX4" fmla="*/ 195132 w 685059"/>
                  <a:gd name="connsiteY4" fmla="*/ 550083 h 644278"/>
                  <a:gd name="connsiteX5" fmla="*/ 114306 w 685059"/>
                  <a:gd name="connsiteY5" fmla="*/ 521883 h 644278"/>
                  <a:gd name="connsiteX6" fmla="*/ 0 w 685059"/>
                  <a:gd name="connsiteY6" fmla="*/ 618166 h 644278"/>
                  <a:gd name="connsiteX7" fmla="*/ 50407 w 685059"/>
                  <a:gd name="connsiteY7" fmla="*/ 582730 h 644278"/>
                  <a:gd name="connsiteX8" fmla="*/ 71059 w 685059"/>
                  <a:gd name="connsiteY8" fmla="*/ 578624 h 644278"/>
                  <a:gd name="connsiteX9" fmla="*/ 51072 w 685059"/>
                  <a:gd name="connsiteY9" fmla="*/ 605320 h 644278"/>
                  <a:gd name="connsiteX10" fmla="*/ 54344 w 685059"/>
                  <a:gd name="connsiteY10" fmla="*/ 644278 h 644278"/>
                  <a:gd name="connsiteX11" fmla="*/ 98267 w 685059"/>
                  <a:gd name="connsiteY11" fmla="*/ 579263 h 644278"/>
                  <a:gd name="connsiteX12" fmla="*/ 113465 w 685059"/>
                  <a:gd name="connsiteY12" fmla="*/ 570191 h 644278"/>
                  <a:gd name="connsiteX13" fmla="*/ 114306 w 685059"/>
                  <a:gd name="connsiteY13" fmla="*/ 570024 h 644278"/>
                  <a:gd name="connsiteX14" fmla="*/ 120630 w 685059"/>
                  <a:gd name="connsiteY14" fmla="*/ 571281 h 644278"/>
                  <a:gd name="connsiteX15" fmla="*/ 106153 w 685059"/>
                  <a:gd name="connsiteY15" fmla="*/ 600935 h 644278"/>
                  <a:gd name="connsiteX16" fmla="*/ 117622 w 685059"/>
                  <a:gd name="connsiteY16" fmla="*/ 634455 h 644278"/>
                  <a:gd name="connsiteX17" fmla="*/ 138188 w 685059"/>
                  <a:gd name="connsiteY17" fmla="*/ 583980 h 644278"/>
                  <a:gd name="connsiteX18" fmla="*/ 149795 w 685059"/>
                  <a:gd name="connsiteY18" fmla="*/ 577081 h 644278"/>
                  <a:gd name="connsiteX19" fmla="*/ 178204 w 685059"/>
                  <a:gd name="connsiteY19" fmla="*/ 582729 h 644278"/>
                  <a:gd name="connsiteX20" fmla="*/ 228611 w 685059"/>
                  <a:gd name="connsiteY20" fmla="*/ 618166 h 644278"/>
                  <a:gd name="connsiteX21" fmla="*/ 227790 w 685059"/>
                  <a:gd name="connsiteY21" fmla="*/ 614741 h 644278"/>
                  <a:gd name="connsiteX22" fmla="*/ 232741 w 685059"/>
                  <a:gd name="connsiteY22" fmla="*/ 618798 h 644278"/>
                  <a:gd name="connsiteX23" fmla="*/ 270802 w 685059"/>
                  <a:gd name="connsiteY23" fmla="*/ 309399 h 644278"/>
                  <a:gd name="connsiteX24" fmla="*/ 267811 w 685059"/>
                  <a:gd name="connsiteY24" fmla="*/ 188967 h 644278"/>
                  <a:gd name="connsiteX25" fmla="*/ 260982 w 685059"/>
                  <a:gd name="connsiteY25" fmla="*/ 106626 h 644278"/>
                  <a:gd name="connsiteX26" fmla="*/ 261302 w 685059"/>
                  <a:gd name="connsiteY26" fmla="*/ 107167 h 644278"/>
                  <a:gd name="connsiteX27" fmla="*/ 406803 w 685059"/>
                  <a:gd name="connsiteY27" fmla="*/ 280608 h 644278"/>
                  <a:gd name="connsiteX28" fmla="*/ 680024 w 685059"/>
                  <a:gd name="connsiteY28" fmla="*/ 458437 h 644278"/>
                  <a:gd name="connsiteX29" fmla="*/ 502196 w 685059"/>
                  <a:gd name="connsiteY29" fmla="*/ 185215 h 644278"/>
                  <a:gd name="connsiteX30" fmla="*/ 243168 w 685059"/>
                  <a:gd name="connsiteY30" fmla="*/ 2355 h 644278"/>
                  <a:gd name="connsiteX31" fmla="*/ 237895 w 685059"/>
                  <a:gd name="connsiteY31" fmla="*/ 4224 h 6442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685059" h="644278">
                    <a:moveTo>
                      <a:pt x="232741" y="0"/>
                    </a:moveTo>
                    <a:cubicBezTo>
                      <a:pt x="211720" y="0"/>
                      <a:pt x="194680" y="138523"/>
                      <a:pt x="194680" y="309399"/>
                    </a:cubicBezTo>
                    <a:cubicBezTo>
                      <a:pt x="194680" y="416197"/>
                      <a:pt x="201336" y="510356"/>
                      <a:pt x="211461" y="565958"/>
                    </a:cubicBezTo>
                    <a:lnTo>
                      <a:pt x="212892" y="572272"/>
                    </a:lnTo>
                    <a:lnTo>
                      <a:pt x="195132" y="550083"/>
                    </a:lnTo>
                    <a:cubicBezTo>
                      <a:pt x="174446" y="532660"/>
                      <a:pt x="145870" y="521883"/>
                      <a:pt x="114306" y="521883"/>
                    </a:cubicBezTo>
                    <a:cubicBezTo>
                      <a:pt x="51177" y="521883"/>
                      <a:pt x="1" y="564990"/>
                      <a:pt x="0" y="618166"/>
                    </a:cubicBezTo>
                    <a:cubicBezTo>
                      <a:pt x="13492" y="603012"/>
                      <a:pt x="30825" y="590977"/>
                      <a:pt x="50407" y="582730"/>
                    </a:cubicBezTo>
                    <a:lnTo>
                      <a:pt x="71059" y="578624"/>
                    </a:lnTo>
                    <a:lnTo>
                      <a:pt x="51072" y="605320"/>
                    </a:lnTo>
                    <a:cubicBezTo>
                      <a:pt x="45727" y="620299"/>
                      <a:pt x="46396" y="634469"/>
                      <a:pt x="54344" y="644278"/>
                    </a:cubicBezTo>
                    <a:cubicBezTo>
                      <a:pt x="59051" y="621942"/>
                      <a:pt x="75323" y="597855"/>
                      <a:pt x="98267" y="579263"/>
                    </a:cubicBezTo>
                    <a:lnTo>
                      <a:pt x="113465" y="570191"/>
                    </a:lnTo>
                    <a:lnTo>
                      <a:pt x="114306" y="570024"/>
                    </a:lnTo>
                    <a:lnTo>
                      <a:pt x="120630" y="571281"/>
                    </a:lnTo>
                    <a:lnTo>
                      <a:pt x="106153" y="600935"/>
                    </a:lnTo>
                    <a:cubicBezTo>
                      <a:pt x="105254" y="613093"/>
                      <a:pt x="109006" y="625227"/>
                      <a:pt x="117622" y="634455"/>
                    </a:cubicBezTo>
                    <a:cubicBezTo>
                      <a:pt x="116339" y="615966"/>
                      <a:pt x="123959" y="597265"/>
                      <a:pt x="138188" y="583980"/>
                    </a:cubicBezTo>
                    <a:lnTo>
                      <a:pt x="149795" y="577081"/>
                    </a:lnTo>
                    <a:lnTo>
                      <a:pt x="178204" y="582729"/>
                    </a:lnTo>
                    <a:cubicBezTo>
                      <a:pt x="197786" y="590977"/>
                      <a:pt x="215119" y="603013"/>
                      <a:pt x="228611" y="618166"/>
                    </a:cubicBezTo>
                    <a:lnTo>
                      <a:pt x="227790" y="614741"/>
                    </a:lnTo>
                    <a:lnTo>
                      <a:pt x="232741" y="618798"/>
                    </a:lnTo>
                    <a:cubicBezTo>
                      <a:pt x="253762" y="618798"/>
                      <a:pt x="270802" y="480275"/>
                      <a:pt x="270802" y="309399"/>
                    </a:cubicBezTo>
                    <a:cubicBezTo>
                      <a:pt x="270802" y="266680"/>
                      <a:pt x="269737" y="225983"/>
                      <a:pt x="267811" y="188967"/>
                    </a:cubicBezTo>
                    <a:lnTo>
                      <a:pt x="260982" y="106626"/>
                    </a:lnTo>
                    <a:lnTo>
                      <a:pt x="261302" y="107167"/>
                    </a:lnTo>
                    <a:cubicBezTo>
                      <a:pt x="293483" y="156611"/>
                      <a:pt x="344526" y="218331"/>
                      <a:pt x="406803" y="280608"/>
                    </a:cubicBezTo>
                    <a:cubicBezTo>
                      <a:pt x="531357" y="405162"/>
                      <a:pt x="653683" y="484778"/>
                      <a:pt x="680024" y="458437"/>
                    </a:cubicBezTo>
                    <a:cubicBezTo>
                      <a:pt x="706366" y="432095"/>
                      <a:pt x="626750" y="309769"/>
                      <a:pt x="502196" y="185215"/>
                    </a:cubicBezTo>
                    <a:cubicBezTo>
                      <a:pt x="393211" y="76230"/>
                      <a:pt x="285932" y="1651"/>
                      <a:pt x="243168" y="2355"/>
                    </a:cubicBezTo>
                    <a:lnTo>
                      <a:pt x="237895" y="4224"/>
                    </a:lnTo>
                    <a:close/>
                  </a:path>
                </a:pathLst>
              </a:custGeom>
              <a:solidFill>
                <a:srgbClr val="6633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28" name="フリーフォーム: 図形 27">
                <a:extLst>
                  <a:ext uri="{FF2B5EF4-FFF2-40B4-BE49-F238E27FC236}">
                    <a16:creationId xmlns:a16="http://schemas.microsoft.com/office/drawing/2014/main" id="{44091592-FF7E-7493-AFA3-B7D777E7CA40}"/>
                  </a:ext>
                </a:extLst>
              </p:cNvPr>
              <p:cNvSpPr/>
              <p:nvPr/>
            </p:nvSpPr>
            <p:spPr bwMode="auto">
              <a:xfrm>
                <a:off x="1396796" y="5566318"/>
                <a:ext cx="466048" cy="438305"/>
              </a:xfrm>
              <a:custGeom>
                <a:avLst/>
                <a:gdLst>
                  <a:gd name="connsiteX0" fmla="*/ 232741 w 685059"/>
                  <a:gd name="connsiteY0" fmla="*/ 0 h 644278"/>
                  <a:gd name="connsiteX1" fmla="*/ 194680 w 685059"/>
                  <a:gd name="connsiteY1" fmla="*/ 309399 h 644278"/>
                  <a:gd name="connsiteX2" fmla="*/ 211461 w 685059"/>
                  <a:gd name="connsiteY2" fmla="*/ 565958 h 644278"/>
                  <a:gd name="connsiteX3" fmla="*/ 212892 w 685059"/>
                  <a:gd name="connsiteY3" fmla="*/ 572272 h 644278"/>
                  <a:gd name="connsiteX4" fmla="*/ 195132 w 685059"/>
                  <a:gd name="connsiteY4" fmla="*/ 550083 h 644278"/>
                  <a:gd name="connsiteX5" fmla="*/ 114306 w 685059"/>
                  <a:gd name="connsiteY5" fmla="*/ 521883 h 644278"/>
                  <a:gd name="connsiteX6" fmla="*/ 0 w 685059"/>
                  <a:gd name="connsiteY6" fmla="*/ 618166 h 644278"/>
                  <a:gd name="connsiteX7" fmla="*/ 50407 w 685059"/>
                  <a:gd name="connsiteY7" fmla="*/ 582730 h 644278"/>
                  <a:gd name="connsiteX8" fmla="*/ 71059 w 685059"/>
                  <a:gd name="connsiteY8" fmla="*/ 578624 h 644278"/>
                  <a:gd name="connsiteX9" fmla="*/ 51072 w 685059"/>
                  <a:gd name="connsiteY9" fmla="*/ 605320 h 644278"/>
                  <a:gd name="connsiteX10" fmla="*/ 54344 w 685059"/>
                  <a:gd name="connsiteY10" fmla="*/ 644278 h 644278"/>
                  <a:gd name="connsiteX11" fmla="*/ 98267 w 685059"/>
                  <a:gd name="connsiteY11" fmla="*/ 579263 h 644278"/>
                  <a:gd name="connsiteX12" fmla="*/ 113465 w 685059"/>
                  <a:gd name="connsiteY12" fmla="*/ 570191 h 644278"/>
                  <a:gd name="connsiteX13" fmla="*/ 114306 w 685059"/>
                  <a:gd name="connsiteY13" fmla="*/ 570024 h 644278"/>
                  <a:gd name="connsiteX14" fmla="*/ 120630 w 685059"/>
                  <a:gd name="connsiteY14" fmla="*/ 571281 h 644278"/>
                  <a:gd name="connsiteX15" fmla="*/ 106153 w 685059"/>
                  <a:gd name="connsiteY15" fmla="*/ 600935 h 644278"/>
                  <a:gd name="connsiteX16" fmla="*/ 117622 w 685059"/>
                  <a:gd name="connsiteY16" fmla="*/ 634455 h 644278"/>
                  <a:gd name="connsiteX17" fmla="*/ 138188 w 685059"/>
                  <a:gd name="connsiteY17" fmla="*/ 583980 h 644278"/>
                  <a:gd name="connsiteX18" fmla="*/ 149795 w 685059"/>
                  <a:gd name="connsiteY18" fmla="*/ 577081 h 644278"/>
                  <a:gd name="connsiteX19" fmla="*/ 178204 w 685059"/>
                  <a:gd name="connsiteY19" fmla="*/ 582729 h 644278"/>
                  <a:gd name="connsiteX20" fmla="*/ 228611 w 685059"/>
                  <a:gd name="connsiteY20" fmla="*/ 618166 h 644278"/>
                  <a:gd name="connsiteX21" fmla="*/ 227790 w 685059"/>
                  <a:gd name="connsiteY21" fmla="*/ 614741 h 644278"/>
                  <a:gd name="connsiteX22" fmla="*/ 232741 w 685059"/>
                  <a:gd name="connsiteY22" fmla="*/ 618798 h 644278"/>
                  <a:gd name="connsiteX23" fmla="*/ 270802 w 685059"/>
                  <a:gd name="connsiteY23" fmla="*/ 309399 h 644278"/>
                  <a:gd name="connsiteX24" fmla="*/ 267811 w 685059"/>
                  <a:gd name="connsiteY24" fmla="*/ 188967 h 644278"/>
                  <a:gd name="connsiteX25" fmla="*/ 260982 w 685059"/>
                  <a:gd name="connsiteY25" fmla="*/ 106626 h 644278"/>
                  <a:gd name="connsiteX26" fmla="*/ 261302 w 685059"/>
                  <a:gd name="connsiteY26" fmla="*/ 107167 h 644278"/>
                  <a:gd name="connsiteX27" fmla="*/ 406803 w 685059"/>
                  <a:gd name="connsiteY27" fmla="*/ 280608 h 644278"/>
                  <a:gd name="connsiteX28" fmla="*/ 680024 w 685059"/>
                  <a:gd name="connsiteY28" fmla="*/ 458437 h 644278"/>
                  <a:gd name="connsiteX29" fmla="*/ 502196 w 685059"/>
                  <a:gd name="connsiteY29" fmla="*/ 185215 h 644278"/>
                  <a:gd name="connsiteX30" fmla="*/ 243168 w 685059"/>
                  <a:gd name="connsiteY30" fmla="*/ 2355 h 644278"/>
                  <a:gd name="connsiteX31" fmla="*/ 237895 w 685059"/>
                  <a:gd name="connsiteY31" fmla="*/ 4224 h 6442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685059" h="644278">
                    <a:moveTo>
                      <a:pt x="232741" y="0"/>
                    </a:moveTo>
                    <a:cubicBezTo>
                      <a:pt x="211720" y="0"/>
                      <a:pt x="194680" y="138523"/>
                      <a:pt x="194680" y="309399"/>
                    </a:cubicBezTo>
                    <a:cubicBezTo>
                      <a:pt x="194680" y="416197"/>
                      <a:pt x="201336" y="510356"/>
                      <a:pt x="211461" y="565958"/>
                    </a:cubicBezTo>
                    <a:lnTo>
                      <a:pt x="212892" y="572272"/>
                    </a:lnTo>
                    <a:lnTo>
                      <a:pt x="195132" y="550083"/>
                    </a:lnTo>
                    <a:cubicBezTo>
                      <a:pt x="174446" y="532660"/>
                      <a:pt x="145870" y="521883"/>
                      <a:pt x="114306" y="521883"/>
                    </a:cubicBezTo>
                    <a:cubicBezTo>
                      <a:pt x="51177" y="521883"/>
                      <a:pt x="1" y="564990"/>
                      <a:pt x="0" y="618166"/>
                    </a:cubicBezTo>
                    <a:cubicBezTo>
                      <a:pt x="13492" y="603012"/>
                      <a:pt x="30825" y="590977"/>
                      <a:pt x="50407" y="582730"/>
                    </a:cubicBezTo>
                    <a:lnTo>
                      <a:pt x="71059" y="578624"/>
                    </a:lnTo>
                    <a:lnTo>
                      <a:pt x="51072" y="605320"/>
                    </a:lnTo>
                    <a:cubicBezTo>
                      <a:pt x="45727" y="620299"/>
                      <a:pt x="46396" y="634469"/>
                      <a:pt x="54344" y="644278"/>
                    </a:cubicBezTo>
                    <a:cubicBezTo>
                      <a:pt x="59051" y="621942"/>
                      <a:pt x="75323" y="597855"/>
                      <a:pt x="98267" y="579263"/>
                    </a:cubicBezTo>
                    <a:lnTo>
                      <a:pt x="113465" y="570191"/>
                    </a:lnTo>
                    <a:lnTo>
                      <a:pt x="114306" y="570024"/>
                    </a:lnTo>
                    <a:lnTo>
                      <a:pt x="120630" y="571281"/>
                    </a:lnTo>
                    <a:lnTo>
                      <a:pt x="106153" y="600935"/>
                    </a:lnTo>
                    <a:cubicBezTo>
                      <a:pt x="105254" y="613093"/>
                      <a:pt x="109006" y="625227"/>
                      <a:pt x="117622" y="634455"/>
                    </a:cubicBezTo>
                    <a:cubicBezTo>
                      <a:pt x="116339" y="615966"/>
                      <a:pt x="123959" y="597265"/>
                      <a:pt x="138188" y="583980"/>
                    </a:cubicBezTo>
                    <a:lnTo>
                      <a:pt x="149795" y="577081"/>
                    </a:lnTo>
                    <a:lnTo>
                      <a:pt x="178204" y="582729"/>
                    </a:lnTo>
                    <a:cubicBezTo>
                      <a:pt x="197786" y="590977"/>
                      <a:pt x="215119" y="603013"/>
                      <a:pt x="228611" y="618166"/>
                    </a:cubicBezTo>
                    <a:lnTo>
                      <a:pt x="227790" y="614741"/>
                    </a:lnTo>
                    <a:lnTo>
                      <a:pt x="232741" y="618798"/>
                    </a:lnTo>
                    <a:cubicBezTo>
                      <a:pt x="253762" y="618798"/>
                      <a:pt x="270802" y="480275"/>
                      <a:pt x="270802" y="309399"/>
                    </a:cubicBezTo>
                    <a:cubicBezTo>
                      <a:pt x="270802" y="266680"/>
                      <a:pt x="269737" y="225983"/>
                      <a:pt x="267811" y="188967"/>
                    </a:cubicBezTo>
                    <a:lnTo>
                      <a:pt x="260982" y="106626"/>
                    </a:lnTo>
                    <a:lnTo>
                      <a:pt x="261302" y="107167"/>
                    </a:lnTo>
                    <a:cubicBezTo>
                      <a:pt x="293483" y="156611"/>
                      <a:pt x="344526" y="218331"/>
                      <a:pt x="406803" y="280608"/>
                    </a:cubicBezTo>
                    <a:cubicBezTo>
                      <a:pt x="531357" y="405162"/>
                      <a:pt x="653683" y="484778"/>
                      <a:pt x="680024" y="458437"/>
                    </a:cubicBezTo>
                    <a:cubicBezTo>
                      <a:pt x="706366" y="432095"/>
                      <a:pt x="626750" y="309769"/>
                      <a:pt x="502196" y="185215"/>
                    </a:cubicBezTo>
                    <a:cubicBezTo>
                      <a:pt x="393211" y="76230"/>
                      <a:pt x="285932" y="1651"/>
                      <a:pt x="243168" y="2355"/>
                    </a:cubicBezTo>
                    <a:lnTo>
                      <a:pt x="237895" y="4224"/>
                    </a:lnTo>
                    <a:close/>
                  </a:path>
                </a:pathLst>
              </a:custGeom>
              <a:solidFill>
                <a:srgbClr val="6633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29" name="フリーフォーム: 図形 28">
                <a:extLst>
                  <a:ext uri="{FF2B5EF4-FFF2-40B4-BE49-F238E27FC236}">
                    <a16:creationId xmlns:a16="http://schemas.microsoft.com/office/drawing/2014/main" id="{3D6033EC-0E9C-4683-78E0-CF1742B805F5}"/>
                  </a:ext>
                </a:extLst>
              </p:cNvPr>
              <p:cNvSpPr/>
              <p:nvPr/>
            </p:nvSpPr>
            <p:spPr bwMode="auto">
              <a:xfrm>
                <a:off x="1621529" y="5381375"/>
                <a:ext cx="1126255" cy="634039"/>
              </a:xfrm>
              <a:custGeom>
                <a:avLst/>
                <a:gdLst>
                  <a:gd name="connsiteX0" fmla="*/ 800708 w 1126255"/>
                  <a:gd name="connsiteY0" fmla="*/ 431 h 634039"/>
                  <a:gd name="connsiteX1" fmla="*/ 1045475 w 1126255"/>
                  <a:gd name="connsiteY1" fmla="*/ 45476 h 634039"/>
                  <a:gd name="connsiteX2" fmla="*/ 853573 w 1126255"/>
                  <a:gd name="connsiteY2" fmla="*/ 480529 h 634039"/>
                  <a:gd name="connsiteX3" fmla="*/ 80781 w 1126255"/>
                  <a:gd name="connsiteY3" fmla="*/ 588563 h 634039"/>
                  <a:gd name="connsiteX4" fmla="*/ 272683 w 1126255"/>
                  <a:gd name="connsiteY4" fmla="*/ 153510 h 634039"/>
                  <a:gd name="connsiteX5" fmla="*/ 800708 w 1126255"/>
                  <a:gd name="connsiteY5" fmla="*/ 431 h 6340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26255" h="634039">
                    <a:moveTo>
                      <a:pt x="800708" y="431"/>
                    </a:moveTo>
                    <a:cubicBezTo>
                      <a:pt x="899072" y="-2751"/>
                      <a:pt x="985322" y="11612"/>
                      <a:pt x="1045475" y="45476"/>
                    </a:cubicBezTo>
                    <a:cubicBezTo>
                      <a:pt x="1205884" y="135781"/>
                      <a:pt x="1119966" y="330560"/>
                      <a:pt x="853573" y="480529"/>
                    </a:cubicBezTo>
                    <a:cubicBezTo>
                      <a:pt x="587180" y="630499"/>
                      <a:pt x="241189" y="678867"/>
                      <a:pt x="80781" y="588563"/>
                    </a:cubicBezTo>
                    <a:cubicBezTo>
                      <a:pt x="-79628" y="498259"/>
                      <a:pt x="6290" y="303480"/>
                      <a:pt x="272683" y="153510"/>
                    </a:cubicBezTo>
                    <a:cubicBezTo>
                      <a:pt x="439179" y="59780"/>
                      <a:pt x="636767" y="5736"/>
                      <a:pt x="800708" y="431"/>
                    </a:cubicBezTo>
                    <a:close/>
                  </a:path>
                </a:pathLst>
              </a:custGeom>
              <a:solidFill>
                <a:srgbClr val="6633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30" name="フリーフォーム: 図形 29">
                <a:extLst>
                  <a:ext uri="{FF2B5EF4-FFF2-40B4-BE49-F238E27FC236}">
                    <a16:creationId xmlns:a16="http://schemas.microsoft.com/office/drawing/2014/main" id="{7C5BF6A6-CD4C-DCBE-9597-5666BEE299E6}"/>
                  </a:ext>
                </a:extLst>
              </p:cNvPr>
              <p:cNvSpPr/>
              <p:nvPr/>
            </p:nvSpPr>
            <p:spPr bwMode="auto">
              <a:xfrm>
                <a:off x="2079775" y="5642318"/>
                <a:ext cx="644181" cy="358818"/>
              </a:xfrm>
              <a:custGeom>
                <a:avLst/>
                <a:gdLst>
                  <a:gd name="connsiteX0" fmla="*/ 644181 w 644181"/>
                  <a:gd name="connsiteY0" fmla="*/ 0 h 358818"/>
                  <a:gd name="connsiteX1" fmla="*/ 620392 w 644181"/>
                  <a:gd name="connsiteY1" fmla="*/ 39839 h 358818"/>
                  <a:gd name="connsiteX2" fmla="*/ 400310 w 644181"/>
                  <a:gd name="connsiteY2" fmla="*/ 219586 h 358818"/>
                  <a:gd name="connsiteX3" fmla="*/ 81022 w 644181"/>
                  <a:gd name="connsiteY3" fmla="*/ 343484 h 358818"/>
                  <a:gd name="connsiteX4" fmla="*/ 0 w 644181"/>
                  <a:gd name="connsiteY4" fmla="*/ 358818 h 358818"/>
                  <a:gd name="connsiteX5" fmla="*/ 23201 w 644181"/>
                  <a:gd name="connsiteY5" fmla="*/ 319965 h 358818"/>
                  <a:gd name="connsiteX6" fmla="*/ 243282 w 644181"/>
                  <a:gd name="connsiteY6" fmla="*/ 140217 h 358818"/>
                  <a:gd name="connsiteX7" fmla="*/ 643054 w 644181"/>
                  <a:gd name="connsiteY7" fmla="*/ 114 h 3588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44181" h="358818">
                    <a:moveTo>
                      <a:pt x="644181" y="0"/>
                    </a:moveTo>
                    <a:lnTo>
                      <a:pt x="620392" y="39839"/>
                    </a:lnTo>
                    <a:cubicBezTo>
                      <a:pt x="574726" y="100808"/>
                      <a:pt x="500207" y="163348"/>
                      <a:pt x="400310" y="219586"/>
                    </a:cubicBezTo>
                    <a:cubicBezTo>
                      <a:pt x="300413" y="275825"/>
                      <a:pt x="189322" y="317776"/>
                      <a:pt x="81022" y="343484"/>
                    </a:cubicBezTo>
                    <a:lnTo>
                      <a:pt x="0" y="358818"/>
                    </a:lnTo>
                    <a:lnTo>
                      <a:pt x="23201" y="319965"/>
                    </a:lnTo>
                    <a:cubicBezTo>
                      <a:pt x="68867" y="258996"/>
                      <a:pt x="143385" y="196456"/>
                      <a:pt x="243282" y="140217"/>
                    </a:cubicBezTo>
                    <a:cubicBezTo>
                      <a:pt x="368154" y="69920"/>
                      <a:pt x="510515" y="21946"/>
                      <a:pt x="643054" y="114"/>
                    </a:cubicBezTo>
                    <a:close/>
                  </a:path>
                </a:pathLst>
              </a:custGeom>
              <a:solidFill>
                <a:srgbClr val="CC66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31" name="フリーフォーム: 図形 30">
                <a:extLst>
                  <a:ext uri="{FF2B5EF4-FFF2-40B4-BE49-F238E27FC236}">
                    <a16:creationId xmlns:a16="http://schemas.microsoft.com/office/drawing/2014/main" id="{6B4CB930-CF00-7C6C-FD2D-6C2BE0719135}"/>
                  </a:ext>
                </a:extLst>
              </p:cNvPr>
              <p:cNvSpPr/>
              <p:nvPr/>
            </p:nvSpPr>
            <p:spPr bwMode="auto">
              <a:xfrm>
                <a:off x="1618120" y="5635669"/>
                <a:ext cx="671650" cy="379745"/>
              </a:xfrm>
              <a:custGeom>
                <a:avLst/>
                <a:gdLst>
                  <a:gd name="connsiteX0" fmla="*/ 346103 w 671650"/>
                  <a:gd name="connsiteY0" fmla="*/ 432 h 379745"/>
                  <a:gd name="connsiteX1" fmla="*/ 590870 w 671650"/>
                  <a:gd name="connsiteY1" fmla="*/ 45477 h 379745"/>
                  <a:gd name="connsiteX2" fmla="*/ 619050 w 671650"/>
                  <a:gd name="connsiteY2" fmla="*/ 300783 h 379745"/>
                  <a:gd name="connsiteX3" fmla="*/ 588540 w 671650"/>
                  <a:gd name="connsiteY3" fmla="*/ 334637 h 379745"/>
                  <a:gd name="connsiteX4" fmla="*/ 534285 w 671650"/>
                  <a:gd name="connsiteY4" fmla="*/ 350133 h 379745"/>
                  <a:gd name="connsiteX5" fmla="*/ 80781 w 671650"/>
                  <a:gd name="connsiteY5" fmla="*/ 334269 h 379745"/>
                  <a:gd name="connsiteX6" fmla="*/ 52602 w 671650"/>
                  <a:gd name="connsiteY6" fmla="*/ 78964 h 379745"/>
                  <a:gd name="connsiteX7" fmla="*/ 84595 w 671650"/>
                  <a:gd name="connsiteY7" fmla="*/ 43464 h 379745"/>
                  <a:gd name="connsiteX8" fmla="*/ 217850 w 671650"/>
                  <a:gd name="connsiteY8" fmla="*/ 13408 h 379745"/>
                  <a:gd name="connsiteX9" fmla="*/ 346103 w 671650"/>
                  <a:gd name="connsiteY9" fmla="*/ 432 h 3797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671650" h="379745">
                    <a:moveTo>
                      <a:pt x="346103" y="432"/>
                    </a:moveTo>
                    <a:cubicBezTo>
                      <a:pt x="444467" y="-2750"/>
                      <a:pt x="530717" y="11613"/>
                      <a:pt x="590870" y="45477"/>
                    </a:cubicBezTo>
                    <a:cubicBezTo>
                      <a:pt x="691126" y="101918"/>
                      <a:pt x="695160" y="199169"/>
                      <a:pt x="619050" y="300783"/>
                    </a:cubicBezTo>
                    <a:lnTo>
                      <a:pt x="588540" y="334637"/>
                    </a:lnTo>
                    <a:lnTo>
                      <a:pt x="534285" y="350133"/>
                    </a:lnTo>
                    <a:cubicBezTo>
                      <a:pt x="353784" y="392980"/>
                      <a:pt x="181036" y="390709"/>
                      <a:pt x="80781" y="334269"/>
                    </a:cubicBezTo>
                    <a:cubicBezTo>
                      <a:pt x="-19475" y="277829"/>
                      <a:pt x="-23509" y="180579"/>
                      <a:pt x="52602" y="78964"/>
                    </a:cubicBezTo>
                    <a:lnTo>
                      <a:pt x="84595" y="43464"/>
                    </a:lnTo>
                    <a:lnTo>
                      <a:pt x="217850" y="13408"/>
                    </a:lnTo>
                    <a:cubicBezTo>
                      <a:pt x="262030" y="6131"/>
                      <a:pt x="305118" y="1759"/>
                      <a:pt x="346103" y="432"/>
                    </a:cubicBezTo>
                    <a:close/>
                  </a:path>
                </a:pathLst>
              </a:custGeom>
              <a:solidFill>
                <a:srgbClr val="6633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  <p:grpSp>
            <p:nvGrpSpPr>
              <p:cNvPr id="32" name="グループ化 31">
                <a:extLst>
                  <a:ext uri="{FF2B5EF4-FFF2-40B4-BE49-F238E27FC236}">
                    <a16:creationId xmlns:a16="http://schemas.microsoft.com/office/drawing/2014/main" id="{13838B82-B1B6-53BE-4ADF-A6C6D4F5BC35}"/>
                  </a:ext>
                </a:extLst>
              </p:cNvPr>
              <p:cNvGrpSpPr/>
              <p:nvPr/>
            </p:nvGrpSpPr>
            <p:grpSpPr>
              <a:xfrm>
                <a:off x="1662745" y="5783778"/>
                <a:ext cx="343914" cy="158863"/>
                <a:chOff x="1627221" y="5748924"/>
                <a:chExt cx="437217" cy="277226"/>
              </a:xfrm>
            </p:grpSpPr>
            <p:sp>
              <p:nvSpPr>
                <p:cNvPr id="38" name="二等辺三角形 37">
                  <a:extLst>
                    <a:ext uri="{FF2B5EF4-FFF2-40B4-BE49-F238E27FC236}">
                      <a16:creationId xmlns:a16="http://schemas.microsoft.com/office/drawing/2014/main" id="{FEDEE4E4-EE8E-2176-6DB4-5DEBAF89F09E}"/>
                    </a:ext>
                  </a:extLst>
                </p:cNvPr>
                <p:cNvSpPr/>
                <p:nvPr/>
              </p:nvSpPr>
              <p:spPr bwMode="auto">
                <a:xfrm>
                  <a:off x="1754583" y="5924718"/>
                  <a:ext cx="180020" cy="101432"/>
                </a:xfrm>
                <a:prstGeom prst="triangle">
                  <a:avLst/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" name="弦 38">
                  <a:extLst>
                    <a:ext uri="{FF2B5EF4-FFF2-40B4-BE49-F238E27FC236}">
                      <a16:creationId xmlns:a16="http://schemas.microsoft.com/office/drawing/2014/main" id="{D743F2ED-0DE6-C615-C50B-59E168A5BA8C}"/>
                    </a:ext>
                  </a:extLst>
                </p:cNvPr>
                <p:cNvSpPr/>
                <p:nvPr/>
              </p:nvSpPr>
              <p:spPr bwMode="auto">
                <a:xfrm>
                  <a:off x="1627221" y="5748924"/>
                  <a:ext cx="144671" cy="144671"/>
                </a:xfrm>
                <a:prstGeom prst="chord">
                  <a:avLst>
                    <a:gd name="adj1" fmla="val 20636265"/>
                    <a:gd name="adj2" fmla="val 14298561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" name="弦 39">
                  <a:extLst>
                    <a:ext uri="{FF2B5EF4-FFF2-40B4-BE49-F238E27FC236}">
                      <a16:creationId xmlns:a16="http://schemas.microsoft.com/office/drawing/2014/main" id="{636A0E68-E310-2733-2178-6A3623F6358D}"/>
                    </a:ext>
                  </a:extLst>
                </p:cNvPr>
                <p:cNvSpPr/>
                <p:nvPr/>
              </p:nvSpPr>
              <p:spPr bwMode="auto">
                <a:xfrm flipH="1">
                  <a:off x="1919767" y="5748924"/>
                  <a:ext cx="144671" cy="144671"/>
                </a:xfrm>
                <a:prstGeom prst="chord">
                  <a:avLst>
                    <a:gd name="adj1" fmla="val 20636265"/>
                    <a:gd name="adj2" fmla="val 14298561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3" name="フリーフォーム: 図形 32">
                <a:extLst>
                  <a:ext uri="{FF2B5EF4-FFF2-40B4-BE49-F238E27FC236}">
                    <a16:creationId xmlns:a16="http://schemas.microsoft.com/office/drawing/2014/main" id="{30620529-60C4-58CD-9F46-4A978591B214}"/>
                  </a:ext>
                </a:extLst>
              </p:cNvPr>
              <p:cNvSpPr/>
              <p:nvPr/>
            </p:nvSpPr>
            <p:spPr bwMode="auto">
              <a:xfrm rot="4022429" flipH="1" flipV="1">
                <a:off x="1616421" y="5228952"/>
                <a:ext cx="358016" cy="585753"/>
              </a:xfrm>
              <a:custGeom>
                <a:avLst/>
                <a:gdLst>
                  <a:gd name="connsiteX0" fmla="*/ 326001 w 358016"/>
                  <a:gd name="connsiteY0" fmla="*/ 585753 h 585753"/>
                  <a:gd name="connsiteX1" fmla="*/ 335767 w 358016"/>
                  <a:gd name="connsiteY1" fmla="*/ 512921 h 585753"/>
                  <a:gd name="connsiteX2" fmla="*/ 339203 w 358016"/>
                  <a:gd name="connsiteY2" fmla="*/ 433985 h 585753"/>
                  <a:gd name="connsiteX3" fmla="*/ 170024 w 358016"/>
                  <a:gd name="connsiteY3" fmla="*/ 42313 h 585753"/>
                  <a:gd name="connsiteX4" fmla="*/ 50396 w 358016"/>
                  <a:gd name="connsiteY4" fmla="*/ 157031 h 585753"/>
                  <a:gd name="connsiteX5" fmla="*/ 20464 w 358016"/>
                  <a:gd name="connsiteY5" fmla="*/ 259811 h 585753"/>
                  <a:gd name="connsiteX6" fmla="*/ 0 w 358016"/>
                  <a:gd name="connsiteY6" fmla="*/ 259811 h 585753"/>
                  <a:gd name="connsiteX7" fmla="*/ 4713 w 358016"/>
                  <a:gd name="connsiteY7" fmla="*/ 228867 h 585753"/>
                  <a:gd name="connsiteX8" fmla="*/ 174140 w 358016"/>
                  <a:gd name="connsiteY8" fmla="*/ 0 h 585753"/>
                  <a:gd name="connsiteX9" fmla="*/ 358016 w 358016"/>
                  <a:gd name="connsiteY9" fmla="*/ 374727 h 585753"/>
                  <a:gd name="connsiteX10" fmla="*/ 326613 w 358016"/>
                  <a:gd name="connsiteY10" fmla="*/ 584241 h 5857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58016" h="585753">
                    <a:moveTo>
                      <a:pt x="326001" y="585753"/>
                    </a:moveTo>
                    <a:lnTo>
                      <a:pt x="335767" y="512921"/>
                    </a:lnTo>
                    <a:cubicBezTo>
                      <a:pt x="338020" y="487424"/>
                      <a:pt x="339203" y="461024"/>
                      <a:pt x="339203" y="433985"/>
                    </a:cubicBezTo>
                    <a:cubicBezTo>
                      <a:pt x="339203" y="217671"/>
                      <a:pt x="263459" y="42313"/>
                      <a:pt x="170024" y="42313"/>
                    </a:cubicBezTo>
                    <a:cubicBezTo>
                      <a:pt x="123306" y="42313"/>
                      <a:pt x="81012" y="86152"/>
                      <a:pt x="50396" y="157031"/>
                    </a:cubicBezTo>
                    <a:lnTo>
                      <a:pt x="20464" y="259811"/>
                    </a:lnTo>
                    <a:lnTo>
                      <a:pt x="0" y="259811"/>
                    </a:lnTo>
                    <a:lnTo>
                      <a:pt x="4713" y="228867"/>
                    </a:lnTo>
                    <a:cubicBezTo>
                      <a:pt x="32627" y="94371"/>
                      <a:pt x="97975" y="0"/>
                      <a:pt x="174140" y="0"/>
                    </a:cubicBezTo>
                    <a:cubicBezTo>
                      <a:pt x="275692" y="0"/>
                      <a:pt x="358016" y="167771"/>
                      <a:pt x="358016" y="374727"/>
                    </a:cubicBezTo>
                    <a:cubicBezTo>
                      <a:pt x="358016" y="452336"/>
                      <a:pt x="346439" y="524434"/>
                      <a:pt x="326613" y="584241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34" name="フリーフォーム: 図形 33">
                <a:extLst>
                  <a:ext uri="{FF2B5EF4-FFF2-40B4-BE49-F238E27FC236}">
                    <a16:creationId xmlns:a16="http://schemas.microsoft.com/office/drawing/2014/main" id="{27ED2E0A-696E-6532-518A-9CB6647CC357}"/>
                  </a:ext>
                </a:extLst>
              </p:cNvPr>
              <p:cNvSpPr/>
              <p:nvPr/>
            </p:nvSpPr>
            <p:spPr bwMode="auto">
              <a:xfrm rot="4022429" flipH="1" flipV="1">
                <a:off x="1882837" y="5209716"/>
                <a:ext cx="358016" cy="585753"/>
              </a:xfrm>
              <a:custGeom>
                <a:avLst/>
                <a:gdLst>
                  <a:gd name="connsiteX0" fmla="*/ 326001 w 358016"/>
                  <a:gd name="connsiteY0" fmla="*/ 585753 h 585753"/>
                  <a:gd name="connsiteX1" fmla="*/ 335767 w 358016"/>
                  <a:gd name="connsiteY1" fmla="*/ 512921 h 585753"/>
                  <a:gd name="connsiteX2" fmla="*/ 339203 w 358016"/>
                  <a:gd name="connsiteY2" fmla="*/ 433985 h 585753"/>
                  <a:gd name="connsiteX3" fmla="*/ 170024 w 358016"/>
                  <a:gd name="connsiteY3" fmla="*/ 42313 h 585753"/>
                  <a:gd name="connsiteX4" fmla="*/ 50396 w 358016"/>
                  <a:gd name="connsiteY4" fmla="*/ 157031 h 585753"/>
                  <a:gd name="connsiteX5" fmla="*/ 20464 w 358016"/>
                  <a:gd name="connsiteY5" fmla="*/ 259811 h 585753"/>
                  <a:gd name="connsiteX6" fmla="*/ 0 w 358016"/>
                  <a:gd name="connsiteY6" fmla="*/ 259811 h 585753"/>
                  <a:gd name="connsiteX7" fmla="*/ 4713 w 358016"/>
                  <a:gd name="connsiteY7" fmla="*/ 228867 h 585753"/>
                  <a:gd name="connsiteX8" fmla="*/ 174140 w 358016"/>
                  <a:gd name="connsiteY8" fmla="*/ 0 h 585753"/>
                  <a:gd name="connsiteX9" fmla="*/ 358016 w 358016"/>
                  <a:gd name="connsiteY9" fmla="*/ 374727 h 585753"/>
                  <a:gd name="connsiteX10" fmla="*/ 326613 w 358016"/>
                  <a:gd name="connsiteY10" fmla="*/ 584241 h 5857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58016" h="585753">
                    <a:moveTo>
                      <a:pt x="326001" y="585753"/>
                    </a:moveTo>
                    <a:lnTo>
                      <a:pt x="335767" y="512921"/>
                    </a:lnTo>
                    <a:cubicBezTo>
                      <a:pt x="338020" y="487424"/>
                      <a:pt x="339203" y="461024"/>
                      <a:pt x="339203" y="433985"/>
                    </a:cubicBezTo>
                    <a:cubicBezTo>
                      <a:pt x="339203" y="217671"/>
                      <a:pt x="263459" y="42313"/>
                      <a:pt x="170024" y="42313"/>
                    </a:cubicBezTo>
                    <a:cubicBezTo>
                      <a:pt x="123306" y="42313"/>
                      <a:pt x="81012" y="86152"/>
                      <a:pt x="50396" y="157031"/>
                    </a:cubicBezTo>
                    <a:lnTo>
                      <a:pt x="20464" y="259811"/>
                    </a:lnTo>
                    <a:lnTo>
                      <a:pt x="0" y="259811"/>
                    </a:lnTo>
                    <a:lnTo>
                      <a:pt x="4713" y="228867"/>
                    </a:lnTo>
                    <a:cubicBezTo>
                      <a:pt x="32627" y="94371"/>
                      <a:pt x="97975" y="0"/>
                      <a:pt x="174140" y="0"/>
                    </a:cubicBezTo>
                    <a:cubicBezTo>
                      <a:pt x="275692" y="0"/>
                      <a:pt x="358016" y="167771"/>
                      <a:pt x="358016" y="374727"/>
                    </a:cubicBezTo>
                    <a:cubicBezTo>
                      <a:pt x="358016" y="452336"/>
                      <a:pt x="346439" y="524434"/>
                      <a:pt x="326613" y="584241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35" name="フリーフォーム: 図形 34">
                <a:extLst>
                  <a:ext uri="{FF2B5EF4-FFF2-40B4-BE49-F238E27FC236}">
                    <a16:creationId xmlns:a16="http://schemas.microsoft.com/office/drawing/2014/main" id="{7A268DF1-99F4-AC7E-DD85-81229AE0979E}"/>
                  </a:ext>
                </a:extLst>
              </p:cNvPr>
              <p:cNvSpPr/>
              <p:nvPr/>
            </p:nvSpPr>
            <p:spPr bwMode="auto">
              <a:xfrm rot="20758489" flipH="1">
                <a:off x="2598004" y="5352746"/>
                <a:ext cx="466048" cy="438305"/>
              </a:xfrm>
              <a:custGeom>
                <a:avLst/>
                <a:gdLst>
                  <a:gd name="connsiteX0" fmla="*/ 232741 w 685059"/>
                  <a:gd name="connsiteY0" fmla="*/ 0 h 644278"/>
                  <a:gd name="connsiteX1" fmla="*/ 194680 w 685059"/>
                  <a:gd name="connsiteY1" fmla="*/ 309399 h 644278"/>
                  <a:gd name="connsiteX2" fmla="*/ 211461 w 685059"/>
                  <a:gd name="connsiteY2" fmla="*/ 565958 h 644278"/>
                  <a:gd name="connsiteX3" fmla="*/ 212892 w 685059"/>
                  <a:gd name="connsiteY3" fmla="*/ 572272 h 644278"/>
                  <a:gd name="connsiteX4" fmla="*/ 195132 w 685059"/>
                  <a:gd name="connsiteY4" fmla="*/ 550083 h 644278"/>
                  <a:gd name="connsiteX5" fmla="*/ 114306 w 685059"/>
                  <a:gd name="connsiteY5" fmla="*/ 521883 h 644278"/>
                  <a:gd name="connsiteX6" fmla="*/ 0 w 685059"/>
                  <a:gd name="connsiteY6" fmla="*/ 618166 h 644278"/>
                  <a:gd name="connsiteX7" fmla="*/ 50407 w 685059"/>
                  <a:gd name="connsiteY7" fmla="*/ 582730 h 644278"/>
                  <a:gd name="connsiteX8" fmla="*/ 71059 w 685059"/>
                  <a:gd name="connsiteY8" fmla="*/ 578624 h 644278"/>
                  <a:gd name="connsiteX9" fmla="*/ 51072 w 685059"/>
                  <a:gd name="connsiteY9" fmla="*/ 605320 h 644278"/>
                  <a:gd name="connsiteX10" fmla="*/ 54344 w 685059"/>
                  <a:gd name="connsiteY10" fmla="*/ 644278 h 644278"/>
                  <a:gd name="connsiteX11" fmla="*/ 98267 w 685059"/>
                  <a:gd name="connsiteY11" fmla="*/ 579263 h 644278"/>
                  <a:gd name="connsiteX12" fmla="*/ 113465 w 685059"/>
                  <a:gd name="connsiteY12" fmla="*/ 570191 h 644278"/>
                  <a:gd name="connsiteX13" fmla="*/ 114306 w 685059"/>
                  <a:gd name="connsiteY13" fmla="*/ 570024 h 644278"/>
                  <a:gd name="connsiteX14" fmla="*/ 120630 w 685059"/>
                  <a:gd name="connsiteY14" fmla="*/ 571281 h 644278"/>
                  <a:gd name="connsiteX15" fmla="*/ 106153 w 685059"/>
                  <a:gd name="connsiteY15" fmla="*/ 600935 h 644278"/>
                  <a:gd name="connsiteX16" fmla="*/ 117622 w 685059"/>
                  <a:gd name="connsiteY16" fmla="*/ 634455 h 644278"/>
                  <a:gd name="connsiteX17" fmla="*/ 138188 w 685059"/>
                  <a:gd name="connsiteY17" fmla="*/ 583980 h 644278"/>
                  <a:gd name="connsiteX18" fmla="*/ 149795 w 685059"/>
                  <a:gd name="connsiteY18" fmla="*/ 577081 h 644278"/>
                  <a:gd name="connsiteX19" fmla="*/ 178204 w 685059"/>
                  <a:gd name="connsiteY19" fmla="*/ 582729 h 644278"/>
                  <a:gd name="connsiteX20" fmla="*/ 228611 w 685059"/>
                  <a:gd name="connsiteY20" fmla="*/ 618166 h 644278"/>
                  <a:gd name="connsiteX21" fmla="*/ 227790 w 685059"/>
                  <a:gd name="connsiteY21" fmla="*/ 614741 h 644278"/>
                  <a:gd name="connsiteX22" fmla="*/ 232741 w 685059"/>
                  <a:gd name="connsiteY22" fmla="*/ 618798 h 644278"/>
                  <a:gd name="connsiteX23" fmla="*/ 270802 w 685059"/>
                  <a:gd name="connsiteY23" fmla="*/ 309399 h 644278"/>
                  <a:gd name="connsiteX24" fmla="*/ 267811 w 685059"/>
                  <a:gd name="connsiteY24" fmla="*/ 188967 h 644278"/>
                  <a:gd name="connsiteX25" fmla="*/ 260982 w 685059"/>
                  <a:gd name="connsiteY25" fmla="*/ 106626 h 644278"/>
                  <a:gd name="connsiteX26" fmla="*/ 261302 w 685059"/>
                  <a:gd name="connsiteY26" fmla="*/ 107167 h 644278"/>
                  <a:gd name="connsiteX27" fmla="*/ 406803 w 685059"/>
                  <a:gd name="connsiteY27" fmla="*/ 280608 h 644278"/>
                  <a:gd name="connsiteX28" fmla="*/ 680024 w 685059"/>
                  <a:gd name="connsiteY28" fmla="*/ 458437 h 644278"/>
                  <a:gd name="connsiteX29" fmla="*/ 502196 w 685059"/>
                  <a:gd name="connsiteY29" fmla="*/ 185215 h 644278"/>
                  <a:gd name="connsiteX30" fmla="*/ 243168 w 685059"/>
                  <a:gd name="connsiteY30" fmla="*/ 2355 h 644278"/>
                  <a:gd name="connsiteX31" fmla="*/ 237895 w 685059"/>
                  <a:gd name="connsiteY31" fmla="*/ 4224 h 6442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685059" h="644278">
                    <a:moveTo>
                      <a:pt x="232741" y="0"/>
                    </a:moveTo>
                    <a:cubicBezTo>
                      <a:pt x="211720" y="0"/>
                      <a:pt x="194680" y="138523"/>
                      <a:pt x="194680" y="309399"/>
                    </a:cubicBezTo>
                    <a:cubicBezTo>
                      <a:pt x="194680" y="416197"/>
                      <a:pt x="201336" y="510356"/>
                      <a:pt x="211461" y="565958"/>
                    </a:cubicBezTo>
                    <a:lnTo>
                      <a:pt x="212892" y="572272"/>
                    </a:lnTo>
                    <a:lnTo>
                      <a:pt x="195132" y="550083"/>
                    </a:lnTo>
                    <a:cubicBezTo>
                      <a:pt x="174446" y="532660"/>
                      <a:pt x="145870" y="521883"/>
                      <a:pt x="114306" y="521883"/>
                    </a:cubicBezTo>
                    <a:cubicBezTo>
                      <a:pt x="51177" y="521883"/>
                      <a:pt x="1" y="564990"/>
                      <a:pt x="0" y="618166"/>
                    </a:cubicBezTo>
                    <a:cubicBezTo>
                      <a:pt x="13492" y="603012"/>
                      <a:pt x="30825" y="590977"/>
                      <a:pt x="50407" y="582730"/>
                    </a:cubicBezTo>
                    <a:lnTo>
                      <a:pt x="71059" y="578624"/>
                    </a:lnTo>
                    <a:lnTo>
                      <a:pt x="51072" y="605320"/>
                    </a:lnTo>
                    <a:cubicBezTo>
                      <a:pt x="45727" y="620299"/>
                      <a:pt x="46396" y="634469"/>
                      <a:pt x="54344" y="644278"/>
                    </a:cubicBezTo>
                    <a:cubicBezTo>
                      <a:pt x="59051" y="621942"/>
                      <a:pt x="75323" y="597855"/>
                      <a:pt x="98267" y="579263"/>
                    </a:cubicBezTo>
                    <a:lnTo>
                      <a:pt x="113465" y="570191"/>
                    </a:lnTo>
                    <a:lnTo>
                      <a:pt x="114306" y="570024"/>
                    </a:lnTo>
                    <a:lnTo>
                      <a:pt x="120630" y="571281"/>
                    </a:lnTo>
                    <a:lnTo>
                      <a:pt x="106153" y="600935"/>
                    </a:lnTo>
                    <a:cubicBezTo>
                      <a:pt x="105254" y="613093"/>
                      <a:pt x="109006" y="625227"/>
                      <a:pt x="117622" y="634455"/>
                    </a:cubicBezTo>
                    <a:cubicBezTo>
                      <a:pt x="116339" y="615966"/>
                      <a:pt x="123959" y="597265"/>
                      <a:pt x="138188" y="583980"/>
                    </a:cubicBezTo>
                    <a:lnTo>
                      <a:pt x="149795" y="577081"/>
                    </a:lnTo>
                    <a:lnTo>
                      <a:pt x="178204" y="582729"/>
                    </a:lnTo>
                    <a:cubicBezTo>
                      <a:pt x="197786" y="590977"/>
                      <a:pt x="215119" y="603013"/>
                      <a:pt x="228611" y="618166"/>
                    </a:cubicBezTo>
                    <a:lnTo>
                      <a:pt x="227790" y="614741"/>
                    </a:lnTo>
                    <a:lnTo>
                      <a:pt x="232741" y="618798"/>
                    </a:lnTo>
                    <a:cubicBezTo>
                      <a:pt x="253762" y="618798"/>
                      <a:pt x="270802" y="480275"/>
                      <a:pt x="270802" y="309399"/>
                    </a:cubicBezTo>
                    <a:cubicBezTo>
                      <a:pt x="270802" y="266680"/>
                      <a:pt x="269737" y="225983"/>
                      <a:pt x="267811" y="188967"/>
                    </a:cubicBezTo>
                    <a:lnTo>
                      <a:pt x="260982" y="106626"/>
                    </a:lnTo>
                    <a:lnTo>
                      <a:pt x="261302" y="107167"/>
                    </a:lnTo>
                    <a:cubicBezTo>
                      <a:pt x="293483" y="156611"/>
                      <a:pt x="344526" y="218331"/>
                      <a:pt x="406803" y="280608"/>
                    </a:cubicBezTo>
                    <a:cubicBezTo>
                      <a:pt x="531357" y="405162"/>
                      <a:pt x="653683" y="484778"/>
                      <a:pt x="680024" y="458437"/>
                    </a:cubicBezTo>
                    <a:cubicBezTo>
                      <a:pt x="706366" y="432095"/>
                      <a:pt x="626750" y="309769"/>
                      <a:pt x="502196" y="185215"/>
                    </a:cubicBezTo>
                    <a:cubicBezTo>
                      <a:pt x="393211" y="76230"/>
                      <a:pt x="285932" y="1651"/>
                      <a:pt x="243168" y="2355"/>
                    </a:cubicBezTo>
                    <a:lnTo>
                      <a:pt x="237895" y="4224"/>
                    </a:lnTo>
                    <a:close/>
                  </a:path>
                </a:pathLst>
              </a:custGeom>
              <a:solidFill>
                <a:srgbClr val="6633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36" name="フリーフォーム: 図形 35">
                <a:extLst>
                  <a:ext uri="{FF2B5EF4-FFF2-40B4-BE49-F238E27FC236}">
                    <a16:creationId xmlns:a16="http://schemas.microsoft.com/office/drawing/2014/main" id="{A577E9A1-938E-3500-6766-01F4AE6A063F}"/>
                  </a:ext>
                </a:extLst>
              </p:cNvPr>
              <p:cNvSpPr/>
              <p:nvPr/>
            </p:nvSpPr>
            <p:spPr bwMode="auto">
              <a:xfrm flipH="1">
                <a:off x="2450460" y="5566318"/>
                <a:ext cx="466048" cy="438305"/>
              </a:xfrm>
              <a:custGeom>
                <a:avLst/>
                <a:gdLst>
                  <a:gd name="connsiteX0" fmla="*/ 232741 w 685059"/>
                  <a:gd name="connsiteY0" fmla="*/ 0 h 644278"/>
                  <a:gd name="connsiteX1" fmla="*/ 194680 w 685059"/>
                  <a:gd name="connsiteY1" fmla="*/ 309399 h 644278"/>
                  <a:gd name="connsiteX2" fmla="*/ 211461 w 685059"/>
                  <a:gd name="connsiteY2" fmla="*/ 565958 h 644278"/>
                  <a:gd name="connsiteX3" fmla="*/ 212892 w 685059"/>
                  <a:gd name="connsiteY3" fmla="*/ 572272 h 644278"/>
                  <a:gd name="connsiteX4" fmla="*/ 195132 w 685059"/>
                  <a:gd name="connsiteY4" fmla="*/ 550083 h 644278"/>
                  <a:gd name="connsiteX5" fmla="*/ 114306 w 685059"/>
                  <a:gd name="connsiteY5" fmla="*/ 521883 h 644278"/>
                  <a:gd name="connsiteX6" fmla="*/ 0 w 685059"/>
                  <a:gd name="connsiteY6" fmla="*/ 618166 h 644278"/>
                  <a:gd name="connsiteX7" fmla="*/ 50407 w 685059"/>
                  <a:gd name="connsiteY7" fmla="*/ 582730 h 644278"/>
                  <a:gd name="connsiteX8" fmla="*/ 71059 w 685059"/>
                  <a:gd name="connsiteY8" fmla="*/ 578624 h 644278"/>
                  <a:gd name="connsiteX9" fmla="*/ 51072 w 685059"/>
                  <a:gd name="connsiteY9" fmla="*/ 605320 h 644278"/>
                  <a:gd name="connsiteX10" fmla="*/ 54344 w 685059"/>
                  <a:gd name="connsiteY10" fmla="*/ 644278 h 644278"/>
                  <a:gd name="connsiteX11" fmla="*/ 98267 w 685059"/>
                  <a:gd name="connsiteY11" fmla="*/ 579263 h 644278"/>
                  <a:gd name="connsiteX12" fmla="*/ 113465 w 685059"/>
                  <a:gd name="connsiteY12" fmla="*/ 570191 h 644278"/>
                  <a:gd name="connsiteX13" fmla="*/ 114306 w 685059"/>
                  <a:gd name="connsiteY13" fmla="*/ 570024 h 644278"/>
                  <a:gd name="connsiteX14" fmla="*/ 120630 w 685059"/>
                  <a:gd name="connsiteY14" fmla="*/ 571281 h 644278"/>
                  <a:gd name="connsiteX15" fmla="*/ 106153 w 685059"/>
                  <a:gd name="connsiteY15" fmla="*/ 600935 h 644278"/>
                  <a:gd name="connsiteX16" fmla="*/ 117622 w 685059"/>
                  <a:gd name="connsiteY16" fmla="*/ 634455 h 644278"/>
                  <a:gd name="connsiteX17" fmla="*/ 138188 w 685059"/>
                  <a:gd name="connsiteY17" fmla="*/ 583980 h 644278"/>
                  <a:gd name="connsiteX18" fmla="*/ 149795 w 685059"/>
                  <a:gd name="connsiteY18" fmla="*/ 577081 h 644278"/>
                  <a:gd name="connsiteX19" fmla="*/ 178204 w 685059"/>
                  <a:gd name="connsiteY19" fmla="*/ 582729 h 644278"/>
                  <a:gd name="connsiteX20" fmla="*/ 228611 w 685059"/>
                  <a:gd name="connsiteY20" fmla="*/ 618166 h 644278"/>
                  <a:gd name="connsiteX21" fmla="*/ 227790 w 685059"/>
                  <a:gd name="connsiteY21" fmla="*/ 614741 h 644278"/>
                  <a:gd name="connsiteX22" fmla="*/ 232741 w 685059"/>
                  <a:gd name="connsiteY22" fmla="*/ 618798 h 644278"/>
                  <a:gd name="connsiteX23" fmla="*/ 270802 w 685059"/>
                  <a:gd name="connsiteY23" fmla="*/ 309399 h 644278"/>
                  <a:gd name="connsiteX24" fmla="*/ 267811 w 685059"/>
                  <a:gd name="connsiteY24" fmla="*/ 188967 h 644278"/>
                  <a:gd name="connsiteX25" fmla="*/ 260982 w 685059"/>
                  <a:gd name="connsiteY25" fmla="*/ 106626 h 644278"/>
                  <a:gd name="connsiteX26" fmla="*/ 261302 w 685059"/>
                  <a:gd name="connsiteY26" fmla="*/ 107167 h 644278"/>
                  <a:gd name="connsiteX27" fmla="*/ 406803 w 685059"/>
                  <a:gd name="connsiteY27" fmla="*/ 280608 h 644278"/>
                  <a:gd name="connsiteX28" fmla="*/ 680024 w 685059"/>
                  <a:gd name="connsiteY28" fmla="*/ 458437 h 644278"/>
                  <a:gd name="connsiteX29" fmla="*/ 502196 w 685059"/>
                  <a:gd name="connsiteY29" fmla="*/ 185215 h 644278"/>
                  <a:gd name="connsiteX30" fmla="*/ 243168 w 685059"/>
                  <a:gd name="connsiteY30" fmla="*/ 2355 h 644278"/>
                  <a:gd name="connsiteX31" fmla="*/ 237895 w 685059"/>
                  <a:gd name="connsiteY31" fmla="*/ 4224 h 6442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685059" h="644278">
                    <a:moveTo>
                      <a:pt x="232741" y="0"/>
                    </a:moveTo>
                    <a:cubicBezTo>
                      <a:pt x="211720" y="0"/>
                      <a:pt x="194680" y="138523"/>
                      <a:pt x="194680" y="309399"/>
                    </a:cubicBezTo>
                    <a:cubicBezTo>
                      <a:pt x="194680" y="416197"/>
                      <a:pt x="201336" y="510356"/>
                      <a:pt x="211461" y="565958"/>
                    </a:cubicBezTo>
                    <a:lnTo>
                      <a:pt x="212892" y="572272"/>
                    </a:lnTo>
                    <a:lnTo>
                      <a:pt x="195132" y="550083"/>
                    </a:lnTo>
                    <a:cubicBezTo>
                      <a:pt x="174446" y="532660"/>
                      <a:pt x="145870" y="521883"/>
                      <a:pt x="114306" y="521883"/>
                    </a:cubicBezTo>
                    <a:cubicBezTo>
                      <a:pt x="51177" y="521883"/>
                      <a:pt x="1" y="564990"/>
                      <a:pt x="0" y="618166"/>
                    </a:cubicBezTo>
                    <a:cubicBezTo>
                      <a:pt x="13492" y="603012"/>
                      <a:pt x="30825" y="590977"/>
                      <a:pt x="50407" y="582730"/>
                    </a:cubicBezTo>
                    <a:lnTo>
                      <a:pt x="71059" y="578624"/>
                    </a:lnTo>
                    <a:lnTo>
                      <a:pt x="51072" y="605320"/>
                    </a:lnTo>
                    <a:cubicBezTo>
                      <a:pt x="45727" y="620299"/>
                      <a:pt x="46396" y="634469"/>
                      <a:pt x="54344" y="644278"/>
                    </a:cubicBezTo>
                    <a:cubicBezTo>
                      <a:pt x="59051" y="621942"/>
                      <a:pt x="75323" y="597855"/>
                      <a:pt x="98267" y="579263"/>
                    </a:cubicBezTo>
                    <a:lnTo>
                      <a:pt x="113465" y="570191"/>
                    </a:lnTo>
                    <a:lnTo>
                      <a:pt x="114306" y="570024"/>
                    </a:lnTo>
                    <a:lnTo>
                      <a:pt x="120630" y="571281"/>
                    </a:lnTo>
                    <a:lnTo>
                      <a:pt x="106153" y="600935"/>
                    </a:lnTo>
                    <a:cubicBezTo>
                      <a:pt x="105254" y="613093"/>
                      <a:pt x="109006" y="625227"/>
                      <a:pt x="117622" y="634455"/>
                    </a:cubicBezTo>
                    <a:cubicBezTo>
                      <a:pt x="116339" y="615966"/>
                      <a:pt x="123959" y="597265"/>
                      <a:pt x="138188" y="583980"/>
                    </a:cubicBezTo>
                    <a:lnTo>
                      <a:pt x="149795" y="577081"/>
                    </a:lnTo>
                    <a:lnTo>
                      <a:pt x="178204" y="582729"/>
                    </a:lnTo>
                    <a:cubicBezTo>
                      <a:pt x="197786" y="590977"/>
                      <a:pt x="215119" y="603013"/>
                      <a:pt x="228611" y="618166"/>
                    </a:cubicBezTo>
                    <a:lnTo>
                      <a:pt x="227790" y="614741"/>
                    </a:lnTo>
                    <a:lnTo>
                      <a:pt x="232741" y="618798"/>
                    </a:lnTo>
                    <a:cubicBezTo>
                      <a:pt x="253762" y="618798"/>
                      <a:pt x="270802" y="480275"/>
                      <a:pt x="270802" y="309399"/>
                    </a:cubicBezTo>
                    <a:cubicBezTo>
                      <a:pt x="270802" y="266680"/>
                      <a:pt x="269737" y="225983"/>
                      <a:pt x="267811" y="188967"/>
                    </a:cubicBezTo>
                    <a:lnTo>
                      <a:pt x="260982" y="106626"/>
                    </a:lnTo>
                    <a:lnTo>
                      <a:pt x="261302" y="107167"/>
                    </a:lnTo>
                    <a:cubicBezTo>
                      <a:pt x="293483" y="156611"/>
                      <a:pt x="344526" y="218331"/>
                      <a:pt x="406803" y="280608"/>
                    </a:cubicBezTo>
                    <a:cubicBezTo>
                      <a:pt x="531357" y="405162"/>
                      <a:pt x="653683" y="484778"/>
                      <a:pt x="680024" y="458437"/>
                    </a:cubicBezTo>
                    <a:cubicBezTo>
                      <a:pt x="706366" y="432095"/>
                      <a:pt x="626750" y="309769"/>
                      <a:pt x="502196" y="185215"/>
                    </a:cubicBezTo>
                    <a:cubicBezTo>
                      <a:pt x="393211" y="76230"/>
                      <a:pt x="285932" y="1651"/>
                      <a:pt x="243168" y="2355"/>
                    </a:cubicBezTo>
                    <a:lnTo>
                      <a:pt x="237895" y="4224"/>
                    </a:lnTo>
                    <a:close/>
                  </a:path>
                </a:pathLst>
              </a:custGeom>
              <a:solidFill>
                <a:srgbClr val="6633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37" name="フリーフォーム: 図形 36">
                <a:extLst>
                  <a:ext uri="{FF2B5EF4-FFF2-40B4-BE49-F238E27FC236}">
                    <a16:creationId xmlns:a16="http://schemas.microsoft.com/office/drawing/2014/main" id="{E68AE233-0AF0-0CAC-EDD9-9AAE3E7BB232}"/>
                  </a:ext>
                </a:extLst>
              </p:cNvPr>
              <p:cNvSpPr/>
              <p:nvPr/>
            </p:nvSpPr>
            <p:spPr bwMode="auto">
              <a:xfrm flipH="1">
                <a:off x="2288044" y="5647528"/>
                <a:ext cx="466048" cy="438305"/>
              </a:xfrm>
              <a:custGeom>
                <a:avLst/>
                <a:gdLst>
                  <a:gd name="connsiteX0" fmla="*/ 232741 w 685059"/>
                  <a:gd name="connsiteY0" fmla="*/ 0 h 644278"/>
                  <a:gd name="connsiteX1" fmla="*/ 194680 w 685059"/>
                  <a:gd name="connsiteY1" fmla="*/ 309399 h 644278"/>
                  <a:gd name="connsiteX2" fmla="*/ 211461 w 685059"/>
                  <a:gd name="connsiteY2" fmla="*/ 565958 h 644278"/>
                  <a:gd name="connsiteX3" fmla="*/ 212892 w 685059"/>
                  <a:gd name="connsiteY3" fmla="*/ 572272 h 644278"/>
                  <a:gd name="connsiteX4" fmla="*/ 195132 w 685059"/>
                  <a:gd name="connsiteY4" fmla="*/ 550083 h 644278"/>
                  <a:gd name="connsiteX5" fmla="*/ 114306 w 685059"/>
                  <a:gd name="connsiteY5" fmla="*/ 521883 h 644278"/>
                  <a:gd name="connsiteX6" fmla="*/ 0 w 685059"/>
                  <a:gd name="connsiteY6" fmla="*/ 618166 h 644278"/>
                  <a:gd name="connsiteX7" fmla="*/ 50407 w 685059"/>
                  <a:gd name="connsiteY7" fmla="*/ 582730 h 644278"/>
                  <a:gd name="connsiteX8" fmla="*/ 71059 w 685059"/>
                  <a:gd name="connsiteY8" fmla="*/ 578624 h 644278"/>
                  <a:gd name="connsiteX9" fmla="*/ 51072 w 685059"/>
                  <a:gd name="connsiteY9" fmla="*/ 605320 h 644278"/>
                  <a:gd name="connsiteX10" fmla="*/ 54344 w 685059"/>
                  <a:gd name="connsiteY10" fmla="*/ 644278 h 644278"/>
                  <a:gd name="connsiteX11" fmla="*/ 98267 w 685059"/>
                  <a:gd name="connsiteY11" fmla="*/ 579263 h 644278"/>
                  <a:gd name="connsiteX12" fmla="*/ 113465 w 685059"/>
                  <a:gd name="connsiteY12" fmla="*/ 570191 h 644278"/>
                  <a:gd name="connsiteX13" fmla="*/ 114306 w 685059"/>
                  <a:gd name="connsiteY13" fmla="*/ 570024 h 644278"/>
                  <a:gd name="connsiteX14" fmla="*/ 120630 w 685059"/>
                  <a:gd name="connsiteY14" fmla="*/ 571281 h 644278"/>
                  <a:gd name="connsiteX15" fmla="*/ 106153 w 685059"/>
                  <a:gd name="connsiteY15" fmla="*/ 600935 h 644278"/>
                  <a:gd name="connsiteX16" fmla="*/ 117622 w 685059"/>
                  <a:gd name="connsiteY16" fmla="*/ 634455 h 644278"/>
                  <a:gd name="connsiteX17" fmla="*/ 138188 w 685059"/>
                  <a:gd name="connsiteY17" fmla="*/ 583980 h 644278"/>
                  <a:gd name="connsiteX18" fmla="*/ 149795 w 685059"/>
                  <a:gd name="connsiteY18" fmla="*/ 577081 h 644278"/>
                  <a:gd name="connsiteX19" fmla="*/ 178204 w 685059"/>
                  <a:gd name="connsiteY19" fmla="*/ 582729 h 644278"/>
                  <a:gd name="connsiteX20" fmla="*/ 228611 w 685059"/>
                  <a:gd name="connsiteY20" fmla="*/ 618166 h 644278"/>
                  <a:gd name="connsiteX21" fmla="*/ 227790 w 685059"/>
                  <a:gd name="connsiteY21" fmla="*/ 614741 h 644278"/>
                  <a:gd name="connsiteX22" fmla="*/ 232741 w 685059"/>
                  <a:gd name="connsiteY22" fmla="*/ 618798 h 644278"/>
                  <a:gd name="connsiteX23" fmla="*/ 270802 w 685059"/>
                  <a:gd name="connsiteY23" fmla="*/ 309399 h 644278"/>
                  <a:gd name="connsiteX24" fmla="*/ 267811 w 685059"/>
                  <a:gd name="connsiteY24" fmla="*/ 188967 h 644278"/>
                  <a:gd name="connsiteX25" fmla="*/ 260982 w 685059"/>
                  <a:gd name="connsiteY25" fmla="*/ 106626 h 644278"/>
                  <a:gd name="connsiteX26" fmla="*/ 261302 w 685059"/>
                  <a:gd name="connsiteY26" fmla="*/ 107167 h 644278"/>
                  <a:gd name="connsiteX27" fmla="*/ 406803 w 685059"/>
                  <a:gd name="connsiteY27" fmla="*/ 280608 h 644278"/>
                  <a:gd name="connsiteX28" fmla="*/ 680024 w 685059"/>
                  <a:gd name="connsiteY28" fmla="*/ 458437 h 644278"/>
                  <a:gd name="connsiteX29" fmla="*/ 502196 w 685059"/>
                  <a:gd name="connsiteY29" fmla="*/ 185215 h 644278"/>
                  <a:gd name="connsiteX30" fmla="*/ 243168 w 685059"/>
                  <a:gd name="connsiteY30" fmla="*/ 2355 h 644278"/>
                  <a:gd name="connsiteX31" fmla="*/ 237895 w 685059"/>
                  <a:gd name="connsiteY31" fmla="*/ 4224 h 6442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685059" h="644278">
                    <a:moveTo>
                      <a:pt x="232741" y="0"/>
                    </a:moveTo>
                    <a:cubicBezTo>
                      <a:pt x="211720" y="0"/>
                      <a:pt x="194680" y="138523"/>
                      <a:pt x="194680" y="309399"/>
                    </a:cubicBezTo>
                    <a:cubicBezTo>
                      <a:pt x="194680" y="416197"/>
                      <a:pt x="201336" y="510356"/>
                      <a:pt x="211461" y="565958"/>
                    </a:cubicBezTo>
                    <a:lnTo>
                      <a:pt x="212892" y="572272"/>
                    </a:lnTo>
                    <a:lnTo>
                      <a:pt x="195132" y="550083"/>
                    </a:lnTo>
                    <a:cubicBezTo>
                      <a:pt x="174446" y="532660"/>
                      <a:pt x="145870" y="521883"/>
                      <a:pt x="114306" y="521883"/>
                    </a:cubicBezTo>
                    <a:cubicBezTo>
                      <a:pt x="51177" y="521883"/>
                      <a:pt x="1" y="564990"/>
                      <a:pt x="0" y="618166"/>
                    </a:cubicBezTo>
                    <a:cubicBezTo>
                      <a:pt x="13492" y="603012"/>
                      <a:pt x="30825" y="590977"/>
                      <a:pt x="50407" y="582730"/>
                    </a:cubicBezTo>
                    <a:lnTo>
                      <a:pt x="71059" y="578624"/>
                    </a:lnTo>
                    <a:lnTo>
                      <a:pt x="51072" y="605320"/>
                    </a:lnTo>
                    <a:cubicBezTo>
                      <a:pt x="45727" y="620299"/>
                      <a:pt x="46396" y="634469"/>
                      <a:pt x="54344" y="644278"/>
                    </a:cubicBezTo>
                    <a:cubicBezTo>
                      <a:pt x="59051" y="621942"/>
                      <a:pt x="75323" y="597855"/>
                      <a:pt x="98267" y="579263"/>
                    </a:cubicBezTo>
                    <a:lnTo>
                      <a:pt x="113465" y="570191"/>
                    </a:lnTo>
                    <a:lnTo>
                      <a:pt x="114306" y="570024"/>
                    </a:lnTo>
                    <a:lnTo>
                      <a:pt x="120630" y="571281"/>
                    </a:lnTo>
                    <a:lnTo>
                      <a:pt x="106153" y="600935"/>
                    </a:lnTo>
                    <a:cubicBezTo>
                      <a:pt x="105254" y="613093"/>
                      <a:pt x="109006" y="625227"/>
                      <a:pt x="117622" y="634455"/>
                    </a:cubicBezTo>
                    <a:cubicBezTo>
                      <a:pt x="116339" y="615966"/>
                      <a:pt x="123959" y="597265"/>
                      <a:pt x="138188" y="583980"/>
                    </a:cubicBezTo>
                    <a:lnTo>
                      <a:pt x="149795" y="577081"/>
                    </a:lnTo>
                    <a:lnTo>
                      <a:pt x="178204" y="582729"/>
                    </a:lnTo>
                    <a:cubicBezTo>
                      <a:pt x="197786" y="590977"/>
                      <a:pt x="215119" y="603013"/>
                      <a:pt x="228611" y="618166"/>
                    </a:cubicBezTo>
                    <a:lnTo>
                      <a:pt x="227790" y="614741"/>
                    </a:lnTo>
                    <a:lnTo>
                      <a:pt x="232741" y="618798"/>
                    </a:lnTo>
                    <a:cubicBezTo>
                      <a:pt x="253762" y="618798"/>
                      <a:pt x="270802" y="480275"/>
                      <a:pt x="270802" y="309399"/>
                    </a:cubicBezTo>
                    <a:cubicBezTo>
                      <a:pt x="270802" y="266680"/>
                      <a:pt x="269737" y="225983"/>
                      <a:pt x="267811" y="188967"/>
                    </a:cubicBezTo>
                    <a:lnTo>
                      <a:pt x="260982" y="106626"/>
                    </a:lnTo>
                    <a:lnTo>
                      <a:pt x="261302" y="107167"/>
                    </a:lnTo>
                    <a:cubicBezTo>
                      <a:pt x="293483" y="156611"/>
                      <a:pt x="344526" y="218331"/>
                      <a:pt x="406803" y="280608"/>
                    </a:cubicBezTo>
                    <a:cubicBezTo>
                      <a:pt x="531357" y="405162"/>
                      <a:pt x="653683" y="484778"/>
                      <a:pt x="680024" y="458437"/>
                    </a:cubicBezTo>
                    <a:cubicBezTo>
                      <a:pt x="706366" y="432095"/>
                      <a:pt x="626750" y="309769"/>
                      <a:pt x="502196" y="185215"/>
                    </a:cubicBezTo>
                    <a:cubicBezTo>
                      <a:pt x="393211" y="76230"/>
                      <a:pt x="285932" y="1651"/>
                      <a:pt x="243168" y="2355"/>
                    </a:cubicBezTo>
                    <a:lnTo>
                      <a:pt x="237895" y="4224"/>
                    </a:lnTo>
                    <a:close/>
                  </a:path>
                </a:pathLst>
              </a:custGeom>
              <a:solidFill>
                <a:srgbClr val="6633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sp>
          <p:nvSpPr>
            <p:cNvPr id="25" name="フリーフォーム: 図形 24">
              <a:extLst>
                <a:ext uri="{FF2B5EF4-FFF2-40B4-BE49-F238E27FC236}">
                  <a16:creationId xmlns:a16="http://schemas.microsoft.com/office/drawing/2014/main" id="{85D7D74A-C3BF-B8DF-FF17-ABCA4F4F640A}"/>
                </a:ext>
              </a:extLst>
            </p:cNvPr>
            <p:cNvSpPr/>
            <p:nvPr/>
          </p:nvSpPr>
          <p:spPr bwMode="auto">
            <a:xfrm>
              <a:off x="1476944" y="5074419"/>
              <a:ext cx="446323" cy="186216"/>
            </a:xfrm>
            <a:custGeom>
              <a:avLst/>
              <a:gdLst>
                <a:gd name="connsiteX0" fmla="*/ 27874 w 357721"/>
                <a:gd name="connsiteY0" fmla="*/ 88773 h 211324"/>
                <a:gd name="connsiteX1" fmla="*/ 149383 w 357721"/>
                <a:gd name="connsiteY1" fmla="*/ 123077 h 211324"/>
                <a:gd name="connsiteX2" fmla="*/ 194893 w 357721"/>
                <a:gd name="connsiteY2" fmla="*/ 211324 h 211324"/>
                <a:gd name="connsiteX3" fmla="*/ 123415 w 357721"/>
                <a:gd name="connsiteY3" fmla="*/ 138418 h 211324"/>
                <a:gd name="connsiteX4" fmla="*/ 0 w 357721"/>
                <a:gd name="connsiteY4" fmla="*/ 96191 h 211324"/>
                <a:gd name="connsiteX5" fmla="*/ 27874 w 357721"/>
                <a:gd name="connsiteY5" fmla="*/ 88773 h 211324"/>
                <a:gd name="connsiteX6" fmla="*/ 66344 w 357721"/>
                <a:gd name="connsiteY6" fmla="*/ 43976 h 211324"/>
                <a:gd name="connsiteX7" fmla="*/ 213133 w 357721"/>
                <a:gd name="connsiteY7" fmla="*/ 85416 h 211324"/>
                <a:gd name="connsiteX8" fmla="*/ 268111 w 357721"/>
                <a:gd name="connsiteY8" fmla="*/ 192024 h 211324"/>
                <a:gd name="connsiteX9" fmla="*/ 181762 w 357721"/>
                <a:gd name="connsiteY9" fmla="*/ 103949 h 211324"/>
                <a:gd name="connsiteX10" fmla="*/ 32671 w 357721"/>
                <a:gd name="connsiteY10" fmla="*/ 52938 h 211324"/>
                <a:gd name="connsiteX11" fmla="*/ 66344 w 357721"/>
                <a:gd name="connsiteY11" fmla="*/ 43976 h 211324"/>
                <a:gd name="connsiteX12" fmla="*/ 107093 w 357721"/>
                <a:gd name="connsiteY12" fmla="*/ 363 h 211324"/>
                <a:gd name="connsiteX13" fmla="*/ 276264 w 357721"/>
                <a:gd name="connsiteY13" fmla="*/ 48122 h 211324"/>
                <a:gd name="connsiteX14" fmla="*/ 339625 w 357721"/>
                <a:gd name="connsiteY14" fmla="*/ 170985 h 211324"/>
                <a:gd name="connsiteX15" fmla="*/ 240110 w 357721"/>
                <a:gd name="connsiteY15" fmla="*/ 69480 h 211324"/>
                <a:gd name="connsiteX16" fmla="*/ 68286 w 357721"/>
                <a:gd name="connsiteY16" fmla="*/ 10691 h 211324"/>
                <a:gd name="connsiteX17" fmla="*/ 107093 w 357721"/>
                <a:gd name="connsiteY17" fmla="*/ 363 h 2113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57721" h="211324">
                  <a:moveTo>
                    <a:pt x="27874" y="88773"/>
                  </a:moveTo>
                  <a:cubicBezTo>
                    <a:pt x="61308" y="86500"/>
                    <a:pt x="109019" y="99232"/>
                    <a:pt x="149383" y="123077"/>
                  </a:cubicBezTo>
                  <a:cubicBezTo>
                    <a:pt x="203201" y="154869"/>
                    <a:pt x="223576" y="194380"/>
                    <a:pt x="194893" y="211324"/>
                  </a:cubicBezTo>
                  <a:cubicBezTo>
                    <a:pt x="188236" y="188078"/>
                    <a:pt x="161755" y="161067"/>
                    <a:pt x="123415" y="138418"/>
                  </a:cubicBezTo>
                  <a:cubicBezTo>
                    <a:pt x="85075" y="115768"/>
                    <a:pt x="39351" y="100124"/>
                    <a:pt x="0" y="96191"/>
                  </a:cubicBezTo>
                  <a:cubicBezTo>
                    <a:pt x="7171" y="91955"/>
                    <a:pt x="16729" y="89531"/>
                    <a:pt x="27874" y="88773"/>
                  </a:cubicBezTo>
                  <a:close/>
                  <a:moveTo>
                    <a:pt x="66344" y="43976"/>
                  </a:moveTo>
                  <a:cubicBezTo>
                    <a:pt x="106734" y="41230"/>
                    <a:pt x="164372" y="56611"/>
                    <a:pt x="213133" y="85416"/>
                  </a:cubicBezTo>
                  <a:cubicBezTo>
                    <a:pt x="278148" y="123824"/>
                    <a:pt x="302763" y="171554"/>
                    <a:pt x="268111" y="192024"/>
                  </a:cubicBezTo>
                  <a:cubicBezTo>
                    <a:pt x="260070" y="163941"/>
                    <a:pt x="228079" y="131310"/>
                    <a:pt x="181762" y="103949"/>
                  </a:cubicBezTo>
                  <a:cubicBezTo>
                    <a:pt x="135446" y="76587"/>
                    <a:pt x="80209" y="57688"/>
                    <a:pt x="32671" y="52938"/>
                  </a:cubicBezTo>
                  <a:cubicBezTo>
                    <a:pt x="41334" y="47820"/>
                    <a:pt x="52881" y="44891"/>
                    <a:pt x="66344" y="43976"/>
                  </a:cubicBezTo>
                  <a:close/>
                  <a:moveTo>
                    <a:pt x="107093" y="363"/>
                  </a:moveTo>
                  <a:cubicBezTo>
                    <a:pt x="153641" y="-2802"/>
                    <a:pt x="220068" y="14924"/>
                    <a:pt x="276264" y="48122"/>
                  </a:cubicBezTo>
                  <a:cubicBezTo>
                    <a:pt x="351192" y="92386"/>
                    <a:pt x="379560" y="147393"/>
                    <a:pt x="339625" y="170985"/>
                  </a:cubicBezTo>
                  <a:cubicBezTo>
                    <a:pt x="330358" y="138620"/>
                    <a:pt x="293488" y="101013"/>
                    <a:pt x="240110" y="69480"/>
                  </a:cubicBezTo>
                  <a:cubicBezTo>
                    <a:pt x="186731" y="37947"/>
                    <a:pt x="123072" y="16166"/>
                    <a:pt x="68286" y="10691"/>
                  </a:cubicBezTo>
                  <a:cubicBezTo>
                    <a:pt x="78269" y="4794"/>
                    <a:pt x="91577" y="1418"/>
                    <a:pt x="107093" y="363"/>
                  </a:cubicBez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41" name="グループ化 40">
            <a:extLst>
              <a:ext uri="{FF2B5EF4-FFF2-40B4-BE49-F238E27FC236}">
                <a16:creationId xmlns:a16="http://schemas.microsoft.com/office/drawing/2014/main" id="{FDC54B66-F8EB-D44A-8170-C21788EEA4D0}"/>
              </a:ext>
            </a:extLst>
          </p:cNvPr>
          <p:cNvGrpSpPr/>
          <p:nvPr/>
        </p:nvGrpSpPr>
        <p:grpSpPr>
          <a:xfrm>
            <a:off x="7521945" y="2338903"/>
            <a:ext cx="1614279" cy="892785"/>
            <a:chOff x="1400232" y="5639598"/>
            <a:chExt cx="1661785" cy="919058"/>
          </a:xfrm>
        </p:grpSpPr>
        <p:sp>
          <p:nvSpPr>
            <p:cNvPr id="42" name="フリーフォーム: 図形 41">
              <a:extLst>
                <a:ext uri="{FF2B5EF4-FFF2-40B4-BE49-F238E27FC236}">
                  <a16:creationId xmlns:a16="http://schemas.microsoft.com/office/drawing/2014/main" id="{5BDCCB46-2617-BAEC-2B21-A1478E1A0E21}"/>
                </a:ext>
              </a:extLst>
            </p:cNvPr>
            <p:cNvSpPr/>
            <p:nvPr/>
          </p:nvSpPr>
          <p:spPr bwMode="auto">
            <a:xfrm rot="5830874" flipH="1">
              <a:off x="2675666" y="5520443"/>
              <a:ext cx="202661" cy="570040"/>
            </a:xfrm>
            <a:custGeom>
              <a:avLst/>
              <a:gdLst>
                <a:gd name="connsiteX0" fmla="*/ 326001 w 358016"/>
                <a:gd name="connsiteY0" fmla="*/ 585753 h 585753"/>
                <a:gd name="connsiteX1" fmla="*/ 335767 w 358016"/>
                <a:gd name="connsiteY1" fmla="*/ 512921 h 585753"/>
                <a:gd name="connsiteX2" fmla="*/ 339203 w 358016"/>
                <a:gd name="connsiteY2" fmla="*/ 433985 h 585753"/>
                <a:gd name="connsiteX3" fmla="*/ 170024 w 358016"/>
                <a:gd name="connsiteY3" fmla="*/ 42313 h 585753"/>
                <a:gd name="connsiteX4" fmla="*/ 50396 w 358016"/>
                <a:gd name="connsiteY4" fmla="*/ 157031 h 585753"/>
                <a:gd name="connsiteX5" fmla="*/ 20464 w 358016"/>
                <a:gd name="connsiteY5" fmla="*/ 259811 h 585753"/>
                <a:gd name="connsiteX6" fmla="*/ 0 w 358016"/>
                <a:gd name="connsiteY6" fmla="*/ 259811 h 585753"/>
                <a:gd name="connsiteX7" fmla="*/ 4713 w 358016"/>
                <a:gd name="connsiteY7" fmla="*/ 228867 h 585753"/>
                <a:gd name="connsiteX8" fmla="*/ 174140 w 358016"/>
                <a:gd name="connsiteY8" fmla="*/ 0 h 585753"/>
                <a:gd name="connsiteX9" fmla="*/ 358016 w 358016"/>
                <a:gd name="connsiteY9" fmla="*/ 374727 h 585753"/>
                <a:gd name="connsiteX10" fmla="*/ 326613 w 358016"/>
                <a:gd name="connsiteY10" fmla="*/ 584241 h 5857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8016" h="585753">
                  <a:moveTo>
                    <a:pt x="326001" y="585753"/>
                  </a:moveTo>
                  <a:lnTo>
                    <a:pt x="335767" y="512921"/>
                  </a:lnTo>
                  <a:cubicBezTo>
                    <a:pt x="338020" y="487424"/>
                    <a:pt x="339203" y="461024"/>
                    <a:pt x="339203" y="433985"/>
                  </a:cubicBezTo>
                  <a:cubicBezTo>
                    <a:pt x="339203" y="217671"/>
                    <a:pt x="263459" y="42313"/>
                    <a:pt x="170024" y="42313"/>
                  </a:cubicBezTo>
                  <a:cubicBezTo>
                    <a:pt x="123306" y="42313"/>
                    <a:pt x="81012" y="86152"/>
                    <a:pt x="50396" y="157031"/>
                  </a:cubicBezTo>
                  <a:lnTo>
                    <a:pt x="20464" y="259811"/>
                  </a:lnTo>
                  <a:lnTo>
                    <a:pt x="0" y="259811"/>
                  </a:lnTo>
                  <a:lnTo>
                    <a:pt x="4713" y="228867"/>
                  </a:lnTo>
                  <a:cubicBezTo>
                    <a:pt x="32627" y="94371"/>
                    <a:pt x="97975" y="0"/>
                    <a:pt x="174140" y="0"/>
                  </a:cubicBezTo>
                  <a:cubicBezTo>
                    <a:pt x="275692" y="0"/>
                    <a:pt x="358016" y="167771"/>
                    <a:pt x="358016" y="374727"/>
                  </a:cubicBezTo>
                  <a:cubicBezTo>
                    <a:pt x="358016" y="452336"/>
                    <a:pt x="346439" y="524434"/>
                    <a:pt x="326613" y="584241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3" name="フリーフォーム: 図形 42">
              <a:extLst>
                <a:ext uri="{FF2B5EF4-FFF2-40B4-BE49-F238E27FC236}">
                  <a16:creationId xmlns:a16="http://schemas.microsoft.com/office/drawing/2014/main" id="{A84EA1F0-3A69-2A9F-96CC-E46A27EC8919}"/>
                </a:ext>
              </a:extLst>
            </p:cNvPr>
            <p:cNvSpPr/>
            <p:nvPr/>
          </p:nvSpPr>
          <p:spPr bwMode="auto">
            <a:xfrm rot="5830874" flipH="1">
              <a:off x="2466396" y="5455909"/>
              <a:ext cx="202661" cy="570040"/>
            </a:xfrm>
            <a:custGeom>
              <a:avLst/>
              <a:gdLst>
                <a:gd name="connsiteX0" fmla="*/ 326001 w 358016"/>
                <a:gd name="connsiteY0" fmla="*/ 585753 h 585753"/>
                <a:gd name="connsiteX1" fmla="*/ 335767 w 358016"/>
                <a:gd name="connsiteY1" fmla="*/ 512921 h 585753"/>
                <a:gd name="connsiteX2" fmla="*/ 339203 w 358016"/>
                <a:gd name="connsiteY2" fmla="*/ 433985 h 585753"/>
                <a:gd name="connsiteX3" fmla="*/ 170024 w 358016"/>
                <a:gd name="connsiteY3" fmla="*/ 42313 h 585753"/>
                <a:gd name="connsiteX4" fmla="*/ 50396 w 358016"/>
                <a:gd name="connsiteY4" fmla="*/ 157031 h 585753"/>
                <a:gd name="connsiteX5" fmla="*/ 20464 w 358016"/>
                <a:gd name="connsiteY5" fmla="*/ 259811 h 585753"/>
                <a:gd name="connsiteX6" fmla="*/ 0 w 358016"/>
                <a:gd name="connsiteY6" fmla="*/ 259811 h 585753"/>
                <a:gd name="connsiteX7" fmla="*/ 4713 w 358016"/>
                <a:gd name="connsiteY7" fmla="*/ 228867 h 585753"/>
                <a:gd name="connsiteX8" fmla="*/ 174140 w 358016"/>
                <a:gd name="connsiteY8" fmla="*/ 0 h 585753"/>
                <a:gd name="connsiteX9" fmla="*/ 358016 w 358016"/>
                <a:gd name="connsiteY9" fmla="*/ 374727 h 585753"/>
                <a:gd name="connsiteX10" fmla="*/ 326613 w 358016"/>
                <a:gd name="connsiteY10" fmla="*/ 584241 h 5857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8016" h="585753">
                  <a:moveTo>
                    <a:pt x="326001" y="585753"/>
                  </a:moveTo>
                  <a:lnTo>
                    <a:pt x="335767" y="512921"/>
                  </a:lnTo>
                  <a:cubicBezTo>
                    <a:pt x="338020" y="487424"/>
                    <a:pt x="339203" y="461024"/>
                    <a:pt x="339203" y="433985"/>
                  </a:cubicBezTo>
                  <a:cubicBezTo>
                    <a:pt x="339203" y="217671"/>
                    <a:pt x="263459" y="42313"/>
                    <a:pt x="170024" y="42313"/>
                  </a:cubicBezTo>
                  <a:cubicBezTo>
                    <a:pt x="123306" y="42313"/>
                    <a:pt x="81012" y="86152"/>
                    <a:pt x="50396" y="157031"/>
                  </a:cubicBezTo>
                  <a:lnTo>
                    <a:pt x="20464" y="259811"/>
                  </a:lnTo>
                  <a:lnTo>
                    <a:pt x="0" y="259811"/>
                  </a:lnTo>
                  <a:lnTo>
                    <a:pt x="4713" y="228867"/>
                  </a:lnTo>
                  <a:cubicBezTo>
                    <a:pt x="32627" y="94371"/>
                    <a:pt x="97975" y="0"/>
                    <a:pt x="174140" y="0"/>
                  </a:cubicBezTo>
                  <a:cubicBezTo>
                    <a:pt x="275692" y="0"/>
                    <a:pt x="358016" y="167771"/>
                    <a:pt x="358016" y="374727"/>
                  </a:cubicBezTo>
                  <a:cubicBezTo>
                    <a:pt x="358016" y="452336"/>
                    <a:pt x="346439" y="524434"/>
                    <a:pt x="326613" y="584241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4" name="フリーフォーム: 図形 43">
              <a:extLst>
                <a:ext uri="{FF2B5EF4-FFF2-40B4-BE49-F238E27FC236}">
                  <a16:creationId xmlns:a16="http://schemas.microsoft.com/office/drawing/2014/main" id="{C3A80511-2765-D1F7-C167-FE8727AB8218}"/>
                </a:ext>
              </a:extLst>
            </p:cNvPr>
            <p:cNvSpPr/>
            <p:nvPr/>
          </p:nvSpPr>
          <p:spPr bwMode="auto">
            <a:xfrm rot="1303075">
              <a:off x="1928046" y="5659912"/>
              <a:ext cx="466048" cy="438305"/>
            </a:xfrm>
            <a:custGeom>
              <a:avLst/>
              <a:gdLst>
                <a:gd name="connsiteX0" fmla="*/ 232741 w 685059"/>
                <a:gd name="connsiteY0" fmla="*/ 0 h 644278"/>
                <a:gd name="connsiteX1" fmla="*/ 194680 w 685059"/>
                <a:gd name="connsiteY1" fmla="*/ 309399 h 644278"/>
                <a:gd name="connsiteX2" fmla="*/ 211461 w 685059"/>
                <a:gd name="connsiteY2" fmla="*/ 565958 h 644278"/>
                <a:gd name="connsiteX3" fmla="*/ 212892 w 685059"/>
                <a:gd name="connsiteY3" fmla="*/ 572272 h 644278"/>
                <a:gd name="connsiteX4" fmla="*/ 195132 w 685059"/>
                <a:gd name="connsiteY4" fmla="*/ 550083 h 644278"/>
                <a:gd name="connsiteX5" fmla="*/ 114306 w 685059"/>
                <a:gd name="connsiteY5" fmla="*/ 521883 h 644278"/>
                <a:gd name="connsiteX6" fmla="*/ 0 w 685059"/>
                <a:gd name="connsiteY6" fmla="*/ 618166 h 644278"/>
                <a:gd name="connsiteX7" fmla="*/ 50407 w 685059"/>
                <a:gd name="connsiteY7" fmla="*/ 582730 h 644278"/>
                <a:gd name="connsiteX8" fmla="*/ 71059 w 685059"/>
                <a:gd name="connsiteY8" fmla="*/ 578624 h 644278"/>
                <a:gd name="connsiteX9" fmla="*/ 51072 w 685059"/>
                <a:gd name="connsiteY9" fmla="*/ 605320 h 644278"/>
                <a:gd name="connsiteX10" fmla="*/ 54344 w 685059"/>
                <a:gd name="connsiteY10" fmla="*/ 644278 h 644278"/>
                <a:gd name="connsiteX11" fmla="*/ 98267 w 685059"/>
                <a:gd name="connsiteY11" fmla="*/ 579263 h 644278"/>
                <a:gd name="connsiteX12" fmla="*/ 113465 w 685059"/>
                <a:gd name="connsiteY12" fmla="*/ 570191 h 644278"/>
                <a:gd name="connsiteX13" fmla="*/ 114306 w 685059"/>
                <a:gd name="connsiteY13" fmla="*/ 570024 h 644278"/>
                <a:gd name="connsiteX14" fmla="*/ 120630 w 685059"/>
                <a:gd name="connsiteY14" fmla="*/ 571281 h 644278"/>
                <a:gd name="connsiteX15" fmla="*/ 106153 w 685059"/>
                <a:gd name="connsiteY15" fmla="*/ 600935 h 644278"/>
                <a:gd name="connsiteX16" fmla="*/ 117622 w 685059"/>
                <a:gd name="connsiteY16" fmla="*/ 634455 h 644278"/>
                <a:gd name="connsiteX17" fmla="*/ 138188 w 685059"/>
                <a:gd name="connsiteY17" fmla="*/ 583980 h 644278"/>
                <a:gd name="connsiteX18" fmla="*/ 149795 w 685059"/>
                <a:gd name="connsiteY18" fmla="*/ 577081 h 644278"/>
                <a:gd name="connsiteX19" fmla="*/ 178204 w 685059"/>
                <a:gd name="connsiteY19" fmla="*/ 582729 h 644278"/>
                <a:gd name="connsiteX20" fmla="*/ 228611 w 685059"/>
                <a:gd name="connsiteY20" fmla="*/ 618166 h 644278"/>
                <a:gd name="connsiteX21" fmla="*/ 227790 w 685059"/>
                <a:gd name="connsiteY21" fmla="*/ 614741 h 644278"/>
                <a:gd name="connsiteX22" fmla="*/ 232741 w 685059"/>
                <a:gd name="connsiteY22" fmla="*/ 618798 h 644278"/>
                <a:gd name="connsiteX23" fmla="*/ 270802 w 685059"/>
                <a:gd name="connsiteY23" fmla="*/ 309399 h 644278"/>
                <a:gd name="connsiteX24" fmla="*/ 267811 w 685059"/>
                <a:gd name="connsiteY24" fmla="*/ 188967 h 644278"/>
                <a:gd name="connsiteX25" fmla="*/ 260982 w 685059"/>
                <a:gd name="connsiteY25" fmla="*/ 106626 h 644278"/>
                <a:gd name="connsiteX26" fmla="*/ 261302 w 685059"/>
                <a:gd name="connsiteY26" fmla="*/ 107167 h 644278"/>
                <a:gd name="connsiteX27" fmla="*/ 406803 w 685059"/>
                <a:gd name="connsiteY27" fmla="*/ 280608 h 644278"/>
                <a:gd name="connsiteX28" fmla="*/ 680024 w 685059"/>
                <a:gd name="connsiteY28" fmla="*/ 458437 h 644278"/>
                <a:gd name="connsiteX29" fmla="*/ 502196 w 685059"/>
                <a:gd name="connsiteY29" fmla="*/ 185215 h 644278"/>
                <a:gd name="connsiteX30" fmla="*/ 243168 w 685059"/>
                <a:gd name="connsiteY30" fmla="*/ 2355 h 644278"/>
                <a:gd name="connsiteX31" fmla="*/ 237895 w 685059"/>
                <a:gd name="connsiteY31" fmla="*/ 4224 h 6442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685059" h="644278">
                  <a:moveTo>
                    <a:pt x="232741" y="0"/>
                  </a:moveTo>
                  <a:cubicBezTo>
                    <a:pt x="211720" y="0"/>
                    <a:pt x="194680" y="138523"/>
                    <a:pt x="194680" y="309399"/>
                  </a:cubicBezTo>
                  <a:cubicBezTo>
                    <a:pt x="194680" y="416197"/>
                    <a:pt x="201336" y="510356"/>
                    <a:pt x="211461" y="565958"/>
                  </a:cubicBezTo>
                  <a:lnTo>
                    <a:pt x="212892" y="572272"/>
                  </a:lnTo>
                  <a:lnTo>
                    <a:pt x="195132" y="550083"/>
                  </a:lnTo>
                  <a:cubicBezTo>
                    <a:pt x="174446" y="532660"/>
                    <a:pt x="145870" y="521883"/>
                    <a:pt x="114306" y="521883"/>
                  </a:cubicBezTo>
                  <a:cubicBezTo>
                    <a:pt x="51177" y="521883"/>
                    <a:pt x="1" y="564990"/>
                    <a:pt x="0" y="618166"/>
                  </a:cubicBezTo>
                  <a:cubicBezTo>
                    <a:pt x="13492" y="603012"/>
                    <a:pt x="30825" y="590977"/>
                    <a:pt x="50407" y="582730"/>
                  </a:cubicBezTo>
                  <a:lnTo>
                    <a:pt x="71059" y="578624"/>
                  </a:lnTo>
                  <a:lnTo>
                    <a:pt x="51072" y="605320"/>
                  </a:lnTo>
                  <a:cubicBezTo>
                    <a:pt x="45727" y="620299"/>
                    <a:pt x="46396" y="634469"/>
                    <a:pt x="54344" y="644278"/>
                  </a:cubicBezTo>
                  <a:cubicBezTo>
                    <a:pt x="59051" y="621942"/>
                    <a:pt x="75323" y="597855"/>
                    <a:pt x="98267" y="579263"/>
                  </a:cubicBezTo>
                  <a:lnTo>
                    <a:pt x="113465" y="570191"/>
                  </a:lnTo>
                  <a:lnTo>
                    <a:pt x="114306" y="570024"/>
                  </a:lnTo>
                  <a:lnTo>
                    <a:pt x="120630" y="571281"/>
                  </a:lnTo>
                  <a:lnTo>
                    <a:pt x="106153" y="600935"/>
                  </a:lnTo>
                  <a:cubicBezTo>
                    <a:pt x="105254" y="613093"/>
                    <a:pt x="109006" y="625227"/>
                    <a:pt x="117622" y="634455"/>
                  </a:cubicBezTo>
                  <a:cubicBezTo>
                    <a:pt x="116339" y="615966"/>
                    <a:pt x="123959" y="597265"/>
                    <a:pt x="138188" y="583980"/>
                  </a:cubicBezTo>
                  <a:lnTo>
                    <a:pt x="149795" y="577081"/>
                  </a:lnTo>
                  <a:lnTo>
                    <a:pt x="178204" y="582729"/>
                  </a:lnTo>
                  <a:cubicBezTo>
                    <a:pt x="197786" y="590977"/>
                    <a:pt x="215119" y="603013"/>
                    <a:pt x="228611" y="618166"/>
                  </a:cubicBezTo>
                  <a:lnTo>
                    <a:pt x="227790" y="614741"/>
                  </a:lnTo>
                  <a:lnTo>
                    <a:pt x="232741" y="618798"/>
                  </a:lnTo>
                  <a:cubicBezTo>
                    <a:pt x="253762" y="618798"/>
                    <a:pt x="270802" y="480275"/>
                    <a:pt x="270802" y="309399"/>
                  </a:cubicBezTo>
                  <a:cubicBezTo>
                    <a:pt x="270802" y="266680"/>
                    <a:pt x="269737" y="225983"/>
                    <a:pt x="267811" y="188967"/>
                  </a:cubicBezTo>
                  <a:lnTo>
                    <a:pt x="260982" y="106626"/>
                  </a:lnTo>
                  <a:lnTo>
                    <a:pt x="261302" y="107167"/>
                  </a:lnTo>
                  <a:cubicBezTo>
                    <a:pt x="293483" y="156611"/>
                    <a:pt x="344526" y="218331"/>
                    <a:pt x="406803" y="280608"/>
                  </a:cubicBezTo>
                  <a:cubicBezTo>
                    <a:pt x="531357" y="405162"/>
                    <a:pt x="653683" y="484778"/>
                    <a:pt x="680024" y="458437"/>
                  </a:cubicBezTo>
                  <a:cubicBezTo>
                    <a:pt x="706366" y="432095"/>
                    <a:pt x="626750" y="309769"/>
                    <a:pt x="502196" y="185215"/>
                  </a:cubicBezTo>
                  <a:cubicBezTo>
                    <a:pt x="393211" y="76230"/>
                    <a:pt x="285932" y="1651"/>
                    <a:pt x="243168" y="2355"/>
                  </a:cubicBezTo>
                  <a:lnTo>
                    <a:pt x="237895" y="4224"/>
                  </a:lnTo>
                  <a:close/>
                </a:path>
              </a:pathLst>
            </a:custGeom>
            <a:solidFill>
              <a:srgbClr val="6633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45" name="フリーフォーム: 図形 44">
              <a:extLst>
                <a:ext uri="{FF2B5EF4-FFF2-40B4-BE49-F238E27FC236}">
                  <a16:creationId xmlns:a16="http://schemas.microsoft.com/office/drawing/2014/main" id="{44684F3C-17CB-0864-FD3D-1BDF969C6008}"/>
                </a:ext>
              </a:extLst>
            </p:cNvPr>
            <p:cNvSpPr/>
            <p:nvPr/>
          </p:nvSpPr>
          <p:spPr bwMode="auto">
            <a:xfrm rot="1210370">
              <a:off x="1690719" y="5740633"/>
              <a:ext cx="466048" cy="438305"/>
            </a:xfrm>
            <a:custGeom>
              <a:avLst/>
              <a:gdLst>
                <a:gd name="connsiteX0" fmla="*/ 232741 w 685059"/>
                <a:gd name="connsiteY0" fmla="*/ 0 h 644278"/>
                <a:gd name="connsiteX1" fmla="*/ 194680 w 685059"/>
                <a:gd name="connsiteY1" fmla="*/ 309399 h 644278"/>
                <a:gd name="connsiteX2" fmla="*/ 211461 w 685059"/>
                <a:gd name="connsiteY2" fmla="*/ 565958 h 644278"/>
                <a:gd name="connsiteX3" fmla="*/ 212892 w 685059"/>
                <a:gd name="connsiteY3" fmla="*/ 572272 h 644278"/>
                <a:gd name="connsiteX4" fmla="*/ 195132 w 685059"/>
                <a:gd name="connsiteY4" fmla="*/ 550083 h 644278"/>
                <a:gd name="connsiteX5" fmla="*/ 114306 w 685059"/>
                <a:gd name="connsiteY5" fmla="*/ 521883 h 644278"/>
                <a:gd name="connsiteX6" fmla="*/ 0 w 685059"/>
                <a:gd name="connsiteY6" fmla="*/ 618166 h 644278"/>
                <a:gd name="connsiteX7" fmla="*/ 50407 w 685059"/>
                <a:gd name="connsiteY7" fmla="*/ 582730 h 644278"/>
                <a:gd name="connsiteX8" fmla="*/ 71059 w 685059"/>
                <a:gd name="connsiteY8" fmla="*/ 578624 h 644278"/>
                <a:gd name="connsiteX9" fmla="*/ 51072 w 685059"/>
                <a:gd name="connsiteY9" fmla="*/ 605320 h 644278"/>
                <a:gd name="connsiteX10" fmla="*/ 54344 w 685059"/>
                <a:gd name="connsiteY10" fmla="*/ 644278 h 644278"/>
                <a:gd name="connsiteX11" fmla="*/ 98267 w 685059"/>
                <a:gd name="connsiteY11" fmla="*/ 579263 h 644278"/>
                <a:gd name="connsiteX12" fmla="*/ 113465 w 685059"/>
                <a:gd name="connsiteY12" fmla="*/ 570191 h 644278"/>
                <a:gd name="connsiteX13" fmla="*/ 114306 w 685059"/>
                <a:gd name="connsiteY13" fmla="*/ 570024 h 644278"/>
                <a:gd name="connsiteX14" fmla="*/ 120630 w 685059"/>
                <a:gd name="connsiteY14" fmla="*/ 571281 h 644278"/>
                <a:gd name="connsiteX15" fmla="*/ 106153 w 685059"/>
                <a:gd name="connsiteY15" fmla="*/ 600935 h 644278"/>
                <a:gd name="connsiteX16" fmla="*/ 117622 w 685059"/>
                <a:gd name="connsiteY16" fmla="*/ 634455 h 644278"/>
                <a:gd name="connsiteX17" fmla="*/ 138188 w 685059"/>
                <a:gd name="connsiteY17" fmla="*/ 583980 h 644278"/>
                <a:gd name="connsiteX18" fmla="*/ 149795 w 685059"/>
                <a:gd name="connsiteY18" fmla="*/ 577081 h 644278"/>
                <a:gd name="connsiteX19" fmla="*/ 178204 w 685059"/>
                <a:gd name="connsiteY19" fmla="*/ 582729 h 644278"/>
                <a:gd name="connsiteX20" fmla="*/ 228611 w 685059"/>
                <a:gd name="connsiteY20" fmla="*/ 618166 h 644278"/>
                <a:gd name="connsiteX21" fmla="*/ 227790 w 685059"/>
                <a:gd name="connsiteY21" fmla="*/ 614741 h 644278"/>
                <a:gd name="connsiteX22" fmla="*/ 232741 w 685059"/>
                <a:gd name="connsiteY22" fmla="*/ 618798 h 644278"/>
                <a:gd name="connsiteX23" fmla="*/ 270802 w 685059"/>
                <a:gd name="connsiteY23" fmla="*/ 309399 h 644278"/>
                <a:gd name="connsiteX24" fmla="*/ 267811 w 685059"/>
                <a:gd name="connsiteY24" fmla="*/ 188967 h 644278"/>
                <a:gd name="connsiteX25" fmla="*/ 260982 w 685059"/>
                <a:gd name="connsiteY25" fmla="*/ 106626 h 644278"/>
                <a:gd name="connsiteX26" fmla="*/ 261302 w 685059"/>
                <a:gd name="connsiteY26" fmla="*/ 107167 h 644278"/>
                <a:gd name="connsiteX27" fmla="*/ 406803 w 685059"/>
                <a:gd name="connsiteY27" fmla="*/ 280608 h 644278"/>
                <a:gd name="connsiteX28" fmla="*/ 680024 w 685059"/>
                <a:gd name="connsiteY28" fmla="*/ 458437 h 644278"/>
                <a:gd name="connsiteX29" fmla="*/ 502196 w 685059"/>
                <a:gd name="connsiteY29" fmla="*/ 185215 h 644278"/>
                <a:gd name="connsiteX30" fmla="*/ 243168 w 685059"/>
                <a:gd name="connsiteY30" fmla="*/ 2355 h 644278"/>
                <a:gd name="connsiteX31" fmla="*/ 237895 w 685059"/>
                <a:gd name="connsiteY31" fmla="*/ 4224 h 6442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685059" h="644278">
                  <a:moveTo>
                    <a:pt x="232741" y="0"/>
                  </a:moveTo>
                  <a:cubicBezTo>
                    <a:pt x="211720" y="0"/>
                    <a:pt x="194680" y="138523"/>
                    <a:pt x="194680" y="309399"/>
                  </a:cubicBezTo>
                  <a:cubicBezTo>
                    <a:pt x="194680" y="416197"/>
                    <a:pt x="201336" y="510356"/>
                    <a:pt x="211461" y="565958"/>
                  </a:cubicBezTo>
                  <a:lnTo>
                    <a:pt x="212892" y="572272"/>
                  </a:lnTo>
                  <a:lnTo>
                    <a:pt x="195132" y="550083"/>
                  </a:lnTo>
                  <a:cubicBezTo>
                    <a:pt x="174446" y="532660"/>
                    <a:pt x="145870" y="521883"/>
                    <a:pt x="114306" y="521883"/>
                  </a:cubicBezTo>
                  <a:cubicBezTo>
                    <a:pt x="51177" y="521883"/>
                    <a:pt x="1" y="564990"/>
                    <a:pt x="0" y="618166"/>
                  </a:cubicBezTo>
                  <a:cubicBezTo>
                    <a:pt x="13492" y="603012"/>
                    <a:pt x="30825" y="590977"/>
                    <a:pt x="50407" y="582730"/>
                  </a:cubicBezTo>
                  <a:lnTo>
                    <a:pt x="71059" y="578624"/>
                  </a:lnTo>
                  <a:lnTo>
                    <a:pt x="51072" y="605320"/>
                  </a:lnTo>
                  <a:cubicBezTo>
                    <a:pt x="45727" y="620299"/>
                    <a:pt x="46396" y="634469"/>
                    <a:pt x="54344" y="644278"/>
                  </a:cubicBezTo>
                  <a:cubicBezTo>
                    <a:pt x="59051" y="621942"/>
                    <a:pt x="75323" y="597855"/>
                    <a:pt x="98267" y="579263"/>
                  </a:cubicBezTo>
                  <a:lnTo>
                    <a:pt x="113465" y="570191"/>
                  </a:lnTo>
                  <a:lnTo>
                    <a:pt x="114306" y="570024"/>
                  </a:lnTo>
                  <a:lnTo>
                    <a:pt x="120630" y="571281"/>
                  </a:lnTo>
                  <a:lnTo>
                    <a:pt x="106153" y="600935"/>
                  </a:lnTo>
                  <a:cubicBezTo>
                    <a:pt x="105254" y="613093"/>
                    <a:pt x="109006" y="625227"/>
                    <a:pt x="117622" y="634455"/>
                  </a:cubicBezTo>
                  <a:cubicBezTo>
                    <a:pt x="116339" y="615966"/>
                    <a:pt x="123959" y="597265"/>
                    <a:pt x="138188" y="583980"/>
                  </a:cubicBezTo>
                  <a:lnTo>
                    <a:pt x="149795" y="577081"/>
                  </a:lnTo>
                  <a:lnTo>
                    <a:pt x="178204" y="582729"/>
                  </a:lnTo>
                  <a:cubicBezTo>
                    <a:pt x="197786" y="590977"/>
                    <a:pt x="215119" y="603013"/>
                    <a:pt x="228611" y="618166"/>
                  </a:cubicBezTo>
                  <a:lnTo>
                    <a:pt x="227790" y="614741"/>
                  </a:lnTo>
                  <a:lnTo>
                    <a:pt x="232741" y="618798"/>
                  </a:lnTo>
                  <a:cubicBezTo>
                    <a:pt x="253762" y="618798"/>
                    <a:pt x="270802" y="480275"/>
                    <a:pt x="270802" y="309399"/>
                  </a:cubicBezTo>
                  <a:cubicBezTo>
                    <a:pt x="270802" y="266680"/>
                    <a:pt x="269737" y="225983"/>
                    <a:pt x="267811" y="188967"/>
                  </a:cubicBezTo>
                  <a:lnTo>
                    <a:pt x="260982" y="106626"/>
                  </a:lnTo>
                  <a:lnTo>
                    <a:pt x="261302" y="107167"/>
                  </a:lnTo>
                  <a:cubicBezTo>
                    <a:pt x="293483" y="156611"/>
                    <a:pt x="344526" y="218331"/>
                    <a:pt x="406803" y="280608"/>
                  </a:cubicBezTo>
                  <a:cubicBezTo>
                    <a:pt x="531357" y="405162"/>
                    <a:pt x="653683" y="484778"/>
                    <a:pt x="680024" y="458437"/>
                  </a:cubicBezTo>
                  <a:cubicBezTo>
                    <a:pt x="706366" y="432095"/>
                    <a:pt x="626750" y="309769"/>
                    <a:pt x="502196" y="185215"/>
                  </a:cubicBezTo>
                  <a:cubicBezTo>
                    <a:pt x="393211" y="76230"/>
                    <a:pt x="285932" y="1651"/>
                    <a:pt x="243168" y="2355"/>
                  </a:cubicBezTo>
                  <a:lnTo>
                    <a:pt x="237895" y="4224"/>
                  </a:lnTo>
                  <a:close/>
                </a:path>
              </a:pathLst>
            </a:custGeom>
            <a:solidFill>
              <a:srgbClr val="6633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46" name="フリーフォーム: 図形 45">
              <a:extLst>
                <a:ext uri="{FF2B5EF4-FFF2-40B4-BE49-F238E27FC236}">
                  <a16:creationId xmlns:a16="http://schemas.microsoft.com/office/drawing/2014/main" id="{AB13E00D-A381-2912-6DB8-B8805C07EEEF}"/>
                </a:ext>
              </a:extLst>
            </p:cNvPr>
            <p:cNvSpPr/>
            <p:nvPr/>
          </p:nvSpPr>
          <p:spPr bwMode="auto">
            <a:xfrm>
              <a:off x="1467022" y="5860495"/>
              <a:ext cx="466048" cy="438305"/>
            </a:xfrm>
            <a:custGeom>
              <a:avLst/>
              <a:gdLst>
                <a:gd name="connsiteX0" fmla="*/ 232741 w 685059"/>
                <a:gd name="connsiteY0" fmla="*/ 0 h 644278"/>
                <a:gd name="connsiteX1" fmla="*/ 194680 w 685059"/>
                <a:gd name="connsiteY1" fmla="*/ 309399 h 644278"/>
                <a:gd name="connsiteX2" fmla="*/ 211461 w 685059"/>
                <a:gd name="connsiteY2" fmla="*/ 565958 h 644278"/>
                <a:gd name="connsiteX3" fmla="*/ 212892 w 685059"/>
                <a:gd name="connsiteY3" fmla="*/ 572272 h 644278"/>
                <a:gd name="connsiteX4" fmla="*/ 195132 w 685059"/>
                <a:gd name="connsiteY4" fmla="*/ 550083 h 644278"/>
                <a:gd name="connsiteX5" fmla="*/ 114306 w 685059"/>
                <a:gd name="connsiteY5" fmla="*/ 521883 h 644278"/>
                <a:gd name="connsiteX6" fmla="*/ 0 w 685059"/>
                <a:gd name="connsiteY6" fmla="*/ 618166 h 644278"/>
                <a:gd name="connsiteX7" fmla="*/ 50407 w 685059"/>
                <a:gd name="connsiteY7" fmla="*/ 582730 h 644278"/>
                <a:gd name="connsiteX8" fmla="*/ 71059 w 685059"/>
                <a:gd name="connsiteY8" fmla="*/ 578624 h 644278"/>
                <a:gd name="connsiteX9" fmla="*/ 51072 w 685059"/>
                <a:gd name="connsiteY9" fmla="*/ 605320 h 644278"/>
                <a:gd name="connsiteX10" fmla="*/ 54344 w 685059"/>
                <a:gd name="connsiteY10" fmla="*/ 644278 h 644278"/>
                <a:gd name="connsiteX11" fmla="*/ 98267 w 685059"/>
                <a:gd name="connsiteY11" fmla="*/ 579263 h 644278"/>
                <a:gd name="connsiteX12" fmla="*/ 113465 w 685059"/>
                <a:gd name="connsiteY12" fmla="*/ 570191 h 644278"/>
                <a:gd name="connsiteX13" fmla="*/ 114306 w 685059"/>
                <a:gd name="connsiteY13" fmla="*/ 570024 h 644278"/>
                <a:gd name="connsiteX14" fmla="*/ 120630 w 685059"/>
                <a:gd name="connsiteY14" fmla="*/ 571281 h 644278"/>
                <a:gd name="connsiteX15" fmla="*/ 106153 w 685059"/>
                <a:gd name="connsiteY15" fmla="*/ 600935 h 644278"/>
                <a:gd name="connsiteX16" fmla="*/ 117622 w 685059"/>
                <a:gd name="connsiteY16" fmla="*/ 634455 h 644278"/>
                <a:gd name="connsiteX17" fmla="*/ 138188 w 685059"/>
                <a:gd name="connsiteY17" fmla="*/ 583980 h 644278"/>
                <a:gd name="connsiteX18" fmla="*/ 149795 w 685059"/>
                <a:gd name="connsiteY18" fmla="*/ 577081 h 644278"/>
                <a:gd name="connsiteX19" fmla="*/ 178204 w 685059"/>
                <a:gd name="connsiteY19" fmla="*/ 582729 h 644278"/>
                <a:gd name="connsiteX20" fmla="*/ 228611 w 685059"/>
                <a:gd name="connsiteY20" fmla="*/ 618166 h 644278"/>
                <a:gd name="connsiteX21" fmla="*/ 227790 w 685059"/>
                <a:gd name="connsiteY21" fmla="*/ 614741 h 644278"/>
                <a:gd name="connsiteX22" fmla="*/ 232741 w 685059"/>
                <a:gd name="connsiteY22" fmla="*/ 618798 h 644278"/>
                <a:gd name="connsiteX23" fmla="*/ 270802 w 685059"/>
                <a:gd name="connsiteY23" fmla="*/ 309399 h 644278"/>
                <a:gd name="connsiteX24" fmla="*/ 267811 w 685059"/>
                <a:gd name="connsiteY24" fmla="*/ 188967 h 644278"/>
                <a:gd name="connsiteX25" fmla="*/ 260982 w 685059"/>
                <a:gd name="connsiteY25" fmla="*/ 106626 h 644278"/>
                <a:gd name="connsiteX26" fmla="*/ 261302 w 685059"/>
                <a:gd name="connsiteY26" fmla="*/ 107167 h 644278"/>
                <a:gd name="connsiteX27" fmla="*/ 406803 w 685059"/>
                <a:gd name="connsiteY27" fmla="*/ 280608 h 644278"/>
                <a:gd name="connsiteX28" fmla="*/ 680024 w 685059"/>
                <a:gd name="connsiteY28" fmla="*/ 458437 h 644278"/>
                <a:gd name="connsiteX29" fmla="*/ 502196 w 685059"/>
                <a:gd name="connsiteY29" fmla="*/ 185215 h 644278"/>
                <a:gd name="connsiteX30" fmla="*/ 243168 w 685059"/>
                <a:gd name="connsiteY30" fmla="*/ 2355 h 644278"/>
                <a:gd name="connsiteX31" fmla="*/ 237895 w 685059"/>
                <a:gd name="connsiteY31" fmla="*/ 4224 h 6442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685059" h="644278">
                  <a:moveTo>
                    <a:pt x="232741" y="0"/>
                  </a:moveTo>
                  <a:cubicBezTo>
                    <a:pt x="211720" y="0"/>
                    <a:pt x="194680" y="138523"/>
                    <a:pt x="194680" y="309399"/>
                  </a:cubicBezTo>
                  <a:cubicBezTo>
                    <a:pt x="194680" y="416197"/>
                    <a:pt x="201336" y="510356"/>
                    <a:pt x="211461" y="565958"/>
                  </a:cubicBezTo>
                  <a:lnTo>
                    <a:pt x="212892" y="572272"/>
                  </a:lnTo>
                  <a:lnTo>
                    <a:pt x="195132" y="550083"/>
                  </a:lnTo>
                  <a:cubicBezTo>
                    <a:pt x="174446" y="532660"/>
                    <a:pt x="145870" y="521883"/>
                    <a:pt x="114306" y="521883"/>
                  </a:cubicBezTo>
                  <a:cubicBezTo>
                    <a:pt x="51177" y="521883"/>
                    <a:pt x="1" y="564990"/>
                    <a:pt x="0" y="618166"/>
                  </a:cubicBezTo>
                  <a:cubicBezTo>
                    <a:pt x="13492" y="603012"/>
                    <a:pt x="30825" y="590977"/>
                    <a:pt x="50407" y="582730"/>
                  </a:cubicBezTo>
                  <a:lnTo>
                    <a:pt x="71059" y="578624"/>
                  </a:lnTo>
                  <a:lnTo>
                    <a:pt x="51072" y="605320"/>
                  </a:lnTo>
                  <a:cubicBezTo>
                    <a:pt x="45727" y="620299"/>
                    <a:pt x="46396" y="634469"/>
                    <a:pt x="54344" y="644278"/>
                  </a:cubicBezTo>
                  <a:cubicBezTo>
                    <a:pt x="59051" y="621942"/>
                    <a:pt x="75323" y="597855"/>
                    <a:pt x="98267" y="579263"/>
                  </a:cubicBezTo>
                  <a:lnTo>
                    <a:pt x="113465" y="570191"/>
                  </a:lnTo>
                  <a:lnTo>
                    <a:pt x="114306" y="570024"/>
                  </a:lnTo>
                  <a:lnTo>
                    <a:pt x="120630" y="571281"/>
                  </a:lnTo>
                  <a:lnTo>
                    <a:pt x="106153" y="600935"/>
                  </a:lnTo>
                  <a:cubicBezTo>
                    <a:pt x="105254" y="613093"/>
                    <a:pt x="109006" y="625227"/>
                    <a:pt x="117622" y="634455"/>
                  </a:cubicBezTo>
                  <a:cubicBezTo>
                    <a:pt x="116339" y="615966"/>
                    <a:pt x="123959" y="597265"/>
                    <a:pt x="138188" y="583980"/>
                  </a:cubicBezTo>
                  <a:lnTo>
                    <a:pt x="149795" y="577081"/>
                  </a:lnTo>
                  <a:lnTo>
                    <a:pt x="178204" y="582729"/>
                  </a:lnTo>
                  <a:cubicBezTo>
                    <a:pt x="197786" y="590977"/>
                    <a:pt x="215119" y="603013"/>
                    <a:pt x="228611" y="618166"/>
                  </a:cubicBezTo>
                  <a:lnTo>
                    <a:pt x="227790" y="614741"/>
                  </a:lnTo>
                  <a:lnTo>
                    <a:pt x="232741" y="618798"/>
                  </a:lnTo>
                  <a:cubicBezTo>
                    <a:pt x="253762" y="618798"/>
                    <a:pt x="270802" y="480275"/>
                    <a:pt x="270802" y="309399"/>
                  </a:cubicBezTo>
                  <a:cubicBezTo>
                    <a:pt x="270802" y="266680"/>
                    <a:pt x="269737" y="225983"/>
                    <a:pt x="267811" y="188967"/>
                  </a:cubicBezTo>
                  <a:lnTo>
                    <a:pt x="260982" y="106626"/>
                  </a:lnTo>
                  <a:lnTo>
                    <a:pt x="261302" y="107167"/>
                  </a:lnTo>
                  <a:cubicBezTo>
                    <a:pt x="293483" y="156611"/>
                    <a:pt x="344526" y="218331"/>
                    <a:pt x="406803" y="280608"/>
                  </a:cubicBezTo>
                  <a:cubicBezTo>
                    <a:pt x="531357" y="405162"/>
                    <a:pt x="653683" y="484778"/>
                    <a:pt x="680024" y="458437"/>
                  </a:cubicBezTo>
                  <a:cubicBezTo>
                    <a:pt x="706366" y="432095"/>
                    <a:pt x="626750" y="309769"/>
                    <a:pt x="502196" y="185215"/>
                  </a:cubicBezTo>
                  <a:cubicBezTo>
                    <a:pt x="393211" y="76230"/>
                    <a:pt x="285932" y="1651"/>
                    <a:pt x="243168" y="2355"/>
                  </a:cubicBezTo>
                  <a:lnTo>
                    <a:pt x="237895" y="4224"/>
                  </a:lnTo>
                  <a:close/>
                </a:path>
              </a:pathLst>
            </a:custGeom>
            <a:solidFill>
              <a:srgbClr val="6633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47" name="フリーフォーム: 図形 46">
              <a:extLst>
                <a:ext uri="{FF2B5EF4-FFF2-40B4-BE49-F238E27FC236}">
                  <a16:creationId xmlns:a16="http://schemas.microsoft.com/office/drawing/2014/main" id="{FFB02136-B7E3-0010-07B5-8364AA626DB1}"/>
                </a:ext>
              </a:extLst>
            </p:cNvPr>
            <p:cNvSpPr/>
            <p:nvPr/>
          </p:nvSpPr>
          <p:spPr bwMode="auto">
            <a:xfrm>
              <a:off x="1744065" y="5831509"/>
              <a:ext cx="1126255" cy="634039"/>
            </a:xfrm>
            <a:custGeom>
              <a:avLst/>
              <a:gdLst>
                <a:gd name="connsiteX0" fmla="*/ 800708 w 1126255"/>
                <a:gd name="connsiteY0" fmla="*/ 431 h 634039"/>
                <a:gd name="connsiteX1" fmla="*/ 1045475 w 1126255"/>
                <a:gd name="connsiteY1" fmla="*/ 45476 h 634039"/>
                <a:gd name="connsiteX2" fmla="*/ 853573 w 1126255"/>
                <a:gd name="connsiteY2" fmla="*/ 480529 h 634039"/>
                <a:gd name="connsiteX3" fmla="*/ 80781 w 1126255"/>
                <a:gd name="connsiteY3" fmla="*/ 588563 h 634039"/>
                <a:gd name="connsiteX4" fmla="*/ 272683 w 1126255"/>
                <a:gd name="connsiteY4" fmla="*/ 153510 h 634039"/>
                <a:gd name="connsiteX5" fmla="*/ 800708 w 1126255"/>
                <a:gd name="connsiteY5" fmla="*/ 431 h 6340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26255" h="634039">
                  <a:moveTo>
                    <a:pt x="800708" y="431"/>
                  </a:moveTo>
                  <a:cubicBezTo>
                    <a:pt x="899072" y="-2751"/>
                    <a:pt x="985322" y="11612"/>
                    <a:pt x="1045475" y="45476"/>
                  </a:cubicBezTo>
                  <a:cubicBezTo>
                    <a:pt x="1205884" y="135781"/>
                    <a:pt x="1119966" y="330560"/>
                    <a:pt x="853573" y="480529"/>
                  </a:cubicBezTo>
                  <a:cubicBezTo>
                    <a:pt x="587180" y="630499"/>
                    <a:pt x="241189" y="678867"/>
                    <a:pt x="80781" y="588563"/>
                  </a:cubicBezTo>
                  <a:cubicBezTo>
                    <a:pt x="-79628" y="498259"/>
                    <a:pt x="6290" y="303480"/>
                    <a:pt x="272683" y="153510"/>
                  </a:cubicBezTo>
                  <a:cubicBezTo>
                    <a:pt x="439179" y="59780"/>
                    <a:pt x="636767" y="5736"/>
                    <a:pt x="800708" y="431"/>
                  </a:cubicBezTo>
                  <a:close/>
                </a:path>
              </a:pathLst>
            </a:custGeom>
            <a:solidFill>
              <a:srgbClr val="6633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48" name="フリーフォーム: 図形 47">
              <a:extLst>
                <a:ext uri="{FF2B5EF4-FFF2-40B4-BE49-F238E27FC236}">
                  <a16:creationId xmlns:a16="http://schemas.microsoft.com/office/drawing/2014/main" id="{0E6E5AB6-CF94-DFC6-2E36-4E6442C474CB}"/>
                </a:ext>
              </a:extLst>
            </p:cNvPr>
            <p:cNvSpPr/>
            <p:nvPr/>
          </p:nvSpPr>
          <p:spPr bwMode="auto">
            <a:xfrm rot="10800000">
              <a:off x="1400232" y="6372440"/>
              <a:ext cx="371480" cy="186216"/>
            </a:xfrm>
            <a:custGeom>
              <a:avLst/>
              <a:gdLst>
                <a:gd name="connsiteX0" fmla="*/ 27874 w 357721"/>
                <a:gd name="connsiteY0" fmla="*/ 88773 h 211324"/>
                <a:gd name="connsiteX1" fmla="*/ 149383 w 357721"/>
                <a:gd name="connsiteY1" fmla="*/ 123077 h 211324"/>
                <a:gd name="connsiteX2" fmla="*/ 194893 w 357721"/>
                <a:gd name="connsiteY2" fmla="*/ 211324 h 211324"/>
                <a:gd name="connsiteX3" fmla="*/ 123415 w 357721"/>
                <a:gd name="connsiteY3" fmla="*/ 138418 h 211324"/>
                <a:gd name="connsiteX4" fmla="*/ 0 w 357721"/>
                <a:gd name="connsiteY4" fmla="*/ 96191 h 211324"/>
                <a:gd name="connsiteX5" fmla="*/ 27874 w 357721"/>
                <a:gd name="connsiteY5" fmla="*/ 88773 h 211324"/>
                <a:gd name="connsiteX6" fmla="*/ 66344 w 357721"/>
                <a:gd name="connsiteY6" fmla="*/ 43976 h 211324"/>
                <a:gd name="connsiteX7" fmla="*/ 213133 w 357721"/>
                <a:gd name="connsiteY7" fmla="*/ 85416 h 211324"/>
                <a:gd name="connsiteX8" fmla="*/ 268111 w 357721"/>
                <a:gd name="connsiteY8" fmla="*/ 192024 h 211324"/>
                <a:gd name="connsiteX9" fmla="*/ 181762 w 357721"/>
                <a:gd name="connsiteY9" fmla="*/ 103949 h 211324"/>
                <a:gd name="connsiteX10" fmla="*/ 32671 w 357721"/>
                <a:gd name="connsiteY10" fmla="*/ 52938 h 211324"/>
                <a:gd name="connsiteX11" fmla="*/ 66344 w 357721"/>
                <a:gd name="connsiteY11" fmla="*/ 43976 h 211324"/>
                <a:gd name="connsiteX12" fmla="*/ 107093 w 357721"/>
                <a:gd name="connsiteY12" fmla="*/ 363 h 211324"/>
                <a:gd name="connsiteX13" fmla="*/ 276264 w 357721"/>
                <a:gd name="connsiteY13" fmla="*/ 48122 h 211324"/>
                <a:gd name="connsiteX14" fmla="*/ 339625 w 357721"/>
                <a:gd name="connsiteY14" fmla="*/ 170985 h 211324"/>
                <a:gd name="connsiteX15" fmla="*/ 240110 w 357721"/>
                <a:gd name="connsiteY15" fmla="*/ 69480 h 211324"/>
                <a:gd name="connsiteX16" fmla="*/ 68286 w 357721"/>
                <a:gd name="connsiteY16" fmla="*/ 10691 h 211324"/>
                <a:gd name="connsiteX17" fmla="*/ 107093 w 357721"/>
                <a:gd name="connsiteY17" fmla="*/ 363 h 2113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57721" h="211324">
                  <a:moveTo>
                    <a:pt x="27874" y="88773"/>
                  </a:moveTo>
                  <a:cubicBezTo>
                    <a:pt x="61308" y="86500"/>
                    <a:pt x="109019" y="99232"/>
                    <a:pt x="149383" y="123077"/>
                  </a:cubicBezTo>
                  <a:cubicBezTo>
                    <a:pt x="203201" y="154869"/>
                    <a:pt x="223576" y="194380"/>
                    <a:pt x="194893" y="211324"/>
                  </a:cubicBezTo>
                  <a:cubicBezTo>
                    <a:pt x="188236" y="188078"/>
                    <a:pt x="161755" y="161067"/>
                    <a:pt x="123415" y="138418"/>
                  </a:cubicBezTo>
                  <a:cubicBezTo>
                    <a:pt x="85075" y="115768"/>
                    <a:pt x="39351" y="100124"/>
                    <a:pt x="0" y="96191"/>
                  </a:cubicBezTo>
                  <a:cubicBezTo>
                    <a:pt x="7171" y="91955"/>
                    <a:pt x="16729" y="89531"/>
                    <a:pt x="27874" y="88773"/>
                  </a:cubicBezTo>
                  <a:close/>
                  <a:moveTo>
                    <a:pt x="66344" y="43976"/>
                  </a:moveTo>
                  <a:cubicBezTo>
                    <a:pt x="106734" y="41230"/>
                    <a:pt x="164372" y="56611"/>
                    <a:pt x="213133" y="85416"/>
                  </a:cubicBezTo>
                  <a:cubicBezTo>
                    <a:pt x="278148" y="123824"/>
                    <a:pt x="302763" y="171554"/>
                    <a:pt x="268111" y="192024"/>
                  </a:cubicBezTo>
                  <a:cubicBezTo>
                    <a:pt x="260070" y="163941"/>
                    <a:pt x="228079" y="131310"/>
                    <a:pt x="181762" y="103949"/>
                  </a:cubicBezTo>
                  <a:cubicBezTo>
                    <a:pt x="135446" y="76587"/>
                    <a:pt x="80209" y="57688"/>
                    <a:pt x="32671" y="52938"/>
                  </a:cubicBezTo>
                  <a:cubicBezTo>
                    <a:pt x="41334" y="47820"/>
                    <a:pt x="52881" y="44891"/>
                    <a:pt x="66344" y="43976"/>
                  </a:cubicBezTo>
                  <a:close/>
                  <a:moveTo>
                    <a:pt x="107093" y="363"/>
                  </a:moveTo>
                  <a:cubicBezTo>
                    <a:pt x="153641" y="-2802"/>
                    <a:pt x="220068" y="14924"/>
                    <a:pt x="276264" y="48122"/>
                  </a:cubicBezTo>
                  <a:cubicBezTo>
                    <a:pt x="351192" y="92386"/>
                    <a:pt x="379560" y="147393"/>
                    <a:pt x="339625" y="170985"/>
                  </a:cubicBezTo>
                  <a:cubicBezTo>
                    <a:pt x="330358" y="138620"/>
                    <a:pt x="293488" y="101013"/>
                    <a:pt x="240110" y="69480"/>
                  </a:cubicBezTo>
                  <a:cubicBezTo>
                    <a:pt x="186731" y="37947"/>
                    <a:pt x="123072" y="16166"/>
                    <a:pt x="68286" y="10691"/>
                  </a:cubicBezTo>
                  <a:cubicBezTo>
                    <a:pt x="78269" y="4794"/>
                    <a:pt x="91577" y="1418"/>
                    <a:pt x="107093" y="363"/>
                  </a:cubicBez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9" name="フリーフォーム: 図形 48">
              <a:extLst>
                <a:ext uri="{FF2B5EF4-FFF2-40B4-BE49-F238E27FC236}">
                  <a16:creationId xmlns:a16="http://schemas.microsoft.com/office/drawing/2014/main" id="{0D936C25-8813-59A4-3CBF-E2526F5977F4}"/>
                </a:ext>
              </a:extLst>
            </p:cNvPr>
            <p:cNvSpPr/>
            <p:nvPr/>
          </p:nvSpPr>
          <p:spPr bwMode="auto">
            <a:xfrm>
              <a:off x="1874071" y="6207724"/>
              <a:ext cx="821083" cy="258986"/>
            </a:xfrm>
            <a:custGeom>
              <a:avLst/>
              <a:gdLst>
                <a:gd name="connsiteX0" fmla="*/ 698357 w 821083"/>
                <a:gd name="connsiteY0" fmla="*/ 0 h 258986"/>
                <a:gd name="connsiteX1" fmla="*/ 706731 w 821083"/>
                <a:gd name="connsiteY1" fmla="*/ 6610 h 258986"/>
                <a:gd name="connsiteX2" fmla="*/ 775065 w 821083"/>
                <a:gd name="connsiteY2" fmla="*/ 34046 h 258986"/>
                <a:gd name="connsiteX3" fmla="*/ 821083 w 821083"/>
                <a:gd name="connsiteY3" fmla="*/ 42328 h 258986"/>
                <a:gd name="connsiteX4" fmla="*/ 814876 w 821083"/>
                <a:gd name="connsiteY4" fmla="*/ 47429 h 258986"/>
                <a:gd name="connsiteX5" fmla="*/ 723567 w 821083"/>
                <a:gd name="connsiteY5" fmla="*/ 105476 h 258986"/>
                <a:gd name="connsiteX6" fmla="*/ 19109 w 821083"/>
                <a:gd name="connsiteY6" fmla="*/ 240946 h 258986"/>
                <a:gd name="connsiteX7" fmla="*/ 0 w 821083"/>
                <a:gd name="connsiteY7" fmla="*/ 233274 h 258986"/>
                <a:gd name="connsiteX8" fmla="*/ 50287 w 821083"/>
                <a:gd name="connsiteY8" fmla="*/ 234742 h 258986"/>
                <a:gd name="connsiteX9" fmla="*/ 578311 w 821083"/>
                <a:gd name="connsiteY9" fmla="*/ 81663 h 258986"/>
                <a:gd name="connsiteX10" fmla="*/ 669620 w 821083"/>
                <a:gd name="connsiteY10" fmla="*/ 23616 h 258986"/>
                <a:gd name="connsiteX11" fmla="*/ 698357 w 821083"/>
                <a:gd name="connsiteY11" fmla="*/ 0 h 2589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821083" h="258986">
                  <a:moveTo>
                    <a:pt x="698357" y="0"/>
                  </a:moveTo>
                  <a:lnTo>
                    <a:pt x="706731" y="6610"/>
                  </a:lnTo>
                  <a:cubicBezTo>
                    <a:pt x="726782" y="17898"/>
                    <a:pt x="749733" y="27019"/>
                    <a:pt x="775065" y="34046"/>
                  </a:cubicBezTo>
                  <a:lnTo>
                    <a:pt x="821083" y="42328"/>
                  </a:lnTo>
                  <a:lnTo>
                    <a:pt x="814876" y="47429"/>
                  </a:lnTo>
                  <a:cubicBezTo>
                    <a:pt x="787345" y="67284"/>
                    <a:pt x="756866" y="86730"/>
                    <a:pt x="723567" y="105476"/>
                  </a:cubicBezTo>
                  <a:cubicBezTo>
                    <a:pt x="490473" y="236700"/>
                    <a:pt x="196437" y="290135"/>
                    <a:pt x="19109" y="240946"/>
                  </a:cubicBezTo>
                  <a:lnTo>
                    <a:pt x="0" y="233274"/>
                  </a:lnTo>
                  <a:lnTo>
                    <a:pt x="50287" y="234742"/>
                  </a:lnTo>
                  <a:cubicBezTo>
                    <a:pt x="214227" y="229437"/>
                    <a:pt x="411816" y="175394"/>
                    <a:pt x="578311" y="81663"/>
                  </a:cubicBezTo>
                  <a:cubicBezTo>
                    <a:pt x="611610" y="62917"/>
                    <a:pt x="642089" y="43471"/>
                    <a:pt x="669620" y="23616"/>
                  </a:cubicBezTo>
                  <a:lnTo>
                    <a:pt x="698357" y="0"/>
                  </a:lnTo>
                  <a:close/>
                </a:path>
              </a:pathLst>
            </a:custGeom>
            <a:solidFill>
              <a:srgbClr val="CC66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  <p:sp>
          <p:nvSpPr>
            <p:cNvPr id="50" name="フリーフォーム: 図形 49">
              <a:extLst>
                <a:ext uri="{FF2B5EF4-FFF2-40B4-BE49-F238E27FC236}">
                  <a16:creationId xmlns:a16="http://schemas.microsoft.com/office/drawing/2014/main" id="{4E53F86B-1790-0D27-82EF-2A930CED14FA}"/>
                </a:ext>
              </a:extLst>
            </p:cNvPr>
            <p:cNvSpPr/>
            <p:nvPr/>
          </p:nvSpPr>
          <p:spPr bwMode="auto">
            <a:xfrm rot="20758489" flipH="1">
              <a:off x="2587083" y="5921449"/>
              <a:ext cx="466048" cy="438305"/>
            </a:xfrm>
            <a:custGeom>
              <a:avLst/>
              <a:gdLst>
                <a:gd name="connsiteX0" fmla="*/ 232741 w 685059"/>
                <a:gd name="connsiteY0" fmla="*/ 0 h 644278"/>
                <a:gd name="connsiteX1" fmla="*/ 194680 w 685059"/>
                <a:gd name="connsiteY1" fmla="*/ 309399 h 644278"/>
                <a:gd name="connsiteX2" fmla="*/ 211461 w 685059"/>
                <a:gd name="connsiteY2" fmla="*/ 565958 h 644278"/>
                <a:gd name="connsiteX3" fmla="*/ 212892 w 685059"/>
                <a:gd name="connsiteY3" fmla="*/ 572272 h 644278"/>
                <a:gd name="connsiteX4" fmla="*/ 195132 w 685059"/>
                <a:gd name="connsiteY4" fmla="*/ 550083 h 644278"/>
                <a:gd name="connsiteX5" fmla="*/ 114306 w 685059"/>
                <a:gd name="connsiteY5" fmla="*/ 521883 h 644278"/>
                <a:gd name="connsiteX6" fmla="*/ 0 w 685059"/>
                <a:gd name="connsiteY6" fmla="*/ 618166 h 644278"/>
                <a:gd name="connsiteX7" fmla="*/ 50407 w 685059"/>
                <a:gd name="connsiteY7" fmla="*/ 582730 h 644278"/>
                <a:gd name="connsiteX8" fmla="*/ 71059 w 685059"/>
                <a:gd name="connsiteY8" fmla="*/ 578624 h 644278"/>
                <a:gd name="connsiteX9" fmla="*/ 51072 w 685059"/>
                <a:gd name="connsiteY9" fmla="*/ 605320 h 644278"/>
                <a:gd name="connsiteX10" fmla="*/ 54344 w 685059"/>
                <a:gd name="connsiteY10" fmla="*/ 644278 h 644278"/>
                <a:gd name="connsiteX11" fmla="*/ 98267 w 685059"/>
                <a:gd name="connsiteY11" fmla="*/ 579263 h 644278"/>
                <a:gd name="connsiteX12" fmla="*/ 113465 w 685059"/>
                <a:gd name="connsiteY12" fmla="*/ 570191 h 644278"/>
                <a:gd name="connsiteX13" fmla="*/ 114306 w 685059"/>
                <a:gd name="connsiteY13" fmla="*/ 570024 h 644278"/>
                <a:gd name="connsiteX14" fmla="*/ 120630 w 685059"/>
                <a:gd name="connsiteY14" fmla="*/ 571281 h 644278"/>
                <a:gd name="connsiteX15" fmla="*/ 106153 w 685059"/>
                <a:gd name="connsiteY15" fmla="*/ 600935 h 644278"/>
                <a:gd name="connsiteX16" fmla="*/ 117622 w 685059"/>
                <a:gd name="connsiteY16" fmla="*/ 634455 h 644278"/>
                <a:gd name="connsiteX17" fmla="*/ 138188 w 685059"/>
                <a:gd name="connsiteY17" fmla="*/ 583980 h 644278"/>
                <a:gd name="connsiteX18" fmla="*/ 149795 w 685059"/>
                <a:gd name="connsiteY18" fmla="*/ 577081 h 644278"/>
                <a:gd name="connsiteX19" fmla="*/ 178204 w 685059"/>
                <a:gd name="connsiteY19" fmla="*/ 582729 h 644278"/>
                <a:gd name="connsiteX20" fmla="*/ 228611 w 685059"/>
                <a:gd name="connsiteY20" fmla="*/ 618166 h 644278"/>
                <a:gd name="connsiteX21" fmla="*/ 227790 w 685059"/>
                <a:gd name="connsiteY21" fmla="*/ 614741 h 644278"/>
                <a:gd name="connsiteX22" fmla="*/ 232741 w 685059"/>
                <a:gd name="connsiteY22" fmla="*/ 618798 h 644278"/>
                <a:gd name="connsiteX23" fmla="*/ 270802 w 685059"/>
                <a:gd name="connsiteY23" fmla="*/ 309399 h 644278"/>
                <a:gd name="connsiteX24" fmla="*/ 267811 w 685059"/>
                <a:gd name="connsiteY24" fmla="*/ 188967 h 644278"/>
                <a:gd name="connsiteX25" fmla="*/ 260982 w 685059"/>
                <a:gd name="connsiteY25" fmla="*/ 106626 h 644278"/>
                <a:gd name="connsiteX26" fmla="*/ 261302 w 685059"/>
                <a:gd name="connsiteY26" fmla="*/ 107167 h 644278"/>
                <a:gd name="connsiteX27" fmla="*/ 406803 w 685059"/>
                <a:gd name="connsiteY27" fmla="*/ 280608 h 644278"/>
                <a:gd name="connsiteX28" fmla="*/ 680024 w 685059"/>
                <a:gd name="connsiteY28" fmla="*/ 458437 h 644278"/>
                <a:gd name="connsiteX29" fmla="*/ 502196 w 685059"/>
                <a:gd name="connsiteY29" fmla="*/ 185215 h 644278"/>
                <a:gd name="connsiteX30" fmla="*/ 243168 w 685059"/>
                <a:gd name="connsiteY30" fmla="*/ 2355 h 644278"/>
                <a:gd name="connsiteX31" fmla="*/ 237895 w 685059"/>
                <a:gd name="connsiteY31" fmla="*/ 4224 h 6442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685059" h="644278">
                  <a:moveTo>
                    <a:pt x="232741" y="0"/>
                  </a:moveTo>
                  <a:cubicBezTo>
                    <a:pt x="211720" y="0"/>
                    <a:pt x="194680" y="138523"/>
                    <a:pt x="194680" y="309399"/>
                  </a:cubicBezTo>
                  <a:cubicBezTo>
                    <a:pt x="194680" y="416197"/>
                    <a:pt x="201336" y="510356"/>
                    <a:pt x="211461" y="565958"/>
                  </a:cubicBezTo>
                  <a:lnTo>
                    <a:pt x="212892" y="572272"/>
                  </a:lnTo>
                  <a:lnTo>
                    <a:pt x="195132" y="550083"/>
                  </a:lnTo>
                  <a:cubicBezTo>
                    <a:pt x="174446" y="532660"/>
                    <a:pt x="145870" y="521883"/>
                    <a:pt x="114306" y="521883"/>
                  </a:cubicBezTo>
                  <a:cubicBezTo>
                    <a:pt x="51177" y="521883"/>
                    <a:pt x="1" y="564990"/>
                    <a:pt x="0" y="618166"/>
                  </a:cubicBezTo>
                  <a:cubicBezTo>
                    <a:pt x="13492" y="603012"/>
                    <a:pt x="30825" y="590977"/>
                    <a:pt x="50407" y="582730"/>
                  </a:cubicBezTo>
                  <a:lnTo>
                    <a:pt x="71059" y="578624"/>
                  </a:lnTo>
                  <a:lnTo>
                    <a:pt x="51072" y="605320"/>
                  </a:lnTo>
                  <a:cubicBezTo>
                    <a:pt x="45727" y="620299"/>
                    <a:pt x="46396" y="634469"/>
                    <a:pt x="54344" y="644278"/>
                  </a:cubicBezTo>
                  <a:cubicBezTo>
                    <a:pt x="59051" y="621942"/>
                    <a:pt x="75323" y="597855"/>
                    <a:pt x="98267" y="579263"/>
                  </a:cubicBezTo>
                  <a:lnTo>
                    <a:pt x="113465" y="570191"/>
                  </a:lnTo>
                  <a:lnTo>
                    <a:pt x="114306" y="570024"/>
                  </a:lnTo>
                  <a:lnTo>
                    <a:pt x="120630" y="571281"/>
                  </a:lnTo>
                  <a:lnTo>
                    <a:pt x="106153" y="600935"/>
                  </a:lnTo>
                  <a:cubicBezTo>
                    <a:pt x="105254" y="613093"/>
                    <a:pt x="109006" y="625227"/>
                    <a:pt x="117622" y="634455"/>
                  </a:cubicBezTo>
                  <a:cubicBezTo>
                    <a:pt x="116339" y="615966"/>
                    <a:pt x="123959" y="597265"/>
                    <a:pt x="138188" y="583980"/>
                  </a:cubicBezTo>
                  <a:lnTo>
                    <a:pt x="149795" y="577081"/>
                  </a:lnTo>
                  <a:lnTo>
                    <a:pt x="178204" y="582729"/>
                  </a:lnTo>
                  <a:cubicBezTo>
                    <a:pt x="197786" y="590977"/>
                    <a:pt x="215119" y="603013"/>
                    <a:pt x="228611" y="618166"/>
                  </a:cubicBezTo>
                  <a:lnTo>
                    <a:pt x="227790" y="614741"/>
                  </a:lnTo>
                  <a:lnTo>
                    <a:pt x="232741" y="618798"/>
                  </a:lnTo>
                  <a:cubicBezTo>
                    <a:pt x="253762" y="618798"/>
                    <a:pt x="270802" y="480275"/>
                    <a:pt x="270802" y="309399"/>
                  </a:cubicBezTo>
                  <a:cubicBezTo>
                    <a:pt x="270802" y="266680"/>
                    <a:pt x="269737" y="225983"/>
                    <a:pt x="267811" y="188967"/>
                  </a:cubicBezTo>
                  <a:lnTo>
                    <a:pt x="260982" y="106626"/>
                  </a:lnTo>
                  <a:lnTo>
                    <a:pt x="261302" y="107167"/>
                  </a:lnTo>
                  <a:cubicBezTo>
                    <a:pt x="293483" y="156611"/>
                    <a:pt x="344526" y="218331"/>
                    <a:pt x="406803" y="280608"/>
                  </a:cubicBezTo>
                  <a:cubicBezTo>
                    <a:pt x="531357" y="405162"/>
                    <a:pt x="653683" y="484778"/>
                    <a:pt x="680024" y="458437"/>
                  </a:cubicBezTo>
                  <a:cubicBezTo>
                    <a:pt x="706366" y="432095"/>
                    <a:pt x="626750" y="309769"/>
                    <a:pt x="502196" y="185215"/>
                  </a:cubicBezTo>
                  <a:cubicBezTo>
                    <a:pt x="393211" y="76230"/>
                    <a:pt x="285932" y="1651"/>
                    <a:pt x="243168" y="2355"/>
                  </a:cubicBezTo>
                  <a:lnTo>
                    <a:pt x="237895" y="4224"/>
                  </a:lnTo>
                  <a:close/>
                </a:path>
              </a:pathLst>
            </a:custGeom>
            <a:solidFill>
              <a:srgbClr val="6633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51" name="フリーフォーム: 図形 50">
              <a:extLst>
                <a:ext uri="{FF2B5EF4-FFF2-40B4-BE49-F238E27FC236}">
                  <a16:creationId xmlns:a16="http://schemas.microsoft.com/office/drawing/2014/main" id="{69C7F3B3-A45F-5AFA-3B6C-29BC9CC8923A}"/>
                </a:ext>
              </a:extLst>
            </p:cNvPr>
            <p:cNvSpPr/>
            <p:nvPr/>
          </p:nvSpPr>
          <p:spPr bwMode="auto">
            <a:xfrm flipH="1">
              <a:off x="2451257" y="6067243"/>
              <a:ext cx="466048" cy="438305"/>
            </a:xfrm>
            <a:custGeom>
              <a:avLst/>
              <a:gdLst>
                <a:gd name="connsiteX0" fmla="*/ 232741 w 685059"/>
                <a:gd name="connsiteY0" fmla="*/ 0 h 644278"/>
                <a:gd name="connsiteX1" fmla="*/ 194680 w 685059"/>
                <a:gd name="connsiteY1" fmla="*/ 309399 h 644278"/>
                <a:gd name="connsiteX2" fmla="*/ 211461 w 685059"/>
                <a:gd name="connsiteY2" fmla="*/ 565958 h 644278"/>
                <a:gd name="connsiteX3" fmla="*/ 212892 w 685059"/>
                <a:gd name="connsiteY3" fmla="*/ 572272 h 644278"/>
                <a:gd name="connsiteX4" fmla="*/ 195132 w 685059"/>
                <a:gd name="connsiteY4" fmla="*/ 550083 h 644278"/>
                <a:gd name="connsiteX5" fmla="*/ 114306 w 685059"/>
                <a:gd name="connsiteY5" fmla="*/ 521883 h 644278"/>
                <a:gd name="connsiteX6" fmla="*/ 0 w 685059"/>
                <a:gd name="connsiteY6" fmla="*/ 618166 h 644278"/>
                <a:gd name="connsiteX7" fmla="*/ 50407 w 685059"/>
                <a:gd name="connsiteY7" fmla="*/ 582730 h 644278"/>
                <a:gd name="connsiteX8" fmla="*/ 71059 w 685059"/>
                <a:gd name="connsiteY8" fmla="*/ 578624 h 644278"/>
                <a:gd name="connsiteX9" fmla="*/ 51072 w 685059"/>
                <a:gd name="connsiteY9" fmla="*/ 605320 h 644278"/>
                <a:gd name="connsiteX10" fmla="*/ 54344 w 685059"/>
                <a:gd name="connsiteY10" fmla="*/ 644278 h 644278"/>
                <a:gd name="connsiteX11" fmla="*/ 98267 w 685059"/>
                <a:gd name="connsiteY11" fmla="*/ 579263 h 644278"/>
                <a:gd name="connsiteX12" fmla="*/ 113465 w 685059"/>
                <a:gd name="connsiteY12" fmla="*/ 570191 h 644278"/>
                <a:gd name="connsiteX13" fmla="*/ 114306 w 685059"/>
                <a:gd name="connsiteY13" fmla="*/ 570024 h 644278"/>
                <a:gd name="connsiteX14" fmla="*/ 120630 w 685059"/>
                <a:gd name="connsiteY14" fmla="*/ 571281 h 644278"/>
                <a:gd name="connsiteX15" fmla="*/ 106153 w 685059"/>
                <a:gd name="connsiteY15" fmla="*/ 600935 h 644278"/>
                <a:gd name="connsiteX16" fmla="*/ 117622 w 685059"/>
                <a:gd name="connsiteY16" fmla="*/ 634455 h 644278"/>
                <a:gd name="connsiteX17" fmla="*/ 138188 w 685059"/>
                <a:gd name="connsiteY17" fmla="*/ 583980 h 644278"/>
                <a:gd name="connsiteX18" fmla="*/ 149795 w 685059"/>
                <a:gd name="connsiteY18" fmla="*/ 577081 h 644278"/>
                <a:gd name="connsiteX19" fmla="*/ 178204 w 685059"/>
                <a:gd name="connsiteY19" fmla="*/ 582729 h 644278"/>
                <a:gd name="connsiteX20" fmla="*/ 228611 w 685059"/>
                <a:gd name="connsiteY20" fmla="*/ 618166 h 644278"/>
                <a:gd name="connsiteX21" fmla="*/ 227790 w 685059"/>
                <a:gd name="connsiteY21" fmla="*/ 614741 h 644278"/>
                <a:gd name="connsiteX22" fmla="*/ 232741 w 685059"/>
                <a:gd name="connsiteY22" fmla="*/ 618798 h 644278"/>
                <a:gd name="connsiteX23" fmla="*/ 270802 w 685059"/>
                <a:gd name="connsiteY23" fmla="*/ 309399 h 644278"/>
                <a:gd name="connsiteX24" fmla="*/ 267811 w 685059"/>
                <a:gd name="connsiteY24" fmla="*/ 188967 h 644278"/>
                <a:gd name="connsiteX25" fmla="*/ 260982 w 685059"/>
                <a:gd name="connsiteY25" fmla="*/ 106626 h 644278"/>
                <a:gd name="connsiteX26" fmla="*/ 261302 w 685059"/>
                <a:gd name="connsiteY26" fmla="*/ 107167 h 644278"/>
                <a:gd name="connsiteX27" fmla="*/ 406803 w 685059"/>
                <a:gd name="connsiteY27" fmla="*/ 280608 h 644278"/>
                <a:gd name="connsiteX28" fmla="*/ 680024 w 685059"/>
                <a:gd name="connsiteY28" fmla="*/ 458437 h 644278"/>
                <a:gd name="connsiteX29" fmla="*/ 502196 w 685059"/>
                <a:gd name="connsiteY29" fmla="*/ 185215 h 644278"/>
                <a:gd name="connsiteX30" fmla="*/ 243168 w 685059"/>
                <a:gd name="connsiteY30" fmla="*/ 2355 h 644278"/>
                <a:gd name="connsiteX31" fmla="*/ 237895 w 685059"/>
                <a:gd name="connsiteY31" fmla="*/ 4224 h 6442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685059" h="644278">
                  <a:moveTo>
                    <a:pt x="232741" y="0"/>
                  </a:moveTo>
                  <a:cubicBezTo>
                    <a:pt x="211720" y="0"/>
                    <a:pt x="194680" y="138523"/>
                    <a:pt x="194680" y="309399"/>
                  </a:cubicBezTo>
                  <a:cubicBezTo>
                    <a:pt x="194680" y="416197"/>
                    <a:pt x="201336" y="510356"/>
                    <a:pt x="211461" y="565958"/>
                  </a:cubicBezTo>
                  <a:lnTo>
                    <a:pt x="212892" y="572272"/>
                  </a:lnTo>
                  <a:lnTo>
                    <a:pt x="195132" y="550083"/>
                  </a:lnTo>
                  <a:cubicBezTo>
                    <a:pt x="174446" y="532660"/>
                    <a:pt x="145870" y="521883"/>
                    <a:pt x="114306" y="521883"/>
                  </a:cubicBezTo>
                  <a:cubicBezTo>
                    <a:pt x="51177" y="521883"/>
                    <a:pt x="1" y="564990"/>
                    <a:pt x="0" y="618166"/>
                  </a:cubicBezTo>
                  <a:cubicBezTo>
                    <a:pt x="13492" y="603012"/>
                    <a:pt x="30825" y="590977"/>
                    <a:pt x="50407" y="582730"/>
                  </a:cubicBezTo>
                  <a:lnTo>
                    <a:pt x="71059" y="578624"/>
                  </a:lnTo>
                  <a:lnTo>
                    <a:pt x="51072" y="605320"/>
                  </a:lnTo>
                  <a:cubicBezTo>
                    <a:pt x="45727" y="620299"/>
                    <a:pt x="46396" y="634469"/>
                    <a:pt x="54344" y="644278"/>
                  </a:cubicBezTo>
                  <a:cubicBezTo>
                    <a:pt x="59051" y="621942"/>
                    <a:pt x="75323" y="597855"/>
                    <a:pt x="98267" y="579263"/>
                  </a:cubicBezTo>
                  <a:lnTo>
                    <a:pt x="113465" y="570191"/>
                  </a:lnTo>
                  <a:lnTo>
                    <a:pt x="114306" y="570024"/>
                  </a:lnTo>
                  <a:lnTo>
                    <a:pt x="120630" y="571281"/>
                  </a:lnTo>
                  <a:lnTo>
                    <a:pt x="106153" y="600935"/>
                  </a:lnTo>
                  <a:cubicBezTo>
                    <a:pt x="105254" y="613093"/>
                    <a:pt x="109006" y="625227"/>
                    <a:pt x="117622" y="634455"/>
                  </a:cubicBezTo>
                  <a:cubicBezTo>
                    <a:pt x="116339" y="615966"/>
                    <a:pt x="123959" y="597265"/>
                    <a:pt x="138188" y="583980"/>
                  </a:cubicBezTo>
                  <a:lnTo>
                    <a:pt x="149795" y="577081"/>
                  </a:lnTo>
                  <a:lnTo>
                    <a:pt x="178204" y="582729"/>
                  </a:lnTo>
                  <a:cubicBezTo>
                    <a:pt x="197786" y="590977"/>
                    <a:pt x="215119" y="603013"/>
                    <a:pt x="228611" y="618166"/>
                  </a:cubicBezTo>
                  <a:lnTo>
                    <a:pt x="227790" y="614741"/>
                  </a:lnTo>
                  <a:lnTo>
                    <a:pt x="232741" y="618798"/>
                  </a:lnTo>
                  <a:cubicBezTo>
                    <a:pt x="253762" y="618798"/>
                    <a:pt x="270802" y="480275"/>
                    <a:pt x="270802" y="309399"/>
                  </a:cubicBezTo>
                  <a:cubicBezTo>
                    <a:pt x="270802" y="266680"/>
                    <a:pt x="269737" y="225983"/>
                    <a:pt x="267811" y="188967"/>
                  </a:cubicBezTo>
                  <a:lnTo>
                    <a:pt x="260982" y="106626"/>
                  </a:lnTo>
                  <a:lnTo>
                    <a:pt x="261302" y="107167"/>
                  </a:lnTo>
                  <a:cubicBezTo>
                    <a:pt x="293483" y="156611"/>
                    <a:pt x="344526" y="218331"/>
                    <a:pt x="406803" y="280608"/>
                  </a:cubicBezTo>
                  <a:cubicBezTo>
                    <a:pt x="531357" y="405162"/>
                    <a:pt x="653683" y="484778"/>
                    <a:pt x="680024" y="458437"/>
                  </a:cubicBezTo>
                  <a:cubicBezTo>
                    <a:pt x="706366" y="432095"/>
                    <a:pt x="626750" y="309769"/>
                    <a:pt x="502196" y="185215"/>
                  </a:cubicBezTo>
                  <a:cubicBezTo>
                    <a:pt x="393211" y="76230"/>
                    <a:pt x="285932" y="1651"/>
                    <a:pt x="243168" y="2355"/>
                  </a:cubicBezTo>
                  <a:lnTo>
                    <a:pt x="237895" y="4224"/>
                  </a:lnTo>
                  <a:close/>
                </a:path>
              </a:pathLst>
            </a:custGeom>
            <a:solidFill>
              <a:srgbClr val="6633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52" name="フリーフォーム: 図形 51">
              <a:extLst>
                <a:ext uri="{FF2B5EF4-FFF2-40B4-BE49-F238E27FC236}">
                  <a16:creationId xmlns:a16="http://schemas.microsoft.com/office/drawing/2014/main" id="{1B82D077-96E9-C434-22CB-27513DAD1F25}"/>
                </a:ext>
              </a:extLst>
            </p:cNvPr>
            <p:cNvSpPr/>
            <p:nvPr/>
          </p:nvSpPr>
          <p:spPr bwMode="auto">
            <a:xfrm flipH="1">
              <a:off x="2267308" y="6118064"/>
              <a:ext cx="466048" cy="438305"/>
            </a:xfrm>
            <a:custGeom>
              <a:avLst/>
              <a:gdLst>
                <a:gd name="connsiteX0" fmla="*/ 232741 w 685059"/>
                <a:gd name="connsiteY0" fmla="*/ 0 h 644278"/>
                <a:gd name="connsiteX1" fmla="*/ 194680 w 685059"/>
                <a:gd name="connsiteY1" fmla="*/ 309399 h 644278"/>
                <a:gd name="connsiteX2" fmla="*/ 211461 w 685059"/>
                <a:gd name="connsiteY2" fmla="*/ 565958 h 644278"/>
                <a:gd name="connsiteX3" fmla="*/ 212892 w 685059"/>
                <a:gd name="connsiteY3" fmla="*/ 572272 h 644278"/>
                <a:gd name="connsiteX4" fmla="*/ 195132 w 685059"/>
                <a:gd name="connsiteY4" fmla="*/ 550083 h 644278"/>
                <a:gd name="connsiteX5" fmla="*/ 114306 w 685059"/>
                <a:gd name="connsiteY5" fmla="*/ 521883 h 644278"/>
                <a:gd name="connsiteX6" fmla="*/ 0 w 685059"/>
                <a:gd name="connsiteY6" fmla="*/ 618166 h 644278"/>
                <a:gd name="connsiteX7" fmla="*/ 50407 w 685059"/>
                <a:gd name="connsiteY7" fmla="*/ 582730 h 644278"/>
                <a:gd name="connsiteX8" fmla="*/ 71059 w 685059"/>
                <a:gd name="connsiteY8" fmla="*/ 578624 h 644278"/>
                <a:gd name="connsiteX9" fmla="*/ 51072 w 685059"/>
                <a:gd name="connsiteY9" fmla="*/ 605320 h 644278"/>
                <a:gd name="connsiteX10" fmla="*/ 54344 w 685059"/>
                <a:gd name="connsiteY10" fmla="*/ 644278 h 644278"/>
                <a:gd name="connsiteX11" fmla="*/ 98267 w 685059"/>
                <a:gd name="connsiteY11" fmla="*/ 579263 h 644278"/>
                <a:gd name="connsiteX12" fmla="*/ 113465 w 685059"/>
                <a:gd name="connsiteY12" fmla="*/ 570191 h 644278"/>
                <a:gd name="connsiteX13" fmla="*/ 114306 w 685059"/>
                <a:gd name="connsiteY13" fmla="*/ 570024 h 644278"/>
                <a:gd name="connsiteX14" fmla="*/ 120630 w 685059"/>
                <a:gd name="connsiteY14" fmla="*/ 571281 h 644278"/>
                <a:gd name="connsiteX15" fmla="*/ 106153 w 685059"/>
                <a:gd name="connsiteY15" fmla="*/ 600935 h 644278"/>
                <a:gd name="connsiteX16" fmla="*/ 117622 w 685059"/>
                <a:gd name="connsiteY16" fmla="*/ 634455 h 644278"/>
                <a:gd name="connsiteX17" fmla="*/ 138188 w 685059"/>
                <a:gd name="connsiteY17" fmla="*/ 583980 h 644278"/>
                <a:gd name="connsiteX18" fmla="*/ 149795 w 685059"/>
                <a:gd name="connsiteY18" fmla="*/ 577081 h 644278"/>
                <a:gd name="connsiteX19" fmla="*/ 178204 w 685059"/>
                <a:gd name="connsiteY19" fmla="*/ 582729 h 644278"/>
                <a:gd name="connsiteX20" fmla="*/ 228611 w 685059"/>
                <a:gd name="connsiteY20" fmla="*/ 618166 h 644278"/>
                <a:gd name="connsiteX21" fmla="*/ 227790 w 685059"/>
                <a:gd name="connsiteY21" fmla="*/ 614741 h 644278"/>
                <a:gd name="connsiteX22" fmla="*/ 232741 w 685059"/>
                <a:gd name="connsiteY22" fmla="*/ 618798 h 644278"/>
                <a:gd name="connsiteX23" fmla="*/ 270802 w 685059"/>
                <a:gd name="connsiteY23" fmla="*/ 309399 h 644278"/>
                <a:gd name="connsiteX24" fmla="*/ 267811 w 685059"/>
                <a:gd name="connsiteY24" fmla="*/ 188967 h 644278"/>
                <a:gd name="connsiteX25" fmla="*/ 260982 w 685059"/>
                <a:gd name="connsiteY25" fmla="*/ 106626 h 644278"/>
                <a:gd name="connsiteX26" fmla="*/ 261302 w 685059"/>
                <a:gd name="connsiteY26" fmla="*/ 107167 h 644278"/>
                <a:gd name="connsiteX27" fmla="*/ 406803 w 685059"/>
                <a:gd name="connsiteY27" fmla="*/ 280608 h 644278"/>
                <a:gd name="connsiteX28" fmla="*/ 680024 w 685059"/>
                <a:gd name="connsiteY28" fmla="*/ 458437 h 644278"/>
                <a:gd name="connsiteX29" fmla="*/ 502196 w 685059"/>
                <a:gd name="connsiteY29" fmla="*/ 185215 h 644278"/>
                <a:gd name="connsiteX30" fmla="*/ 243168 w 685059"/>
                <a:gd name="connsiteY30" fmla="*/ 2355 h 644278"/>
                <a:gd name="connsiteX31" fmla="*/ 237895 w 685059"/>
                <a:gd name="connsiteY31" fmla="*/ 4224 h 6442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685059" h="644278">
                  <a:moveTo>
                    <a:pt x="232741" y="0"/>
                  </a:moveTo>
                  <a:cubicBezTo>
                    <a:pt x="211720" y="0"/>
                    <a:pt x="194680" y="138523"/>
                    <a:pt x="194680" y="309399"/>
                  </a:cubicBezTo>
                  <a:cubicBezTo>
                    <a:pt x="194680" y="416197"/>
                    <a:pt x="201336" y="510356"/>
                    <a:pt x="211461" y="565958"/>
                  </a:cubicBezTo>
                  <a:lnTo>
                    <a:pt x="212892" y="572272"/>
                  </a:lnTo>
                  <a:lnTo>
                    <a:pt x="195132" y="550083"/>
                  </a:lnTo>
                  <a:cubicBezTo>
                    <a:pt x="174446" y="532660"/>
                    <a:pt x="145870" y="521883"/>
                    <a:pt x="114306" y="521883"/>
                  </a:cubicBezTo>
                  <a:cubicBezTo>
                    <a:pt x="51177" y="521883"/>
                    <a:pt x="1" y="564990"/>
                    <a:pt x="0" y="618166"/>
                  </a:cubicBezTo>
                  <a:cubicBezTo>
                    <a:pt x="13492" y="603012"/>
                    <a:pt x="30825" y="590977"/>
                    <a:pt x="50407" y="582730"/>
                  </a:cubicBezTo>
                  <a:lnTo>
                    <a:pt x="71059" y="578624"/>
                  </a:lnTo>
                  <a:lnTo>
                    <a:pt x="51072" y="605320"/>
                  </a:lnTo>
                  <a:cubicBezTo>
                    <a:pt x="45727" y="620299"/>
                    <a:pt x="46396" y="634469"/>
                    <a:pt x="54344" y="644278"/>
                  </a:cubicBezTo>
                  <a:cubicBezTo>
                    <a:pt x="59051" y="621942"/>
                    <a:pt x="75323" y="597855"/>
                    <a:pt x="98267" y="579263"/>
                  </a:cubicBezTo>
                  <a:lnTo>
                    <a:pt x="113465" y="570191"/>
                  </a:lnTo>
                  <a:lnTo>
                    <a:pt x="114306" y="570024"/>
                  </a:lnTo>
                  <a:lnTo>
                    <a:pt x="120630" y="571281"/>
                  </a:lnTo>
                  <a:lnTo>
                    <a:pt x="106153" y="600935"/>
                  </a:lnTo>
                  <a:cubicBezTo>
                    <a:pt x="105254" y="613093"/>
                    <a:pt x="109006" y="625227"/>
                    <a:pt x="117622" y="634455"/>
                  </a:cubicBezTo>
                  <a:cubicBezTo>
                    <a:pt x="116339" y="615966"/>
                    <a:pt x="123959" y="597265"/>
                    <a:pt x="138188" y="583980"/>
                  </a:cubicBezTo>
                  <a:lnTo>
                    <a:pt x="149795" y="577081"/>
                  </a:lnTo>
                  <a:lnTo>
                    <a:pt x="178204" y="582729"/>
                  </a:lnTo>
                  <a:cubicBezTo>
                    <a:pt x="197786" y="590977"/>
                    <a:pt x="215119" y="603013"/>
                    <a:pt x="228611" y="618166"/>
                  </a:cubicBezTo>
                  <a:lnTo>
                    <a:pt x="227790" y="614741"/>
                  </a:lnTo>
                  <a:lnTo>
                    <a:pt x="232741" y="618798"/>
                  </a:lnTo>
                  <a:cubicBezTo>
                    <a:pt x="253762" y="618798"/>
                    <a:pt x="270802" y="480275"/>
                    <a:pt x="270802" y="309399"/>
                  </a:cubicBezTo>
                  <a:cubicBezTo>
                    <a:pt x="270802" y="266680"/>
                    <a:pt x="269737" y="225983"/>
                    <a:pt x="267811" y="188967"/>
                  </a:cubicBezTo>
                  <a:lnTo>
                    <a:pt x="260982" y="106626"/>
                  </a:lnTo>
                  <a:lnTo>
                    <a:pt x="261302" y="107167"/>
                  </a:lnTo>
                  <a:cubicBezTo>
                    <a:pt x="293483" y="156611"/>
                    <a:pt x="344526" y="218331"/>
                    <a:pt x="406803" y="280608"/>
                  </a:cubicBezTo>
                  <a:cubicBezTo>
                    <a:pt x="531357" y="405162"/>
                    <a:pt x="653683" y="484778"/>
                    <a:pt x="680024" y="458437"/>
                  </a:cubicBezTo>
                  <a:cubicBezTo>
                    <a:pt x="706366" y="432095"/>
                    <a:pt x="626750" y="309769"/>
                    <a:pt x="502196" y="185215"/>
                  </a:cubicBezTo>
                  <a:cubicBezTo>
                    <a:pt x="393211" y="76230"/>
                    <a:pt x="285932" y="1651"/>
                    <a:pt x="243168" y="2355"/>
                  </a:cubicBezTo>
                  <a:lnTo>
                    <a:pt x="237895" y="4224"/>
                  </a:lnTo>
                  <a:close/>
                </a:path>
              </a:pathLst>
            </a:custGeom>
            <a:solidFill>
              <a:srgbClr val="6633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</p:grpSp>
      <p:grpSp>
        <p:nvGrpSpPr>
          <p:cNvPr id="53" name="グループ化 52">
            <a:extLst>
              <a:ext uri="{FF2B5EF4-FFF2-40B4-BE49-F238E27FC236}">
                <a16:creationId xmlns:a16="http://schemas.microsoft.com/office/drawing/2014/main" id="{0444835B-0C55-741D-6883-2F45B4764426}"/>
              </a:ext>
            </a:extLst>
          </p:cNvPr>
          <p:cNvGrpSpPr/>
          <p:nvPr/>
        </p:nvGrpSpPr>
        <p:grpSpPr>
          <a:xfrm>
            <a:off x="3990005" y="1305567"/>
            <a:ext cx="1969121" cy="1852876"/>
            <a:chOff x="1100107" y="3011380"/>
            <a:chExt cx="1969121" cy="1852876"/>
          </a:xfrm>
        </p:grpSpPr>
        <p:sp>
          <p:nvSpPr>
            <p:cNvPr id="54" name="フリーフォーム: 図形 53">
              <a:extLst>
                <a:ext uri="{FF2B5EF4-FFF2-40B4-BE49-F238E27FC236}">
                  <a16:creationId xmlns:a16="http://schemas.microsoft.com/office/drawing/2014/main" id="{E2052B4F-55AE-5C82-9D48-943D9E8667F6}"/>
                </a:ext>
              </a:extLst>
            </p:cNvPr>
            <p:cNvSpPr/>
            <p:nvPr/>
          </p:nvSpPr>
          <p:spPr bwMode="auto">
            <a:xfrm flipH="1">
              <a:off x="2384169" y="4000902"/>
              <a:ext cx="685059" cy="644278"/>
            </a:xfrm>
            <a:custGeom>
              <a:avLst/>
              <a:gdLst>
                <a:gd name="connsiteX0" fmla="*/ 232741 w 685059"/>
                <a:gd name="connsiteY0" fmla="*/ 0 h 644278"/>
                <a:gd name="connsiteX1" fmla="*/ 194680 w 685059"/>
                <a:gd name="connsiteY1" fmla="*/ 309399 h 644278"/>
                <a:gd name="connsiteX2" fmla="*/ 211461 w 685059"/>
                <a:gd name="connsiteY2" fmla="*/ 565958 h 644278"/>
                <a:gd name="connsiteX3" fmla="*/ 212892 w 685059"/>
                <a:gd name="connsiteY3" fmla="*/ 572272 h 644278"/>
                <a:gd name="connsiteX4" fmla="*/ 195132 w 685059"/>
                <a:gd name="connsiteY4" fmla="*/ 550083 h 644278"/>
                <a:gd name="connsiteX5" fmla="*/ 114306 w 685059"/>
                <a:gd name="connsiteY5" fmla="*/ 521883 h 644278"/>
                <a:gd name="connsiteX6" fmla="*/ 0 w 685059"/>
                <a:gd name="connsiteY6" fmla="*/ 618166 h 644278"/>
                <a:gd name="connsiteX7" fmla="*/ 50407 w 685059"/>
                <a:gd name="connsiteY7" fmla="*/ 582730 h 644278"/>
                <a:gd name="connsiteX8" fmla="*/ 71059 w 685059"/>
                <a:gd name="connsiteY8" fmla="*/ 578624 h 644278"/>
                <a:gd name="connsiteX9" fmla="*/ 51072 w 685059"/>
                <a:gd name="connsiteY9" fmla="*/ 605320 h 644278"/>
                <a:gd name="connsiteX10" fmla="*/ 54344 w 685059"/>
                <a:gd name="connsiteY10" fmla="*/ 644278 h 644278"/>
                <a:gd name="connsiteX11" fmla="*/ 98267 w 685059"/>
                <a:gd name="connsiteY11" fmla="*/ 579263 h 644278"/>
                <a:gd name="connsiteX12" fmla="*/ 113465 w 685059"/>
                <a:gd name="connsiteY12" fmla="*/ 570191 h 644278"/>
                <a:gd name="connsiteX13" fmla="*/ 114306 w 685059"/>
                <a:gd name="connsiteY13" fmla="*/ 570024 h 644278"/>
                <a:gd name="connsiteX14" fmla="*/ 120630 w 685059"/>
                <a:gd name="connsiteY14" fmla="*/ 571281 h 644278"/>
                <a:gd name="connsiteX15" fmla="*/ 106153 w 685059"/>
                <a:gd name="connsiteY15" fmla="*/ 600935 h 644278"/>
                <a:gd name="connsiteX16" fmla="*/ 117622 w 685059"/>
                <a:gd name="connsiteY16" fmla="*/ 634455 h 644278"/>
                <a:gd name="connsiteX17" fmla="*/ 138188 w 685059"/>
                <a:gd name="connsiteY17" fmla="*/ 583980 h 644278"/>
                <a:gd name="connsiteX18" fmla="*/ 149795 w 685059"/>
                <a:gd name="connsiteY18" fmla="*/ 577081 h 644278"/>
                <a:gd name="connsiteX19" fmla="*/ 178204 w 685059"/>
                <a:gd name="connsiteY19" fmla="*/ 582729 h 644278"/>
                <a:gd name="connsiteX20" fmla="*/ 228611 w 685059"/>
                <a:gd name="connsiteY20" fmla="*/ 618166 h 644278"/>
                <a:gd name="connsiteX21" fmla="*/ 227790 w 685059"/>
                <a:gd name="connsiteY21" fmla="*/ 614741 h 644278"/>
                <a:gd name="connsiteX22" fmla="*/ 232741 w 685059"/>
                <a:gd name="connsiteY22" fmla="*/ 618798 h 644278"/>
                <a:gd name="connsiteX23" fmla="*/ 270802 w 685059"/>
                <a:gd name="connsiteY23" fmla="*/ 309399 h 644278"/>
                <a:gd name="connsiteX24" fmla="*/ 267811 w 685059"/>
                <a:gd name="connsiteY24" fmla="*/ 188967 h 644278"/>
                <a:gd name="connsiteX25" fmla="*/ 260982 w 685059"/>
                <a:gd name="connsiteY25" fmla="*/ 106626 h 644278"/>
                <a:gd name="connsiteX26" fmla="*/ 261302 w 685059"/>
                <a:gd name="connsiteY26" fmla="*/ 107167 h 644278"/>
                <a:gd name="connsiteX27" fmla="*/ 406803 w 685059"/>
                <a:gd name="connsiteY27" fmla="*/ 280608 h 644278"/>
                <a:gd name="connsiteX28" fmla="*/ 680024 w 685059"/>
                <a:gd name="connsiteY28" fmla="*/ 458437 h 644278"/>
                <a:gd name="connsiteX29" fmla="*/ 502196 w 685059"/>
                <a:gd name="connsiteY29" fmla="*/ 185215 h 644278"/>
                <a:gd name="connsiteX30" fmla="*/ 243168 w 685059"/>
                <a:gd name="connsiteY30" fmla="*/ 2355 h 644278"/>
                <a:gd name="connsiteX31" fmla="*/ 237896 w 685059"/>
                <a:gd name="connsiteY31" fmla="*/ 4224 h 6442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685059" h="644278">
                  <a:moveTo>
                    <a:pt x="232741" y="0"/>
                  </a:moveTo>
                  <a:cubicBezTo>
                    <a:pt x="211720" y="0"/>
                    <a:pt x="194680" y="138523"/>
                    <a:pt x="194680" y="309399"/>
                  </a:cubicBezTo>
                  <a:cubicBezTo>
                    <a:pt x="194680" y="416197"/>
                    <a:pt x="201336" y="510356"/>
                    <a:pt x="211461" y="565958"/>
                  </a:cubicBezTo>
                  <a:lnTo>
                    <a:pt x="212892" y="572272"/>
                  </a:lnTo>
                  <a:lnTo>
                    <a:pt x="195132" y="550083"/>
                  </a:lnTo>
                  <a:cubicBezTo>
                    <a:pt x="174446" y="532659"/>
                    <a:pt x="145870" y="521883"/>
                    <a:pt x="114306" y="521883"/>
                  </a:cubicBezTo>
                  <a:cubicBezTo>
                    <a:pt x="51177" y="521883"/>
                    <a:pt x="1" y="564990"/>
                    <a:pt x="0" y="618166"/>
                  </a:cubicBezTo>
                  <a:cubicBezTo>
                    <a:pt x="13492" y="603012"/>
                    <a:pt x="30825" y="590977"/>
                    <a:pt x="50407" y="582730"/>
                  </a:cubicBezTo>
                  <a:lnTo>
                    <a:pt x="71059" y="578624"/>
                  </a:lnTo>
                  <a:lnTo>
                    <a:pt x="51072" y="605320"/>
                  </a:lnTo>
                  <a:cubicBezTo>
                    <a:pt x="45727" y="620299"/>
                    <a:pt x="46396" y="634469"/>
                    <a:pt x="54344" y="644278"/>
                  </a:cubicBezTo>
                  <a:cubicBezTo>
                    <a:pt x="59051" y="621942"/>
                    <a:pt x="75323" y="597855"/>
                    <a:pt x="98267" y="579263"/>
                  </a:cubicBezTo>
                  <a:lnTo>
                    <a:pt x="113465" y="570191"/>
                  </a:lnTo>
                  <a:lnTo>
                    <a:pt x="114306" y="570024"/>
                  </a:lnTo>
                  <a:lnTo>
                    <a:pt x="120630" y="571281"/>
                  </a:lnTo>
                  <a:lnTo>
                    <a:pt x="106153" y="600935"/>
                  </a:lnTo>
                  <a:cubicBezTo>
                    <a:pt x="105254" y="613093"/>
                    <a:pt x="109006" y="625227"/>
                    <a:pt x="117622" y="634455"/>
                  </a:cubicBezTo>
                  <a:cubicBezTo>
                    <a:pt x="116339" y="615966"/>
                    <a:pt x="123959" y="597265"/>
                    <a:pt x="138188" y="583980"/>
                  </a:cubicBezTo>
                  <a:lnTo>
                    <a:pt x="149795" y="577081"/>
                  </a:lnTo>
                  <a:lnTo>
                    <a:pt x="178204" y="582729"/>
                  </a:lnTo>
                  <a:cubicBezTo>
                    <a:pt x="197786" y="590977"/>
                    <a:pt x="215119" y="603013"/>
                    <a:pt x="228611" y="618166"/>
                  </a:cubicBezTo>
                  <a:lnTo>
                    <a:pt x="227790" y="614741"/>
                  </a:lnTo>
                  <a:lnTo>
                    <a:pt x="232741" y="618798"/>
                  </a:lnTo>
                  <a:cubicBezTo>
                    <a:pt x="253762" y="618798"/>
                    <a:pt x="270802" y="480275"/>
                    <a:pt x="270802" y="309399"/>
                  </a:cubicBezTo>
                  <a:cubicBezTo>
                    <a:pt x="270802" y="266680"/>
                    <a:pt x="269737" y="225983"/>
                    <a:pt x="267811" y="188967"/>
                  </a:cubicBezTo>
                  <a:lnTo>
                    <a:pt x="260982" y="106626"/>
                  </a:lnTo>
                  <a:lnTo>
                    <a:pt x="261302" y="107167"/>
                  </a:lnTo>
                  <a:cubicBezTo>
                    <a:pt x="293483" y="156611"/>
                    <a:pt x="344526" y="218331"/>
                    <a:pt x="406803" y="280608"/>
                  </a:cubicBezTo>
                  <a:cubicBezTo>
                    <a:pt x="531357" y="405162"/>
                    <a:pt x="653683" y="484778"/>
                    <a:pt x="680024" y="458437"/>
                  </a:cubicBezTo>
                  <a:cubicBezTo>
                    <a:pt x="706366" y="432095"/>
                    <a:pt x="626750" y="309769"/>
                    <a:pt x="502196" y="185215"/>
                  </a:cubicBezTo>
                  <a:cubicBezTo>
                    <a:pt x="393211" y="76230"/>
                    <a:pt x="285932" y="1650"/>
                    <a:pt x="243168" y="2355"/>
                  </a:cubicBezTo>
                  <a:lnTo>
                    <a:pt x="237896" y="4224"/>
                  </a:lnTo>
                  <a:close/>
                </a:path>
              </a:pathLst>
            </a:custGeom>
            <a:solidFill>
              <a:srgbClr val="6633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55" name="フリーフォーム: 図形 54">
              <a:extLst>
                <a:ext uri="{FF2B5EF4-FFF2-40B4-BE49-F238E27FC236}">
                  <a16:creationId xmlns:a16="http://schemas.microsoft.com/office/drawing/2014/main" id="{B5C140CD-E68A-CC04-5F14-A8D319630E7B}"/>
                </a:ext>
              </a:extLst>
            </p:cNvPr>
            <p:cNvSpPr/>
            <p:nvPr/>
          </p:nvSpPr>
          <p:spPr bwMode="auto">
            <a:xfrm flipH="1">
              <a:off x="2274632" y="4219977"/>
              <a:ext cx="685059" cy="644278"/>
            </a:xfrm>
            <a:custGeom>
              <a:avLst/>
              <a:gdLst>
                <a:gd name="connsiteX0" fmla="*/ 232741 w 685059"/>
                <a:gd name="connsiteY0" fmla="*/ 0 h 644278"/>
                <a:gd name="connsiteX1" fmla="*/ 194680 w 685059"/>
                <a:gd name="connsiteY1" fmla="*/ 309399 h 644278"/>
                <a:gd name="connsiteX2" fmla="*/ 211461 w 685059"/>
                <a:gd name="connsiteY2" fmla="*/ 565958 h 644278"/>
                <a:gd name="connsiteX3" fmla="*/ 212892 w 685059"/>
                <a:gd name="connsiteY3" fmla="*/ 572272 h 644278"/>
                <a:gd name="connsiteX4" fmla="*/ 195132 w 685059"/>
                <a:gd name="connsiteY4" fmla="*/ 550083 h 644278"/>
                <a:gd name="connsiteX5" fmla="*/ 114306 w 685059"/>
                <a:gd name="connsiteY5" fmla="*/ 521883 h 644278"/>
                <a:gd name="connsiteX6" fmla="*/ 0 w 685059"/>
                <a:gd name="connsiteY6" fmla="*/ 618166 h 644278"/>
                <a:gd name="connsiteX7" fmla="*/ 50407 w 685059"/>
                <a:gd name="connsiteY7" fmla="*/ 582730 h 644278"/>
                <a:gd name="connsiteX8" fmla="*/ 71059 w 685059"/>
                <a:gd name="connsiteY8" fmla="*/ 578624 h 644278"/>
                <a:gd name="connsiteX9" fmla="*/ 51072 w 685059"/>
                <a:gd name="connsiteY9" fmla="*/ 605320 h 644278"/>
                <a:gd name="connsiteX10" fmla="*/ 54344 w 685059"/>
                <a:gd name="connsiteY10" fmla="*/ 644278 h 644278"/>
                <a:gd name="connsiteX11" fmla="*/ 98267 w 685059"/>
                <a:gd name="connsiteY11" fmla="*/ 579263 h 644278"/>
                <a:gd name="connsiteX12" fmla="*/ 113465 w 685059"/>
                <a:gd name="connsiteY12" fmla="*/ 570191 h 644278"/>
                <a:gd name="connsiteX13" fmla="*/ 114306 w 685059"/>
                <a:gd name="connsiteY13" fmla="*/ 570024 h 644278"/>
                <a:gd name="connsiteX14" fmla="*/ 120630 w 685059"/>
                <a:gd name="connsiteY14" fmla="*/ 571281 h 644278"/>
                <a:gd name="connsiteX15" fmla="*/ 106153 w 685059"/>
                <a:gd name="connsiteY15" fmla="*/ 600935 h 644278"/>
                <a:gd name="connsiteX16" fmla="*/ 117622 w 685059"/>
                <a:gd name="connsiteY16" fmla="*/ 634455 h 644278"/>
                <a:gd name="connsiteX17" fmla="*/ 138188 w 685059"/>
                <a:gd name="connsiteY17" fmla="*/ 583980 h 644278"/>
                <a:gd name="connsiteX18" fmla="*/ 149795 w 685059"/>
                <a:gd name="connsiteY18" fmla="*/ 577081 h 644278"/>
                <a:gd name="connsiteX19" fmla="*/ 178204 w 685059"/>
                <a:gd name="connsiteY19" fmla="*/ 582729 h 644278"/>
                <a:gd name="connsiteX20" fmla="*/ 228611 w 685059"/>
                <a:gd name="connsiteY20" fmla="*/ 618166 h 644278"/>
                <a:gd name="connsiteX21" fmla="*/ 227790 w 685059"/>
                <a:gd name="connsiteY21" fmla="*/ 614741 h 644278"/>
                <a:gd name="connsiteX22" fmla="*/ 232741 w 685059"/>
                <a:gd name="connsiteY22" fmla="*/ 618798 h 644278"/>
                <a:gd name="connsiteX23" fmla="*/ 270802 w 685059"/>
                <a:gd name="connsiteY23" fmla="*/ 309399 h 644278"/>
                <a:gd name="connsiteX24" fmla="*/ 267811 w 685059"/>
                <a:gd name="connsiteY24" fmla="*/ 188967 h 644278"/>
                <a:gd name="connsiteX25" fmla="*/ 260982 w 685059"/>
                <a:gd name="connsiteY25" fmla="*/ 106626 h 644278"/>
                <a:gd name="connsiteX26" fmla="*/ 261302 w 685059"/>
                <a:gd name="connsiteY26" fmla="*/ 107167 h 644278"/>
                <a:gd name="connsiteX27" fmla="*/ 406803 w 685059"/>
                <a:gd name="connsiteY27" fmla="*/ 280608 h 644278"/>
                <a:gd name="connsiteX28" fmla="*/ 680024 w 685059"/>
                <a:gd name="connsiteY28" fmla="*/ 458437 h 644278"/>
                <a:gd name="connsiteX29" fmla="*/ 502196 w 685059"/>
                <a:gd name="connsiteY29" fmla="*/ 185215 h 644278"/>
                <a:gd name="connsiteX30" fmla="*/ 243168 w 685059"/>
                <a:gd name="connsiteY30" fmla="*/ 2355 h 644278"/>
                <a:gd name="connsiteX31" fmla="*/ 237895 w 685059"/>
                <a:gd name="connsiteY31" fmla="*/ 4224 h 6442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685059" h="644278">
                  <a:moveTo>
                    <a:pt x="232741" y="0"/>
                  </a:moveTo>
                  <a:cubicBezTo>
                    <a:pt x="211720" y="0"/>
                    <a:pt x="194680" y="138523"/>
                    <a:pt x="194680" y="309399"/>
                  </a:cubicBezTo>
                  <a:cubicBezTo>
                    <a:pt x="194680" y="416197"/>
                    <a:pt x="201336" y="510356"/>
                    <a:pt x="211461" y="565958"/>
                  </a:cubicBezTo>
                  <a:lnTo>
                    <a:pt x="212892" y="572272"/>
                  </a:lnTo>
                  <a:lnTo>
                    <a:pt x="195132" y="550083"/>
                  </a:lnTo>
                  <a:cubicBezTo>
                    <a:pt x="174446" y="532660"/>
                    <a:pt x="145870" y="521883"/>
                    <a:pt x="114306" y="521883"/>
                  </a:cubicBezTo>
                  <a:cubicBezTo>
                    <a:pt x="51177" y="521883"/>
                    <a:pt x="1" y="564990"/>
                    <a:pt x="0" y="618166"/>
                  </a:cubicBezTo>
                  <a:cubicBezTo>
                    <a:pt x="13492" y="603012"/>
                    <a:pt x="30825" y="590977"/>
                    <a:pt x="50407" y="582730"/>
                  </a:cubicBezTo>
                  <a:lnTo>
                    <a:pt x="71059" y="578624"/>
                  </a:lnTo>
                  <a:lnTo>
                    <a:pt x="51072" y="605320"/>
                  </a:lnTo>
                  <a:cubicBezTo>
                    <a:pt x="45727" y="620299"/>
                    <a:pt x="46396" y="634469"/>
                    <a:pt x="54344" y="644278"/>
                  </a:cubicBezTo>
                  <a:cubicBezTo>
                    <a:pt x="59051" y="621942"/>
                    <a:pt x="75323" y="597855"/>
                    <a:pt x="98267" y="579263"/>
                  </a:cubicBezTo>
                  <a:lnTo>
                    <a:pt x="113465" y="570191"/>
                  </a:lnTo>
                  <a:lnTo>
                    <a:pt x="114306" y="570024"/>
                  </a:lnTo>
                  <a:lnTo>
                    <a:pt x="120630" y="571281"/>
                  </a:lnTo>
                  <a:lnTo>
                    <a:pt x="106153" y="600935"/>
                  </a:lnTo>
                  <a:cubicBezTo>
                    <a:pt x="105254" y="613093"/>
                    <a:pt x="109006" y="625227"/>
                    <a:pt x="117622" y="634455"/>
                  </a:cubicBezTo>
                  <a:cubicBezTo>
                    <a:pt x="116339" y="615966"/>
                    <a:pt x="123959" y="597265"/>
                    <a:pt x="138188" y="583980"/>
                  </a:cubicBezTo>
                  <a:lnTo>
                    <a:pt x="149795" y="577081"/>
                  </a:lnTo>
                  <a:lnTo>
                    <a:pt x="178204" y="582729"/>
                  </a:lnTo>
                  <a:cubicBezTo>
                    <a:pt x="197786" y="590977"/>
                    <a:pt x="215119" y="603013"/>
                    <a:pt x="228611" y="618166"/>
                  </a:cubicBezTo>
                  <a:lnTo>
                    <a:pt x="227790" y="614741"/>
                  </a:lnTo>
                  <a:lnTo>
                    <a:pt x="232741" y="618798"/>
                  </a:lnTo>
                  <a:cubicBezTo>
                    <a:pt x="253762" y="618798"/>
                    <a:pt x="270802" y="480275"/>
                    <a:pt x="270802" y="309399"/>
                  </a:cubicBezTo>
                  <a:cubicBezTo>
                    <a:pt x="270802" y="266680"/>
                    <a:pt x="269737" y="225983"/>
                    <a:pt x="267811" y="188967"/>
                  </a:cubicBezTo>
                  <a:lnTo>
                    <a:pt x="260982" y="106626"/>
                  </a:lnTo>
                  <a:lnTo>
                    <a:pt x="261302" y="107167"/>
                  </a:lnTo>
                  <a:cubicBezTo>
                    <a:pt x="293483" y="156611"/>
                    <a:pt x="344526" y="218331"/>
                    <a:pt x="406803" y="280608"/>
                  </a:cubicBezTo>
                  <a:cubicBezTo>
                    <a:pt x="531357" y="405162"/>
                    <a:pt x="653683" y="484778"/>
                    <a:pt x="680024" y="458437"/>
                  </a:cubicBezTo>
                  <a:cubicBezTo>
                    <a:pt x="706366" y="432095"/>
                    <a:pt x="626750" y="309769"/>
                    <a:pt x="502196" y="185215"/>
                  </a:cubicBezTo>
                  <a:cubicBezTo>
                    <a:pt x="393211" y="76230"/>
                    <a:pt x="285932" y="1651"/>
                    <a:pt x="243168" y="2355"/>
                  </a:cubicBezTo>
                  <a:lnTo>
                    <a:pt x="237895" y="4224"/>
                  </a:lnTo>
                  <a:close/>
                </a:path>
              </a:pathLst>
            </a:custGeom>
            <a:solidFill>
              <a:srgbClr val="6633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56" name="フリーフォーム: 図形 55">
              <a:extLst>
                <a:ext uri="{FF2B5EF4-FFF2-40B4-BE49-F238E27FC236}">
                  <a16:creationId xmlns:a16="http://schemas.microsoft.com/office/drawing/2014/main" id="{18F9BCDC-640D-9E52-5CFA-39154267E5EE}"/>
                </a:ext>
              </a:extLst>
            </p:cNvPr>
            <p:cNvSpPr/>
            <p:nvPr/>
          </p:nvSpPr>
          <p:spPr bwMode="auto">
            <a:xfrm>
              <a:off x="1100107" y="4000903"/>
              <a:ext cx="685058" cy="644278"/>
            </a:xfrm>
            <a:custGeom>
              <a:avLst/>
              <a:gdLst>
                <a:gd name="connsiteX0" fmla="*/ 232740 w 685058"/>
                <a:gd name="connsiteY0" fmla="*/ 0 h 644278"/>
                <a:gd name="connsiteX1" fmla="*/ 237894 w 685058"/>
                <a:gd name="connsiteY1" fmla="*/ 4224 h 644278"/>
                <a:gd name="connsiteX2" fmla="*/ 243167 w 685058"/>
                <a:gd name="connsiteY2" fmla="*/ 2355 h 644278"/>
                <a:gd name="connsiteX3" fmla="*/ 502195 w 685058"/>
                <a:gd name="connsiteY3" fmla="*/ 185215 h 644278"/>
                <a:gd name="connsiteX4" fmla="*/ 680023 w 685058"/>
                <a:gd name="connsiteY4" fmla="*/ 458437 h 644278"/>
                <a:gd name="connsiteX5" fmla="*/ 406802 w 685058"/>
                <a:gd name="connsiteY5" fmla="*/ 280608 h 644278"/>
                <a:gd name="connsiteX6" fmla="*/ 261301 w 685058"/>
                <a:gd name="connsiteY6" fmla="*/ 107167 h 644278"/>
                <a:gd name="connsiteX7" fmla="*/ 260981 w 685058"/>
                <a:gd name="connsiteY7" fmla="*/ 106626 h 644278"/>
                <a:gd name="connsiteX8" fmla="*/ 267810 w 685058"/>
                <a:gd name="connsiteY8" fmla="*/ 188967 h 644278"/>
                <a:gd name="connsiteX9" fmla="*/ 270801 w 685058"/>
                <a:gd name="connsiteY9" fmla="*/ 309399 h 644278"/>
                <a:gd name="connsiteX10" fmla="*/ 232740 w 685058"/>
                <a:gd name="connsiteY10" fmla="*/ 618798 h 644278"/>
                <a:gd name="connsiteX11" fmla="*/ 227789 w 685058"/>
                <a:gd name="connsiteY11" fmla="*/ 614741 h 644278"/>
                <a:gd name="connsiteX12" fmla="*/ 228610 w 685058"/>
                <a:gd name="connsiteY12" fmla="*/ 618166 h 644278"/>
                <a:gd name="connsiteX13" fmla="*/ 178203 w 685058"/>
                <a:gd name="connsiteY13" fmla="*/ 582729 h 644278"/>
                <a:gd name="connsiteX14" fmla="*/ 149794 w 685058"/>
                <a:gd name="connsiteY14" fmla="*/ 577081 h 644278"/>
                <a:gd name="connsiteX15" fmla="*/ 138187 w 685058"/>
                <a:gd name="connsiteY15" fmla="*/ 583980 h 644278"/>
                <a:gd name="connsiteX16" fmla="*/ 117621 w 685058"/>
                <a:gd name="connsiteY16" fmla="*/ 634455 h 644278"/>
                <a:gd name="connsiteX17" fmla="*/ 106152 w 685058"/>
                <a:gd name="connsiteY17" fmla="*/ 600935 h 644278"/>
                <a:gd name="connsiteX18" fmla="*/ 120629 w 685058"/>
                <a:gd name="connsiteY18" fmla="*/ 571281 h 644278"/>
                <a:gd name="connsiteX19" fmla="*/ 114305 w 685058"/>
                <a:gd name="connsiteY19" fmla="*/ 570024 h 644278"/>
                <a:gd name="connsiteX20" fmla="*/ 113464 w 685058"/>
                <a:gd name="connsiteY20" fmla="*/ 570191 h 644278"/>
                <a:gd name="connsiteX21" fmla="*/ 98267 w 685058"/>
                <a:gd name="connsiteY21" fmla="*/ 579263 h 644278"/>
                <a:gd name="connsiteX22" fmla="*/ 54343 w 685058"/>
                <a:gd name="connsiteY22" fmla="*/ 644278 h 644278"/>
                <a:gd name="connsiteX23" fmla="*/ 51071 w 685058"/>
                <a:gd name="connsiteY23" fmla="*/ 605320 h 644278"/>
                <a:gd name="connsiteX24" fmla="*/ 71058 w 685058"/>
                <a:gd name="connsiteY24" fmla="*/ 578624 h 644278"/>
                <a:gd name="connsiteX25" fmla="*/ 50406 w 685058"/>
                <a:gd name="connsiteY25" fmla="*/ 582730 h 644278"/>
                <a:gd name="connsiteX26" fmla="*/ 0 w 685058"/>
                <a:gd name="connsiteY26" fmla="*/ 618166 h 644278"/>
                <a:gd name="connsiteX27" fmla="*/ 114305 w 685058"/>
                <a:gd name="connsiteY27" fmla="*/ 521883 h 644278"/>
                <a:gd name="connsiteX28" fmla="*/ 195131 w 685058"/>
                <a:gd name="connsiteY28" fmla="*/ 550083 h 644278"/>
                <a:gd name="connsiteX29" fmla="*/ 212891 w 685058"/>
                <a:gd name="connsiteY29" fmla="*/ 572271 h 644278"/>
                <a:gd name="connsiteX30" fmla="*/ 211460 w 685058"/>
                <a:gd name="connsiteY30" fmla="*/ 565958 h 644278"/>
                <a:gd name="connsiteX31" fmla="*/ 194679 w 685058"/>
                <a:gd name="connsiteY31" fmla="*/ 309399 h 644278"/>
                <a:gd name="connsiteX32" fmla="*/ 232740 w 685058"/>
                <a:gd name="connsiteY32" fmla="*/ 0 h 6442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685058" h="644278">
                  <a:moveTo>
                    <a:pt x="232740" y="0"/>
                  </a:moveTo>
                  <a:lnTo>
                    <a:pt x="237894" y="4224"/>
                  </a:lnTo>
                  <a:lnTo>
                    <a:pt x="243167" y="2355"/>
                  </a:lnTo>
                  <a:cubicBezTo>
                    <a:pt x="285931" y="1650"/>
                    <a:pt x="393210" y="76230"/>
                    <a:pt x="502195" y="185215"/>
                  </a:cubicBezTo>
                  <a:cubicBezTo>
                    <a:pt x="626749" y="309769"/>
                    <a:pt x="706365" y="432095"/>
                    <a:pt x="680023" y="458437"/>
                  </a:cubicBezTo>
                  <a:cubicBezTo>
                    <a:pt x="653682" y="484778"/>
                    <a:pt x="531356" y="405162"/>
                    <a:pt x="406802" y="280608"/>
                  </a:cubicBezTo>
                  <a:cubicBezTo>
                    <a:pt x="344525" y="218331"/>
                    <a:pt x="293482" y="156611"/>
                    <a:pt x="261301" y="107167"/>
                  </a:cubicBezTo>
                  <a:lnTo>
                    <a:pt x="260981" y="106626"/>
                  </a:lnTo>
                  <a:lnTo>
                    <a:pt x="267810" y="188967"/>
                  </a:lnTo>
                  <a:cubicBezTo>
                    <a:pt x="269736" y="225983"/>
                    <a:pt x="270801" y="266680"/>
                    <a:pt x="270801" y="309399"/>
                  </a:cubicBezTo>
                  <a:cubicBezTo>
                    <a:pt x="270801" y="480275"/>
                    <a:pt x="253761" y="618798"/>
                    <a:pt x="232740" y="618798"/>
                  </a:cubicBezTo>
                  <a:lnTo>
                    <a:pt x="227789" y="614741"/>
                  </a:lnTo>
                  <a:lnTo>
                    <a:pt x="228610" y="618166"/>
                  </a:lnTo>
                  <a:cubicBezTo>
                    <a:pt x="215118" y="603013"/>
                    <a:pt x="197785" y="590977"/>
                    <a:pt x="178203" y="582729"/>
                  </a:cubicBezTo>
                  <a:lnTo>
                    <a:pt x="149794" y="577081"/>
                  </a:lnTo>
                  <a:lnTo>
                    <a:pt x="138187" y="583980"/>
                  </a:lnTo>
                  <a:cubicBezTo>
                    <a:pt x="123958" y="597265"/>
                    <a:pt x="116338" y="615966"/>
                    <a:pt x="117621" y="634455"/>
                  </a:cubicBezTo>
                  <a:cubicBezTo>
                    <a:pt x="109005" y="625227"/>
                    <a:pt x="105253" y="613093"/>
                    <a:pt x="106152" y="600935"/>
                  </a:cubicBezTo>
                  <a:lnTo>
                    <a:pt x="120629" y="571281"/>
                  </a:lnTo>
                  <a:lnTo>
                    <a:pt x="114305" y="570024"/>
                  </a:lnTo>
                  <a:lnTo>
                    <a:pt x="113464" y="570191"/>
                  </a:lnTo>
                  <a:lnTo>
                    <a:pt x="98267" y="579263"/>
                  </a:lnTo>
                  <a:cubicBezTo>
                    <a:pt x="75322" y="597855"/>
                    <a:pt x="59050" y="621942"/>
                    <a:pt x="54343" y="644278"/>
                  </a:cubicBezTo>
                  <a:cubicBezTo>
                    <a:pt x="46395" y="634469"/>
                    <a:pt x="45726" y="620299"/>
                    <a:pt x="51071" y="605320"/>
                  </a:cubicBezTo>
                  <a:lnTo>
                    <a:pt x="71058" y="578624"/>
                  </a:lnTo>
                  <a:lnTo>
                    <a:pt x="50406" y="582730"/>
                  </a:lnTo>
                  <a:cubicBezTo>
                    <a:pt x="30824" y="590977"/>
                    <a:pt x="13492" y="603012"/>
                    <a:pt x="0" y="618166"/>
                  </a:cubicBezTo>
                  <a:cubicBezTo>
                    <a:pt x="0" y="564990"/>
                    <a:pt x="51176" y="521883"/>
                    <a:pt x="114305" y="521883"/>
                  </a:cubicBezTo>
                  <a:cubicBezTo>
                    <a:pt x="145869" y="521883"/>
                    <a:pt x="174446" y="532659"/>
                    <a:pt x="195131" y="550083"/>
                  </a:cubicBezTo>
                  <a:lnTo>
                    <a:pt x="212891" y="572271"/>
                  </a:lnTo>
                  <a:lnTo>
                    <a:pt x="211460" y="565958"/>
                  </a:lnTo>
                  <a:cubicBezTo>
                    <a:pt x="201335" y="510356"/>
                    <a:pt x="194679" y="416197"/>
                    <a:pt x="194679" y="309399"/>
                  </a:cubicBezTo>
                  <a:cubicBezTo>
                    <a:pt x="194679" y="138523"/>
                    <a:pt x="211719" y="0"/>
                    <a:pt x="232740" y="0"/>
                  </a:cubicBezTo>
                  <a:close/>
                </a:path>
              </a:pathLst>
            </a:custGeom>
            <a:solidFill>
              <a:srgbClr val="6633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57" name="フリーフォーム: 図形 56">
              <a:extLst>
                <a:ext uri="{FF2B5EF4-FFF2-40B4-BE49-F238E27FC236}">
                  <a16:creationId xmlns:a16="http://schemas.microsoft.com/office/drawing/2014/main" id="{FED63B05-72FD-7F98-F25A-D4EB1C3A7A06}"/>
                </a:ext>
              </a:extLst>
            </p:cNvPr>
            <p:cNvSpPr/>
            <p:nvPr/>
          </p:nvSpPr>
          <p:spPr bwMode="auto">
            <a:xfrm>
              <a:off x="1209644" y="4219978"/>
              <a:ext cx="685058" cy="644278"/>
            </a:xfrm>
            <a:custGeom>
              <a:avLst/>
              <a:gdLst>
                <a:gd name="connsiteX0" fmla="*/ 232740 w 685058"/>
                <a:gd name="connsiteY0" fmla="*/ 0 h 644278"/>
                <a:gd name="connsiteX1" fmla="*/ 237894 w 685058"/>
                <a:gd name="connsiteY1" fmla="*/ 4224 h 644278"/>
                <a:gd name="connsiteX2" fmla="*/ 243167 w 685058"/>
                <a:gd name="connsiteY2" fmla="*/ 2355 h 644278"/>
                <a:gd name="connsiteX3" fmla="*/ 502195 w 685058"/>
                <a:gd name="connsiteY3" fmla="*/ 185215 h 644278"/>
                <a:gd name="connsiteX4" fmla="*/ 680023 w 685058"/>
                <a:gd name="connsiteY4" fmla="*/ 458437 h 644278"/>
                <a:gd name="connsiteX5" fmla="*/ 406802 w 685058"/>
                <a:gd name="connsiteY5" fmla="*/ 280608 h 644278"/>
                <a:gd name="connsiteX6" fmla="*/ 261301 w 685058"/>
                <a:gd name="connsiteY6" fmla="*/ 107167 h 644278"/>
                <a:gd name="connsiteX7" fmla="*/ 260981 w 685058"/>
                <a:gd name="connsiteY7" fmla="*/ 106626 h 644278"/>
                <a:gd name="connsiteX8" fmla="*/ 267810 w 685058"/>
                <a:gd name="connsiteY8" fmla="*/ 188967 h 644278"/>
                <a:gd name="connsiteX9" fmla="*/ 270801 w 685058"/>
                <a:gd name="connsiteY9" fmla="*/ 309399 h 644278"/>
                <a:gd name="connsiteX10" fmla="*/ 232740 w 685058"/>
                <a:gd name="connsiteY10" fmla="*/ 618798 h 644278"/>
                <a:gd name="connsiteX11" fmla="*/ 227789 w 685058"/>
                <a:gd name="connsiteY11" fmla="*/ 614741 h 644278"/>
                <a:gd name="connsiteX12" fmla="*/ 228610 w 685058"/>
                <a:gd name="connsiteY12" fmla="*/ 618166 h 644278"/>
                <a:gd name="connsiteX13" fmla="*/ 178203 w 685058"/>
                <a:gd name="connsiteY13" fmla="*/ 582729 h 644278"/>
                <a:gd name="connsiteX14" fmla="*/ 149794 w 685058"/>
                <a:gd name="connsiteY14" fmla="*/ 577081 h 644278"/>
                <a:gd name="connsiteX15" fmla="*/ 138187 w 685058"/>
                <a:gd name="connsiteY15" fmla="*/ 583980 h 644278"/>
                <a:gd name="connsiteX16" fmla="*/ 117621 w 685058"/>
                <a:gd name="connsiteY16" fmla="*/ 634455 h 644278"/>
                <a:gd name="connsiteX17" fmla="*/ 106152 w 685058"/>
                <a:gd name="connsiteY17" fmla="*/ 600935 h 644278"/>
                <a:gd name="connsiteX18" fmla="*/ 120629 w 685058"/>
                <a:gd name="connsiteY18" fmla="*/ 571281 h 644278"/>
                <a:gd name="connsiteX19" fmla="*/ 114305 w 685058"/>
                <a:gd name="connsiteY19" fmla="*/ 570024 h 644278"/>
                <a:gd name="connsiteX20" fmla="*/ 113464 w 685058"/>
                <a:gd name="connsiteY20" fmla="*/ 570191 h 644278"/>
                <a:gd name="connsiteX21" fmla="*/ 98267 w 685058"/>
                <a:gd name="connsiteY21" fmla="*/ 579263 h 644278"/>
                <a:gd name="connsiteX22" fmla="*/ 54343 w 685058"/>
                <a:gd name="connsiteY22" fmla="*/ 644278 h 644278"/>
                <a:gd name="connsiteX23" fmla="*/ 51071 w 685058"/>
                <a:gd name="connsiteY23" fmla="*/ 605320 h 644278"/>
                <a:gd name="connsiteX24" fmla="*/ 71058 w 685058"/>
                <a:gd name="connsiteY24" fmla="*/ 578624 h 644278"/>
                <a:gd name="connsiteX25" fmla="*/ 50406 w 685058"/>
                <a:gd name="connsiteY25" fmla="*/ 582730 h 644278"/>
                <a:gd name="connsiteX26" fmla="*/ 0 w 685058"/>
                <a:gd name="connsiteY26" fmla="*/ 618166 h 644278"/>
                <a:gd name="connsiteX27" fmla="*/ 114305 w 685058"/>
                <a:gd name="connsiteY27" fmla="*/ 521883 h 644278"/>
                <a:gd name="connsiteX28" fmla="*/ 195131 w 685058"/>
                <a:gd name="connsiteY28" fmla="*/ 550083 h 644278"/>
                <a:gd name="connsiteX29" fmla="*/ 212891 w 685058"/>
                <a:gd name="connsiteY29" fmla="*/ 572271 h 644278"/>
                <a:gd name="connsiteX30" fmla="*/ 211460 w 685058"/>
                <a:gd name="connsiteY30" fmla="*/ 565958 h 644278"/>
                <a:gd name="connsiteX31" fmla="*/ 194679 w 685058"/>
                <a:gd name="connsiteY31" fmla="*/ 309399 h 644278"/>
                <a:gd name="connsiteX32" fmla="*/ 232740 w 685058"/>
                <a:gd name="connsiteY32" fmla="*/ 0 h 6442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685058" h="644278">
                  <a:moveTo>
                    <a:pt x="232740" y="0"/>
                  </a:moveTo>
                  <a:lnTo>
                    <a:pt x="237894" y="4224"/>
                  </a:lnTo>
                  <a:lnTo>
                    <a:pt x="243167" y="2355"/>
                  </a:lnTo>
                  <a:cubicBezTo>
                    <a:pt x="285931" y="1651"/>
                    <a:pt x="393210" y="76230"/>
                    <a:pt x="502195" y="185215"/>
                  </a:cubicBezTo>
                  <a:cubicBezTo>
                    <a:pt x="626749" y="309769"/>
                    <a:pt x="706365" y="432095"/>
                    <a:pt x="680023" y="458437"/>
                  </a:cubicBezTo>
                  <a:cubicBezTo>
                    <a:pt x="653682" y="484778"/>
                    <a:pt x="531356" y="405162"/>
                    <a:pt x="406802" y="280608"/>
                  </a:cubicBezTo>
                  <a:cubicBezTo>
                    <a:pt x="344525" y="218331"/>
                    <a:pt x="293482" y="156611"/>
                    <a:pt x="261301" y="107167"/>
                  </a:cubicBezTo>
                  <a:lnTo>
                    <a:pt x="260981" y="106626"/>
                  </a:lnTo>
                  <a:lnTo>
                    <a:pt x="267810" y="188967"/>
                  </a:lnTo>
                  <a:cubicBezTo>
                    <a:pt x="269736" y="225983"/>
                    <a:pt x="270801" y="266680"/>
                    <a:pt x="270801" y="309399"/>
                  </a:cubicBezTo>
                  <a:cubicBezTo>
                    <a:pt x="270801" y="480275"/>
                    <a:pt x="253761" y="618798"/>
                    <a:pt x="232740" y="618798"/>
                  </a:cubicBezTo>
                  <a:lnTo>
                    <a:pt x="227789" y="614741"/>
                  </a:lnTo>
                  <a:lnTo>
                    <a:pt x="228610" y="618166"/>
                  </a:lnTo>
                  <a:cubicBezTo>
                    <a:pt x="215118" y="603013"/>
                    <a:pt x="197785" y="590977"/>
                    <a:pt x="178203" y="582729"/>
                  </a:cubicBezTo>
                  <a:lnTo>
                    <a:pt x="149794" y="577081"/>
                  </a:lnTo>
                  <a:lnTo>
                    <a:pt x="138187" y="583980"/>
                  </a:lnTo>
                  <a:cubicBezTo>
                    <a:pt x="123958" y="597265"/>
                    <a:pt x="116338" y="615966"/>
                    <a:pt x="117621" y="634455"/>
                  </a:cubicBezTo>
                  <a:cubicBezTo>
                    <a:pt x="109005" y="625227"/>
                    <a:pt x="105253" y="613093"/>
                    <a:pt x="106152" y="600935"/>
                  </a:cubicBezTo>
                  <a:lnTo>
                    <a:pt x="120629" y="571281"/>
                  </a:lnTo>
                  <a:lnTo>
                    <a:pt x="114305" y="570024"/>
                  </a:lnTo>
                  <a:lnTo>
                    <a:pt x="113464" y="570191"/>
                  </a:lnTo>
                  <a:lnTo>
                    <a:pt x="98267" y="579263"/>
                  </a:lnTo>
                  <a:cubicBezTo>
                    <a:pt x="75322" y="597855"/>
                    <a:pt x="59050" y="621942"/>
                    <a:pt x="54343" y="644278"/>
                  </a:cubicBezTo>
                  <a:cubicBezTo>
                    <a:pt x="46395" y="634469"/>
                    <a:pt x="45726" y="620299"/>
                    <a:pt x="51071" y="605320"/>
                  </a:cubicBezTo>
                  <a:lnTo>
                    <a:pt x="71058" y="578624"/>
                  </a:lnTo>
                  <a:lnTo>
                    <a:pt x="50406" y="582730"/>
                  </a:lnTo>
                  <a:cubicBezTo>
                    <a:pt x="30824" y="590977"/>
                    <a:pt x="13492" y="603012"/>
                    <a:pt x="0" y="618166"/>
                  </a:cubicBezTo>
                  <a:cubicBezTo>
                    <a:pt x="0" y="564990"/>
                    <a:pt x="51176" y="521883"/>
                    <a:pt x="114305" y="521883"/>
                  </a:cubicBezTo>
                  <a:cubicBezTo>
                    <a:pt x="145869" y="521883"/>
                    <a:pt x="174446" y="532660"/>
                    <a:pt x="195131" y="550083"/>
                  </a:cubicBezTo>
                  <a:lnTo>
                    <a:pt x="212891" y="572271"/>
                  </a:lnTo>
                  <a:lnTo>
                    <a:pt x="211460" y="565958"/>
                  </a:lnTo>
                  <a:cubicBezTo>
                    <a:pt x="201335" y="510356"/>
                    <a:pt x="194679" y="416197"/>
                    <a:pt x="194679" y="309399"/>
                  </a:cubicBezTo>
                  <a:cubicBezTo>
                    <a:pt x="194679" y="138523"/>
                    <a:pt x="211719" y="0"/>
                    <a:pt x="232740" y="0"/>
                  </a:cubicBezTo>
                  <a:close/>
                </a:path>
              </a:pathLst>
            </a:custGeom>
            <a:solidFill>
              <a:srgbClr val="6633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58" name="フリーフォーム: 図形 57">
              <a:extLst>
                <a:ext uri="{FF2B5EF4-FFF2-40B4-BE49-F238E27FC236}">
                  <a16:creationId xmlns:a16="http://schemas.microsoft.com/office/drawing/2014/main" id="{C9673363-716A-8539-53CA-8B822E4E6908}"/>
                </a:ext>
              </a:extLst>
            </p:cNvPr>
            <p:cNvSpPr/>
            <p:nvPr/>
          </p:nvSpPr>
          <p:spPr bwMode="auto">
            <a:xfrm>
              <a:off x="1320995" y="3011380"/>
              <a:ext cx="689539" cy="792960"/>
            </a:xfrm>
            <a:custGeom>
              <a:avLst/>
              <a:gdLst>
                <a:gd name="connsiteX0" fmla="*/ 393395 w 786790"/>
                <a:gd name="connsiteY0" fmla="*/ 0 h 792960"/>
                <a:gd name="connsiteX1" fmla="*/ 786790 w 786790"/>
                <a:gd name="connsiteY1" fmla="*/ 507285 h 792960"/>
                <a:gd name="connsiteX2" fmla="*/ 719604 w 786790"/>
                <a:gd name="connsiteY2" fmla="*/ 790913 h 792960"/>
                <a:gd name="connsiteX3" fmla="*/ 718295 w 786790"/>
                <a:gd name="connsiteY3" fmla="*/ 792960 h 792960"/>
                <a:gd name="connsiteX4" fmla="*/ 739188 w 786790"/>
                <a:gd name="connsiteY4" fmla="*/ 694364 h 792960"/>
                <a:gd name="connsiteX5" fmla="*/ 746541 w 786790"/>
                <a:gd name="connsiteY5" fmla="*/ 587505 h 792960"/>
                <a:gd name="connsiteX6" fmla="*/ 384590 w 786790"/>
                <a:gd name="connsiteY6" fmla="*/ 57280 h 792960"/>
                <a:gd name="connsiteX7" fmla="*/ 22639 w 786790"/>
                <a:gd name="connsiteY7" fmla="*/ 587505 h 792960"/>
                <a:gd name="connsiteX8" fmla="*/ 29993 w 786790"/>
                <a:gd name="connsiteY8" fmla="*/ 694364 h 792960"/>
                <a:gd name="connsiteX9" fmla="*/ 33487 w 786790"/>
                <a:gd name="connsiteY9" fmla="*/ 710853 h 792960"/>
                <a:gd name="connsiteX10" fmla="*/ 30915 w 786790"/>
                <a:gd name="connsiteY10" fmla="*/ 704743 h 792960"/>
                <a:gd name="connsiteX11" fmla="*/ 0 w 786790"/>
                <a:gd name="connsiteY11" fmla="*/ 507285 h 792960"/>
                <a:gd name="connsiteX12" fmla="*/ 393395 w 786790"/>
                <a:gd name="connsiteY12" fmla="*/ 0 h 7929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86790" h="792960">
                  <a:moveTo>
                    <a:pt x="393395" y="0"/>
                  </a:moveTo>
                  <a:cubicBezTo>
                    <a:pt x="610661" y="0"/>
                    <a:pt x="786790" y="227119"/>
                    <a:pt x="786790" y="507285"/>
                  </a:cubicBezTo>
                  <a:cubicBezTo>
                    <a:pt x="786790" y="612347"/>
                    <a:pt x="762022" y="709950"/>
                    <a:pt x="719604" y="790913"/>
                  </a:cubicBezTo>
                  <a:lnTo>
                    <a:pt x="718295" y="792960"/>
                  </a:lnTo>
                  <a:lnTo>
                    <a:pt x="739188" y="694364"/>
                  </a:lnTo>
                  <a:cubicBezTo>
                    <a:pt x="744009" y="659847"/>
                    <a:pt x="746541" y="624109"/>
                    <a:pt x="746541" y="587505"/>
                  </a:cubicBezTo>
                  <a:cubicBezTo>
                    <a:pt x="746541" y="294670"/>
                    <a:pt x="584490" y="57280"/>
                    <a:pt x="384590" y="57280"/>
                  </a:cubicBezTo>
                  <a:cubicBezTo>
                    <a:pt x="184690" y="57280"/>
                    <a:pt x="22639" y="294670"/>
                    <a:pt x="22639" y="587505"/>
                  </a:cubicBezTo>
                  <a:cubicBezTo>
                    <a:pt x="22639" y="624109"/>
                    <a:pt x="25171" y="659847"/>
                    <a:pt x="29993" y="694364"/>
                  </a:cubicBezTo>
                  <a:lnTo>
                    <a:pt x="33487" y="710853"/>
                  </a:lnTo>
                  <a:lnTo>
                    <a:pt x="30915" y="704743"/>
                  </a:lnTo>
                  <a:cubicBezTo>
                    <a:pt x="11008" y="644053"/>
                    <a:pt x="0" y="577327"/>
                    <a:pt x="0" y="507285"/>
                  </a:cubicBezTo>
                  <a:cubicBezTo>
                    <a:pt x="0" y="227119"/>
                    <a:pt x="176129" y="0"/>
                    <a:pt x="393395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9" name="フリーフォーム: 図形 58">
              <a:extLst>
                <a:ext uri="{FF2B5EF4-FFF2-40B4-BE49-F238E27FC236}">
                  <a16:creationId xmlns:a16="http://schemas.microsoft.com/office/drawing/2014/main" id="{0C0ED736-29B1-8B2C-D8F5-B5E847E4EC4F}"/>
                </a:ext>
              </a:extLst>
            </p:cNvPr>
            <p:cNvSpPr/>
            <p:nvPr/>
          </p:nvSpPr>
          <p:spPr bwMode="auto">
            <a:xfrm flipH="1">
              <a:off x="2103673" y="3011380"/>
              <a:ext cx="689539" cy="792960"/>
            </a:xfrm>
            <a:custGeom>
              <a:avLst/>
              <a:gdLst>
                <a:gd name="connsiteX0" fmla="*/ 393395 w 786790"/>
                <a:gd name="connsiteY0" fmla="*/ 0 h 792960"/>
                <a:gd name="connsiteX1" fmla="*/ 786790 w 786790"/>
                <a:gd name="connsiteY1" fmla="*/ 507285 h 792960"/>
                <a:gd name="connsiteX2" fmla="*/ 719604 w 786790"/>
                <a:gd name="connsiteY2" fmla="*/ 790913 h 792960"/>
                <a:gd name="connsiteX3" fmla="*/ 718295 w 786790"/>
                <a:gd name="connsiteY3" fmla="*/ 792960 h 792960"/>
                <a:gd name="connsiteX4" fmla="*/ 739188 w 786790"/>
                <a:gd name="connsiteY4" fmla="*/ 694364 h 792960"/>
                <a:gd name="connsiteX5" fmla="*/ 746541 w 786790"/>
                <a:gd name="connsiteY5" fmla="*/ 587505 h 792960"/>
                <a:gd name="connsiteX6" fmla="*/ 384590 w 786790"/>
                <a:gd name="connsiteY6" fmla="*/ 57280 h 792960"/>
                <a:gd name="connsiteX7" fmla="*/ 22639 w 786790"/>
                <a:gd name="connsiteY7" fmla="*/ 587505 h 792960"/>
                <a:gd name="connsiteX8" fmla="*/ 29993 w 786790"/>
                <a:gd name="connsiteY8" fmla="*/ 694364 h 792960"/>
                <a:gd name="connsiteX9" fmla="*/ 33487 w 786790"/>
                <a:gd name="connsiteY9" fmla="*/ 710853 h 792960"/>
                <a:gd name="connsiteX10" fmla="*/ 30915 w 786790"/>
                <a:gd name="connsiteY10" fmla="*/ 704743 h 792960"/>
                <a:gd name="connsiteX11" fmla="*/ 0 w 786790"/>
                <a:gd name="connsiteY11" fmla="*/ 507285 h 792960"/>
                <a:gd name="connsiteX12" fmla="*/ 393395 w 786790"/>
                <a:gd name="connsiteY12" fmla="*/ 0 h 7929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86790" h="792960">
                  <a:moveTo>
                    <a:pt x="393395" y="0"/>
                  </a:moveTo>
                  <a:cubicBezTo>
                    <a:pt x="610661" y="0"/>
                    <a:pt x="786790" y="227119"/>
                    <a:pt x="786790" y="507285"/>
                  </a:cubicBezTo>
                  <a:cubicBezTo>
                    <a:pt x="786790" y="612347"/>
                    <a:pt x="762022" y="709950"/>
                    <a:pt x="719604" y="790913"/>
                  </a:cubicBezTo>
                  <a:lnTo>
                    <a:pt x="718295" y="792960"/>
                  </a:lnTo>
                  <a:lnTo>
                    <a:pt x="739188" y="694364"/>
                  </a:lnTo>
                  <a:cubicBezTo>
                    <a:pt x="744009" y="659847"/>
                    <a:pt x="746541" y="624109"/>
                    <a:pt x="746541" y="587505"/>
                  </a:cubicBezTo>
                  <a:cubicBezTo>
                    <a:pt x="746541" y="294670"/>
                    <a:pt x="584490" y="57280"/>
                    <a:pt x="384590" y="57280"/>
                  </a:cubicBezTo>
                  <a:cubicBezTo>
                    <a:pt x="184690" y="57280"/>
                    <a:pt x="22639" y="294670"/>
                    <a:pt x="22639" y="587505"/>
                  </a:cubicBezTo>
                  <a:cubicBezTo>
                    <a:pt x="22639" y="624109"/>
                    <a:pt x="25171" y="659847"/>
                    <a:pt x="29993" y="694364"/>
                  </a:cubicBezTo>
                  <a:lnTo>
                    <a:pt x="33487" y="710853"/>
                  </a:lnTo>
                  <a:lnTo>
                    <a:pt x="30915" y="704743"/>
                  </a:lnTo>
                  <a:cubicBezTo>
                    <a:pt x="11008" y="644053"/>
                    <a:pt x="0" y="577327"/>
                    <a:pt x="0" y="507285"/>
                  </a:cubicBezTo>
                  <a:cubicBezTo>
                    <a:pt x="0" y="227119"/>
                    <a:pt x="176129" y="0"/>
                    <a:pt x="393395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0" name="楕円 59">
              <a:extLst>
                <a:ext uri="{FF2B5EF4-FFF2-40B4-BE49-F238E27FC236}">
                  <a16:creationId xmlns:a16="http://schemas.microsoft.com/office/drawing/2014/main" id="{D9774B6D-E4A3-62E8-E3A4-9636734B2928}"/>
                </a:ext>
              </a:extLst>
            </p:cNvPr>
            <p:cNvSpPr/>
            <p:nvPr/>
          </p:nvSpPr>
          <p:spPr bwMode="auto">
            <a:xfrm>
              <a:off x="1589066" y="3447722"/>
              <a:ext cx="951331" cy="1324422"/>
            </a:xfrm>
            <a:prstGeom prst="ellipse">
              <a:avLst/>
            </a:prstGeom>
            <a:solidFill>
              <a:srgbClr val="6633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" name="楕円 60">
              <a:extLst>
                <a:ext uri="{FF2B5EF4-FFF2-40B4-BE49-F238E27FC236}">
                  <a16:creationId xmlns:a16="http://schemas.microsoft.com/office/drawing/2014/main" id="{0F9DA822-F5DE-BCF6-1EF1-E0DCBF70DCEF}"/>
                </a:ext>
              </a:extLst>
            </p:cNvPr>
            <p:cNvSpPr/>
            <p:nvPr/>
          </p:nvSpPr>
          <p:spPr bwMode="auto">
            <a:xfrm>
              <a:off x="1651137" y="3447722"/>
              <a:ext cx="827190" cy="1364284"/>
            </a:xfrm>
            <a:prstGeom prst="ellipse">
              <a:avLst/>
            </a:prstGeom>
            <a:solidFill>
              <a:srgbClr val="CC66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2" name="二等辺三角形 61">
              <a:extLst>
                <a:ext uri="{FF2B5EF4-FFF2-40B4-BE49-F238E27FC236}">
                  <a16:creationId xmlns:a16="http://schemas.microsoft.com/office/drawing/2014/main" id="{7A679838-91EB-3460-1362-82283CE154F4}"/>
                </a:ext>
              </a:extLst>
            </p:cNvPr>
            <p:cNvSpPr/>
            <p:nvPr/>
          </p:nvSpPr>
          <p:spPr bwMode="auto">
            <a:xfrm>
              <a:off x="1976852" y="3740184"/>
              <a:ext cx="180020" cy="101432"/>
            </a:xfrm>
            <a:prstGeom prst="triangl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3" name="弦 62">
              <a:extLst>
                <a:ext uri="{FF2B5EF4-FFF2-40B4-BE49-F238E27FC236}">
                  <a16:creationId xmlns:a16="http://schemas.microsoft.com/office/drawing/2014/main" id="{46820755-4B2B-7C01-19A3-170F631DE6B2}"/>
                </a:ext>
              </a:extLst>
            </p:cNvPr>
            <p:cNvSpPr/>
            <p:nvPr/>
          </p:nvSpPr>
          <p:spPr bwMode="auto">
            <a:xfrm>
              <a:off x="1849490" y="3564390"/>
              <a:ext cx="144671" cy="144671"/>
            </a:xfrm>
            <a:prstGeom prst="chord">
              <a:avLst>
                <a:gd name="adj1" fmla="val 20636265"/>
                <a:gd name="adj2" fmla="val 14298561"/>
              </a:avLst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4" name="弦 63">
              <a:extLst>
                <a:ext uri="{FF2B5EF4-FFF2-40B4-BE49-F238E27FC236}">
                  <a16:creationId xmlns:a16="http://schemas.microsoft.com/office/drawing/2014/main" id="{22075C03-38FA-595D-7975-ED7A9C2D95B0}"/>
                </a:ext>
              </a:extLst>
            </p:cNvPr>
            <p:cNvSpPr/>
            <p:nvPr/>
          </p:nvSpPr>
          <p:spPr bwMode="auto">
            <a:xfrm flipH="1">
              <a:off x="2142036" y="3564390"/>
              <a:ext cx="144671" cy="144671"/>
            </a:xfrm>
            <a:prstGeom prst="chord">
              <a:avLst>
                <a:gd name="adj1" fmla="val 20636265"/>
                <a:gd name="adj2" fmla="val 14298561"/>
              </a:avLst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5" name="フリーフォーム: 図形 64">
              <a:extLst>
                <a:ext uri="{FF2B5EF4-FFF2-40B4-BE49-F238E27FC236}">
                  <a16:creationId xmlns:a16="http://schemas.microsoft.com/office/drawing/2014/main" id="{D8E3876B-7C69-42D1-2619-CF7E993CE8BB}"/>
                </a:ext>
              </a:extLst>
            </p:cNvPr>
            <p:cNvSpPr/>
            <p:nvPr/>
          </p:nvSpPr>
          <p:spPr bwMode="auto">
            <a:xfrm rot="9900000">
              <a:off x="1637194" y="3845232"/>
              <a:ext cx="597001" cy="571569"/>
            </a:xfrm>
            <a:custGeom>
              <a:avLst/>
              <a:gdLst>
                <a:gd name="connsiteX0" fmla="*/ 501558 w 597001"/>
                <a:gd name="connsiteY0" fmla="*/ 571569 h 571569"/>
                <a:gd name="connsiteX1" fmla="*/ 500137 w 597001"/>
                <a:gd name="connsiteY1" fmla="*/ 569773 h 571569"/>
                <a:gd name="connsiteX2" fmla="*/ 457553 w 597001"/>
                <a:gd name="connsiteY2" fmla="*/ 308205 h 571569"/>
                <a:gd name="connsiteX3" fmla="*/ 488293 w 597001"/>
                <a:gd name="connsiteY3" fmla="*/ 72811 h 571569"/>
                <a:gd name="connsiteX4" fmla="*/ 492100 w 597001"/>
                <a:gd name="connsiteY4" fmla="*/ 64399 h 571569"/>
                <a:gd name="connsiteX5" fmla="*/ 469878 w 597001"/>
                <a:gd name="connsiteY5" fmla="*/ 69257 h 571569"/>
                <a:gd name="connsiteX6" fmla="*/ 275248 w 597001"/>
                <a:gd name="connsiteY6" fmla="*/ 81139 h 571569"/>
                <a:gd name="connsiteX7" fmla="*/ 0 w 597001"/>
                <a:gd name="connsiteY7" fmla="*/ 40570 h 571569"/>
                <a:gd name="connsiteX8" fmla="*/ 275248 w 597001"/>
                <a:gd name="connsiteY8" fmla="*/ 0 h 571569"/>
                <a:gd name="connsiteX9" fmla="*/ 469878 w 597001"/>
                <a:gd name="connsiteY9" fmla="*/ 11883 h 571569"/>
                <a:gd name="connsiteX10" fmla="*/ 527115 w 597001"/>
                <a:gd name="connsiteY10" fmla="*/ 24396 h 571569"/>
                <a:gd name="connsiteX11" fmla="*/ 527277 w 597001"/>
                <a:gd name="connsiteY11" fmla="*/ 24329 h 571569"/>
                <a:gd name="connsiteX12" fmla="*/ 527807 w 597001"/>
                <a:gd name="connsiteY12" fmla="*/ 24547 h 571569"/>
                <a:gd name="connsiteX13" fmla="*/ 528866 w 597001"/>
                <a:gd name="connsiteY13" fmla="*/ 24778 h 571569"/>
                <a:gd name="connsiteX14" fmla="*/ 532019 w 597001"/>
                <a:gd name="connsiteY14" fmla="*/ 26275 h 571569"/>
                <a:gd name="connsiteX15" fmla="*/ 541329 w 597001"/>
                <a:gd name="connsiteY15" fmla="*/ 30097 h 571569"/>
                <a:gd name="connsiteX16" fmla="*/ 542089 w 597001"/>
                <a:gd name="connsiteY16" fmla="*/ 31057 h 571569"/>
                <a:gd name="connsiteX17" fmla="*/ 544904 w 597001"/>
                <a:gd name="connsiteY17" fmla="*/ 32394 h 571569"/>
                <a:gd name="connsiteX18" fmla="*/ 550496 w 597001"/>
                <a:gd name="connsiteY18" fmla="*/ 40570 h 571569"/>
                <a:gd name="connsiteX19" fmla="*/ 550088 w 597001"/>
                <a:gd name="connsiteY19" fmla="*/ 41166 h 571569"/>
                <a:gd name="connsiteX20" fmla="*/ 554417 w 597001"/>
                <a:gd name="connsiteY20" fmla="*/ 46637 h 571569"/>
                <a:gd name="connsiteX21" fmla="*/ 597001 w 597001"/>
                <a:gd name="connsiteY21" fmla="*/ 308205 h 571569"/>
                <a:gd name="connsiteX22" fmla="*/ 566261 w 597001"/>
                <a:gd name="connsiteY22" fmla="*/ 543599 h 571569"/>
                <a:gd name="connsiteX23" fmla="*/ 558103 w 597001"/>
                <a:gd name="connsiteY23" fmla="*/ 561626 h 571569"/>
                <a:gd name="connsiteX24" fmla="*/ 527470 w 597001"/>
                <a:gd name="connsiteY24" fmla="*/ 537988 h 571569"/>
                <a:gd name="connsiteX0" fmla="*/ 527470 w 618910"/>
                <a:gd name="connsiteY0" fmla="*/ 537988 h 629428"/>
                <a:gd name="connsiteX1" fmla="*/ 501558 w 618910"/>
                <a:gd name="connsiteY1" fmla="*/ 571569 h 629428"/>
                <a:gd name="connsiteX2" fmla="*/ 500137 w 618910"/>
                <a:gd name="connsiteY2" fmla="*/ 569773 h 629428"/>
                <a:gd name="connsiteX3" fmla="*/ 457553 w 618910"/>
                <a:gd name="connsiteY3" fmla="*/ 308205 h 629428"/>
                <a:gd name="connsiteX4" fmla="*/ 488293 w 618910"/>
                <a:gd name="connsiteY4" fmla="*/ 72811 h 629428"/>
                <a:gd name="connsiteX5" fmla="*/ 492100 w 618910"/>
                <a:gd name="connsiteY5" fmla="*/ 64399 h 629428"/>
                <a:gd name="connsiteX6" fmla="*/ 469878 w 618910"/>
                <a:gd name="connsiteY6" fmla="*/ 69257 h 629428"/>
                <a:gd name="connsiteX7" fmla="*/ 275248 w 618910"/>
                <a:gd name="connsiteY7" fmla="*/ 81139 h 629428"/>
                <a:gd name="connsiteX8" fmla="*/ 0 w 618910"/>
                <a:gd name="connsiteY8" fmla="*/ 40570 h 629428"/>
                <a:gd name="connsiteX9" fmla="*/ 275248 w 618910"/>
                <a:gd name="connsiteY9" fmla="*/ 0 h 629428"/>
                <a:gd name="connsiteX10" fmla="*/ 469878 w 618910"/>
                <a:gd name="connsiteY10" fmla="*/ 11883 h 629428"/>
                <a:gd name="connsiteX11" fmla="*/ 527115 w 618910"/>
                <a:gd name="connsiteY11" fmla="*/ 24396 h 629428"/>
                <a:gd name="connsiteX12" fmla="*/ 527277 w 618910"/>
                <a:gd name="connsiteY12" fmla="*/ 24329 h 629428"/>
                <a:gd name="connsiteX13" fmla="*/ 527807 w 618910"/>
                <a:gd name="connsiteY13" fmla="*/ 24547 h 629428"/>
                <a:gd name="connsiteX14" fmla="*/ 528866 w 618910"/>
                <a:gd name="connsiteY14" fmla="*/ 24778 h 629428"/>
                <a:gd name="connsiteX15" fmla="*/ 532019 w 618910"/>
                <a:gd name="connsiteY15" fmla="*/ 26275 h 629428"/>
                <a:gd name="connsiteX16" fmla="*/ 541329 w 618910"/>
                <a:gd name="connsiteY16" fmla="*/ 30097 h 629428"/>
                <a:gd name="connsiteX17" fmla="*/ 542089 w 618910"/>
                <a:gd name="connsiteY17" fmla="*/ 31057 h 629428"/>
                <a:gd name="connsiteX18" fmla="*/ 544904 w 618910"/>
                <a:gd name="connsiteY18" fmla="*/ 32394 h 629428"/>
                <a:gd name="connsiteX19" fmla="*/ 550496 w 618910"/>
                <a:gd name="connsiteY19" fmla="*/ 40570 h 629428"/>
                <a:gd name="connsiteX20" fmla="*/ 550088 w 618910"/>
                <a:gd name="connsiteY20" fmla="*/ 41166 h 629428"/>
                <a:gd name="connsiteX21" fmla="*/ 554417 w 618910"/>
                <a:gd name="connsiteY21" fmla="*/ 46637 h 629428"/>
                <a:gd name="connsiteX22" fmla="*/ 597001 w 618910"/>
                <a:gd name="connsiteY22" fmla="*/ 308205 h 629428"/>
                <a:gd name="connsiteX23" fmla="*/ 566261 w 618910"/>
                <a:gd name="connsiteY23" fmla="*/ 543599 h 629428"/>
                <a:gd name="connsiteX24" fmla="*/ 558103 w 618910"/>
                <a:gd name="connsiteY24" fmla="*/ 561626 h 629428"/>
                <a:gd name="connsiteX25" fmla="*/ 618910 w 618910"/>
                <a:gd name="connsiteY25" fmla="*/ 629428 h 629428"/>
                <a:gd name="connsiteX0" fmla="*/ 501558 w 618910"/>
                <a:gd name="connsiteY0" fmla="*/ 571569 h 629428"/>
                <a:gd name="connsiteX1" fmla="*/ 500137 w 618910"/>
                <a:gd name="connsiteY1" fmla="*/ 569773 h 629428"/>
                <a:gd name="connsiteX2" fmla="*/ 457553 w 618910"/>
                <a:gd name="connsiteY2" fmla="*/ 308205 h 629428"/>
                <a:gd name="connsiteX3" fmla="*/ 488293 w 618910"/>
                <a:gd name="connsiteY3" fmla="*/ 72811 h 629428"/>
                <a:gd name="connsiteX4" fmla="*/ 492100 w 618910"/>
                <a:gd name="connsiteY4" fmla="*/ 64399 h 629428"/>
                <a:gd name="connsiteX5" fmla="*/ 469878 w 618910"/>
                <a:gd name="connsiteY5" fmla="*/ 69257 h 629428"/>
                <a:gd name="connsiteX6" fmla="*/ 275248 w 618910"/>
                <a:gd name="connsiteY6" fmla="*/ 81139 h 629428"/>
                <a:gd name="connsiteX7" fmla="*/ 0 w 618910"/>
                <a:gd name="connsiteY7" fmla="*/ 40570 h 629428"/>
                <a:gd name="connsiteX8" fmla="*/ 275248 w 618910"/>
                <a:gd name="connsiteY8" fmla="*/ 0 h 629428"/>
                <a:gd name="connsiteX9" fmla="*/ 469878 w 618910"/>
                <a:gd name="connsiteY9" fmla="*/ 11883 h 629428"/>
                <a:gd name="connsiteX10" fmla="*/ 527115 w 618910"/>
                <a:gd name="connsiteY10" fmla="*/ 24396 h 629428"/>
                <a:gd name="connsiteX11" fmla="*/ 527277 w 618910"/>
                <a:gd name="connsiteY11" fmla="*/ 24329 h 629428"/>
                <a:gd name="connsiteX12" fmla="*/ 527807 w 618910"/>
                <a:gd name="connsiteY12" fmla="*/ 24547 h 629428"/>
                <a:gd name="connsiteX13" fmla="*/ 528866 w 618910"/>
                <a:gd name="connsiteY13" fmla="*/ 24778 h 629428"/>
                <a:gd name="connsiteX14" fmla="*/ 532019 w 618910"/>
                <a:gd name="connsiteY14" fmla="*/ 26275 h 629428"/>
                <a:gd name="connsiteX15" fmla="*/ 541329 w 618910"/>
                <a:gd name="connsiteY15" fmla="*/ 30097 h 629428"/>
                <a:gd name="connsiteX16" fmla="*/ 542089 w 618910"/>
                <a:gd name="connsiteY16" fmla="*/ 31057 h 629428"/>
                <a:gd name="connsiteX17" fmla="*/ 544904 w 618910"/>
                <a:gd name="connsiteY17" fmla="*/ 32394 h 629428"/>
                <a:gd name="connsiteX18" fmla="*/ 550496 w 618910"/>
                <a:gd name="connsiteY18" fmla="*/ 40570 h 629428"/>
                <a:gd name="connsiteX19" fmla="*/ 550088 w 618910"/>
                <a:gd name="connsiteY19" fmla="*/ 41166 h 629428"/>
                <a:gd name="connsiteX20" fmla="*/ 554417 w 618910"/>
                <a:gd name="connsiteY20" fmla="*/ 46637 h 629428"/>
                <a:gd name="connsiteX21" fmla="*/ 597001 w 618910"/>
                <a:gd name="connsiteY21" fmla="*/ 308205 h 629428"/>
                <a:gd name="connsiteX22" fmla="*/ 566261 w 618910"/>
                <a:gd name="connsiteY22" fmla="*/ 543599 h 629428"/>
                <a:gd name="connsiteX23" fmla="*/ 558103 w 618910"/>
                <a:gd name="connsiteY23" fmla="*/ 561626 h 629428"/>
                <a:gd name="connsiteX24" fmla="*/ 618910 w 618910"/>
                <a:gd name="connsiteY24" fmla="*/ 629428 h 629428"/>
                <a:gd name="connsiteX0" fmla="*/ 501558 w 597001"/>
                <a:gd name="connsiteY0" fmla="*/ 571569 h 571569"/>
                <a:gd name="connsiteX1" fmla="*/ 500137 w 597001"/>
                <a:gd name="connsiteY1" fmla="*/ 569773 h 571569"/>
                <a:gd name="connsiteX2" fmla="*/ 457553 w 597001"/>
                <a:gd name="connsiteY2" fmla="*/ 308205 h 571569"/>
                <a:gd name="connsiteX3" fmla="*/ 488293 w 597001"/>
                <a:gd name="connsiteY3" fmla="*/ 72811 h 571569"/>
                <a:gd name="connsiteX4" fmla="*/ 492100 w 597001"/>
                <a:gd name="connsiteY4" fmla="*/ 64399 h 571569"/>
                <a:gd name="connsiteX5" fmla="*/ 469878 w 597001"/>
                <a:gd name="connsiteY5" fmla="*/ 69257 h 571569"/>
                <a:gd name="connsiteX6" fmla="*/ 275248 w 597001"/>
                <a:gd name="connsiteY6" fmla="*/ 81139 h 571569"/>
                <a:gd name="connsiteX7" fmla="*/ 0 w 597001"/>
                <a:gd name="connsiteY7" fmla="*/ 40570 h 571569"/>
                <a:gd name="connsiteX8" fmla="*/ 275248 w 597001"/>
                <a:gd name="connsiteY8" fmla="*/ 0 h 571569"/>
                <a:gd name="connsiteX9" fmla="*/ 469878 w 597001"/>
                <a:gd name="connsiteY9" fmla="*/ 11883 h 571569"/>
                <a:gd name="connsiteX10" fmla="*/ 527115 w 597001"/>
                <a:gd name="connsiteY10" fmla="*/ 24396 h 571569"/>
                <a:gd name="connsiteX11" fmla="*/ 527277 w 597001"/>
                <a:gd name="connsiteY11" fmla="*/ 24329 h 571569"/>
                <a:gd name="connsiteX12" fmla="*/ 527807 w 597001"/>
                <a:gd name="connsiteY12" fmla="*/ 24547 h 571569"/>
                <a:gd name="connsiteX13" fmla="*/ 528866 w 597001"/>
                <a:gd name="connsiteY13" fmla="*/ 24778 h 571569"/>
                <a:gd name="connsiteX14" fmla="*/ 532019 w 597001"/>
                <a:gd name="connsiteY14" fmla="*/ 26275 h 571569"/>
                <a:gd name="connsiteX15" fmla="*/ 541329 w 597001"/>
                <a:gd name="connsiteY15" fmla="*/ 30097 h 571569"/>
                <a:gd name="connsiteX16" fmla="*/ 542089 w 597001"/>
                <a:gd name="connsiteY16" fmla="*/ 31057 h 571569"/>
                <a:gd name="connsiteX17" fmla="*/ 544904 w 597001"/>
                <a:gd name="connsiteY17" fmla="*/ 32394 h 571569"/>
                <a:gd name="connsiteX18" fmla="*/ 550496 w 597001"/>
                <a:gd name="connsiteY18" fmla="*/ 40570 h 571569"/>
                <a:gd name="connsiteX19" fmla="*/ 550088 w 597001"/>
                <a:gd name="connsiteY19" fmla="*/ 41166 h 571569"/>
                <a:gd name="connsiteX20" fmla="*/ 554417 w 597001"/>
                <a:gd name="connsiteY20" fmla="*/ 46637 h 571569"/>
                <a:gd name="connsiteX21" fmla="*/ 597001 w 597001"/>
                <a:gd name="connsiteY21" fmla="*/ 308205 h 571569"/>
                <a:gd name="connsiteX22" fmla="*/ 566261 w 597001"/>
                <a:gd name="connsiteY22" fmla="*/ 543599 h 571569"/>
                <a:gd name="connsiteX23" fmla="*/ 558103 w 597001"/>
                <a:gd name="connsiteY23" fmla="*/ 561626 h 5715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597001" h="571569">
                  <a:moveTo>
                    <a:pt x="501558" y="571569"/>
                  </a:moveTo>
                  <a:lnTo>
                    <a:pt x="500137" y="569773"/>
                  </a:lnTo>
                  <a:cubicBezTo>
                    <a:pt x="475112" y="526678"/>
                    <a:pt x="457553" y="425790"/>
                    <a:pt x="457553" y="308205"/>
                  </a:cubicBezTo>
                  <a:cubicBezTo>
                    <a:pt x="457553" y="210217"/>
                    <a:pt x="469747" y="123825"/>
                    <a:pt x="488293" y="72811"/>
                  </a:cubicBezTo>
                  <a:lnTo>
                    <a:pt x="492100" y="64399"/>
                  </a:lnTo>
                  <a:lnTo>
                    <a:pt x="469878" y="69257"/>
                  </a:lnTo>
                  <a:cubicBezTo>
                    <a:pt x="420068" y="76598"/>
                    <a:pt x="351256" y="81138"/>
                    <a:pt x="275248" y="81139"/>
                  </a:cubicBezTo>
                  <a:cubicBezTo>
                    <a:pt x="123233" y="81139"/>
                    <a:pt x="0" y="62976"/>
                    <a:pt x="0" y="40570"/>
                  </a:cubicBezTo>
                  <a:cubicBezTo>
                    <a:pt x="0" y="18164"/>
                    <a:pt x="123233" y="0"/>
                    <a:pt x="275248" y="0"/>
                  </a:cubicBezTo>
                  <a:cubicBezTo>
                    <a:pt x="351256" y="1"/>
                    <a:pt x="420068" y="4541"/>
                    <a:pt x="469878" y="11883"/>
                  </a:cubicBezTo>
                  <a:lnTo>
                    <a:pt x="527115" y="24396"/>
                  </a:lnTo>
                  <a:lnTo>
                    <a:pt x="527277" y="24329"/>
                  </a:lnTo>
                  <a:lnTo>
                    <a:pt x="527807" y="24547"/>
                  </a:lnTo>
                  <a:lnTo>
                    <a:pt x="528866" y="24778"/>
                  </a:lnTo>
                  <a:lnTo>
                    <a:pt x="532019" y="26275"/>
                  </a:lnTo>
                  <a:lnTo>
                    <a:pt x="541329" y="30097"/>
                  </a:lnTo>
                  <a:lnTo>
                    <a:pt x="542089" y="31057"/>
                  </a:lnTo>
                  <a:lnTo>
                    <a:pt x="544904" y="32394"/>
                  </a:lnTo>
                  <a:cubicBezTo>
                    <a:pt x="548571" y="35035"/>
                    <a:pt x="550496" y="37769"/>
                    <a:pt x="550496" y="40570"/>
                  </a:cubicBezTo>
                  <a:lnTo>
                    <a:pt x="550088" y="41166"/>
                  </a:lnTo>
                  <a:lnTo>
                    <a:pt x="554417" y="46637"/>
                  </a:lnTo>
                  <a:cubicBezTo>
                    <a:pt x="579442" y="89732"/>
                    <a:pt x="597001" y="190620"/>
                    <a:pt x="597001" y="308205"/>
                  </a:cubicBezTo>
                  <a:cubicBezTo>
                    <a:pt x="597001" y="406192"/>
                    <a:pt x="584807" y="492585"/>
                    <a:pt x="566261" y="543599"/>
                  </a:cubicBezTo>
                  <a:lnTo>
                    <a:pt x="558103" y="561626"/>
                  </a:lnTo>
                </a:path>
              </a:pathLst>
            </a:custGeom>
            <a:solidFill>
              <a:srgbClr val="6633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66" name="フリーフォーム: 図形 65">
              <a:extLst>
                <a:ext uri="{FF2B5EF4-FFF2-40B4-BE49-F238E27FC236}">
                  <a16:creationId xmlns:a16="http://schemas.microsoft.com/office/drawing/2014/main" id="{5761B62F-1868-91BA-36BA-A1619B373358}"/>
                </a:ext>
              </a:extLst>
            </p:cNvPr>
            <p:cNvSpPr/>
            <p:nvPr/>
          </p:nvSpPr>
          <p:spPr bwMode="auto">
            <a:xfrm rot="11700000" flipH="1">
              <a:off x="1782083" y="3832820"/>
              <a:ext cx="690309" cy="711622"/>
            </a:xfrm>
            <a:custGeom>
              <a:avLst/>
              <a:gdLst>
                <a:gd name="connsiteX0" fmla="*/ 595084 w 690309"/>
                <a:gd name="connsiteY0" fmla="*/ 711622 h 711622"/>
                <a:gd name="connsiteX1" fmla="*/ 621836 w 690309"/>
                <a:gd name="connsiteY1" fmla="*/ 684869 h 711622"/>
                <a:gd name="connsiteX2" fmla="*/ 647192 w 690309"/>
                <a:gd name="connsiteY2" fmla="*/ 710224 h 711622"/>
                <a:gd name="connsiteX3" fmla="*/ 647725 w 690309"/>
                <a:gd name="connsiteY3" fmla="*/ 709551 h 711622"/>
                <a:gd name="connsiteX4" fmla="*/ 690309 w 690309"/>
                <a:gd name="connsiteY4" fmla="*/ 447983 h 711622"/>
                <a:gd name="connsiteX5" fmla="*/ 620585 w 690309"/>
                <a:gd name="connsiteY5" fmla="*/ 164107 h 711622"/>
                <a:gd name="connsiteX6" fmla="*/ 617854 w 690309"/>
                <a:gd name="connsiteY6" fmla="*/ 165227 h 711622"/>
                <a:gd name="connsiteX7" fmla="*/ 615751 w 690309"/>
                <a:gd name="connsiteY7" fmla="*/ 163632 h 711622"/>
                <a:gd name="connsiteX8" fmla="*/ 371551 w 690309"/>
                <a:gd name="connsiteY8" fmla="*/ 138855 h 711622"/>
                <a:gd name="connsiteX9" fmla="*/ 184148 w 690309"/>
                <a:gd name="connsiteY9" fmla="*/ 150737 h 711622"/>
                <a:gd name="connsiteX10" fmla="*/ 146179 w 690309"/>
                <a:gd name="connsiteY10" fmla="*/ 159357 h 711622"/>
                <a:gd name="connsiteX11" fmla="*/ 122766 w 690309"/>
                <a:gd name="connsiteY11" fmla="*/ 154441 h 711622"/>
                <a:gd name="connsiteX12" fmla="*/ 99250 w 690309"/>
                <a:gd name="connsiteY12" fmla="*/ 137530 h 711622"/>
                <a:gd name="connsiteX13" fmla="*/ 96372 w 690309"/>
                <a:gd name="connsiteY13" fmla="*/ 124338 h 711622"/>
                <a:gd name="connsiteX14" fmla="*/ 119232 w 690309"/>
                <a:gd name="connsiteY14" fmla="*/ 74859 h 711622"/>
                <a:gd name="connsiteX15" fmla="*/ 86904 w 690309"/>
                <a:gd name="connsiteY15" fmla="*/ 89351 h 711622"/>
                <a:gd name="connsiteX16" fmla="*/ 75108 w 690309"/>
                <a:gd name="connsiteY16" fmla="*/ 120170 h 711622"/>
                <a:gd name="connsiteX17" fmla="*/ 69873 w 690309"/>
                <a:gd name="connsiteY17" fmla="*/ 116405 h 711622"/>
                <a:gd name="connsiteX18" fmla="*/ 69421 w 690309"/>
                <a:gd name="connsiteY18" fmla="*/ 115676 h 711622"/>
                <a:gd name="connsiteX19" fmla="*/ 65681 w 690309"/>
                <a:gd name="connsiteY19" fmla="*/ 98377 h 711622"/>
                <a:gd name="connsiteX20" fmla="*/ 83229 w 690309"/>
                <a:gd name="connsiteY20" fmla="*/ 21903 h 711622"/>
                <a:gd name="connsiteX21" fmla="*/ 52520 w 690309"/>
                <a:gd name="connsiteY21" fmla="*/ 46097 h 711622"/>
                <a:gd name="connsiteX22" fmla="*/ 46646 w 690309"/>
                <a:gd name="connsiteY22" fmla="*/ 78925 h 711622"/>
                <a:gd name="connsiteX23" fmla="*/ 35554 w 690309"/>
                <a:gd name="connsiteY23" fmla="*/ 61027 h 711622"/>
                <a:gd name="connsiteX24" fmla="*/ 27057 w 690309"/>
                <a:gd name="connsiteY24" fmla="*/ 0 h 711622"/>
                <a:gd name="connsiteX25" fmla="*/ 34684 w 690309"/>
                <a:gd name="connsiteY25" fmla="*/ 149258 h 711622"/>
                <a:gd name="connsiteX26" fmla="*/ 110455 w 690309"/>
                <a:gd name="connsiteY26" fmla="*/ 189093 h 711622"/>
                <a:gd name="connsiteX27" fmla="*/ 118471 w 690309"/>
                <a:gd name="connsiteY27" fmla="*/ 188482 h 711622"/>
                <a:gd name="connsiteX28" fmla="*/ 127351 w 690309"/>
                <a:gd name="connsiteY28" fmla="*/ 195215 h 711622"/>
                <a:gd name="connsiteX29" fmla="*/ 371551 w 690309"/>
                <a:gd name="connsiteY29" fmla="*/ 219992 h 711622"/>
                <a:gd name="connsiteX30" fmla="*/ 558953 w 690309"/>
                <a:gd name="connsiteY30" fmla="*/ 208110 h 711622"/>
                <a:gd name="connsiteX31" fmla="*/ 586453 w 690309"/>
                <a:gd name="connsiteY31" fmla="*/ 201867 h 711622"/>
                <a:gd name="connsiteX32" fmla="*/ 581601 w 690309"/>
                <a:gd name="connsiteY32" fmla="*/ 212589 h 711622"/>
                <a:gd name="connsiteX33" fmla="*/ 550861 w 690309"/>
                <a:gd name="connsiteY33" fmla="*/ 447983 h 711622"/>
                <a:gd name="connsiteX34" fmla="*/ 593445 w 690309"/>
                <a:gd name="connsiteY34" fmla="*/ 709550 h 711622"/>
                <a:gd name="connsiteX0" fmla="*/ 621836 w 713276"/>
                <a:gd name="connsiteY0" fmla="*/ 684869 h 776309"/>
                <a:gd name="connsiteX1" fmla="*/ 647192 w 713276"/>
                <a:gd name="connsiteY1" fmla="*/ 710224 h 776309"/>
                <a:gd name="connsiteX2" fmla="*/ 647725 w 713276"/>
                <a:gd name="connsiteY2" fmla="*/ 709551 h 776309"/>
                <a:gd name="connsiteX3" fmla="*/ 690309 w 713276"/>
                <a:gd name="connsiteY3" fmla="*/ 447983 h 776309"/>
                <a:gd name="connsiteX4" fmla="*/ 620585 w 713276"/>
                <a:gd name="connsiteY4" fmla="*/ 164107 h 776309"/>
                <a:gd name="connsiteX5" fmla="*/ 617854 w 713276"/>
                <a:gd name="connsiteY5" fmla="*/ 165227 h 776309"/>
                <a:gd name="connsiteX6" fmla="*/ 615751 w 713276"/>
                <a:gd name="connsiteY6" fmla="*/ 163632 h 776309"/>
                <a:gd name="connsiteX7" fmla="*/ 371551 w 713276"/>
                <a:gd name="connsiteY7" fmla="*/ 138855 h 776309"/>
                <a:gd name="connsiteX8" fmla="*/ 184148 w 713276"/>
                <a:gd name="connsiteY8" fmla="*/ 150737 h 776309"/>
                <a:gd name="connsiteX9" fmla="*/ 146179 w 713276"/>
                <a:gd name="connsiteY9" fmla="*/ 159357 h 776309"/>
                <a:gd name="connsiteX10" fmla="*/ 122766 w 713276"/>
                <a:gd name="connsiteY10" fmla="*/ 154441 h 776309"/>
                <a:gd name="connsiteX11" fmla="*/ 99250 w 713276"/>
                <a:gd name="connsiteY11" fmla="*/ 137530 h 776309"/>
                <a:gd name="connsiteX12" fmla="*/ 96372 w 713276"/>
                <a:gd name="connsiteY12" fmla="*/ 124338 h 776309"/>
                <a:gd name="connsiteX13" fmla="*/ 119232 w 713276"/>
                <a:gd name="connsiteY13" fmla="*/ 74859 h 776309"/>
                <a:gd name="connsiteX14" fmla="*/ 86904 w 713276"/>
                <a:gd name="connsiteY14" fmla="*/ 89351 h 776309"/>
                <a:gd name="connsiteX15" fmla="*/ 75108 w 713276"/>
                <a:gd name="connsiteY15" fmla="*/ 120170 h 776309"/>
                <a:gd name="connsiteX16" fmla="*/ 69873 w 713276"/>
                <a:gd name="connsiteY16" fmla="*/ 116405 h 776309"/>
                <a:gd name="connsiteX17" fmla="*/ 69421 w 713276"/>
                <a:gd name="connsiteY17" fmla="*/ 115676 h 776309"/>
                <a:gd name="connsiteX18" fmla="*/ 65681 w 713276"/>
                <a:gd name="connsiteY18" fmla="*/ 98377 h 776309"/>
                <a:gd name="connsiteX19" fmla="*/ 83229 w 713276"/>
                <a:gd name="connsiteY19" fmla="*/ 21903 h 776309"/>
                <a:gd name="connsiteX20" fmla="*/ 52520 w 713276"/>
                <a:gd name="connsiteY20" fmla="*/ 46097 h 776309"/>
                <a:gd name="connsiteX21" fmla="*/ 46646 w 713276"/>
                <a:gd name="connsiteY21" fmla="*/ 78925 h 776309"/>
                <a:gd name="connsiteX22" fmla="*/ 35554 w 713276"/>
                <a:gd name="connsiteY22" fmla="*/ 61027 h 776309"/>
                <a:gd name="connsiteX23" fmla="*/ 27057 w 713276"/>
                <a:gd name="connsiteY23" fmla="*/ 0 h 776309"/>
                <a:gd name="connsiteX24" fmla="*/ 34684 w 713276"/>
                <a:gd name="connsiteY24" fmla="*/ 149258 h 776309"/>
                <a:gd name="connsiteX25" fmla="*/ 110455 w 713276"/>
                <a:gd name="connsiteY25" fmla="*/ 189093 h 776309"/>
                <a:gd name="connsiteX26" fmla="*/ 118471 w 713276"/>
                <a:gd name="connsiteY26" fmla="*/ 188482 h 776309"/>
                <a:gd name="connsiteX27" fmla="*/ 127351 w 713276"/>
                <a:gd name="connsiteY27" fmla="*/ 195215 h 776309"/>
                <a:gd name="connsiteX28" fmla="*/ 371551 w 713276"/>
                <a:gd name="connsiteY28" fmla="*/ 219992 h 776309"/>
                <a:gd name="connsiteX29" fmla="*/ 558953 w 713276"/>
                <a:gd name="connsiteY29" fmla="*/ 208110 h 776309"/>
                <a:gd name="connsiteX30" fmla="*/ 586453 w 713276"/>
                <a:gd name="connsiteY30" fmla="*/ 201867 h 776309"/>
                <a:gd name="connsiteX31" fmla="*/ 581601 w 713276"/>
                <a:gd name="connsiteY31" fmla="*/ 212589 h 776309"/>
                <a:gd name="connsiteX32" fmla="*/ 550861 w 713276"/>
                <a:gd name="connsiteY32" fmla="*/ 447983 h 776309"/>
                <a:gd name="connsiteX33" fmla="*/ 593445 w 713276"/>
                <a:gd name="connsiteY33" fmla="*/ 709550 h 776309"/>
                <a:gd name="connsiteX34" fmla="*/ 595084 w 713276"/>
                <a:gd name="connsiteY34" fmla="*/ 711622 h 776309"/>
                <a:gd name="connsiteX35" fmla="*/ 713276 w 713276"/>
                <a:gd name="connsiteY35" fmla="*/ 776309 h 776309"/>
                <a:gd name="connsiteX0" fmla="*/ 647192 w 713276"/>
                <a:gd name="connsiteY0" fmla="*/ 710224 h 776309"/>
                <a:gd name="connsiteX1" fmla="*/ 647725 w 713276"/>
                <a:gd name="connsiteY1" fmla="*/ 709551 h 776309"/>
                <a:gd name="connsiteX2" fmla="*/ 690309 w 713276"/>
                <a:gd name="connsiteY2" fmla="*/ 447983 h 776309"/>
                <a:gd name="connsiteX3" fmla="*/ 620585 w 713276"/>
                <a:gd name="connsiteY3" fmla="*/ 164107 h 776309"/>
                <a:gd name="connsiteX4" fmla="*/ 617854 w 713276"/>
                <a:gd name="connsiteY4" fmla="*/ 165227 h 776309"/>
                <a:gd name="connsiteX5" fmla="*/ 615751 w 713276"/>
                <a:gd name="connsiteY5" fmla="*/ 163632 h 776309"/>
                <a:gd name="connsiteX6" fmla="*/ 371551 w 713276"/>
                <a:gd name="connsiteY6" fmla="*/ 138855 h 776309"/>
                <a:gd name="connsiteX7" fmla="*/ 184148 w 713276"/>
                <a:gd name="connsiteY7" fmla="*/ 150737 h 776309"/>
                <a:gd name="connsiteX8" fmla="*/ 146179 w 713276"/>
                <a:gd name="connsiteY8" fmla="*/ 159357 h 776309"/>
                <a:gd name="connsiteX9" fmla="*/ 122766 w 713276"/>
                <a:gd name="connsiteY9" fmla="*/ 154441 h 776309"/>
                <a:gd name="connsiteX10" fmla="*/ 99250 w 713276"/>
                <a:gd name="connsiteY10" fmla="*/ 137530 h 776309"/>
                <a:gd name="connsiteX11" fmla="*/ 96372 w 713276"/>
                <a:gd name="connsiteY11" fmla="*/ 124338 h 776309"/>
                <a:gd name="connsiteX12" fmla="*/ 119232 w 713276"/>
                <a:gd name="connsiteY12" fmla="*/ 74859 h 776309"/>
                <a:gd name="connsiteX13" fmla="*/ 86904 w 713276"/>
                <a:gd name="connsiteY13" fmla="*/ 89351 h 776309"/>
                <a:gd name="connsiteX14" fmla="*/ 75108 w 713276"/>
                <a:gd name="connsiteY14" fmla="*/ 120170 h 776309"/>
                <a:gd name="connsiteX15" fmla="*/ 69873 w 713276"/>
                <a:gd name="connsiteY15" fmla="*/ 116405 h 776309"/>
                <a:gd name="connsiteX16" fmla="*/ 69421 w 713276"/>
                <a:gd name="connsiteY16" fmla="*/ 115676 h 776309"/>
                <a:gd name="connsiteX17" fmla="*/ 65681 w 713276"/>
                <a:gd name="connsiteY17" fmla="*/ 98377 h 776309"/>
                <a:gd name="connsiteX18" fmla="*/ 83229 w 713276"/>
                <a:gd name="connsiteY18" fmla="*/ 21903 h 776309"/>
                <a:gd name="connsiteX19" fmla="*/ 52520 w 713276"/>
                <a:gd name="connsiteY19" fmla="*/ 46097 h 776309"/>
                <a:gd name="connsiteX20" fmla="*/ 46646 w 713276"/>
                <a:gd name="connsiteY20" fmla="*/ 78925 h 776309"/>
                <a:gd name="connsiteX21" fmla="*/ 35554 w 713276"/>
                <a:gd name="connsiteY21" fmla="*/ 61027 h 776309"/>
                <a:gd name="connsiteX22" fmla="*/ 27057 w 713276"/>
                <a:gd name="connsiteY22" fmla="*/ 0 h 776309"/>
                <a:gd name="connsiteX23" fmla="*/ 34684 w 713276"/>
                <a:gd name="connsiteY23" fmla="*/ 149258 h 776309"/>
                <a:gd name="connsiteX24" fmla="*/ 110455 w 713276"/>
                <a:gd name="connsiteY24" fmla="*/ 189093 h 776309"/>
                <a:gd name="connsiteX25" fmla="*/ 118471 w 713276"/>
                <a:gd name="connsiteY25" fmla="*/ 188482 h 776309"/>
                <a:gd name="connsiteX26" fmla="*/ 127351 w 713276"/>
                <a:gd name="connsiteY26" fmla="*/ 195215 h 776309"/>
                <a:gd name="connsiteX27" fmla="*/ 371551 w 713276"/>
                <a:gd name="connsiteY27" fmla="*/ 219992 h 776309"/>
                <a:gd name="connsiteX28" fmla="*/ 558953 w 713276"/>
                <a:gd name="connsiteY28" fmla="*/ 208110 h 776309"/>
                <a:gd name="connsiteX29" fmla="*/ 586453 w 713276"/>
                <a:gd name="connsiteY29" fmla="*/ 201867 h 776309"/>
                <a:gd name="connsiteX30" fmla="*/ 581601 w 713276"/>
                <a:gd name="connsiteY30" fmla="*/ 212589 h 776309"/>
                <a:gd name="connsiteX31" fmla="*/ 550861 w 713276"/>
                <a:gd name="connsiteY31" fmla="*/ 447983 h 776309"/>
                <a:gd name="connsiteX32" fmla="*/ 593445 w 713276"/>
                <a:gd name="connsiteY32" fmla="*/ 709550 h 776309"/>
                <a:gd name="connsiteX33" fmla="*/ 595084 w 713276"/>
                <a:gd name="connsiteY33" fmla="*/ 711622 h 776309"/>
                <a:gd name="connsiteX34" fmla="*/ 713276 w 713276"/>
                <a:gd name="connsiteY34" fmla="*/ 776309 h 776309"/>
                <a:gd name="connsiteX0" fmla="*/ 647192 w 690309"/>
                <a:gd name="connsiteY0" fmla="*/ 710224 h 711622"/>
                <a:gd name="connsiteX1" fmla="*/ 647725 w 690309"/>
                <a:gd name="connsiteY1" fmla="*/ 709551 h 711622"/>
                <a:gd name="connsiteX2" fmla="*/ 690309 w 690309"/>
                <a:gd name="connsiteY2" fmla="*/ 447983 h 711622"/>
                <a:gd name="connsiteX3" fmla="*/ 620585 w 690309"/>
                <a:gd name="connsiteY3" fmla="*/ 164107 h 711622"/>
                <a:gd name="connsiteX4" fmla="*/ 617854 w 690309"/>
                <a:gd name="connsiteY4" fmla="*/ 165227 h 711622"/>
                <a:gd name="connsiteX5" fmla="*/ 615751 w 690309"/>
                <a:gd name="connsiteY5" fmla="*/ 163632 h 711622"/>
                <a:gd name="connsiteX6" fmla="*/ 371551 w 690309"/>
                <a:gd name="connsiteY6" fmla="*/ 138855 h 711622"/>
                <a:gd name="connsiteX7" fmla="*/ 184148 w 690309"/>
                <a:gd name="connsiteY7" fmla="*/ 150737 h 711622"/>
                <a:gd name="connsiteX8" fmla="*/ 146179 w 690309"/>
                <a:gd name="connsiteY8" fmla="*/ 159357 h 711622"/>
                <a:gd name="connsiteX9" fmla="*/ 122766 w 690309"/>
                <a:gd name="connsiteY9" fmla="*/ 154441 h 711622"/>
                <a:gd name="connsiteX10" fmla="*/ 99250 w 690309"/>
                <a:gd name="connsiteY10" fmla="*/ 137530 h 711622"/>
                <a:gd name="connsiteX11" fmla="*/ 96372 w 690309"/>
                <a:gd name="connsiteY11" fmla="*/ 124338 h 711622"/>
                <a:gd name="connsiteX12" fmla="*/ 119232 w 690309"/>
                <a:gd name="connsiteY12" fmla="*/ 74859 h 711622"/>
                <a:gd name="connsiteX13" fmla="*/ 86904 w 690309"/>
                <a:gd name="connsiteY13" fmla="*/ 89351 h 711622"/>
                <a:gd name="connsiteX14" fmla="*/ 75108 w 690309"/>
                <a:gd name="connsiteY14" fmla="*/ 120170 h 711622"/>
                <a:gd name="connsiteX15" fmla="*/ 69873 w 690309"/>
                <a:gd name="connsiteY15" fmla="*/ 116405 h 711622"/>
                <a:gd name="connsiteX16" fmla="*/ 69421 w 690309"/>
                <a:gd name="connsiteY16" fmla="*/ 115676 h 711622"/>
                <a:gd name="connsiteX17" fmla="*/ 65681 w 690309"/>
                <a:gd name="connsiteY17" fmla="*/ 98377 h 711622"/>
                <a:gd name="connsiteX18" fmla="*/ 83229 w 690309"/>
                <a:gd name="connsiteY18" fmla="*/ 21903 h 711622"/>
                <a:gd name="connsiteX19" fmla="*/ 52520 w 690309"/>
                <a:gd name="connsiteY19" fmla="*/ 46097 h 711622"/>
                <a:gd name="connsiteX20" fmla="*/ 46646 w 690309"/>
                <a:gd name="connsiteY20" fmla="*/ 78925 h 711622"/>
                <a:gd name="connsiteX21" fmla="*/ 35554 w 690309"/>
                <a:gd name="connsiteY21" fmla="*/ 61027 h 711622"/>
                <a:gd name="connsiteX22" fmla="*/ 27057 w 690309"/>
                <a:gd name="connsiteY22" fmla="*/ 0 h 711622"/>
                <a:gd name="connsiteX23" fmla="*/ 34684 w 690309"/>
                <a:gd name="connsiteY23" fmla="*/ 149258 h 711622"/>
                <a:gd name="connsiteX24" fmla="*/ 110455 w 690309"/>
                <a:gd name="connsiteY24" fmla="*/ 189093 h 711622"/>
                <a:gd name="connsiteX25" fmla="*/ 118471 w 690309"/>
                <a:gd name="connsiteY25" fmla="*/ 188482 h 711622"/>
                <a:gd name="connsiteX26" fmla="*/ 127351 w 690309"/>
                <a:gd name="connsiteY26" fmla="*/ 195215 h 711622"/>
                <a:gd name="connsiteX27" fmla="*/ 371551 w 690309"/>
                <a:gd name="connsiteY27" fmla="*/ 219992 h 711622"/>
                <a:gd name="connsiteX28" fmla="*/ 558953 w 690309"/>
                <a:gd name="connsiteY28" fmla="*/ 208110 h 711622"/>
                <a:gd name="connsiteX29" fmla="*/ 586453 w 690309"/>
                <a:gd name="connsiteY29" fmla="*/ 201867 h 711622"/>
                <a:gd name="connsiteX30" fmla="*/ 581601 w 690309"/>
                <a:gd name="connsiteY30" fmla="*/ 212589 h 711622"/>
                <a:gd name="connsiteX31" fmla="*/ 550861 w 690309"/>
                <a:gd name="connsiteY31" fmla="*/ 447983 h 711622"/>
                <a:gd name="connsiteX32" fmla="*/ 593445 w 690309"/>
                <a:gd name="connsiteY32" fmla="*/ 709550 h 711622"/>
                <a:gd name="connsiteX33" fmla="*/ 595084 w 690309"/>
                <a:gd name="connsiteY33" fmla="*/ 711622 h 7116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690309" h="711622">
                  <a:moveTo>
                    <a:pt x="647192" y="710224"/>
                  </a:moveTo>
                  <a:lnTo>
                    <a:pt x="647725" y="709551"/>
                  </a:lnTo>
                  <a:cubicBezTo>
                    <a:pt x="672750" y="666456"/>
                    <a:pt x="690309" y="565568"/>
                    <a:pt x="690309" y="447983"/>
                  </a:cubicBezTo>
                  <a:cubicBezTo>
                    <a:pt x="690309" y="291203"/>
                    <a:pt x="659093" y="164107"/>
                    <a:pt x="620585" y="164107"/>
                  </a:cubicBezTo>
                  <a:lnTo>
                    <a:pt x="617854" y="165227"/>
                  </a:lnTo>
                  <a:lnTo>
                    <a:pt x="615751" y="163632"/>
                  </a:lnTo>
                  <a:cubicBezTo>
                    <a:pt x="575517" y="149071"/>
                    <a:pt x="481328" y="138855"/>
                    <a:pt x="371551" y="138855"/>
                  </a:cubicBezTo>
                  <a:cubicBezTo>
                    <a:pt x="298366" y="138854"/>
                    <a:pt x="232109" y="143395"/>
                    <a:pt x="184148" y="150737"/>
                  </a:cubicBezTo>
                  <a:lnTo>
                    <a:pt x="146179" y="159357"/>
                  </a:lnTo>
                  <a:lnTo>
                    <a:pt x="122766" y="154441"/>
                  </a:lnTo>
                  <a:lnTo>
                    <a:pt x="99250" y="137530"/>
                  </a:lnTo>
                  <a:lnTo>
                    <a:pt x="96372" y="124338"/>
                  </a:lnTo>
                  <a:cubicBezTo>
                    <a:pt x="96372" y="104871"/>
                    <a:pt x="104842" y="86539"/>
                    <a:pt x="119232" y="74859"/>
                  </a:cubicBezTo>
                  <a:cubicBezTo>
                    <a:pt x="106607" y="74859"/>
                    <a:pt x="95177" y="80397"/>
                    <a:pt x="86904" y="89351"/>
                  </a:cubicBezTo>
                  <a:lnTo>
                    <a:pt x="75108" y="120170"/>
                  </a:lnTo>
                  <a:lnTo>
                    <a:pt x="69873" y="116405"/>
                  </a:lnTo>
                  <a:lnTo>
                    <a:pt x="69421" y="115676"/>
                  </a:lnTo>
                  <a:lnTo>
                    <a:pt x="65681" y="98377"/>
                  </a:lnTo>
                  <a:cubicBezTo>
                    <a:pt x="63613" y="68918"/>
                    <a:pt x="70115" y="40586"/>
                    <a:pt x="83229" y="21903"/>
                  </a:cubicBezTo>
                  <a:cubicBezTo>
                    <a:pt x="70635" y="22787"/>
                    <a:pt x="59822" y="31968"/>
                    <a:pt x="52520" y="46097"/>
                  </a:cubicBezTo>
                  <a:lnTo>
                    <a:pt x="46646" y="78925"/>
                  </a:lnTo>
                  <a:lnTo>
                    <a:pt x="35554" y="61027"/>
                  </a:lnTo>
                  <a:cubicBezTo>
                    <a:pt x="28219" y="41086"/>
                    <a:pt x="25188" y="20203"/>
                    <a:pt x="27057" y="0"/>
                  </a:cubicBezTo>
                  <a:cubicBezTo>
                    <a:pt x="-11812" y="36289"/>
                    <a:pt x="-8397" y="103114"/>
                    <a:pt x="34684" y="149258"/>
                  </a:cubicBezTo>
                  <a:cubicBezTo>
                    <a:pt x="56225" y="172330"/>
                    <a:pt x="83603" y="185864"/>
                    <a:pt x="110455" y="189093"/>
                  </a:cubicBezTo>
                  <a:lnTo>
                    <a:pt x="118471" y="188482"/>
                  </a:lnTo>
                  <a:lnTo>
                    <a:pt x="127351" y="195215"/>
                  </a:lnTo>
                  <a:cubicBezTo>
                    <a:pt x="167584" y="209776"/>
                    <a:pt x="261773" y="219992"/>
                    <a:pt x="371551" y="219992"/>
                  </a:cubicBezTo>
                  <a:cubicBezTo>
                    <a:pt x="444736" y="219993"/>
                    <a:pt x="510993" y="215452"/>
                    <a:pt x="558953" y="208110"/>
                  </a:cubicBezTo>
                  <a:lnTo>
                    <a:pt x="586453" y="201867"/>
                  </a:lnTo>
                  <a:lnTo>
                    <a:pt x="581601" y="212589"/>
                  </a:lnTo>
                  <a:cubicBezTo>
                    <a:pt x="563054" y="263603"/>
                    <a:pt x="550861" y="349995"/>
                    <a:pt x="550861" y="447983"/>
                  </a:cubicBezTo>
                  <a:cubicBezTo>
                    <a:pt x="550861" y="565568"/>
                    <a:pt x="568420" y="666456"/>
                    <a:pt x="593445" y="709550"/>
                  </a:cubicBezTo>
                  <a:lnTo>
                    <a:pt x="595084" y="711622"/>
                  </a:lnTo>
                </a:path>
              </a:pathLst>
            </a:custGeom>
            <a:solidFill>
              <a:srgbClr val="6633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7" name="フリーフォーム: 図形 66">
              <a:extLst>
                <a:ext uri="{FF2B5EF4-FFF2-40B4-BE49-F238E27FC236}">
                  <a16:creationId xmlns:a16="http://schemas.microsoft.com/office/drawing/2014/main" id="{9E0B2EE2-83C1-4A7B-8936-BA49B6B0AE3B}"/>
                </a:ext>
              </a:extLst>
            </p:cNvPr>
            <p:cNvSpPr/>
            <p:nvPr/>
          </p:nvSpPr>
          <p:spPr bwMode="auto">
            <a:xfrm rot="9000000">
              <a:off x="2272821" y="4246181"/>
              <a:ext cx="142153" cy="189093"/>
            </a:xfrm>
            <a:custGeom>
              <a:avLst/>
              <a:gdLst>
                <a:gd name="connsiteX0" fmla="*/ 70578 w 142153"/>
                <a:gd name="connsiteY0" fmla="*/ 176617 h 189093"/>
                <a:gd name="connsiteX1" fmla="*/ 34684 w 142153"/>
                <a:gd name="connsiteY1" fmla="*/ 149258 h 189093"/>
                <a:gd name="connsiteX2" fmla="*/ 27057 w 142153"/>
                <a:gd name="connsiteY2" fmla="*/ 0 h 189093"/>
                <a:gd name="connsiteX3" fmla="*/ 35554 w 142153"/>
                <a:gd name="connsiteY3" fmla="*/ 61027 h 189093"/>
                <a:gd name="connsiteX4" fmla="*/ 46646 w 142153"/>
                <a:gd name="connsiteY4" fmla="*/ 78925 h 189093"/>
                <a:gd name="connsiteX5" fmla="*/ 52520 w 142153"/>
                <a:gd name="connsiteY5" fmla="*/ 46097 h 189093"/>
                <a:gd name="connsiteX6" fmla="*/ 83229 w 142153"/>
                <a:gd name="connsiteY6" fmla="*/ 21903 h 189093"/>
                <a:gd name="connsiteX7" fmla="*/ 65681 w 142153"/>
                <a:gd name="connsiteY7" fmla="*/ 98377 h 189093"/>
                <a:gd name="connsiteX8" fmla="*/ 69421 w 142153"/>
                <a:gd name="connsiteY8" fmla="*/ 115676 h 189093"/>
                <a:gd name="connsiteX9" fmla="*/ 69873 w 142153"/>
                <a:gd name="connsiteY9" fmla="*/ 116405 h 189093"/>
                <a:gd name="connsiteX10" fmla="*/ 75108 w 142153"/>
                <a:gd name="connsiteY10" fmla="*/ 120170 h 189093"/>
                <a:gd name="connsiteX11" fmla="*/ 86904 w 142153"/>
                <a:gd name="connsiteY11" fmla="*/ 89351 h 189093"/>
                <a:gd name="connsiteX12" fmla="*/ 119232 w 142153"/>
                <a:gd name="connsiteY12" fmla="*/ 74859 h 189093"/>
                <a:gd name="connsiteX13" fmla="*/ 96372 w 142153"/>
                <a:gd name="connsiteY13" fmla="*/ 124338 h 189093"/>
                <a:gd name="connsiteX14" fmla="*/ 99250 w 142153"/>
                <a:gd name="connsiteY14" fmla="*/ 137530 h 189093"/>
                <a:gd name="connsiteX15" fmla="*/ 122766 w 142153"/>
                <a:gd name="connsiteY15" fmla="*/ 154441 h 189093"/>
                <a:gd name="connsiteX16" fmla="*/ 142153 w 142153"/>
                <a:gd name="connsiteY16" fmla="*/ 158512 h 189093"/>
                <a:gd name="connsiteX17" fmla="*/ 125144 w 142153"/>
                <a:gd name="connsiteY17" fmla="*/ 187973 h 189093"/>
                <a:gd name="connsiteX18" fmla="*/ 110455 w 142153"/>
                <a:gd name="connsiteY18" fmla="*/ 189093 h 189093"/>
                <a:gd name="connsiteX19" fmla="*/ 70578 w 142153"/>
                <a:gd name="connsiteY19" fmla="*/ 176617 h 189093"/>
                <a:gd name="connsiteX0" fmla="*/ 70578 w 197961"/>
                <a:gd name="connsiteY0" fmla="*/ 176617 h 219018"/>
                <a:gd name="connsiteX1" fmla="*/ 34684 w 197961"/>
                <a:gd name="connsiteY1" fmla="*/ 149258 h 219018"/>
                <a:gd name="connsiteX2" fmla="*/ 27057 w 197961"/>
                <a:gd name="connsiteY2" fmla="*/ 0 h 219018"/>
                <a:gd name="connsiteX3" fmla="*/ 35554 w 197961"/>
                <a:gd name="connsiteY3" fmla="*/ 61027 h 219018"/>
                <a:gd name="connsiteX4" fmla="*/ 46646 w 197961"/>
                <a:gd name="connsiteY4" fmla="*/ 78925 h 219018"/>
                <a:gd name="connsiteX5" fmla="*/ 52520 w 197961"/>
                <a:gd name="connsiteY5" fmla="*/ 46097 h 219018"/>
                <a:gd name="connsiteX6" fmla="*/ 83229 w 197961"/>
                <a:gd name="connsiteY6" fmla="*/ 21903 h 219018"/>
                <a:gd name="connsiteX7" fmla="*/ 65681 w 197961"/>
                <a:gd name="connsiteY7" fmla="*/ 98377 h 219018"/>
                <a:gd name="connsiteX8" fmla="*/ 69421 w 197961"/>
                <a:gd name="connsiteY8" fmla="*/ 115676 h 219018"/>
                <a:gd name="connsiteX9" fmla="*/ 69873 w 197961"/>
                <a:gd name="connsiteY9" fmla="*/ 116405 h 219018"/>
                <a:gd name="connsiteX10" fmla="*/ 75108 w 197961"/>
                <a:gd name="connsiteY10" fmla="*/ 120170 h 219018"/>
                <a:gd name="connsiteX11" fmla="*/ 86904 w 197961"/>
                <a:gd name="connsiteY11" fmla="*/ 89351 h 219018"/>
                <a:gd name="connsiteX12" fmla="*/ 119232 w 197961"/>
                <a:gd name="connsiteY12" fmla="*/ 74859 h 219018"/>
                <a:gd name="connsiteX13" fmla="*/ 96372 w 197961"/>
                <a:gd name="connsiteY13" fmla="*/ 124338 h 219018"/>
                <a:gd name="connsiteX14" fmla="*/ 99250 w 197961"/>
                <a:gd name="connsiteY14" fmla="*/ 137530 h 219018"/>
                <a:gd name="connsiteX15" fmla="*/ 122766 w 197961"/>
                <a:gd name="connsiteY15" fmla="*/ 154441 h 219018"/>
                <a:gd name="connsiteX16" fmla="*/ 142153 w 197961"/>
                <a:gd name="connsiteY16" fmla="*/ 158512 h 219018"/>
                <a:gd name="connsiteX17" fmla="*/ 197961 w 197961"/>
                <a:gd name="connsiteY17" fmla="*/ 219015 h 219018"/>
                <a:gd name="connsiteX18" fmla="*/ 110455 w 197961"/>
                <a:gd name="connsiteY18" fmla="*/ 189093 h 219018"/>
                <a:gd name="connsiteX19" fmla="*/ 70578 w 197961"/>
                <a:gd name="connsiteY19" fmla="*/ 176617 h 219018"/>
                <a:gd name="connsiteX0" fmla="*/ 197961 w 289401"/>
                <a:gd name="connsiteY0" fmla="*/ 219015 h 310455"/>
                <a:gd name="connsiteX1" fmla="*/ 110455 w 289401"/>
                <a:gd name="connsiteY1" fmla="*/ 189093 h 310455"/>
                <a:gd name="connsiteX2" fmla="*/ 70578 w 289401"/>
                <a:gd name="connsiteY2" fmla="*/ 176617 h 310455"/>
                <a:gd name="connsiteX3" fmla="*/ 34684 w 289401"/>
                <a:gd name="connsiteY3" fmla="*/ 149258 h 310455"/>
                <a:gd name="connsiteX4" fmla="*/ 27057 w 289401"/>
                <a:gd name="connsiteY4" fmla="*/ 0 h 310455"/>
                <a:gd name="connsiteX5" fmla="*/ 35554 w 289401"/>
                <a:gd name="connsiteY5" fmla="*/ 61027 h 310455"/>
                <a:gd name="connsiteX6" fmla="*/ 46646 w 289401"/>
                <a:gd name="connsiteY6" fmla="*/ 78925 h 310455"/>
                <a:gd name="connsiteX7" fmla="*/ 52520 w 289401"/>
                <a:gd name="connsiteY7" fmla="*/ 46097 h 310455"/>
                <a:gd name="connsiteX8" fmla="*/ 83229 w 289401"/>
                <a:gd name="connsiteY8" fmla="*/ 21903 h 310455"/>
                <a:gd name="connsiteX9" fmla="*/ 65681 w 289401"/>
                <a:gd name="connsiteY9" fmla="*/ 98377 h 310455"/>
                <a:gd name="connsiteX10" fmla="*/ 69421 w 289401"/>
                <a:gd name="connsiteY10" fmla="*/ 115676 h 310455"/>
                <a:gd name="connsiteX11" fmla="*/ 69873 w 289401"/>
                <a:gd name="connsiteY11" fmla="*/ 116405 h 310455"/>
                <a:gd name="connsiteX12" fmla="*/ 75108 w 289401"/>
                <a:gd name="connsiteY12" fmla="*/ 120170 h 310455"/>
                <a:gd name="connsiteX13" fmla="*/ 86904 w 289401"/>
                <a:gd name="connsiteY13" fmla="*/ 89351 h 310455"/>
                <a:gd name="connsiteX14" fmla="*/ 119232 w 289401"/>
                <a:gd name="connsiteY14" fmla="*/ 74859 h 310455"/>
                <a:gd name="connsiteX15" fmla="*/ 96372 w 289401"/>
                <a:gd name="connsiteY15" fmla="*/ 124338 h 310455"/>
                <a:gd name="connsiteX16" fmla="*/ 99250 w 289401"/>
                <a:gd name="connsiteY16" fmla="*/ 137530 h 310455"/>
                <a:gd name="connsiteX17" fmla="*/ 122766 w 289401"/>
                <a:gd name="connsiteY17" fmla="*/ 154441 h 310455"/>
                <a:gd name="connsiteX18" fmla="*/ 142153 w 289401"/>
                <a:gd name="connsiteY18" fmla="*/ 158512 h 310455"/>
                <a:gd name="connsiteX19" fmla="*/ 289401 w 289401"/>
                <a:gd name="connsiteY19" fmla="*/ 310455 h 310455"/>
                <a:gd name="connsiteX0" fmla="*/ 110455 w 289401"/>
                <a:gd name="connsiteY0" fmla="*/ 189093 h 310455"/>
                <a:gd name="connsiteX1" fmla="*/ 70578 w 289401"/>
                <a:gd name="connsiteY1" fmla="*/ 176617 h 310455"/>
                <a:gd name="connsiteX2" fmla="*/ 34684 w 289401"/>
                <a:gd name="connsiteY2" fmla="*/ 149258 h 310455"/>
                <a:gd name="connsiteX3" fmla="*/ 27057 w 289401"/>
                <a:gd name="connsiteY3" fmla="*/ 0 h 310455"/>
                <a:gd name="connsiteX4" fmla="*/ 35554 w 289401"/>
                <a:gd name="connsiteY4" fmla="*/ 61027 h 310455"/>
                <a:gd name="connsiteX5" fmla="*/ 46646 w 289401"/>
                <a:gd name="connsiteY5" fmla="*/ 78925 h 310455"/>
                <a:gd name="connsiteX6" fmla="*/ 52520 w 289401"/>
                <a:gd name="connsiteY6" fmla="*/ 46097 h 310455"/>
                <a:gd name="connsiteX7" fmla="*/ 83229 w 289401"/>
                <a:gd name="connsiteY7" fmla="*/ 21903 h 310455"/>
                <a:gd name="connsiteX8" fmla="*/ 65681 w 289401"/>
                <a:gd name="connsiteY8" fmla="*/ 98377 h 310455"/>
                <a:gd name="connsiteX9" fmla="*/ 69421 w 289401"/>
                <a:gd name="connsiteY9" fmla="*/ 115676 h 310455"/>
                <a:gd name="connsiteX10" fmla="*/ 69873 w 289401"/>
                <a:gd name="connsiteY10" fmla="*/ 116405 h 310455"/>
                <a:gd name="connsiteX11" fmla="*/ 75108 w 289401"/>
                <a:gd name="connsiteY11" fmla="*/ 120170 h 310455"/>
                <a:gd name="connsiteX12" fmla="*/ 86904 w 289401"/>
                <a:gd name="connsiteY12" fmla="*/ 89351 h 310455"/>
                <a:gd name="connsiteX13" fmla="*/ 119232 w 289401"/>
                <a:gd name="connsiteY13" fmla="*/ 74859 h 310455"/>
                <a:gd name="connsiteX14" fmla="*/ 96372 w 289401"/>
                <a:gd name="connsiteY14" fmla="*/ 124338 h 310455"/>
                <a:gd name="connsiteX15" fmla="*/ 99250 w 289401"/>
                <a:gd name="connsiteY15" fmla="*/ 137530 h 310455"/>
                <a:gd name="connsiteX16" fmla="*/ 122766 w 289401"/>
                <a:gd name="connsiteY16" fmla="*/ 154441 h 310455"/>
                <a:gd name="connsiteX17" fmla="*/ 142153 w 289401"/>
                <a:gd name="connsiteY17" fmla="*/ 158512 h 310455"/>
                <a:gd name="connsiteX18" fmla="*/ 289401 w 289401"/>
                <a:gd name="connsiteY18" fmla="*/ 310455 h 310455"/>
                <a:gd name="connsiteX0" fmla="*/ 110455 w 142153"/>
                <a:gd name="connsiteY0" fmla="*/ 189093 h 189093"/>
                <a:gd name="connsiteX1" fmla="*/ 70578 w 142153"/>
                <a:gd name="connsiteY1" fmla="*/ 176617 h 189093"/>
                <a:gd name="connsiteX2" fmla="*/ 34684 w 142153"/>
                <a:gd name="connsiteY2" fmla="*/ 149258 h 189093"/>
                <a:gd name="connsiteX3" fmla="*/ 27057 w 142153"/>
                <a:gd name="connsiteY3" fmla="*/ 0 h 189093"/>
                <a:gd name="connsiteX4" fmla="*/ 35554 w 142153"/>
                <a:gd name="connsiteY4" fmla="*/ 61027 h 189093"/>
                <a:gd name="connsiteX5" fmla="*/ 46646 w 142153"/>
                <a:gd name="connsiteY5" fmla="*/ 78925 h 189093"/>
                <a:gd name="connsiteX6" fmla="*/ 52520 w 142153"/>
                <a:gd name="connsiteY6" fmla="*/ 46097 h 189093"/>
                <a:gd name="connsiteX7" fmla="*/ 83229 w 142153"/>
                <a:gd name="connsiteY7" fmla="*/ 21903 h 189093"/>
                <a:gd name="connsiteX8" fmla="*/ 65681 w 142153"/>
                <a:gd name="connsiteY8" fmla="*/ 98377 h 189093"/>
                <a:gd name="connsiteX9" fmla="*/ 69421 w 142153"/>
                <a:gd name="connsiteY9" fmla="*/ 115676 h 189093"/>
                <a:gd name="connsiteX10" fmla="*/ 69873 w 142153"/>
                <a:gd name="connsiteY10" fmla="*/ 116405 h 189093"/>
                <a:gd name="connsiteX11" fmla="*/ 75108 w 142153"/>
                <a:gd name="connsiteY11" fmla="*/ 120170 h 189093"/>
                <a:gd name="connsiteX12" fmla="*/ 86904 w 142153"/>
                <a:gd name="connsiteY12" fmla="*/ 89351 h 189093"/>
                <a:gd name="connsiteX13" fmla="*/ 119232 w 142153"/>
                <a:gd name="connsiteY13" fmla="*/ 74859 h 189093"/>
                <a:gd name="connsiteX14" fmla="*/ 96372 w 142153"/>
                <a:gd name="connsiteY14" fmla="*/ 124338 h 189093"/>
                <a:gd name="connsiteX15" fmla="*/ 99250 w 142153"/>
                <a:gd name="connsiteY15" fmla="*/ 137530 h 189093"/>
                <a:gd name="connsiteX16" fmla="*/ 122766 w 142153"/>
                <a:gd name="connsiteY16" fmla="*/ 154441 h 189093"/>
                <a:gd name="connsiteX17" fmla="*/ 142153 w 142153"/>
                <a:gd name="connsiteY17" fmla="*/ 158512 h 1890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42153" h="189093">
                  <a:moveTo>
                    <a:pt x="110455" y="189093"/>
                  </a:moveTo>
                  <a:cubicBezTo>
                    <a:pt x="97029" y="187478"/>
                    <a:pt x="83471" y="183288"/>
                    <a:pt x="70578" y="176617"/>
                  </a:cubicBezTo>
                  <a:cubicBezTo>
                    <a:pt x="57684" y="169946"/>
                    <a:pt x="45454" y="160794"/>
                    <a:pt x="34684" y="149258"/>
                  </a:cubicBezTo>
                  <a:cubicBezTo>
                    <a:pt x="-8397" y="103114"/>
                    <a:pt x="-11812" y="36289"/>
                    <a:pt x="27057" y="0"/>
                  </a:cubicBezTo>
                  <a:cubicBezTo>
                    <a:pt x="25188" y="20203"/>
                    <a:pt x="28219" y="41086"/>
                    <a:pt x="35554" y="61027"/>
                  </a:cubicBezTo>
                  <a:lnTo>
                    <a:pt x="46646" y="78925"/>
                  </a:lnTo>
                  <a:lnTo>
                    <a:pt x="52520" y="46097"/>
                  </a:lnTo>
                  <a:cubicBezTo>
                    <a:pt x="59822" y="31968"/>
                    <a:pt x="70635" y="22787"/>
                    <a:pt x="83229" y="21903"/>
                  </a:cubicBezTo>
                  <a:cubicBezTo>
                    <a:pt x="70115" y="40586"/>
                    <a:pt x="63613" y="68918"/>
                    <a:pt x="65681" y="98377"/>
                  </a:cubicBezTo>
                  <a:lnTo>
                    <a:pt x="69421" y="115676"/>
                  </a:lnTo>
                  <a:lnTo>
                    <a:pt x="69873" y="116405"/>
                  </a:lnTo>
                  <a:lnTo>
                    <a:pt x="75108" y="120170"/>
                  </a:lnTo>
                  <a:lnTo>
                    <a:pt x="86904" y="89351"/>
                  </a:lnTo>
                  <a:cubicBezTo>
                    <a:pt x="95177" y="80397"/>
                    <a:pt x="106607" y="74859"/>
                    <a:pt x="119232" y="74859"/>
                  </a:cubicBezTo>
                  <a:cubicBezTo>
                    <a:pt x="104842" y="86539"/>
                    <a:pt x="96372" y="104871"/>
                    <a:pt x="96372" y="124338"/>
                  </a:cubicBezTo>
                  <a:lnTo>
                    <a:pt x="99250" y="137530"/>
                  </a:lnTo>
                  <a:lnTo>
                    <a:pt x="122766" y="154441"/>
                  </a:lnTo>
                  <a:lnTo>
                    <a:pt x="142153" y="158512"/>
                  </a:lnTo>
                </a:path>
              </a:pathLst>
            </a:custGeom>
            <a:solidFill>
              <a:srgbClr val="6633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68" name="グループ化 67">
            <a:extLst>
              <a:ext uri="{FF2B5EF4-FFF2-40B4-BE49-F238E27FC236}">
                <a16:creationId xmlns:a16="http://schemas.microsoft.com/office/drawing/2014/main" id="{11AB20EA-F153-6D16-6600-22B10B7E1D6C}"/>
              </a:ext>
            </a:extLst>
          </p:cNvPr>
          <p:cNvGrpSpPr/>
          <p:nvPr/>
        </p:nvGrpSpPr>
        <p:grpSpPr>
          <a:xfrm>
            <a:off x="4002290" y="3811321"/>
            <a:ext cx="2248551" cy="2443171"/>
            <a:chOff x="496258" y="83326"/>
            <a:chExt cx="2248551" cy="2443171"/>
          </a:xfrm>
        </p:grpSpPr>
        <p:sp>
          <p:nvSpPr>
            <p:cNvPr id="69" name="フリーフォーム: 図形 68">
              <a:extLst>
                <a:ext uri="{FF2B5EF4-FFF2-40B4-BE49-F238E27FC236}">
                  <a16:creationId xmlns:a16="http://schemas.microsoft.com/office/drawing/2014/main" id="{632DA9C1-963B-F18A-9619-83C502B608B1}"/>
                </a:ext>
              </a:extLst>
            </p:cNvPr>
            <p:cNvSpPr/>
            <p:nvPr/>
          </p:nvSpPr>
          <p:spPr bwMode="auto">
            <a:xfrm rot="2700000" flipH="1">
              <a:off x="2023174" y="644054"/>
              <a:ext cx="337794" cy="1105477"/>
            </a:xfrm>
            <a:custGeom>
              <a:avLst/>
              <a:gdLst>
                <a:gd name="connsiteX0" fmla="*/ 369963 w 384724"/>
                <a:gd name="connsiteY0" fmla="*/ 14217 h 1259062"/>
                <a:gd name="connsiteX1" fmla="*/ 365523 w 384724"/>
                <a:gd name="connsiteY1" fmla="*/ 32169 h 1259062"/>
                <a:gd name="connsiteX2" fmla="*/ 319099 w 384724"/>
                <a:gd name="connsiteY2" fmla="*/ 97409 h 1259062"/>
                <a:gd name="connsiteX3" fmla="*/ 295794 w 384724"/>
                <a:gd name="connsiteY3" fmla="*/ 117176 h 1259062"/>
                <a:gd name="connsiteX4" fmla="*/ 296640 w 384724"/>
                <a:gd name="connsiteY4" fmla="*/ 119990 h 1259062"/>
                <a:gd name="connsiteX5" fmla="*/ 296502 w 384724"/>
                <a:gd name="connsiteY5" fmla="*/ 121627 h 1259062"/>
                <a:gd name="connsiteX6" fmla="*/ 366451 w 384724"/>
                <a:gd name="connsiteY6" fmla="*/ 105843 h 1259062"/>
                <a:gd name="connsiteX7" fmla="*/ 384724 w 384724"/>
                <a:gd name="connsiteY7" fmla="*/ 108680 h 1259062"/>
                <a:gd name="connsiteX8" fmla="*/ 373696 w 384724"/>
                <a:gd name="connsiteY8" fmla="*/ 123524 h 1259062"/>
                <a:gd name="connsiteX9" fmla="*/ 305678 w 384724"/>
                <a:gd name="connsiteY9" fmla="*/ 165774 h 1259062"/>
                <a:gd name="connsiteX10" fmla="*/ 285067 w 384724"/>
                <a:gd name="connsiteY10" fmla="*/ 170425 h 1259062"/>
                <a:gd name="connsiteX11" fmla="*/ 275724 w 384724"/>
                <a:gd name="connsiteY11" fmla="*/ 186100 h 1259062"/>
                <a:gd name="connsiteX12" fmla="*/ 209613 w 384724"/>
                <a:gd name="connsiteY12" fmla="*/ 207017 h 1259062"/>
                <a:gd name="connsiteX13" fmla="*/ 208804 w 384724"/>
                <a:gd name="connsiteY13" fmla="*/ 206774 h 1259062"/>
                <a:gd name="connsiteX14" fmla="*/ 207171 w 384724"/>
                <a:gd name="connsiteY14" fmla="*/ 249122 h 1259062"/>
                <a:gd name="connsiteX15" fmla="*/ 170145 w 384724"/>
                <a:gd name="connsiteY15" fmla="*/ 433214 h 1259062"/>
                <a:gd name="connsiteX16" fmla="*/ 110164 w 384724"/>
                <a:gd name="connsiteY16" fmla="*/ 611155 h 1259062"/>
                <a:gd name="connsiteX17" fmla="*/ 92560 w 384724"/>
                <a:gd name="connsiteY17" fmla="*/ 644558 h 1259062"/>
                <a:gd name="connsiteX18" fmla="*/ 93709 w 384724"/>
                <a:gd name="connsiteY18" fmla="*/ 646244 h 1259062"/>
                <a:gd name="connsiteX19" fmla="*/ 134906 w 384724"/>
                <a:gd name="connsiteY19" fmla="*/ 940121 h 1259062"/>
                <a:gd name="connsiteX20" fmla="*/ 67453 w 384724"/>
                <a:gd name="connsiteY20" fmla="*/ 1259062 h 1259062"/>
                <a:gd name="connsiteX21" fmla="*/ 0 w 384724"/>
                <a:gd name="connsiteY21" fmla="*/ 940121 h 1259062"/>
                <a:gd name="connsiteX22" fmla="*/ 41197 w 384724"/>
                <a:gd name="connsiteY22" fmla="*/ 646244 h 1259062"/>
                <a:gd name="connsiteX23" fmla="*/ 53517 w 384724"/>
                <a:gd name="connsiteY23" fmla="*/ 628161 h 1259062"/>
                <a:gd name="connsiteX24" fmla="*/ 54746 w 384724"/>
                <a:gd name="connsiteY24" fmla="*/ 596306 h 1259062"/>
                <a:gd name="connsiteX25" fmla="*/ 91772 w 384724"/>
                <a:gd name="connsiteY25" fmla="*/ 412214 h 1259062"/>
                <a:gd name="connsiteX26" fmla="*/ 178909 w 384724"/>
                <a:gd name="connsiteY26" fmla="*/ 182748 h 1259062"/>
                <a:gd name="connsiteX27" fmla="*/ 179486 w 384724"/>
                <a:gd name="connsiteY27" fmla="*/ 182299 h 1259062"/>
                <a:gd name="connsiteX28" fmla="*/ 177162 w 384724"/>
                <a:gd name="connsiteY28" fmla="*/ 174566 h 1259062"/>
                <a:gd name="connsiteX29" fmla="*/ 198079 w 384724"/>
                <a:gd name="connsiteY29" fmla="*/ 108456 h 1259062"/>
                <a:gd name="connsiteX30" fmla="*/ 212318 w 384724"/>
                <a:gd name="connsiteY30" fmla="*/ 99969 h 1259062"/>
                <a:gd name="connsiteX31" fmla="*/ 218950 w 384724"/>
                <a:gd name="connsiteY31" fmla="*/ 79046 h 1259062"/>
                <a:gd name="connsiteX32" fmla="*/ 261199 w 384724"/>
                <a:gd name="connsiteY32" fmla="*/ 11028 h 1259062"/>
                <a:gd name="connsiteX33" fmla="*/ 276044 w 384724"/>
                <a:gd name="connsiteY33" fmla="*/ 0 h 1259062"/>
                <a:gd name="connsiteX34" fmla="*/ 278881 w 384724"/>
                <a:gd name="connsiteY34" fmla="*/ 18273 h 1259062"/>
                <a:gd name="connsiteX35" fmla="*/ 274433 w 384724"/>
                <a:gd name="connsiteY35" fmla="*/ 54807 h 1259062"/>
                <a:gd name="connsiteX36" fmla="*/ 264054 w 384724"/>
                <a:gd name="connsiteY36" fmla="*/ 87550 h 1259062"/>
                <a:gd name="connsiteX37" fmla="*/ 264188 w 384724"/>
                <a:gd name="connsiteY37" fmla="*/ 87540 h 1259062"/>
                <a:gd name="connsiteX38" fmla="*/ 267003 w 384724"/>
                <a:gd name="connsiteY38" fmla="*/ 88385 h 1259062"/>
                <a:gd name="connsiteX39" fmla="*/ 286771 w 384724"/>
                <a:gd name="connsiteY39" fmla="*/ 65079 h 1259062"/>
                <a:gd name="connsiteX40" fmla="*/ 352011 w 384724"/>
                <a:gd name="connsiteY40" fmla="*/ 18657 h 12590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384724" h="1259062">
                  <a:moveTo>
                    <a:pt x="369963" y="14217"/>
                  </a:moveTo>
                  <a:lnTo>
                    <a:pt x="365523" y="32169"/>
                  </a:lnTo>
                  <a:cubicBezTo>
                    <a:pt x="357047" y="52270"/>
                    <a:pt x="340903" y="75604"/>
                    <a:pt x="319099" y="97409"/>
                  </a:cubicBezTo>
                  <a:lnTo>
                    <a:pt x="295794" y="117176"/>
                  </a:lnTo>
                  <a:lnTo>
                    <a:pt x="296640" y="119990"/>
                  </a:lnTo>
                  <a:lnTo>
                    <a:pt x="296502" y="121627"/>
                  </a:lnTo>
                  <a:lnTo>
                    <a:pt x="366451" y="105843"/>
                  </a:lnTo>
                  <a:lnTo>
                    <a:pt x="384724" y="108680"/>
                  </a:lnTo>
                  <a:lnTo>
                    <a:pt x="373696" y="123524"/>
                  </a:lnTo>
                  <a:cubicBezTo>
                    <a:pt x="358115" y="138793"/>
                    <a:pt x="334211" y="154083"/>
                    <a:pt x="305678" y="165774"/>
                  </a:cubicBezTo>
                  <a:lnTo>
                    <a:pt x="285067" y="170425"/>
                  </a:lnTo>
                  <a:lnTo>
                    <a:pt x="275724" y="186100"/>
                  </a:lnTo>
                  <a:cubicBezTo>
                    <a:pt x="258731" y="203093"/>
                    <a:pt x="234711" y="209843"/>
                    <a:pt x="209613" y="207017"/>
                  </a:cubicBezTo>
                  <a:lnTo>
                    <a:pt x="208804" y="206774"/>
                  </a:lnTo>
                  <a:lnTo>
                    <a:pt x="207171" y="249122"/>
                  </a:lnTo>
                  <a:cubicBezTo>
                    <a:pt x="201849" y="297348"/>
                    <a:pt x="189087" y="362523"/>
                    <a:pt x="170145" y="433214"/>
                  </a:cubicBezTo>
                  <a:cubicBezTo>
                    <a:pt x="151203" y="503905"/>
                    <a:pt x="129669" y="566729"/>
                    <a:pt x="110164" y="611155"/>
                  </a:cubicBezTo>
                  <a:lnTo>
                    <a:pt x="92560" y="644558"/>
                  </a:lnTo>
                  <a:lnTo>
                    <a:pt x="93709" y="646244"/>
                  </a:lnTo>
                  <a:cubicBezTo>
                    <a:pt x="117919" y="694662"/>
                    <a:pt x="134906" y="808012"/>
                    <a:pt x="134906" y="940121"/>
                  </a:cubicBezTo>
                  <a:cubicBezTo>
                    <a:pt x="134906" y="1116267"/>
                    <a:pt x="104706" y="1259062"/>
                    <a:pt x="67453" y="1259062"/>
                  </a:cubicBezTo>
                  <a:cubicBezTo>
                    <a:pt x="30200" y="1259062"/>
                    <a:pt x="0" y="1116267"/>
                    <a:pt x="0" y="940121"/>
                  </a:cubicBezTo>
                  <a:cubicBezTo>
                    <a:pt x="0" y="808011"/>
                    <a:pt x="16988" y="694662"/>
                    <a:pt x="41197" y="646244"/>
                  </a:cubicBezTo>
                  <a:lnTo>
                    <a:pt x="53517" y="628161"/>
                  </a:lnTo>
                  <a:lnTo>
                    <a:pt x="54746" y="596306"/>
                  </a:lnTo>
                  <a:cubicBezTo>
                    <a:pt x="60068" y="548079"/>
                    <a:pt x="72830" y="482905"/>
                    <a:pt x="91772" y="412214"/>
                  </a:cubicBezTo>
                  <a:cubicBezTo>
                    <a:pt x="120184" y="306177"/>
                    <a:pt x="154431" y="217842"/>
                    <a:pt x="178909" y="182748"/>
                  </a:cubicBezTo>
                  <a:lnTo>
                    <a:pt x="179486" y="182299"/>
                  </a:lnTo>
                  <a:lnTo>
                    <a:pt x="177162" y="174566"/>
                  </a:lnTo>
                  <a:cubicBezTo>
                    <a:pt x="174337" y="149469"/>
                    <a:pt x="181086" y="125449"/>
                    <a:pt x="198079" y="108456"/>
                  </a:cubicBezTo>
                  <a:lnTo>
                    <a:pt x="212318" y="99969"/>
                  </a:lnTo>
                  <a:lnTo>
                    <a:pt x="218950" y="79046"/>
                  </a:lnTo>
                  <a:cubicBezTo>
                    <a:pt x="230640" y="50513"/>
                    <a:pt x="245931" y="26609"/>
                    <a:pt x="261199" y="11028"/>
                  </a:cubicBezTo>
                  <a:lnTo>
                    <a:pt x="276044" y="0"/>
                  </a:lnTo>
                  <a:lnTo>
                    <a:pt x="278881" y="18273"/>
                  </a:lnTo>
                  <a:cubicBezTo>
                    <a:pt x="278854" y="29180"/>
                    <a:pt x="277371" y="41574"/>
                    <a:pt x="274433" y="54807"/>
                  </a:cubicBezTo>
                  <a:lnTo>
                    <a:pt x="264054" y="87550"/>
                  </a:lnTo>
                  <a:lnTo>
                    <a:pt x="264188" y="87540"/>
                  </a:lnTo>
                  <a:lnTo>
                    <a:pt x="267003" y="88385"/>
                  </a:lnTo>
                  <a:lnTo>
                    <a:pt x="286771" y="65079"/>
                  </a:lnTo>
                  <a:cubicBezTo>
                    <a:pt x="308574" y="43276"/>
                    <a:pt x="331909" y="27132"/>
                    <a:pt x="352011" y="18657"/>
                  </a:cubicBezTo>
                  <a:close/>
                </a:path>
              </a:pathLst>
            </a:custGeom>
            <a:solidFill>
              <a:srgbClr val="6633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70" name="フリーフォーム: 図形 69">
              <a:extLst>
                <a:ext uri="{FF2B5EF4-FFF2-40B4-BE49-F238E27FC236}">
                  <a16:creationId xmlns:a16="http://schemas.microsoft.com/office/drawing/2014/main" id="{2286B31E-FC44-7A9A-6A79-7E292F732EB2}"/>
                </a:ext>
              </a:extLst>
            </p:cNvPr>
            <p:cNvSpPr/>
            <p:nvPr/>
          </p:nvSpPr>
          <p:spPr bwMode="auto">
            <a:xfrm rot="18900000">
              <a:off x="556736" y="644053"/>
              <a:ext cx="337794" cy="1105477"/>
            </a:xfrm>
            <a:custGeom>
              <a:avLst/>
              <a:gdLst>
                <a:gd name="connsiteX0" fmla="*/ 369963 w 384724"/>
                <a:gd name="connsiteY0" fmla="*/ 14217 h 1259062"/>
                <a:gd name="connsiteX1" fmla="*/ 365523 w 384724"/>
                <a:gd name="connsiteY1" fmla="*/ 32169 h 1259062"/>
                <a:gd name="connsiteX2" fmla="*/ 319099 w 384724"/>
                <a:gd name="connsiteY2" fmla="*/ 97409 h 1259062"/>
                <a:gd name="connsiteX3" fmla="*/ 295794 w 384724"/>
                <a:gd name="connsiteY3" fmla="*/ 117176 h 1259062"/>
                <a:gd name="connsiteX4" fmla="*/ 296640 w 384724"/>
                <a:gd name="connsiteY4" fmla="*/ 119990 h 1259062"/>
                <a:gd name="connsiteX5" fmla="*/ 296502 w 384724"/>
                <a:gd name="connsiteY5" fmla="*/ 121627 h 1259062"/>
                <a:gd name="connsiteX6" fmla="*/ 366451 w 384724"/>
                <a:gd name="connsiteY6" fmla="*/ 105843 h 1259062"/>
                <a:gd name="connsiteX7" fmla="*/ 384724 w 384724"/>
                <a:gd name="connsiteY7" fmla="*/ 108680 h 1259062"/>
                <a:gd name="connsiteX8" fmla="*/ 373696 w 384724"/>
                <a:gd name="connsiteY8" fmla="*/ 123524 h 1259062"/>
                <a:gd name="connsiteX9" fmla="*/ 305678 w 384724"/>
                <a:gd name="connsiteY9" fmla="*/ 165774 h 1259062"/>
                <a:gd name="connsiteX10" fmla="*/ 285067 w 384724"/>
                <a:gd name="connsiteY10" fmla="*/ 170425 h 1259062"/>
                <a:gd name="connsiteX11" fmla="*/ 275724 w 384724"/>
                <a:gd name="connsiteY11" fmla="*/ 186100 h 1259062"/>
                <a:gd name="connsiteX12" fmla="*/ 209613 w 384724"/>
                <a:gd name="connsiteY12" fmla="*/ 207017 h 1259062"/>
                <a:gd name="connsiteX13" fmla="*/ 208804 w 384724"/>
                <a:gd name="connsiteY13" fmla="*/ 206774 h 1259062"/>
                <a:gd name="connsiteX14" fmla="*/ 207171 w 384724"/>
                <a:gd name="connsiteY14" fmla="*/ 249122 h 1259062"/>
                <a:gd name="connsiteX15" fmla="*/ 170145 w 384724"/>
                <a:gd name="connsiteY15" fmla="*/ 433214 h 1259062"/>
                <a:gd name="connsiteX16" fmla="*/ 110164 w 384724"/>
                <a:gd name="connsiteY16" fmla="*/ 611155 h 1259062"/>
                <a:gd name="connsiteX17" fmla="*/ 92560 w 384724"/>
                <a:gd name="connsiteY17" fmla="*/ 644558 h 1259062"/>
                <a:gd name="connsiteX18" fmla="*/ 93709 w 384724"/>
                <a:gd name="connsiteY18" fmla="*/ 646244 h 1259062"/>
                <a:gd name="connsiteX19" fmla="*/ 134906 w 384724"/>
                <a:gd name="connsiteY19" fmla="*/ 940121 h 1259062"/>
                <a:gd name="connsiteX20" fmla="*/ 67453 w 384724"/>
                <a:gd name="connsiteY20" fmla="*/ 1259062 h 1259062"/>
                <a:gd name="connsiteX21" fmla="*/ 0 w 384724"/>
                <a:gd name="connsiteY21" fmla="*/ 940121 h 1259062"/>
                <a:gd name="connsiteX22" fmla="*/ 41197 w 384724"/>
                <a:gd name="connsiteY22" fmla="*/ 646244 h 1259062"/>
                <a:gd name="connsiteX23" fmla="*/ 53517 w 384724"/>
                <a:gd name="connsiteY23" fmla="*/ 628161 h 1259062"/>
                <a:gd name="connsiteX24" fmla="*/ 54746 w 384724"/>
                <a:gd name="connsiteY24" fmla="*/ 596306 h 1259062"/>
                <a:gd name="connsiteX25" fmla="*/ 91772 w 384724"/>
                <a:gd name="connsiteY25" fmla="*/ 412214 h 1259062"/>
                <a:gd name="connsiteX26" fmla="*/ 178909 w 384724"/>
                <a:gd name="connsiteY26" fmla="*/ 182748 h 1259062"/>
                <a:gd name="connsiteX27" fmla="*/ 179486 w 384724"/>
                <a:gd name="connsiteY27" fmla="*/ 182299 h 1259062"/>
                <a:gd name="connsiteX28" fmla="*/ 177162 w 384724"/>
                <a:gd name="connsiteY28" fmla="*/ 174566 h 1259062"/>
                <a:gd name="connsiteX29" fmla="*/ 198079 w 384724"/>
                <a:gd name="connsiteY29" fmla="*/ 108456 h 1259062"/>
                <a:gd name="connsiteX30" fmla="*/ 212318 w 384724"/>
                <a:gd name="connsiteY30" fmla="*/ 99969 h 1259062"/>
                <a:gd name="connsiteX31" fmla="*/ 218950 w 384724"/>
                <a:gd name="connsiteY31" fmla="*/ 79046 h 1259062"/>
                <a:gd name="connsiteX32" fmla="*/ 261199 w 384724"/>
                <a:gd name="connsiteY32" fmla="*/ 11028 h 1259062"/>
                <a:gd name="connsiteX33" fmla="*/ 276044 w 384724"/>
                <a:gd name="connsiteY33" fmla="*/ 0 h 1259062"/>
                <a:gd name="connsiteX34" fmla="*/ 278881 w 384724"/>
                <a:gd name="connsiteY34" fmla="*/ 18273 h 1259062"/>
                <a:gd name="connsiteX35" fmla="*/ 274433 w 384724"/>
                <a:gd name="connsiteY35" fmla="*/ 54807 h 1259062"/>
                <a:gd name="connsiteX36" fmla="*/ 264054 w 384724"/>
                <a:gd name="connsiteY36" fmla="*/ 87550 h 1259062"/>
                <a:gd name="connsiteX37" fmla="*/ 264188 w 384724"/>
                <a:gd name="connsiteY37" fmla="*/ 87540 h 1259062"/>
                <a:gd name="connsiteX38" fmla="*/ 267003 w 384724"/>
                <a:gd name="connsiteY38" fmla="*/ 88385 h 1259062"/>
                <a:gd name="connsiteX39" fmla="*/ 286771 w 384724"/>
                <a:gd name="connsiteY39" fmla="*/ 65079 h 1259062"/>
                <a:gd name="connsiteX40" fmla="*/ 352011 w 384724"/>
                <a:gd name="connsiteY40" fmla="*/ 18657 h 12590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384724" h="1259062">
                  <a:moveTo>
                    <a:pt x="369963" y="14217"/>
                  </a:moveTo>
                  <a:lnTo>
                    <a:pt x="365523" y="32169"/>
                  </a:lnTo>
                  <a:cubicBezTo>
                    <a:pt x="357047" y="52270"/>
                    <a:pt x="340903" y="75604"/>
                    <a:pt x="319099" y="97409"/>
                  </a:cubicBezTo>
                  <a:lnTo>
                    <a:pt x="295794" y="117176"/>
                  </a:lnTo>
                  <a:lnTo>
                    <a:pt x="296640" y="119990"/>
                  </a:lnTo>
                  <a:lnTo>
                    <a:pt x="296502" y="121627"/>
                  </a:lnTo>
                  <a:lnTo>
                    <a:pt x="366451" y="105843"/>
                  </a:lnTo>
                  <a:lnTo>
                    <a:pt x="384724" y="108680"/>
                  </a:lnTo>
                  <a:lnTo>
                    <a:pt x="373696" y="123524"/>
                  </a:lnTo>
                  <a:cubicBezTo>
                    <a:pt x="358115" y="138793"/>
                    <a:pt x="334211" y="154083"/>
                    <a:pt x="305678" y="165774"/>
                  </a:cubicBezTo>
                  <a:lnTo>
                    <a:pt x="285067" y="170425"/>
                  </a:lnTo>
                  <a:lnTo>
                    <a:pt x="275724" y="186100"/>
                  </a:lnTo>
                  <a:cubicBezTo>
                    <a:pt x="258731" y="203093"/>
                    <a:pt x="234711" y="209843"/>
                    <a:pt x="209613" y="207017"/>
                  </a:cubicBezTo>
                  <a:lnTo>
                    <a:pt x="208804" y="206774"/>
                  </a:lnTo>
                  <a:lnTo>
                    <a:pt x="207171" y="249122"/>
                  </a:lnTo>
                  <a:cubicBezTo>
                    <a:pt x="201849" y="297348"/>
                    <a:pt x="189087" y="362523"/>
                    <a:pt x="170145" y="433214"/>
                  </a:cubicBezTo>
                  <a:cubicBezTo>
                    <a:pt x="151203" y="503905"/>
                    <a:pt x="129669" y="566729"/>
                    <a:pt x="110164" y="611155"/>
                  </a:cubicBezTo>
                  <a:lnTo>
                    <a:pt x="92560" y="644558"/>
                  </a:lnTo>
                  <a:lnTo>
                    <a:pt x="93709" y="646244"/>
                  </a:lnTo>
                  <a:cubicBezTo>
                    <a:pt x="117919" y="694662"/>
                    <a:pt x="134906" y="808012"/>
                    <a:pt x="134906" y="940121"/>
                  </a:cubicBezTo>
                  <a:cubicBezTo>
                    <a:pt x="134906" y="1116267"/>
                    <a:pt x="104706" y="1259062"/>
                    <a:pt x="67453" y="1259062"/>
                  </a:cubicBezTo>
                  <a:cubicBezTo>
                    <a:pt x="30200" y="1259062"/>
                    <a:pt x="0" y="1116267"/>
                    <a:pt x="0" y="940121"/>
                  </a:cubicBezTo>
                  <a:cubicBezTo>
                    <a:pt x="0" y="808011"/>
                    <a:pt x="16988" y="694662"/>
                    <a:pt x="41197" y="646244"/>
                  </a:cubicBezTo>
                  <a:lnTo>
                    <a:pt x="53517" y="628161"/>
                  </a:lnTo>
                  <a:lnTo>
                    <a:pt x="54746" y="596306"/>
                  </a:lnTo>
                  <a:cubicBezTo>
                    <a:pt x="60068" y="548079"/>
                    <a:pt x="72830" y="482905"/>
                    <a:pt x="91772" y="412214"/>
                  </a:cubicBezTo>
                  <a:cubicBezTo>
                    <a:pt x="120184" y="306177"/>
                    <a:pt x="154431" y="217842"/>
                    <a:pt x="178909" y="182748"/>
                  </a:cubicBezTo>
                  <a:lnTo>
                    <a:pt x="179486" y="182299"/>
                  </a:lnTo>
                  <a:lnTo>
                    <a:pt x="177162" y="174566"/>
                  </a:lnTo>
                  <a:cubicBezTo>
                    <a:pt x="174337" y="149469"/>
                    <a:pt x="181086" y="125449"/>
                    <a:pt x="198079" y="108456"/>
                  </a:cubicBezTo>
                  <a:lnTo>
                    <a:pt x="212318" y="99969"/>
                  </a:lnTo>
                  <a:lnTo>
                    <a:pt x="218950" y="79046"/>
                  </a:lnTo>
                  <a:cubicBezTo>
                    <a:pt x="230640" y="50513"/>
                    <a:pt x="245931" y="26609"/>
                    <a:pt x="261199" y="11028"/>
                  </a:cubicBezTo>
                  <a:lnTo>
                    <a:pt x="276044" y="0"/>
                  </a:lnTo>
                  <a:lnTo>
                    <a:pt x="278881" y="18273"/>
                  </a:lnTo>
                  <a:cubicBezTo>
                    <a:pt x="278854" y="29180"/>
                    <a:pt x="277371" y="41574"/>
                    <a:pt x="274433" y="54807"/>
                  </a:cubicBezTo>
                  <a:lnTo>
                    <a:pt x="264054" y="87550"/>
                  </a:lnTo>
                  <a:lnTo>
                    <a:pt x="264188" y="87540"/>
                  </a:lnTo>
                  <a:lnTo>
                    <a:pt x="267003" y="88385"/>
                  </a:lnTo>
                  <a:lnTo>
                    <a:pt x="286771" y="65079"/>
                  </a:lnTo>
                  <a:cubicBezTo>
                    <a:pt x="308574" y="43276"/>
                    <a:pt x="331909" y="27132"/>
                    <a:pt x="352011" y="18657"/>
                  </a:cubicBezTo>
                  <a:close/>
                </a:path>
              </a:pathLst>
            </a:custGeom>
            <a:solidFill>
              <a:srgbClr val="6633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71" name="月 70">
              <a:extLst>
                <a:ext uri="{FF2B5EF4-FFF2-40B4-BE49-F238E27FC236}">
                  <a16:creationId xmlns:a16="http://schemas.microsoft.com/office/drawing/2014/main" id="{E8C6D0C5-BA79-B265-1C0B-74A53D5518CE}"/>
                </a:ext>
              </a:extLst>
            </p:cNvPr>
            <p:cNvSpPr/>
            <p:nvPr/>
          </p:nvSpPr>
          <p:spPr bwMode="auto">
            <a:xfrm rot="896826">
              <a:off x="1563509" y="83326"/>
              <a:ext cx="160551" cy="1144701"/>
            </a:xfrm>
            <a:prstGeom prst="moon">
              <a:avLst>
                <a:gd name="adj" fmla="val 30894"/>
              </a:avLst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2" name="月 71">
              <a:extLst>
                <a:ext uri="{FF2B5EF4-FFF2-40B4-BE49-F238E27FC236}">
                  <a16:creationId xmlns:a16="http://schemas.microsoft.com/office/drawing/2014/main" id="{888D7F52-2870-4AC5-1CCB-A87C9BEF07BB}"/>
                </a:ext>
              </a:extLst>
            </p:cNvPr>
            <p:cNvSpPr/>
            <p:nvPr/>
          </p:nvSpPr>
          <p:spPr bwMode="auto">
            <a:xfrm rot="20703174" flipH="1">
              <a:off x="1157109" y="83326"/>
              <a:ext cx="160551" cy="1144701"/>
            </a:xfrm>
            <a:prstGeom prst="moon">
              <a:avLst>
                <a:gd name="adj" fmla="val 30894"/>
              </a:avLst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3" name="フリーフォーム: 図形 72">
              <a:extLst>
                <a:ext uri="{FF2B5EF4-FFF2-40B4-BE49-F238E27FC236}">
                  <a16:creationId xmlns:a16="http://schemas.microsoft.com/office/drawing/2014/main" id="{4AD0FF7B-E681-6FA7-195B-8B727D8AE259}"/>
                </a:ext>
              </a:extLst>
            </p:cNvPr>
            <p:cNvSpPr/>
            <p:nvPr/>
          </p:nvSpPr>
          <p:spPr bwMode="auto">
            <a:xfrm flipH="1">
              <a:off x="1780320" y="1663143"/>
              <a:ext cx="685059" cy="644278"/>
            </a:xfrm>
            <a:custGeom>
              <a:avLst/>
              <a:gdLst>
                <a:gd name="connsiteX0" fmla="*/ 232741 w 685059"/>
                <a:gd name="connsiteY0" fmla="*/ 0 h 644278"/>
                <a:gd name="connsiteX1" fmla="*/ 194680 w 685059"/>
                <a:gd name="connsiteY1" fmla="*/ 309399 h 644278"/>
                <a:gd name="connsiteX2" fmla="*/ 211461 w 685059"/>
                <a:gd name="connsiteY2" fmla="*/ 565958 h 644278"/>
                <a:gd name="connsiteX3" fmla="*/ 212892 w 685059"/>
                <a:gd name="connsiteY3" fmla="*/ 572272 h 644278"/>
                <a:gd name="connsiteX4" fmla="*/ 195132 w 685059"/>
                <a:gd name="connsiteY4" fmla="*/ 550083 h 644278"/>
                <a:gd name="connsiteX5" fmla="*/ 114306 w 685059"/>
                <a:gd name="connsiteY5" fmla="*/ 521883 h 644278"/>
                <a:gd name="connsiteX6" fmla="*/ 0 w 685059"/>
                <a:gd name="connsiteY6" fmla="*/ 618166 h 644278"/>
                <a:gd name="connsiteX7" fmla="*/ 50407 w 685059"/>
                <a:gd name="connsiteY7" fmla="*/ 582730 h 644278"/>
                <a:gd name="connsiteX8" fmla="*/ 71059 w 685059"/>
                <a:gd name="connsiteY8" fmla="*/ 578624 h 644278"/>
                <a:gd name="connsiteX9" fmla="*/ 51072 w 685059"/>
                <a:gd name="connsiteY9" fmla="*/ 605320 h 644278"/>
                <a:gd name="connsiteX10" fmla="*/ 54344 w 685059"/>
                <a:gd name="connsiteY10" fmla="*/ 644278 h 644278"/>
                <a:gd name="connsiteX11" fmla="*/ 98267 w 685059"/>
                <a:gd name="connsiteY11" fmla="*/ 579263 h 644278"/>
                <a:gd name="connsiteX12" fmla="*/ 113465 w 685059"/>
                <a:gd name="connsiteY12" fmla="*/ 570191 h 644278"/>
                <a:gd name="connsiteX13" fmla="*/ 114306 w 685059"/>
                <a:gd name="connsiteY13" fmla="*/ 570024 h 644278"/>
                <a:gd name="connsiteX14" fmla="*/ 120630 w 685059"/>
                <a:gd name="connsiteY14" fmla="*/ 571281 h 644278"/>
                <a:gd name="connsiteX15" fmla="*/ 106153 w 685059"/>
                <a:gd name="connsiteY15" fmla="*/ 600935 h 644278"/>
                <a:gd name="connsiteX16" fmla="*/ 117622 w 685059"/>
                <a:gd name="connsiteY16" fmla="*/ 634455 h 644278"/>
                <a:gd name="connsiteX17" fmla="*/ 138188 w 685059"/>
                <a:gd name="connsiteY17" fmla="*/ 583980 h 644278"/>
                <a:gd name="connsiteX18" fmla="*/ 149795 w 685059"/>
                <a:gd name="connsiteY18" fmla="*/ 577081 h 644278"/>
                <a:gd name="connsiteX19" fmla="*/ 178204 w 685059"/>
                <a:gd name="connsiteY19" fmla="*/ 582729 h 644278"/>
                <a:gd name="connsiteX20" fmla="*/ 228611 w 685059"/>
                <a:gd name="connsiteY20" fmla="*/ 618166 h 644278"/>
                <a:gd name="connsiteX21" fmla="*/ 227790 w 685059"/>
                <a:gd name="connsiteY21" fmla="*/ 614741 h 644278"/>
                <a:gd name="connsiteX22" fmla="*/ 232741 w 685059"/>
                <a:gd name="connsiteY22" fmla="*/ 618798 h 644278"/>
                <a:gd name="connsiteX23" fmla="*/ 270802 w 685059"/>
                <a:gd name="connsiteY23" fmla="*/ 309399 h 644278"/>
                <a:gd name="connsiteX24" fmla="*/ 267811 w 685059"/>
                <a:gd name="connsiteY24" fmla="*/ 188967 h 644278"/>
                <a:gd name="connsiteX25" fmla="*/ 260982 w 685059"/>
                <a:gd name="connsiteY25" fmla="*/ 106626 h 644278"/>
                <a:gd name="connsiteX26" fmla="*/ 261302 w 685059"/>
                <a:gd name="connsiteY26" fmla="*/ 107167 h 644278"/>
                <a:gd name="connsiteX27" fmla="*/ 406803 w 685059"/>
                <a:gd name="connsiteY27" fmla="*/ 280608 h 644278"/>
                <a:gd name="connsiteX28" fmla="*/ 680024 w 685059"/>
                <a:gd name="connsiteY28" fmla="*/ 458437 h 644278"/>
                <a:gd name="connsiteX29" fmla="*/ 502196 w 685059"/>
                <a:gd name="connsiteY29" fmla="*/ 185215 h 644278"/>
                <a:gd name="connsiteX30" fmla="*/ 243168 w 685059"/>
                <a:gd name="connsiteY30" fmla="*/ 2355 h 644278"/>
                <a:gd name="connsiteX31" fmla="*/ 237896 w 685059"/>
                <a:gd name="connsiteY31" fmla="*/ 4224 h 6442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685059" h="644278">
                  <a:moveTo>
                    <a:pt x="232741" y="0"/>
                  </a:moveTo>
                  <a:cubicBezTo>
                    <a:pt x="211720" y="0"/>
                    <a:pt x="194680" y="138523"/>
                    <a:pt x="194680" y="309399"/>
                  </a:cubicBezTo>
                  <a:cubicBezTo>
                    <a:pt x="194680" y="416197"/>
                    <a:pt x="201336" y="510356"/>
                    <a:pt x="211461" y="565958"/>
                  </a:cubicBezTo>
                  <a:lnTo>
                    <a:pt x="212892" y="572272"/>
                  </a:lnTo>
                  <a:lnTo>
                    <a:pt x="195132" y="550083"/>
                  </a:lnTo>
                  <a:cubicBezTo>
                    <a:pt x="174446" y="532659"/>
                    <a:pt x="145870" y="521883"/>
                    <a:pt x="114306" y="521883"/>
                  </a:cubicBezTo>
                  <a:cubicBezTo>
                    <a:pt x="51177" y="521883"/>
                    <a:pt x="1" y="564990"/>
                    <a:pt x="0" y="618166"/>
                  </a:cubicBezTo>
                  <a:cubicBezTo>
                    <a:pt x="13492" y="603012"/>
                    <a:pt x="30825" y="590977"/>
                    <a:pt x="50407" y="582730"/>
                  </a:cubicBezTo>
                  <a:lnTo>
                    <a:pt x="71059" y="578624"/>
                  </a:lnTo>
                  <a:lnTo>
                    <a:pt x="51072" y="605320"/>
                  </a:lnTo>
                  <a:cubicBezTo>
                    <a:pt x="45727" y="620299"/>
                    <a:pt x="46396" y="634469"/>
                    <a:pt x="54344" y="644278"/>
                  </a:cubicBezTo>
                  <a:cubicBezTo>
                    <a:pt x="59051" y="621942"/>
                    <a:pt x="75323" y="597855"/>
                    <a:pt x="98267" y="579263"/>
                  </a:cubicBezTo>
                  <a:lnTo>
                    <a:pt x="113465" y="570191"/>
                  </a:lnTo>
                  <a:lnTo>
                    <a:pt x="114306" y="570024"/>
                  </a:lnTo>
                  <a:lnTo>
                    <a:pt x="120630" y="571281"/>
                  </a:lnTo>
                  <a:lnTo>
                    <a:pt x="106153" y="600935"/>
                  </a:lnTo>
                  <a:cubicBezTo>
                    <a:pt x="105254" y="613093"/>
                    <a:pt x="109006" y="625227"/>
                    <a:pt x="117622" y="634455"/>
                  </a:cubicBezTo>
                  <a:cubicBezTo>
                    <a:pt x="116339" y="615966"/>
                    <a:pt x="123959" y="597265"/>
                    <a:pt x="138188" y="583980"/>
                  </a:cubicBezTo>
                  <a:lnTo>
                    <a:pt x="149795" y="577081"/>
                  </a:lnTo>
                  <a:lnTo>
                    <a:pt x="178204" y="582729"/>
                  </a:lnTo>
                  <a:cubicBezTo>
                    <a:pt x="197786" y="590977"/>
                    <a:pt x="215119" y="603013"/>
                    <a:pt x="228611" y="618166"/>
                  </a:cubicBezTo>
                  <a:lnTo>
                    <a:pt x="227790" y="614741"/>
                  </a:lnTo>
                  <a:lnTo>
                    <a:pt x="232741" y="618798"/>
                  </a:lnTo>
                  <a:cubicBezTo>
                    <a:pt x="253762" y="618798"/>
                    <a:pt x="270802" y="480275"/>
                    <a:pt x="270802" y="309399"/>
                  </a:cubicBezTo>
                  <a:cubicBezTo>
                    <a:pt x="270802" y="266680"/>
                    <a:pt x="269737" y="225983"/>
                    <a:pt x="267811" y="188967"/>
                  </a:cubicBezTo>
                  <a:lnTo>
                    <a:pt x="260982" y="106626"/>
                  </a:lnTo>
                  <a:lnTo>
                    <a:pt x="261302" y="107167"/>
                  </a:lnTo>
                  <a:cubicBezTo>
                    <a:pt x="293483" y="156611"/>
                    <a:pt x="344526" y="218331"/>
                    <a:pt x="406803" y="280608"/>
                  </a:cubicBezTo>
                  <a:cubicBezTo>
                    <a:pt x="531357" y="405162"/>
                    <a:pt x="653683" y="484778"/>
                    <a:pt x="680024" y="458437"/>
                  </a:cubicBezTo>
                  <a:cubicBezTo>
                    <a:pt x="706366" y="432095"/>
                    <a:pt x="626750" y="309769"/>
                    <a:pt x="502196" y="185215"/>
                  </a:cubicBezTo>
                  <a:cubicBezTo>
                    <a:pt x="393211" y="76230"/>
                    <a:pt x="285932" y="1650"/>
                    <a:pt x="243168" y="2355"/>
                  </a:cubicBezTo>
                  <a:lnTo>
                    <a:pt x="237896" y="4224"/>
                  </a:lnTo>
                  <a:close/>
                </a:path>
              </a:pathLst>
            </a:custGeom>
            <a:solidFill>
              <a:srgbClr val="6633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74" name="フリーフォーム: 図形 73">
              <a:extLst>
                <a:ext uri="{FF2B5EF4-FFF2-40B4-BE49-F238E27FC236}">
                  <a16:creationId xmlns:a16="http://schemas.microsoft.com/office/drawing/2014/main" id="{0DE8D22C-890C-790E-703E-FE9F26E33CC3}"/>
                </a:ext>
              </a:extLst>
            </p:cNvPr>
            <p:cNvSpPr/>
            <p:nvPr/>
          </p:nvSpPr>
          <p:spPr bwMode="auto">
            <a:xfrm flipH="1">
              <a:off x="1670783" y="1882218"/>
              <a:ext cx="685059" cy="644278"/>
            </a:xfrm>
            <a:custGeom>
              <a:avLst/>
              <a:gdLst>
                <a:gd name="connsiteX0" fmla="*/ 232741 w 685059"/>
                <a:gd name="connsiteY0" fmla="*/ 0 h 644278"/>
                <a:gd name="connsiteX1" fmla="*/ 194680 w 685059"/>
                <a:gd name="connsiteY1" fmla="*/ 309399 h 644278"/>
                <a:gd name="connsiteX2" fmla="*/ 211461 w 685059"/>
                <a:gd name="connsiteY2" fmla="*/ 565958 h 644278"/>
                <a:gd name="connsiteX3" fmla="*/ 212892 w 685059"/>
                <a:gd name="connsiteY3" fmla="*/ 572272 h 644278"/>
                <a:gd name="connsiteX4" fmla="*/ 195132 w 685059"/>
                <a:gd name="connsiteY4" fmla="*/ 550083 h 644278"/>
                <a:gd name="connsiteX5" fmla="*/ 114306 w 685059"/>
                <a:gd name="connsiteY5" fmla="*/ 521883 h 644278"/>
                <a:gd name="connsiteX6" fmla="*/ 0 w 685059"/>
                <a:gd name="connsiteY6" fmla="*/ 618166 h 644278"/>
                <a:gd name="connsiteX7" fmla="*/ 50407 w 685059"/>
                <a:gd name="connsiteY7" fmla="*/ 582730 h 644278"/>
                <a:gd name="connsiteX8" fmla="*/ 71059 w 685059"/>
                <a:gd name="connsiteY8" fmla="*/ 578624 h 644278"/>
                <a:gd name="connsiteX9" fmla="*/ 51072 w 685059"/>
                <a:gd name="connsiteY9" fmla="*/ 605320 h 644278"/>
                <a:gd name="connsiteX10" fmla="*/ 54344 w 685059"/>
                <a:gd name="connsiteY10" fmla="*/ 644278 h 644278"/>
                <a:gd name="connsiteX11" fmla="*/ 98267 w 685059"/>
                <a:gd name="connsiteY11" fmla="*/ 579263 h 644278"/>
                <a:gd name="connsiteX12" fmla="*/ 113465 w 685059"/>
                <a:gd name="connsiteY12" fmla="*/ 570191 h 644278"/>
                <a:gd name="connsiteX13" fmla="*/ 114306 w 685059"/>
                <a:gd name="connsiteY13" fmla="*/ 570024 h 644278"/>
                <a:gd name="connsiteX14" fmla="*/ 120630 w 685059"/>
                <a:gd name="connsiteY14" fmla="*/ 571281 h 644278"/>
                <a:gd name="connsiteX15" fmla="*/ 106153 w 685059"/>
                <a:gd name="connsiteY15" fmla="*/ 600935 h 644278"/>
                <a:gd name="connsiteX16" fmla="*/ 117622 w 685059"/>
                <a:gd name="connsiteY16" fmla="*/ 634455 h 644278"/>
                <a:gd name="connsiteX17" fmla="*/ 138188 w 685059"/>
                <a:gd name="connsiteY17" fmla="*/ 583980 h 644278"/>
                <a:gd name="connsiteX18" fmla="*/ 149795 w 685059"/>
                <a:gd name="connsiteY18" fmla="*/ 577081 h 644278"/>
                <a:gd name="connsiteX19" fmla="*/ 178204 w 685059"/>
                <a:gd name="connsiteY19" fmla="*/ 582729 h 644278"/>
                <a:gd name="connsiteX20" fmla="*/ 228611 w 685059"/>
                <a:gd name="connsiteY20" fmla="*/ 618166 h 644278"/>
                <a:gd name="connsiteX21" fmla="*/ 227790 w 685059"/>
                <a:gd name="connsiteY21" fmla="*/ 614741 h 644278"/>
                <a:gd name="connsiteX22" fmla="*/ 232741 w 685059"/>
                <a:gd name="connsiteY22" fmla="*/ 618798 h 644278"/>
                <a:gd name="connsiteX23" fmla="*/ 270802 w 685059"/>
                <a:gd name="connsiteY23" fmla="*/ 309399 h 644278"/>
                <a:gd name="connsiteX24" fmla="*/ 267811 w 685059"/>
                <a:gd name="connsiteY24" fmla="*/ 188967 h 644278"/>
                <a:gd name="connsiteX25" fmla="*/ 260982 w 685059"/>
                <a:gd name="connsiteY25" fmla="*/ 106626 h 644278"/>
                <a:gd name="connsiteX26" fmla="*/ 261302 w 685059"/>
                <a:gd name="connsiteY26" fmla="*/ 107167 h 644278"/>
                <a:gd name="connsiteX27" fmla="*/ 406803 w 685059"/>
                <a:gd name="connsiteY27" fmla="*/ 280608 h 644278"/>
                <a:gd name="connsiteX28" fmla="*/ 680024 w 685059"/>
                <a:gd name="connsiteY28" fmla="*/ 458437 h 644278"/>
                <a:gd name="connsiteX29" fmla="*/ 502196 w 685059"/>
                <a:gd name="connsiteY29" fmla="*/ 185215 h 644278"/>
                <a:gd name="connsiteX30" fmla="*/ 243168 w 685059"/>
                <a:gd name="connsiteY30" fmla="*/ 2355 h 644278"/>
                <a:gd name="connsiteX31" fmla="*/ 237895 w 685059"/>
                <a:gd name="connsiteY31" fmla="*/ 4224 h 6442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685059" h="644278">
                  <a:moveTo>
                    <a:pt x="232741" y="0"/>
                  </a:moveTo>
                  <a:cubicBezTo>
                    <a:pt x="211720" y="0"/>
                    <a:pt x="194680" y="138523"/>
                    <a:pt x="194680" y="309399"/>
                  </a:cubicBezTo>
                  <a:cubicBezTo>
                    <a:pt x="194680" y="416197"/>
                    <a:pt x="201336" y="510356"/>
                    <a:pt x="211461" y="565958"/>
                  </a:cubicBezTo>
                  <a:lnTo>
                    <a:pt x="212892" y="572272"/>
                  </a:lnTo>
                  <a:lnTo>
                    <a:pt x="195132" y="550083"/>
                  </a:lnTo>
                  <a:cubicBezTo>
                    <a:pt x="174446" y="532660"/>
                    <a:pt x="145870" y="521883"/>
                    <a:pt x="114306" y="521883"/>
                  </a:cubicBezTo>
                  <a:cubicBezTo>
                    <a:pt x="51177" y="521883"/>
                    <a:pt x="1" y="564990"/>
                    <a:pt x="0" y="618166"/>
                  </a:cubicBezTo>
                  <a:cubicBezTo>
                    <a:pt x="13492" y="603012"/>
                    <a:pt x="30825" y="590977"/>
                    <a:pt x="50407" y="582730"/>
                  </a:cubicBezTo>
                  <a:lnTo>
                    <a:pt x="71059" y="578624"/>
                  </a:lnTo>
                  <a:lnTo>
                    <a:pt x="51072" y="605320"/>
                  </a:lnTo>
                  <a:cubicBezTo>
                    <a:pt x="45727" y="620299"/>
                    <a:pt x="46396" y="634469"/>
                    <a:pt x="54344" y="644278"/>
                  </a:cubicBezTo>
                  <a:cubicBezTo>
                    <a:pt x="59051" y="621942"/>
                    <a:pt x="75323" y="597855"/>
                    <a:pt x="98267" y="579263"/>
                  </a:cubicBezTo>
                  <a:lnTo>
                    <a:pt x="113465" y="570191"/>
                  </a:lnTo>
                  <a:lnTo>
                    <a:pt x="114306" y="570024"/>
                  </a:lnTo>
                  <a:lnTo>
                    <a:pt x="120630" y="571281"/>
                  </a:lnTo>
                  <a:lnTo>
                    <a:pt x="106153" y="600935"/>
                  </a:lnTo>
                  <a:cubicBezTo>
                    <a:pt x="105254" y="613093"/>
                    <a:pt x="109006" y="625227"/>
                    <a:pt x="117622" y="634455"/>
                  </a:cubicBezTo>
                  <a:cubicBezTo>
                    <a:pt x="116339" y="615966"/>
                    <a:pt x="123959" y="597265"/>
                    <a:pt x="138188" y="583980"/>
                  </a:cubicBezTo>
                  <a:lnTo>
                    <a:pt x="149795" y="577081"/>
                  </a:lnTo>
                  <a:lnTo>
                    <a:pt x="178204" y="582729"/>
                  </a:lnTo>
                  <a:cubicBezTo>
                    <a:pt x="197786" y="590977"/>
                    <a:pt x="215119" y="603013"/>
                    <a:pt x="228611" y="618166"/>
                  </a:cubicBezTo>
                  <a:lnTo>
                    <a:pt x="227790" y="614741"/>
                  </a:lnTo>
                  <a:lnTo>
                    <a:pt x="232741" y="618798"/>
                  </a:lnTo>
                  <a:cubicBezTo>
                    <a:pt x="253762" y="618798"/>
                    <a:pt x="270802" y="480275"/>
                    <a:pt x="270802" y="309399"/>
                  </a:cubicBezTo>
                  <a:cubicBezTo>
                    <a:pt x="270802" y="266680"/>
                    <a:pt x="269737" y="225983"/>
                    <a:pt x="267811" y="188967"/>
                  </a:cubicBezTo>
                  <a:lnTo>
                    <a:pt x="260982" y="106626"/>
                  </a:lnTo>
                  <a:lnTo>
                    <a:pt x="261302" y="107167"/>
                  </a:lnTo>
                  <a:cubicBezTo>
                    <a:pt x="293483" y="156611"/>
                    <a:pt x="344526" y="218331"/>
                    <a:pt x="406803" y="280608"/>
                  </a:cubicBezTo>
                  <a:cubicBezTo>
                    <a:pt x="531357" y="405162"/>
                    <a:pt x="653683" y="484778"/>
                    <a:pt x="680024" y="458437"/>
                  </a:cubicBezTo>
                  <a:cubicBezTo>
                    <a:pt x="706366" y="432095"/>
                    <a:pt x="626750" y="309769"/>
                    <a:pt x="502196" y="185215"/>
                  </a:cubicBezTo>
                  <a:cubicBezTo>
                    <a:pt x="393211" y="76230"/>
                    <a:pt x="285932" y="1651"/>
                    <a:pt x="243168" y="2355"/>
                  </a:cubicBezTo>
                  <a:lnTo>
                    <a:pt x="237895" y="4224"/>
                  </a:lnTo>
                  <a:close/>
                </a:path>
              </a:pathLst>
            </a:custGeom>
            <a:solidFill>
              <a:srgbClr val="6633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75" name="フリーフォーム: 図形 74">
              <a:extLst>
                <a:ext uri="{FF2B5EF4-FFF2-40B4-BE49-F238E27FC236}">
                  <a16:creationId xmlns:a16="http://schemas.microsoft.com/office/drawing/2014/main" id="{8F25B80A-1557-9960-BCCB-3599C882E198}"/>
                </a:ext>
              </a:extLst>
            </p:cNvPr>
            <p:cNvSpPr/>
            <p:nvPr/>
          </p:nvSpPr>
          <p:spPr bwMode="auto">
            <a:xfrm>
              <a:off x="496258" y="1663144"/>
              <a:ext cx="685058" cy="644278"/>
            </a:xfrm>
            <a:custGeom>
              <a:avLst/>
              <a:gdLst>
                <a:gd name="connsiteX0" fmla="*/ 232740 w 685058"/>
                <a:gd name="connsiteY0" fmla="*/ 0 h 644278"/>
                <a:gd name="connsiteX1" fmla="*/ 237894 w 685058"/>
                <a:gd name="connsiteY1" fmla="*/ 4224 h 644278"/>
                <a:gd name="connsiteX2" fmla="*/ 243167 w 685058"/>
                <a:gd name="connsiteY2" fmla="*/ 2355 h 644278"/>
                <a:gd name="connsiteX3" fmla="*/ 502195 w 685058"/>
                <a:gd name="connsiteY3" fmla="*/ 185215 h 644278"/>
                <a:gd name="connsiteX4" fmla="*/ 680023 w 685058"/>
                <a:gd name="connsiteY4" fmla="*/ 458437 h 644278"/>
                <a:gd name="connsiteX5" fmla="*/ 406802 w 685058"/>
                <a:gd name="connsiteY5" fmla="*/ 280608 h 644278"/>
                <a:gd name="connsiteX6" fmla="*/ 261301 w 685058"/>
                <a:gd name="connsiteY6" fmla="*/ 107167 h 644278"/>
                <a:gd name="connsiteX7" fmla="*/ 260981 w 685058"/>
                <a:gd name="connsiteY7" fmla="*/ 106626 h 644278"/>
                <a:gd name="connsiteX8" fmla="*/ 267810 w 685058"/>
                <a:gd name="connsiteY8" fmla="*/ 188967 h 644278"/>
                <a:gd name="connsiteX9" fmla="*/ 270801 w 685058"/>
                <a:gd name="connsiteY9" fmla="*/ 309399 h 644278"/>
                <a:gd name="connsiteX10" fmla="*/ 232740 w 685058"/>
                <a:gd name="connsiteY10" fmla="*/ 618798 h 644278"/>
                <a:gd name="connsiteX11" fmla="*/ 227789 w 685058"/>
                <a:gd name="connsiteY11" fmla="*/ 614741 h 644278"/>
                <a:gd name="connsiteX12" fmla="*/ 228610 w 685058"/>
                <a:gd name="connsiteY12" fmla="*/ 618166 h 644278"/>
                <a:gd name="connsiteX13" fmla="*/ 178203 w 685058"/>
                <a:gd name="connsiteY13" fmla="*/ 582729 h 644278"/>
                <a:gd name="connsiteX14" fmla="*/ 149794 w 685058"/>
                <a:gd name="connsiteY14" fmla="*/ 577081 h 644278"/>
                <a:gd name="connsiteX15" fmla="*/ 138187 w 685058"/>
                <a:gd name="connsiteY15" fmla="*/ 583980 h 644278"/>
                <a:gd name="connsiteX16" fmla="*/ 117621 w 685058"/>
                <a:gd name="connsiteY16" fmla="*/ 634455 h 644278"/>
                <a:gd name="connsiteX17" fmla="*/ 106152 w 685058"/>
                <a:gd name="connsiteY17" fmla="*/ 600935 h 644278"/>
                <a:gd name="connsiteX18" fmla="*/ 120629 w 685058"/>
                <a:gd name="connsiteY18" fmla="*/ 571281 h 644278"/>
                <a:gd name="connsiteX19" fmla="*/ 114305 w 685058"/>
                <a:gd name="connsiteY19" fmla="*/ 570024 h 644278"/>
                <a:gd name="connsiteX20" fmla="*/ 113464 w 685058"/>
                <a:gd name="connsiteY20" fmla="*/ 570191 h 644278"/>
                <a:gd name="connsiteX21" fmla="*/ 98267 w 685058"/>
                <a:gd name="connsiteY21" fmla="*/ 579263 h 644278"/>
                <a:gd name="connsiteX22" fmla="*/ 54343 w 685058"/>
                <a:gd name="connsiteY22" fmla="*/ 644278 h 644278"/>
                <a:gd name="connsiteX23" fmla="*/ 51071 w 685058"/>
                <a:gd name="connsiteY23" fmla="*/ 605320 h 644278"/>
                <a:gd name="connsiteX24" fmla="*/ 71058 w 685058"/>
                <a:gd name="connsiteY24" fmla="*/ 578624 h 644278"/>
                <a:gd name="connsiteX25" fmla="*/ 50406 w 685058"/>
                <a:gd name="connsiteY25" fmla="*/ 582730 h 644278"/>
                <a:gd name="connsiteX26" fmla="*/ 0 w 685058"/>
                <a:gd name="connsiteY26" fmla="*/ 618166 h 644278"/>
                <a:gd name="connsiteX27" fmla="*/ 114305 w 685058"/>
                <a:gd name="connsiteY27" fmla="*/ 521883 h 644278"/>
                <a:gd name="connsiteX28" fmla="*/ 195131 w 685058"/>
                <a:gd name="connsiteY28" fmla="*/ 550083 h 644278"/>
                <a:gd name="connsiteX29" fmla="*/ 212891 w 685058"/>
                <a:gd name="connsiteY29" fmla="*/ 572271 h 644278"/>
                <a:gd name="connsiteX30" fmla="*/ 211460 w 685058"/>
                <a:gd name="connsiteY30" fmla="*/ 565958 h 644278"/>
                <a:gd name="connsiteX31" fmla="*/ 194679 w 685058"/>
                <a:gd name="connsiteY31" fmla="*/ 309399 h 644278"/>
                <a:gd name="connsiteX32" fmla="*/ 232740 w 685058"/>
                <a:gd name="connsiteY32" fmla="*/ 0 h 6442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685058" h="644278">
                  <a:moveTo>
                    <a:pt x="232740" y="0"/>
                  </a:moveTo>
                  <a:lnTo>
                    <a:pt x="237894" y="4224"/>
                  </a:lnTo>
                  <a:lnTo>
                    <a:pt x="243167" y="2355"/>
                  </a:lnTo>
                  <a:cubicBezTo>
                    <a:pt x="285931" y="1650"/>
                    <a:pt x="393210" y="76230"/>
                    <a:pt x="502195" y="185215"/>
                  </a:cubicBezTo>
                  <a:cubicBezTo>
                    <a:pt x="626749" y="309769"/>
                    <a:pt x="706365" y="432095"/>
                    <a:pt x="680023" y="458437"/>
                  </a:cubicBezTo>
                  <a:cubicBezTo>
                    <a:pt x="653682" y="484778"/>
                    <a:pt x="531356" y="405162"/>
                    <a:pt x="406802" y="280608"/>
                  </a:cubicBezTo>
                  <a:cubicBezTo>
                    <a:pt x="344525" y="218331"/>
                    <a:pt x="293482" y="156611"/>
                    <a:pt x="261301" y="107167"/>
                  </a:cubicBezTo>
                  <a:lnTo>
                    <a:pt x="260981" y="106626"/>
                  </a:lnTo>
                  <a:lnTo>
                    <a:pt x="267810" y="188967"/>
                  </a:lnTo>
                  <a:cubicBezTo>
                    <a:pt x="269736" y="225983"/>
                    <a:pt x="270801" y="266680"/>
                    <a:pt x="270801" y="309399"/>
                  </a:cubicBezTo>
                  <a:cubicBezTo>
                    <a:pt x="270801" y="480275"/>
                    <a:pt x="253761" y="618798"/>
                    <a:pt x="232740" y="618798"/>
                  </a:cubicBezTo>
                  <a:lnTo>
                    <a:pt x="227789" y="614741"/>
                  </a:lnTo>
                  <a:lnTo>
                    <a:pt x="228610" y="618166"/>
                  </a:lnTo>
                  <a:cubicBezTo>
                    <a:pt x="215118" y="603013"/>
                    <a:pt x="197785" y="590977"/>
                    <a:pt x="178203" y="582729"/>
                  </a:cubicBezTo>
                  <a:lnTo>
                    <a:pt x="149794" y="577081"/>
                  </a:lnTo>
                  <a:lnTo>
                    <a:pt x="138187" y="583980"/>
                  </a:lnTo>
                  <a:cubicBezTo>
                    <a:pt x="123958" y="597265"/>
                    <a:pt x="116338" y="615966"/>
                    <a:pt x="117621" y="634455"/>
                  </a:cubicBezTo>
                  <a:cubicBezTo>
                    <a:pt x="109005" y="625227"/>
                    <a:pt x="105253" y="613093"/>
                    <a:pt x="106152" y="600935"/>
                  </a:cubicBezTo>
                  <a:lnTo>
                    <a:pt x="120629" y="571281"/>
                  </a:lnTo>
                  <a:lnTo>
                    <a:pt x="114305" y="570024"/>
                  </a:lnTo>
                  <a:lnTo>
                    <a:pt x="113464" y="570191"/>
                  </a:lnTo>
                  <a:lnTo>
                    <a:pt x="98267" y="579263"/>
                  </a:lnTo>
                  <a:cubicBezTo>
                    <a:pt x="75322" y="597855"/>
                    <a:pt x="59050" y="621942"/>
                    <a:pt x="54343" y="644278"/>
                  </a:cubicBezTo>
                  <a:cubicBezTo>
                    <a:pt x="46395" y="634469"/>
                    <a:pt x="45726" y="620299"/>
                    <a:pt x="51071" y="605320"/>
                  </a:cubicBezTo>
                  <a:lnTo>
                    <a:pt x="71058" y="578624"/>
                  </a:lnTo>
                  <a:lnTo>
                    <a:pt x="50406" y="582730"/>
                  </a:lnTo>
                  <a:cubicBezTo>
                    <a:pt x="30824" y="590977"/>
                    <a:pt x="13492" y="603012"/>
                    <a:pt x="0" y="618166"/>
                  </a:cubicBezTo>
                  <a:cubicBezTo>
                    <a:pt x="0" y="564990"/>
                    <a:pt x="51176" y="521883"/>
                    <a:pt x="114305" y="521883"/>
                  </a:cubicBezTo>
                  <a:cubicBezTo>
                    <a:pt x="145869" y="521883"/>
                    <a:pt x="174446" y="532659"/>
                    <a:pt x="195131" y="550083"/>
                  </a:cubicBezTo>
                  <a:lnTo>
                    <a:pt x="212891" y="572271"/>
                  </a:lnTo>
                  <a:lnTo>
                    <a:pt x="211460" y="565958"/>
                  </a:lnTo>
                  <a:cubicBezTo>
                    <a:pt x="201335" y="510356"/>
                    <a:pt x="194679" y="416197"/>
                    <a:pt x="194679" y="309399"/>
                  </a:cubicBezTo>
                  <a:cubicBezTo>
                    <a:pt x="194679" y="138523"/>
                    <a:pt x="211719" y="0"/>
                    <a:pt x="232740" y="0"/>
                  </a:cubicBezTo>
                  <a:close/>
                </a:path>
              </a:pathLst>
            </a:custGeom>
            <a:solidFill>
              <a:srgbClr val="6633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76" name="フリーフォーム: 図形 75">
              <a:extLst>
                <a:ext uri="{FF2B5EF4-FFF2-40B4-BE49-F238E27FC236}">
                  <a16:creationId xmlns:a16="http://schemas.microsoft.com/office/drawing/2014/main" id="{D5DC8CFF-7C1B-1234-7AA2-9CFD8AE1D155}"/>
                </a:ext>
              </a:extLst>
            </p:cNvPr>
            <p:cNvSpPr/>
            <p:nvPr/>
          </p:nvSpPr>
          <p:spPr bwMode="auto">
            <a:xfrm>
              <a:off x="605795" y="1882219"/>
              <a:ext cx="685058" cy="644278"/>
            </a:xfrm>
            <a:custGeom>
              <a:avLst/>
              <a:gdLst>
                <a:gd name="connsiteX0" fmla="*/ 232740 w 685058"/>
                <a:gd name="connsiteY0" fmla="*/ 0 h 644278"/>
                <a:gd name="connsiteX1" fmla="*/ 237894 w 685058"/>
                <a:gd name="connsiteY1" fmla="*/ 4224 h 644278"/>
                <a:gd name="connsiteX2" fmla="*/ 243167 w 685058"/>
                <a:gd name="connsiteY2" fmla="*/ 2355 h 644278"/>
                <a:gd name="connsiteX3" fmla="*/ 502195 w 685058"/>
                <a:gd name="connsiteY3" fmla="*/ 185215 h 644278"/>
                <a:gd name="connsiteX4" fmla="*/ 680023 w 685058"/>
                <a:gd name="connsiteY4" fmla="*/ 458437 h 644278"/>
                <a:gd name="connsiteX5" fmla="*/ 406802 w 685058"/>
                <a:gd name="connsiteY5" fmla="*/ 280608 h 644278"/>
                <a:gd name="connsiteX6" fmla="*/ 261301 w 685058"/>
                <a:gd name="connsiteY6" fmla="*/ 107167 h 644278"/>
                <a:gd name="connsiteX7" fmla="*/ 260981 w 685058"/>
                <a:gd name="connsiteY7" fmla="*/ 106626 h 644278"/>
                <a:gd name="connsiteX8" fmla="*/ 267810 w 685058"/>
                <a:gd name="connsiteY8" fmla="*/ 188967 h 644278"/>
                <a:gd name="connsiteX9" fmla="*/ 270801 w 685058"/>
                <a:gd name="connsiteY9" fmla="*/ 309399 h 644278"/>
                <a:gd name="connsiteX10" fmla="*/ 232740 w 685058"/>
                <a:gd name="connsiteY10" fmla="*/ 618798 h 644278"/>
                <a:gd name="connsiteX11" fmla="*/ 227789 w 685058"/>
                <a:gd name="connsiteY11" fmla="*/ 614741 h 644278"/>
                <a:gd name="connsiteX12" fmla="*/ 228610 w 685058"/>
                <a:gd name="connsiteY12" fmla="*/ 618166 h 644278"/>
                <a:gd name="connsiteX13" fmla="*/ 178203 w 685058"/>
                <a:gd name="connsiteY13" fmla="*/ 582729 h 644278"/>
                <a:gd name="connsiteX14" fmla="*/ 149794 w 685058"/>
                <a:gd name="connsiteY14" fmla="*/ 577081 h 644278"/>
                <a:gd name="connsiteX15" fmla="*/ 138187 w 685058"/>
                <a:gd name="connsiteY15" fmla="*/ 583980 h 644278"/>
                <a:gd name="connsiteX16" fmla="*/ 117621 w 685058"/>
                <a:gd name="connsiteY16" fmla="*/ 634455 h 644278"/>
                <a:gd name="connsiteX17" fmla="*/ 106152 w 685058"/>
                <a:gd name="connsiteY17" fmla="*/ 600935 h 644278"/>
                <a:gd name="connsiteX18" fmla="*/ 120629 w 685058"/>
                <a:gd name="connsiteY18" fmla="*/ 571281 h 644278"/>
                <a:gd name="connsiteX19" fmla="*/ 114305 w 685058"/>
                <a:gd name="connsiteY19" fmla="*/ 570024 h 644278"/>
                <a:gd name="connsiteX20" fmla="*/ 113464 w 685058"/>
                <a:gd name="connsiteY20" fmla="*/ 570191 h 644278"/>
                <a:gd name="connsiteX21" fmla="*/ 98267 w 685058"/>
                <a:gd name="connsiteY21" fmla="*/ 579263 h 644278"/>
                <a:gd name="connsiteX22" fmla="*/ 54343 w 685058"/>
                <a:gd name="connsiteY22" fmla="*/ 644278 h 644278"/>
                <a:gd name="connsiteX23" fmla="*/ 51071 w 685058"/>
                <a:gd name="connsiteY23" fmla="*/ 605320 h 644278"/>
                <a:gd name="connsiteX24" fmla="*/ 71058 w 685058"/>
                <a:gd name="connsiteY24" fmla="*/ 578624 h 644278"/>
                <a:gd name="connsiteX25" fmla="*/ 50406 w 685058"/>
                <a:gd name="connsiteY25" fmla="*/ 582730 h 644278"/>
                <a:gd name="connsiteX26" fmla="*/ 0 w 685058"/>
                <a:gd name="connsiteY26" fmla="*/ 618166 h 644278"/>
                <a:gd name="connsiteX27" fmla="*/ 114305 w 685058"/>
                <a:gd name="connsiteY27" fmla="*/ 521883 h 644278"/>
                <a:gd name="connsiteX28" fmla="*/ 195131 w 685058"/>
                <a:gd name="connsiteY28" fmla="*/ 550083 h 644278"/>
                <a:gd name="connsiteX29" fmla="*/ 212891 w 685058"/>
                <a:gd name="connsiteY29" fmla="*/ 572271 h 644278"/>
                <a:gd name="connsiteX30" fmla="*/ 211460 w 685058"/>
                <a:gd name="connsiteY30" fmla="*/ 565958 h 644278"/>
                <a:gd name="connsiteX31" fmla="*/ 194679 w 685058"/>
                <a:gd name="connsiteY31" fmla="*/ 309399 h 644278"/>
                <a:gd name="connsiteX32" fmla="*/ 232740 w 685058"/>
                <a:gd name="connsiteY32" fmla="*/ 0 h 6442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685058" h="644278">
                  <a:moveTo>
                    <a:pt x="232740" y="0"/>
                  </a:moveTo>
                  <a:lnTo>
                    <a:pt x="237894" y="4224"/>
                  </a:lnTo>
                  <a:lnTo>
                    <a:pt x="243167" y="2355"/>
                  </a:lnTo>
                  <a:cubicBezTo>
                    <a:pt x="285931" y="1651"/>
                    <a:pt x="393210" y="76230"/>
                    <a:pt x="502195" y="185215"/>
                  </a:cubicBezTo>
                  <a:cubicBezTo>
                    <a:pt x="626749" y="309769"/>
                    <a:pt x="706365" y="432095"/>
                    <a:pt x="680023" y="458437"/>
                  </a:cubicBezTo>
                  <a:cubicBezTo>
                    <a:pt x="653682" y="484778"/>
                    <a:pt x="531356" y="405162"/>
                    <a:pt x="406802" y="280608"/>
                  </a:cubicBezTo>
                  <a:cubicBezTo>
                    <a:pt x="344525" y="218331"/>
                    <a:pt x="293482" y="156611"/>
                    <a:pt x="261301" y="107167"/>
                  </a:cubicBezTo>
                  <a:lnTo>
                    <a:pt x="260981" y="106626"/>
                  </a:lnTo>
                  <a:lnTo>
                    <a:pt x="267810" y="188967"/>
                  </a:lnTo>
                  <a:cubicBezTo>
                    <a:pt x="269736" y="225983"/>
                    <a:pt x="270801" y="266680"/>
                    <a:pt x="270801" y="309399"/>
                  </a:cubicBezTo>
                  <a:cubicBezTo>
                    <a:pt x="270801" y="480275"/>
                    <a:pt x="253761" y="618798"/>
                    <a:pt x="232740" y="618798"/>
                  </a:cubicBezTo>
                  <a:lnTo>
                    <a:pt x="227789" y="614741"/>
                  </a:lnTo>
                  <a:lnTo>
                    <a:pt x="228610" y="618166"/>
                  </a:lnTo>
                  <a:cubicBezTo>
                    <a:pt x="215118" y="603013"/>
                    <a:pt x="197785" y="590977"/>
                    <a:pt x="178203" y="582729"/>
                  </a:cubicBezTo>
                  <a:lnTo>
                    <a:pt x="149794" y="577081"/>
                  </a:lnTo>
                  <a:lnTo>
                    <a:pt x="138187" y="583980"/>
                  </a:lnTo>
                  <a:cubicBezTo>
                    <a:pt x="123958" y="597265"/>
                    <a:pt x="116338" y="615966"/>
                    <a:pt x="117621" y="634455"/>
                  </a:cubicBezTo>
                  <a:cubicBezTo>
                    <a:pt x="109005" y="625227"/>
                    <a:pt x="105253" y="613093"/>
                    <a:pt x="106152" y="600935"/>
                  </a:cubicBezTo>
                  <a:lnTo>
                    <a:pt x="120629" y="571281"/>
                  </a:lnTo>
                  <a:lnTo>
                    <a:pt x="114305" y="570024"/>
                  </a:lnTo>
                  <a:lnTo>
                    <a:pt x="113464" y="570191"/>
                  </a:lnTo>
                  <a:lnTo>
                    <a:pt x="98267" y="579263"/>
                  </a:lnTo>
                  <a:cubicBezTo>
                    <a:pt x="75322" y="597855"/>
                    <a:pt x="59050" y="621942"/>
                    <a:pt x="54343" y="644278"/>
                  </a:cubicBezTo>
                  <a:cubicBezTo>
                    <a:pt x="46395" y="634469"/>
                    <a:pt x="45726" y="620299"/>
                    <a:pt x="51071" y="605320"/>
                  </a:cubicBezTo>
                  <a:lnTo>
                    <a:pt x="71058" y="578624"/>
                  </a:lnTo>
                  <a:lnTo>
                    <a:pt x="50406" y="582730"/>
                  </a:lnTo>
                  <a:cubicBezTo>
                    <a:pt x="30824" y="590977"/>
                    <a:pt x="13492" y="603012"/>
                    <a:pt x="0" y="618166"/>
                  </a:cubicBezTo>
                  <a:cubicBezTo>
                    <a:pt x="0" y="564990"/>
                    <a:pt x="51176" y="521883"/>
                    <a:pt x="114305" y="521883"/>
                  </a:cubicBezTo>
                  <a:cubicBezTo>
                    <a:pt x="145869" y="521883"/>
                    <a:pt x="174446" y="532660"/>
                    <a:pt x="195131" y="550083"/>
                  </a:cubicBezTo>
                  <a:lnTo>
                    <a:pt x="212891" y="572271"/>
                  </a:lnTo>
                  <a:lnTo>
                    <a:pt x="211460" y="565958"/>
                  </a:lnTo>
                  <a:cubicBezTo>
                    <a:pt x="201335" y="510356"/>
                    <a:pt x="194679" y="416197"/>
                    <a:pt x="194679" y="309399"/>
                  </a:cubicBezTo>
                  <a:cubicBezTo>
                    <a:pt x="194679" y="138523"/>
                    <a:pt x="211719" y="0"/>
                    <a:pt x="232740" y="0"/>
                  </a:cubicBezTo>
                  <a:close/>
                </a:path>
              </a:pathLst>
            </a:custGeom>
            <a:solidFill>
              <a:srgbClr val="6633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77" name="楕円 76">
              <a:extLst>
                <a:ext uri="{FF2B5EF4-FFF2-40B4-BE49-F238E27FC236}">
                  <a16:creationId xmlns:a16="http://schemas.microsoft.com/office/drawing/2014/main" id="{EFEA6E81-F977-D388-86FE-FEAD5AAD4BB4}"/>
                </a:ext>
              </a:extLst>
            </p:cNvPr>
            <p:cNvSpPr/>
            <p:nvPr/>
          </p:nvSpPr>
          <p:spPr bwMode="auto">
            <a:xfrm>
              <a:off x="985217" y="1109963"/>
              <a:ext cx="951331" cy="1324422"/>
            </a:xfrm>
            <a:prstGeom prst="ellipse">
              <a:avLst/>
            </a:prstGeom>
            <a:solidFill>
              <a:srgbClr val="6633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8" name="楕円 77">
              <a:extLst>
                <a:ext uri="{FF2B5EF4-FFF2-40B4-BE49-F238E27FC236}">
                  <a16:creationId xmlns:a16="http://schemas.microsoft.com/office/drawing/2014/main" id="{23D85A64-65B6-A8D0-D142-5241162D235E}"/>
                </a:ext>
              </a:extLst>
            </p:cNvPr>
            <p:cNvSpPr/>
            <p:nvPr/>
          </p:nvSpPr>
          <p:spPr bwMode="auto">
            <a:xfrm>
              <a:off x="1047288" y="1109963"/>
              <a:ext cx="827190" cy="1364284"/>
            </a:xfrm>
            <a:prstGeom prst="ellipse">
              <a:avLst/>
            </a:prstGeom>
            <a:solidFill>
              <a:srgbClr val="CC66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9" name="二等辺三角形 78">
              <a:extLst>
                <a:ext uri="{FF2B5EF4-FFF2-40B4-BE49-F238E27FC236}">
                  <a16:creationId xmlns:a16="http://schemas.microsoft.com/office/drawing/2014/main" id="{58F0E7EB-E1B0-A6EE-871B-9C826BE072CB}"/>
                </a:ext>
              </a:extLst>
            </p:cNvPr>
            <p:cNvSpPr/>
            <p:nvPr/>
          </p:nvSpPr>
          <p:spPr bwMode="auto">
            <a:xfrm>
              <a:off x="1287726" y="1418615"/>
              <a:ext cx="350574" cy="294118"/>
            </a:xfrm>
            <a:prstGeom prst="triangl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0" name="楕円 79">
              <a:extLst>
                <a:ext uri="{FF2B5EF4-FFF2-40B4-BE49-F238E27FC236}">
                  <a16:creationId xmlns:a16="http://schemas.microsoft.com/office/drawing/2014/main" id="{26A76F5C-BEE4-C544-165F-76F554691276}"/>
                </a:ext>
              </a:extLst>
            </p:cNvPr>
            <p:cNvSpPr/>
            <p:nvPr/>
          </p:nvSpPr>
          <p:spPr bwMode="auto">
            <a:xfrm>
              <a:off x="1047288" y="1178750"/>
              <a:ext cx="326868" cy="326868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81" name="楕円 80">
              <a:extLst>
                <a:ext uri="{FF2B5EF4-FFF2-40B4-BE49-F238E27FC236}">
                  <a16:creationId xmlns:a16="http://schemas.microsoft.com/office/drawing/2014/main" id="{4DFA4CF0-7384-6D6E-D244-55447ADC7344}"/>
                </a:ext>
              </a:extLst>
            </p:cNvPr>
            <p:cNvSpPr/>
            <p:nvPr/>
          </p:nvSpPr>
          <p:spPr bwMode="auto">
            <a:xfrm>
              <a:off x="1542588" y="1178750"/>
              <a:ext cx="326868" cy="326868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82" name="楕円 81">
              <a:extLst>
                <a:ext uri="{FF2B5EF4-FFF2-40B4-BE49-F238E27FC236}">
                  <a16:creationId xmlns:a16="http://schemas.microsoft.com/office/drawing/2014/main" id="{9693DFA4-50DC-2504-3481-D28015E40396}"/>
                </a:ext>
              </a:extLst>
            </p:cNvPr>
            <p:cNvSpPr/>
            <p:nvPr/>
          </p:nvSpPr>
          <p:spPr bwMode="auto">
            <a:xfrm>
              <a:off x="1121281" y="1252700"/>
              <a:ext cx="178882" cy="178882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83" name="楕円 82">
              <a:extLst>
                <a:ext uri="{FF2B5EF4-FFF2-40B4-BE49-F238E27FC236}">
                  <a16:creationId xmlns:a16="http://schemas.microsoft.com/office/drawing/2014/main" id="{CBAD8E77-25C4-C94F-43FE-0F18A549CA29}"/>
                </a:ext>
              </a:extLst>
            </p:cNvPr>
            <p:cNvSpPr/>
            <p:nvPr/>
          </p:nvSpPr>
          <p:spPr bwMode="auto">
            <a:xfrm>
              <a:off x="1616581" y="1252700"/>
              <a:ext cx="178882" cy="178882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84" name="グループ化 83">
            <a:extLst>
              <a:ext uri="{FF2B5EF4-FFF2-40B4-BE49-F238E27FC236}">
                <a16:creationId xmlns:a16="http://schemas.microsoft.com/office/drawing/2014/main" id="{8CF0D43D-78CB-BFBC-2F59-3662B9A2F9F6}"/>
              </a:ext>
            </a:extLst>
          </p:cNvPr>
          <p:cNvGrpSpPr/>
          <p:nvPr/>
        </p:nvGrpSpPr>
        <p:grpSpPr>
          <a:xfrm>
            <a:off x="700872" y="1156449"/>
            <a:ext cx="2600485" cy="2159639"/>
            <a:chOff x="3984759" y="1111658"/>
            <a:chExt cx="3269728" cy="2715429"/>
          </a:xfrm>
        </p:grpSpPr>
        <p:grpSp>
          <p:nvGrpSpPr>
            <p:cNvPr id="85" name="グループ化 84">
              <a:extLst>
                <a:ext uri="{FF2B5EF4-FFF2-40B4-BE49-F238E27FC236}">
                  <a16:creationId xmlns:a16="http://schemas.microsoft.com/office/drawing/2014/main" id="{67FE7E92-A643-7B24-8860-A9B8AD398D9E}"/>
                </a:ext>
              </a:extLst>
            </p:cNvPr>
            <p:cNvGrpSpPr/>
            <p:nvPr/>
          </p:nvGrpSpPr>
          <p:grpSpPr>
            <a:xfrm flipH="1">
              <a:off x="5541007" y="1526199"/>
              <a:ext cx="1713480" cy="1467060"/>
              <a:chOff x="4171843" y="1650452"/>
              <a:chExt cx="1339309" cy="1146701"/>
            </a:xfrm>
          </p:grpSpPr>
          <p:sp>
            <p:nvSpPr>
              <p:cNvPr id="102" name="フリーフォーム: 図形 101">
                <a:extLst>
                  <a:ext uri="{FF2B5EF4-FFF2-40B4-BE49-F238E27FC236}">
                    <a16:creationId xmlns:a16="http://schemas.microsoft.com/office/drawing/2014/main" id="{C48EED99-39F7-A1D1-ACE7-7262C710E0D3}"/>
                  </a:ext>
                </a:extLst>
              </p:cNvPr>
              <p:cNvSpPr/>
              <p:nvPr/>
            </p:nvSpPr>
            <p:spPr bwMode="auto">
              <a:xfrm rot="6300000">
                <a:off x="4517401" y="1304894"/>
                <a:ext cx="584498" cy="1275613"/>
              </a:xfrm>
              <a:custGeom>
                <a:avLst/>
                <a:gdLst>
                  <a:gd name="connsiteX0" fmla="*/ 0 w 464271"/>
                  <a:gd name="connsiteY0" fmla="*/ 637806 h 1275613"/>
                  <a:gd name="connsiteX1" fmla="*/ 190257 w 464271"/>
                  <a:gd name="connsiteY1" fmla="*/ 27635 h 1275613"/>
                  <a:gd name="connsiteX2" fmla="*/ 232136 w 464271"/>
                  <a:gd name="connsiteY2" fmla="*/ 0 h 1275613"/>
                  <a:gd name="connsiteX3" fmla="*/ 274014 w 464271"/>
                  <a:gd name="connsiteY3" fmla="*/ 27635 h 1275613"/>
                  <a:gd name="connsiteX4" fmla="*/ 464271 w 464271"/>
                  <a:gd name="connsiteY4" fmla="*/ 637806 h 1275613"/>
                  <a:gd name="connsiteX5" fmla="*/ 274014 w 464271"/>
                  <a:gd name="connsiteY5" fmla="*/ 1247977 h 1275613"/>
                  <a:gd name="connsiteX6" fmla="*/ 232136 w 464271"/>
                  <a:gd name="connsiteY6" fmla="*/ 1275613 h 1275613"/>
                  <a:gd name="connsiteX7" fmla="*/ 190257 w 464271"/>
                  <a:gd name="connsiteY7" fmla="*/ 1247977 h 1275613"/>
                  <a:gd name="connsiteX8" fmla="*/ 0 w 464271"/>
                  <a:gd name="connsiteY8" fmla="*/ 637806 h 12756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64271" h="1275613">
                    <a:moveTo>
                      <a:pt x="0" y="637806"/>
                    </a:moveTo>
                    <a:cubicBezTo>
                      <a:pt x="0" y="363510"/>
                      <a:pt x="78451" y="128164"/>
                      <a:pt x="190257" y="27635"/>
                    </a:cubicBezTo>
                    <a:lnTo>
                      <a:pt x="232136" y="0"/>
                    </a:lnTo>
                    <a:lnTo>
                      <a:pt x="274014" y="27635"/>
                    </a:lnTo>
                    <a:cubicBezTo>
                      <a:pt x="385820" y="128164"/>
                      <a:pt x="464271" y="363510"/>
                      <a:pt x="464271" y="637806"/>
                    </a:cubicBezTo>
                    <a:cubicBezTo>
                      <a:pt x="464271" y="912103"/>
                      <a:pt x="385820" y="1147448"/>
                      <a:pt x="274014" y="1247977"/>
                    </a:cubicBezTo>
                    <a:lnTo>
                      <a:pt x="232136" y="1275613"/>
                    </a:lnTo>
                    <a:lnTo>
                      <a:pt x="190257" y="1247977"/>
                    </a:lnTo>
                    <a:cubicBezTo>
                      <a:pt x="78451" y="1147448"/>
                      <a:pt x="0" y="912103"/>
                      <a:pt x="0" y="637806"/>
                    </a:cubicBezTo>
                    <a:close/>
                  </a:path>
                </a:pathLst>
              </a:custGeom>
              <a:solidFill>
                <a:srgbClr val="6633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3" name="フリーフォーム: 図形 102">
                <a:extLst>
                  <a:ext uri="{FF2B5EF4-FFF2-40B4-BE49-F238E27FC236}">
                    <a16:creationId xmlns:a16="http://schemas.microsoft.com/office/drawing/2014/main" id="{00C9F6B6-D0E8-95C2-DB12-1CBD0BCAA026}"/>
                  </a:ext>
                </a:extLst>
              </p:cNvPr>
              <p:cNvSpPr/>
              <p:nvPr/>
            </p:nvSpPr>
            <p:spPr bwMode="auto">
              <a:xfrm rot="4500000">
                <a:off x="4581097" y="1690941"/>
                <a:ext cx="584498" cy="1275613"/>
              </a:xfrm>
              <a:custGeom>
                <a:avLst/>
                <a:gdLst>
                  <a:gd name="connsiteX0" fmla="*/ 0 w 464271"/>
                  <a:gd name="connsiteY0" fmla="*/ 637806 h 1275613"/>
                  <a:gd name="connsiteX1" fmla="*/ 190257 w 464271"/>
                  <a:gd name="connsiteY1" fmla="*/ 27635 h 1275613"/>
                  <a:gd name="connsiteX2" fmla="*/ 232136 w 464271"/>
                  <a:gd name="connsiteY2" fmla="*/ 0 h 1275613"/>
                  <a:gd name="connsiteX3" fmla="*/ 274014 w 464271"/>
                  <a:gd name="connsiteY3" fmla="*/ 27635 h 1275613"/>
                  <a:gd name="connsiteX4" fmla="*/ 464271 w 464271"/>
                  <a:gd name="connsiteY4" fmla="*/ 637806 h 1275613"/>
                  <a:gd name="connsiteX5" fmla="*/ 274014 w 464271"/>
                  <a:gd name="connsiteY5" fmla="*/ 1247977 h 1275613"/>
                  <a:gd name="connsiteX6" fmla="*/ 232136 w 464271"/>
                  <a:gd name="connsiteY6" fmla="*/ 1275613 h 1275613"/>
                  <a:gd name="connsiteX7" fmla="*/ 190257 w 464271"/>
                  <a:gd name="connsiteY7" fmla="*/ 1247977 h 1275613"/>
                  <a:gd name="connsiteX8" fmla="*/ 0 w 464271"/>
                  <a:gd name="connsiteY8" fmla="*/ 637806 h 12756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64271" h="1275613">
                    <a:moveTo>
                      <a:pt x="0" y="637806"/>
                    </a:moveTo>
                    <a:cubicBezTo>
                      <a:pt x="0" y="363510"/>
                      <a:pt x="78451" y="128164"/>
                      <a:pt x="190257" y="27635"/>
                    </a:cubicBezTo>
                    <a:lnTo>
                      <a:pt x="232136" y="0"/>
                    </a:lnTo>
                    <a:lnTo>
                      <a:pt x="274014" y="27635"/>
                    </a:lnTo>
                    <a:cubicBezTo>
                      <a:pt x="385820" y="128164"/>
                      <a:pt x="464271" y="363510"/>
                      <a:pt x="464271" y="637806"/>
                    </a:cubicBezTo>
                    <a:cubicBezTo>
                      <a:pt x="464271" y="912103"/>
                      <a:pt x="385820" y="1147448"/>
                      <a:pt x="274014" y="1247977"/>
                    </a:cubicBezTo>
                    <a:lnTo>
                      <a:pt x="232136" y="1275613"/>
                    </a:lnTo>
                    <a:lnTo>
                      <a:pt x="190257" y="1247977"/>
                    </a:lnTo>
                    <a:cubicBezTo>
                      <a:pt x="78451" y="1147448"/>
                      <a:pt x="0" y="912103"/>
                      <a:pt x="0" y="637806"/>
                    </a:cubicBezTo>
                    <a:close/>
                  </a:path>
                </a:pathLst>
              </a:custGeom>
              <a:solidFill>
                <a:srgbClr val="CC6600">
                  <a:alpha val="50196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04" name="フリーフォーム: 図形 103">
                <a:extLst>
                  <a:ext uri="{FF2B5EF4-FFF2-40B4-BE49-F238E27FC236}">
                    <a16:creationId xmlns:a16="http://schemas.microsoft.com/office/drawing/2014/main" id="{4BFFC1C4-EA50-1AB7-198B-AFB7CEBE6689}"/>
                  </a:ext>
                </a:extLst>
              </p:cNvPr>
              <p:cNvSpPr/>
              <p:nvPr/>
            </p:nvSpPr>
            <p:spPr bwMode="auto">
              <a:xfrm rot="2700000">
                <a:off x="4581097" y="1867097"/>
                <a:ext cx="584498" cy="1275613"/>
              </a:xfrm>
              <a:custGeom>
                <a:avLst/>
                <a:gdLst>
                  <a:gd name="connsiteX0" fmla="*/ 0 w 464271"/>
                  <a:gd name="connsiteY0" fmla="*/ 637806 h 1275613"/>
                  <a:gd name="connsiteX1" fmla="*/ 190257 w 464271"/>
                  <a:gd name="connsiteY1" fmla="*/ 27635 h 1275613"/>
                  <a:gd name="connsiteX2" fmla="*/ 232136 w 464271"/>
                  <a:gd name="connsiteY2" fmla="*/ 0 h 1275613"/>
                  <a:gd name="connsiteX3" fmla="*/ 274014 w 464271"/>
                  <a:gd name="connsiteY3" fmla="*/ 27635 h 1275613"/>
                  <a:gd name="connsiteX4" fmla="*/ 464271 w 464271"/>
                  <a:gd name="connsiteY4" fmla="*/ 637806 h 1275613"/>
                  <a:gd name="connsiteX5" fmla="*/ 274014 w 464271"/>
                  <a:gd name="connsiteY5" fmla="*/ 1247977 h 1275613"/>
                  <a:gd name="connsiteX6" fmla="*/ 232136 w 464271"/>
                  <a:gd name="connsiteY6" fmla="*/ 1275613 h 1275613"/>
                  <a:gd name="connsiteX7" fmla="*/ 190257 w 464271"/>
                  <a:gd name="connsiteY7" fmla="*/ 1247977 h 1275613"/>
                  <a:gd name="connsiteX8" fmla="*/ 0 w 464271"/>
                  <a:gd name="connsiteY8" fmla="*/ 637806 h 12756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64271" h="1275613">
                    <a:moveTo>
                      <a:pt x="0" y="637806"/>
                    </a:moveTo>
                    <a:cubicBezTo>
                      <a:pt x="0" y="363510"/>
                      <a:pt x="78451" y="128164"/>
                      <a:pt x="190257" y="27635"/>
                    </a:cubicBezTo>
                    <a:lnTo>
                      <a:pt x="232136" y="0"/>
                    </a:lnTo>
                    <a:lnTo>
                      <a:pt x="274014" y="27635"/>
                    </a:lnTo>
                    <a:cubicBezTo>
                      <a:pt x="385820" y="128164"/>
                      <a:pt x="464271" y="363510"/>
                      <a:pt x="464271" y="637806"/>
                    </a:cubicBezTo>
                    <a:cubicBezTo>
                      <a:pt x="464271" y="912103"/>
                      <a:pt x="385820" y="1147448"/>
                      <a:pt x="274014" y="1247977"/>
                    </a:cubicBezTo>
                    <a:lnTo>
                      <a:pt x="232136" y="1275613"/>
                    </a:lnTo>
                    <a:lnTo>
                      <a:pt x="190257" y="1247977"/>
                    </a:lnTo>
                    <a:cubicBezTo>
                      <a:pt x="78451" y="1147448"/>
                      <a:pt x="0" y="912103"/>
                      <a:pt x="0" y="637806"/>
                    </a:cubicBezTo>
                    <a:close/>
                  </a:path>
                </a:pathLst>
              </a:custGeom>
              <a:solidFill>
                <a:srgbClr val="CC6600">
                  <a:alpha val="50196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86" name="グループ化 85">
              <a:extLst>
                <a:ext uri="{FF2B5EF4-FFF2-40B4-BE49-F238E27FC236}">
                  <a16:creationId xmlns:a16="http://schemas.microsoft.com/office/drawing/2014/main" id="{E8605808-470E-0CE2-EFC9-EF406266E052}"/>
                </a:ext>
              </a:extLst>
            </p:cNvPr>
            <p:cNvGrpSpPr/>
            <p:nvPr/>
          </p:nvGrpSpPr>
          <p:grpSpPr>
            <a:xfrm>
              <a:off x="3984759" y="1526199"/>
              <a:ext cx="1713478" cy="1467060"/>
              <a:chOff x="4171843" y="1650452"/>
              <a:chExt cx="1339309" cy="1146701"/>
            </a:xfrm>
          </p:grpSpPr>
          <p:sp>
            <p:nvSpPr>
              <p:cNvPr id="99" name="フリーフォーム: 図形 98">
                <a:extLst>
                  <a:ext uri="{FF2B5EF4-FFF2-40B4-BE49-F238E27FC236}">
                    <a16:creationId xmlns:a16="http://schemas.microsoft.com/office/drawing/2014/main" id="{93BB4E92-D1FF-ECFF-46A9-A0728CFC09BB}"/>
                  </a:ext>
                </a:extLst>
              </p:cNvPr>
              <p:cNvSpPr/>
              <p:nvPr/>
            </p:nvSpPr>
            <p:spPr bwMode="auto">
              <a:xfrm rot="6300000">
                <a:off x="4517401" y="1304894"/>
                <a:ext cx="584498" cy="1275613"/>
              </a:xfrm>
              <a:custGeom>
                <a:avLst/>
                <a:gdLst>
                  <a:gd name="connsiteX0" fmla="*/ 0 w 464271"/>
                  <a:gd name="connsiteY0" fmla="*/ 637806 h 1275613"/>
                  <a:gd name="connsiteX1" fmla="*/ 190257 w 464271"/>
                  <a:gd name="connsiteY1" fmla="*/ 27635 h 1275613"/>
                  <a:gd name="connsiteX2" fmla="*/ 232136 w 464271"/>
                  <a:gd name="connsiteY2" fmla="*/ 0 h 1275613"/>
                  <a:gd name="connsiteX3" fmla="*/ 274014 w 464271"/>
                  <a:gd name="connsiteY3" fmla="*/ 27635 h 1275613"/>
                  <a:gd name="connsiteX4" fmla="*/ 464271 w 464271"/>
                  <a:gd name="connsiteY4" fmla="*/ 637806 h 1275613"/>
                  <a:gd name="connsiteX5" fmla="*/ 274014 w 464271"/>
                  <a:gd name="connsiteY5" fmla="*/ 1247977 h 1275613"/>
                  <a:gd name="connsiteX6" fmla="*/ 232136 w 464271"/>
                  <a:gd name="connsiteY6" fmla="*/ 1275613 h 1275613"/>
                  <a:gd name="connsiteX7" fmla="*/ 190257 w 464271"/>
                  <a:gd name="connsiteY7" fmla="*/ 1247977 h 1275613"/>
                  <a:gd name="connsiteX8" fmla="*/ 0 w 464271"/>
                  <a:gd name="connsiteY8" fmla="*/ 637806 h 12756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64271" h="1275613">
                    <a:moveTo>
                      <a:pt x="0" y="637806"/>
                    </a:moveTo>
                    <a:cubicBezTo>
                      <a:pt x="0" y="363510"/>
                      <a:pt x="78451" y="128164"/>
                      <a:pt x="190257" y="27635"/>
                    </a:cubicBezTo>
                    <a:lnTo>
                      <a:pt x="232136" y="0"/>
                    </a:lnTo>
                    <a:lnTo>
                      <a:pt x="274014" y="27635"/>
                    </a:lnTo>
                    <a:cubicBezTo>
                      <a:pt x="385820" y="128164"/>
                      <a:pt x="464271" y="363510"/>
                      <a:pt x="464271" y="637806"/>
                    </a:cubicBezTo>
                    <a:cubicBezTo>
                      <a:pt x="464271" y="912103"/>
                      <a:pt x="385820" y="1147448"/>
                      <a:pt x="274014" y="1247977"/>
                    </a:cubicBezTo>
                    <a:lnTo>
                      <a:pt x="232136" y="1275613"/>
                    </a:lnTo>
                    <a:lnTo>
                      <a:pt x="190257" y="1247977"/>
                    </a:lnTo>
                    <a:cubicBezTo>
                      <a:pt x="78451" y="1147448"/>
                      <a:pt x="0" y="912103"/>
                      <a:pt x="0" y="637806"/>
                    </a:cubicBezTo>
                    <a:close/>
                  </a:path>
                </a:pathLst>
              </a:custGeom>
              <a:solidFill>
                <a:srgbClr val="6633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0" name="フリーフォーム: 図形 99">
                <a:extLst>
                  <a:ext uri="{FF2B5EF4-FFF2-40B4-BE49-F238E27FC236}">
                    <a16:creationId xmlns:a16="http://schemas.microsoft.com/office/drawing/2014/main" id="{0BF47148-5622-A39F-FC95-395B0FF2F96B}"/>
                  </a:ext>
                </a:extLst>
              </p:cNvPr>
              <p:cNvSpPr/>
              <p:nvPr/>
            </p:nvSpPr>
            <p:spPr bwMode="auto">
              <a:xfrm rot="4500000">
                <a:off x="4581097" y="1690941"/>
                <a:ext cx="584498" cy="1275613"/>
              </a:xfrm>
              <a:custGeom>
                <a:avLst/>
                <a:gdLst>
                  <a:gd name="connsiteX0" fmla="*/ 0 w 464271"/>
                  <a:gd name="connsiteY0" fmla="*/ 637806 h 1275613"/>
                  <a:gd name="connsiteX1" fmla="*/ 190257 w 464271"/>
                  <a:gd name="connsiteY1" fmla="*/ 27635 h 1275613"/>
                  <a:gd name="connsiteX2" fmla="*/ 232136 w 464271"/>
                  <a:gd name="connsiteY2" fmla="*/ 0 h 1275613"/>
                  <a:gd name="connsiteX3" fmla="*/ 274014 w 464271"/>
                  <a:gd name="connsiteY3" fmla="*/ 27635 h 1275613"/>
                  <a:gd name="connsiteX4" fmla="*/ 464271 w 464271"/>
                  <a:gd name="connsiteY4" fmla="*/ 637806 h 1275613"/>
                  <a:gd name="connsiteX5" fmla="*/ 274014 w 464271"/>
                  <a:gd name="connsiteY5" fmla="*/ 1247977 h 1275613"/>
                  <a:gd name="connsiteX6" fmla="*/ 232136 w 464271"/>
                  <a:gd name="connsiteY6" fmla="*/ 1275613 h 1275613"/>
                  <a:gd name="connsiteX7" fmla="*/ 190257 w 464271"/>
                  <a:gd name="connsiteY7" fmla="*/ 1247977 h 1275613"/>
                  <a:gd name="connsiteX8" fmla="*/ 0 w 464271"/>
                  <a:gd name="connsiteY8" fmla="*/ 637806 h 12756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64271" h="1275613">
                    <a:moveTo>
                      <a:pt x="0" y="637806"/>
                    </a:moveTo>
                    <a:cubicBezTo>
                      <a:pt x="0" y="363510"/>
                      <a:pt x="78451" y="128164"/>
                      <a:pt x="190257" y="27635"/>
                    </a:cubicBezTo>
                    <a:lnTo>
                      <a:pt x="232136" y="0"/>
                    </a:lnTo>
                    <a:lnTo>
                      <a:pt x="274014" y="27635"/>
                    </a:lnTo>
                    <a:cubicBezTo>
                      <a:pt x="385820" y="128164"/>
                      <a:pt x="464271" y="363510"/>
                      <a:pt x="464271" y="637806"/>
                    </a:cubicBezTo>
                    <a:cubicBezTo>
                      <a:pt x="464271" y="912103"/>
                      <a:pt x="385820" y="1147448"/>
                      <a:pt x="274014" y="1247977"/>
                    </a:cubicBezTo>
                    <a:lnTo>
                      <a:pt x="232136" y="1275613"/>
                    </a:lnTo>
                    <a:lnTo>
                      <a:pt x="190257" y="1247977"/>
                    </a:lnTo>
                    <a:cubicBezTo>
                      <a:pt x="78451" y="1147448"/>
                      <a:pt x="0" y="912103"/>
                      <a:pt x="0" y="637806"/>
                    </a:cubicBezTo>
                    <a:close/>
                  </a:path>
                </a:pathLst>
              </a:custGeom>
              <a:solidFill>
                <a:srgbClr val="CC6600">
                  <a:alpha val="50196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01" name="フリーフォーム: 図形 100">
                <a:extLst>
                  <a:ext uri="{FF2B5EF4-FFF2-40B4-BE49-F238E27FC236}">
                    <a16:creationId xmlns:a16="http://schemas.microsoft.com/office/drawing/2014/main" id="{DE2B4FB2-5752-9597-5F3F-3F238565ED5F}"/>
                  </a:ext>
                </a:extLst>
              </p:cNvPr>
              <p:cNvSpPr/>
              <p:nvPr/>
            </p:nvSpPr>
            <p:spPr bwMode="auto">
              <a:xfrm rot="2700000">
                <a:off x="4581097" y="1867097"/>
                <a:ext cx="584498" cy="1275613"/>
              </a:xfrm>
              <a:custGeom>
                <a:avLst/>
                <a:gdLst>
                  <a:gd name="connsiteX0" fmla="*/ 0 w 464271"/>
                  <a:gd name="connsiteY0" fmla="*/ 637806 h 1275613"/>
                  <a:gd name="connsiteX1" fmla="*/ 190257 w 464271"/>
                  <a:gd name="connsiteY1" fmla="*/ 27635 h 1275613"/>
                  <a:gd name="connsiteX2" fmla="*/ 232136 w 464271"/>
                  <a:gd name="connsiteY2" fmla="*/ 0 h 1275613"/>
                  <a:gd name="connsiteX3" fmla="*/ 274014 w 464271"/>
                  <a:gd name="connsiteY3" fmla="*/ 27635 h 1275613"/>
                  <a:gd name="connsiteX4" fmla="*/ 464271 w 464271"/>
                  <a:gd name="connsiteY4" fmla="*/ 637806 h 1275613"/>
                  <a:gd name="connsiteX5" fmla="*/ 274014 w 464271"/>
                  <a:gd name="connsiteY5" fmla="*/ 1247977 h 1275613"/>
                  <a:gd name="connsiteX6" fmla="*/ 232136 w 464271"/>
                  <a:gd name="connsiteY6" fmla="*/ 1275613 h 1275613"/>
                  <a:gd name="connsiteX7" fmla="*/ 190257 w 464271"/>
                  <a:gd name="connsiteY7" fmla="*/ 1247977 h 1275613"/>
                  <a:gd name="connsiteX8" fmla="*/ 0 w 464271"/>
                  <a:gd name="connsiteY8" fmla="*/ 637806 h 12756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64271" h="1275613">
                    <a:moveTo>
                      <a:pt x="0" y="637806"/>
                    </a:moveTo>
                    <a:cubicBezTo>
                      <a:pt x="0" y="363510"/>
                      <a:pt x="78451" y="128164"/>
                      <a:pt x="190257" y="27635"/>
                    </a:cubicBezTo>
                    <a:lnTo>
                      <a:pt x="232136" y="0"/>
                    </a:lnTo>
                    <a:lnTo>
                      <a:pt x="274014" y="27635"/>
                    </a:lnTo>
                    <a:cubicBezTo>
                      <a:pt x="385820" y="128164"/>
                      <a:pt x="464271" y="363510"/>
                      <a:pt x="464271" y="637806"/>
                    </a:cubicBezTo>
                    <a:cubicBezTo>
                      <a:pt x="464271" y="912103"/>
                      <a:pt x="385820" y="1147448"/>
                      <a:pt x="274014" y="1247977"/>
                    </a:cubicBezTo>
                    <a:lnTo>
                      <a:pt x="232136" y="1275613"/>
                    </a:lnTo>
                    <a:lnTo>
                      <a:pt x="190257" y="1247977"/>
                    </a:lnTo>
                    <a:cubicBezTo>
                      <a:pt x="78451" y="1147448"/>
                      <a:pt x="0" y="912103"/>
                      <a:pt x="0" y="637806"/>
                    </a:cubicBezTo>
                    <a:close/>
                  </a:path>
                </a:pathLst>
              </a:custGeom>
              <a:solidFill>
                <a:srgbClr val="CC6600">
                  <a:alpha val="50196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87" name="フリーフォーム: 図形 86">
              <a:extLst>
                <a:ext uri="{FF2B5EF4-FFF2-40B4-BE49-F238E27FC236}">
                  <a16:creationId xmlns:a16="http://schemas.microsoft.com/office/drawing/2014/main" id="{91C491D3-0BDE-CB16-1BDA-D1BB93BE5D07}"/>
                </a:ext>
              </a:extLst>
            </p:cNvPr>
            <p:cNvSpPr/>
            <p:nvPr/>
          </p:nvSpPr>
          <p:spPr bwMode="auto">
            <a:xfrm>
              <a:off x="4896877" y="1282468"/>
              <a:ext cx="689539" cy="792960"/>
            </a:xfrm>
            <a:custGeom>
              <a:avLst/>
              <a:gdLst>
                <a:gd name="connsiteX0" fmla="*/ 393395 w 786790"/>
                <a:gd name="connsiteY0" fmla="*/ 0 h 792960"/>
                <a:gd name="connsiteX1" fmla="*/ 786790 w 786790"/>
                <a:gd name="connsiteY1" fmla="*/ 507285 h 792960"/>
                <a:gd name="connsiteX2" fmla="*/ 719604 w 786790"/>
                <a:gd name="connsiteY2" fmla="*/ 790913 h 792960"/>
                <a:gd name="connsiteX3" fmla="*/ 718295 w 786790"/>
                <a:gd name="connsiteY3" fmla="*/ 792960 h 792960"/>
                <a:gd name="connsiteX4" fmla="*/ 739188 w 786790"/>
                <a:gd name="connsiteY4" fmla="*/ 694364 h 792960"/>
                <a:gd name="connsiteX5" fmla="*/ 746541 w 786790"/>
                <a:gd name="connsiteY5" fmla="*/ 587505 h 792960"/>
                <a:gd name="connsiteX6" fmla="*/ 384590 w 786790"/>
                <a:gd name="connsiteY6" fmla="*/ 57280 h 792960"/>
                <a:gd name="connsiteX7" fmla="*/ 22639 w 786790"/>
                <a:gd name="connsiteY7" fmla="*/ 587505 h 792960"/>
                <a:gd name="connsiteX8" fmla="*/ 29993 w 786790"/>
                <a:gd name="connsiteY8" fmla="*/ 694364 h 792960"/>
                <a:gd name="connsiteX9" fmla="*/ 33487 w 786790"/>
                <a:gd name="connsiteY9" fmla="*/ 710853 h 792960"/>
                <a:gd name="connsiteX10" fmla="*/ 30915 w 786790"/>
                <a:gd name="connsiteY10" fmla="*/ 704743 h 792960"/>
                <a:gd name="connsiteX11" fmla="*/ 0 w 786790"/>
                <a:gd name="connsiteY11" fmla="*/ 507285 h 792960"/>
                <a:gd name="connsiteX12" fmla="*/ 393395 w 786790"/>
                <a:gd name="connsiteY12" fmla="*/ 0 h 7929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86790" h="792960">
                  <a:moveTo>
                    <a:pt x="393395" y="0"/>
                  </a:moveTo>
                  <a:cubicBezTo>
                    <a:pt x="610661" y="0"/>
                    <a:pt x="786790" y="227119"/>
                    <a:pt x="786790" y="507285"/>
                  </a:cubicBezTo>
                  <a:cubicBezTo>
                    <a:pt x="786790" y="612347"/>
                    <a:pt x="762022" y="709950"/>
                    <a:pt x="719604" y="790913"/>
                  </a:cubicBezTo>
                  <a:lnTo>
                    <a:pt x="718295" y="792960"/>
                  </a:lnTo>
                  <a:lnTo>
                    <a:pt x="739188" y="694364"/>
                  </a:lnTo>
                  <a:cubicBezTo>
                    <a:pt x="744009" y="659847"/>
                    <a:pt x="746541" y="624109"/>
                    <a:pt x="746541" y="587505"/>
                  </a:cubicBezTo>
                  <a:cubicBezTo>
                    <a:pt x="746541" y="294670"/>
                    <a:pt x="584490" y="57280"/>
                    <a:pt x="384590" y="57280"/>
                  </a:cubicBezTo>
                  <a:cubicBezTo>
                    <a:pt x="184690" y="57280"/>
                    <a:pt x="22639" y="294670"/>
                    <a:pt x="22639" y="587505"/>
                  </a:cubicBezTo>
                  <a:cubicBezTo>
                    <a:pt x="22639" y="624109"/>
                    <a:pt x="25171" y="659847"/>
                    <a:pt x="29993" y="694364"/>
                  </a:cubicBezTo>
                  <a:lnTo>
                    <a:pt x="33487" y="710853"/>
                  </a:lnTo>
                  <a:lnTo>
                    <a:pt x="30915" y="704743"/>
                  </a:lnTo>
                  <a:cubicBezTo>
                    <a:pt x="11008" y="644053"/>
                    <a:pt x="0" y="577327"/>
                    <a:pt x="0" y="507285"/>
                  </a:cubicBezTo>
                  <a:cubicBezTo>
                    <a:pt x="0" y="227119"/>
                    <a:pt x="176129" y="0"/>
                    <a:pt x="393395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8" name="フリーフォーム: 図形 87">
              <a:extLst>
                <a:ext uri="{FF2B5EF4-FFF2-40B4-BE49-F238E27FC236}">
                  <a16:creationId xmlns:a16="http://schemas.microsoft.com/office/drawing/2014/main" id="{BC8D88DD-C7B9-5588-397D-7A2973674654}"/>
                </a:ext>
              </a:extLst>
            </p:cNvPr>
            <p:cNvSpPr/>
            <p:nvPr/>
          </p:nvSpPr>
          <p:spPr bwMode="auto">
            <a:xfrm flipH="1">
              <a:off x="5679555" y="1282468"/>
              <a:ext cx="689539" cy="792960"/>
            </a:xfrm>
            <a:custGeom>
              <a:avLst/>
              <a:gdLst>
                <a:gd name="connsiteX0" fmla="*/ 393395 w 786790"/>
                <a:gd name="connsiteY0" fmla="*/ 0 h 792960"/>
                <a:gd name="connsiteX1" fmla="*/ 786790 w 786790"/>
                <a:gd name="connsiteY1" fmla="*/ 507285 h 792960"/>
                <a:gd name="connsiteX2" fmla="*/ 719604 w 786790"/>
                <a:gd name="connsiteY2" fmla="*/ 790913 h 792960"/>
                <a:gd name="connsiteX3" fmla="*/ 718295 w 786790"/>
                <a:gd name="connsiteY3" fmla="*/ 792960 h 792960"/>
                <a:gd name="connsiteX4" fmla="*/ 739188 w 786790"/>
                <a:gd name="connsiteY4" fmla="*/ 694364 h 792960"/>
                <a:gd name="connsiteX5" fmla="*/ 746541 w 786790"/>
                <a:gd name="connsiteY5" fmla="*/ 587505 h 792960"/>
                <a:gd name="connsiteX6" fmla="*/ 384590 w 786790"/>
                <a:gd name="connsiteY6" fmla="*/ 57280 h 792960"/>
                <a:gd name="connsiteX7" fmla="*/ 22639 w 786790"/>
                <a:gd name="connsiteY7" fmla="*/ 587505 h 792960"/>
                <a:gd name="connsiteX8" fmla="*/ 29993 w 786790"/>
                <a:gd name="connsiteY8" fmla="*/ 694364 h 792960"/>
                <a:gd name="connsiteX9" fmla="*/ 33487 w 786790"/>
                <a:gd name="connsiteY9" fmla="*/ 710853 h 792960"/>
                <a:gd name="connsiteX10" fmla="*/ 30915 w 786790"/>
                <a:gd name="connsiteY10" fmla="*/ 704743 h 792960"/>
                <a:gd name="connsiteX11" fmla="*/ 0 w 786790"/>
                <a:gd name="connsiteY11" fmla="*/ 507285 h 792960"/>
                <a:gd name="connsiteX12" fmla="*/ 393395 w 786790"/>
                <a:gd name="connsiteY12" fmla="*/ 0 h 7929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86790" h="792960">
                  <a:moveTo>
                    <a:pt x="393395" y="0"/>
                  </a:moveTo>
                  <a:cubicBezTo>
                    <a:pt x="610661" y="0"/>
                    <a:pt x="786790" y="227119"/>
                    <a:pt x="786790" y="507285"/>
                  </a:cubicBezTo>
                  <a:cubicBezTo>
                    <a:pt x="786790" y="612347"/>
                    <a:pt x="762022" y="709950"/>
                    <a:pt x="719604" y="790913"/>
                  </a:cubicBezTo>
                  <a:lnTo>
                    <a:pt x="718295" y="792960"/>
                  </a:lnTo>
                  <a:lnTo>
                    <a:pt x="739188" y="694364"/>
                  </a:lnTo>
                  <a:cubicBezTo>
                    <a:pt x="744009" y="659847"/>
                    <a:pt x="746541" y="624109"/>
                    <a:pt x="746541" y="587505"/>
                  </a:cubicBezTo>
                  <a:cubicBezTo>
                    <a:pt x="746541" y="294670"/>
                    <a:pt x="584490" y="57280"/>
                    <a:pt x="384590" y="57280"/>
                  </a:cubicBezTo>
                  <a:cubicBezTo>
                    <a:pt x="184690" y="57280"/>
                    <a:pt x="22639" y="294670"/>
                    <a:pt x="22639" y="587505"/>
                  </a:cubicBezTo>
                  <a:cubicBezTo>
                    <a:pt x="22639" y="624109"/>
                    <a:pt x="25171" y="659847"/>
                    <a:pt x="29993" y="694364"/>
                  </a:cubicBezTo>
                  <a:lnTo>
                    <a:pt x="33487" y="710853"/>
                  </a:lnTo>
                  <a:lnTo>
                    <a:pt x="30915" y="704743"/>
                  </a:lnTo>
                  <a:cubicBezTo>
                    <a:pt x="11008" y="644053"/>
                    <a:pt x="0" y="577327"/>
                    <a:pt x="0" y="507285"/>
                  </a:cubicBezTo>
                  <a:cubicBezTo>
                    <a:pt x="0" y="227119"/>
                    <a:pt x="176129" y="0"/>
                    <a:pt x="393395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9" name="フリーフォーム: 図形 88">
              <a:extLst>
                <a:ext uri="{FF2B5EF4-FFF2-40B4-BE49-F238E27FC236}">
                  <a16:creationId xmlns:a16="http://schemas.microsoft.com/office/drawing/2014/main" id="{B05938D5-40B0-1EB1-18E9-D26803F3F302}"/>
                </a:ext>
              </a:extLst>
            </p:cNvPr>
            <p:cNvSpPr/>
            <p:nvPr/>
          </p:nvSpPr>
          <p:spPr bwMode="auto">
            <a:xfrm flipH="1">
              <a:off x="5957949" y="2202582"/>
              <a:ext cx="685059" cy="644278"/>
            </a:xfrm>
            <a:custGeom>
              <a:avLst/>
              <a:gdLst>
                <a:gd name="connsiteX0" fmla="*/ 232741 w 685059"/>
                <a:gd name="connsiteY0" fmla="*/ 0 h 644278"/>
                <a:gd name="connsiteX1" fmla="*/ 194680 w 685059"/>
                <a:gd name="connsiteY1" fmla="*/ 309399 h 644278"/>
                <a:gd name="connsiteX2" fmla="*/ 211461 w 685059"/>
                <a:gd name="connsiteY2" fmla="*/ 565958 h 644278"/>
                <a:gd name="connsiteX3" fmla="*/ 212892 w 685059"/>
                <a:gd name="connsiteY3" fmla="*/ 572272 h 644278"/>
                <a:gd name="connsiteX4" fmla="*/ 195132 w 685059"/>
                <a:gd name="connsiteY4" fmla="*/ 550083 h 644278"/>
                <a:gd name="connsiteX5" fmla="*/ 114306 w 685059"/>
                <a:gd name="connsiteY5" fmla="*/ 521883 h 644278"/>
                <a:gd name="connsiteX6" fmla="*/ 0 w 685059"/>
                <a:gd name="connsiteY6" fmla="*/ 618166 h 644278"/>
                <a:gd name="connsiteX7" fmla="*/ 50407 w 685059"/>
                <a:gd name="connsiteY7" fmla="*/ 582730 h 644278"/>
                <a:gd name="connsiteX8" fmla="*/ 71059 w 685059"/>
                <a:gd name="connsiteY8" fmla="*/ 578624 h 644278"/>
                <a:gd name="connsiteX9" fmla="*/ 51072 w 685059"/>
                <a:gd name="connsiteY9" fmla="*/ 605320 h 644278"/>
                <a:gd name="connsiteX10" fmla="*/ 54344 w 685059"/>
                <a:gd name="connsiteY10" fmla="*/ 644278 h 644278"/>
                <a:gd name="connsiteX11" fmla="*/ 98267 w 685059"/>
                <a:gd name="connsiteY11" fmla="*/ 579263 h 644278"/>
                <a:gd name="connsiteX12" fmla="*/ 113465 w 685059"/>
                <a:gd name="connsiteY12" fmla="*/ 570191 h 644278"/>
                <a:gd name="connsiteX13" fmla="*/ 114306 w 685059"/>
                <a:gd name="connsiteY13" fmla="*/ 570024 h 644278"/>
                <a:gd name="connsiteX14" fmla="*/ 120630 w 685059"/>
                <a:gd name="connsiteY14" fmla="*/ 571281 h 644278"/>
                <a:gd name="connsiteX15" fmla="*/ 106153 w 685059"/>
                <a:gd name="connsiteY15" fmla="*/ 600935 h 644278"/>
                <a:gd name="connsiteX16" fmla="*/ 117622 w 685059"/>
                <a:gd name="connsiteY16" fmla="*/ 634455 h 644278"/>
                <a:gd name="connsiteX17" fmla="*/ 138188 w 685059"/>
                <a:gd name="connsiteY17" fmla="*/ 583980 h 644278"/>
                <a:gd name="connsiteX18" fmla="*/ 149795 w 685059"/>
                <a:gd name="connsiteY18" fmla="*/ 577081 h 644278"/>
                <a:gd name="connsiteX19" fmla="*/ 178204 w 685059"/>
                <a:gd name="connsiteY19" fmla="*/ 582729 h 644278"/>
                <a:gd name="connsiteX20" fmla="*/ 228611 w 685059"/>
                <a:gd name="connsiteY20" fmla="*/ 618166 h 644278"/>
                <a:gd name="connsiteX21" fmla="*/ 227790 w 685059"/>
                <a:gd name="connsiteY21" fmla="*/ 614741 h 644278"/>
                <a:gd name="connsiteX22" fmla="*/ 232741 w 685059"/>
                <a:gd name="connsiteY22" fmla="*/ 618798 h 644278"/>
                <a:gd name="connsiteX23" fmla="*/ 270802 w 685059"/>
                <a:gd name="connsiteY23" fmla="*/ 309399 h 644278"/>
                <a:gd name="connsiteX24" fmla="*/ 267811 w 685059"/>
                <a:gd name="connsiteY24" fmla="*/ 188967 h 644278"/>
                <a:gd name="connsiteX25" fmla="*/ 260982 w 685059"/>
                <a:gd name="connsiteY25" fmla="*/ 106626 h 644278"/>
                <a:gd name="connsiteX26" fmla="*/ 261302 w 685059"/>
                <a:gd name="connsiteY26" fmla="*/ 107167 h 644278"/>
                <a:gd name="connsiteX27" fmla="*/ 406803 w 685059"/>
                <a:gd name="connsiteY27" fmla="*/ 280608 h 644278"/>
                <a:gd name="connsiteX28" fmla="*/ 680024 w 685059"/>
                <a:gd name="connsiteY28" fmla="*/ 458437 h 644278"/>
                <a:gd name="connsiteX29" fmla="*/ 502196 w 685059"/>
                <a:gd name="connsiteY29" fmla="*/ 185215 h 644278"/>
                <a:gd name="connsiteX30" fmla="*/ 243168 w 685059"/>
                <a:gd name="connsiteY30" fmla="*/ 2355 h 644278"/>
                <a:gd name="connsiteX31" fmla="*/ 237896 w 685059"/>
                <a:gd name="connsiteY31" fmla="*/ 4224 h 6442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685059" h="644278">
                  <a:moveTo>
                    <a:pt x="232741" y="0"/>
                  </a:moveTo>
                  <a:cubicBezTo>
                    <a:pt x="211720" y="0"/>
                    <a:pt x="194680" y="138523"/>
                    <a:pt x="194680" y="309399"/>
                  </a:cubicBezTo>
                  <a:cubicBezTo>
                    <a:pt x="194680" y="416197"/>
                    <a:pt x="201336" y="510356"/>
                    <a:pt x="211461" y="565958"/>
                  </a:cubicBezTo>
                  <a:lnTo>
                    <a:pt x="212892" y="572272"/>
                  </a:lnTo>
                  <a:lnTo>
                    <a:pt x="195132" y="550083"/>
                  </a:lnTo>
                  <a:cubicBezTo>
                    <a:pt x="174446" y="532659"/>
                    <a:pt x="145870" y="521883"/>
                    <a:pt x="114306" y="521883"/>
                  </a:cubicBezTo>
                  <a:cubicBezTo>
                    <a:pt x="51177" y="521883"/>
                    <a:pt x="1" y="564990"/>
                    <a:pt x="0" y="618166"/>
                  </a:cubicBezTo>
                  <a:cubicBezTo>
                    <a:pt x="13492" y="603012"/>
                    <a:pt x="30825" y="590977"/>
                    <a:pt x="50407" y="582730"/>
                  </a:cubicBezTo>
                  <a:lnTo>
                    <a:pt x="71059" y="578624"/>
                  </a:lnTo>
                  <a:lnTo>
                    <a:pt x="51072" y="605320"/>
                  </a:lnTo>
                  <a:cubicBezTo>
                    <a:pt x="45727" y="620299"/>
                    <a:pt x="46396" y="634469"/>
                    <a:pt x="54344" y="644278"/>
                  </a:cubicBezTo>
                  <a:cubicBezTo>
                    <a:pt x="59051" y="621942"/>
                    <a:pt x="75323" y="597855"/>
                    <a:pt x="98267" y="579263"/>
                  </a:cubicBezTo>
                  <a:lnTo>
                    <a:pt x="113465" y="570191"/>
                  </a:lnTo>
                  <a:lnTo>
                    <a:pt x="114306" y="570024"/>
                  </a:lnTo>
                  <a:lnTo>
                    <a:pt x="120630" y="571281"/>
                  </a:lnTo>
                  <a:lnTo>
                    <a:pt x="106153" y="600935"/>
                  </a:lnTo>
                  <a:cubicBezTo>
                    <a:pt x="105254" y="613093"/>
                    <a:pt x="109006" y="625227"/>
                    <a:pt x="117622" y="634455"/>
                  </a:cubicBezTo>
                  <a:cubicBezTo>
                    <a:pt x="116339" y="615966"/>
                    <a:pt x="123959" y="597265"/>
                    <a:pt x="138188" y="583980"/>
                  </a:cubicBezTo>
                  <a:lnTo>
                    <a:pt x="149795" y="577081"/>
                  </a:lnTo>
                  <a:lnTo>
                    <a:pt x="178204" y="582729"/>
                  </a:lnTo>
                  <a:cubicBezTo>
                    <a:pt x="197786" y="590977"/>
                    <a:pt x="215119" y="603013"/>
                    <a:pt x="228611" y="618166"/>
                  </a:cubicBezTo>
                  <a:lnTo>
                    <a:pt x="227790" y="614741"/>
                  </a:lnTo>
                  <a:lnTo>
                    <a:pt x="232741" y="618798"/>
                  </a:lnTo>
                  <a:cubicBezTo>
                    <a:pt x="253762" y="618798"/>
                    <a:pt x="270802" y="480275"/>
                    <a:pt x="270802" y="309399"/>
                  </a:cubicBezTo>
                  <a:cubicBezTo>
                    <a:pt x="270802" y="266680"/>
                    <a:pt x="269737" y="225983"/>
                    <a:pt x="267811" y="188967"/>
                  </a:cubicBezTo>
                  <a:lnTo>
                    <a:pt x="260982" y="106626"/>
                  </a:lnTo>
                  <a:lnTo>
                    <a:pt x="261302" y="107167"/>
                  </a:lnTo>
                  <a:cubicBezTo>
                    <a:pt x="293483" y="156611"/>
                    <a:pt x="344526" y="218331"/>
                    <a:pt x="406803" y="280608"/>
                  </a:cubicBezTo>
                  <a:cubicBezTo>
                    <a:pt x="531357" y="405162"/>
                    <a:pt x="653683" y="484778"/>
                    <a:pt x="680024" y="458437"/>
                  </a:cubicBezTo>
                  <a:cubicBezTo>
                    <a:pt x="706366" y="432095"/>
                    <a:pt x="626750" y="309769"/>
                    <a:pt x="502196" y="185215"/>
                  </a:cubicBezTo>
                  <a:cubicBezTo>
                    <a:pt x="393211" y="76230"/>
                    <a:pt x="285932" y="1650"/>
                    <a:pt x="243168" y="2355"/>
                  </a:cubicBezTo>
                  <a:lnTo>
                    <a:pt x="237896" y="4224"/>
                  </a:lnTo>
                  <a:close/>
                </a:path>
              </a:pathLst>
            </a:custGeom>
            <a:solidFill>
              <a:srgbClr val="6633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90" name="フリーフォーム: 図形 89">
              <a:extLst>
                <a:ext uri="{FF2B5EF4-FFF2-40B4-BE49-F238E27FC236}">
                  <a16:creationId xmlns:a16="http://schemas.microsoft.com/office/drawing/2014/main" id="{E1D2B7C4-DA0F-5125-0F08-6C1D6BC1EA6F}"/>
                </a:ext>
              </a:extLst>
            </p:cNvPr>
            <p:cNvSpPr/>
            <p:nvPr/>
          </p:nvSpPr>
          <p:spPr bwMode="auto">
            <a:xfrm>
              <a:off x="4661312" y="2202582"/>
              <a:ext cx="685059" cy="644278"/>
            </a:xfrm>
            <a:custGeom>
              <a:avLst/>
              <a:gdLst>
                <a:gd name="connsiteX0" fmla="*/ 232741 w 685059"/>
                <a:gd name="connsiteY0" fmla="*/ 0 h 644278"/>
                <a:gd name="connsiteX1" fmla="*/ 194680 w 685059"/>
                <a:gd name="connsiteY1" fmla="*/ 309399 h 644278"/>
                <a:gd name="connsiteX2" fmla="*/ 211461 w 685059"/>
                <a:gd name="connsiteY2" fmla="*/ 565958 h 644278"/>
                <a:gd name="connsiteX3" fmla="*/ 212892 w 685059"/>
                <a:gd name="connsiteY3" fmla="*/ 572272 h 644278"/>
                <a:gd name="connsiteX4" fmla="*/ 195132 w 685059"/>
                <a:gd name="connsiteY4" fmla="*/ 550083 h 644278"/>
                <a:gd name="connsiteX5" fmla="*/ 114306 w 685059"/>
                <a:gd name="connsiteY5" fmla="*/ 521883 h 644278"/>
                <a:gd name="connsiteX6" fmla="*/ 0 w 685059"/>
                <a:gd name="connsiteY6" fmla="*/ 618166 h 644278"/>
                <a:gd name="connsiteX7" fmla="*/ 50407 w 685059"/>
                <a:gd name="connsiteY7" fmla="*/ 582730 h 644278"/>
                <a:gd name="connsiteX8" fmla="*/ 71059 w 685059"/>
                <a:gd name="connsiteY8" fmla="*/ 578624 h 644278"/>
                <a:gd name="connsiteX9" fmla="*/ 51072 w 685059"/>
                <a:gd name="connsiteY9" fmla="*/ 605320 h 644278"/>
                <a:gd name="connsiteX10" fmla="*/ 54344 w 685059"/>
                <a:gd name="connsiteY10" fmla="*/ 644278 h 644278"/>
                <a:gd name="connsiteX11" fmla="*/ 98267 w 685059"/>
                <a:gd name="connsiteY11" fmla="*/ 579263 h 644278"/>
                <a:gd name="connsiteX12" fmla="*/ 113465 w 685059"/>
                <a:gd name="connsiteY12" fmla="*/ 570191 h 644278"/>
                <a:gd name="connsiteX13" fmla="*/ 114306 w 685059"/>
                <a:gd name="connsiteY13" fmla="*/ 570024 h 644278"/>
                <a:gd name="connsiteX14" fmla="*/ 120630 w 685059"/>
                <a:gd name="connsiteY14" fmla="*/ 571281 h 644278"/>
                <a:gd name="connsiteX15" fmla="*/ 106153 w 685059"/>
                <a:gd name="connsiteY15" fmla="*/ 600935 h 644278"/>
                <a:gd name="connsiteX16" fmla="*/ 117622 w 685059"/>
                <a:gd name="connsiteY16" fmla="*/ 634455 h 644278"/>
                <a:gd name="connsiteX17" fmla="*/ 138188 w 685059"/>
                <a:gd name="connsiteY17" fmla="*/ 583980 h 644278"/>
                <a:gd name="connsiteX18" fmla="*/ 149795 w 685059"/>
                <a:gd name="connsiteY18" fmla="*/ 577081 h 644278"/>
                <a:gd name="connsiteX19" fmla="*/ 178204 w 685059"/>
                <a:gd name="connsiteY19" fmla="*/ 582729 h 644278"/>
                <a:gd name="connsiteX20" fmla="*/ 228611 w 685059"/>
                <a:gd name="connsiteY20" fmla="*/ 618166 h 644278"/>
                <a:gd name="connsiteX21" fmla="*/ 227790 w 685059"/>
                <a:gd name="connsiteY21" fmla="*/ 614741 h 644278"/>
                <a:gd name="connsiteX22" fmla="*/ 232741 w 685059"/>
                <a:gd name="connsiteY22" fmla="*/ 618798 h 644278"/>
                <a:gd name="connsiteX23" fmla="*/ 270802 w 685059"/>
                <a:gd name="connsiteY23" fmla="*/ 309399 h 644278"/>
                <a:gd name="connsiteX24" fmla="*/ 267811 w 685059"/>
                <a:gd name="connsiteY24" fmla="*/ 188967 h 644278"/>
                <a:gd name="connsiteX25" fmla="*/ 260982 w 685059"/>
                <a:gd name="connsiteY25" fmla="*/ 106626 h 644278"/>
                <a:gd name="connsiteX26" fmla="*/ 261302 w 685059"/>
                <a:gd name="connsiteY26" fmla="*/ 107167 h 644278"/>
                <a:gd name="connsiteX27" fmla="*/ 406803 w 685059"/>
                <a:gd name="connsiteY27" fmla="*/ 280608 h 644278"/>
                <a:gd name="connsiteX28" fmla="*/ 680024 w 685059"/>
                <a:gd name="connsiteY28" fmla="*/ 458437 h 644278"/>
                <a:gd name="connsiteX29" fmla="*/ 502196 w 685059"/>
                <a:gd name="connsiteY29" fmla="*/ 185215 h 644278"/>
                <a:gd name="connsiteX30" fmla="*/ 243168 w 685059"/>
                <a:gd name="connsiteY30" fmla="*/ 2355 h 644278"/>
                <a:gd name="connsiteX31" fmla="*/ 237896 w 685059"/>
                <a:gd name="connsiteY31" fmla="*/ 4224 h 6442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685059" h="644278">
                  <a:moveTo>
                    <a:pt x="232741" y="0"/>
                  </a:moveTo>
                  <a:cubicBezTo>
                    <a:pt x="211720" y="0"/>
                    <a:pt x="194680" y="138523"/>
                    <a:pt x="194680" y="309399"/>
                  </a:cubicBezTo>
                  <a:cubicBezTo>
                    <a:pt x="194680" y="416197"/>
                    <a:pt x="201336" y="510356"/>
                    <a:pt x="211461" y="565958"/>
                  </a:cubicBezTo>
                  <a:lnTo>
                    <a:pt x="212892" y="572272"/>
                  </a:lnTo>
                  <a:lnTo>
                    <a:pt x="195132" y="550083"/>
                  </a:lnTo>
                  <a:cubicBezTo>
                    <a:pt x="174446" y="532659"/>
                    <a:pt x="145870" y="521883"/>
                    <a:pt x="114306" y="521883"/>
                  </a:cubicBezTo>
                  <a:cubicBezTo>
                    <a:pt x="51177" y="521883"/>
                    <a:pt x="1" y="564990"/>
                    <a:pt x="0" y="618166"/>
                  </a:cubicBezTo>
                  <a:cubicBezTo>
                    <a:pt x="13492" y="603012"/>
                    <a:pt x="30825" y="590977"/>
                    <a:pt x="50407" y="582730"/>
                  </a:cubicBezTo>
                  <a:lnTo>
                    <a:pt x="71059" y="578624"/>
                  </a:lnTo>
                  <a:lnTo>
                    <a:pt x="51072" y="605320"/>
                  </a:lnTo>
                  <a:cubicBezTo>
                    <a:pt x="45727" y="620299"/>
                    <a:pt x="46396" y="634469"/>
                    <a:pt x="54344" y="644278"/>
                  </a:cubicBezTo>
                  <a:cubicBezTo>
                    <a:pt x="59051" y="621942"/>
                    <a:pt x="75323" y="597855"/>
                    <a:pt x="98267" y="579263"/>
                  </a:cubicBezTo>
                  <a:lnTo>
                    <a:pt x="113465" y="570191"/>
                  </a:lnTo>
                  <a:lnTo>
                    <a:pt x="114306" y="570024"/>
                  </a:lnTo>
                  <a:lnTo>
                    <a:pt x="120630" y="571281"/>
                  </a:lnTo>
                  <a:lnTo>
                    <a:pt x="106153" y="600935"/>
                  </a:lnTo>
                  <a:cubicBezTo>
                    <a:pt x="105254" y="613093"/>
                    <a:pt x="109006" y="625227"/>
                    <a:pt x="117622" y="634455"/>
                  </a:cubicBezTo>
                  <a:cubicBezTo>
                    <a:pt x="116339" y="615966"/>
                    <a:pt x="123959" y="597265"/>
                    <a:pt x="138188" y="583980"/>
                  </a:cubicBezTo>
                  <a:lnTo>
                    <a:pt x="149795" y="577081"/>
                  </a:lnTo>
                  <a:lnTo>
                    <a:pt x="178204" y="582729"/>
                  </a:lnTo>
                  <a:cubicBezTo>
                    <a:pt x="197786" y="590977"/>
                    <a:pt x="215119" y="603013"/>
                    <a:pt x="228611" y="618166"/>
                  </a:cubicBezTo>
                  <a:lnTo>
                    <a:pt x="227790" y="614741"/>
                  </a:lnTo>
                  <a:lnTo>
                    <a:pt x="232741" y="618798"/>
                  </a:lnTo>
                  <a:cubicBezTo>
                    <a:pt x="253762" y="618798"/>
                    <a:pt x="270802" y="480275"/>
                    <a:pt x="270802" y="309399"/>
                  </a:cubicBezTo>
                  <a:cubicBezTo>
                    <a:pt x="270802" y="266680"/>
                    <a:pt x="269737" y="225983"/>
                    <a:pt x="267811" y="188967"/>
                  </a:cubicBezTo>
                  <a:lnTo>
                    <a:pt x="260982" y="106626"/>
                  </a:lnTo>
                  <a:lnTo>
                    <a:pt x="261302" y="107167"/>
                  </a:lnTo>
                  <a:cubicBezTo>
                    <a:pt x="293483" y="156611"/>
                    <a:pt x="344526" y="218331"/>
                    <a:pt x="406803" y="280608"/>
                  </a:cubicBezTo>
                  <a:cubicBezTo>
                    <a:pt x="531357" y="405162"/>
                    <a:pt x="653683" y="484778"/>
                    <a:pt x="680024" y="458437"/>
                  </a:cubicBezTo>
                  <a:cubicBezTo>
                    <a:pt x="706366" y="432095"/>
                    <a:pt x="626750" y="309769"/>
                    <a:pt x="502196" y="185215"/>
                  </a:cubicBezTo>
                  <a:cubicBezTo>
                    <a:pt x="393211" y="76230"/>
                    <a:pt x="285932" y="1650"/>
                    <a:pt x="243168" y="2355"/>
                  </a:cubicBezTo>
                  <a:lnTo>
                    <a:pt x="237896" y="4224"/>
                  </a:lnTo>
                  <a:close/>
                </a:path>
              </a:pathLst>
            </a:custGeom>
            <a:solidFill>
              <a:srgbClr val="6633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91" name="フリーフォーム: 図形 90">
              <a:extLst>
                <a:ext uri="{FF2B5EF4-FFF2-40B4-BE49-F238E27FC236}">
                  <a16:creationId xmlns:a16="http://schemas.microsoft.com/office/drawing/2014/main" id="{BC15BEB1-D6C6-24EF-3A47-038D437A9896}"/>
                </a:ext>
              </a:extLst>
            </p:cNvPr>
            <p:cNvSpPr/>
            <p:nvPr/>
          </p:nvSpPr>
          <p:spPr bwMode="auto">
            <a:xfrm rot="20806407">
              <a:off x="4756912" y="1111658"/>
              <a:ext cx="525268" cy="1229641"/>
            </a:xfrm>
            <a:custGeom>
              <a:avLst/>
              <a:gdLst>
                <a:gd name="connsiteX0" fmla="*/ 100230 w 525268"/>
                <a:gd name="connsiteY0" fmla="*/ 48 h 1229641"/>
                <a:gd name="connsiteX1" fmla="*/ 63085 w 525268"/>
                <a:gd name="connsiteY1" fmla="*/ 49209 h 1229641"/>
                <a:gd name="connsiteX2" fmla="*/ 58273 w 525268"/>
                <a:gd name="connsiteY2" fmla="*/ 69708 h 1229641"/>
                <a:gd name="connsiteX3" fmla="*/ 85639 w 525268"/>
                <a:gd name="connsiteY3" fmla="*/ 50648 h 1229641"/>
                <a:gd name="connsiteX4" fmla="*/ 124462 w 525268"/>
                <a:gd name="connsiteY4" fmla="*/ 55255 h 1229641"/>
                <a:gd name="connsiteX5" fmla="*/ 57978 w 525268"/>
                <a:gd name="connsiteY5" fmla="*/ 96922 h 1229641"/>
                <a:gd name="connsiteX6" fmla="*/ 48390 w 525268"/>
                <a:gd name="connsiteY6" fmla="*/ 111799 h 1229641"/>
                <a:gd name="connsiteX7" fmla="*/ 48194 w 525268"/>
                <a:gd name="connsiteY7" fmla="*/ 112634 h 1229641"/>
                <a:gd name="connsiteX8" fmla="*/ 49234 w 525268"/>
                <a:gd name="connsiteY8" fmla="*/ 118998 h 1229641"/>
                <a:gd name="connsiteX9" fmla="*/ 79367 w 525268"/>
                <a:gd name="connsiteY9" fmla="*/ 105547 h 1229641"/>
                <a:gd name="connsiteX10" fmla="*/ 112474 w 525268"/>
                <a:gd name="connsiteY10" fmla="*/ 118159 h 1229641"/>
                <a:gd name="connsiteX11" fmla="*/ 61323 w 525268"/>
                <a:gd name="connsiteY11" fmla="*/ 136981 h 1229641"/>
                <a:gd name="connsiteX12" fmla="*/ 54030 w 525268"/>
                <a:gd name="connsiteY12" fmla="*/ 148344 h 1229641"/>
                <a:gd name="connsiteX13" fmla="*/ 58700 w 525268"/>
                <a:gd name="connsiteY13" fmla="*/ 176931 h 1229641"/>
                <a:gd name="connsiteX14" fmla="*/ 84859 w 525268"/>
                <a:gd name="connsiteY14" fmla="*/ 216995 h 1229641"/>
                <a:gd name="connsiteX15" fmla="*/ 85445 w 525268"/>
                <a:gd name="connsiteY15" fmla="*/ 216033 h 1229641"/>
                <a:gd name="connsiteX16" fmla="*/ 123506 w 525268"/>
                <a:gd name="connsiteY16" fmla="*/ 525432 h 1229641"/>
                <a:gd name="connsiteX17" fmla="*/ 112359 w 525268"/>
                <a:gd name="connsiteY17" fmla="*/ 744210 h 1229641"/>
                <a:gd name="connsiteX18" fmla="*/ 107011 w 525268"/>
                <a:gd name="connsiteY18" fmla="*/ 773517 h 1229641"/>
                <a:gd name="connsiteX19" fmla="*/ 168963 w 525268"/>
                <a:gd name="connsiteY19" fmla="*/ 805883 h 1229641"/>
                <a:gd name="connsiteX20" fmla="*/ 342404 w 525268"/>
                <a:gd name="connsiteY20" fmla="*/ 951384 h 1229641"/>
                <a:gd name="connsiteX21" fmla="*/ 520233 w 525268"/>
                <a:gd name="connsiteY21" fmla="*/ 1224606 h 1229641"/>
                <a:gd name="connsiteX22" fmla="*/ 247011 w 525268"/>
                <a:gd name="connsiteY22" fmla="*/ 1046777 h 1229641"/>
                <a:gd name="connsiteX23" fmla="*/ 64151 w 525268"/>
                <a:gd name="connsiteY23" fmla="*/ 787749 h 1229641"/>
                <a:gd name="connsiteX24" fmla="*/ 65686 w 525268"/>
                <a:gd name="connsiteY24" fmla="*/ 783419 h 1229641"/>
                <a:gd name="connsiteX25" fmla="*/ 58532 w 525268"/>
                <a:gd name="connsiteY25" fmla="*/ 744210 h 1229641"/>
                <a:gd name="connsiteX26" fmla="*/ 47384 w 525268"/>
                <a:gd name="connsiteY26" fmla="*/ 525432 h 1229641"/>
                <a:gd name="connsiteX27" fmla="*/ 70630 w 525268"/>
                <a:gd name="connsiteY27" fmla="*/ 240347 h 1229641"/>
                <a:gd name="connsiteX28" fmla="*/ 79931 w 525268"/>
                <a:gd name="connsiteY28" fmla="*/ 225082 h 1229641"/>
                <a:gd name="connsiteX29" fmla="*/ 55238 w 525268"/>
                <a:gd name="connsiteY29" fmla="*/ 218260 h 1229641"/>
                <a:gd name="connsiteX30" fmla="*/ 81 w 525268"/>
                <a:gd name="connsiteY30" fmla="*/ 110982 h 1229641"/>
                <a:gd name="connsiteX31" fmla="*/ 100230 w 525268"/>
                <a:gd name="connsiteY31" fmla="*/ 48 h 12296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525268" h="1229641">
                  <a:moveTo>
                    <a:pt x="100230" y="48"/>
                  </a:moveTo>
                  <a:cubicBezTo>
                    <a:pt x="84622" y="13012"/>
                    <a:pt x="71999" y="29922"/>
                    <a:pt x="63085" y="49209"/>
                  </a:cubicBezTo>
                  <a:lnTo>
                    <a:pt x="58273" y="69708"/>
                  </a:lnTo>
                  <a:lnTo>
                    <a:pt x="85639" y="50648"/>
                  </a:lnTo>
                  <a:cubicBezTo>
                    <a:pt x="100793" y="45821"/>
                    <a:pt x="114931" y="46975"/>
                    <a:pt x="124462" y="55255"/>
                  </a:cubicBezTo>
                  <a:cubicBezTo>
                    <a:pt x="101978" y="59193"/>
                    <a:pt x="77346" y="74629"/>
                    <a:pt x="57978" y="96922"/>
                  </a:cubicBezTo>
                  <a:lnTo>
                    <a:pt x="48390" y="111799"/>
                  </a:lnTo>
                  <a:lnTo>
                    <a:pt x="48194" y="112634"/>
                  </a:lnTo>
                  <a:lnTo>
                    <a:pt x="49234" y="118998"/>
                  </a:lnTo>
                  <a:lnTo>
                    <a:pt x="79367" y="105547"/>
                  </a:lnTo>
                  <a:cubicBezTo>
                    <a:pt x="91549" y="105065"/>
                    <a:pt x="103547" y="109231"/>
                    <a:pt x="112474" y="118159"/>
                  </a:cubicBezTo>
                  <a:cubicBezTo>
                    <a:pt x="94040" y="116242"/>
                    <a:pt x="75088" y="123216"/>
                    <a:pt x="61323" y="136981"/>
                  </a:cubicBezTo>
                  <a:lnTo>
                    <a:pt x="54030" y="148344"/>
                  </a:lnTo>
                  <a:lnTo>
                    <a:pt x="58700" y="176931"/>
                  </a:lnTo>
                  <a:lnTo>
                    <a:pt x="84859" y="216995"/>
                  </a:lnTo>
                  <a:lnTo>
                    <a:pt x="85445" y="216033"/>
                  </a:lnTo>
                  <a:cubicBezTo>
                    <a:pt x="106466" y="216033"/>
                    <a:pt x="123506" y="354556"/>
                    <a:pt x="123506" y="525432"/>
                  </a:cubicBezTo>
                  <a:cubicBezTo>
                    <a:pt x="123506" y="610870"/>
                    <a:pt x="119246" y="688220"/>
                    <a:pt x="112359" y="744210"/>
                  </a:cubicBezTo>
                  <a:lnTo>
                    <a:pt x="107011" y="773517"/>
                  </a:lnTo>
                  <a:lnTo>
                    <a:pt x="168963" y="805883"/>
                  </a:lnTo>
                  <a:cubicBezTo>
                    <a:pt x="218407" y="838064"/>
                    <a:pt x="280127" y="889107"/>
                    <a:pt x="342404" y="951384"/>
                  </a:cubicBezTo>
                  <a:cubicBezTo>
                    <a:pt x="466958" y="1075938"/>
                    <a:pt x="546574" y="1198264"/>
                    <a:pt x="520233" y="1224606"/>
                  </a:cubicBezTo>
                  <a:cubicBezTo>
                    <a:pt x="493891" y="1250947"/>
                    <a:pt x="371565" y="1171331"/>
                    <a:pt x="247011" y="1046777"/>
                  </a:cubicBezTo>
                  <a:cubicBezTo>
                    <a:pt x="138026" y="937792"/>
                    <a:pt x="63447" y="830513"/>
                    <a:pt x="64151" y="787749"/>
                  </a:cubicBezTo>
                  <a:lnTo>
                    <a:pt x="65686" y="783419"/>
                  </a:lnTo>
                  <a:lnTo>
                    <a:pt x="58532" y="744210"/>
                  </a:lnTo>
                  <a:cubicBezTo>
                    <a:pt x="51644" y="688220"/>
                    <a:pt x="47384" y="610870"/>
                    <a:pt x="47384" y="525432"/>
                  </a:cubicBezTo>
                  <a:cubicBezTo>
                    <a:pt x="47384" y="397275"/>
                    <a:pt x="56969" y="287317"/>
                    <a:pt x="70630" y="240347"/>
                  </a:cubicBezTo>
                  <a:lnTo>
                    <a:pt x="79931" y="225082"/>
                  </a:lnTo>
                  <a:lnTo>
                    <a:pt x="55238" y="218260"/>
                  </a:lnTo>
                  <a:cubicBezTo>
                    <a:pt x="21296" y="199732"/>
                    <a:pt x="-1543" y="158301"/>
                    <a:pt x="81" y="110982"/>
                  </a:cubicBezTo>
                  <a:cubicBezTo>
                    <a:pt x="2247" y="47891"/>
                    <a:pt x="47085" y="-1776"/>
                    <a:pt x="100230" y="48"/>
                  </a:cubicBezTo>
                  <a:close/>
                </a:path>
              </a:pathLst>
            </a:custGeom>
            <a:solidFill>
              <a:srgbClr val="6633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92" name="フリーフォーム: 図形 91">
              <a:extLst>
                <a:ext uri="{FF2B5EF4-FFF2-40B4-BE49-F238E27FC236}">
                  <a16:creationId xmlns:a16="http://schemas.microsoft.com/office/drawing/2014/main" id="{5B597843-312A-EA8F-8F55-E89F8812750E}"/>
                </a:ext>
              </a:extLst>
            </p:cNvPr>
            <p:cNvSpPr/>
            <p:nvPr/>
          </p:nvSpPr>
          <p:spPr bwMode="auto">
            <a:xfrm rot="793593" flipH="1">
              <a:off x="6016981" y="1111659"/>
              <a:ext cx="525268" cy="1229641"/>
            </a:xfrm>
            <a:custGeom>
              <a:avLst/>
              <a:gdLst>
                <a:gd name="connsiteX0" fmla="*/ 100230 w 525268"/>
                <a:gd name="connsiteY0" fmla="*/ 48 h 1229641"/>
                <a:gd name="connsiteX1" fmla="*/ 63085 w 525268"/>
                <a:gd name="connsiteY1" fmla="*/ 49209 h 1229641"/>
                <a:gd name="connsiteX2" fmla="*/ 58273 w 525268"/>
                <a:gd name="connsiteY2" fmla="*/ 69708 h 1229641"/>
                <a:gd name="connsiteX3" fmla="*/ 85639 w 525268"/>
                <a:gd name="connsiteY3" fmla="*/ 50648 h 1229641"/>
                <a:gd name="connsiteX4" fmla="*/ 124462 w 525268"/>
                <a:gd name="connsiteY4" fmla="*/ 55255 h 1229641"/>
                <a:gd name="connsiteX5" fmla="*/ 57978 w 525268"/>
                <a:gd name="connsiteY5" fmla="*/ 96922 h 1229641"/>
                <a:gd name="connsiteX6" fmla="*/ 48390 w 525268"/>
                <a:gd name="connsiteY6" fmla="*/ 111799 h 1229641"/>
                <a:gd name="connsiteX7" fmla="*/ 48194 w 525268"/>
                <a:gd name="connsiteY7" fmla="*/ 112634 h 1229641"/>
                <a:gd name="connsiteX8" fmla="*/ 49234 w 525268"/>
                <a:gd name="connsiteY8" fmla="*/ 118998 h 1229641"/>
                <a:gd name="connsiteX9" fmla="*/ 79367 w 525268"/>
                <a:gd name="connsiteY9" fmla="*/ 105547 h 1229641"/>
                <a:gd name="connsiteX10" fmla="*/ 112474 w 525268"/>
                <a:gd name="connsiteY10" fmla="*/ 118159 h 1229641"/>
                <a:gd name="connsiteX11" fmla="*/ 61323 w 525268"/>
                <a:gd name="connsiteY11" fmla="*/ 136981 h 1229641"/>
                <a:gd name="connsiteX12" fmla="*/ 54030 w 525268"/>
                <a:gd name="connsiteY12" fmla="*/ 148344 h 1229641"/>
                <a:gd name="connsiteX13" fmla="*/ 58700 w 525268"/>
                <a:gd name="connsiteY13" fmla="*/ 176931 h 1229641"/>
                <a:gd name="connsiteX14" fmla="*/ 84859 w 525268"/>
                <a:gd name="connsiteY14" fmla="*/ 216995 h 1229641"/>
                <a:gd name="connsiteX15" fmla="*/ 85445 w 525268"/>
                <a:gd name="connsiteY15" fmla="*/ 216033 h 1229641"/>
                <a:gd name="connsiteX16" fmla="*/ 123506 w 525268"/>
                <a:gd name="connsiteY16" fmla="*/ 525432 h 1229641"/>
                <a:gd name="connsiteX17" fmla="*/ 112359 w 525268"/>
                <a:gd name="connsiteY17" fmla="*/ 744210 h 1229641"/>
                <a:gd name="connsiteX18" fmla="*/ 107011 w 525268"/>
                <a:gd name="connsiteY18" fmla="*/ 773517 h 1229641"/>
                <a:gd name="connsiteX19" fmla="*/ 168963 w 525268"/>
                <a:gd name="connsiteY19" fmla="*/ 805883 h 1229641"/>
                <a:gd name="connsiteX20" fmla="*/ 342404 w 525268"/>
                <a:gd name="connsiteY20" fmla="*/ 951384 h 1229641"/>
                <a:gd name="connsiteX21" fmla="*/ 520233 w 525268"/>
                <a:gd name="connsiteY21" fmla="*/ 1224606 h 1229641"/>
                <a:gd name="connsiteX22" fmla="*/ 247011 w 525268"/>
                <a:gd name="connsiteY22" fmla="*/ 1046777 h 1229641"/>
                <a:gd name="connsiteX23" fmla="*/ 64151 w 525268"/>
                <a:gd name="connsiteY23" fmla="*/ 787749 h 1229641"/>
                <a:gd name="connsiteX24" fmla="*/ 65686 w 525268"/>
                <a:gd name="connsiteY24" fmla="*/ 783419 h 1229641"/>
                <a:gd name="connsiteX25" fmla="*/ 58532 w 525268"/>
                <a:gd name="connsiteY25" fmla="*/ 744210 h 1229641"/>
                <a:gd name="connsiteX26" fmla="*/ 47384 w 525268"/>
                <a:gd name="connsiteY26" fmla="*/ 525432 h 1229641"/>
                <a:gd name="connsiteX27" fmla="*/ 70630 w 525268"/>
                <a:gd name="connsiteY27" fmla="*/ 240347 h 1229641"/>
                <a:gd name="connsiteX28" fmla="*/ 79931 w 525268"/>
                <a:gd name="connsiteY28" fmla="*/ 225082 h 1229641"/>
                <a:gd name="connsiteX29" fmla="*/ 55238 w 525268"/>
                <a:gd name="connsiteY29" fmla="*/ 218260 h 1229641"/>
                <a:gd name="connsiteX30" fmla="*/ 81 w 525268"/>
                <a:gd name="connsiteY30" fmla="*/ 110982 h 1229641"/>
                <a:gd name="connsiteX31" fmla="*/ 100230 w 525268"/>
                <a:gd name="connsiteY31" fmla="*/ 48 h 12296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525268" h="1229641">
                  <a:moveTo>
                    <a:pt x="100230" y="48"/>
                  </a:moveTo>
                  <a:cubicBezTo>
                    <a:pt x="84622" y="13012"/>
                    <a:pt x="71999" y="29922"/>
                    <a:pt x="63085" y="49209"/>
                  </a:cubicBezTo>
                  <a:lnTo>
                    <a:pt x="58273" y="69708"/>
                  </a:lnTo>
                  <a:lnTo>
                    <a:pt x="85639" y="50648"/>
                  </a:lnTo>
                  <a:cubicBezTo>
                    <a:pt x="100793" y="45821"/>
                    <a:pt x="114931" y="46975"/>
                    <a:pt x="124462" y="55255"/>
                  </a:cubicBezTo>
                  <a:cubicBezTo>
                    <a:pt x="101978" y="59193"/>
                    <a:pt x="77346" y="74629"/>
                    <a:pt x="57978" y="96922"/>
                  </a:cubicBezTo>
                  <a:lnTo>
                    <a:pt x="48390" y="111799"/>
                  </a:lnTo>
                  <a:lnTo>
                    <a:pt x="48194" y="112634"/>
                  </a:lnTo>
                  <a:lnTo>
                    <a:pt x="49234" y="118998"/>
                  </a:lnTo>
                  <a:lnTo>
                    <a:pt x="79367" y="105547"/>
                  </a:lnTo>
                  <a:cubicBezTo>
                    <a:pt x="91549" y="105065"/>
                    <a:pt x="103547" y="109231"/>
                    <a:pt x="112474" y="118159"/>
                  </a:cubicBezTo>
                  <a:cubicBezTo>
                    <a:pt x="94040" y="116242"/>
                    <a:pt x="75088" y="123216"/>
                    <a:pt x="61323" y="136981"/>
                  </a:cubicBezTo>
                  <a:lnTo>
                    <a:pt x="54030" y="148344"/>
                  </a:lnTo>
                  <a:lnTo>
                    <a:pt x="58700" y="176931"/>
                  </a:lnTo>
                  <a:lnTo>
                    <a:pt x="84859" y="216995"/>
                  </a:lnTo>
                  <a:lnTo>
                    <a:pt x="85445" y="216033"/>
                  </a:lnTo>
                  <a:cubicBezTo>
                    <a:pt x="106466" y="216033"/>
                    <a:pt x="123506" y="354556"/>
                    <a:pt x="123506" y="525432"/>
                  </a:cubicBezTo>
                  <a:cubicBezTo>
                    <a:pt x="123506" y="610870"/>
                    <a:pt x="119246" y="688220"/>
                    <a:pt x="112359" y="744210"/>
                  </a:cubicBezTo>
                  <a:lnTo>
                    <a:pt x="107011" y="773517"/>
                  </a:lnTo>
                  <a:lnTo>
                    <a:pt x="168963" y="805883"/>
                  </a:lnTo>
                  <a:cubicBezTo>
                    <a:pt x="218407" y="838064"/>
                    <a:pt x="280127" y="889107"/>
                    <a:pt x="342404" y="951384"/>
                  </a:cubicBezTo>
                  <a:cubicBezTo>
                    <a:pt x="466958" y="1075938"/>
                    <a:pt x="546574" y="1198264"/>
                    <a:pt x="520233" y="1224606"/>
                  </a:cubicBezTo>
                  <a:cubicBezTo>
                    <a:pt x="493891" y="1250947"/>
                    <a:pt x="371565" y="1171331"/>
                    <a:pt x="247011" y="1046777"/>
                  </a:cubicBezTo>
                  <a:cubicBezTo>
                    <a:pt x="138026" y="937792"/>
                    <a:pt x="63447" y="830513"/>
                    <a:pt x="64151" y="787749"/>
                  </a:cubicBezTo>
                  <a:lnTo>
                    <a:pt x="65686" y="783419"/>
                  </a:lnTo>
                  <a:lnTo>
                    <a:pt x="58532" y="744210"/>
                  </a:lnTo>
                  <a:cubicBezTo>
                    <a:pt x="51644" y="688220"/>
                    <a:pt x="47384" y="610870"/>
                    <a:pt x="47384" y="525432"/>
                  </a:cubicBezTo>
                  <a:cubicBezTo>
                    <a:pt x="47384" y="397275"/>
                    <a:pt x="56969" y="287317"/>
                    <a:pt x="70630" y="240347"/>
                  </a:cubicBezTo>
                  <a:lnTo>
                    <a:pt x="79931" y="225082"/>
                  </a:lnTo>
                  <a:lnTo>
                    <a:pt x="55238" y="218260"/>
                  </a:lnTo>
                  <a:cubicBezTo>
                    <a:pt x="21296" y="199732"/>
                    <a:pt x="-1543" y="158301"/>
                    <a:pt x="81" y="110982"/>
                  </a:cubicBezTo>
                  <a:cubicBezTo>
                    <a:pt x="2247" y="47891"/>
                    <a:pt x="47085" y="-1776"/>
                    <a:pt x="100230" y="48"/>
                  </a:cubicBezTo>
                  <a:close/>
                </a:path>
              </a:pathLst>
            </a:custGeom>
            <a:solidFill>
              <a:srgbClr val="6633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93" name="フリーフォーム: 図形 92">
              <a:extLst>
                <a:ext uri="{FF2B5EF4-FFF2-40B4-BE49-F238E27FC236}">
                  <a16:creationId xmlns:a16="http://schemas.microsoft.com/office/drawing/2014/main" id="{A6DA665A-982C-2939-81D8-B99D34CEA9D4}"/>
                </a:ext>
              </a:extLst>
            </p:cNvPr>
            <p:cNvSpPr/>
            <p:nvPr/>
          </p:nvSpPr>
          <p:spPr bwMode="auto">
            <a:xfrm rot="9900000">
              <a:off x="5991740" y="2597446"/>
              <a:ext cx="525268" cy="1229641"/>
            </a:xfrm>
            <a:custGeom>
              <a:avLst/>
              <a:gdLst>
                <a:gd name="connsiteX0" fmla="*/ 100230 w 525268"/>
                <a:gd name="connsiteY0" fmla="*/ 48 h 1229641"/>
                <a:gd name="connsiteX1" fmla="*/ 63085 w 525268"/>
                <a:gd name="connsiteY1" fmla="*/ 49209 h 1229641"/>
                <a:gd name="connsiteX2" fmla="*/ 58273 w 525268"/>
                <a:gd name="connsiteY2" fmla="*/ 69708 h 1229641"/>
                <a:gd name="connsiteX3" fmla="*/ 85639 w 525268"/>
                <a:gd name="connsiteY3" fmla="*/ 50648 h 1229641"/>
                <a:gd name="connsiteX4" fmla="*/ 124462 w 525268"/>
                <a:gd name="connsiteY4" fmla="*/ 55255 h 1229641"/>
                <a:gd name="connsiteX5" fmla="*/ 57978 w 525268"/>
                <a:gd name="connsiteY5" fmla="*/ 96922 h 1229641"/>
                <a:gd name="connsiteX6" fmla="*/ 48390 w 525268"/>
                <a:gd name="connsiteY6" fmla="*/ 111799 h 1229641"/>
                <a:gd name="connsiteX7" fmla="*/ 48194 w 525268"/>
                <a:gd name="connsiteY7" fmla="*/ 112634 h 1229641"/>
                <a:gd name="connsiteX8" fmla="*/ 49234 w 525268"/>
                <a:gd name="connsiteY8" fmla="*/ 118998 h 1229641"/>
                <a:gd name="connsiteX9" fmla="*/ 79367 w 525268"/>
                <a:gd name="connsiteY9" fmla="*/ 105547 h 1229641"/>
                <a:gd name="connsiteX10" fmla="*/ 112474 w 525268"/>
                <a:gd name="connsiteY10" fmla="*/ 118159 h 1229641"/>
                <a:gd name="connsiteX11" fmla="*/ 61323 w 525268"/>
                <a:gd name="connsiteY11" fmla="*/ 136981 h 1229641"/>
                <a:gd name="connsiteX12" fmla="*/ 54030 w 525268"/>
                <a:gd name="connsiteY12" fmla="*/ 148344 h 1229641"/>
                <a:gd name="connsiteX13" fmla="*/ 58700 w 525268"/>
                <a:gd name="connsiteY13" fmla="*/ 176931 h 1229641"/>
                <a:gd name="connsiteX14" fmla="*/ 84859 w 525268"/>
                <a:gd name="connsiteY14" fmla="*/ 216995 h 1229641"/>
                <a:gd name="connsiteX15" fmla="*/ 85445 w 525268"/>
                <a:gd name="connsiteY15" fmla="*/ 216033 h 1229641"/>
                <a:gd name="connsiteX16" fmla="*/ 123506 w 525268"/>
                <a:gd name="connsiteY16" fmla="*/ 525432 h 1229641"/>
                <a:gd name="connsiteX17" fmla="*/ 112359 w 525268"/>
                <a:gd name="connsiteY17" fmla="*/ 744210 h 1229641"/>
                <a:gd name="connsiteX18" fmla="*/ 107011 w 525268"/>
                <a:gd name="connsiteY18" fmla="*/ 773517 h 1229641"/>
                <a:gd name="connsiteX19" fmla="*/ 168963 w 525268"/>
                <a:gd name="connsiteY19" fmla="*/ 805883 h 1229641"/>
                <a:gd name="connsiteX20" fmla="*/ 342404 w 525268"/>
                <a:gd name="connsiteY20" fmla="*/ 951384 h 1229641"/>
                <a:gd name="connsiteX21" fmla="*/ 520233 w 525268"/>
                <a:gd name="connsiteY21" fmla="*/ 1224606 h 1229641"/>
                <a:gd name="connsiteX22" fmla="*/ 247011 w 525268"/>
                <a:gd name="connsiteY22" fmla="*/ 1046777 h 1229641"/>
                <a:gd name="connsiteX23" fmla="*/ 64151 w 525268"/>
                <a:gd name="connsiteY23" fmla="*/ 787749 h 1229641"/>
                <a:gd name="connsiteX24" fmla="*/ 65686 w 525268"/>
                <a:gd name="connsiteY24" fmla="*/ 783419 h 1229641"/>
                <a:gd name="connsiteX25" fmla="*/ 58532 w 525268"/>
                <a:gd name="connsiteY25" fmla="*/ 744210 h 1229641"/>
                <a:gd name="connsiteX26" fmla="*/ 47384 w 525268"/>
                <a:gd name="connsiteY26" fmla="*/ 525432 h 1229641"/>
                <a:gd name="connsiteX27" fmla="*/ 70630 w 525268"/>
                <a:gd name="connsiteY27" fmla="*/ 240347 h 1229641"/>
                <a:gd name="connsiteX28" fmla="*/ 79931 w 525268"/>
                <a:gd name="connsiteY28" fmla="*/ 225082 h 1229641"/>
                <a:gd name="connsiteX29" fmla="*/ 55238 w 525268"/>
                <a:gd name="connsiteY29" fmla="*/ 218260 h 1229641"/>
                <a:gd name="connsiteX30" fmla="*/ 81 w 525268"/>
                <a:gd name="connsiteY30" fmla="*/ 110982 h 1229641"/>
                <a:gd name="connsiteX31" fmla="*/ 100230 w 525268"/>
                <a:gd name="connsiteY31" fmla="*/ 48 h 12296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525268" h="1229641">
                  <a:moveTo>
                    <a:pt x="100230" y="48"/>
                  </a:moveTo>
                  <a:cubicBezTo>
                    <a:pt x="84622" y="13012"/>
                    <a:pt x="71999" y="29922"/>
                    <a:pt x="63085" y="49209"/>
                  </a:cubicBezTo>
                  <a:lnTo>
                    <a:pt x="58273" y="69708"/>
                  </a:lnTo>
                  <a:lnTo>
                    <a:pt x="85639" y="50648"/>
                  </a:lnTo>
                  <a:cubicBezTo>
                    <a:pt x="100793" y="45821"/>
                    <a:pt x="114931" y="46975"/>
                    <a:pt x="124462" y="55255"/>
                  </a:cubicBezTo>
                  <a:cubicBezTo>
                    <a:pt x="101978" y="59193"/>
                    <a:pt x="77346" y="74629"/>
                    <a:pt x="57978" y="96922"/>
                  </a:cubicBezTo>
                  <a:lnTo>
                    <a:pt x="48390" y="111799"/>
                  </a:lnTo>
                  <a:lnTo>
                    <a:pt x="48194" y="112634"/>
                  </a:lnTo>
                  <a:lnTo>
                    <a:pt x="49234" y="118998"/>
                  </a:lnTo>
                  <a:lnTo>
                    <a:pt x="79367" y="105547"/>
                  </a:lnTo>
                  <a:cubicBezTo>
                    <a:pt x="91549" y="105065"/>
                    <a:pt x="103547" y="109231"/>
                    <a:pt x="112474" y="118159"/>
                  </a:cubicBezTo>
                  <a:cubicBezTo>
                    <a:pt x="94040" y="116242"/>
                    <a:pt x="75088" y="123216"/>
                    <a:pt x="61323" y="136981"/>
                  </a:cubicBezTo>
                  <a:lnTo>
                    <a:pt x="54030" y="148344"/>
                  </a:lnTo>
                  <a:lnTo>
                    <a:pt x="58700" y="176931"/>
                  </a:lnTo>
                  <a:lnTo>
                    <a:pt x="84859" y="216995"/>
                  </a:lnTo>
                  <a:lnTo>
                    <a:pt x="85445" y="216033"/>
                  </a:lnTo>
                  <a:cubicBezTo>
                    <a:pt x="106466" y="216033"/>
                    <a:pt x="123506" y="354556"/>
                    <a:pt x="123506" y="525432"/>
                  </a:cubicBezTo>
                  <a:cubicBezTo>
                    <a:pt x="123506" y="610870"/>
                    <a:pt x="119246" y="688220"/>
                    <a:pt x="112359" y="744210"/>
                  </a:cubicBezTo>
                  <a:lnTo>
                    <a:pt x="107011" y="773517"/>
                  </a:lnTo>
                  <a:lnTo>
                    <a:pt x="168963" y="805883"/>
                  </a:lnTo>
                  <a:cubicBezTo>
                    <a:pt x="218407" y="838064"/>
                    <a:pt x="280127" y="889107"/>
                    <a:pt x="342404" y="951384"/>
                  </a:cubicBezTo>
                  <a:cubicBezTo>
                    <a:pt x="466958" y="1075938"/>
                    <a:pt x="546574" y="1198264"/>
                    <a:pt x="520233" y="1224606"/>
                  </a:cubicBezTo>
                  <a:cubicBezTo>
                    <a:pt x="493891" y="1250947"/>
                    <a:pt x="371565" y="1171331"/>
                    <a:pt x="247011" y="1046777"/>
                  </a:cubicBezTo>
                  <a:cubicBezTo>
                    <a:pt x="138026" y="937792"/>
                    <a:pt x="63447" y="830513"/>
                    <a:pt x="64151" y="787749"/>
                  </a:cubicBezTo>
                  <a:lnTo>
                    <a:pt x="65686" y="783419"/>
                  </a:lnTo>
                  <a:lnTo>
                    <a:pt x="58532" y="744210"/>
                  </a:lnTo>
                  <a:cubicBezTo>
                    <a:pt x="51644" y="688220"/>
                    <a:pt x="47384" y="610870"/>
                    <a:pt x="47384" y="525432"/>
                  </a:cubicBezTo>
                  <a:cubicBezTo>
                    <a:pt x="47384" y="397275"/>
                    <a:pt x="56969" y="287317"/>
                    <a:pt x="70630" y="240347"/>
                  </a:cubicBezTo>
                  <a:lnTo>
                    <a:pt x="79931" y="225082"/>
                  </a:lnTo>
                  <a:lnTo>
                    <a:pt x="55238" y="218260"/>
                  </a:lnTo>
                  <a:cubicBezTo>
                    <a:pt x="21296" y="199732"/>
                    <a:pt x="-1543" y="158301"/>
                    <a:pt x="81" y="110982"/>
                  </a:cubicBezTo>
                  <a:cubicBezTo>
                    <a:pt x="2247" y="47891"/>
                    <a:pt x="47085" y="-1776"/>
                    <a:pt x="100230" y="48"/>
                  </a:cubicBezTo>
                  <a:close/>
                </a:path>
              </a:pathLst>
            </a:custGeom>
            <a:solidFill>
              <a:srgbClr val="6633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94" name="フリーフォーム: 図形 93">
              <a:extLst>
                <a:ext uri="{FF2B5EF4-FFF2-40B4-BE49-F238E27FC236}">
                  <a16:creationId xmlns:a16="http://schemas.microsoft.com/office/drawing/2014/main" id="{2B04D5F6-FAF1-3255-AC94-BB9268F5783E}"/>
                </a:ext>
              </a:extLst>
            </p:cNvPr>
            <p:cNvSpPr/>
            <p:nvPr/>
          </p:nvSpPr>
          <p:spPr bwMode="auto">
            <a:xfrm rot="11700000" flipH="1">
              <a:off x="4809253" y="2597446"/>
              <a:ext cx="525268" cy="1229641"/>
            </a:xfrm>
            <a:custGeom>
              <a:avLst/>
              <a:gdLst>
                <a:gd name="connsiteX0" fmla="*/ 100230 w 525268"/>
                <a:gd name="connsiteY0" fmla="*/ 48 h 1229641"/>
                <a:gd name="connsiteX1" fmla="*/ 63085 w 525268"/>
                <a:gd name="connsiteY1" fmla="*/ 49209 h 1229641"/>
                <a:gd name="connsiteX2" fmla="*/ 58273 w 525268"/>
                <a:gd name="connsiteY2" fmla="*/ 69708 h 1229641"/>
                <a:gd name="connsiteX3" fmla="*/ 85639 w 525268"/>
                <a:gd name="connsiteY3" fmla="*/ 50648 h 1229641"/>
                <a:gd name="connsiteX4" fmla="*/ 124462 w 525268"/>
                <a:gd name="connsiteY4" fmla="*/ 55255 h 1229641"/>
                <a:gd name="connsiteX5" fmla="*/ 57978 w 525268"/>
                <a:gd name="connsiteY5" fmla="*/ 96922 h 1229641"/>
                <a:gd name="connsiteX6" fmla="*/ 48390 w 525268"/>
                <a:gd name="connsiteY6" fmla="*/ 111799 h 1229641"/>
                <a:gd name="connsiteX7" fmla="*/ 48194 w 525268"/>
                <a:gd name="connsiteY7" fmla="*/ 112634 h 1229641"/>
                <a:gd name="connsiteX8" fmla="*/ 49234 w 525268"/>
                <a:gd name="connsiteY8" fmla="*/ 118998 h 1229641"/>
                <a:gd name="connsiteX9" fmla="*/ 79367 w 525268"/>
                <a:gd name="connsiteY9" fmla="*/ 105547 h 1229641"/>
                <a:gd name="connsiteX10" fmla="*/ 112474 w 525268"/>
                <a:gd name="connsiteY10" fmla="*/ 118159 h 1229641"/>
                <a:gd name="connsiteX11" fmla="*/ 61323 w 525268"/>
                <a:gd name="connsiteY11" fmla="*/ 136981 h 1229641"/>
                <a:gd name="connsiteX12" fmla="*/ 54030 w 525268"/>
                <a:gd name="connsiteY12" fmla="*/ 148344 h 1229641"/>
                <a:gd name="connsiteX13" fmla="*/ 58700 w 525268"/>
                <a:gd name="connsiteY13" fmla="*/ 176931 h 1229641"/>
                <a:gd name="connsiteX14" fmla="*/ 84859 w 525268"/>
                <a:gd name="connsiteY14" fmla="*/ 216995 h 1229641"/>
                <a:gd name="connsiteX15" fmla="*/ 85445 w 525268"/>
                <a:gd name="connsiteY15" fmla="*/ 216033 h 1229641"/>
                <a:gd name="connsiteX16" fmla="*/ 123506 w 525268"/>
                <a:gd name="connsiteY16" fmla="*/ 525432 h 1229641"/>
                <a:gd name="connsiteX17" fmla="*/ 112359 w 525268"/>
                <a:gd name="connsiteY17" fmla="*/ 744210 h 1229641"/>
                <a:gd name="connsiteX18" fmla="*/ 107011 w 525268"/>
                <a:gd name="connsiteY18" fmla="*/ 773517 h 1229641"/>
                <a:gd name="connsiteX19" fmla="*/ 168963 w 525268"/>
                <a:gd name="connsiteY19" fmla="*/ 805883 h 1229641"/>
                <a:gd name="connsiteX20" fmla="*/ 342404 w 525268"/>
                <a:gd name="connsiteY20" fmla="*/ 951384 h 1229641"/>
                <a:gd name="connsiteX21" fmla="*/ 520233 w 525268"/>
                <a:gd name="connsiteY21" fmla="*/ 1224606 h 1229641"/>
                <a:gd name="connsiteX22" fmla="*/ 247011 w 525268"/>
                <a:gd name="connsiteY22" fmla="*/ 1046777 h 1229641"/>
                <a:gd name="connsiteX23" fmla="*/ 64151 w 525268"/>
                <a:gd name="connsiteY23" fmla="*/ 787749 h 1229641"/>
                <a:gd name="connsiteX24" fmla="*/ 65686 w 525268"/>
                <a:gd name="connsiteY24" fmla="*/ 783419 h 1229641"/>
                <a:gd name="connsiteX25" fmla="*/ 58532 w 525268"/>
                <a:gd name="connsiteY25" fmla="*/ 744210 h 1229641"/>
                <a:gd name="connsiteX26" fmla="*/ 47384 w 525268"/>
                <a:gd name="connsiteY26" fmla="*/ 525432 h 1229641"/>
                <a:gd name="connsiteX27" fmla="*/ 70630 w 525268"/>
                <a:gd name="connsiteY27" fmla="*/ 240347 h 1229641"/>
                <a:gd name="connsiteX28" fmla="*/ 79931 w 525268"/>
                <a:gd name="connsiteY28" fmla="*/ 225082 h 1229641"/>
                <a:gd name="connsiteX29" fmla="*/ 55238 w 525268"/>
                <a:gd name="connsiteY29" fmla="*/ 218260 h 1229641"/>
                <a:gd name="connsiteX30" fmla="*/ 81 w 525268"/>
                <a:gd name="connsiteY30" fmla="*/ 110982 h 1229641"/>
                <a:gd name="connsiteX31" fmla="*/ 100230 w 525268"/>
                <a:gd name="connsiteY31" fmla="*/ 48 h 12296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525268" h="1229641">
                  <a:moveTo>
                    <a:pt x="100230" y="48"/>
                  </a:moveTo>
                  <a:cubicBezTo>
                    <a:pt x="84622" y="13012"/>
                    <a:pt x="71999" y="29922"/>
                    <a:pt x="63085" y="49209"/>
                  </a:cubicBezTo>
                  <a:lnTo>
                    <a:pt x="58273" y="69708"/>
                  </a:lnTo>
                  <a:lnTo>
                    <a:pt x="85639" y="50648"/>
                  </a:lnTo>
                  <a:cubicBezTo>
                    <a:pt x="100793" y="45821"/>
                    <a:pt x="114931" y="46975"/>
                    <a:pt x="124462" y="55255"/>
                  </a:cubicBezTo>
                  <a:cubicBezTo>
                    <a:pt x="101978" y="59193"/>
                    <a:pt x="77346" y="74629"/>
                    <a:pt x="57978" y="96922"/>
                  </a:cubicBezTo>
                  <a:lnTo>
                    <a:pt x="48390" y="111799"/>
                  </a:lnTo>
                  <a:lnTo>
                    <a:pt x="48194" y="112634"/>
                  </a:lnTo>
                  <a:lnTo>
                    <a:pt x="49234" y="118998"/>
                  </a:lnTo>
                  <a:lnTo>
                    <a:pt x="79367" y="105547"/>
                  </a:lnTo>
                  <a:cubicBezTo>
                    <a:pt x="91549" y="105065"/>
                    <a:pt x="103547" y="109231"/>
                    <a:pt x="112474" y="118159"/>
                  </a:cubicBezTo>
                  <a:cubicBezTo>
                    <a:pt x="94040" y="116242"/>
                    <a:pt x="75088" y="123216"/>
                    <a:pt x="61323" y="136981"/>
                  </a:cubicBezTo>
                  <a:lnTo>
                    <a:pt x="54030" y="148344"/>
                  </a:lnTo>
                  <a:lnTo>
                    <a:pt x="58700" y="176931"/>
                  </a:lnTo>
                  <a:lnTo>
                    <a:pt x="84859" y="216995"/>
                  </a:lnTo>
                  <a:lnTo>
                    <a:pt x="85445" y="216033"/>
                  </a:lnTo>
                  <a:cubicBezTo>
                    <a:pt x="106466" y="216033"/>
                    <a:pt x="123506" y="354556"/>
                    <a:pt x="123506" y="525432"/>
                  </a:cubicBezTo>
                  <a:cubicBezTo>
                    <a:pt x="123506" y="610870"/>
                    <a:pt x="119246" y="688220"/>
                    <a:pt x="112359" y="744210"/>
                  </a:cubicBezTo>
                  <a:lnTo>
                    <a:pt x="107011" y="773517"/>
                  </a:lnTo>
                  <a:lnTo>
                    <a:pt x="168963" y="805883"/>
                  </a:lnTo>
                  <a:cubicBezTo>
                    <a:pt x="218407" y="838064"/>
                    <a:pt x="280127" y="889107"/>
                    <a:pt x="342404" y="951384"/>
                  </a:cubicBezTo>
                  <a:cubicBezTo>
                    <a:pt x="466958" y="1075938"/>
                    <a:pt x="546574" y="1198264"/>
                    <a:pt x="520233" y="1224606"/>
                  </a:cubicBezTo>
                  <a:cubicBezTo>
                    <a:pt x="493891" y="1250947"/>
                    <a:pt x="371565" y="1171331"/>
                    <a:pt x="247011" y="1046777"/>
                  </a:cubicBezTo>
                  <a:cubicBezTo>
                    <a:pt x="138026" y="937792"/>
                    <a:pt x="63447" y="830513"/>
                    <a:pt x="64151" y="787749"/>
                  </a:cubicBezTo>
                  <a:lnTo>
                    <a:pt x="65686" y="783419"/>
                  </a:lnTo>
                  <a:lnTo>
                    <a:pt x="58532" y="744210"/>
                  </a:lnTo>
                  <a:cubicBezTo>
                    <a:pt x="51644" y="688220"/>
                    <a:pt x="47384" y="610870"/>
                    <a:pt x="47384" y="525432"/>
                  </a:cubicBezTo>
                  <a:cubicBezTo>
                    <a:pt x="47384" y="397275"/>
                    <a:pt x="56969" y="287317"/>
                    <a:pt x="70630" y="240347"/>
                  </a:cubicBezTo>
                  <a:lnTo>
                    <a:pt x="79931" y="225082"/>
                  </a:lnTo>
                  <a:lnTo>
                    <a:pt x="55238" y="218260"/>
                  </a:lnTo>
                  <a:cubicBezTo>
                    <a:pt x="21296" y="199732"/>
                    <a:pt x="-1543" y="158301"/>
                    <a:pt x="81" y="110982"/>
                  </a:cubicBezTo>
                  <a:cubicBezTo>
                    <a:pt x="2247" y="47891"/>
                    <a:pt x="47085" y="-1776"/>
                    <a:pt x="100230" y="48"/>
                  </a:cubicBezTo>
                  <a:close/>
                </a:path>
              </a:pathLst>
            </a:custGeom>
            <a:solidFill>
              <a:srgbClr val="6633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95" name="楕円 94">
              <a:extLst>
                <a:ext uri="{FF2B5EF4-FFF2-40B4-BE49-F238E27FC236}">
                  <a16:creationId xmlns:a16="http://schemas.microsoft.com/office/drawing/2014/main" id="{1185BD5F-C016-707B-D201-31BE233B801E}"/>
                </a:ext>
              </a:extLst>
            </p:cNvPr>
            <p:cNvSpPr/>
            <p:nvPr/>
          </p:nvSpPr>
          <p:spPr bwMode="auto">
            <a:xfrm>
              <a:off x="5227019" y="1718810"/>
              <a:ext cx="827190" cy="1364284"/>
            </a:xfrm>
            <a:prstGeom prst="ellipse">
              <a:avLst/>
            </a:prstGeom>
            <a:solidFill>
              <a:srgbClr val="CC66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6" name="二等辺三角形 95">
              <a:extLst>
                <a:ext uri="{FF2B5EF4-FFF2-40B4-BE49-F238E27FC236}">
                  <a16:creationId xmlns:a16="http://schemas.microsoft.com/office/drawing/2014/main" id="{D7BF4FE5-4829-2C45-2AB7-E783BC7278D2}"/>
                </a:ext>
              </a:extLst>
            </p:cNvPr>
            <p:cNvSpPr/>
            <p:nvPr/>
          </p:nvSpPr>
          <p:spPr bwMode="auto">
            <a:xfrm>
              <a:off x="5552734" y="2011272"/>
              <a:ext cx="180020" cy="101432"/>
            </a:xfrm>
            <a:prstGeom prst="triangl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7" name="弦 96">
              <a:extLst>
                <a:ext uri="{FF2B5EF4-FFF2-40B4-BE49-F238E27FC236}">
                  <a16:creationId xmlns:a16="http://schemas.microsoft.com/office/drawing/2014/main" id="{C265E624-1610-900F-BE25-A3065EAB015F}"/>
                </a:ext>
              </a:extLst>
            </p:cNvPr>
            <p:cNvSpPr/>
            <p:nvPr/>
          </p:nvSpPr>
          <p:spPr bwMode="auto">
            <a:xfrm>
              <a:off x="5425372" y="1835478"/>
              <a:ext cx="144671" cy="144671"/>
            </a:xfrm>
            <a:prstGeom prst="chord">
              <a:avLst>
                <a:gd name="adj1" fmla="val 20636265"/>
                <a:gd name="adj2" fmla="val 14298561"/>
              </a:avLst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8" name="弦 97">
              <a:extLst>
                <a:ext uri="{FF2B5EF4-FFF2-40B4-BE49-F238E27FC236}">
                  <a16:creationId xmlns:a16="http://schemas.microsoft.com/office/drawing/2014/main" id="{7F03F97B-4512-201B-985A-B7DC5E614BF6}"/>
                </a:ext>
              </a:extLst>
            </p:cNvPr>
            <p:cNvSpPr/>
            <p:nvPr/>
          </p:nvSpPr>
          <p:spPr bwMode="auto">
            <a:xfrm flipH="1">
              <a:off x="5717918" y="1835478"/>
              <a:ext cx="144671" cy="144671"/>
            </a:xfrm>
            <a:prstGeom prst="chord">
              <a:avLst>
                <a:gd name="adj1" fmla="val 20636265"/>
                <a:gd name="adj2" fmla="val 14298561"/>
              </a:avLst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5" name="グループ化 104">
            <a:extLst>
              <a:ext uri="{FF2B5EF4-FFF2-40B4-BE49-F238E27FC236}">
                <a16:creationId xmlns:a16="http://schemas.microsoft.com/office/drawing/2014/main" id="{3D714E15-16BD-98CF-7FF4-68D301EA1838}"/>
              </a:ext>
            </a:extLst>
          </p:cNvPr>
          <p:cNvGrpSpPr/>
          <p:nvPr/>
        </p:nvGrpSpPr>
        <p:grpSpPr>
          <a:xfrm>
            <a:off x="818479" y="3896076"/>
            <a:ext cx="2162659" cy="2492367"/>
            <a:chOff x="4339232" y="1641502"/>
            <a:chExt cx="2719226" cy="3133785"/>
          </a:xfrm>
        </p:grpSpPr>
        <p:sp>
          <p:nvSpPr>
            <p:cNvPr id="106" name="フリーフォーム: 図形 105">
              <a:extLst>
                <a:ext uri="{FF2B5EF4-FFF2-40B4-BE49-F238E27FC236}">
                  <a16:creationId xmlns:a16="http://schemas.microsoft.com/office/drawing/2014/main" id="{67E90449-A8E2-FA5F-FE3F-D0FB977B272E}"/>
                </a:ext>
              </a:extLst>
            </p:cNvPr>
            <p:cNvSpPr/>
            <p:nvPr/>
          </p:nvSpPr>
          <p:spPr bwMode="auto">
            <a:xfrm rot="1800000">
              <a:off x="5564619" y="1971848"/>
              <a:ext cx="689539" cy="792960"/>
            </a:xfrm>
            <a:custGeom>
              <a:avLst/>
              <a:gdLst>
                <a:gd name="connsiteX0" fmla="*/ 393395 w 786790"/>
                <a:gd name="connsiteY0" fmla="*/ 0 h 792960"/>
                <a:gd name="connsiteX1" fmla="*/ 786790 w 786790"/>
                <a:gd name="connsiteY1" fmla="*/ 507285 h 792960"/>
                <a:gd name="connsiteX2" fmla="*/ 719604 w 786790"/>
                <a:gd name="connsiteY2" fmla="*/ 790913 h 792960"/>
                <a:gd name="connsiteX3" fmla="*/ 718295 w 786790"/>
                <a:gd name="connsiteY3" fmla="*/ 792960 h 792960"/>
                <a:gd name="connsiteX4" fmla="*/ 739188 w 786790"/>
                <a:gd name="connsiteY4" fmla="*/ 694364 h 792960"/>
                <a:gd name="connsiteX5" fmla="*/ 746541 w 786790"/>
                <a:gd name="connsiteY5" fmla="*/ 587505 h 792960"/>
                <a:gd name="connsiteX6" fmla="*/ 384590 w 786790"/>
                <a:gd name="connsiteY6" fmla="*/ 57280 h 792960"/>
                <a:gd name="connsiteX7" fmla="*/ 22639 w 786790"/>
                <a:gd name="connsiteY7" fmla="*/ 587505 h 792960"/>
                <a:gd name="connsiteX8" fmla="*/ 29993 w 786790"/>
                <a:gd name="connsiteY8" fmla="*/ 694364 h 792960"/>
                <a:gd name="connsiteX9" fmla="*/ 33487 w 786790"/>
                <a:gd name="connsiteY9" fmla="*/ 710853 h 792960"/>
                <a:gd name="connsiteX10" fmla="*/ 30915 w 786790"/>
                <a:gd name="connsiteY10" fmla="*/ 704743 h 792960"/>
                <a:gd name="connsiteX11" fmla="*/ 0 w 786790"/>
                <a:gd name="connsiteY11" fmla="*/ 507285 h 792960"/>
                <a:gd name="connsiteX12" fmla="*/ 393395 w 786790"/>
                <a:gd name="connsiteY12" fmla="*/ 0 h 7929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86790" h="792960">
                  <a:moveTo>
                    <a:pt x="393395" y="0"/>
                  </a:moveTo>
                  <a:cubicBezTo>
                    <a:pt x="610661" y="0"/>
                    <a:pt x="786790" y="227119"/>
                    <a:pt x="786790" y="507285"/>
                  </a:cubicBezTo>
                  <a:cubicBezTo>
                    <a:pt x="786790" y="612347"/>
                    <a:pt x="762022" y="709950"/>
                    <a:pt x="719604" y="790913"/>
                  </a:cubicBezTo>
                  <a:lnTo>
                    <a:pt x="718295" y="792960"/>
                  </a:lnTo>
                  <a:lnTo>
                    <a:pt x="739188" y="694364"/>
                  </a:lnTo>
                  <a:cubicBezTo>
                    <a:pt x="744009" y="659847"/>
                    <a:pt x="746541" y="624109"/>
                    <a:pt x="746541" y="587505"/>
                  </a:cubicBezTo>
                  <a:cubicBezTo>
                    <a:pt x="746541" y="294670"/>
                    <a:pt x="584490" y="57280"/>
                    <a:pt x="384590" y="57280"/>
                  </a:cubicBezTo>
                  <a:cubicBezTo>
                    <a:pt x="184690" y="57280"/>
                    <a:pt x="22639" y="294670"/>
                    <a:pt x="22639" y="587505"/>
                  </a:cubicBezTo>
                  <a:cubicBezTo>
                    <a:pt x="22639" y="624109"/>
                    <a:pt x="25171" y="659847"/>
                    <a:pt x="29993" y="694364"/>
                  </a:cubicBezTo>
                  <a:lnTo>
                    <a:pt x="33487" y="710853"/>
                  </a:lnTo>
                  <a:lnTo>
                    <a:pt x="30915" y="704743"/>
                  </a:lnTo>
                  <a:cubicBezTo>
                    <a:pt x="11008" y="644053"/>
                    <a:pt x="0" y="577327"/>
                    <a:pt x="0" y="507285"/>
                  </a:cubicBezTo>
                  <a:cubicBezTo>
                    <a:pt x="0" y="227119"/>
                    <a:pt x="176129" y="0"/>
                    <a:pt x="393395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7" name="フリーフォーム: 図形 106">
              <a:extLst>
                <a:ext uri="{FF2B5EF4-FFF2-40B4-BE49-F238E27FC236}">
                  <a16:creationId xmlns:a16="http://schemas.microsoft.com/office/drawing/2014/main" id="{557F260E-CDC5-6266-C440-295D7834FCE2}"/>
                </a:ext>
              </a:extLst>
            </p:cNvPr>
            <p:cNvSpPr/>
            <p:nvPr/>
          </p:nvSpPr>
          <p:spPr bwMode="auto">
            <a:xfrm rot="1800000" flipH="1">
              <a:off x="6242438" y="2363187"/>
              <a:ext cx="689539" cy="792960"/>
            </a:xfrm>
            <a:custGeom>
              <a:avLst/>
              <a:gdLst>
                <a:gd name="connsiteX0" fmla="*/ 393395 w 786790"/>
                <a:gd name="connsiteY0" fmla="*/ 0 h 792960"/>
                <a:gd name="connsiteX1" fmla="*/ 786790 w 786790"/>
                <a:gd name="connsiteY1" fmla="*/ 507285 h 792960"/>
                <a:gd name="connsiteX2" fmla="*/ 719604 w 786790"/>
                <a:gd name="connsiteY2" fmla="*/ 790913 h 792960"/>
                <a:gd name="connsiteX3" fmla="*/ 718295 w 786790"/>
                <a:gd name="connsiteY3" fmla="*/ 792960 h 792960"/>
                <a:gd name="connsiteX4" fmla="*/ 739188 w 786790"/>
                <a:gd name="connsiteY4" fmla="*/ 694364 h 792960"/>
                <a:gd name="connsiteX5" fmla="*/ 746541 w 786790"/>
                <a:gd name="connsiteY5" fmla="*/ 587505 h 792960"/>
                <a:gd name="connsiteX6" fmla="*/ 384590 w 786790"/>
                <a:gd name="connsiteY6" fmla="*/ 57280 h 792960"/>
                <a:gd name="connsiteX7" fmla="*/ 22639 w 786790"/>
                <a:gd name="connsiteY7" fmla="*/ 587505 h 792960"/>
                <a:gd name="connsiteX8" fmla="*/ 29993 w 786790"/>
                <a:gd name="connsiteY8" fmla="*/ 694364 h 792960"/>
                <a:gd name="connsiteX9" fmla="*/ 33487 w 786790"/>
                <a:gd name="connsiteY9" fmla="*/ 710853 h 792960"/>
                <a:gd name="connsiteX10" fmla="*/ 30915 w 786790"/>
                <a:gd name="connsiteY10" fmla="*/ 704743 h 792960"/>
                <a:gd name="connsiteX11" fmla="*/ 0 w 786790"/>
                <a:gd name="connsiteY11" fmla="*/ 507285 h 792960"/>
                <a:gd name="connsiteX12" fmla="*/ 393395 w 786790"/>
                <a:gd name="connsiteY12" fmla="*/ 0 h 7929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86790" h="792960">
                  <a:moveTo>
                    <a:pt x="393395" y="0"/>
                  </a:moveTo>
                  <a:cubicBezTo>
                    <a:pt x="610661" y="0"/>
                    <a:pt x="786790" y="227119"/>
                    <a:pt x="786790" y="507285"/>
                  </a:cubicBezTo>
                  <a:cubicBezTo>
                    <a:pt x="786790" y="612347"/>
                    <a:pt x="762022" y="709950"/>
                    <a:pt x="719604" y="790913"/>
                  </a:cubicBezTo>
                  <a:lnTo>
                    <a:pt x="718295" y="792960"/>
                  </a:lnTo>
                  <a:lnTo>
                    <a:pt x="739188" y="694364"/>
                  </a:lnTo>
                  <a:cubicBezTo>
                    <a:pt x="744009" y="659847"/>
                    <a:pt x="746541" y="624109"/>
                    <a:pt x="746541" y="587505"/>
                  </a:cubicBezTo>
                  <a:cubicBezTo>
                    <a:pt x="746541" y="294670"/>
                    <a:pt x="584490" y="57280"/>
                    <a:pt x="384590" y="57280"/>
                  </a:cubicBezTo>
                  <a:cubicBezTo>
                    <a:pt x="184690" y="57280"/>
                    <a:pt x="22639" y="294670"/>
                    <a:pt x="22639" y="587505"/>
                  </a:cubicBezTo>
                  <a:cubicBezTo>
                    <a:pt x="22639" y="624109"/>
                    <a:pt x="25171" y="659847"/>
                    <a:pt x="29993" y="694364"/>
                  </a:cubicBezTo>
                  <a:lnTo>
                    <a:pt x="33487" y="710853"/>
                  </a:lnTo>
                  <a:lnTo>
                    <a:pt x="30915" y="704743"/>
                  </a:lnTo>
                  <a:cubicBezTo>
                    <a:pt x="11008" y="644053"/>
                    <a:pt x="0" y="577327"/>
                    <a:pt x="0" y="507285"/>
                  </a:cubicBezTo>
                  <a:cubicBezTo>
                    <a:pt x="0" y="227119"/>
                    <a:pt x="176129" y="0"/>
                    <a:pt x="393395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8" name="フリーフォーム: 図形 107">
              <a:extLst>
                <a:ext uri="{FF2B5EF4-FFF2-40B4-BE49-F238E27FC236}">
                  <a16:creationId xmlns:a16="http://schemas.microsoft.com/office/drawing/2014/main" id="{CE82C8D7-1C6C-8DD6-DCA4-458EFF21F4E0}"/>
                </a:ext>
              </a:extLst>
            </p:cNvPr>
            <p:cNvSpPr/>
            <p:nvPr/>
          </p:nvSpPr>
          <p:spPr bwMode="auto">
            <a:xfrm rot="1800000" flipH="1">
              <a:off x="6019288" y="3265948"/>
              <a:ext cx="685059" cy="644278"/>
            </a:xfrm>
            <a:custGeom>
              <a:avLst/>
              <a:gdLst>
                <a:gd name="connsiteX0" fmla="*/ 232741 w 685059"/>
                <a:gd name="connsiteY0" fmla="*/ 0 h 644278"/>
                <a:gd name="connsiteX1" fmla="*/ 194680 w 685059"/>
                <a:gd name="connsiteY1" fmla="*/ 309399 h 644278"/>
                <a:gd name="connsiteX2" fmla="*/ 211461 w 685059"/>
                <a:gd name="connsiteY2" fmla="*/ 565958 h 644278"/>
                <a:gd name="connsiteX3" fmla="*/ 212892 w 685059"/>
                <a:gd name="connsiteY3" fmla="*/ 572272 h 644278"/>
                <a:gd name="connsiteX4" fmla="*/ 195132 w 685059"/>
                <a:gd name="connsiteY4" fmla="*/ 550083 h 644278"/>
                <a:gd name="connsiteX5" fmla="*/ 114306 w 685059"/>
                <a:gd name="connsiteY5" fmla="*/ 521883 h 644278"/>
                <a:gd name="connsiteX6" fmla="*/ 0 w 685059"/>
                <a:gd name="connsiteY6" fmla="*/ 618166 h 644278"/>
                <a:gd name="connsiteX7" fmla="*/ 50407 w 685059"/>
                <a:gd name="connsiteY7" fmla="*/ 582730 h 644278"/>
                <a:gd name="connsiteX8" fmla="*/ 71059 w 685059"/>
                <a:gd name="connsiteY8" fmla="*/ 578624 h 644278"/>
                <a:gd name="connsiteX9" fmla="*/ 51072 w 685059"/>
                <a:gd name="connsiteY9" fmla="*/ 605320 h 644278"/>
                <a:gd name="connsiteX10" fmla="*/ 54344 w 685059"/>
                <a:gd name="connsiteY10" fmla="*/ 644278 h 644278"/>
                <a:gd name="connsiteX11" fmla="*/ 98267 w 685059"/>
                <a:gd name="connsiteY11" fmla="*/ 579263 h 644278"/>
                <a:gd name="connsiteX12" fmla="*/ 113465 w 685059"/>
                <a:gd name="connsiteY12" fmla="*/ 570191 h 644278"/>
                <a:gd name="connsiteX13" fmla="*/ 114306 w 685059"/>
                <a:gd name="connsiteY13" fmla="*/ 570024 h 644278"/>
                <a:gd name="connsiteX14" fmla="*/ 120630 w 685059"/>
                <a:gd name="connsiteY14" fmla="*/ 571281 h 644278"/>
                <a:gd name="connsiteX15" fmla="*/ 106153 w 685059"/>
                <a:gd name="connsiteY15" fmla="*/ 600935 h 644278"/>
                <a:gd name="connsiteX16" fmla="*/ 117622 w 685059"/>
                <a:gd name="connsiteY16" fmla="*/ 634455 h 644278"/>
                <a:gd name="connsiteX17" fmla="*/ 138188 w 685059"/>
                <a:gd name="connsiteY17" fmla="*/ 583980 h 644278"/>
                <a:gd name="connsiteX18" fmla="*/ 149795 w 685059"/>
                <a:gd name="connsiteY18" fmla="*/ 577081 h 644278"/>
                <a:gd name="connsiteX19" fmla="*/ 178204 w 685059"/>
                <a:gd name="connsiteY19" fmla="*/ 582729 h 644278"/>
                <a:gd name="connsiteX20" fmla="*/ 228611 w 685059"/>
                <a:gd name="connsiteY20" fmla="*/ 618166 h 644278"/>
                <a:gd name="connsiteX21" fmla="*/ 227790 w 685059"/>
                <a:gd name="connsiteY21" fmla="*/ 614741 h 644278"/>
                <a:gd name="connsiteX22" fmla="*/ 232741 w 685059"/>
                <a:gd name="connsiteY22" fmla="*/ 618798 h 644278"/>
                <a:gd name="connsiteX23" fmla="*/ 270802 w 685059"/>
                <a:gd name="connsiteY23" fmla="*/ 309399 h 644278"/>
                <a:gd name="connsiteX24" fmla="*/ 267811 w 685059"/>
                <a:gd name="connsiteY24" fmla="*/ 188967 h 644278"/>
                <a:gd name="connsiteX25" fmla="*/ 260982 w 685059"/>
                <a:gd name="connsiteY25" fmla="*/ 106626 h 644278"/>
                <a:gd name="connsiteX26" fmla="*/ 261302 w 685059"/>
                <a:gd name="connsiteY26" fmla="*/ 107167 h 644278"/>
                <a:gd name="connsiteX27" fmla="*/ 406803 w 685059"/>
                <a:gd name="connsiteY27" fmla="*/ 280608 h 644278"/>
                <a:gd name="connsiteX28" fmla="*/ 680024 w 685059"/>
                <a:gd name="connsiteY28" fmla="*/ 458437 h 644278"/>
                <a:gd name="connsiteX29" fmla="*/ 502196 w 685059"/>
                <a:gd name="connsiteY29" fmla="*/ 185215 h 644278"/>
                <a:gd name="connsiteX30" fmla="*/ 243168 w 685059"/>
                <a:gd name="connsiteY30" fmla="*/ 2355 h 644278"/>
                <a:gd name="connsiteX31" fmla="*/ 237896 w 685059"/>
                <a:gd name="connsiteY31" fmla="*/ 4224 h 6442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685059" h="644278">
                  <a:moveTo>
                    <a:pt x="232741" y="0"/>
                  </a:moveTo>
                  <a:cubicBezTo>
                    <a:pt x="211720" y="0"/>
                    <a:pt x="194680" y="138523"/>
                    <a:pt x="194680" y="309399"/>
                  </a:cubicBezTo>
                  <a:cubicBezTo>
                    <a:pt x="194680" y="416197"/>
                    <a:pt x="201336" y="510356"/>
                    <a:pt x="211461" y="565958"/>
                  </a:cubicBezTo>
                  <a:lnTo>
                    <a:pt x="212892" y="572272"/>
                  </a:lnTo>
                  <a:lnTo>
                    <a:pt x="195132" y="550083"/>
                  </a:lnTo>
                  <a:cubicBezTo>
                    <a:pt x="174446" y="532659"/>
                    <a:pt x="145870" y="521883"/>
                    <a:pt x="114306" y="521883"/>
                  </a:cubicBezTo>
                  <a:cubicBezTo>
                    <a:pt x="51177" y="521883"/>
                    <a:pt x="1" y="564990"/>
                    <a:pt x="0" y="618166"/>
                  </a:cubicBezTo>
                  <a:cubicBezTo>
                    <a:pt x="13492" y="603012"/>
                    <a:pt x="30825" y="590977"/>
                    <a:pt x="50407" y="582730"/>
                  </a:cubicBezTo>
                  <a:lnTo>
                    <a:pt x="71059" y="578624"/>
                  </a:lnTo>
                  <a:lnTo>
                    <a:pt x="51072" y="605320"/>
                  </a:lnTo>
                  <a:cubicBezTo>
                    <a:pt x="45727" y="620299"/>
                    <a:pt x="46396" y="634469"/>
                    <a:pt x="54344" y="644278"/>
                  </a:cubicBezTo>
                  <a:cubicBezTo>
                    <a:pt x="59051" y="621942"/>
                    <a:pt x="75323" y="597855"/>
                    <a:pt x="98267" y="579263"/>
                  </a:cubicBezTo>
                  <a:lnTo>
                    <a:pt x="113465" y="570191"/>
                  </a:lnTo>
                  <a:lnTo>
                    <a:pt x="114306" y="570024"/>
                  </a:lnTo>
                  <a:lnTo>
                    <a:pt x="120630" y="571281"/>
                  </a:lnTo>
                  <a:lnTo>
                    <a:pt x="106153" y="600935"/>
                  </a:lnTo>
                  <a:cubicBezTo>
                    <a:pt x="105254" y="613093"/>
                    <a:pt x="109006" y="625227"/>
                    <a:pt x="117622" y="634455"/>
                  </a:cubicBezTo>
                  <a:cubicBezTo>
                    <a:pt x="116339" y="615966"/>
                    <a:pt x="123959" y="597265"/>
                    <a:pt x="138188" y="583980"/>
                  </a:cubicBezTo>
                  <a:lnTo>
                    <a:pt x="149795" y="577081"/>
                  </a:lnTo>
                  <a:lnTo>
                    <a:pt x="178204" y="582729"/>
                  </a:lnTo>
                  <a:cubicBezTo>
                    <a:pt x="197786" y="590977"/>
                    <a:pt x="215119" y="603013"/>
                    <a:pt x="228611" y="618166"/>
                  </a:cubicBezTo>
                  <a:lnTo>
                    <a:pt x="227790" y="614741"/>
                  </a:lnTo>
                  <a:lnTo>
                    <a:pt x="232741" y="618798"/>
                  </a:lnTo>
                  <a:cubicBezTo>
                    <a:pt x="253762" y="618798"/>
                    <a:pt x="270802" y="480275"/>
                    <a:pt x="270802" y="309399"/>
                  </a:cubicBezTo>
                  <a:cubicBezTo>
                    <a:pt x="270802" y="266680"/>
                    <a:pt x="269737" y="225983"/>
                    <a:pt x="267811" y="188967"/>
                  </a:cubicBezTo>
                  <a:lnTo>
                    <a:pt x="260982" y="106626"/>
                  </a:lnTo>
                  <a:lnTo>
                    <a:pt x="261302" y="107167"/>
                  </a:lnTo>
                  <a:cubicBezTo>
                    <a:pt x="293483" y="156611"/>
                    <a:pt x="344526" y="218331"/>
                    <a:pt x="406803" y="280608"/>
                  </a:cubicBezTo>
                  <a:cubicBezTo>
                    <a:pt x="531357" y="405162"/>
                    <a:pt x="653683" y="484778"/>
                    <a:pt x="680024" y="458437"/>
                  </a:cubicBezTo>
                  <a:cubicBezTo>
                    <a:pt x="706366" y="432095"/>
                    <a:pt x="626750" y="309769"/>
                    <a:pt x="502196" y="185215"/>
                  </a:cubicBezTo>
                  <a:cubicBezTo>
                    <a:pt x="393211" y="76230"/>
                    <a:pt x="285932" y="1650"/>
                    <a:pt x="243168" y="2355"/>
                  </a:cubicBezTo>
                  <a:lnTo>
                    <a:pt x="237896" y="4224"/>
                  </a:lnTo>
                  <a:close/>
                </a:path>
              </a:pathLst>
            </a:custGeom>
            <a:solidFill>
              <a:srgbClr val="6633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09" name="フリーフォーム: 図形 108">
              <a:extLst>
                <a:ext uri="{FF2B5EF4-FFF2-40B4-BE49-F238E27FC236}">
                  <a16:creationId xmlns:a16="http://schemas.microsoft.com/office/drawing/2014/main" id="{FCBAD76C-A387-CF58-7F45-3DC8758BB910}"/>
                </a:ext>
              </a:extLst>
            </p:cNvPr>
            <p:cNvSpPr/>
            <p:nvPr/>
          </p:nvSpPr>
          <p:spPr bwMode="auto">
            <a:xfrm rot="1800000">
              <a:off x="4896367" y="2617630"/>
              <a:ext cx="685059" cy="644278"/>
            </a:xfrm>
            <a:custGeom>
              <a:avLst/>
              <a:gdLst>
                <a:gd name="connsiteX0" fmla="*/ 232741 w 685059"/>
                <a:gd name="connsiteY0" fmla="*/ 0 h 644278"/>
                <a:gd name="connsiteX1" fmla="*/ 194680 w 685059"/>
                <a:gd name="connsiteY1" fmla="*/ 309399 h 644278"/>
                <a:gd name="connsiteX2" fmla="*/ 211461 w 685059"/>
                <a:gd name="connsiteY2" fmla="*/ 565958 h 644278"/>
                <a:gd name="connsiteX3" fmla="*/ 212892 w 685059"/>
                <a:gd name="connsiteY3" fmla="*/ 572272 h 644278"/>
                <a:gd name="connsiteX4" fmla="*/ 195132 w 685059"/>
                <a:gd name="connsiteY4" fmla="*/ 550083 h 644278"/>
                <a:gd name="connsiteX5" fmla="*/ 114306 w 685059"/>
                <a:gd name="connsiteY5" fmla="*/ 521883 h 644278"/>
                <a:gd name="connsiteX6" fmla="*/ 0 w 685059"/>
                <a:gd name="connsiteY6" fmla="*/ 618166 h 644278"/>
                <a:gd name="connsiteX7" fmla="*/ 50407 w 685059"/>
                <a:gd name="connsiteY7" fmla="*/ 582730 h 644278"/>
                <a:gd name="connsiteX8" fmla="*/ 71059 w 685059"/>
                <a:gd name="connsiteY8" fmla="*/ 578624 h 644278"/>
                <a:gd name="connsiteX9" fmla="*/ 51072 w 685059"/>
                <a:gd name="connsiteY9" fmla="*/ 605320 h 644278"/>
                <a:gd name="connsiteX10" fmla="*/ 54344 w 685059"/>
                <a:gd name="connsiteY10" fmla="*/ 644278 h 644278"/>
                <a:gd name="connsiteX11" fmla="*/ 98267 w 685059"/>
                <a:gd name="connsiteY11" fmla="*/ 579263 h 644278"/>
                <a:gd name="connsiteX12" fmla="*/ 113465 w 685059"/>
                <a:gd name="connsiteY12" fmla="*/ 570191 h 644278"/>
                <a:gd name="connsiteX13" fmla="*/ 114306 w 685059"/>
                <a:gd name="connsiteY13" fmla="*/ 570024 h 644278"/>
                <a:gd name="connsiteX14" fmla="*/ 120630 w 685059"/>
                <a:gd name="connsiteY14" fmla="*/ 571281 h 644278"/>
                <a:gd name="connsiteX15" fmla="*/ 106153 w 685059"/>
                <a:gd name="connsiteY15" fmla="*/ 600935 h 644278"/>
                <a:gd name="connsiteX16" fmla="*/ 117622 w 685059"/>
                <a:gd name="connsiteY16" fmla="*/ 634455 h 644278"/>
                <a:gd name="connsiteX17" fmla="*/ 138188 w 685059"/>
                <a:gd name="connsiteY17" fmla="*/ 583980 h 644278"/>
                <a:gd name="connsiteX18" fmla="*/ 149795 w 685059"/>
                <a:gd name="connsiteY18" fmla="*/ 577081 h 644278"/>
                <a:gd name="connsiteX19" fmla="*/ 178204 w 685059"/>
                <a:gd name="connsiteY19" fmla="*/ 582729 h 644278"/>
                <a:gd name="connsiteX20" fmla="*/ 228611 w 685059"/>
                <a:gd name="connsiteY20" fmla="*/ 618166 h 644278"/>
                <a:gd name="connsiteX21" fmla="*/ 227790 w 685059"/>
                <a:gd name="connsiteY21" fmla="*/ 614741 h 644278"/>
                <a:gd name="connsiteX22" fmla="*/ 232741 w 685059"/>
                <a:gd name="connsiteY22" fmla="*/ 618798 h 644278"/>
                <a:gd name="connsiteX23" fmla="*/ 270802 w 685059"/>
                <a:gd name="connsiteY23" fmla="*/ 309399 h 644278"/>
                <a:gd name="connsiteX24" fmla="*/ 267811 w 685059"/>
                <a:gd name="connsiteY24" fmla="*/ 188967 h 644278"/>
                <a:gd name="connsiteX25" fmla="*/ 260982 w 685059"/>
                <a:gd name="connsiteY25" fmla="*/ 106626 h 644278"/>
                <a:gd name="connsiteX26" fmla="*/ 261302 w 685059"/>
                <a:gd name="connsiteY26" fmla="*/ 107167 h 644278"/>
                <a:gd name="connsiteX27" fmla="*/ 406803 w 685059"/>
                <a:gd name="connsiteY27" fmla="*/ 280608 h 644278"/>
                <a:gd name="connsiteX28" fmla="*/ 680024 w 685059"/>
                <a:gd name="connsiteY28" fmla="*/ 458437 h 644278"/>
                <a:gd name="connsiteX29" fmla="*/ 502196 w 685059"/>
                <a:gd name="connsiteY29" fmla="*/ 185215 h 644278"/>
                <a:gd name="connsiteX30" fmla="*/ 243168 w 685059"/>
                <a:gd name="connsiteY30" fmla="*/ 2355 h 644278"/>
                <a:gd name="connsiteX31" fmla="*/ 237896 w 685059"/>
                <a:gd name="connsiteY31" fmla="*/ 4224 h 6442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685059" h="644278">
                  <a:moveTo>
                    <a:pt x="232741" y="0"/>
                  </a:moveTo>
                  <a:cubicBezTo>
                    <a:pt x="211720" y="0"/>
                    <a:pt x="194680" y="138523"/>
                    <a:pt x="194680" y="309399"/>
                  </a:cubicBezTo>
                  <a:cubicBezTo>
                    <a:pt x="194680" y="416197"/>
                    <a:pt x="201336" y="510356"/>
                    <a:pt x="211461" y="565958"/>
                  </a:cubicBezTo>
                  <a:lnTo>
                    <a:pt x="212892" y="572272"/>
                  </a:lnTo>
                  <a:lnTo>
                    <a:pt x="195132" y="550083"/>
                  </a:lnTo>
                  <a:cubicBezTo>
                    <a:pt x="174446" y="532659"/>
                    <a:pt x="145870" y="521883"/>
                    <a:pt x="114306" y="521883"/>
                  </a:cubicBezTo>
                  <a:cubicBezTo>
                    <a:pt x="51177" y="521883"/>
                    <a:pt x="1" y="564990"/>
                    <a:pt x="0" y="618166"/>
                  </a:cubicBezTo>
                  <a:cubicBezTo>
                    <a:pt x="13492" y="603012"/>
                    <a:pt x="30825" y="590977"/>
                    <a:pt x="50407" y="582730"/>
                  </a:cubicBezTo>
                  <a:lnTo>
                    <a:pt x="71059" y="578624"/>
                  </a:lnTo>
                  <a:lnTo>
                    <a:pt x="51072" y="605320"/>
                  </a:lnTo>
                  <a:cubicBezTo>
                    <a:pt x="45727" y="620299"/>
                    <a:pt x="46396" y="634469"/>
                    <a:pt x="54344" y="644278"/>
                  </a:cubicBezTo>
                  <a:cubicBezTo>
                    <a:pt x="59051" y="621942"/>
                    <a:pt x="75323" y="597855"/>
                    <a:pt x="98267" y="579263"/>
                  </a:cubicBezTo>
                  <a:lnTo>
                    <a:pt x="113465" y="570191"/>
                  </a:lnTo>
                  <a:lnTo>
                    <a:pt x="114306" y="570024"/>
                  </a:lnTo>
                  <a:lnTo>
                    <a:pt x="120630" y="571281"/>
                  </a:lnTo>
                  <a:lnTo>
                    <a:pt x="106153" y="600935"/>
                  </a:lnTo>
                  <a:cubicBezTo>
                    <a:pt x="105254" y="613093"/>
                    <a:pt x="109006" y="625227"/>
                    <a:pt x="117622" y="634455"/>
                  </a:cubicBezTo>
                  <a:cubicBezTo>
                    <a:pt x="116339" y="615966"/>
                    <a:pt x="123959" y="597265"/>
                    <a:pt x="138188" y="583980"/>
                  </a:cubicBezTo>
                  <a:lnTo>
                    <a:pt x="149795" y="577081"/>
                  </a:lnTo>
                  <a:lnTo>
                    <a:pt x="178204" y="582729"/>
                  </a:lnTo>
                  <a:cubicBezTo>
                    <a:pt x="197786" y="590977"/>
                    <a:pt x="215119" y="603013"/>
                    <a:pt x="228611" y="618166"/>
                  </a:cubicBezTo>
                  <a:lnTo>
                    <a:pt x="227790" y="614741"/>
                  </a:lnTo>
                  <a:lnTo>
                    <a:pt x="232741" y="618798"/>
                  </a:lnTo>
                  <a:cubicBezTo>
                    <a:pt x="253762" y="618798"/>
                    <a:pt x="270802" y="480275"/>
                    <a:pt x="270802" y="309399"/>
                  </a:cubicBezTo>
                  <a:cubicBezTo>
                    <a:pt x="270802" y="266680"/>
                    <a:pt x="269737" y="225983"/>
                    <a:pt x="267811" y="188967"/>
                  </a:cubicBezTo>
                  <a:lnTo>
                    <a:pt x="260982" y="106626"/>
                  </a:lnTo>
                  <a:lnTo>
                    <a:pt x="261302" y="107167"/>
                  </a:lnTo>
                  <a:cubicBezTo>
                    <a:pt x="293483" y="156611"/>
                    <a:pt x="344526" y="218331"/>
                    <a:pt x="406803" y="280608"/>
                  </a:cubicBezTo>
                  <a:cubicBezTo>
                    <a:pt x="531357" y="405162"/>
                    <a:pt x="653683" y="484778"/>
                    <a:pt x="680024" y="458437"/>
                  </a:cubicBezTo>
                  <a:cubicBezTo>
                    <a:pt x="706366" y="432095"/>
                    <a:pt x="626750" y="309769"/>
                    <a:pt x="502196" y="185215"/>
                  </a:cubicBezTo>
                  <a:cubicBezTo>
                    <a:pt x="393211" y="76230"/>
                    <a:pt x="285932" y="1650"/>
                    <a:pt x="243168" y="2355"/>
                  </a:cubicBezTo>
                  <a:lnTo>
                    <a:pt x="237896" y="4224"/>
                  </a:lnTo>
                  <a:close/>
                </a:path>
              </a:pathLst>
            </a:custGeom>
            <a:solidFill>
              <a:srgbClr val="6633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10" name="フリーフォーム: 図形 109">
              <a:extLst>
                <a:ext uri="{FF2B5EF4-FFF2-40B4-BE49-F238E27FC236}">
                  <a16:creationId xmlns:a16="http://schemas.microsoft.com/office/drawing/2014/main" id="{4D202DAF-A003-63B5-EE58-75098E06D0B7}"/>
                </a:ext>
              </a:extLst>
            </p:cNvPr>
            <p:cNvSpPr/>
            <p:nvPr/>
          </p:nvSpPr>
          <p:spPr bwMode="auto">
            <a:xfrm rot="1006407">
              <a:off x="5388985" y="1641502"/>
              <a:ext cx="525268" cy="1229641"/>
            </a:xfrm>
            <a:custGeom>
              <a:avLst/>
              <a:gdLst>
                <a:gd name="connsiteX0" fmla="*/ 100230 w 525268"/>
                <a:gd name="connsiteY0" fmla="*/ 48 h 1229641"/>
                <a:gd name="connsiteX1" fmla="*/ 63085 w 525268"/>
                <a:gd name="connsiteY1" fmla="*/ 49209 h 1229641"/>
                <a:gd name="connsiteX2" fmla="*/ 58273 w 525268"/>
                <a:gd name="connsiteY2" fmla="*/ 69708 h 1229641"/>
                <a:gd name="connsiteX3" fmla="*/ 85639 w 525268"/>
                <a:gd name="connsiteY3" fmla="*/ 50648 h 1229641"/>
                <a:gd name="connsiteX4" fmla="*/ 124462 w 525268"/>
                <a:gd name="connsiteY4" fmla="*/ 55255 h 1229641"/>
                <a:gd name="connsiteX5" fmla="*/ 57978 w 525268"/>
                <a:gd name="connsiteY5" fmla="*/ 96922 h 1229641"/>
                <a:gd name="connsiteX6" fmla="*/ 48390 w 525268"/>
                <a:gd name="connsiteY6" fmla="*/ 111799 h 1229641"/>
                <a:gd name="connsiteX7" fmla="*/ 48194 w 525268"/>
                <a:gd name="connsiteY7" fmla="*/ 112634 h 1229641"/>
                <a:gd name="connsiteX8" fmla="*/ 49234 w 525268"/>
                <a:gd name="connsiteY8" fmla="*/ 118998 h 1229641"/>
                <a:gd name="connsiteX9" fmla="*/ 79367 w 525268"/>
                <a:gd name="connsiteY9" fmla="*/ 105547 h 1229641"/>
                <a:gd name="connsiteX10" fmla="*/ 112474 w 525268"/>
                <a:gd name="connsiteY10" fmla="*/ 118159 h 1229641"/>
                <a:gd name="connsiteX11" fmla="*/ 61323 w 525268"/>
                <a:gd name="connsiteY11" fmla="*/ 136981 h 1229641"/>
                <a:gd name="connsiteX12" fmla="*/ 54030 w 525268"/>
                <a:gd name="connsiteY12" fmla="*/ 148344 h 1229641"/>
                <a:gd name="connsiteX13" fmla="*/ 58700 w 525268"/>
                <a:gd name="connsiteY13" fmla="*/ 176931 h 1229641"/>
                <a:gd name="connsiteX14" fmla="*/ 84859 w 525268"/>
                <a:gd name="connsiteY14" fmla="*/ 216995 h 1229641"/>
                <a:gd name="connsiteX15" fmla="*/ 85445 w 525268"/>
                <a:gd name="connsiteY15" fmla="*/ 216033 h 1229641"/>
                <a:gd name="connsiteX16" fmla="*/ 123506 w 525268"/>
                <a:gd name="connsiteY16" fmla="*/ 525432 h 1229641"/>
                <a:gd name="connsiteX17" fmla="*/ 112359 w 525268"/>
                <a:gd name="connsiteY17" fmla="*/ 744210 h 1229641"/>
                <a:gd name="connsiteX18" fmla="*/ 107011 w 525268"/>
                <a:gd name="connsiteY18" fmla="*/ 773517 h 1229641"/>
                <a:gd name="connsiteX19" fmla="*/ 168963 w 525268"/>
                <a:gd name="connsiteY19" fmla="*/ 805883 h 1229641"/>
                <a:gd name="connsiteX20" fmla="*/ 342404 w 525268"/>
                <a:gd name="connsiteY20" fmla="*/ 951384 h 1229641"/>
                <a:gd name="connsiteX21" fmla="*/ 520233 w 525268"/>
                <a:gd name="connsiteY21" fmla="*/ 1224606 h 1229641"/>
                <a:gd name="connsiteX22" fmla="*/ 247011 w 525268"/>
                <a:gd name="connsiteY22" fmla="*/ 1046777 h 1229641"/>
                <a:gd name="connsiteX23" fmla="*/ 64151 w 525268"/>
                <a:gd name="connsiteY23" fmla="*/ 787749 h 1229641"/>
                <a:gd name="connsiteX24" fmla="*/ 65686 w 525268"/>
                <a:gd name="connsiteY24" fmla="*/ 783419 h 1229641"/>
                <a:gd name="connsiteX25" fmla="*/ 58532 w 525268"/>
                <a:gd name="connsiteY25" fmla="*/ 744210 h 1229641"/>
                <a:gd name="connsiteX26" fmla="*/ 47384 w 525268"/>
                <a:gd name="connsiteY26" fmla="*/ 525432 h 1229641"/>
                <a:gd name="connsiteX27" fmla="*/ 70630 w 525268"/>
                <a:gd name="connsiteY27" fmla="*/ 240347 h 1229641"/>
                <a:gd name="connsiteX28" fmla="*/ 79931 w 525268"/>
                <a:gd name="connsiteY28" fmla="*/ 225082 h 1229641"/>
                <a:gd name="connsiteX29" fmla="*/ 55238 w 525268"/>
                <a:gd name="connsiteY29" fmla="*/ 218260 h 1229641"/>
                <a:gd name="connsiteX30" fmla="*/ 81 w 525268"/>
                <a:gd name="connsiteY30" fmla="*/ 110982 h 1229641"/>
                <a:gd name="connsiteX31" fmla="*/ 100230 w 525268"/>
                <a:gd name="connsiteY31" fmla="*/ 48 h 12296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525268" h="1229641">
                  <a:moveTo>
                    <a:pt x="100230" y="48"/>
                  </a:moveTo>
                  <a:cubicBezTo>
                    <a:pt x="84622" y="13012"/>
                    <a:pt x="71999" y="29922"/>
                    <a:pt x="63085" y="49209"/>
                  </a:cubicBezTo>
                  <a:lnTo>
                    <a:pt x="58273" y="69708"/>
                  </a:lnTo>
                  <a:lnTo>
                    <a:pt x="85639" y="50648"/>
                  </a:lnTo>
                  <a:cubicBezTo>
                    <a:pt x="100793" y="45821"/>
                    <a:pt x="114931" y="46975"/>
                    <a:pt x="124462" y="55255"/>
                  </a:cubicBezTo>
                  <a:cubicBezTo>
                    <a:pt x="101978" y="59193"/>
                    <a:pt x="77346" y="74629"/>
                    <a:pt x="57978" y="96922"/>
                  </a:cubicBezTo>
                  <a:lnTo>
                    <a:pt x="48390" y="111799"/>
                  </a:lnTo>
                  <a:lnTo>
                    <a:pt x="48194" y="112634"/>
                  </a:lnTo>
                  <a:lnTo>
                    <a:pt x="49234" y="118998"/>
                  </a:lnTo>
                  <a:lnTo>
                    <a:pt x="79367" y="105547"/>
                  </a:lnTo>
                  <a:cubicBezTo>
                    <a:pt x="91549" y="105065"/>
                    <a:pt x="103547" y="109231"/>
                    <a:pt x="112474" y="118159"/>
                  </a:cubicBezTo>
                  <a:cubicBezTo>
                    <a:pt x="94040" y="116242"/>
                    <a:pt x="75088" y="123216"/>
                    <a:pt x="61323" y="136981"/>
                  </a:cubicBezTo>
                  <a:lnTo>
                    <a:pt x="54030" y="148344"/>
                  </a:lnTo>
                  <a:lnTo>
                    <a:pt x="58700" y="176931"/>
                  </a:lnTo>
                  <a:lnTo>
                    <a:pt x="84859" y="216995"/>
                  </a:lnTo>
                  <a:lnTo>
                    <a:pt x="85445" y="216033"/>
                  </a:lnTo>
                  <a:cubicBezTo>
                    <a:pt x="106466" y="216033"/>
                    <a:pt x="123506" y="354556"/>
                    <a:pt x="123506" y="525432"/>
                  </a:cubicBezTo>
                  <a:cubicBezTo>
                    <a:pt x="123506" y="610870"/>
                    <a:pt x="119246" y="688220"/>
                    <a:pt x="112359" y="744210"/>
                  </a:cubicBezTo>
                  <a:lnTo>
                    <a:pt x="107011" y="773517"/>
                  </a:lnTo>
                  <a:lnTo>
                    <a:pt x="168963" y="805883"/>
                  </a:lnTo>
                  <a:cubicBezTo>
                    <a:pt x="218407" y="838064"/>
                    <a:pt x="280127" y="889107"/>
                    <a:pt x="342404" y="951384"/>
                  </a:cubicBezTo>
                  <a:cubicBezTo>
                    <a:pt x="466958" y="1075938"/>
                    <a:pt x="546574" y="1198264"/>
                    <a:pt x="520233" y="1224606"/>
                  </a:cubicBezTo>
                  <a:cubicBezTo>
                    <a:pt x="493891" y="1250947"/>
                    <a:pt x="371565" y="1171331"/>
                    <a:pt x="247011" y="1046777"/>
                  </a:cubicBezTo>
                  <a:cubicBezTo>
                    <a:pt x="138026" y="937792"/>
                    <a:pt x="63447" y="830513"/>
                    <a:pt x="64151" y="787749"/>
                  </a:cubicBezTo>
                  <a:lnTo>
                    <a:pt x="65686" y="783419"/>
                  </a:lnTo>
                  <a:lnTo>
                    <a:pt x="58532" y="744210"/>
                  </a:lnTo>
                  <a:cubicBezTo>
                    <a:pt x="51644" y="688220"/>
                    <a:pt x="47384" y="610870"/>
                    <a:pt x="47384" y="525432"/>
                  </a:cubicBezTo>
                  <a:cubicBezTo>
                    <a:pt x="47384" y="397275"/>
                    <a:pt x="56969" y="287317"/>
                    <a:pt x="70630" y="240347"/>
                  </a:cubicBezTo>
                  <a:lnTo>
                    <a:pt x="79931" y="225082"/>
                  </a:lnTo>
                  <a:lnTo>
                    <a:pt x="55238" y="218260"/>
                  </a:lnTo>
                  <a:cubicBezTo>
                    <a:pt x="21296" y="199732"/>
                    <a:pt x="-1543" y="158301"/>
                    <a:pt x="81" y="110982"/>
                  </a:cubicBezTo>
                  <a:cubicBezTo>
                    <a:pt x="2247" y="47891"/>
                    <a:pt x="47085" y="-1776"/>
                    <a:pt x="100230" y="48"/>
                  </a:cubicBezTo>
                  <a:close/>
                </a:path>
              </a:pathLst>
            </a:custGeom>
            <a:solidFill>
              <a:srgbClr val="6633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11" name="フリーフォーム: 図形 110">
              <a:extLst>
                <a:ext uri="{FF2B5EF4-FFF2-40B4-BE49-F238E27FC236}">
                  <a16:creationId xmlns:a16="http://schemas.microsoft.com/office/drawing/2014/main" id="{D10B038B-9FC6-862F-C878-67141F35F4EB}"/>
                </a:ext>
              </a:extLst>
            </p:cNvPr>
            <p:cNvSpPr/>
            <p:nvPr/>
          </p:nvSpPr>
          <p:spPr bwMode="auto">
            <a:xfrm rot="2593593" flipH="1">
              <a:off x="6480236" y="2271538"/>
              <a:ext cx="525268" cy="1229641"/>
            </a:xfrm>
            <a:custGeom>
              <a:avLst/>
              <a:gdLst>
                <a:gd name="connsiteX0" fmla="*/ 100230 w 525268"/>
                <a:gd name="connsiteY0" fmla="*/ 48 h 1229641"/>
                <a:gd name="connsiteX1" fmla="*/ 63085 w 525268"/>
                <a:gd name="connsiteY1" fmla="*/ 49209 h 1229641"/>
                <a:gd name="connsiteX2" fmla="*/ 58273 w 525268"/>
                <a:gd name="connsiteY2" fmla="*/ 69708 h 1229641"/>
                <a:gd name="connsiteX3" fmla="*/ 85639 w 525268"/>
                <a:gd name="connsiteY3" fmla="*/ 50648 h 1229641"/>
                <a:gd name="connsiteX4" fmla="*/ 124462 w 525268"/>
                <a:gd name="connsiteY4" fmla="*/ 55255 h 1229641"/>
                <a:gd name="connsiteX5" fmla="*/ 57978 w 525268"/>
                <a:gd name="connsiteY5" fmla="*/ 96922 h 1229641"/>
                <a:gd name="connsiteX6" fmla="*/ 48390 w 525268"/>
                <a:gd name="connsiteY6" fmla="*/ 111799 h 1229641"/>
                <a:gd name="connsiteX7" fmla="*/ 48194 w 525268"/>
                <a:gd name="connsiteY7" fmla="*/ 112634 h 1229641"/>
                <a:gd name="connsiteX8" fmla="*/ 49234 w 525268"/>
                <a:gd name="connsiteY8" fmla="*/ 118998 h 1229641"/>
                <a:gd name="connsiteX9" fmla="*/ 79367 w 525268"/>
                <a:gd name="connsiteY9" fmla="*/ 105547 h 1229641"/>
                <a:gd name="connsiteX10" fmla="*/ 112474 w 525268"/>
                <a:gd name="connsiteY10" fmla="*/ 118159 h 1229641"/>
                <a:gd name="connsiteX11" fmla="*/ 61323 w 525268"/>
                <a:gd name="connsiteY11" fmla="*/ 136981 h 1229641"/>
                <a:gd name="connsiteX12" fmla="*/ 54030 w 525268"/>
                <a:gd name="connsiteY12" fmla="*/ 148344 h 1229641"/>
                <a:gd name="connsiteX13" fmla="*/ 58700 w 525268"/>
                <a:gd name="connsiteY13" fmla="*/ 176931 h 1229641"/>
                <a:gd name="connsiteX14" fmla="*/ 84859 w 525268"/>
                <a:gd name="connsiteY14" fmla="*/ 216995 h 1229641"/>
                <a:gd name="connsiteX15" fmla="*/ 85445 w 525268"/>
                <a:gd name="connsiteY15" fmla="*/ 216033 h 1229641"/>
                <a:gd name="connsiteX16" fmla="*/ 123506 w 525268"/>
                <a:gd name="connsiteY16" fmla="*/ 525432 h 1229641"/>
                <a:gd name="connsiteX17" fmla="*/ 112359 w 525268"/>
                <a:gd name="connsiteY17" fmla="*/ 744210 h 1229641"/>
                <a:gd name="connsiteX18" fmla="*/ 107011 w 525268"/>
                <a:gd name="connsiteY18" fmla="*/ 773517 h 1229641"/>
                <a:gd name="connsiteX19" fmla="*/ 168963 w 525268"/>
                <a:gd name="connsiteY19" fmla="*/ 805883 h 1229641"/>
                <a:gd name="connsiteX20" fmla="*/ 342404 w 525268"/>
                <a:gd name="connsiteY20" fmla="*/ 951384 h 1229641"/>
                <a:gd name="connsiteX21" fmla="*/ 520233 w 525268"/>
                <a:gd name="connsiteY21" fmla="*/ 1224606 h 1229641"/>
                <a:gd name="connsiteX22" fmla="*/ 247011 w 525268"/>
                <a:gd name="connsiteY22" fmla="*/ 1046777 h 1229641"/>
                <a:gd name="connsiteX23" fmla="*/ 64151 w 525268"/>
                <a:gd name="connsiteY23" fmla="*/ 787749 h 1229641"/>
                <a:gd name="connsiteX24" fmla="*/ 65686 w 525268"/>
                <a:gd name="connsiteY24" fmla="*/ 783419 h 1229641"/>
                <a:gd name="connsiteX25" fmla="*/ 58532 w 525268"/>
                <a:gd name="connsiteY25" fmla="*/ 744210 h 1229641"/>
                <a:gd name="connsiteX26" fmla="*/ 47384 w 525268"/>
                <a:gd name="connsiteY26" fmla="*/ 525432 h 1229641"/>
                <a:gd name="connsiteX27" fmla="*/ 70630 w 525268"/>
                <a:gd name="connsiteY27" fmla="*/ 240347 h 1229641"/>
                <a:gd name="connsiteX28" fmla="*/ 79931 w 525268"/>
                <a:gd name="connsiteY28" fmla="*/ 225082 h 1229641"/>
                <a:gd name="connsiteX29" fmla="*/ 55238 w 525268"/>
                <a:gd name="connsiteY29" fmla="*/ 218260 h 1229641"/>
                <a:gd name="connsiteX30" fmla="*/ 81 w 525268"/>
                <a:gd name="connsiteY30" fmla="*/ 110982 h 1229641"/>
                <a:gd name="connsiteX31" fmla="*/ 100230 w 525268"/>
                <a:gd name="connsiteY31" fmla="*/ 48 h 12296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525268" h="1229641">
                  <a:moveTo>
                    <a:pt x="100230" y="48"/>
                  </a:moveTo>
                  <a:cubicBezTo>
                    <a:pt x="84622" y="13012"/>
                    <a:pt x="71999" y="29922"/>
                    <a:pt x="63085" y="49209"/>
                  </a:cubicBezTo>
                  <a:lnTo>
                    <a:pt x="58273" y="69708"/>
                  </a:lnTo>
                  <a:lnTo>
                    <a:pt x="85639" y="50648"/>
                  </a:lnTo>
                  <a:cubicBezTo>
                    <a:pt x="100793" y="45821"/>
                    <a:pt x="114931" y="46975"/>
                    <a:pt x="124462" y="55255"/>
                  </a:cubicBezTo>
                  <a:cubicBezTo>
                    <a:pt x="101978" y="59193"/>
                    <a:pt x="77346" y="74629"/>
                    <a:pt x="57978" y="96922"/>
                  </a:cubicBezTo>
                  <a:lnTo>
                    <a:pt x="48390" y="111799"/>
                  </a:lnTo>
                  <a:lnTo>
                    <a:pt x="48194" y="112634"/>
                  </a:lnTo>
                  <a:lnTo>
                    <a:pt x="49234" y="118998"/>
                  </a:lnTo>
                  <a:lnTo>
                    <a:pt x="79367" y="105547"/>
                  </a:lnTo>
                  <a:cubicBezTo>
                    <a:pt x="91549" y="105065"/>
                    <a:pt x="103547" y="109231"/>
                    <a:pt x="112474" y="118159"/>
                  </a:cubicBezTo>
                  <a:cubicBezTo>
                    <a:pt x="94040" y="116242"/>
                    <a:pt x="75088" y="123216"/>
                    <a:pt x="61323" y="136981"/>
                  </a:cubicBezTo>
                  <a:lnTo>
                    <a:pt x="54030" y="148344"/>
                  </a:lnTo>
                  <a:lnTo>
                    <a:pt x="58700" y="176931"/>
                  </a:lnTo>
                  <a:lnTo>
                    <a:pt x="84859" y="216995"/>
                  </a:lnTo>
                  <a:lnTo>
                    <a:pt x="85445" y="216033"/>
                  </a:lnTo>
                  <a:cubicBezTo>
                    <a:pt x="106466" y="216033"/>
                    <a:pt x="123506" y="354556"/>
                    <a:pt x="123506" y="525432"/>
                  </a:cubicBezTo>
                  <a:cubicBezTo>
                    <a:pt x="123506" y="610870"/>
                    <a:pt x="119246" y="688220"/>
                    <a:pt x="112359" y="744210"/>
                  </a:cubicBezTo>
                  <a:lnTo>
                    <a:pt x="107011" y="773517"/>
                  </a:lnTo>
                  <a:lnTo>
                    <a:pt x="168963" y="805883"/>
                  </a:lnTo>
                  <a:cubicBezTo>
                    <a:pt x="218407" y="838064"/>
                    <a:pt x="280127" y="889107"/>
                    <a:pt x="342404" y="951384"/>
                  </a:cubicBezTo>
                  <a:cubicBezTo>
                    <a:pt x="466958" y="1075938"/>
                    <a:pt x="546574" y="1198264"/>
                    <a:pt x="520233" y="1224606"/>
                  </a:cubicBezTo>
                  <a:cubicBezTo>
                    <a:pt x="493891" y="1250947"/>
                    <a:pt x="371565" y="1171331"/>
                    <a:pt x="247011" y="1046777"/>
                  </a:cubicBezTo>
                  <a:cubicBezTo>
                    <a:pt x="138026" y="937792"/>
                    <a:pt x="63447" y="830513"/>
                    <a:pt x="64151" y="787749"/>
                  </a:cubicBezTo>
                  <a:lnTo>
                    <a:pt x="65686" y="783419"/>
                  </a:lnTo>
                  <a:lnTo>
                    <a:pt x="58532" y="744210"/>
                  </a:lnTo>
                  <a:cubicBezTo>
                    <a:pt x="51644" y="688220"/>
                    <a:pt x="47384" y="610870"/>
                    <a:pt x="47384" y="525432"/>
                  </a:cubicBezTo>
                  <a:cubicBezTo>
                    <a:pt x="47384" y="397275"/>
                    <a:pt x="56969" y="287317"/>
                    <a:pt x="70630" y="240347"/>
                  </a:cubicBezTo>
                  <a:lnTo>
                    <a:pt x="79931" y="225082"/>
                  </a:lnTo>
                  <a:lnTo>
                    <a:pt x="55238" y="218260"/>
                  </a:lnTo>
                  <a:cubicBezTo>
                    <a:pt x="21296" y="199732"/>
                    <a:pt x="-1543" y="158301"/>
                    <a:pt x="81" y="110982"/>
                  </a:cubicBezTo>
                  <a:cubicBezTo>
                    <a:pt x="2247" y="47891"/>
                    <a:pt x="47085" y="-1776"/>
                    <a:pt x="100230" y="48"/>
                  </a:cubicBezTo>
                  <a:close/>
                </a:path>
              </a:pathLst>
            </a:custGeom>
            <a:solidFill>
              <a:srgbClr val="6633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12" name="フリーフォーム: 図形 111">
              <a:extLst>
                <a:ext uri="{FF2B5EF4-FFF2-40B4-BE49-F238E27FC236}">
                  <a16:creationId xmlns:a16="http://schemas.microsoft.com/office/drawing/2014/main" id="{DB2A3B3B-7E13-188C-FA90-D8A2BFF31CA5}"/>
                </a:ext>
              </a:extLst>
            </p:cNvPr>
            <p:cNvSpPr/>
            <p:nvPr/>
          </p:nvSpPr>
          <p:spPr bwMode="auto">
            <a:xfrm rot="11700000">
              <a:off x="5715483" y="3545646"/>
              <a:ext cx="525268" cy="1229641"/>
            </a:xfrm>
            <a:custGeom>
              <a:avLst/>
              <a:gdLst>
                <a:gd name="connsiteX0" fmla="*/ 100230 w 525268"/>
                <a:gd name="connsiteY0" fmla="*/ 48 h 1229641"/>
                <a:gd name="connsiteX1" fmla="*/ 63085 w 525268"/>
                <a:gd name="connsiteY1" fmla="*/ 49209 h 1229641"/>
                <a:gd name="connsiteX2" fmla="*/ 58273 w 525268"/>
                <a:gd name="connsiteY2" fmla="*/ 69708 h 1229641"/>
                <a:gd name="connsiteX3" fmla="*/ 85639 w 525268"/>
                <a:gd name="connsiteY3" fmla="*/ 50648 h 1229641"/>
                <a:gd name="connsiteX4" fmla="*/ 124462 w 525268"/>
                <a:gd name="connsiteY4" fmla="*/ 55255 h 1229641"/>
                <a:gd name="connsiteX5" fmla="*/ 57978 w 525268"/>
                <a:gd name="connsiteY5" fmla="*/ 96922 h 1229641"/>
                <a:gd name="connsiteX6" fmla="*/ 48390 w 525268"/>
                <a:gd name="connsiteY6" fmla="*/ 111799 h 1229641"/>
                <a:gd name="connsiteX7" fmla="*/ 48194 w 525268"/>
                <a:gd name="connsiteY7" fmla="*/ 112634 h 1229641"/>
                <a:gd name="connsiteX8" fmla="*/ 49234 w 525268"/>
                <a:gd name="connsiteY8" fmla="*/ 118998 h 1229641"/>
                <a:gd name="connsiteX9" fmla="*/ 79367 w 525268"/>
                <a:gd name="connsiteY9" fmla="*/ 105547 h 1229641"/>
                <a:gd name="connsiteX10" fmla="*/ 112474 w 525268"/>
                <a:gd name="connsiteY10" fmla="*/ 118159 h 1229641"/>
                <a:gd name="connsiteX11" fmla="*/ 61323 w 525268"/>
                <a:gd name="connsiteY11" fmla="*/ 136981 h 1229641"/>
                <a:gd name="connsiteX12" fmla="*/ 54030 w 525268"/>
                <a:gd name="connsiteY12" fmla="*/ 148344 h 1229641"/>
                <a:gd name="connsiteX13" fmla="*/ 58700 w 525268"/>
                <a:gd name="connsiteY13" fmla="*/ 176931 h 1229641"/>
                <a:gd name="connsiteX14" fmla="*/ 84859 w 525268"/>
                <a:gd name="connsiteY14" fmla="*/ 216995 h 1229641"/>
                <a:gd name="connsiteX15" fmla="*/ 85445 w 525268"/>
                <a:gd name="connsiteY15" fmla="*/ 216033 h 1229641"/>
                <a:gd name="connsiteX16" fmla="*/ 123506 w 525268"/>
                <a:gd name="connsiteY16" fmla="*/ 525432 h 1229641"/>
                <a:gd name="connsiteX17" fmla="*/ 112359 w 525268"/>
                <a:gd name="connsiteY17" fmla="*/ 744210 h 1229641"/>
                <a:gd name="connsiteX18" fmla="*/ 107011 w 525268"/>
                <a:gd name="connsiteY18" fmla="*/ 773517 h 1229641"/>
                <a:gd name="connsiteX19" fmla="*/ 168963 w 525268"/>
                <a:gd name="connsiteY19" fmla="*/ 805883 h 1229641"/>
                <a:gd name="connsiteX20" fmla="*/ 342404 w 525268"/>
                <a:gd name="connsiteY20" fmla="*/ 951384 h 1229641"/>
                <a:gd name="connsiteX21" fmla="*/ 520233 w 525268"/>
                <a:gd name="connsiteY21" fmla="*/ 1224606 h 1229641"/>
                <a:gd name="connsiteX22" fmla="*/ 247011 w 525268"/>
                <a:gd name="connsiteY22" fmla="*/ 1046777 h 1229641"/>
                <a:gd name="connsiteX23" fmla="*/ 64151 w 525268"/>
                <a:gd name="connsiteY23" fmla="*/ 787749 h 1229641"/>
                <a:gd name="connsiteX24" fmla="*/ 65686 w 525268"/>
                <a:gd name="connsiteY24" fmla="*/ 783419 h 1229641"/>
                <a:gd name="connsiteX25" fmla="*/ 58532 w 525268"/>
                <a:gd name="connsiteY25" fmla="*/ 744210 h 1229641"/>
                <a:gd name="connsiteX26" fmla="*/ 47384 w 525268"/>
                <a:gd name="connsiteY26" fmla="*/ 525432 h 1229641"/>
                <a:gd name="connsiteX27" fmla="*/ 70630 w 525268"/>
                <a:gd name="connsiteY27" fmla="*/ 240347 h 1229641"/>
                <a:gd name="connsiteX28" fmla="*/ 79931 w 525268"/>
                <a:gd name="connsiteY28" fmla="*/ 225082 h 1229641"/>
                <a:gd name="connsiteX29" fmla="*/ 55238 w 525268"/>
                <a:gd name="connsiteY29" fmla="*/ 218260 h 1229641"/>
                <a:gd name="connsiteX30" fmla="*/ 81 w 525268"/>
                <a:gd name="connsiteY30" fmla="*/ 110982 h 1229641"/>
                <a:gd name="connsiteX31" fmla="*/ 100230 w 525268"/>
                <a:gd name="connsiteY31" fmla="*/ 48 h 12296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525268" h="1229641">
                  <a:moveTo>
                    <a:pt x="100230" y="48"/>
                  </a:moveTo>
                  <a:cubicBezTo>
                    <a:pt x="84622" y="13012"/>
                    <a:pt x="71999" y="29922"/>
                    <a:pt x="63085" y="49209"/>
                  </a:cubicBezTo>
                  <a:lnTo>
                    <a:pt x="58273" y="69708"/>
                  </a:lnTo>
                  <a:lnTo>
                    <a:pt x="85639" y="50648"/>
                  </a:lnTo>
                  <a:cubicBezTo>
                    <a:pt x="100793" y="45821"/>
                    <a:pt x="114931" y="46975"/>
                    <a:pt x="124462" y="55255"/>
                  </a:cubicBezTo>
                  <a:cubicBezTo>
                    <a:pt x="101978" y="59193"/>
                    <a:pt x="77346" y="74629"/>
                    <a:pt x="57978" y="96922"/>
                  </a:cubicBezTo>
                  <a:lnTo>
                    <a:pt x="48390" y="111799"/>
                  </a:lnTo>
                  <a:lnTo>
                    <a:pt x="48194" y="112634"/>
                  </a:lnTo>
                  <a:lnTo>
                    <a:pt x="49234" y="118998"/>
                  </a:lnTo>
                  <a:lnTo>
                    <a:pt x="79367" y="105547"/>
                  </a:lnTo>
                  <a:cubicBezTo>
                    <a:pt x="91549" y="105065"/>
                    <a:pt x="103547" y="109231"/>
                    <a:pt x="112474" y="118159"/>
                  </a:cubicBezTo>
                  <a:cubicBezTo>
                    <a:pt x="94040" y="116242"/>
                    <a:pt x="75088" y="123216"/>
                    <a:pt x="61323" y="136981"/>
                  </a:cubicBezTo>
                  <a:lnTo>
                    <a:pt x="54030" y="148344"/>
                  </a:lnTo>
                  <a:lnTo>
                    <a:pt x="58700" y="176931"/>
                  </a:lnTo>
                  <a:lnTo>
                    <a:pt x="84859" y="216995"/>
                  </a:lnTo>
                  <a:lnTo>
                    <a:pt x="85445" y="216033"/>
                  </a:lnTo>
                  <a:cubicBezTo>
                    <a:pt x="106466" y="216033"/>
                    <a:pt x="123506" y="354556"/>
                    <a:pt x="123506" y="525432"/>
                  </a:cubicBezTo>
                  <a:cubicBezTo>
                    <a:pt x="123506" y="610870"/>
                    <a:pt x="119246" y="688220"/>
                    <a:pt x="112359" y="744210"/>
                  </a:cubicBezTo>
                  <a:lnTo>
                    <a:pt x="107011" y="773517"/>
                  </a:lnTo>
                  <a:lnTo>
                    <a:pt x="168963" y="805883"/>
                  </a:lnTo>
                  <a:cubicBezTo>
                    <a:pt x="218407" y="838064"/>
                    <a:pt x="280127" y="889107"/>
                    <a:pt x="342404" y="951384"/>
                  </a:cubicBezTo>
                  <a:cubicBezTo>
                    <a:pt x="466958" y="1075938"/>
                    <a:pt x="546574" y="1198264"/>
                    <a:pt x="520233" y="1224606"/>
                  </a:cubicBezTo>
                  <a:cubicBezTo>
                    <a:pt x="493891" y="1250947"/>
                    <a:pt x="371565" y="1171331"/>
                    <a:pt x="247011" y="1046777"/>
                  </a:cubicBezTo>
                  <a:cubicBezTo>
                    <a:pt x="138026" y="937792"/>
                    <a:pt x="63447" y="830513"/>
                    <a:pt x="64151" y="787749"/>
                  </a:cubicBezTo>
                  <a:lnTo>
                    <a:pt x="65686" y="783419"/>
                  </a:lnTo>
                  <a:lnTo>
                    <a:pt x="58532" y="744210"/>
                  </a:lnTo>
                  <a:cubicBezTo>
                    <a:pt x="51644" y="688220"/>
                    <a:pt x="47384" y="610870"/>
                    <a:pt x="47384" y="525432"/>
                  </a:cubicBezTo>
                  <a:cubicBezTo>
                    <a:pt x="47384" y="397275"/>
                    <a:pt x="56969" y="287317"/>
                    <a:pt x="70630" y="240347"/>
                  </a:cubicBezTo>
                  <a:lnTo>
                    <a:pt x="79931" y="225082"/>
                  </a:lnTo>
                  <a:lnTo>
                    <a:pt x="55238" y="218260"/>
                  </a:lnTo>
                  <a:cubicBezTo>
                    <a:pt x="21296" y="199732"/>
                    <a:pt x="-1543" y="158301"/>
                    <a:pt x="81" y="110982"/>
                  </a:cubicBezTo>
                  <a:cubicBezTo>
                    <a:pt x="2247" y="47891"/>
                    <a:pt x="47085" y="-1776"/>
                    <a:pt x="100230" y="48"/>
                  </a:cubicBezTo>
                  <a:close/>
                </a:path>
              </a:pathLst>
            </a:custGeom>
            <a:solidFill>
              <a:srgbClr val="6633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13" name="フリーフォーム: 図形 112">
              <a:extLst>
                <a:ext uri="{FF2B5EF4-FFF2-40B4-BE49-F238E27FC236}">
                  <a16:creationId xmlns:a16="http://schemas.microsoft.com/office/drawing/2014/main" id="{23B4C8D7-604B-103E-C21D-7F8C752FC234}"/>
                </a:ext>
              </a:extLst>
            </p:cNvPr>
            <p:cNvSpPr/>
            <p:nvPr/>
          </p:nvSpPr>
          <p:spPr bwMode="auto">
            <a:xfrm rot="13500000" flipH="1">
              <a:off x="4691419" y="2954403"/>
              <a:ext cx="525268" cy="1229641"/>
            </a:xfrm>
            <a:custGeom>
              <a:avLst/>
              <a:gdLst>
                <a:gd name="connsiteX0" fmla="*/ 100230 w 525268"/>
                <a:gd name="connsiteY0" fmla="*/ 48 h 1229641"/>
                <a:gd name="connsiteX1" fmla="*/ 63085 w 525268"/>
                <a:gd name="connsiteY1" fmla="*/ 49209 h 1229641"/>
                <a:gd name="connsiteX2" fmla="*/ 58273 w 525268"/>
                <a:gd name="connsiteY2" fmla="*/ 69708 h 1229641"/>
                <a:gd name="connsiteX3" fmla="*/ 85639 w 525268"/>
                <a:gd name="connsiteY3" fmla="*/ 50648 h 1229641"/>
                <a:gd name="connsiteX4" fmla="*/ 124462 w 525268"/>
                <a:gd name="connsiteY4" fmla="*/ 55255 h 1229641"/>
                <a:gd name="connsiteX5" fmla="*/ 57978 w 525268"/>
                <a:gd name="connsiteY5" fmla="*/ 96922 h 1229641"/>
                <a:gd name="connsiteX6" fmla="*/ 48390 w 525268"/>
                <a:gd name="connsiteY6" fmla="*/ 111799 h 1229641"/>
                <a:gd name="connsiteX7" fmla="*/ 48194 w 525268"/>
                <a:gd name="connsiteY7" fmla="*/ 112634 h 1229641"/>
                <a:gd name="connsiteX8" fmla="*/ 49234 w 525268"/>
                <a:gd name="connsiteY8" fmla="*/ 118998 h 1229641"/>
                <a:gd name="connsiteX9" fmla="*/ 79367 w 525268"/>
                <a:gd name="connsiteY9" fmla="*/ 105547 h 1229641"/>
                <a:gd name="connsiteX10" fmla="*/ 112474 w 525268"/>
                <a:gd name="connsiteY10" fmla="*/ 118159 h 1229641"/>
                <a:gd name="connsiteX11" fmla="*/ 61323 w 525268"/>
                <a:gd name="connsiteY11" fmla="*/ 136981 h 1229641"/>
                <a:gd name="connsiteX12" fmla="*/ 54030 w 525268"/>
                <a:gd name="connsiteY12" fmla="*/ 148344 h 1229641"/>
                <a:gd name="connsiteX13" fmla="*/ 58700 w 525268"/>
                <a:gd name="connsiteY13" fmla="*/ 176931 h 1229641"/>
                <a:gd name="connsiteX14" fmla="*/ 84859 w 525268"/>
                <a:gd name="connsiteY14" fmla="*/ 216995 h 1229641"/>
                <a:gd name="connsiteX15" fmla="*/ 85445 w 525268"/>
                <a:gd name="connsiteY15" fmla="*/ 216033 h 1229641"/>
                <a:gd name="connsiteX16" fmla="*/ 123506 w 525268"/>
                <a:gd name="connsiteY16" fmla="*/ 525432 h 1229641"/>
                <a:gd name="connsiteX17" fmla="*/ 112359 w 525268"/>
                <a:gd name="connsiteY17" fmla="*/ 744210 h 1229641"/>
                <a:gd name="connsiteX18" fmla="*/ 107011 w 525268"/>
                <a:gd name="connsiteY18" fmla="*/ 773517 h 1229641"/>
                <a:gd name="connsiteX19" fmla="*/ 168963 w 525268"/>
                <a:gd name="connsiteY19" fmla="*/ 805883 h 1229641"/>
                <a:gd name="connsiteX20" fmla="*/ 342404 w 525268"/>
                <a:gd name="connsiteY20" fmla="*/ 951384 h 1229641"/>
                <a:gd name="connsiteX21" fmla="*/ 520233 w 525268"/>
                <a:gd name="connsiteY21" fmla="*/ 1224606 h 1229641"/>
                <a:gd name="connsiteX22" fmla="*/ 247011 w 525268"/>
                <a:gd name="connsiteY22" fmla="*/ 1046777 h 1229641"/>
                <a:gd name="connsiteX23" fmla="*/ 64151 w 525268"/>
                <a:gd name="connsiteY23" fmla="*/ 787749 h 1229641"/>
                <a:gd name="connsiteX24" fmla="*/ 65686 w 525268"/>
                <a:gd name="connsiteY24" fmla="*/ 783419 h 1229641"/>
                <a:gd name="connsiteX25" fmla="*/ 58532 w 525268"/>
                <a:gd name="connsiteY25" fmla="*/ 744210 h 1229641"/>
                <a:gd name="connsiteX26" fmla="*/ 47384 w 525268"/>
                <a:gd name="connsiteY26" fmla="*/ 525432 h 1229641"/>
                <a:gd name="connsiteX27" fmla="*/ 70630 w 525268"/>
                <a:gd name="connsiteY27" fmla="*/ 240347 h 1229641"/>
                <a:gd name="connsiteX28" fmla="*/ 79931 w 525268"/>
                <a:gd name="connsiteY28" fmla="*/ 225082 h 1229641"/>
                <a:gd name="connsiteX29" fmla="*/ 55238 w 525268"/>
                <a:gd name="connsiteY29" fmla="*/ 218260 h 1229641"/>
                <a:gd name="connsiteX30" fmla="*/ 81 w 525268"/>
                <a:gd name="connsiteY30" fmla="*/ 110982 h 1229641"/>
                <a:gd name="connsiteX31" fmla="*/ 100230 w 525268"/>
                <a:gd name="connsiteY31" fmla="*/ 48 h 12296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525268" h="1229641">
                  <a:moveTo>
                    <a:pt x="100230" y="48"/>
                  </a:moveTo>
                  <a:cubicBezTo>
                    <a:pt x="84622" y="13012"/>
                    <a:pt x="71999" y="29922"/>
                    <a:pt x="63085" y="49209"/>
                  </a:cubicBezTo>
                  <a:lnTo>
                    <a:pt x="58273" y="69708"/>
                  </a:lnTo>
                  <a:lnTo>
                    <a:pt x="85639" y="50648"/>
                  </a:lnTo>
                  <a:cubicBezTo>
                    <a:pt x="100793" y="45821"/>
                    <a:pt x="114931" y="46975"/>
                    <a:pt x="124462" y="55255"/>
                  </a:cubicBezTo>
                  <a:cubicBezTo>
                    <a:pt x="101978" y="59193"/>
                    <a:pt x="77346" y="74629"/>
                    <a:pt x="57978" y="96922"/>
                  </a:cubicBezTo>
                  <a:lnTo>
                    <a:pt x="48390" y="111799"/>
                  </a:lnTo>
                  <a:lnTo>
                    <a:pt x="48194" y="112634"/>
                  </a:lnTo>
                  <a:lnTo>
                    <a:pt x="49234" y="118998"/>
                  </a:lnTo>
                  <a:lnTo>
                    <a:pt x="79367" y="105547"/>
                  </a:lnTo>
                  <a:cubicBezTo>
                    <a:pt x="91549" y="105065"/>
                    <a:pt x="103547" y="109231"/>
                    <a:pt x="112474" y="118159"/>
                  </a:cubicBezTo>
                  <a:cubicBezTo>
                    <a:pt x="94040" y="116242"/>
                    <a:pt x="75088" y="123216"/>
                    <a:pt x="61323" y="136981"/>
                  </a:cubicBezTo>
                  <a:lnTo>
                    <a:pt x="54030" y="148344"/>
                  </a:lnTo>
                  <a:lnTo>
                    <a:pt x="58700" y="176931"/>
                  </a:lnTo>
                  <a:lnTo>
                    <a:pt x="84859" y="216995"/>
                  </a:lnTo>
                  <a:lnTo>
                    <a:pt x="85445" y="216033"/>
                  </a:lnTo>
                  <a:cubicBezTo>
                    <a:pt x="106466" y="216033"/>
                    <a:pt x="123506" y="354556"/>
                    <a:pt x="123506" y="525432"/>
                  </a:cubicBezTo>
                  <a:cubicBezTo>
                    <a:pt x="123506" y="610870"/>
                    <a:pt x="119246" y="688220"/>
                    <a:pt x="112359" y="744210"/>
                  </a:cubicBezTo>
                  <a:lnTo>
                    <a:pt x="107011" y="773517"/>
                  </a:lnTo>
                  <a:lnTo>
                    <a:pt x="168963" y="805883"/>
                  </a:lnTo>
                  <a:cubicBezTo>
                    <a:pt x="218407" y="838064"/>
                    <a:pt x="280127" y="889107"/>
                    <a:pt x="342404" y="951384"/>
                  </a:cubicBezTo>
                  <a:cubicBezTo>
                    <a:pt x="466958" y="1075938"/>
                    <a:pt x="546574" y="1198264"/>
                    <a:pt x="520233" y="1224606"/>
                  </a:cubicBezTo>
                  <a:cubicBezTo>
                    <a:pt x="493891" y="1250947"/>
                    <a:pt x="371565" y="1171331"/>
                    <a:pt x="247011" y="1046777"/>
                  </a:cubicBezTo>
                  <a:cubicBezTo>
                    <a:pt x="138026" y="937792"/>
                    <a:pt x="63447" y="830513"/>
                    <a:pt x="64151" y="787749"/>
                  </a:cubicBezTo>
                  <a:lnTo>
                    <a:pt x="65686" y="783419"/>
                  </a:lnTo>
                  <a:lnTo>
                    <a:pt x="58532" y="744210"/>
                  </a:lnTo>
                  <a:cubicBezTo>
                    <a:pt x="51644" y="688220"/>
                    <a:pt x="47384" y="610870"/>
                    <a:pt x="47384" y="525432"/>
                  </a:cubicBezTo>
                  <a:cubicBezTo>
                    <a:pt x="47384" y="397275"/>
                    <a:pt x="56969" y="287317"/>
                    <a:pt x="70630" y="240347"/>
                  </a:cubicBezTo>
                  <a:lnTo>
                    <a:pt x="79931" y="225082"/>
                  </a:lnTo>
                  <a:lnTo>
                    <a:pt x="55238" y="218260"/>
                  </a:lnTo>
                  <a:cubicBezTo>
                    <a:pt x="21296" y="199732"/>
                    <a:pt x="-1543" y="158301"/>
                    <a:pt x="81" y="110982"/>
                  </a:cubicBezTo>
                  <a:cubicBezTo>
                    <a:pt x="2247" y="47891"/>
                    <a:pt x="47085" y="-1776"/>
                    <a:pt x="100230" y="48"/>
                  </a:cubicBezTo>
                  <a:close/>
                </a:path>
              </a:pathLst>
            </a:custGeom>
            <a:solidFill>
              <a:srgbClr val="6633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14" name="楕円 113">
              <a:extLst>
                <a:ext uri="{FF2B5EF4-FFF2-40B4-BE49-F238E27FC236}">
                  <a16:creationId xmlns:a16="http://schemas.microsoft.com/office/drawing/2014/main" id="{E77CF8B4-53A4-81CD-5EB6-AA3669E23209}"/>
                </a:ext>
              </a:extLst>
            </p:cNvPr>
            <p:cNvSpPr/>
            <p:nvPr/>
          </p:nvSpPr>
          <p:spPr bwMode="auto">
            <a:xfrm rot="1800000">
              <a:off x="5495020" y="2479961"/>
              <a:ext cx="827190" cy="1364284"/>
            </a:xfrm>
            <a:prstGeom prst="ellipse">
              <a:avLst/>
            </a:prstGeom>
            <a:solidFill>
              <a:srgbClr val="CC66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15" name="フリーフォーム: 図形 114">
              <a:extLst>
                <a:ext uri="{FF2B5EF4-FFF2-40B4-BE49-F238E27FC236}">
                  <a16:creationId xmlns:a16="http://schemas.microsoft.com/office/drawing/2014/main" id="{0CA37DBD-8015-4A59-4608-DD97BB1240BD}"/>
                </a:ext>
              </a:extLst>
            </p:cNvPr>
            <p:cNvSpPr/>
            <p:nvPr/>
          </p:nvSpPr>
          <p:spPr bwMode="auto">
            <a:xfrm rot="1800000">
              <a:off x="5807943" y="2527692"/>
              <a:ext cx="624300" cy="478325"/>
            </a:xfrm>
            <a:custGeom>
              <a:avLst/>
              <a:gdLst>
                <a:gd name="connsiteX0" fmla="*/ 164947 w 624300"/>
                <a:gd name="connsiteY0" fmla="*/ 53606 h 478325"/>
                <a:gd name="connsiteX1" fmla="*/ 325937 w 624300"/>
                <a:gd name="connsiteY1" fmla="*/ 0 h 478325"/>
                <a:gd name="connsiteX2" fmla="*/ 618393 w 624300"/>
                <a:gd name="connsiteY2" fmla="*/ 199794 h 478325"/>
                <a:gd name="connsiteX3" fmla="*/ 624300 w 624300"/>
                <a:gd name="connsiteY3" fmla="*/ 211603 h 478325"/>
                <a:gd name="connsiteX4" fmla="*/ 590819 w 624300"/>
                <a:gd name="connsiteY4" fmla="*/ 278530 h 478325"/>
                <a:gd name="connsiteX5" fmla="*/ 298363 w 624300"/>
                <a:gd name="connsiteY5" fmla="*/ 478325 h 478325"/>
                <a:gd name="connsiteX6" fmla="*/ 5907 w 624300"/>
                <a:gd name="connsiteY6" fmla="*/ 278530 h 478325"/>
                <a:gd name="connsiteX7" fmla="*/ 0 w 624300"/>
                <a:gd name="connsiteY7" fmla="*/ 266722 h 478325"/>
                <a:gd name="connsiteX8" fmla="*/ 33481 w 624300"/>
                <a:gd name="connsiteY8" fmla="*/ 199795 h 478325"/>
                <a:gd name="connsiteX9" fmla="*/ 164947 w 624300"/>
                <a:gd name="connsiteY9" fmla="*/ 53606 h 478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24300" h="478325">
                  <a:moveTo>
                    <a:pt x="164947" y="53606"/>
                  </a:moveTo>
                  <a:cubicBezTo>
                    <a:pt x="214429" y="19088"/>
                    <a:pt x="268831" y="0"/>
                    <a:pt x="325937" y="0"/>
                  </a:cubicBezTo>
                  <a:cubicBezTo>
                    <a:pt x="440148" y="0"/>
                    <a:pt x="543547" y="76351"/>
                    <a:pt x="618393" y="199794"/>
                  </a:cubicBezTo>
                  <a:lnTo>
                    <a:pt x="624300" y="211603"/>
                  </a:lnTo>
                  <a:lnTo>
                    <a:pt x="590819" y="278530"/>
                  </a:lnTo>
                  <a:cubicBezTo>
                    <a:pt x="515973" y="401973"/>
                    <a:pt x="412575" y="478325"/>
                    <a:pt x="298363" y="478325"/>
                  </a:cubicBezTo>
                  <a:cubicBezTo>
                    <a:pt x="184152" y="478325"/>
                    <a:pt x="80753" y="401974"/>
                    <a:pt x="5907" y="278530"/>
                  </a:cubicBezTo>
                  <a:lnTo>
                    <a:pt x="0" y="266722"/>
                  </a:lnTo>
                  <a:lnTo>
                    <a:pt x="33481" y="199795"/>
                  </a:lnTo>
                  <a:cubicBezTo>
                    <a:pt x="70904" y="138073"/>
                    <a:pt x="115465" y="88124"/>
                    <a:pt x="164947" y="53606"/>
                  </a:cubicBezTo>
                  <a:close/>
                </a:path>
              </a:pathLst>
            </a:custGeom>
            <a:solidFill>
              <a:srgbClr val="6633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116" name="グループ化 115">
              <a:extLst>
                <a:ext uri="{FF2B5EF4-FFF2-40B4-BE49-F238E27FC236}">
                  <a16:creationId xmlns:a16="http://schemas.microsoft.com/office/drawing/2014/main" id="{25CB558A-CA75-7A6A-D597-484786F4C25E}"/>
                </a:ext>
              </a:extLst>
            </p:cNvPr>
            <p:cNvGrpSpPr/>
            <p:nvPr/>
          </p:nvGrpSpPr>
          <p:grpSpPr>
            <a:xfrm rot="19800000">
              <a:off x="4378469" y="2488109"/>
              <a:ext cx="1769673" cy="1072211"/>
              <a:chOff x="4314903" y="2147631"/>
              <a:chExt cx="1769673" cy="1072211"/>
            </a:xfrm>
          </p:grpSpPr>
          <p:sp>
            <p:nvSpPr>
              <p:cNvPr id="123" name="フリーフォーム: 図形 122">
                <a:extLst>
                  <a:ext uri="{FF2B5EF4-FFF2-40B4-BE49-F238E27FC236}">
                    <a16:creationId xmlns:a16="http://schemas.microsoft.com/office/drawing/2014/main" id="{48B6B384-EADE-117E-5D68-D5BC4FEE6789}"/>
                  </a:ext>
                </a:extLst>
              </p:cNvPr>
              <p:cNvSpPr/>
              <p:nvPr/>
            </p:nvSpPr>
            <p:spPr bwMode="auto">
              <a:xfrm rot="6300000">
                <a:off x="4768738" y="1894937"/>
                <a:ext cx="747792" cy="1631987"/>
              </a:xfrm>
              <a:custGeom>
                <a:avLst/>
                <a:gdLst>
                  <a:gd name="connsiteX0" fmla="*/ 0 w 464271"/>
                  <a:gd name="connsiteY0" fmla="*/ 637806 h 1275613"/>
                  <a:gd name="connsiteX1" fmla="*/ 190257 w 464271"/>
                  <a:gd name="connsiteY1" fmla="*/ 27635 h 1275613"/>
                  <a:gd name="connsiteX2" fmla="*/ 232136 w 464271"/>
                  <a:gd name="connsiteY2" fmla="*/ 0 h 1275613"/>
                  <a:gd name="connsiteX3" fmla="*/ 274014 w 464271"/>
                  <a:gd name="connsiteY3" fmla="*/ 27635 h 1275613"/>
                  <a:gd name="connsiteX4" fmla="*/ 464271 w 464271"/>
                  <a:gd name="connsiteY4" fmla="*/ 637806 h 1275613"/>
                  <a:gd name="connsiteX5" fmla="*/ 274014 w 464271"/>
                  <a:gd name="connsiteY5" fmla="*/ 1247977 h 1275613"/>
                  <a:gd name="connsiteX6" fmla="*/ 232136 w 464271"/>
                  <a:gd name="connsiteY6" fmla="*/ 1275613 h 1275613"/>
                  <a:gd name="connsiteX7" fmla="*/ 190257 w 464271"/>
                  <a:gd name="connsiteY7" fmla="*/ 1247977 h 1275613"/>
                  <a:gd name="connsiteX8" fmla="*/ 0 w 464271"/>
                  <a:gd name="connsiteY8" fmla="*/ 637806 h 12756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64271" h="1275613">
                    <a:moveTo>
                      <a:pt x="0" y="637806"/>
                    </a:moveTo>
                    <a:cubicBezTo>
                      <a:pt x="0" y="363510"/>
                      <a:pt x="78451" y="128164"/>
                      <a:pt x="190257" y="27635"/>
                    </a:cubicBezTo>
                    <a:lnTo>
                      <a:pt x="232136" y="0"/>
                    </a:lnTo>
                    <a:lnTo>
                      <a:pt x="274014" y="27635"/>
                    </a:lnTo>
                    <a:cubicBezTo>
                      <a:pt x="385820" y="128164"/>
                      <a:pt x="464271" y="363510"/>
                      <a:pt x="464271" y="637806"/>
                    </a:cubicBezTo>
                    <a:cubicBezTo>
                      <a:pt x="464271" y="912103"/>
                      <a:pt x="385820" y="1147448"/>
                      <a:pt x="274014" y="1247977"/>
                    </a:cubicBezTo>
                    <a:lnTo>
                      <a:pt x="232136" y="1275613"/>
                    </a:lnTo>
                    <a:lnTo>
                      <a:pt x="190257" y="1247977"/>
                    </a:lnTo>
                    <a:cubicBezTo>
                      <a:pt x="78451" y="1147448"/>
                      <a:pt x="0" y="912103"/>
                      <a:pt x="0" y="637806"/>
                    </a:cubicBezTo>
                    <a:close/>
                  </a:path>
                </a:pathLst>
              </a:custGeom>
              <a:solidFill>
                <a:srgbClr val="CC6600">
                  <a:alpha val="50196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4" name="フリーフォーム: 図形 123">
                <a:extLst>
                  <a:ext uri="{FF2B5EF4-FFF2-40B4-BE49-F238E27FC236}">
                    <a16:creationId xmlns:a16="http://schemas.microsoft.com/office/drawing/2014/main" id="{76059159-EEFD-4842-3D23-B4CCE526C847}"/>
                  </a:ext>
                </a:extLst>
              </p:cNvPr>
              <p:cNvSpPr/>
              <p:nvPr/>
            </p:nvSpPr>
            <p:spPr bwMode="auto">
              <a:xfrm rot="5521692">
                <a:off x="4757001" y="2029952"/>
                <a:ext cx="747792" cy="1631987"/>
              </a:xfrm>
              <a:custGeom>
                <a:avLst/>
                <a:gdLst>
                  <a:gd name="connsiteX0" fmla="*/ 0 w 464271"/>
                  <a:gd name="connsiteY0" fmla="*/ 637806 h 1275613"/>
                  <a:gd name="connsiteX1" fmla="*/ 190257 w 464271"/>
                  <a:gd name="connsiteY1" fmla="*/ 27635 h 1275613"/>
                  <a:gd name="connsiteX2" fmla="*/ 232136 w 464271"/>
                  <a:gd name="connsiteY2" fmla="*/ 0 h 1275613"/>
                  <a:gd name="connsiteX3" fmla="*/ 274014 w 464271"/>
                  <a:gd name="connsiteY3" fmla="*/ 27635 h 1275613"/>
                  <a:gd name="connsiteX4" fmla="*/ 464271 w 464271"/>
                  <a:gd name="connsiteY4" fmla="*/ 637806 h 1275613"/>
                  <a:gd name="connsiteX5" fmla="*/ 274014 w 464271"/>
                  <a:gd name="connsiteY5" fmla="*/ 1247977 h 1275613"/>
                  <a:gd name="connsiteX6" fmla="*/ 232136 w 464271"/>
                  <a:gd name="connsiteY6" fmla="*/ 1275613 h 1275613"/>
                  <a:gd name="connsiteX7" fmla="*/ 190257 w 464271"/>
                  <a:gd name="connsiteY7" fmla="*/ 1247977 h 1275613"/>
                  <a:gd name="connsiteX8" fmla="*/ 0 w 464271"/>
                  <a:gd name="connsiteY8" fmla="*/ 637806 h 12756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64271" h="1275613">
                    <a:moveTo>
                      <a:pt x="0" y="637806"/>
                    </a:moveTo>
                    <a:cubicBezTo>
                      <a:pt x="0" y="363510"/>
                      <a:pt x="78451" y="128164"/>
                      <a:pt x="190257" y="27635"/>
                    </a:cubicBezTo>
                    <a:lnTo>
                      <a:pt x="232136" y="0"/>
                    </a:lnTo>
                    <a:lnTo>
                      <a:pt x="274014" y="27635"/>
                    </a:lnTo>
                    <a:cubicBezTo>
                      <a:pt x="385820" y="128164"/>
                      <a:pt x="464271" y="363510"/>
                      <a:pt x="464271" y="637806"/>
                    </a:cubicBezTo>
                    <a:cubicBezTo>
                      <a:pt x="464271" y="912103"/>
                      <a:pt x="385820" y="1147448"/>
                      <a:pt x="274014" y="1247977"/>
                    </a:cubicBezTo>
                    <a:lnTo>
                      <a:pt x="232136" y="1275613"/>
                    </a:lnTo>
                    <a:lnTo>
                      <a:pt x="190257" y="1247977"/>
                    </a:lnTo>
                    <a:cubicBezTo>
                      <a:pt x="78451" y="1147448"/>
                      <a:pt x="0" y="912103"/>
                      <a:pt x="0" y="637806"/>
                    </a:cubicBezTo>
                    <a:close/>
                  </a:path>
                </a:pathLst>
              </a:custGeom>
              <a:solidFill>
                <a:srgbClr val="CC6600">
                  <a:alpha val="50196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5" name="フリーフォーム: 図形 124">
                <a:extLst>
                  <a:ext uri="{FF2B5EF4-FFF2-40B4-BE49-F238E27FC236}">
                    <a16:creationId xmlns:a16="http://schemas.microsoft.com/office/drawing/2014/main" id="{EA17D9A5-5A11-3B87-311A-5136CEE7A6E8}"/>
                  </a:ext>
                </a:extLst>
              </p:cNvPr>
              <p:cNvSpPr/>
              <p:nvPr/>
            </p:nvSpPr>
            <p:spPr bwMode="auto">
              <a:xfrm rot="7200000">
                <a:off x="4894687" y="1705533"/>
                <a:ext cx="747792" cy="1631987"/>
              </a:xfrm>
              <a:custGeom>
                <a:avLst/>
                <a:gdLst>
                  <a:gd name="connsiteX0" fmla="*/ 0 w 464271"/>
                  <a:gd name="connsiteY0" fmla="*/ 637806 h 1275613"/>
                  <a:gd name="connsiteX1" fmla="*/ 190257 w 464271"/>
                  <a:gd name="connsiteY1" fmla="*/ 27635 h 1275613"/>
                  <a:gd name="connsiteX2" fmla="*/ 232136 w 464271"/>
                  <a:gd name="connsiteY2" fmla="*/ 0 h 1275613"/>
                  <a:gd name="connsiteX3" fmla="*/ 274014 w 464271"/>
                  <a:gd name="connsiteY3" fmla="*/ 27635 h 1275613"/>
                  <a:gd name="connsiteX4" fmla="*/ 464271 w 464271"/>
                  <a:gd name="connsiteY4" fmla="*/ 637806 h 1275613"/>
                  <a:gd name="connsiteX5" fmla="*/ 274014 w 464271"/>
                  <a:gd name="connsiteY5" fmla="*/ 1247977 h 1275613"/>
                  <a:gd name="connsiteX6" fmla="*/ 232136 w 464271"/>
                  <a:gd name="connsiteY6" fmla="*/ 1275613 h 1275613"/>
                  <a:gd name="connsiteX7" fmla="*/ 190257 w 464271"/>
                  <a:gd name="connsiteY7" fmla="*/ 1247977 h 1275613"/>
                  <a:gd name="connsiteX8" fmla="*/ 0 w 464271"/>
                  <a:gd name="connsiteY8" fmla="*/ 637806 h 12756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64271" h="1275613">
                    <a:moveTo>
                      <a:pt x="0" y="637806"/>
                    </a:moveTo>
                    <a:cubicBezTo>
                      <a:pt x="0" y="363510"/>
                      <a:pt x="78451" y="128164"/>
                      <a:pt x="190257" y="27635"/>
                    </a:cubicBezTo>
                    <a:lnTo>
                      <a:pt x="232136" y="0"/>
                    </a:lnTo>
                    <a:lnTo>
                      <a:pt x="274014" y="27635"/>
                    </a:lnTo>
                    <a:cubicBezTo>
                      <a:pt x="385820" y="128164"/>
                      <a:pt x="464271" y="363510"/>
                      <a:pt x="464271" y="637806"/>
                    </a:cubicBezTo>
                    <a:cubicBezTo>
                      <a:pt x="464271" y="912103"/>
                      <a:pt x="385820" y="1147448"/>
                      <a:pt x="274014" y="1247977"/>
                    </a:cubicBezTo>
                    <a:lnTo>
                      <a:pt x="232136" y="1275613"/>
                    </a:lnTo>
                    <a:lnTo>
                      <a:pt x="190257" y="1247977"/>
                    </a:lnTo>
                    <a:cubicBezTo>
                      <a:pt x="78451" y="1147448"/>
                      <a:pt x="0" y="912103"/>
                      <a:pt x="0" y="637806"/>
                    </a:cubicBezTo>
                    <a:close/>
                  </a:path>
                </a:pathLst>
              </a:custGeom>
              <a:solidFill>
                <a:srgbClr val="6633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17" name="グループ化 116">
              <a:extLst>
                <a:ext uri="{FF2B5EF4-FFF2-40B4-BE49-F238E27FC236}">
                  <a16:creationId xmlns:a16="http://schemas.microsoft.com/office/drawing/2014/main" id="{CFAEAA10-ACA0-A8B0-C2A2-DA1BD7F9D60E}"/>
                </a:ext>
              </a:extLst>
            </p:cNvPr>
            <p:cNvGrpSpPr/>
            <p:nvPr/>
          </p:nvGrpSpPr>
          <p:grpSpPr>
            <a:xfrm rot="4517921" flipH="1">
              <a:off x="5637516" y="3034810"/>
              <a:ext cx="1769673" cy="1072211"/>
              <a:chOff x="4314903" y="2147631"/>
              <a:chExt cx="1769673" cy="1072211"/>
            </a:xfrm>
          </p:grpSpPr>
          <p:sp>
            <p:nvSpPr>
              <p:cNvPr id="120" name="フリーフォーム: 図形 119">
                <a:extLst>
                  <a:ext uri="{FF2B5EF4-FFF2-40B4-BE49-F238E27FC236}">
                    <a16:creationId xmlns:a16="http://schemas.microsoft.com/office/drawing/2014/main" id="{03FE3D94-2924-0BAB-11CB-5E1F3AE4014B}"/>
                  </a:ext>
                </a:extLst>
              </p:cNvPr>
              <p:cNvSpPr/>
              <p:nvPr/>
            </p:nvSpPr>
            <p:spPr bwMode="auto">
              <a:xfrm rot="6300000">
                <a:off x="4768738" y="1894937"/>
                <a:ext cx="747792" cy="1631987"/>
              </a:xfrm>
              <a:custGeom>
                <a:avLst/>
                <a:gdLst>
                  <a:gd name="connsiteX0" fmla="*/ 0 w 464271"/>
                  <a:gd name="connsiteY0" fmla="*/ 637806 h 1275613"/>
                  <a:gd name="connsiteX1" fmla="*/ 190257 w 464271"/>
                  <a:gd name="connsiteY1" fmla="*/ 27635 h 1275613"/>
                  <a:gd name="connsiteX2" fmla="*/ 232136 w 464271"/>
                  <a:gd name="connsiteY2" fmla="*/ 0 h 1275613"/>
                  <a:gd name="connsiteX3" fmla="*/ 274014 w 464271"/>
                  <a:gd name="connsiteY3" fmla="*/ 27635 h 1275613"/>
                  <a:gd name="connsiteX4" fmla="*/ 464271 w 464271"/>
                  <a:gd name="connsiteY4" fmla="*/ 637806 h 1275613"/>
                  <a:gd name="connsiteX5" fmla="*/ 274014 w 464271"/>
                  <a:gd name="connsiteY5" fmla="*/ 1247977 h 1275613"/>
                  <a:gd name="connsiteX6" fmla="*/ 232136 w 464271"/>
                  <a:gd name="connsiteY6" fmla="*/ 1275613 h 1275613"/>
                  <a:gd name="connsiteX7" fmla="*/ 190257 w 464271"/>
                  <a:gd name="connsiteY7" fmla="*/ 1247977 h 1275613"/>
                  <a:gd name="connsiteX8" fmla="*/ 0 w 464271"/>
                  <a:gd name="connsiteY8" fmla="*/ 637806 h 12756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64271" h="1275613">
                    <a:moveTo>
                      <a:pt x="0" y="637806"/>
                    </a:moveTo>
                    <a:cubicBezTo>
                      <a:pt x="0" y="363510"/>
                      <a:pt x="78451" y="128164"/>
                      <a:pt x="190257" y="27635"/>
                    </a:cubicBezTo>
                    <a:lnTo>
                      <a:pt x="232136" y="0"/>
                    </a:lnTo>
                    <a:lnTo>
                      <a:pt x="274014" y="27635"/>
                    </a:lnTo>
                    <a:cubicBezTo>
                      <a:pt x="385820" y="128164"/>
                      <a:pt x="464271" y="363510"/>
                      <a:pt x="464271" y="637806"/>
                    </a:cubicBezTo>
                    <a:cubicBezTo>
                      <a:pt x="464271" y="912103"/>
                      <a:pt x="385820" y="1147448"/>
                      <a:pt x="274014" y="1247977"/>
                    </a:cubicBezTo>
                    <a:lnTo>
                      <a:pt x="232136" y="1275613"/>
                    </a:lnTo>
                    <a:lnTo>
                      <a:pt x="190257" y="1247977"/>
                    </a:lnTo>
                    <a:cubicBezTo>
                      <a:pt x="78451" y="1147448"/>
                      <a:pt x="0" y="912103"/>
                      <a:pt x="0" y="637806"/>
                    </a:cubicBezTo>
                    <a:close/>
                  </a:path>
                </a:pathLst>
              </a:custGeom>
              <a:solidFill>
                <a:srgbClr val="CC6600">
                  <a:alpha val="50196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1" name="フリーフォーム: 図形 120">
                <a:extLst>
                  <a:ext uri="{FF2B5EF4-FFF2-40B4-BE49-F238E27FC236}">
                    <a16:creationId xmlns:a16="http://schemas.microsoft.com/office/drawing/2014/main" id="{2FF94290-7768-9E09-56AF-A983D963E046}"/>
                  </a:ext>
                </a:extLst>
              </p:cNvPr>
              <p:cNvSpPr/>
              <p:nvPr/>
            </p:nvSpPr>
            <p:spPr bwMode="auto">
              <a:xfrm rot="5521692">
                <a:off x="4757001" y="2029952"/>
                <a:ext cx="747792" cy="1631987"/>
              </a:xfrm>
              <a:custGeom>
                <a:avLst/>
                <a:gdLst>
                  <a:gd name="connsiteX0" fmla="*/ 0 w 464271"/>
                  <a:gd name="connsiteY0" fmla="*/ 637806 h 1275613"/>
                  <a:gd name="connsiteX1" fmla="*/ 190257 w 464271"/>
                  <a:gd name="connsiteY1" fmla="*/ 27635 h 1275613"/>
                  <a:gd name="connsiteX2" fmla="*/ 232136 w 464271"/>
                  <a:gd name="connsiteY2" fmla="*/ 0 h 1275613"/>
                  <a:gd name="connsiteX3" fmla="*/ 274014 w 464271"/>
                  <a:gd name="connsiteY3" fmla="*/ 27635 h 1275613"/>
                  <a:gd name="connsiteX4" fmla="*/ 464271 w 464271"/>
                  <a:gd name="connsiteY4" fmla="*/ 637806 h 1275613"/>
                  <a:gd name="connsiteX5" fmla="*/ 274014 w 464271"/>
                  <a:gd name="connsiteY5" fmla="*/ 1247977 h 1275613"/>
                  <a:gd name="connsiteX6" fmla="*/ 232136 w 464271"/>
                  <a:gd name="connsiteY6" fmla="*/ 1275613 h 1275613"/>
                  <a:gd name="connsiteX7" fmla="*/ 190257 w 464271"/>
                  <a:gd name="connsiteY7" fmla="*/ 1247977 h 1275613"/>
                  <a:gd name="connsiteX8" fmla="*/ 0 w 464271"/>
                  <a:gd name="connsiteY8" fmla="*/ 637806 h 12756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64271" h="1275613">
                    <a:moveTo>
                      <a:pt x="0" y="637806"/>
                    </a:moveTo>
                    <a:cubicBezTo>
                      <a:pt x="0" y="363510"/>
                      <a:pt x="78451" y="128164"/>
                      <a:pt x="190257" y="27635"/>
                    </a:cubicBezTo>
                    <a:lnTo>
                      <a:pt x="232136" y="0"/>
                    </a:lnTo>
                    <a:lnTo>
                      <a:pt x="274014" y="27635"/>
                    </a:lnTo>
                    <a:cubicBezTo>
                      <a:pt x="385820" y="128164"/>
                      <a:pt x="464271" y="363510"/>
                      <a:pt x="464271" y="637806"/>
                    </a:cubicBezTo>
                    <a:cubicBezTo>
                      <a:pt x="464271" y="912103"/>
                      <a:pt x="385820" y="1147448"/>
                      <a:pt x="274014" y="1247977"/>
                    </a:cubicBezTo>
                    <a:lnTo>
                      <a:pt x="232136" y="1275613"/>
                    </a:lnTo>
                    <a:lnTo>
                      <a:pt x="190257" y="1247977"/>
                    </a:lnTo>
                    <a:cubicBezTo>
                      <a:pt x="78451" y="1147448"/>
                      <a:pt x="0" y="912103"/>
                      <a:pt x="0" y="637806"/>
                    </a:cubicBezTo>
                    <a:close/>
                  </a:path>
                </a:pathLst>
              </a:custGeom>
              <a:solidFill>
                <a:srgbClr val="CC6600">
                  <a:alpha val="50196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2" name="フリーフォーム: 図形 121">
                <a:extLst>
                  <a:ext uri="{FF2B5EF4-FFF2-40B4-BE49-F238E27FC236}">
                    <a16:creationId xmlns:a16="http://schemas.microsoft.com/office/drawing/2014/main" id="{8ED28674-3DB4-9CEA-1ABD-85F2D8A27FF3}"/>
                  </a:ext>
                </a:extLst>
              </p:cNvPr>
              <p:cNvSpPr/>
              <p:nvPr/>
            </p:nvSpPr>
            <p:spPr bwMode="auto">
              <a:xfrm rot="7200000">
                <a:off x="4894687" y="1705533"/>
                <a:ext cx="747792" cy="1631987"/>
              </a:xfrm>
              <a:custGeom>
                <a:avLst/>
                <a:gdLst>
                  <a:gd name="connsiteX0" fmla="*/ 0 w 464271"/>
                  <a:gd name="connsiteY0" fmla="*/ 637806 h 1275613"/>
                  <a:gd name="connsiteX1" fmla="*/ 190257 w 464271"/>
                  <a:gd name="connsiteY1" fmla="*/ 27635 h 1275613"/>
                  <a:gd name="connsiteX2" fmla="*/ 232136 w 464271"/>
                  <a:gd name="connsiteY2" fmla="*/ 0 h 1275613"/>
                  <a:gd name="connsiteX3" fmla="*/ 274014 w 464271"/>
                  <a:gd name="connsiteY3" fmla="*/ 27635 h 1275613"/>
                  <a:gd name="connsiteX4" fmla="*/ 464271 w 464271"/>
                  <a:gd name="connsiteY4" fmla="*/ 637806 h 1275613"/>
                  <a:gd name="connsiteX5" fmla="*/ 274014 w 464271"/>
                  <a:gd name="connsiteY5" fmla="*/ 1247977 h 1275613"/>
                  <a:gd name="connsiteX6" fmla="*/ 232136 w 464271"/>
                  <a:gd name="connsiteY6" fmla="*/ 1275613 h 1275613"/>
                  <a:gd name="connsiteX7" fmla="*/ 190257 w 464271"/>
                  <a:gd name="connsiteY7" fmla="*/ 1247977 h 1275613"/>
                  <a:gd name="connsiteX8" fmla="*/ 0 w 464271"/>
                  <a:gd name="connsiteY8" fmla="*/ 637806 h 12756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64271" h="1275613">
                    <a:moveTo>
                      <a:pt x="0" y="637806"/>
                    </a:moveTo>
                    <a:cubicBezTo>
                      <a:pt x="0" y="363510"/>
                      <a:pt x="78451" y="128164"/>
                      <a:pt x="190257" y="27635"/>
                    </a:cubicBezTo>
                    <a:lnTo>
                      <a:pt x="232136" y="0"/>
                    </a:lnTo>
                    <a:lnTo>
                      <a:pt x="274014" y="27635"/>
                    </a:lnTo>
                    <a:cubicBezTo>
                      <a:pt x="385820" y="128164"/>
                      <a:pt x="464271" y="363510"/>
                      <a:pt x="464271" y="637806"/>
                    </a:cubicBezTo>
                    <a:cubicBezTo>
                      <a:pt x="464271" y="912103"/>
                      <a:pt x="385820" y="1147448"/>
                      <a:pt x="274014" y="1247977"/>
                    </a:cubicBezTo>
                    <a:lnTo>
                      <a:pt x="232136" y="1275613"/>
                    </a:lnTo>
                    <a:lnTo>
                      <a:pt x="190257" y="1247977"/>
                    </a:lnTo>
                    <a:cubicBezTo>
                      <a:pt x="78451" y="1147448"/>
                      <a:pt x="0" y="912103"/>
                      <a:pt x="0" y="637806"/>
                    </a:cubicBezTo>
                    <a:close/>
                  </a:path>
                </a:pathLst>
              </a:custGeom>
              <a:solidFill>
                <a:srgbClr val="6633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18" name="弦 117">
              <a:extLst>
                <a:ext uri="{FF2B5EF4-FFF2-40B4-BE49-F238E27FC236}">
                  <a16:creationId xmlns:a16="http://schemas.microsoft.com/office/drawing/2014/main" id="{2849C2D6-8128-1ACD-27EA-82BB48558E68}"/>
                </a:ext>
              </a:extLst>
            </p:cNvPr>
            <p:cNvSpPr/>
            <p:nvPr/>
          </p:nvSpPr>
          <p:spPr bwMode="auto">
            <a:xfrm rot="12600000">
              <a:off x="6245692" y="2653656"/>
              <a:ext cx="103533" cy="103533"/>
            </a:xfrm>
            <a:prstGeom prst="chord">
              <a:avLst>
                <a:gd name="adj1" fmla="val 20636265"/>
                <a:gd name="adj2" fmla="val 14298561"/>
              </a:avLst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9" name="弦 118">
              <a:extLst>
                <a:ext uri="{FF2B5EF4-FFF2-40B4-BE49-F238E27FC236}">
                  <a16:creationId xmlns:a16="http://schemas.microsoft.com/office/drawing/2014/main" id="{D9CF1D6C-A5F3-F96B-BED6-A3C1D91B9DE1}"/>
                </a:ext>
              </a:extLst>
            </p:cNvPr>
            <p:cNvSpPr/>
            <p:nvPr/>
          </p:nvSpPr>
          <p:spPr bwMode="auto">
            <a:xfrm rot="9900000">
              <a:off x="6052173" y="2550702"/>
              <a:ext cx="103533" cy="103533"/>
            </a:xfrm>
            <a:prstGeom prst="chord">
              <a:avLst>
                <a:gd name="adj1" fmla="val 20636265"/>
                <a:gd name="adj2" fmla="val 14298561"/>
              </a:avLst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26" name="グループ化 125">
            <a:extLst>
              <a:ext uri="{FF2B5EF4-FFF2-40B4-BE49-F238E27FC236}">
                <a16:creationId xmlns:a16="http://schemas.microsoft.com/office/drawing/2014/main" id="{3ECA488F-E70E-8079-4A3B-634C1C494EE9}"/>
              </a:ext>
            </a:extLst>
          </p:cNvPr>
          <p:cNvGrpSpPr/>
          <p:nvPr/>
        </p:nvGrpSpPr>
        <p:grpSpPr>
          <a:xfrm>
            <a:off x="6837044" y="4000158"/>
            <a:ext cx="2107372" cy="2210569"/>
            <a:chOff x="7323454" y="4329659"/>
            <a:chExt cx="1620962" cy="1700340"/>
          </a:xfrm>
        </p:grpSpPr>
        <p:sp>
          <p:nvSpPr>
            <p:cNvPr id="127" name="正方形/長方形 126">
              <a:extLst>
                <a:ext uri="{FF2B5EF4-FFF2-40B4-BE49-F238E27FC236}">
                  <a16:creationId xmlns:a16="http://schemas.microsoft.com/office/drawing/2014/main" id="{237318C9-F977-A80C-19E6-7377A76209BB}"/>
                </a:ext>
              </a:extLst>
            </p:cNvPr>
            <p:cNvSpPr/>
            <p:nvPr/>
          </p:nvSpPr>
          <p:spPr bwMode="auto">
            <a:xfrm>
              <a:off x="8018894" y="4329659"/>
              <a:ext cx="925522" cy="1700340"/>
            </a:xfrm>
            <a:prstGeom prst="rect">
              <a:avLst/>
            </a:prstGeom>
            <a:solidFill>
              <a:schemeClr val="tx1">
                <a:lumMod val="85000"/>
                <a:lumOff val="1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28" name="フリーフォーム: 図形 127">
              <a:extLst>
                <a:ext uri="{FF2B5EF4-FFF2-40B4-BE49-F238E27FC236}">
                  <a16:creationId xmlns:a16="http://schemas.microsoft.com/office/drawing/2014/main" id="{2B9C068C-8D07-C64D-1735-4AE0DADC17D3}"/>
                </a:ext>
              </a:extLst>
            </p:cNvPr>
            <p:cNvSpPr/>
            <p:nvPr/>
          </p:nvSpPr>
          <p:spPr bwMode="auto">
            <a:xfrm flipH="1">
              <a:off x="8180876" y="5360542"/>
              <a:ext cx="528777" cy="497299"/>
            </a:xfrm>
            <a:custGeom>
              <a:avLst/>
              <a:gdLst>
                <a:gd name="connsiteX0" fmla="*/ 232741 w 685059"/>
                <a:gd name="connsiteY0" fmla="*/ 0 h 644278"/>
                <a:gd name="connsiteX1" fmla="*/ 194680 w 685059"/>
                <a:gd name="connsiteY1" fmla="*/ 309399 h 644278"/>
                <a:gd name="connsiteX2" fmla="*/ 211461 w 685059"/>
                <a:gd name="connsiteY2" fmla="*/ 565958 h 644278"/>
                <a:gd name="connsiteX3" fmla="*/ 212892 w 685059"/>
                <a:gd name="connsiteY3" fmla="*/ 572272 h 644278"/>
                <a:gd name="connsiteX4" fmla="*/ 195132 w 685059"/>
                <a:gd name="connsiteY4" fmla="*/ 550083 h 644278"/>
                <a:gd name="connsiteX5" fmla="*/ 114306 w 685059"/>
                <a:gd name="connsiteY5" fmla="*/ 521883 h 644278"/>
                <a:gd name="connsiteX6" fmla="*/ 0 w 685059"/>
                <a:gd name="connsiteY6" fmla="*/ 618166 h 644278"/>
                <a:gd name="connsiteX7" fmla="*/ 50407 w 685059"/>
                <a:gd name="connsiteY7" fmla="*/ 582730 h 644278"/>
                <a:gd name="connsiteX8" fmla="*/ 71059 w 685059"/>
                <a:gd name="connsiteY8" fmla="*/ 578624 h 644278"/>
                <a:gd name="connsiteX9" fmla="*/ 51072 w 685059"/>
                <a:gd name="connsiteY9" fmla="*/ 605320 h 644278"/>
                <a:gd name="connsiteX10" fmla="*/ 54344 w 685059"/>
                <a:gd name="connsiteY10" fmla="*/ 644278 h 644278"/>
                <a:gd name="connsiteX11" fmla="*/ 98267 w 685059"/>
                <a:gd name="connsiteY11" fmla="*/ 579263 h 644278"/>
                <a:gd name="connsiteX12" fmla="*/ 113465 w 685059"/>
                <a:gd name="connsiteY12" fmla="*/ 570191 h 644278"/>
                <a:gd name="connsiteX13" fmla="*/ 114306 w 685059"/>
                <a:gd name="connsiteY13" fmla="*/ 570024 h 644278"/>
                <a:gd name="connsiteX14" fmla="*/ 120630 w 685059"/>
                <a:gd name="connsiteY14" fmla="*/ 571281 h 644278"/>
                <a:gd name="connsiteX15" fmla="*/ 106153 w 685059"/>
                <a:gd name="connsiteY15" fmla="*/ 600935 h 644278"/>
                <a:gd name="connsiteX16" fmla="*/ 117622 w 685059"/>
                <a:gd name="connsiteY16" fmla="*/ 634455 h 644278"/>
                <a:gd name="connsiteX17" fmla="*/ 138188 w 685059"/>
                <a:gd name="connsiteY17" fmla="*/ 583980 h 644278"/>
                <a:gd name="connsiteX18" fmla="*/ 149795 w 685059"/>
                <a:gd name="connsiteY18" fmla="*/ 577081 h 644278"/>
                <a:gd name="connsiteX19" fmla="*/ 178204 w 685059"/>
                <a:gd name="connsiteY19" fmla="*/ 582729 h 644278"/>
                <a:gd name="connsiteX20" fmla="*/ 228611 w 685059"/>
                <a:gd name="connsiteY20" fmla="*/ 618166 h 644278"/>
                <a:gd name="connsiteX21" fmla="*/ 227790 w 685059"/>
                <a:gd name="connsiteY21" fmla="*/ 614741 h 644278"/>
                <a:gd name="connsiteX22" fmla="*/ 232741 w 685059"/>
                <a:gd name="connsiteY22" fmla="*/ 618798 h 644278"/>
                <a:gd name="connsiteX23" fmla="*/ 270802 w 685059"/>
                <a:gd name="connsiteY23" fmla="*/ 309399 h 644278"/>
                <a:gd name="connsiteX24" fmla="*/ 267811 w 685059"/>
                <a:gd name="connsiteY24" fmla="*/ 188967 h 644278"/>
                <a:gd name="connsiteX25" fmla="*/ 260982 w 685059"/>
                <a:gd name="connsiteY25" fmla="*/ 106626 h 644278"/>
                <a:gd name="connsiteX26" fmla="*/ 261302 w 685059"/>
                <a:gd name="connsiteY26" fmla="*/ 107167 h 644278"/>
                <a:gd name="connsiteX27" fmla="*/ 406803 w 685059"/>
                <a:gd name="connsiteY27" fmla="*/ 280608 h 644278"/>
                <a:gd name="connsiteX28" fmla="*/ 680024 w 685059"/>
                <a:gd name="connsiteY28" fmla="*/ 458437 h 644278"/>
                <a:gd name="connsiteX29" fmla="*/ 502196 w 685059"/>
                <a:gd name="connsiteY29" fmla="*/ 185215 h 644278"/>
                <a:gd name="connsiteX30" fmla="*/ 243168 w 685059"/>
                <a:gd name="connsiteY30" fmla="*/ 2355 h 644278"/>
                <a:gd name="connsiteX31" fmla="*/ 237896 w 685059"/>
                <a:gd name="connsiteY31" fmla="*/ 4224 h 6442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685059" h="644278">
                  <a:moveTo>
                    <a:pt x="232741" y="0"/>
                  </a:moveTo>
                  <a:cubicBezTo>
                    <a:pt x="211720" y="0"/>
                    <a:pt x="194680" y="138523"/>
                    <a:pt x="194680" y="309399"/>
                  </a:cubicBezTo>
                  <a:cubicBezTo>
                    <a:pt x="194680" y="416197"/>
                    <a:pt x="201336" y="510356"/>
                    <a:pt x="211461" y="565958"/>
                  </a:cubicBezTo>
                  <a:lnTo>
                    <a:pt x="212892" y="572272"/>
                  </a:lnTo>
                  <a:lnTo>
                    <a:pt x="195132" y="550083"/>
                  </a:lnTo>
                  <a:cubicBezTo>
                    <a:pt x="174446" y="532659"/>
                    <a:pt x="145870" y="521883"/>
                    <a:pt x="114306" y="521883"/>
                  </a:cubicBezTo>
                  <a:cubicBezTo>
                    <a:pt x="51177" y="521883"/>
                    <a:pt x="1" y="564990"/>
                    <a:pt x="0" y="618166"/>
                  </a:cubicBezTo>
                  <a:cubicBezTo>
                    <a:pt x="13492" y="603012"/>
                    <a:pt x="30825" y="590977"/>
                    <a:pt x="50407" y="582730"/>
                  </a:cubicBezTo>
                  <a:lnTo>
                    <a:pt x="71059" y="578624"/>
                  </a:lnTo>
                  <a:lnTo>
                    <a:pt x="51072" y="605320"/>
                  </a:lnTo>
                  <a:cubicBezTo>
                    <a:pt x="45727" y="620299"/>
                    <a:pt x="46396" y="634469"/>
                    <a:pt x="54344" y="644278"/>
                  </a:cubicBezTo>
                  <a:cubicBezTo>
                    <a:pt x="59051" y="621942"/>
                    <a:pt x="75323" y="597855"/>
                    <a:pt x="98267" y="579263"/>
                  </a:cubicBezTo>
                  <a:lnTo>
                    <a:pt x="113465" y="570191"/>
                  </a:lnTo>
                  <a:lnTo>
                    <a:pt x="114306" y="570024"/>
                  </a:lnTo>
                  <a:lnTo>
                    <a:pt x="120630" y="571281"/>
                  </a:lnTo>
                  <a:lnTo>
                    <a:pt x="106153" y="600935"/>
                  </a:lnTo>
                  <a:cubicBezTo>
                    <a:pt x="105254" y="613093"/>
                    <a:pt x="109006" y="625227"/>
                    <a:pt x="117622" y="634455"/>
                  </a:cubicBezTo>
                  <a:cubicBezTo>
                    <a:pt x="116339" y="615966"/>
                    <a:pt x="123959" y="597265"/>
                    <a:pt x="138188" y="583980"/>
                  </a:cubicBezTo>
                  <a:lnTo>
                    <a:pt x="149795" y="577081"/>
                  </a:lnTo>
                  <a:lnTo>
                    <a:pt x="178204" y="582729"/>
                  </a:lnTo>
                  <a:cubicBezTo>
                    <a:pt x="197786" y="590977"/>
                    <a:pt x="215119" y="603013"/>
                    <a:pt x="228611" y="618166"/>
                  </a:cubicBezTo>
                  <a:lnTo>
                    <a:pt x="227790" y="614741"/>
                  </a:lnTo>
                  <a:lnTo>
                    <a:pt x="232741" y="618798"/>
                  </a:lnTo>
                  <a:cubicBezTo>
                    <a:pt x="253762" y="618798"/>
                    <a:pt x="270802" y="480275"/>
                    <a:pt x="270802" y="309399"/>
                  </a:cubicBezTo>
                  <a:cubicBezTo>
                    <a:pt x="270802" y="266680"/>
                    <a:pt x="269737" y="225983"/>
                    <a:pt x="267811" y="188967"/>
                  </a:cubicBezTo>
                  <a:lnTo>
                    <a:pt x="260982" y="106626"/>
                  </a:lnTo>
                  <a:lnTo>
                    <a:pt x="261302" y="107167"/>
                  </a:lnTo>
                  <a:cubicBezTo>
                    <a:pt x="293483" y="156611"/>
                    <a:pt x="344526" y="218331"/>
                    <a:pt x="406803" y="280608"/>
                  </a:cubicBezTo>
                  <a:cubicBezTo>
                    <a:pt x="531357" y="405162"/>
                    <a:pt x="653683" y="484778"/>
                    <a:pt x="680024" y="458437"/>
                  </a:cubicBezTo>
                  <a:cubicBezTo>
                    <a:pt x="706366" y="432095"/>
                    <a:pt x="626750" y="309769"/>
                    <a:pt x="502196" y="185215"/>
                  </a:cubicBezTo>
                  <a:cubicBezTo>
                    <a:pt x="393211" y="76230"/>
                    <a:pt x="285932" y="1650"/>
                    <a:pt x="243168" y="2355"/>
                  </a:cubicBezTo>
                  <a:lnTo>
                    <a:pt x="237896" y="4224"/>
                  </a:lnTo>
                  <a:close/>
                </a:path>
              </a:pathLst>
            </a:custGeom>
            <a:solidFill>
              <a:srgbClr val="6633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29" name="フリーフォーム: 図形 128">
              <a:extLst>
                <a:ext uri="{FF2B5EF4-FFF2-40B4-BE49-F238E27FC236}">
                  <a16:creationId xmlns:a16="http://schemas.microsoft.com/office/drawing/2014/main" id="{55AA19E6-279F-21E7-0DA3-BFD4385AF08E}"/>
                </a:ext>
              </a:extLst>
            </p:cNvPr>
            <p:cNvSpPr/>
            <p:nvPr/>
          </p:nvSpPr>
          <p:spPr bwMode="auto">
            <a:xfrm flipH="1">
              <a:off x="8023106" y="5464711"/>
              <a:ext cx="528777" cy="497299"/>
            </a:xfrm>
            <a:custGeom>
              <a:avLst/>
              <a:gdLst>
                <a:gd name="connsiteX0" fmla="*/ 232741 w 685059"/>
                <a:gd name="connsiteY0" fmla="*/ 0 h 644278"/>
                <a:gd name="connsiteX1" fmla="*/ 194680 w 685059"/>
                <a:gd name="connsiteY1" fmla="*/ 309399 h 644278"/>
                <a:gd name="connsiteX2" fmla="*/ 211461 w 685059"/>
                <a:gd name="connsiteY2" fmla="*/ 565958 h 644278"/>
                <a:gd name="connsiteX3" fmla="*/ 212892 w 685059"/>
                <a:gd name="connsiteY3" fmla="*/ 572272 h 644278"/>
                <a:gd name="connsiteX4" fmla="*/ 195132 w 685059"/>
                <a:gd name="connsiteY4" fmla="*/ 550083 h 644278"/>
                <a:gd name="connsiteX5" fmla="*/ 114306 w 685059"/>
                <a:gd name="connsiteY5" fmla="*/ 521883 h 644278"/>
                <a:gd name="connsiteX6" fmla="*/ 0 w 685059"/>
                <a:gd name="connsiteY6" fmla="*/ 618166 h 644278"/>
                <a:gd name="connsiteX7" fmla="*/ 50407 w 685059"/>
                <a:gd name="connsiteY7" fmla="*/ 582730 h 644278"/>
                <a:gd name="connsiteX8" fmla="*/ 71059 w 685059"/>
                <a:gd name="connsiteY8" fmla="*/ 578624 h 644278"/>
                <a:gd name="connsiteX9" fmla="*/ 51072 w 685059"/>
                <a:gd name="connsiteY9" fmla="*/ 605320 h 644278"/>
                <a:gd name="connsiteX10" fmla="*/ 54344 w 685059"/>
                <a:gd name="connsiteY10" fmla="*/ 644278 h 644278"/>
                <a:gd name="connsiteX11" fmla="*/ 98267 w 685059"/>
                <a:gd name="connsiteY11" fmla="*/ 579263 h 644278"/>
                <a:gd name="connsiteX12" fmla="*/ 113465 w 685059"/>
                <a:gd name="connsiteY12" fmla="*/ 570191 h 644278"/>
                <a:gd name="connsiteX13" fmla="*/ 114306 w 685059"/>
                <a:gd name="connsiteY13" fmla="*/ 570024 h 644278"/>
                <a:gd name="connsiteX14" fmla="*/ 120630 w 685059"/>
                <a:gd name="connsiteY14" fmla="*/ 571281 h 644278"/>
                <a:gd name="connsiteX15" fmla="*/ 106153 w 685059"/>
                <a:gd name="connsiteY15" fmla="*/ 600935 h 644278"/>
                <a:gd name="connsiteX16" fmla="*/ 117622 w 685059"/>
                <a:gd name="connsiteY16" fmla="*/ 634455 h 644278"/>
                <a:gd name="connsiteX17" fmla="*/ 138188 w 685059"/>
                <a:gd name="connsiteY17" fmla="*/ 583980 h 644278"/>
                <a:gd name="connsiteX18" fmla="*/ 149795 w 685059"/>
                <a:gd name="connsiteY18" fmla="*/ 577081 h 644278"/>
                <a:gd name="connsiteX19" fmla="*/ 178204 w 685059"/>
                <a:gd name="connsiteY19" fmla="*/ 582729 h 644278"/>
                <a:gd name="connsiteX20" fmla="*/ 228611 w 685059"/>
                <a:gd name="connsiteY20" fmla="*/ 618166 h 644278"/>
                <a:gd name="connsiteX21" fmla="*/ 227790 w 685059"/>
                <a:gd name="connsiteY21" fmla="*/ 614741 h 644278"/>
                <a:gd name="connsiteX22" fmla="*/ 232741 w 685059"/>
                <a:gd name="connsiteY22" fmla="*/ 618798 h 644278"/>
                <a:gd name="connsiteX23" fmla="*/ 270802 w 685059"/>
                <a:gd name="connsiteY23" fmla="*/ 309399 h 644278"/>
                <a:gd name="connsiteX24" fmla="*/ 267811 w 685059"/>
                <a:gd name="connsiteY24" fmla="*/ 188967 h 644278"/>
                <a:gd name="connsiteX25" fmla="*/ 260982 w 685059"/>
                <a:gd name="connsiteY25" fmla="*/ 106626 h 644278"/>
                <a:gd name="connsiteX26" fmla="*/ 261302 w 685059"/>
                <a:gd name="connsiteY26" fmla="*/ 107167 h 644278"/>
                <a:gd name="connsiteX27" fmla="*/ 406803 w 685059"/>
                <a:gd name="connsiteY27" fmla="*/ 280608 h 644278"/>
                <a:gd name="connsiteX28" fmla="*/ 680024 w 685059"/>
                <a:gd name="connsiteY28" fmla="*/ 458437 h 644278"/>
                <a:gd name="connsiteX29" fmla="*/ 502196 w 685059"/>
                <a:gd name="connsiteY29" fmla="*/ 185215 h 644278"/>
                <a:gd name="connsiteX30" fmla="*/ 243168 w 685059"/>
                <a:gd name="connsiteY30" fmla="*/ 2355 h 644278"/>
                <a:gd name="connsiteX31" fmla="*/ 237895 w 685059"/>
                <a:gd name="connsiteY31" fmla="*/ 4224 h 6442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685059" h="644278">
                  <a:moveTo>
                    <a:pt x="232741" y="0"/>
                  </a:moveTo>
                  <a:cubicBezTo>
                    <a:pt x="211720" y="0"/>
                    <a:pt x="194680" y="138523"/>
                    <a:pt x="194680" y="309399"/>
                  </a:cubicBezTo>
                  <a:cubicBezTo>
                    <a:pt x="194680" y="416197"/>
                    <a:pt x="201336" y="510356"/>
                    <a:pt x="211461" y="565958"/>
                  </a:cubicBezTo>
                  <a:lnTo>
                    <a:pt x="212892" y="572272"/>
                  </a:lnTo>
                  <a:lnTo>
                    <a:pt x="195132" y="550083"/>
                  </a:lnTo>
                  <a:cubicBezTo>
                    <a:pt x="174446" y="532660"/>
                    <a:pt x="145870" y="521883"/>
                    <a:pt x="114306" y="521883"/>
                  </a:cubicBezTo>
                  <a:cubicBezTo>
                    <a:pt x="51177" y="521883"/>
                    <a:pt x="1" y="564990"/>
                    <a:pt x="0" y="618166"/>
                  </a:cubicBezTo>
                  <a:cubicBezTo>
                    <a:pt x="13492" y="603012"/>
                    <a:pt x="30825" y="590977"/>
                    <a:pt x="50407" y="582730"/>
                  </a:cubicBezTo>
                  <a:lnTo>
                    <a:pt x="71059" y="578624"/>
                  </a:lnTo>
                  <a:lnTo>
                    <a:pt x="51072" y="605320"/>
                  </a:lnTo>
                  <a:cubicBezTo>
                    <a:pt x="45727" y="620299"/>
                    <a:pt x="46396" y="634469"/>
                    <a:pt x="54344" y="644278"/>
                  </a:cubicBezTo>
                  <a:cubicBezTo>
                    <a:pt x="59051" y="621942"/>
                    <a:pt x="75323" y="597855"/>
                    <a:pt x="98267" y="579263"/>
                  </a:cubicBezTo>
                  <a:lnTo>
                    <a:pt x="113465" y="570191"/>
                  </a:lnTo>
                  <a:lnTo>
                    <a:pt x="114306" y="570024"/>
                  </a:lnTo>
                  <a:lnTo>
                    <a:pt x="120630" y="571281"/>
                  </a:lnTo>
                  <a:lnTo>
                    <a:pt x="106153" y="600935"/>
                  </a:lnTo>
                  <a:cubicBezTo>
                    <a:pt x="105254" y="613093"/>
                    <a:pt x="109006" y="625227"/>
                    <a:pt x="117622" y="634455"/>
                  </a:cubicBezTo>
                  <a:cubicBezTo>
                    <a:pt x="116339" y="615966"/>
                    <a:pt x="123959" y="597265"/>
                    <a:pt x="138188" y="583980"/>
                  </a:cubicBezTo>
                  <a:lnTo>
                    <a:pt x="149795" y="577081"/>
                  </a:lnTo>
                  <a:lnTo>
                    <a:pt x="178204" y="582729"/>
                  </a:lnTo>
                  <a:cubicBezTo>
                    <a:pt x="197786" y="590977"/>
                    <a:pt x="215119" y="603013"/>
                    <a:pt x="228611" y="618166"/>
                  </a:cubicBezTo>
                  <a:lnTo>
                    <a:pt x="227790" y="614741"/>
                  </a:lnTo>
                  <a:lnTo>
                    <a:pt x="232741" y="618798"/>
                  </a:lnTo>
                  <a:cubicBezTo>
                    <a:pt x="253762" y="618798"/>
                    <a:pt x="270802" y="480275"/>
                    <a:pt x="270802" y="309399"/>
                  </a:cubicBezTo>
                  <a:cubicBezTo>
                    <a:pt x="270802" y="266680"/>
                    <a:pt x="269737" y="225983"/>
                    <a:pt x="267811" y="188967"/>
                  </a:cubicBezTo>
                  <a:lnTo>
                    <a:pt x="260982" y="106626"/>
                  </a:lnTo>
                  <a:lnTo>
                    <a:pt x="261302" y="107167"/>
                  </a:lnTo>
                  <a:cubicBezTo>
                    <a:pt x="293483" y="156611"/>
                    <a:pt x="344526" y="218331"/>
                    <a:pt x="406803" y="280608"/>
                  </a:cubicBezTo>
                  <a:cubicBezTo>
                    <a:pt x="531357" y="405162"/>
                    <a:pt x="653683" y="484778"/>
                    <a:pt x="680024" y="458437"/>
                  </a:cubicBezTo>
                  <a:cubicBezTo>
                    <a:pt x="706366" y="432095"/>
                    <a:pt x="626750" y="309769"/>
                    <a:pt x="502196" y="185215"/>
                  </a:cubicBezTo>
                  <a:cubicBezTo>
                    <a:pt x="393211" y="76230"/>
                    <a:pt x="285932" y="1651"/>
                    <a:pt x="243168" y="2355"/>
                  </a:cubicBezTo>
                  <a:lnTo>
                    <a:pt x="237895" y="4224"/>
                  </a:lnTo>
                  <a:close/>
                </a:path>
              </a:pathLst>
            </a:custGeom>
            <a:solidFill>
              <a:srgbClr val="6633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30" name="フリーフォーム: 図形 129">
              <a:extLst>
                <a:ext uri="{FF2B5EF4-FFF2-40B4-BE49-F238E27FC236}">
                  <a16:creationId xmlns:a16="http://schemas.microsoft.com/office/drawing/2014/main" id="{1A285AF1-E5CB-FEAE-EDEA-827C480BDB0B}"/>
                </a:ext>
              </a:extLst>
            </p:cNvPr>
            <p:cNvSpPr/>
            <p:nvPr/>
          </p:nvSpPr>
          <p:spPr bwMode="auto">
            <a:xfrm rot="1800000">
              <a:off x="7795667" y="4421718"/>
              <a:ext cx="532235" cy="612063"/>
            </a:xfrm>
            <a:custGeom>
              <a:avLst/>
              <a:gdLst>
                <a:gd name="connsiteX0" fmla="*/ 393395 w 786790"/>
                <a:gd name="connsiteY0" fmla="*/ 0 h 792960"/>
                <a:gd name="connsiteX1" fmla="*/ 786790 w 786790"/>
                <a:gd name="connsiteY1" fmla="*/ 507285 h 792960"/>
                <a:gd name="connsiteX2" fmla="*/ 719604 w 786790"/>
                <a:gd name="connsiteY2" fmla="*/ 790913 h 792960"/>
                <a:gd name="connsiteX3" fmla="*/ 718295 w 786790"/>
                <a:gd name="connsiteY3" fmla="*/ 792960 h 792960"/>
                <a:gd name="connsiteX4" fmla="*/ 739188 w 786790"/>
                <a:gd name="connsiteY4" fmla="*/ 694364 h 792960"/>
                <a:gd name="connsiteX5" fmla="*/ 746541 w 786790"/>
                <a:gd name="connsiteY5" fmla="*/ 587505 h 792960"/>
                <a:gd name="connsiteX6" fmla="*/ 384590 w 786790"/>
                <a:gd name="connsiteY6" fmla="*/ 57280 h 792960"/>
                <a:gd name="connsiteX7" fmla="*/ 22639 w 786790"/>
                <a:gd name="connsiteY7" fmla="*/ 587505 h 792960"/>
                <a:gd name="connsiteX8" fmla="*/ 29993 w 786790"/>
                <a:gd name="connsiteY8" fmla="*/ 694364 h 792960"/>
                <a:gd name="connsiteX9" fmla="*/ 33487 w 786790"/>
                <a:gd name="connsiteY9" fmla="*/ 710853 h 792960"/>
                <a:gd name="connsiteX10" fmla="*/ 30915 w 786790"/>
                <a:gd name="connsiteY10" fmla="*/ 704743 h 792960"/>
                <a:gd name="connsiteX11" fmla="*/ 0 w 786790"/>
                <a:gd name="connsiteY11" fmla="*/ 507285 h 792960"/>
                <a:gd name="connsiteX12" fmla="*/ 393395 w 786790"/>
                <a:gd name="connsiteY12" fmla="*/ 0 h 7929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86790" h="792960">
                  <a:moveTo>
                    <a:pt x="393395" y="0"/>
                  </a:moveTo>
                  <a:cubicBezTo>
                    <a:pt x="610661" y="0"/>
                    <a:pt x="786790" y="227119"/>
                    <a:pt x="786790" y="507285"/>
                  </a:cubicBezTo>
                  <a:cubicBezTo>
                    <a:pt x="786790" y="612347"/>
                    <a:pt x="762022" y="709950"/>
                    <a:pt x="719604" y="790913"/>
                  </a:cubicBezTo>
                  <a:lnTo>
                    <a:pt x="718295" y="792960"/>
                  </a:lnTo>
                  <a:lnTo>
                    <a:pt x="739188" y="694364"/>
                  </a:lnTo>
                  <a:cubicBezTo>
                    <a:pt x="744009" y="659847"/>
                    <a:pt x="746541" y="624109"/>
                    <a:pt x="746541" y="587505"/>
                  </a:cubicBezTo>
                  <a:cubicBezTo>
                    <a:pt x="746541" y="294670"/>
                    <a:pt x="584490" y="57280"/>
                    <a:pt x="384590" y="57280"/>
                  </a:cubicBezTo>
                  <a:cubicBezTo>
                    <a:pt x="184690" y="57280"/>
                    <a:pt x="22639" y="294670"/>
                    <a:pt x="22639" y="587505"/>
                  </a:cubicBezTo>
                  <a:cubicBezTo>
                    <a:pt x="22639" y="624109"/>
                    <a:pt x="25171" y="659847"/>
                    <a:pt x="29993" y="694364"/>
                  </a:cubicBezTo>
                  <a:lnTo>
                    <a:pt x="33487" y="710853"/>
                  </a:lnTo>
                  <a:lnTo>
                    <a:pt x="30915" y="704743"/>
                  </a:lnTo>
                  <a:cubicBezTo>
                    <a:pt x="11008" y="644053"/>
                    <a:pt x="0" y="577327"/>
                    <a:pt x="0" y="507285"/>
                  </a:cubicBezTo>
                  <a:cubicBezTo>
                    <a:pt x="0" y="227119"/>
                    <a:pt x="176129" y="0"/>
                    <a:pt x="393395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1" name="フリーフォーム: 図形 130">
              <a:extLst>
                <a:ext uri="{FF2B5EF4-FFF2-40B4-BE49-F238E27FC236}">
                  <a16:creationId xmlns:a16="http://schemas.microsoft.com/office/drawing/2014/main" id="{541D3AF9-B14E-FC2D-150C-37031CBF742A}"/>
                </a:ext>
              </a:extLst>
            </p:cNvPr>
            <p:cNvSpPr/>
            <p:nvPr/>
          </p:nvSpPr>
          <p:spPr bwMode="auto">
            <a:xfrm rot="1800000" flipH="1">
              <a:off x="8318855" y="4723781"/>
              <a:ext cx="532235" cy="612063"/>
            </a:xfrm>
            <a:custGeom>
              <a:avLst/>
              <a:gdLst>
                <a:gd name="connsiteX0" fmla="*/ 393395 w 786790"/>
                <a:gd name="connsiteY0" fmla="*/ 0 h 792960"/>
                <a:gd name="connsiteX1" fmla="*/ 786790 w 786790"/>
                <a:gd name="connsiteY1" fmla="*/ 507285 h 792960"/>
                <a:gd name="connsiteX2" fmla="*/ 719604 w 786790"/>
                <a:gd name="connsiteY2" fmla="*/ 790913 h 792960"/>
                <a:gd name="connsiteX3" fmla="*/ 718295 w 786790"/>
                <a:gd name="connsiteY3" fmla="*/ 792960 h 792960"/>
                <a:gd name="connsiteX4" fmla="*/ 739188 w 786790"/>
                <a:gd name="connsiteY4" fmla="*/ 694364 h 792960"/>
                <a:gd name="connsiteX5" fmla="*/ 746541 w 786790"/>
                <a:gd name="connsiteY5" fmla="*/ 587505 h 792960"/>
                <a:gd name="connsiteX6" fmla="*/ 384590 w 786790"/>
                <a:gd name="connsiteY6" fmla="*/ 57280 h 792960"/>
                <a:gd name="connsiteX7" fmla="*/ 22639 w 786790"/>
                <a:gd name="connsiteY7" fmla="*/ 587505 h 792960"/>
                <a:gd name="connsiteX8" fmla="*/ 29993 w 786790"/>
                <a:gd name="connsiteY8" fmla="*/ 694364 h 792960"/>
                <a:gd name="connsiteX9" fmla="*/ 33487 w 786790"/>
                <a:gd name="connsiteY9" fmla="*/ 710853 h 792960"/>
                <a:gd name="connsiteX10" fmla="*/ 30915 w 786790"/>
                <a:gd name="connsiteY10" fmla="*/ 704743 h 792960"/>
                <a:gd name="connsiteX11" fmla="*/ 0 w 786790"/>
                <a:gd name="connsiteY11" fmla="*/ 507285 h 792960"/>
                <a:gd name="connsiteX12" fmla="*/ 393395 w 786790"/>
                <a:gd name="connsiteY12" fmla="*/ 0 h 7929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86790" h="792960">
                  <a:moveTo>
                    <a:pt x="393395" y="0"/>
                  </a:moveTo>
                  <a:cubicBezTo>
                    <a:pt x="610661" y="0"/>
                    <a:pt x="786790" y="227119"/>
                    <a:pt x="786790" y="507285"/>
                  </a:cubicBezTo>
                  <a:cubicBezTo>
                    <a:pt x="786790" y="612347"/>
                    <a:pt x="762022" y="709950"/>
                    <a:pt x="719604" y="790913"/>
                  </a:cubicBezTo>
                  <a:lnTo>
                    <a:pt x="718295" y="792960"/>
                  </a:lnTo>
                  <a:lnTo>
                    <a:pt x="739188" y="694364"/>
                  </a:lnTo>
                  <a:cubicBezTo>
                    <a:pt x="744009" y="659847"/>
                    <a:pt x="746541" y="624109"/>
                    <a:pt x="746541" y="587505"/>
                  </a:cubicBezTo>
                  <a:cubicBezTo>
                    <a:pt x="746541" y="294670"/>
                    <a:pt x="584490" y="57280"/>
                    <a:pt x="384590" y="57280"/>
                  </a:cubicBezTo>
                  <a:cubicBezTo>
                    <a:pt x="184690" y="57280"/>
                    <a:pt x="22639" y="294670"/>
                    <a:pt x="22639" y="587505"/>
                  </a:cubicBezTo>
                  <a:cubicBezTo>
                    <a:pt x="22639" y="624109"/>
                    <a:pt x="25171" y="659847"/>
                    <a:pt x="29993" y="694364"/>
                  </a:cubicBezTo>
                  <a:lnTo>
                    <a:pt x="33487" y="710853"/>
                  </a:lnTo>
                  <a:lnTo>
                    <a:pt x="30915" y="704743"/>
                  </a:lnTo>
                  <a:cubicBezTo>
                    <a:pt x="11008" y="644053"/>
                    <a:pt x="0" y="577327"/>
                    <a:pt x="0" y="507285"/>
                  </a:cubicBezTo>
                  <a:cubicBezTo>
                    <a:pt x="0" y="227119"/>
                    <a:pt x="176129" y="0"/>
                    <a:pt x="393395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32" name="楕円 131">
              <a:extLst>
                <a:ext uri="{FF2B5EF4-FFF2-40B4-BE49-F238E27FC236}">
                  <a16:creationId xmlns:a16="http://schemas.microsoft.com/office/drawing/2014/main" id="{B73D49D1-7420-C3EF-96D7-E6D924B5BCDC}"/>
                </a:ext>
              </a:extLst>
            </p:cNvPr>
            <p:cNvSpPr/>
            <p:nvPr/>
          </p:nvSpPr>
          <p:spPr bwMode="auto">
            <a:xfrm rot="1800000">
              <a:off x="7690371" y="4839891"/>
              <a:ext cx="734305" cy="1022283"/>
            </a:xfrm>
            <a:prstGeom prst="ellipse">
              <a:avLst/>
            </a:prstGeom>
            <a:solidFill>
              <a:srgbClr val="6633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3" name="楕円 132">
              <a:extLst>
                <a:ext uri="{FF2B5EF4-FFF2-40B4-BE49-F238E27FC236}">
                  <a16:creationId xmlns:a16="http://schemas.microsoft.com/office/drawing/2014/main" id="{545D9BDD-A12E-B440-30C4-FE31881C26EE}"/>
                </a:ext>
              </a:extLst>
            </p:cNvPr>
            <p:cNvSpPr/>
            <p:nvPr/>
          </p:nvSpPr>
          <p:spPr bwMode="auto">
            <a:xfrm rot="1800000">
              <a:off x="7730589" y="4837830"/>
              <a:ext cx="638484" cy="1053051"/>
            </a:xfrm>
            <a:prstGeom prst="ellipse">
              <a:avLst/>
            </a:prstGeom>
            <a:solidFill>
              <a:srgbClr val="CC66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4" name="二等辺三角形 133">
              <a:extLst>
                <a:ext uri="{FF2B5EF4-FFF2-40B4-BE49-F238E27FC236}">
                  <a16:creationId xmlns:a16="http://schemas.microsoft.com/office/drawing/2014/main" id="{AF12688C-068A-B80A-B50B-E50BA63C9F0D}"/>
                </a:ext>
              </a:extLst>
            </p:cNvPr>
            <p:cNvSpPr/>
            <p:nvPr/>
          </p:nvSpPr>
          <p:spPr bwMode="auto">
            <a:xfrm rot="1800000">
              <a:off x="8112597" y="5099448"/>
              <a:ext cx="138952" cy="78292"/>
            </a:xfrm>
            <a:prstGeom prst="triangl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5" name="正方形/長方形 134">
              <a:extLst>
                <a:ext uri="{FF2B5EF4-FFF2-40B4-BE49-F238E27FC236}">
                  <a16:creationId xmlns:a16="http://schemas.microsoft.com/office/drawing/2014/main" id="{5FF9B63C-3297-CD26-C2B9-9B847D79B7F0}"/>
                </a:ext>
              </a:extLst>
            </p:cNvPr>
            <p:cNvSpPr/>
            <p:nvPr/>
          </p:nvSpPr>
          <p:spPr bwMode="auto">
            <a:xfrm>
              <a:off x="8110453" y="4329659"/>
              <a:ext cx="831663" cy="1700340"/>
            </a:xfrm>
            <a:prstGeom prst="rect">
              <a:avLst/>
            </a:prstGeom>
            <a:solidFill>
              <a:schemeClr val="tx1">
                <a:alpha val="50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36" name="弦 135">
              <a:extLst>
                <a:ext uri="{FF2B5EF4-FFF2-40B4-BE49-F238E27FC236}">
                  <a16:creationId xmlns:a16="http://schemas.microsoft.com/office/drawing/2014/main" id="{5C3536B3-9E29-5250-56EE-E952B46EF55A}"/>
                </a:ext>
              </a:extLst>
            </p:cNvPr>
            <p:cNvSpPr/>
            <p:nvPr/>
          </p:nvSpPr>
          <p:spPr bwMode="auto">
            <a:xfrm rot="1800000">
              <a:off x="8088790" y="4923726"/>
              <a:ext cx="111667" cy="111667"/>
            </a:xfrm>
            <a:prstGeom prst="chord">
              <a:avLst>
                <a:gd name="adj1" fmla="val 20636265"/>
                <a:gd name="adj2" fmla="val 14298561"/>
              </a:avLst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7" name="弦 136">
              <a:extLst>
                <a:ext uri="{FF2B5EF4-FFF2-40B4-BE49-F238E27FC236}">
                  <a16:creationId xmlns:a16="http://schemas.microsoft.com/office/drawing/2014/main" id="{0594AC6A-CA9D-DA5E-F54C-056A0B07AC3F}"/>
                </a:ext>
              </a:extLst>
            </p:cNvPr>
            <p:cNvSpPr/>
            <p:nvPr/>
          </p:nvSpPr>
          <p:spPr bwMode="auto">
            <a:xfrm rot="1800000" flipH="1">
              <a:off x="8284345" y="5036630"/>
              <a:ext cx="111667" cy="111667"/>
            </a:xfrm>
            <a:prstGeom prst="chord">
              <a:avLst>
                <a:gd name="adj1" fmla="val 20636265"/>
                <a:gd name="adj2" fmla="val 14298561"/>
              </a:avLst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8" name="正方形/長方形 137">
              <a:extLst>
                <a:ext uri="{FF2B5EF4-FFF2-40B4-BE49-F238E27FC236}">
                  <a16:creationId xmlns:a16="http://schemas.microsoft.com/office/drawing/2014/main" id="{C457DCCB-3307-B89D-1673-685C71F46214}"/>
                </a:ext>
              </a:extLst>
            </p:cNvPr>
            <p:cNvSpPr/>
            <p:nvPr/>
          </p:nvSpPr>
          <p:spPr bwMode="auto">
            <a:xfrm>
              <a:off x="7323454" y="4329659"/>
              <a:ext cx="786999" cy="1700340"/>
            </a:xfrm>
            <a:prstGeom prst="rect">
              <a:avLst/>
            </a:prstGeom>
            <a:pattFill prst="wdUpDiag">
              <a:fgClr>
                <a:schemeClr val="bg1">
                  <a:lumMod val="65000"/>
                </a:schemeClr>
              </a:fgClr>
              <a:bgClr>
                <a:schemeClr val="bg1">
                  <a:lumMod val="50000"/>
                </a:schemeClr>
              </a:bgClr>
            </a:patt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39" name="フリーフォーム: 図形 138">
              <a:extLst>
                <a:ext uri="{FF2B5EF4-FFF2-40B4-BE49-F238E27FC236}">
                  <a16:creationId xmlns:a16="http://schemas.microsoft.com/office/drawing/2014/main" id="{7B36D483-6786-CB53-6A7B-C698FAF5B35C}"/>
                </a:ext>
              </a:extLst>
            </p:cNvPr>
            <p:cNvSpPr/>
            <p:nvPr/>
          </p:nvSpPr>
          <p:spPr bwMode="auto">
            <a:xfrm rot="11700000" flipH="1">
              <a:off x="7978070" y="5238833"/>
              <a:ext cx="452591" cy="466564"/>
            </a:xfrm>
            <a:custGeom>
              <a:avLst/>
              <a:gdLst>
                <a:gd name="connsiteX0" fmla="*/ 595084 w 690309"/>
                <a:gd name="connsiteY0" fmla="*/ 711622 h 711622"/>
                <a:gd name="connsiteX1" fmla="*/ 621836 w 690309"/>
                <a:gd name="connsiteY1" fmla="*/ 684869 h 711622"/>
                <a:gd name="connsiteX2" fmla="*/ 647192 w 690309"/>
                <a:gd name="connsiteY2" fmla="*/ 710224 h 711622"/>
                <a:gd name="connsiteX3" fmla="*/ 647725 w 690309"/>
                <a:gd name="connsiteY3" fmla="*/ 709551 h 711622"/>
                <a:gd name="connsiteX4" fmla="*/ 690309 w 690309"/>
                <a:gd name="connsiteY4" fmla="*/ 447983 h 711622"/>
                <a:gd name="connsiteX5" fmla="*/ 620585 w 690309"/>
                <a:gd name="connsiteY5" fmla="*/ 164107 h 711622"/>
                <a:gd name="connsiteX6" fmla="*/ 617854 w 690309"/>
                <a:gd name="connsiteY6" fmla="*/ 165227 h 711622"/>
                <a:gd name="connsiteX7" fmla="*/ 615751 w 690309"/>
                <a:gd name="connsiteY7" fmla="*/ 163632 h 711622"/>
                <a:gd name="connsiteX8" fmla="*/ 371551 w 690309"/>
                <a:gd name="connsiteY8" fmla="*/ 138855 h 711622"/>
                <a:gd name="connsiteX9" fmla="*/ 184148 w 690309"/>
                <a:gd name="connsiteY9" fmla="*/ 150737 h 711622"/>
                <a:gd name="connsiteX10" fmla="*/ 146179 w 690309"/>
                <a:gd name="connsiteY10" fmla="*/ 159357 h 711622"/>
                <a:gd name="connsiteX11" fmla="*/ 122766 w 690309"/>
                <a:gd name="connsiteY11" fmla="*/ 154441 h 711622"/>
                <a:gd name="connsiteX12" fmla="*/ 99250 w 690309"/>
                <a:gd name="connsiteY12" fmla="*/ 137530 h 711622"/>
                <a:gd name="connsiteX13" fmla="*/ 96372 w 690309"/>
                <a:gd name="connsiteY13" fmla="*/ 124338 h 711622"/>
                <a:gd name="connsiteX14" fmla="*/ 119232 w 690309"/>
                <a:gd name="connsiteY14" fmla="*/ 74859 h 711622"/>
                <a:gd name="connsiteX15" fmla="*/ 86904 w 690309"/>
                <a:gd name="connsiteY15" fmla="*/ 89351 h 711622"/>
                <a:gd name="connsiteX16" fmla="*/ 75108 w 690309"/>
                <a:gd name="connsiteY16" fmla="*/ 120170 h 711622"/>
                <a:gd name="connsiteX17" fmla="*/ 69873 w 690309"/>
                <a:gd name="connsiteY17" fmla="*/ 116405 h 711622"/>
                <a:gd name="connsiteX18" fmla="*/ 69421 w 690309"/>
                <a:gd name="connsiteY18" fmla="*/ 115676 h 711622"/>
                <a:gd name="connsiteX19" fmla="*/ 65681 w 690309"/>
                <a:gd name="connsiteY19" fmla="*/ 98377 h 711622"/>
                <a:gd name="connsiteX20" fmla="*/ 83229 w 690309"/>
                <a:gd name="connsiteY20" fmla="*/ 21903 h 711622"/>
                <a:gd name="connsiteX21" fmla="*/ 52520 w 690309"/>
                <a:gd name="connsiteY21" fmla="*/ 46097 h 711622"/>
                <a:gd name="connsiteX22" fmla="*/ 46646 w 690309"/>
                <a:gd name="connsiteY22" fmla="*/ 78925 h 711622"/>
                <a:gd name="connsiteX23" fmla="*/ 35554 w 690309"/>
                <a:gd name="connsiteY23" fmla="*/ 61027 h 711622"/>
                <a:gd name="connsiteX24" fmla="*/ 27057 w 690309"/>
                <a:gd name="connsiteY24" fmla="*/ 0 h 711622"/>
                <a:gd name="connsiteX25" fmla="*/ 34684 w 690309"/>
                <a:gd name="connsiteY25" fmla="*/ 149258 h 711622"/>
                <a:gd name="connsiteX26" fmla="*/ 110455 w 690309"/>
                <a:gd name="connsiteY26" fmla="*/ 189093 h 711622"/>
                <a:gd name="connsiteX27" fmla="*/ 118471 w 690309"/>
                <a:gd name="connsiteY27" fmla="*/ 188482 h 711622"/>
                <a:gd name="connsiteX28" fmla="*/ 127351 w 690309"/>
                <a:gd name="connsiteY28" fmla="*/ 195215 h 711622"/>
                <a:gd name="connsiteX29" fmla="*/ 371551 w 690309"/>
                <a:gd name="connsiteY29" fmla="*/ 219992 h 711622"/>
                <a:gd name="connsiteX30" fmla="*/ 558953 w 690309"/>
                <a:gd name="connsiteY30" fmla="*/ 208110 h 711622"/>
                <a:gd name="connsiteX31" fmla="*/ 586453 w 690309"/>
                <a:gd name="connsiteY31" fmla="*/ 201867 h 711622"/>
                <a:gd name="connsiteX32" fmla="*/ 581601 w 690309"/>
                <a:gd name="connsiteY32" fmla="*/ 212589 h 711622"/>
                <a:gd name="connsiteX33" fmla="*/ 550861 w 690309"/>
                <a:gd name="connsiteY33" fmla="*/ 447983 h 711622"/>
                <a:gd name="connsiteX34" fmla="*/ 593445 w 690309"/>
                <a:gd name="connsiteY34" fmla="*/ 709550 h 711622"/>
                <a:gd name="connsiteX0" fmla="*/ 621836 w 713276"/>
                <a:gd name="connsiteY0" fmla="*/ 684869 h 776309"/>
                <a:gd name="connsiteX1" fmla="*/ 647192 w 713276"/>
                <a:gd name="connsiteY1" fmla="*/ 710224 h 776309"/>
                <a:gd name="connsiteX2" fmla="*/ 647725 w 713276"/>
                <a:gd name="connsiteY2" fmla="*/ 709551 h 776309"/>
                <a:gd name="connsiteX3" fmla="*/ 690309 w 713276"/>
                <a:gd name="connsiteY3" fmla="*/ 447983 h 776309"/>
                <a:gd name="connsiteX4" fmla="*/ 620585 w 713276"/>
                <a:gd name="connsiteY4" fmla="*/ 164107 h 776309"/>
                <a:gd name="connsiteX5" fmla="*/ 617854 w 713276"/>
                <a:gd name="connsiteY5" fmla="*/ 165227 h 776309"/>
                <a:gd name="connsiteX6" fmla="*/ 615751 w 713276"/>
                <a:gd name="connsiteY6" fmla="*/ 163632 h 776309"/>
                <a:gd name="connsiteX7" fmla="*/ 371551 w 713276"/>
                <a:gd name="connsiteY7" fmla="*/ 138855 h 776309"/>
                <a:gd name="connsiteX8" fmla="*/ 184148 w 713276"/>
                <a:gd name="connsiteY8" fmla="*/ 150737 h 776309"/>
                <a:gd name="connsiteX9" fmla="*/ 146179 w 713276"/>
                <a:gd name="connsiteY9" fmla="*/ 159357 h 776309"/>
                <a:gd name="connsiteX10" fmla="*/ 122766 w 713276"/>
                <a:gd name="connsiteY10" fmla="*/ 154441 h 776309"/>
                <a:gd name="connsiteX11" fmla="*/ 99250 w 713276"/>
                <a:gd name="connsiteY11" fmla="*/ 137530 h 776309"/>
                <a:gd name="connsiteX12" fmla="*/ 96372 w 713276"/>
                <a:gd name="connsiteY12" fmla="*/ 124338 h 776309"/>
                <a:gd name="connsiteX13" fmla="*/ 119232 w 713276"/>
                <a:gd name="connsiteY13" fmla="*/ 74859 h 776309"/>
                <a:gd name="connsiteX14" fmla="*/ 86904 w 713276"/>
                <a:gd name="connsiteY14" fmla="*/ 89351 h 776309"/>
                <a:gd name="connsiteX15" fmla="*/ 75108 w 713276"/>
                <a:gd name="connsiteY15" fmla="*/ 120170 h 776309"/>
                <a:gd name="connsiteX16" fmla="*/ 69873 w 713276"/>
                <a:gd name="connsiteY16" fmla="*/ 116405 h 776309"/>
                <a:gd name="connsiteX17" fmla="*/ 69421 w 713276"/>
                <a:gd name="connsiteY17" fmla="*/ 115676 h 776309"/>
                <a:gd name="connsiteX18" fmla="*/ 65681 w 713276"/>
                <a:gd name="connsiteY18" fmla="*/ 98377 h 776309"/>
                <a:gd name="connsiteX19" fmla="*/ 83229 w 713276"/>
                <a:gd name="connsiteY19" fmla="*/ 21903 h 776309"/>
                <a:gd name="connsiteX20" fmla="*/ 52520 w 713276"/>
                <a:gd name="connsiteY20" fmla="*/ 46097 h 776309"/>
                <a:gd name="connsiteX21" fmla="*/ 46646 w 713276"/>
                <a:gd name="connsiteY21" fmla="*/ 78925 h 776309"/>
                <a:gd name="connsiteX22" fmla="*/ 35554 w 713276"/>
                <a:gd name="connsiteY22" fmla="*/ 61027 h 776309"/>
                <a:gd name="connsiteX23" fmla="*/ 27057 w 713276"/>
                <a:gd name="connsiteY23" fmla="*/ 0 h 776309"/>
                <a:gd name="connsiteX24" fmla="*/ 34684 w 713276"/>
                <a:gd name="connsiteY24" fmla="*/ 149258 h 776309"/>
                <a:gd name="connsiteX25" fmla="*/ 110455 w 713276"/>
                <a:gd name="connsiteY25" fmla="*/ 189093 h 776309"/>
                <a:gd name="connsiteX26" fmla="*/ 118471 w 713276"/>
                <a:gd name="connsiteY26" fmla="*/ 188482 h 776309"/>
                <a:gd name="connsiteX27" fmla="*/ 127351 w 713276"/>
                <a:gd name="connsiteY27" fmla="*/ 195215 h 776309"/>
                <a:gd name="connsiteX28" fmla="*/ 371551 w 713276"/>
                <a:gd name="connsiteY28" fmla="*/ 219992 h 776309"/>
                <a:gd name="connsiteX29" fmla="*/ 558953 w 713276"/>
                <a:gd name="connsiteY29" fmla="*/ 208110 h 776309"/>
                <a:gd name="connsiteX30" fmla="*/ 586453 w 713276"/>
                <a:gd name="connsiteY30" fmla="*/ 201867 h 776309"/>
                <a:gd name="connsiteX31" fmla="*/ 581601 w 713276"/>
                <a:gd name="connsiteY31" fmla="*/ 212589 h 776309"/>
                <a:gd name="connsiteX32" fmla="*/ 550861 w 713276"/>
                <a:gd name="connsiteY32" fmla="*/ 447983 h 776309"/>
                <a:gd name="connsiteX33" fmla="*/ 593445 w 713276"/>
                <a:gd name="connsiteY33" fmla="*/ 709550 h 776309"/>
                <a:gd name="connsiteX34" fmla="*/ 595084 w 713276"/>
                <a:gd name="connsiteY34" fmla="*/ 711622 h 776309"/>
                <a:gd name="connsiteX35" fmla="*/ 713276 w 713276"/>
                <a:gd name="connsiteY35" fmla="*/ 776309 h 776309"/>
                <a:gd name="connsiteX0" fmla="*/ 647192 w 713276"/>
                <a:gd name="connsiteY0" fmla="*/ 710224 h 776309"/>
                <a:gd name="connsiteX1" fmla="*/ 647725 w 713276"/>
                <a:gd name="connsiteY1" fmla="*/ 709551 h 776309"/>
                <a:gd name="connsiteX2" fmla="*/ 690309 w 713276"/>
                <a:gd name="connsiteY2" fmla="*/ 447983 h 776309"/>
                <a:gd name="connsiteX3" fmla="*/ 620585 w 713276"/>
                <a:gd name="connsiteY3" fmla="*/ 164107 h 776309"/>
                <a:gd name="connsiteX4" fmla="*/ 617854 w 713276"/>
                <a:gd name="connsiteY4" fmla="*/ 165227 h 776309"/>
                <a:gd name="connsiteX5" fmla="*/ 615751 w 713276"/>
                <a:gd name="connsiteY5" fmla="*/ 163632 h 776309"/>
                <a:gd name="connsiteX6" fmla="*/ 371551 w 713276"/>
                <a:gd name="connsiteY6" fmla="*/ 138855 h 776309"/>
                <a:gd name="connsiteX7" fmla="*/ 184148 w 713276"/>
                <a:gd name="connsiteY7" fmla="*/ 150737 h 776309"/>
                <a:gd name="connsiteX8" fmla="*/ 146179 w 713276"/>
                <a:gd name="connsiteY8" fmla="*/ 159357 h 776309"/>
                <a:gd name="connsiteX9" fmla="*/ 122766 w 713276"/>
                <a:gd name="connsiteY9" fmla="*/ 154441 h 776309"/>
                <a:gd name="connsiteX10" fmla="*/ 99250 w 713276"/>
                <a:gd name="connsiteY10" fmla="*/ 137530 h 776309"/>
                <a:gd name="connsiteX11" fmla="*/ 96372 w 713276"/>
                <a:gd name="connsiteY11" fmla="*/ 124338 h 776309"/>
                <a:gd name="connsiteX12" fmla="*/ 119232 w 713276"/>
                <a:gd name="connsiteY12" fmla="*/ 74859 h 776309"/>
                <a:gd name="connsiteX13" fmla="*/ 86904 w 713276"/>
                <a:gd name="connsiteY13" fmla="*/ 89351 h 776309"/>
                <a:gd name="connsiteX14" fmla="*/ 75108 w 713276"/>
                <a:gd name="connsiteY14" fmla="*/ 120170 h 776309"/>
                <a:gd name="connsiteX15" fmla="*/ 69873 w 713276"/>
                <a:gd name="connsiteY15" fmla="*/ 116405 h 776309"/>
                <a:gd name="connsiteX16" fmla="*/ 69421 w 713276"/>
                <a:gd name="connsiteY16" fmla="*/ 115676 h 776309"/>
                <a:gd name="connsiteX17" fmla="*/ 65681 w 713276"/>
                <a:gd name="connsiteY17" fmla="*/ 98377 h 776309"/>
                <a:gd name="connsiteX18" fmla="*/ 83229 w 713276"/>
                <a:gd name="connsiteY18" fmla="*/ 21903 h 776309"/>
                <a:gd name="connsiteX19" fmla="*/ 52520 w 713276"/>
                <a:gd name="connsiteY19" fmla="*/ 46097 h 776309"/>
                <a:gd name="connsiteX20" fmla="*/ 46646 w 713276"/>
                <a:gd name="connsiteY20" fmla="*/ 78925 h 776309"/>
                <a:gd name="connsiteX21" fmla="*/ 35554 w 713276"/>
                <a:gd name="connsiteY21" fmla="*/ 61027 h 776309"/>
                <a:gd name="connsiteX22" fmla="*/ 27057 w 713276"/>
                <a:gd name="connsiteY22" fmla="*/ 0 h 776309"/>
                <a:gd name="connsiteX23" fmla="*/ 34684 w 713276"/>
                <a:gd name="connsiteY23" fmla="*/ 149258 h 776309"/>
                <a:gd name="connsiteX24" fmla="*/ 110455 w 713276"/>
                <a:gd name="connsiteY24" fmla="*/ 189093 h 776309"/>
                <a:gd name="connsiteX25" fmla="*/ 118471 w 713276"/>
                <a:gd name="connsiteY25" fmla="*/ 188482 h 776309"/>
                <a:gd name="connsiteX26" fmla="*/ 127351 w 713276"/>
                <a:gd name="connsiteY26" fmla="*/ 195215 h 776309"/>
                <a:gd name="connsiteX27" fmla="*/ 371551 w 713276"/>
                <a:gd name="connsiteY27" fmla="*/ 219992 h 776309"/>
                <a:gd name="connsiteX28" fmla="*/ 558953 w 713276"/>
                <a:gd name="connsiteY28" fmla="*/ 208110 h 776309"/>
                <a:gd name="connsiteX29" fmla="*/ 586453 w 713276"/>
                <a:gd name="connsiteY29" fmla="*/ 201867 h 776309"/>
                <a:gd name="connsiteX30" fmla="*/ 581601 w 713276"/>
                <a:gd name="connsiteY30" fmla="*/ 212589 h 776309"/>
                <a:gd name="connsiteX31" fmla="*/ 550861 w 713276"/>
                <a:gd name="connsiteY31" fmla="*/ 447983 h 776309"/>
                <a:gd name="connsiteX32" fmla="*/ 593445 w 713276"/>
                <a:gd name="connsiteY32" fmla="*/ 709550 h 776309"/>
                <a:gd name="connsiteX33" fmla="*/ 595084 w 713276"/>
                <a:gd name="connsiteY33" fmla="*/ 711622 h 776309"/>
                <a:gd name="connsiteX34" fmla="*/ 713276 w 713276"/>
                <a:gd name="connsiteY34" fmla="*/ 776309 h 776309"/>
                <a:gd name="connsiteX0" fmla="*/ 647192 w 690309"/>
                <a:gd name="connsiteY0" fmla="*/ 710224 h 711622"/>
                <a:gd name="connsiteX1" fmla="*/ 647725 w 690309"/>
                <a:gd name="connsiteY1" fmla="*/ 709551 h 711622"/>
                <a:gd name="connsiteX2" fmla="*/ 690309 w 690309"/>
                <a:gd name="connsiteY2" fmla="*/ 447983 h 711622"/>
                <a:gd name="connsiteX3" fmla="*/ 620585 w 690309"/>
                <a:gd name="connsiteY3" fmla="*/ 164107 h 711622"/>
                <a:gd name="connsiteX4" fmla="*/ 617854 w 690309"/>
                <a:gd name="connsiteY4" fmla="*/ 165227 h 711622"/>
                <a:gd name="connsiteX5" fmla="*/ 615751 w 690309"/>
                <a:gd name="connsiteY5" fmla="*/ 163632 h 711622"/>
                <a:gd name="connsiteX6" fmla="*/ 371551 w 690309"/>
                <a:gd name="connsiteY6" fmla="*/ 138855 h 711622"/>
                <a:gd name="connsiteX7" fmla="*/ 184148 w 690309"/>
                <a:gd name="connsiteY7" fmla="*/ 150737 h 711622"/>
                <a:gd name="connsiteX8" fmla="*/ 146179 w 690309"/>
                <a:gd name="connsiteY8" fmla="*/ 159357 h 711622"/>
                <a:gd name="connsiteX9" fmla="*/ 122766 w 690309"/>
                <a:gd name="connsiteY9" fmla="*/ 154441 h 711622"/>
                <a:gd name="connsiteX10" fmla="*/ 99250 w 690309"/>
                <a:gd name="connsiteY10" fmla="*/ 137530 h 711622"/>
                <a:gd name="connsiteX11" fmla="*/ 96372 w 690309"/>
                <a:gd name="connsiteY11" fmla="*/ 124338 h 711622"/>
                <a:gd name="connsiteX12" fmla="*/ 119232 w 690309"/>
                <a:gd name="connsiteY12" fmla="*/ 74859 h 711622"/>
                <a:gd name="connsiteX13" fmla="*/ 86904 w 690309"/>
                <a:gd name="connsiteY13" fmla="*/ 89351 h 711622"/>
                <a:gd name="connsiteX14" fmla="*/ 75108 w 690309"/>
                <a:gd name="connsiteY14" fmla="*/ 120170 h 711622"/>
                <a:gd name="connsiteX15" fmla="*/ 69873 w 690309"/>
                <a:gd name="connsiteY15" fmla="*/ 116405 h 711622"/>
                <a:gd name="connsiteX16" fmla="*/ 69421 w 690309"/>
                <a:gd name="connsiteY16" fmla="*/ 115676 h 711622"/>
                <a:gd name="connsiteX17" fmla="*/ 65681 w 690309"/>
                <a:gd name="connsiteY17" fmla="*/ 98377 h 711622"/>
                <a:gd name="connsiteX18" fmla="*/ 83229 w 690309"/>
                <a:gd name="connsiteY18" fmla="*/ 21903 h 711622"/>
                <a:gd name="connsiteX19" fmla="*/ 52520 w 690309"/>
                <a:gd name="connsiteY19" fmla="*/ 46097 h 711622"/>
                <a:gd name="connsiteX20" fmla="*/ 46646 w 690309"/>
                <a:gd name="connsiteY20" fmla="*/ 78925 h 711622"/>
                <a:gd name="connsiteX21" fmla="*/ 35554 w 690309"/>
                <a:gd name="connsiteY21" fmla="*/ 61027 h 711622"/>
                <a:gd name="connsiteX22" fmla="*/ 27057 w 690309"/>
                <a:gd name="connsiteY22" fmla="*/ 0 h 711622"/>
                <a:gd name="connsiteX23" fmla="*/ 34684 w 690309"/>
                <a:gd name="connsiteY23" fmla="*/ 149258 h 711622"/>
                <a:gd name="connsiteX24" fmla="*/ 110455 w 690309"/>
                <a:gd name="connsiteY24" fmla="*/ 189093 h 711622"/>
                <a:gd name="connsiteX25" fmla="*/ 118471 w 690309"/>
                <a:gd name="connsiteY25" fmla="*/ 188482 h 711622"/>
                <a:gd name="connsiteX26" fmla="*/ 127351 w 690309"/>
                <a:gd name="connsiteY26" fmla="*/ 195215 h 711622"/>
                <a:gd name="connsiteX27" fmla="*/ 371551 w 690309"/>
                <a:gd name="connsiteY27" fmla="*/ 219992 h 711622"/>
                <a:gd name="connsiteX28" fmla="*/ 558953 w 690309"/>
                <a:gd name="connsiteY28" fmla="*/ 208110 h 711622"/>
                <a:gd name="connsiteX29" fmla="*/ 586453 w 690309"/>
                <a:gd name="connsiteY29" fmla="*/ 201867 h 711622"/>
                <a:gd name="connsiteX30" fmla="*/ 581601 w 690309"/>
                <a:gd name="connsiteY30" fmla="*/ 212589 h 711622"/>
                <a:gd name="connsiteX31" fmla="*/ 550861 w 690309"/>
                <a:gd name="connsiteY31" fmla="*/ 447983 h 711622"/>
                <a:gd name="connsiteX32" fmla="*/ 593445 w 690309"/>
                <a:gd name="connsiteY32" fmla="*/ 709550 h 711622"/>
                <a:gd name="connsiteX33" fmla="*/ 595084 w 690309"/>
                <a:gd name="connsiteY33" fmla="*/ 711622 h 7116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690309" h="711622">
                  <a:moveTo>
                    <a:pt x="647192" y="710224"/>
                  </a:moveTo>
                  <a:lnTo>
                    <a:pt x="647725" y="709551"/>
                  </a:lnTo>
                  <a:cubicBezTo>
                    <a:pt x="672750" y="666456"/>
                    <a:pt x="690309" y="565568"/>
                    <a:pt x="690309" y="447983"/>
                  </a:cubicBezTo>
                  <a:cubicBezTo>
                    <a:pt x="690309" y="291203"/>
                    <a:pt x="659093" y="164107"/>
                    <a:pt x="620585" y="164107"/>
                  </a:cubicBezTo>
                  <a:lnTo>
                    <a:pt x="617854" y="165227"/>
                  </a:lnTo>
                  <a:lnTo>
                    <a:pt x="615751" y="163632"/>
                  </a:lnTo>
                  <a:cubicBezTo>
                    <a:pt x="575517" y="149071"/>
                    <a:pt x="481328" y="138855"/>
                    <a:pt x="371551" y="138855"/>
                  </a:cubicBezTo>
                  <a:cubicBezTo>
                    <a:pt x="298366" y="138854"/>
                    <a:pt x="232109" y="143395"/>
                    <a:pt x="184148" y="150737"/>
                  </a:cubicBezTo>
                  <a:lnTo>
                    <a:pt x="146179" y="159357"/>
                  </a:lnTo>
                  <a:lnTo>
                    <a:pt x="122766" y="154441"/>
                  </a:lnTo>
                  <a:lnTo>
                    <a:pt x="99250" y="137530"/>
                  </a:lnTo>
                  <a:lnTo>
                    <a:pt x="96372" y="124338"/>
                  </a:lnTo>
                  <a:cubicBezTo>
                    <a:pt x="96372" y="104871"/>
                    <a:pt x="104842" y="86539"/>
                    <a:pt x="119232" y="74859"/>
                  </a:cubicBezTo>
                  <a:cubicBezTo>
                    <a:pt x="106607" y="74859"/>
                    <a:pt x="95177" y="80397"/>
                    <a:pt x="86904" y="89351"/>
                  </a:cubicBezTo>
                  <a:lnTo>
                    <a:pt x="75108" y="120170"/>
                  </a:lnTo>
                  <a:lnTo>
                    <a:pt x="69873" y="116405"/>
                  </a:lnTo>
                  <a:lnTo>
                    <a:pt x="69421" y="115676"/>
                  </a:lnTo>
                  <a:lnTo>
                    <a:pt x="65681" y="98377"/>
                  </a:lnTo>
                  <a:cubicBezTo>
                    <a:pt x="63613" y="68918"/>
                    <a:pt x="70115" y="40586"/>
                    <a:pt x="83229" y="21903"/>
                  </a:cubicBezTo>
                  <a:cubicBezTo>
                    <a:pt x="70635" y="22787"/>
                    <a:pt x="59822" y="31968"/>
                    <a:pt x="52520" y="46097"/>
                  </a:cubicBezTo>
                  <a:lnTo>
                    <a:pt x="46646" y="78925"/>
                  </a:lnTo>
                  <a:lnTo>
                    <a:pt x="35554" y="61027"/>
                  </a:lnTo>
                  <a:cubicBezTo>
                    <a:pt x="28219" y="41086"/>
                    <a:pt x="25188" y="20203"/>
                    <a:pt x="27057" y="0"/>
                  </a:cubicBezTo>
                  <a:cubicBezTo>
                    <a:pt x="-11812" y="36289"/>
                    <a:pt x="-8397" y="103114"/>
                    <a:pt x="34684" y="149258"/>
                  </a:cubicBezTo>
                  <a:cubicBezTo>
                    <a:pt x="56225" y="172330"/>
                    <a:pt x="83603" y="185864"/>
                    <a:pt x="110455" y="189093"/>
                  </a:cubicBezTo>
                  <a:lnTo>
                    <a:pt x="118471" y="188482"/>
                  </a:lnTo>
                  <a:lnTo>
                    <a:pt x="127351" y="195215"/>
                  </a:lnTo>
                  <a:cubicBezTo>
                    <a:pt x="167584" y="209776"/>
                    <a:pt x="261773" y="219992"/>
                    <a:pt x="371551" y="219992"/>
                  </a:cubicBezTo>
                  <a:cubicBezTo>
                    <a:pt x="444736" y="219993"/>
                    <a:pt x="510993" y="215452"/>
                    <a:pt x="558953" y="208110"/>
                  </a:cubicBezTo>
                  <a:lnTo>
                    <a:pt x="586453" y="201867"/>
                  </a:lnTo>
                  <a:lnTo>
                    <a:pt x="581601" y="212589"/>
                  </a:lnTo>
                  <a:cubicBezTo>
                    <a:pt x="563054" y="263603"/>
                    <a:pt x="550861" y="349995"/>
                    <a:pt x="550861" y="447983"/>
                  </a:cubicBezTo>
                  <a:cubicBezTo>
                    <a:pt x="550861" y="565568"/>
                    <a:pt x="568420" y="666456"/>
                    <a:pt x="593445" y="709550"/>
                  </a:cubicBezTo>
                  <a:lnTo>
                    <a:pt x="595084" y="711622"/>
                  </a:lnTo>
                </a:path>
              </a:pathLst>
            </a:custGeom>
            <a:solidFill>
              <a:srgbClr val="6633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6725581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524BD8FE-CF19-0C8B-FD5C-41FFD493B395}"/>
              </a:ext>
            </a:extLst>
          </p:cNvPr>
          <p:cNvSpPr txBox="1"/>
          <p:nvPr/>
        </p:nvSpPr>
        <p:spPr>
          <a:xfrm>
            <a:off x="276046" y="232912"/>
            <a:ext cx="35702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ゴキブリ退治のイラスト</a:t>
            </a:r>
          </a:p>
        </p:txBody>
      </p: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833053E4-1270-E4EC-578A-B21B6CF32F9C}"/>
              </a:ext>
            </a:extLst>
          </p:cNvPr>
          <p:cNvGrpSpPr/>
          <p:nvPr/>
        </p:nvGrpSpPr>
        <p:grpSpPr>
          <a:xfrm>
            <a:off x="749480" y="1569309"/>
            <a:ext cx="2580922" cy="1073966"/>
            <a:chOff x="926472" y="1809818"/>
            <a:chExt cx="2149441" cy="894421"/>
          </a:xfrm>
        </p:grpSpPr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FD2E1155-E113-32AB-06DB-B303CBEA4DD7}"/>
                </a:ext>
              </a:extLst>
            </p:cNvPr>
            <p:cNvGrpSpPr/>
            <p:nvPr/>
          </p:nvGrpSpPr>
          <p:grpSpPr>
            <a:xfrm>
              <a:off x="926472" y="2434619"/>
              <a:ext cx="649608" cy="269620"/>
              <a:chOff x="1599020" y="3519420"/>
              <a:chExt cx="1763381" cy="731892"/>
            </a:xfrm>
          </p:grpSpPr>
          <p:sp>
            <p:nvSpPr>
              <p:cNvPr id="12" name="楕円 11">
                <a:extLst>
                  <a:ext uri="{FF2B5EF4-FFF2-40B4-BE49-F238E27FC236}">
                    <a16:creationId xmlns:a16="http://schemas.microsoft.com/office/drawing/2014/main" id="{722389D9-4EC2-E25E-C1AE-3FEA7FC0A54C}"/>
                  </a:ext>
                </a:extLst>
              </p:cNvPr>
              <p:cNvSpPr/>
              <p:nvPr/>
            </p:nvSpPr>
            <p:spPr bwMode="auto">
              <a:xfrm>
                <a:off x="1757645" y="3616790"/>
                <a:ext cx="1350150" cy="474603"/>
              </a:xfrm>
              <a:prstGeom prst="ellipse">
                <a:avLst/>
              </a:prstGeom>
              <a:solidFill>
                <a:srgbClr val="CC66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" name="フリーフォーム: 図形 12">
                <a:extLst>
                  <a:ext uri="{FF2B5EF4-FFF2-40B4-BE49-F238E27FC236}">
                    <a16:creationId xmlns:a16="http://schemas.microsoft.com/office/drawing/2014/main" id="{3CBFB143-344A-750D-A543-A94B7BB4B15F}"/>
                  </a:ext>
                </a:extLst>
              </p:cNvPr>
              <p:cNvSpPr/>
              <p:nvPr/>
            </p:nvSpPr>
            <p:spPr bwMode="auto">
              <a:xfrm>
                <a:off x="1757645" y="3616790"/>
                <a:ext cx="1350150" cy="371259"/>
              </a:xfrm>
              <a:custGeom>
                <a:avLst/>
                <a:gdLst>
                  <a:gd name="connsiteX0" fmla="*/ 675075 w 1350150"/>
                  <a:gd name="connsiteY0" fmla="*/ 0 h 371259"/>
                  <a:gd name="connsiteX1" fmla="*/ 1350150 w 1350150"/>
                  <a:gd name="connsiteY1" fmla="*/ 237302 h 371259"/>
                  <a:gd name="connsiteX2" fmla="*/ 1336435 w 1350150"/>
                  <a:gd name="connsiteY2" fmla="*/ 285127 h 371259"/>
                  <a:gd name="connsiteX3" fmla="*/ 1315054 w 1350150"/>
                  <a:gd name="connsiteY3" fmla="*/ 309339 h 371259"/>
                  <a:gd name="connsiteX4" fmla="*/ 1267608 w 1350150"/>
                  <a:gd name="connsiteY4" fmla="*/ 320350 h 371259"/>
                  <a:gd name="connsiteX5" fmla="*/ 675075 w 1350150"/>
                  <a:gd name="connsiteY5" fmla="*/ 371259 h 371259"/>
                  <a:gd name="connsiteX6" fmla="*/ 82542 w 1350150"/>
                  <a:gd name="connsiteY6" fmla="*/ 320350 h 371259"/>
                  <a:gd name="connsiteX7" fmla="*/ 35096 w 1350150"/>
                  <a:gd name="connsiteY7" fmla="*/ 309339 h 371259"/>
                  <a:gd name="connsiteX8" fmla="*/ 13715 w 1350150"/>
                  <a:gd name="connsiteY8" fmla="*/ 285127 h 371259"/>
                  <a:gd name="connsiteX9" fmla="*/ 0 w 1350150"/>
                  <a:gd name="connsiteY9" fmla="*/ 237302 h 371259"/>
                  <a:gd name="connsiteX10" fmla="*/ 675075 w 1350150"/>
                  <a:gd name="connsiteY10" fmla="*/ 0 h 3712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350150" h="371259">
                    <a:moveTo>
                      <a:pt x="675075" y="0"/>
                    </a:moveTo>
                    <a:cubicBezTo>
                      <a:pt x="1047909" y="0"/>
                      <a:pt x="1350150" y="106244"/>
                      <a:pt x="1350150" y="237302"/>
                    </a:cubicBezTo>
                    <a:cubicBezTo>
                      <a:pt x="1350150" y="253684"/>
                      <a:pt x="1345428" y="269679"/>
                      <a:pt x="1336435" y="285127"/>
                    </a:cubicBezTo>
                    <a:lnTo>
                      <a:pt x="1315054" y="309339"/>
                    </a:lnTo>
                    <a:lnTo>
                      <a:pt x="1267608" y="320350"/>
                    </a:lnTo>
                    <a:cubicBezTo>
                      <a:pt x="1098466" y="352491"/>
                      <a:pt x="894563" y="371259"/>
                      <a:pt x="675075" y="371259"/>
                    </a:cubicBezTo>
                    <a:cubicBezTo>
                      <a:pt x="455588" y="371259"/>
                      <a:pt x="251684" y="352491"/>
                      <a:pt x="82542" y="320350"/>
                    </a:cubicBezTo>
                    <a:lnTo>
                      <a:pt x="35096" y="309339"/>
                    </a:lnTo>
                    <a:lnTo>
                      <a:pt x="13715" y="285127"/>
                    </a:lnTo>
                    <a:cubicBezTo>
                      <a:pt x="4723" y="269679"/>
                      <a:pt x="0" y="253684"/>
                      <a:pt x="0" y="237302"/>
                    </a:cubicBezTo>
                    <a:cubicBezTo>
                      <a:pt x="0" y="106244"/>
                      <a:pt x="302241" y="0"/>
                      <a:pt x="675075" y="0"/>
                    </a:cubicBezTo>
                    <a:close/>
                  </a:path>
                </a:pathLst>
              </a:custGeom>
              <a:solidFill>
                <a:srgbClr val="6633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4" name="フリーフォーム: 図形 13">
                <a:extLst>
                  <a:ext uri="{FF2B5EF4-FFF2-40B4-BE49-F238E27FC236}">
                    <a16:creationId xmlns:a16="http://schemas.microsoft.com/office/drawing/2014/main" id="{7B54D9FC-6FE9-70D3-D17A-7B739D666DE3}"/>
                  </a:ext>
                </a:extLst>
              </p:cNvPr>
              <p:cNvSpPr/>
              <p:nvPr/>
            </p:nvSpPr>
            <p:spPr bwMode="auto">
              <a:xfrm rot="5596225" flipH="1" flipV="1">
                <a:off x="1739461" y="3378979"/>
                <a:ext cx="278471" cy="559353"/>
              </a:xfrm>
              <a:custGeom>
                <a:avLst/>
                <a:gdLst>
                  <a:gd name="connsiteX0" fmla="*/ 326001 w 358016"/>
                  <a:gd name="connsiteY0" fmla="*/ 585753 h 585753"/>
                  <a:gd name="connsiteX1" fmla="*/ 335767 w 358016"/>
                  <a:gd name="connsiteY1" fmla="*/ 512921 h 585753"/>
                  <a:gd name="connsiteX2" fmla="*/ 339203 w 358016"/>
                  <a:gd name="connsiteY2" fmla="*/ 433985 h 585753"/>
                  <a:gd name="connsiteX3" fmla="*/ 170024 w 358016"/>
                  <a:gd name="connsiteY3" fmla="*/ 42313 h 585753"/>
                  <a:gd name="connsiteX4" fmla="*/ 50396 w 358016"/>
                  <a:gd name="connsiteY4" fmla="*/ 157031 h 585753"/>
                  <a:gd name="connsiteX5" fmla="*/ 20464 w 358016"/>
                  <a:gd name="connsiteY5" fmla="*/ 259811 h 585753"/>
                  <a:gd name="connsiteX6" fmla="*/ 0 w 358016"/>
                  <a:gd name="connsiteY6" fmla="*/ 259811 h 585753"/>
                  <a:gd name="connsiteX7" fmla="*/ 4713 w 358016"/>
                  <a:gd name="connsiteY7" fmla="*/ 228867 h 585753"/>
                  <a:gd name="connsiteX8" fmla="*/ 174140 w 358016"/>
                  <a:gd name="connsiteY8" fmla="*/ 0 h 585753"/>
                  <a:gd name="connsiteX9" fmla="*/ 358016 w 358016"/>
                  <a:gd name="connsiteY9" fmla="*/ 374727 h 585753"/>
                  <a:gd name="connsiteX10" fmla="*/ 326613 w 358016"/>
                  <a:gd name="connsiteY10" fmla="*/ 584241 h 5857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58016" h="585753">
                    <a:moveTo>
                      <a:pt x="326001" y="585753"/>
                    </a:moveTo>
                    <a:lnTo>
                      <a:pt x="335767" y="512921"/>
                    </a:lnTo>
                    <a:cubicBezTo>
                      <a:pt x="338020" y="487424"/>
                      <a:pt x="339203" y="461024"/>
                      <a:pt x="339203" y="433985"/>
                    </a:cubicBezTo>
                    <a:cubicBezTo>
                      <a:pt x="339203" y="217671"/>
                      <a:pt x="263459" y="42313"/>
                      <a:pt x="170024" y="42313"/>
                    </a:cubicBezTo>
                    <a:cubicBezTo>
                      <a:pt x="123306" y="42313"/>
                      <a:pt x="81012" y="86152"/>
                      <a:pt x="50396" y="157031"/>
                    </a:cubicBezTo>
                    <a:lnTo>
                      <a:pt x="20464" y="259811"/>
                    </a:lnTo>
                    <a:lnTo>
                      <a:pt x="0" y="259811"/>
                    </a:lnTo>
                    <a:lnTo>
                      <a:pt x="4713" y="228867"/>
                    </a:lnTo>
                    <a:cubicBezTo>
                      <a:pt x="32627" y="94371"/>
                      <a:pt x="97975" y="0"/>
                      <a:pt x="174140" y="0"/>
                    </a:cubicBezTo>
                    <a:cubicBezTo>
                      <a:pt x="275692" y="0"/>
                      <a:pt x="358016" y="167771"/>
                      <a:pt x="358016" y="374727"/>
                    </a:cubicBezTo>
                    <a:cubicBezTo>
                      <a:pt x="358016" y="452336"/>
                      <a:pt x="346439" y="524434"/>
                      <a:pt x="326613" y="584241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5" name="フリーフォーム: 図形 14">
                <a:extLst>
                  <a:ext uri="{FF2B5EF4-FFF2-40B4-BE49-F238E27FC236}">
                    <a16:creationId xmlns:a16="http://schemas.microsoft.com/office/drawing/2014/main" id="{92F4AC91-0F91-DA49-00C5-6CD204EFD95A}"/>
                  </a:ext>
                </a:extLst>
              </p:cNvPr>
              <p:cNvSpPr/>
              <p:nvPr/>
            </p:nvSpPr>
            <p:spPr bwMode="auto">
              <a:xfrm rot="20758489">
                <a:off x="1777452" y="3895072"/>
                <a:ext cx="520282" cy="356240"/>
              </a:xfrm>
              <a:custGeom>
                <a:avLst/>
                <a:gdLst>
                  <a:gd name="connsiteX0" fmla="*/ 232741 w 685059"/>
                  <a:gd name="connsiteY0" fmla="*/ 0 h 644278"/>
                  <a:gd name="connsiteX1" fmla="*/ 194680 w 685059"/>
                  <a:gd name="connsiteY1" fmla="*/ 309399 h 644278"/>
                  <a:gd name="connsiteX2" fmla="*/ 211461 w 685059"/>
                  <a:gd name="connsiteY2" fmla="*/ 565958 h 644278"/>
                  <a:gd name="connsiteX3" fmla="*/ 212892 w 685059"/>
                  <a:gd name="connsiteY3" fmla="*/ 572272 h 644278"/>
                  <a:gd name="connsiteX4" fmla="*/ 195132 w 685059"/>
                  <a:gd name="connsiteY4" fmla="*/ 550083 h 644278"/>
                  <a:gd name="connsiteX5" fmla="*/ 114306 w 685059"/>
                  <a:gd name="connsiteY5" fmla="*/ 521883 h 644278"/>
                  <a:gd name="connsiteX6" fmla="*/ 0 w 685059"/>
                  <a:gd name="connsiteY6" fmla="*/ 618166 h 644278"/>
                  <a:gd name="connsiteX7" fmla="*/ 50407 w 685059"/>
                  <a:gd name="connsiteY7" fmla="*/ 582730 h 644278"/>
                  <a:gd name="connsiteX8" fmla="*/ 71059 w 685059"/>
                  <a:gd name="connsiteY8" fmla="*/ 578624 h 644278"/>
                  <a:gd name="connsiteX9" fmla="*/ 51072 w 685059"/>
                  <a:gd name="connsiteY9" fmla="*/ 605320 h 644278"/>
                  <a:gd name="connsiteX10" fmla="*/ 54344 w 685059"/>
                  <a:gd name="connsiteY10" fmla="*/ 644278 h 644278"/>
                  <a:gd name="connsiteX11" fmla="*/ 98267 w 685059"/>
                  <a:gd name="connsiteY11" fmla="*/ 579263 h 644278"/>
                  <a:gd name="connsiteX12" fmla="*/ 113465 w 685059"/>
                  <a:gd name="connsiteY12" fmla="*/ 570191 h 644278"/>
                  <a:gd name="connsiteX13" fmla="*/ 114306 w 685059"/>
                  <a:gd name="connsiteY13" fmla="*/ 570024 h 644278"/>
                  <a:gd name="connsiteX14" fmla="*/ 120630 w 685059"/>
                  <a:gd name="connsiteY14" fmla="*/ 571281 h 644278"/>
                  <a:gd name="connsiteX15" fmla="*/ 106153 w 685059"/>
                  <a:gd name="connsiteY15" fmla="*/ 600935 h 644278"/>
                  <a:gd name="connsiteX16" fmla="*/ 117622 w 685059"/>
                  <a:gd name="connsiteY16" fmla="*/ 634455 h 644278"/>
                  <a:gd name="connsiteX17" fmla="*/ 138188 w 685059"/>
                  <a:gd name="connsiteY17" fmla="*/ 583980 h 644278"/>
                  <a:gd name="connsiteX18" fmla="*/ 149795 w 685059"/>
                  <a:gd name="connsiteY18" fmla="*/ 577081 h 644278"/>
                  <a:gd name="connsiteX19" fmla="*/ 178204 w 685059"/>
                  <a:gd name="connsiteY19" fmla="*/ 582729 h 644278"/>
                  <a:gd name="connsiteX20" fmla="*/ 228611 w 685059"/>
                  <a:gd name="connsiteY20" fmla="*/ 618166 h 644278"/>
                  <a:gd name="connsiteX21" fmla="*/ 227790 w 685059"/>
                  <a:gd name="connsiteY21" fmla="*/ 614741 h 644278"/>
                  <a:gd name="connsiteX22" fmla="*/ 232741 w 685059"/>
                  <a:gd name="connsiteY22" fmla="*/ 618798 h 644278"/>
                  <a:gd name="connsiteX23" fmla="*/ 270802 w 685059"/>
                  <a:gd name="connsiteY23" fmla="*/ 309399 h 644278"/>
                  <a:gd name="connsiteX24" fmla="*/ 267811 w 685059"/>
                  <a:gd name="connsiteY24" fmla="*/ 188967 h 644278"/>
                  <a:gd name="connsiteX25" fmla="*/ 260982 w 685059"/>
                  <a:gd name="connsiteY25" fmla="*/ 106626 h 644278"/>
                  <a:gd name="connsiteX26" fmla="*/ 261302 w 685059"/>
                  <a:gd name="connsiteY26" fmla="*/ 107167 h 644278"/>
                  <a:gd name="connsiteX27" fmla="*/ 406803 w 685059"/>
                  <a:gd name="connsiteY27" fmla="*/ 280608 h 644278"/>
                  <a:gd name="connsiteX28" fmla="*/ 680024 w 685059"/>
                  <a:gd name="connsiteY28" fmla="*/ 458437 h 644278"/>
                  <a:gd name="connsiteX29" fmla="*/ 502196 w 685059"/>
                  <a:gd name="connsiteY29" fmla="*/ 185215 h 644278"/>
                  <a:gd name="connsiteX30" fmla="*/ 243168 w 685059"/>
                  <a:gd name="connsiteY30" fmla="*/ 2355 h 644278"/>
                  <a:gd name="connsiteX31" fmla="*/ 237895 w 685059"/>
                  <a:gd name="connsiteY31" fmla="*/ 4224 h 6442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685059" h="644278">
                    <a:moveTo>
                      <a:pt x="232741" y="0"/>
                    </a:moveTo>
                    <a:cubicBezTo>
                      <a:pt x="211720" y="0"/>
                      <a:pt x="194680" y="138523"/>
                      <a:pt x="194680" y="309399"/>
                    </a:cubicBezTo>
                    <a:cubicBezTo>
                      <a:pt x="194680" y="416197"/>
                      <a:pt x="201336" y="510356"/>
                      <a:pt x="211461" y="565958"/>
                    </a:cubicBezTo>
                    <a:lnTo>
                      <a:pt x="212892" y="572272"/>
                    </a:lnTo>
                    <a:lnTo>
                      <a:pt x="195132" y="550083"/>
                    </a:lnTo>
                    <a:cubicBezTo>
                      <a:pt x="174446" y="532660"/>
                      <a:pt x="145870" y="521883"/>
                      <a:pt x="114306" y="521883"/>
                    </a:cubicBezTo>
                    <a:cubicBezTo>
                      <a:pt x="51177" y="521883"/>
                      <a:pt x="1" y="564990"/>
                      <a:pt x="0" y="618166"/>
                    </a:cubicBezTo>
                    <a:cubicBezTo>
                      <a:pt x="13492" y="603012"/>
                      <a:pt x="30825" y="590977"/>
                      <a:pt x="50407" y="582730"/>
                    </a:cubicBezTo>
                    <a:lnTo>
                      <a:pt x="71059" y="578624"/>
                    </a:lnTo>
                    <a:lnTo>
                      <a:pt x="51072" y="605320"/>
                    </a:lnTo>
                    <a:cubicBezTo>
                      <a:pt x="45727" y="620299"/>
                      <a:pt x="46396" y="634469"/>
                      <a:pt x="54344" y="644278"/>
                    </a:cubicBezTo>
                    <a:cubicBezTo>
                      <a:pt x="59051" y="621942"/>
                      <a:pt x="75323" y="597855"/>
                      <a:pt x="98267" y="579263"/>
                    </a:cubicBezTo>
                    <a:lnTo>
                      <a:pt x="113465" y="570191"/>
                    </a:lnTo>
                    <a:lnTo>
                      <a:pt x="114306" y="570024"/>
                    </a:lnTo>
                    <a:lnTo>
                      <a:pt x="120630" y="571281"/>
                    </a:lnTo>
                    <a:lnTo>
                      <a:pt x="106153" y="600935"/>
                    </a:lnTo>
                    <a:cubicBezTo>
                      <a:pt x="105254" y="613093"/>
                      <a:pt x="109006" y="625227"/>
                      <a:pt x="117622" y="634455"/>
                    </a:cubicBezTo>
                    <a:cubicBezTo>
                      <a:pt x="116339" y="615966"/>
                      <a:pt x="123959" y="597265"/>
                      <a:pt x="138188" y="583980"/>
                    </a:cubicBezTo>
                    <a:lnTo>
                      <a:pt x="149795" y="577081"/>
                    </a:lnTo>
                    <a:lnTo>
                      <a:pt x="178204" y="582729"/>
                    </a:lnTo>
                    <a:cubicBezTo>
                      <a:pt x="197786" y="590977"/>
                      <a:pt x="215119" y="603013"/>
                      <a:pt x="228611" y="618166"/>
                    </a:cubicBezTo>
                    <a:lnTo>
                      <a:pt x="227790" y="614741"/>
                    </a:lnTo>
                    <a:lnTo>
                      <a:pt x="232741" y="618798"/>
                    </a:lnTo>
                    <a:cubicBezTo>
                      <a:pt x="253762" y="618798"/>
                      <a:pt x="270802" y="480275"/>
                      <a:pt x="270802" y="309399"/>
                    </a:cubicBezTo>
                    <a:cubicBezTo>
                      <a:pt x="270802" y="266680"/>
                      <a:pt x="269737" y="225983"/>
                      <a:pt x="267811" y="188967"/>
                    </a:cubicBezTo>
                    <a:lnTo>
                      <a:pt x="260982" y="106626"/>
                    </a:lnTo>
                    <a:lnTo>
                      <a:pt x="261302" y="107167"/>
                    </a:lnTo>
                    <a:cubicBezTo>
                      <a:pt x="293483" y="156611"/>
                      <a:pt x="344526" y="218331"/>
                      <a:pt x="406803" y="280608"/>
                    </a:cubicBezTo>
                    <a:cubicBezTo>
                      <a:pt x="531357" y="405162"/>
                      <a:pt x="653683" y="484778"/>
                      <a:pt x="680024" y="458437"/>
                    </a:cubicBezTo>
                    <a:cubicBezTo>
                      <a:pt x="706366" y="432095"/>
                      <a:pt x="626750" y="309769"/>
                      <a:pt x="502196" y="185215"/>
                    </a:cubicBezTo>
                    <a:cubicBezTo>
                      <a:pt x="393211" y="76230"/>
                      <a:pt x="285932" y="1651"/>
                      <a:pt x="243168" y="2355"/>
                    </a:cubicBezTo>
                    <a:lnTo>
                      <a:pt x="237895" y="4224"/>
                    </a:lnTo>
                    <a:close/>
                  </a:path>
                </a:pathLst>
              </a:custGeom>
              <a:solidFill>
                <a:srgbClr val="6633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6" name="フリーフォーム: 図形 15">
                <a:extLst>
                  <a:ext uri="{FF2B5EF4-FFF2-40B4-BE49-F238E27FC236}">
                    <a16:creationId xmlns:a16="http://schemas.microsoft.com/office/drawing/2014/main" id="{354F27ED-9473-041F-A219-A284CAF9E099}"/>
                  </a:ext>
                </a:extLst>
              </p:cNvPr>
              <p:cNvSpPr/>
              <p:nvPr/>
            </p:nvSpPr>
            <p:spPr bwMode="auto">
              <a:xfrm rot="841511" flipH="1">
                <a:off x="2423895" y="3871356"/>
                <a:ext cx="520282" cy="356240"/>
              </a:xfrm>
              <a:custGeom>
                <a:avLst/>
                <a:gdLst>
                  <a:gd name="connsiteX0" fmla="*/ 232741 w 685059"/>
                  <a:gd name="connsiteY0" fmla="*/ 0 h 644278"/>
                  <a:gd name="connsiteX1" fmla="*/ 194680 w 685059"/>
                  <a:gd name="connsiteY1" fmla="*/ 309399 h 644278"/>
                  <a:gd name="connsiteX2" fmla="*/ 211461 w 685059"/>
                  <a:gd name="connsiteY2" fmla="*/ 565958 h 644278"/>
                  <a:gd name="connsiteX3" fmla="*/ 212892 w 685059"/>
                  <a:gd name="connsiteY3" fmla="*/ 572272 h 644278"/>
                  <a:gd name="connsiteX4" fmla="*/ 195132 w 685059"/>
                  <a:gd name="connsiteY4" fmla="*/ 550083 h 644278"/>
                  <a:gd name="connsiteX5" fmla="*/ 114306 w 685059"/>
                  <a:gd name="connsiteY5" fmla="*/ 521883 h 644278"/>
                  <a:gd name="connsiteX6" fmla="*/ 0 w 685059"/>
                  <a:gd name="connsiteY6" fmla="*/ 618166 h 644278"/>
                  <a:gd name="connsiteX7" fmla="*/ 50407 w 685059"/>
                  <a:gd name="connsiteY7" fmla="*/ 582730 h 644278"/>
                  <a:gd name="connsiteX8" fmla="*/ 71059 w 685059"/>
                  <a:gd name="connsiteY8" fmla="*/ 578624 h 644278"/>
                  <a:gd name="connsiteX9" fmla="*/ 51072 w 685059"/>
                  <a:gd name="connsiteY9" fmla="*/ 605320 h 644278"/>
                  <a:gd name="connsiteX10" fmla="*/ 54344 w 685059"/>
                  <a:gd name="connsiteY10" fmla="*/ 644278 h 644278"/>
                  <a:gd name="connsiteX11" fmla="*/ 98267 w 685059"/>
                  <a:gd name="connsiteY11" fmla="*/ 579263 h 644278"/>
                  <a:gd name="connsiteX12" fmla="*/ 113465 w 685059"/>
                  <a:gd name="connsiteY12" fmla="*/ 570191 h 644278"/>
                  <a:gd name="connsiteX13" fmla="*/ 114306 w 685059"/>
                  <a:gd name="connsiteY13" fmla="*/ 570024 h 644278"/>
                  <a:gd name="connsiteX14" fmla="*/ 120630 w 685059"/>
                  <a:gd name="connsiteY14" fmla="*/ 571281 h 644278"/>
                  <a:gd name="connsiteX15" fmla="*/ 106153 w 685059"/>
                  <a:gd name="connsiteY15" fmla="*/ 600935 h 644278"/>
                  <a:gd name="connsiteX16" fmla="*/ 117622 w 685059"/>
                  <a:gd name="connsiteY16" fmla="*/ 634455 h 644278"/>
                  <a:gd name="connsiteX17" fmla="*/ 138188 w 685059"/>
                  <a:gd name="connsiteY17" fmla="*/ 583980 h 644278"/>
                  <a:gd name="connsiteX18" fmla="*/ 149795 w 685059"/>
                  <a:gd name="connsiteY18" fmla="*/ 577081 h 644278"/>
                  <a:gd name="connsiteX19" fmla="*/ 178204 w 685059"/>
                  <a:gd name="connsiteY19" fmla="*/ 582729 h 644278"/>
                  <a:gd name="connsiteX20" fmla="*/ 228611 w 685059"/>
                  <a:gd name="connsiteY20" fmla="*/ 618166 h 644278"/>
                  <a:gd name="connsiteX21" fmla="*/ 227790 w 685059"/>
                  <a:gd name="connsiteY21" fmla="*/ 614741 h 644278"/>
                  <a:gd name="connsiteX22" fmla="*/ 232741 w 685059"/>
                  <a:gd name="connsiteY22" fmla="*/ 618798 h 644278"/>
                  <a:gd name="connsiteX23" fmla="*/ 270802 w 685059"/>
                  <a:gd name="connsiteY23" fmla="*/ 309399 h 644278"/>
                  <a:gd name="connsiteX24" fmla="*/ 267811 w 685059"/>
                  <a:gd name="connsiteY24" fmla="*/ 188967 h 644278"/>
                  <a:gd name="connsiteX25" fmla="*/ 260982 w 685059"/>
                  <a:gd name="connsiteY25" fmla="*/ 106626 h 644278"/>
                  <a:gd name="connsiteX26" fmla="*/ 261302 w 685059"/>
                  <a:gd name="connsiteY26" fmla="*/ 107167 h 644278"/>
                  <a:gd name="connsiteX27" fmla="*/ 406803 w 685059"/>
                  <a:gd name="connsiteY27" fmla="*/ 280608 h 644278"/>
                  <a:gd name="connsiteX28" fmla="*/ 680024 w 685059"/>
                  <a:gd name="connsiteY28" fmla="*/ 458437 h 644278"/>
                  <a:gd name="connsiteX29" fmla="*/ 502196 w 685059"/>
                  <a:gd name="connsiteY29" fmla="*/ 185215 h 644278"/>
                  <a:gd name="connsiteX30" fmla="*/ 243168 w 685059"/>
                  <a:gd name="connsiteY30" fmla="*/ 2355 h 644278"/>
                  <a:gd name="connsiteX31" fmla="*/ 237895 w 685059"/>
                  <a:gd name="connsiteY31" fmla="*/ 4224 h 6442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685059" h="644278">
                    <a:moveTo>
                      <a:pt x="232741" y="0"/>
                    </a:moveTo>
                    <a:cubicBezTo>
                      <a:pt x="211720" y="0"/>
                      <a:pt x="194680" y="138523"/>
                      <a:pt x="194680" y="309399"/>
                    </a:cubicBezTo>
                    <a:cubicBezTo>
                      <a:pt x="194680" y="416197"/>
                      <a:pt x="201336" y="510356"/>
                      <a:pt x="211461" y="565958"/>
                    </a:cubicBezTo>
                    <a:lnTo>
                      <a:pt x="212892" y="572272"/>
                    </a:lnTo>
                    <a:lnTo>
                      <a:pt x="195132" y="550083"/>
                    </a:lnTo>
                    <a:cubicBezTo>
                      <a:pt x="174446" y="532660"/>
                      <a:pt x="145870" y="521883"/>
                      <a:pt x="114306" y="521883"/>
                    </a:cubicBezTo>
                    <a:cubicBezTo>
                      <a:pt x="51177" y="521883"/>
                      <a:pt x="1" y="564990"/>
                      <a:pt x="0" y="618166"/>
                    </a:cubicBezTo>
                    <a:cubicBezTo>
                      <a:pt x="13492" y="603012"/>
                      <a:pt x="30825" y="590977"/>
                      <a:pt x="50407" y="582730"/>
                    </a:cubicBezTo>
                    <a:lnTo>
                      <a:pt x="71059" y="578624"/>
                    </a:lnTo>
                    <a:lnTo>
                      <a:pt x="51072" y="605320"/>
                    </a:lnTo>
                    <a:cubicBezTo>
                      <a:pt x="45727" y="620299"/>
                      <a:pt x="46396" y="634469"/>
                      <a:pt x="54344" y="644278"/>
                    </a:cubicBezTo>
                    <a:cubicBezTo>
                      <a:pt x="59051" y="621942"/>
                      <a:pt x="75323" y="597855"/>
                      <a:pt x="98267" y="579263"/>
                    </a:cubicBezTo>
                    <a:lnTo>
                      <a:pt x="113465" y="570191"/>
                    </a:lnTo>
                    <a:lnTo>
                      <a:pt x="114306" y="570024"/>
                    </a:lnTo>
                    <a:lnTo>
                      <a:pt x="120630" y="571281"/>
                    </a:lnTo>
                    <a:lnTo>
                      <a:pt x="106153" y="600935"/>
                    </a:lnTo>
                    <a:cubicBezTo>
                      <a:pt x="105254" y="613093"/>
                      <a:pt x="109006" y="625227"/>
                      <a:pt x="117622" y="634455"/>
                    </a:cubicBezTo>
                    <a:cubicBezTo>
                      <a:pt x="116339" y="615966"/>
                      <a:pt x="123959" y="597265"/>
                      <a:pt x="138188" y="583980"/>
                    </a:cubicBezTo>
                    <a:lnTo>
                      <a:pt x="149795" y="577081"/>
                    </a:lnTo>
                    <a:lnTo>
                      <a:pt x="178204" y="582729"/>
                    </a:lnTo>
                    <a:cubicBezTo>
                      <a:pt x="197786" y="590977"/>
                      <a:pt x="215119" y="603013"/>
                      <a:pt x="228611" y="618166"/>
                    </a:cubicBezTo>
                    <a:lnTo>
                      <a:pt x="227790" y="614741"/>
                    </a:lnTo>
                    <a:lnTo>
                      <a:pt x="232741" y="618798"/>
                    </a:lnTo>
                    <a:cubicBezTo>
                      <a:pt x="253762" y="618798"/>
                      <a:pt x="270802" y="480275"/>
                      <a:pt x="270802" y="309399"/>
                    </a:cubicBezTo>
                    <a:cubicBezTo>
                      <a:pt x="270802" y="266680"/>
                      <a:pt x="269737" y="225983"/>
                      <a:pt x="267811" y="188967"/>
                    </a:cubicBezTo>
                    <a:lnTo>
                      <a:pt x="260982" y="106626"/>
                    </a:lnTo>
                    <a:lnTo>
                      <a:pt x="261302" y="107167"/>
                    </a:lnTo>
                    <a:cubicBezTo>
                      <a:pt x="293483" y="156611"/>
                      <a:pt x="344526" y="218331"/>
                      <a:pt x="406803" y="280608"/>
                    </a:cubicBezTo>
                    <a:cubicBezTo>
                      <a:pt x="531357" y="405162"/>
                      <a:pt x="653683" y="484778"/>
                      <a:pt x="680024" y="458437"/>
                    </a:cubicBezTo>
                    <a:cubicBezTo>
                      <a:pt x="706366" y="432095"/>
                      <a:pt x="626750" y="309769"/>
                      <a:pt x="502196" y="185215"/>
                    </a:cubicBezTo>
                    <a:cubicBezTo>
                      <a:pt x="393211" y="76230"/>
                      <a:pt x="285932" y="1651"/>
                      <a:pt x="243168" y="2355"/>
                    </a:cubicBezTo>
                    <a:lnTo>
                      <a:pt x="237895" y="4224"/>
                    </a:lnTo>
                    <a:close/>
                  </a:path>
                </a:pathLst>
              </a:custGeom>
              <a:solidFill>
                <a:srgbClr val="6633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7" name="フリーフォーム: 図形 16">
                <a:extLst>
                  <a:ext uri="{FF2B5EF4-FFF2-40B4-BE49-F238E27FC236}">
                    <a16:creationId xmlns:a16="http://schemas.microsoft.com/office/drawing/2014/main" id="{4B273E36-5A07-E18E-D532-936E44CFFF55}"/>
                  </a:ext>
                </a:extLst>
              </p:cNvPr>
              <p:cNvSpPr/>
              <p:nvPr/>
            </p:nvSpPr>
            <p:spPr bwMode="auto">
              <a:xfrm rot="841511" flipH="1">
                <a:off x="2842119" y="3847703"/>
                <a:ext cx="520282" cy="356240"/>
              </a:xfrm>
              <a:custGeom>
                <a:avLst/>
                <a:gdLst>
                  <a:gd name="connsiteX0" fmla="*/ 232741 w 685059"/>
                  <a:gd name="connsiteY0" fmla="*/ 0 h 644278"/>
                  <a:gd name="connsiteX1" fmla="*/ 194680 w 685059"/>
                  <a:gd name="connsiteY1" fmla="*/ 309399 h 644278"/>
                  <a:gd name="connsiteX2" fmla="*/ 211461 w 685059"/>
                  <a:gd name="connsiteY2" fmla="*/ 565958 h 644278"/>
                  <a:gd name="connsiteX3" fmla="*/ 212892 w 685059"/>
                  <a:gd name="connsiteY3" fmla="*/ 572272 h 644278"/>
                  <a:gd name="connsiteX4" fmla="*/ 195132 w 685059"/>
                  <a:gd name="connsiteY4" fmla="*/ 550083 h 644278"/>
                  <a:gd name="connsiteX5" fmla="*/ 114306 w 685059"/>
                  <a:gd name="connsiteY5" fmla="*/ 521883 h 644278"/>
                  <a:gd name="connsiteX6" fmla="*/ 0 w 685059"/>
                  <a:gd name="connsiteY6" fmla="*/ 618166 h 644278"/>
                  <a:gd name="connsiteX7" fmla="*/ 50407 w 685059"/>
                  <a:gd name="connsiteY7" fmla="*/ 582730 h 644278"/>
                  <a:gd name="connsiteX8" fmla="*/ 71059 w 685059"/>
                  <a:gd name="connsiteY8" fmla="*/ 578624 h 644278"/>
                  <a:gd name="connsiteX9" fmla="*/ 51072 w 685059"/>
                  <a:gd name="connsiteY9" fmla="*/ 605320 h 644278"/>
                  <a:gd name="connsiteX10" fmla="*/ 54344 w 685059"/>
                  <a:gd name="connsiteY10" fmla="*/ 644278 h 644278"/>
                  <a:gd name="connsiteX11" fmla="*/ 98267 w 685059"/>
                  <a:gd name="connsiteY11" fmla="*/ 579263 h 644278"/>
                  <a:gd name="connsiteX12" fmla="*/ 113465 w 685059"/>
                  <a:gd name="connsiteY12" fmla="*/ 570191 h 644278"/>
                  <a:gd name="connsiteX13" fmla="*/ 114306 w 685059"/>
                  <a:gd name="connsiteY13" fmla="*/ 570024 h 644278"/>
                  <a:gd name="connsiteX14" fmla="*/ 120630 w 685059"/>
                  <a:gd name="connsiteY14" fmla="*/ 571281 h 644278"/>
                  <a:gd name="connsiteX15" fmla="*/ 106153 w 685059"/>
                  <a:gd name="connsiteY15" fmla="*/ 600935 h 644278"/>
                  <a:gd name="connsiteX16" fmla="*/ 117622 w 685059"/>
                  <a:gd name="connsiteY16" fmla="*/ 634455 h 644278"/>
                  <a:gd name="connsiteX17" fmla="*/ 138188 w 685059"/>
                  <a:gd name="connsiteY17" fmla="*/ 583980 h 644278"/>
                  <a:gd name="connsiteX18" fmla="*/ 149795 w 685059"/>
                  <a:gd name="connsiteY18" fmla="*/ 577081 h 644278"/>
                  <a:gd name="connsiteX19" fmla="*/ 178204 w 685059"/>
                  <a:gd name="connsiteY19" fmla="*/ 582729 h 644278"/>
                  <a:gd name="connsiteX20" fmla="*/ 228611 w 685059"/>
                  <a:gd name="connsiteY20" fmla="*/ 618166 h 644278"/>
                  <a:gd name="connsiteX21" fmla="*/ 227790 w 685059"/>
                  <a:gd name="connsiteY21" fmla="*/ 614741 h 644278"/>
                  <a:gd name="connsiteX22" fmla="*/ 232741 w 685059"/>
                  <a:gd name="connsiteY22" fmla="*/ 618798 h 644278"/>
                  <a:gd name="connsiteX23" fmla="*/ 270802 w 685059"/>
                  <a:gd name="connsiteY23" fmla="*/ 309399 h 644278"/>
                  <a:gd name="connsiteX24" fmla="*/ 267811 w 685059"/>
                  <a:gd name="connsiteY24" fmla="*/ 188967 h 644278"/>
                  <a:gd name="connsiteX25" fmla="*/ 260982 w 685059"/>
                  <a:gd name="connsiteY25" fmla="*/ 106626 h 644278"/>
                  <a:gd name="connsiteX26" fmla="*/ 261302 w 685059"/>
                  <a:gd name="connsiteY26" fmla="*/ 107167 h 644278"/>
                  <a:gd name="connsiteX27" fmla="*/ 406803 w 685059"/>
                  <a:gd name="connsiteY27" fmla="*/ 280608 h 644278"/>
                  <a:gd name="connsiteX28" fmla="*/ 680024 w 685059"/>
                  <a:gd name="connsiteY28" fmla="*/ 458437 h 644278"/>
                  <a:gd name="connsiteX29" fmla="*/ 502196 w 685059"/>
                  <a:gd name="connsiteY29" fmla="*/ 185215 h 644278"/>
                  <a:gd name="connsiteX30" fmla="*/ 243168 w 685059"/>
                  <a:gd name="connsiteY30" fmla="*/ 2355 h 644278"/>
                  <a:gd name="connsiteX31" fmla="*/ 237895 w 685059"/>
                  <a:gd name="connsiteY31" fmla="*/ 4224 h 6442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685059" h="644278">
                    <a:moveTo>
                      <a:pt x="232741" y="0"/>
                    </a:moveTo>
                    <a:cubicBezTo>
                      <a:pt x="211720" y="0"/>
                      <a:pt x="194680" y="138523"/>
                      <a:pt x="194680" y="309399"/>
                    </a:cubicBezTo>
                    <a:cubicBezTo>
                      <a:pt x="194680" y="416197"/>
                      <a:pt x="201336" y="510356"/>
                      <a:pt x="211461" y="565958"/>
                    </a:cubicBezTo>
                    <a:lnTo>
                      <a:pt x="212892" y="572272"/>
                    </a:lnTo>
                    <a:lnTo>
                      <a:pt x="195132" y="550083"/>
                    </a:lnTo>
                    <a:cubicBezTo>
                      <a:pt x="174446" y="532660"/>
                      <a:pt x="145870" y="521883"/>
                      <a:pt x="114306" y="521883"/>
                    </a:cubicBezTo>
                    <a:cubicBezTo>
                      <a:pt x="51177" y="521883"/>
                      <a:pt x="1" y="564990"/>
                      <a:pt x="0" y="618166"/>
                    </a:cubicBezTo>
                    <a:cubicBezTo>
                      <a:pt x="13492" y="603012"/>
                      <a:pt x="30825" y="590977"/>
                      <a:pt x="50407" y="582730"/>
                    </a:cubicBezTo>
                    <a:lnTo>
                      <a:pt x="71059" y="578624"/>
                    </a:lnTo>
                    <a:lnTo>
                      <a:pt x="51072" y="605320"/>
                    </a:lnTo>
                    <a:cubicBezTo>
                      <a:pt x="45727" y="620299"/>
                      <a:pt x="46396" y="634469"/>
                      <a:pt x="54344" y="644278"/>
                    </a:cubicBezTo>
                    <a:cubicBezTo>
                      <a:pt x="59051" y="621942"/>
                      <a:pt x="75323" y="597855"/>
                      <a:pt x="98267" y="579263"/>
                    </a:cubicBezTo>
                    <a:lnTo>
                      <a:pt x="113465" y="570191"/>
                    </a:lnTo>
                    <a:lnTo>
                      <a:pt x="114306" y="570024"/>
                    </a:lnTo>
                    <a:lnTo>
                      <a:pt x="120630" y="571281"/>
                    </a:lnTo>
                    <a:lnTo>
                      <a:pt x="106153" y="600935"/>
                    </a:lnTo>
                    <a:cubicBezTo>
                      <a:pt x="105254" y="613093"/>
                      <a:pt x="109006" y="625227"/>
                      <a:pt x="117622" y="634455"/>
                    </a:cubicBezTo>
                    <a:cubicBezTo>
                      <a:pt x="116339" y="615966"/>
                      <a:pt x="123959" y="597265"/>
                      <a:pt x="138188" y="583980"/>
                    </a:cubicBezTo>
                    <a:lnTo>
                      <a:pt x="149795" y="577081"/>
                    </a:lnTo>
                    <a:lnTo>
                      <a:pt x="178204" y="582729"/>
                    </a:lnTo>
                    <a:cubicBezTo>
                      <a:pt x="197786" y="590977"/>
                      <a:pt x="215119" y="603013"/>
                      <a:pt x="228611" y="618166"/>
                    </a:cubicBezTo>
                    <a:lnTo>
                      <a:pt x="227790" y="614741"/>
                    </a:lnTo>
                    <a:lnTo>
                      <a:pt x="232741" y="618798"/>
                    </a:lnTo>
                    <a:cubicBezTo>
                      <a:pt x="253762" y="618798"/>
                      <a:pt x="270802" y="480275"/>
                      <a:pt x="270802" y="309399"/>
                    </a:cubicBezTo>
                    <a:cubicBezTo>
                      <a:pt x="270802" y="266680"/>
                      <a:pt x="269737" y="225983"/>
                      <a:pt x="267811" y="188967"/>
                    </a:cubicBezTo>
                    <a:lnTo>
                      <a:pt x="260982" y="106626"/>
                    </a:lnTo>
                    <a:lnTo>
                      <a:pt x="261302" y="107167"/>
                    </a:lnTo>
                    <a:cubicBezTo>
                      <a:pt x="293483" y="156611"/>
                      <a:pt x="344526" y="218331"/>
                      <a:pt x="406803" y="280608"/>
                    </a:cubicBezTo>
                    <a:cubicBezTo>
                      <a:pt x="531357" y="405162"/>
                      <a:pt x="653683" y="484778"/>
                      <a:pt x="680024" y="458437"/>
                    </a:cubicBezTo>
                    <a:cubicBezTo>
                      <a:pt x="706366" y="432095"/>
                      <a:pt x="626750" y="309769"/>
                      <a:pt x="502196" y="185215"/>
                    </a:cubicBezTo>
                    <a:cubicBezTo>
                      <a:pt x="393211" y="76230"/>
                      <a:pt x="285932" y="1651"/>
                      <a:pt x="243168" y="2355"/>
                    </a:cubicBezTo>
                    <a:lnTo>
                      <a:pt x="237895" y="4224"/>
                    </a:lnTo>
                    <a:close/>
                  </a:path>
                </a:pathLst>
              </a:custGeom>
              <a:solidFill>
                <a:srgbClr val="6633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8" name="楕円 17">
                <a:extLst>
                  <a:ext uri="{FF2B5EF4-FFF2-40B4-BE49-F238E27FC236}">
                    <a16:creationId xmlns:a16="http://schemas.microsoft.com/office/drawing/2014/main" id="{FA7E6ACC-7FD9-1407-6CA2-6EB4633011E4}"/>
                  </a:ext>
                </a:extLst>
              </p:cNvPr>
              <p:cNvSpPr/>
              <p:nvPr/>
            </p:nvSpPr>
            <p:spPr bwMode="auto">
              <a:xfrm>
                <a:off x="1730069" y="3707035"/>
                <a:ext cx="213171" cy="213171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9" name="乗算記号 18">
                <a:extLst>
                  <a:ext uri="{FF2B5EF4-FFF2-40B4-BE49-F238E27FC236}">
                    <a16:creationId xmlns:a16="http://schemas.microsoft.com/office/drawing/2014/main" id="{5247F4A9-4AC4-B0F8-4F43-1D4786CF2B10}"/>
                  </a:ext>
                </a:extLst>
              </p:cNvPr>
              <p:cNvSpPr/>
              <p:nvPr/>
            </p:nvSpPr>
            <p:spPr bwMode="auto">
              <a:xfrm>
                <a:off x="1744360" y="3724282"/>
                <a:ext cx="195262" cy="195262"/>
              </a:xfrm>
              <a:prstGeom prst="mathMultiply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6" name="星: 16 pt 5">
              <a:extLst>
                <a:ext uri="{FF2B5EF4-FFF2-40B4-BE49-F238E27FC236}">
                  <a16:creationId xmlns:a16="http://schemas.microsoft.com/office/drawing/2014/main" id="{43406E23-8024-B054-A87A-9294013433AC}"/>
                </a:ext>
              </a:extLst>
            </p:cNvPr>
            <p:cNvSpPr/>
            <p:nvPr/>
          </p:nvSpPr>
          <p:spPr bwMode="auto">
            <a:xfrm>
              <a:off x="1133463" y="2234846"/>
              <a:ext cx="684797" cy="350160"/>
            </a:xfrm>
            <a:prstGeom prst="star16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7" name="グループ化 6">
              <a:extLst>
                <a:ext uri="{FF2B5EF4-FFF2-40B4-BE49-F238E27FC236}">
                  <a16:creationId xmlns:a16="http://schemas.microsoft.com/office/drawing/2014/main" id="{0CB315B1-C1B4-6B4B-AA17-957FDF2E2641}"/>
                </a:ext>
              </a:extLst>
            </p:cNvPr>
            <p:cNvGrpSpPr/>
            <p:nvPr/>
          </p:nvGrpSpPr>
          <p:grpSpPr>
            <a:xfrm>
              <a:off x="1380992" y="1809818"/>
              <a:ext cx="1694921" cy="850055"/>
              <a:chOff x="1578828" y="1858865"/>
              <a:chExt cx="3044662" cy="1526992"/>
            </a:xfrm>
          </p:grpSpPr>
          <p:sp>
            <p:nvSpPr>
              <p:cNvPr id="8" name="フリーフォーム: 図形 7">
                <a:extLst>
                  <a:ext uri="{FF2B5EF4-FFF2-40B4-BE49-F238E27FC236}">
                    <a16:creationId xmlns:a16="http://schemas.microsoft.com/office/drawing/2014/main" id="{686ED47A-835C-B46F-C76C-929D88637446}"/>
                  </a:ext>
                </a:extLst>
              </p:cNvPr>
              <p:cNvSpPr/>
              <p:nvPr/>
            </p:nvSpPr>
            <p:spPr bwMode="auto">
              <a:xfrm rot="17100000">
                <a:off x="3415402" y="2177770"/>
                <a:ext cx="321305" cy="2094870"/>
              </a:xfrm>
              <a:custGeom>
                <a:avLst/>
                <a:gdLst>
                  <a:gd name="connsiteX0" fmla="*/ 540060 w 540060"/>
                  <a:gd name="connsiteY0" fmla="*/ 0 h 2151615"/>
                  <a:gd name="connsiteX1" fmla="*/ 236595 w 540060"/>
                  <a:gd name="connsiteY1" fmla="*/ 1642682 h 2151615"/>
                  <a:gd name="connsiteX2" fmla="*/ 257510 w 540060"/>
                  <a:gd name="connsiteY2" fmla="*/ 2133394 h 2151615"/>
                  <a:gd name="connsiteX3" fmla="*/ 259507 w 540060"/>
                  <a:gd name="connsiteY3" fmla="*/ 2151615 h 2151615"/>
                  <a:gd name="connsiteX4" fmla="*/ 24040 w 540060"/>
                  <a:gd name="connsiteY4" fmla="*/ 2101793 h 2151615"/>
                  <a:gd name="connsiteX5" fmla="*/ 10972 w 540060"/>
                  <a:gd name="connsiteY5" fmla="*/ 1973741 h 2151615"/>
                  <a:gd name="connsiteX6" fmla="*/ 0 w 540060"/>
                  <a:gd name="connsiteY6" fmla="*/ 1642683 h 2151615"/>
                  <a:gd name="connsiteX7" fmla="*/ 540060 w 540060"/>
                  <a:gd name="connsiteY7" fmla="*/ 0 h 21516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40060" h="2151615">
                    <a:moveTo>
                      <a:pt x="540060" y="0"/>
                    </a:moveTo>
                    <a:cubicBezTo>
                      <a:pt x="351607" y="349010"/>
                      <a:pt x="236595" y="971579"/>
                      <a:pt x="236595" y="1642682"/>
                    </a:cubicBezTo>
                    <a:cubicBezTo>
                      <a:pt x="236595" y="1810458"/>
                      <a:pt x="243783" y="1975200"/>
                      <a:pt x="257510" y="2133394"/>
                    </a:cubicBezTo>
                    <a:lnTo>
                      <a:pt x="259507" y="2151615"/>
                    </a:lnTo>
                    <a:lnTo>
                      <a:pt x="24040" y="2101793"/>
                    </a:lnTo>
                    <a:lnTo>
                      <a:pt x="10972" y="1973741"/>
                    </a:lnTo>
                    <a:cubicBezTo>
                      <a:pt x="3778" y="1866806"/>
                      <a:pt x="0" y="1756087"/>
                      <a:pt x="0" y="1642683"/>
                    </a:cubicBezTo>
                    <a:cubicBezTo>
                      <a:pt x="0" y="735454"/>
                      <a:pt x="241793" y="0"/>
                      <a:pt x="540060" y="0"/>
                    </a:cubicBezTo>
                    <a:close/>
                  </a:path>
                </a:pathLst>
              </a:custGeom>
              <a:solidFill>
                <a:srgbClr val="0066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grpSp>
            <p:nvGrpSpPr>
              <p:cNvPr id="9" name="グループ化 8">
                <a:extLst>
                  <a:ext uri="{FF2B5EF4-FFF2-40B4-BE49-F238E27FC236}">
                    <a16:creationId xmlns:a16="http://schemas.microsoft.com/office/drawing/2014/main" id="{7EEF1E48-8FFB-0A95-E1B1-2C437338CC58}"/>
                  </a:ext>
                </a:extLst>
              </p:cNvPr>
              <p:cNvGrpSpPr/>
              <p:nvPr/>
            </p:nvGrpSpPr>
            <p:grpSpPr>
              <a:xfrm rot="18727836">
                <a:off x="1631392" y="1806301"/>
                <a:ext cx="1162875" cy="1268004"/>
                <a:chOff x="1613635" y="3376824"/>
                <a:chExt cx="1507307" cy="1268004"/>
              </a:xfrm>
            </p:grpSpPr>
            <p:sp>
              <p:nvSpPr>
                <p:cNvPr id="10" name="フリーフォーム: 図形 9">
                  <a:extLst>
                    <a:ext uri="{FF2B5EF4-FFF2-40B4-BE49-F238E27FC236}">
                      <a16:creationId xmlns:a16="http://schemas.microsoft.com/office/drawing/2014/main" id="{ABF37FED-78F9-8381-F371-7EB948BC6CAB}"/>
                    </a:ext>
                  </a:extLst>
                </p:cNvPr>
                <p:cNvSpPr/>
                <p:nvPr/>
              </p:nvSpPr>
              <p:spPr bwMode="auto">
                <a:xfrm rot="10800000">
                  <a:off x="1676125" y="3409950"/>
                  <a:ext cx="1385278" cy="1222746"/>
                </a:xfrm>
                <a:custGeom>
                  <a:avLst/>
                  <a:gdLst>
                    <a:gd name="connsiteX0" fmla="*/ 483183 w 1436552"/>
                    <a:gd name="connsiteY0" fmla="*/ 330182 h 1268004"/>
                    <a:gd name="connsiteX1" fmla="*/ 586933 w 1436552"/>
                    <a:gd name="connsiteY1" fmla="*/ 226433 h 1268004"/>
                    <a:gd name="connsiteX2" fmla="*/ 483182 w 1436552"/>
                    <a:gd name="connsiteY2" fmla="*/ 122681 h 1268004"/>
                    <a:gd name="connsiteX3" fmla="*/ 379432 w 1436552"/>
                    <a:gd name="connsiteY3" fmla="*/ 226431 h 1268004"/>
                    <a:gd name="connsiteX4" fmla="*/ 758495 w 1436552"/>
                    <a:gd name="connsiteY4" fmla="*/ 330182 h 1268004"/>
                    <a:gd name="connsiteX5" fmla="*/ 862245 w 1436552"/>
                    <a:gd name="connsiteY5" fmla="*/ 226433 h 1268004"/>
                    <a:gd name="connsiteX6" fmla="*/ 758495 w 1436552"/>
                    <a:gd name="connsiteY6" fmla="*/ 122683 h 1268004"/>
                    <a:gd name="connsiteX7" fmla="*/ 654745 w 1436552"/>
                    <a:gd name="connsiteY7" fmla="*/ 226433 h 1268004"/>
                    <a:gd name="connsiteX8" fmla="*/ 1033807 w 1436552"/>
                    <a:gd name="connsiteY8" fmla="*/ 330182 h 1268004"/>
                    <a:gd name="connsiteX9" fmla="*/ 1137558 w 1436552"/>
                    <a:gd name="connsiteY9" fmla="*/ 226431 h 1268004"/>
                    <a:gd name="connsiteX10" fmla="*/ 1033809 w 1436552"/>
                    <a:gd name="connsiteY10" fmla="*/ 122681 h 1268004"/>
                    <a:gd name="connsiteX11" fmla="*/ 930057 w 1436552"/>
                    <a:gd name="connsiteY11" fmla="*/ 226433 h 1268004"/>
                    <a:gd name="connsiteX12" fmla="*/ 345527 w 1436552"/>
                    <a:gd name="connsiteY12" fmla="*/ 467838 h 1268004"/>
                    <a:gd name="connsiteX13" fmla="*/ 449277 w 1436552"/>
                    <a:gd name="connsiteY13" fmla="*/ 364089 h 1268004"/>
                    <a:gd name="connsiteX14" fmla="*/ 345526 w 1436552"/>
                    <a:gd name="connsiteY14" fmla="*/ 260337 h 1268004"/>
                    <a:gd name="connsiteX15" fmla="*/ 241776 w 1436552"/>
                    <a:gd name="connsiteY15" fmla="*/ 364087 h 1268004"/>
                    <a:gd name="connsiteX16" fmla="*/ 620839 w 1436552"/>
                    <a:gd name="connsiteY16" fmla="*/ 467838 h 1268004"/>
                    <a:gd name="connsiteX17" fmla="*/ 724589 w 1436552"/>
                    <a:gd name="connsiteY17" fmla="*/ 364089 h 1268004"/>
                    <a:gd name="connsiteX18" fmla="*/ 620839 w 1436552"/>
                    <a:gd name="connsiteY18" fmla="*/ 260339 h 1268004"/>
                    <a:gd name="connsiteX19" fmla="*/ 517089 w 1436552"/>
                    <a:gd name="connsiteY19" fmla="*/ 364089 h 1268004"/>
                    <a:gd name="connsiteX20" fmla="*/ 896151 w 1436552"/>
                    <a:gd name="connsiteY20" fmla="*/ 467838 h 1268004"/>
                    <a:gd name="connsiteX21" fmla="*/ 999901 w 1436552"/>
                    <a:gd name="connsiteY21" fmla="*/ 364089 h 1268004"/>
                    <a:gd name="connsiteX22" fmla="*/ 896151 w 1436552"/>
                    <a:gd name="connsiteY22" fmla="*/ 260339 h 1268004"/>
                    <a:gd name="connsiteX23" fmla="*/ 792401 w 1436552"/>
                    <a:gd name="connsiteY23" fmla="*/ 364089 h 1268004"/>
                    <a:gd name="connsiteX24" fmla="*/ 483183 w 1436552"/>
                    <a:gd name="connsiteY24" fmla="*/ 605494 h 1268004"/>
                    <a:gd name="connsiteX25" fmla="*/ 586933 w 1436552"/>
                    <a:gd name="connsiteY25" fmla="*/ 501745 h 1268004"/>
                    <a:gd name="connsiteX26" fmla="*/ 483183 w 1436552"/>
                    <a:gd name="connsiteY26" fmla="*/ 397995 h 1268004"/>
                    <a:gd name="connsiteX27" fmla="*/ 379433 w 1436552"/>
                    <a:gd name="connsiteY27" fmla="*/ 501745 h 1268004"/>
                    <a:gd name="connsiteX28" fmla="*/ 758495 w 1436552"/>
                    <a:gd name="connsiteY28" fmla="*/ 605494 h 1268004"/>
                    <a:gd name="connsiteX29" fmla="*/ 862245 w 1436552"/>
                    <a:gd name="connsiteY29" fmla="*/ 501745 h 1268004"/>
                    <a:gd name="connsiteX30" fmla="*/ 758495 w 1436552"/>
                    <a:gd name="connsiteY30" fmla="*/ 397995 h 1268004"/>
                    <a:gd name="connsiteX31" fmla="*/ 654745 w 1436552"/>
                    <a:gd name="connsiteY31" fmla="*/ 501745 h 1268004"/>
                    <a:gd name="connsiteX32" fmla="*/ 1033807 w 1436552"/>
                    <a:gd name="connsiteY32" fmla="*/ 605494 h 1268004"/>
                    <a:gd name="connsiteX33" fmla="*/ 1137557 w 1436552"/>
                    <a:gd name="connsiteY33" fmla="*/ 501745 h 1268004"/>
                    <a:gd name="connsiteX34" fmla="*/ 1033807 w 1436552"/>
                    <a:gd name="connsiteY34" fmla="*/ 397995 h 1268004"/>
                    <a:gd name="connsiteX35" fmla="*/ 930057 w 1436552"/>
                    <a:gd name="connsiteY35" fmla="*/ 501745 h 1268004"/>
                    <a:gd name="connsiteX36" fmla="*/ 345527 w 1436552"/>
                    <a:gd name="connsiteY36" fmla="*/ 743150 h 1268004"/>
                    <a:gd name="connsiteX37" fmla="*/ 449277 w 1436552"/>
                    <a:gd name="connsiteY37" fmla="*/ 639401 h 1268004"/>
                    <a:gd name="connsiteX38" fmla="*/ 345527 w 1436552"/>
                    <a:gd name="connsiteY38" fmla="*/ 535651 h 1268004"/>
                    <a:gd name="connsiteX39" fmla="*/ 241777 w 1436552"/>
                    <a:gd name="connsiteY39" fmla="*/ 639401 h 1268004"/>
                    <a:gd name="connsiteX40" fmla="*/ 620839 w 1436552"/>
                    <a:gd name="connsiteY40" fmla="*/ 743150 h 1268004"/>
                    <a:gd name="connsiteX41" fmla="*/ 724589 w 1436552"/>
                    <a:gd name="connsiteY41" fmla="*/ 639401 h 1268004"/>
                    <a:gd name="connsiteX42" fmla="*/ 620839 w 1436552"/>
                    <a:gd name="connsiteY42" fmla="*/ 535651 h 1268004"/>
                    <a:gd name="connsiteX43" fmla="*/ 517089 w 1436552"/>
                    <a:gd name="connsiteY43" fmla="*/ 639401 h 1268004"/>
                    <a:gd name="connsiteX44" fmla="*/ 896151 w 1436552"/>
                    <a:gd name="connsiteY44" fmla="*/ 743150 h 1268004"/>
                    <a:gd name="connsiteX45" fmla="*/ 999901 w 1436552"/>
                    <a:gd name="connsiteY45" fmla="*/ 639401 h 1268004"/>
                    <a:gd name="connsiteX46" fmla="*/ 896151 w 1436552"/>
                    <a:gd name="connsiteY46" fmla="*/ 535651 h 1268004"/>
                    <a:gd name="connsiteX47" fmla="*/ 792401 w 1436552"/>
                    <a:gd name="connsiteY47" fmla="*/ 639401 h 1268004"/>
                    <a:gd name="connsiteX48" fmla="*/ 1171463 w 1436552"/>
                    <a:gd name="connsiteY48" fmla="*/ 743150 h 1268004"/>
                    <a:gd name="connsiteX49" fmla="*/ 1275213 w 1436552"/>
                    <a:gd name="connsiteY49" fmla="*/ 639401 h 1268004"/>
                    <a:gd name="connsiteX50" fmla="*/ 1171463 w 1436552"/>
                    <a:gd name="connsiteY50" fmla="*/ 535651 h 1268004"/>
                    <a:gd name="connsiteX51" fmla="*/ 1067713 w 1436552"/>
                    <a:gd name="connsiteY51" fmla="*/ 639401 h 1268004"/>
                    <a:gd name="connsiteX52" fmla="*/ 207871 w 1436552"/>
                    <a:gd name="connsiteY52" fmla="*/ 880806 h 1268004"/>
                    <a:gd name="connsiteX53" fmla="*/ 311621 w 1436552"/>
                    <a:gd name="connsiteY53" fmla="*/ 777057 h 1268004"/>
                    <a:gd name="connsiteX54" fmla="*/ 207871 w 1436552"/>
                    <a:gd name="connsiteY54" fmla="*/ 673307 h 1268004"/>
                    <a:gd name="connsiteX55" fmla="*/ 104121 w 1436552"/>
                    <a:gd name="connsiteY55" fmla="*/ 777057 h 1268004"/>
                    <a:gd name="connsiteX56" fmla="*/ 483183 w 1436552"/>
                    <a:gd name="connsiteY56" fmla="*/ 880806 h 1268004"/>
                    <a:gd name="connsiteX57" fmla="*/ 586933 w 1436552"/>
                    <a:gd name="connsiteY57" fmla="*/ 777057 h 1268004"/>
                    <a:gd name="connsiteX58" fmla="*/ 483183 w 1436552"/>
                    <a:gd name="connsiteY58" fmla="*/ 673307 h 1268004"/>
                    <a:gd name="connsiteX59" fmla="*/ 379433 w 1436552"/>
                    <a:gd name="connsiteY59" fmla="*/ 777057 h 1268004"/>
                    <a:gd name="connsiteX60" fmla="*/ 758495 w 1436552"/>
                    <a:gd name="connsiteY60" fmla="*/ 880806 h 1268004"/>
                    <a:gd name="connsiteX61" fmla="*/ 862245 w 1436552"/>
                    <a:gd name="connsiteY61" fmla="*/ 777057 h 1268004"/>
                    <a:gd name="connsiteX62" fmla="*/ 758495 w 1436552"/>
                    <a:gd name="connsiteY62" fmla="*/ 673307 h 1268004"/>
                    <a:gd name="connsiteX63" fmla="*/ 654745 w 1436552"/>
                    <a:gd name="connsiteY63" fmla="*/ 777057 h 1268004"/>
                    <a:gd name="connsiteX64" fmla="*/ 1033807 w 1436552"/>
                    <a:gd name="connsiteY64" fmla="*/ 880806 h 1268004"/>
                    <a:gd name="connsiteX65" fmla="*/ 1137557 w 1436552"/>
                    <a:gd name="connsiteY65" fmla="*/ 777057 h 1268004"/>
                    <a:gd name="connsiteX66" fmla="*/ 1033807 w 1436552"/>
                    <a:gd name="connsiteY66" fmla="*/ 673307 h 1268004"/>
                    <a:gd name="connsiteX67" fmla="*/ 930057 w 1436552"/>
                    <a:gd name="connsiteY67" fmla="*/ 777057 h 1268004"/>
                    <a:gd name="connsiteX68" fmla="*/ 345527 w 1436552"/>
                    <a:gd name="connsiteY68" fmla="*/ 1018462 h 1268004"/>
                    <a:gd name="connsiteX69" fmla="*/ 449277 w 1436552"/>
                    <a:gd name="connsiteY69" fmla="*/ 914713 h 1268004"/>
                    <a:gd name="connsiteX70" fmla="*/ 345527 w 1436552"/>
                    <a:gd name="connsiteY70" fmla="*/ 810963 h 1268004"/>
                    <a:gd name="connsiteX71" fmla="*/ 241777 w 1436552"/>
                    <a:gd name="connsiteY71" fmla="*/ 914713 h 1268004"/>
                    <a:gd name="connsiteX72" fmla="*/ 620839 w 1436552"/>
                    <a:gd name="connsiteY72" fmla="*/ 1018462 h 1268004"/>
                    <a:gd name="connsiteX73" fmla="*/ 724589 w 1436552"/>
                    <a:gd name="connsiteY73" fmla="*/ 914713 h 1268004"/>
                    <a:gd name="connsiteX74" fmla="*/ 620839 w 1436552"/>
                    <a:gd name="connsiteY74" fmla="*/ 810963 h 1268004"/>
                    <a:gd name="connsiteX75" fmla="*/ 517089 w 1436552"/>
                    <a:gd name="connsiteY75" fmla="*/ 914713 h 1268004"/>
                    <a:gd name="connsiteX76" fmla="*/ 896151 w 1436552"/>
                    <a:gd name="connsiteY76" fmla="*/ 1018462 h 1268004"/>
                    <a:gd name="connsiteX77" fmla="*/ 999901 w 1436552"/>
                    <a:gd name="connsiteY77" fmla="*/ 914713 h 1268004"/>
                    <a:gd name="connsiteX78" fmla="*/ 896151 w 1436552"/>
                    <a:gd name="connsiteY78" fmla="*/ 810963 h 1268004"/>
                    <a:gd name="connsiteX79" fmla="*/ 792401 w 1436552"/>
                    <a:gd name="connsiteY79" fmla="*/ 914713 h 1268004"/>
                    <a:gd name="connsiteX80" fmla="*/ 1171463 w 1436552"/>
                    <a:gd name="connsiteY80" fmla="*/ 1018462 h 1268004"/>
                    <a:gd name="connsiteX81" fmla="*/ 1275213 w 1436552"/>
                    <a:gd name="connsiteY81" fmla="*/ 914713 h 1268004"/>
                    <a:gd name="connsiteX82" fmla="*/ 1171463 w 1436552"/>
                    <a:gd name="connsiteY82" fmla="*/ 810963 h 1268004"/>
                    <a:gd name="connsiteX83" fmla="*/ 1067713 w 1436552"/>
                    <a:gd name="connsiteY83" fmla="*/ 914713 h 1268004"/>
                    <a:gd name="connsiteX84" fmla="*/ 207871 w 1436552"/>
                    <a:gd name="connsiteY84" fmla="*/ 1156118 h 1268004"/>
                    <a:gd name="connsiteX85" fmla="*/ 311621 w 1436552"/>
                    <a:gd name="connsiteY85" fmla="*/ 1052369 h 1268004"/>
                    <a:gd name="connsiteX86" fmla="*/ 207871 w 1436552"/>
                    <a:gd name="connsiteY86" fmla="*/ 948619 h 1268004"/>
                    <a:gd name="connsiteX87" fmla="*/ 104121 w 1436552"/>
                    <a:gd name="connsiteY87" fmla="*/ 1052368 h 1268004"/>
                    <a:gd name="connsiteX88" fmla="*/ 483183 w 1436552"/>
                    <a:gd name="connsiteY88" fmla="*/ 1156118 h 1268004"/>
                    <a:gd name="connsiteX89" fmla="*/ 586933 w 1436552"/>
                    <a:gd name="connsiteY89" fmla="*/ 1052369 h 1268004"/>
                    <a:gd name="connsiteX90" fmla="*/ 483183 w 1436552"/>
                    <a:gd name="connsiteY90" fmla="*/ 948619 h 1268004"/>
                    <a:gd name="connsiteX91" fmla="*/ 379433 w 1436552"/>
                    <a:gd name="connsiteY91" fmla="*/ 1052369 h 1268004"/>
                    <a:gd name="connsiteX92" fmla="*/ 758495 w 1436552"/>
                    <a:gd name="connsiteY92" fmla="*/ 1156118 h 1268004"/>
                    <a:gd name="connsiteX93" fmla="*/ 862245 w 1436552"/>
                    <a:gd name="connsiteY93" fmla="*/ 1052369 h 1268004"/>
                    <a:gd name="connsiteX94" fmla="*/ 758495 w 1436552"/>
                    <a:gd name="connsiteY94" fmla="*/ 948619 h 1268004"/>
                    <a:gd name="connsiteX95" fmla="*/ 654745 w 1436552"/>
                    <a:gd name="connsiteY95" fmla="*/ 1052369 h 1268004"/>
                    <a:gd name="connsiteX96" fmla="*/ 1033807 w 1436552"/>
                    <a:gd name="connsiteY96" fmla="*/ 1156118 h 1268004"/>
                    <a:gd name="connsiteX97" fmla="*/ 1137557 w 1436552"/>
                    <a:gd name="connsiteY97" fmla="*/ 1052369 h 1268004"/>
                    <a:gd name="connsiteX98" fmla="*/ 1033807 w 1436552"/>
                    <a:gd name="connsiteY98" fmla="*/ 948619 h 1268004"/>
                    <a:gd name="connsiteX99" fmla="*/ 930057 w 1436552"/>
                    <a:gd name="connsiteY99" fmla="*/ 1052369 h 1268004"/>
                    <a:gd name="connsiteX100" fmla="*/ 1309119 w 1436552"/>
                    <a:gd name="connsiteY100" fmla="*/ 1156118 h 1268004"/>
                    <a:gd name="connsiteX101" fmla="*/ 1412869 w 1436552"/>
                    <a:gd name="connsiteY101" fmla="*/ 1052369 h 1268004"/>
                    <a:gd name="connsiteX102" fmla="*/ 1309119 w 1436552"/>
                    <a:gd name="connsiteY102" fmla="*/ 948619 h 1268004"/>
                    <a:gd name="connsiteX103" fmla="*/ 1205369 w 1436552"/>
                    <a:gd name="connsiteY103" fmla="*/ 1052369 h 1268004"/>
                    <a:gd name="connsiteX104" fmla="*/ 1421005 w 1436552"/>
                    <a:gd name="connsiteY104" fmla="*/ 1268004 h 1268004"/>
                    <a:gd name="connsiteX105" fmla="*/ 1353192 w 1436552"/>
                    <a:gd name="connsiteY105" fmla="*/ 1268004 h 1268004"/>
                    <a:gd name="connsiteX106" fmla="*/ 1309119 w 1436552"/>
                    <a:gd name="connsiteY106" fmla="*/ 1223931 h 1268004"/>
                    <a:gd name="connsiteX107" fmla="*/ 1265046 w 1436552"/>
                    <a:gd name="connsiteY107" fmla="*/ 1268004 h 1268004"/>
                    <a:gd name="connsiteX108" fmla="*/ 1197233 w 1436552"/>
                    <a:gd name="connsiteY108" fmla="*/ 1268004 h 1268004"/>
                    <a:gd name="connsiteX109" fmla="*/ 1275213 w 1436552"/>
                    <a:gd name="connsiteY109" fmla="*/ 1190025 h 1268004"/>
                    <a:gd name="connsiteX110" fmla="*/ 1171463 w 1436552"/>
                    <a:gd name="connsiteY110" fmla="*/ 1086275 h 1268004"/>
                    <a:gd name="connsiteX111" fmla="*/ 1067713 w 1436552"/>
                    <a:gd name="connsiteY111" fmla="*/ 1190025 h 1268004"/>
                    <a:gd name="connsiteX112" fmla="*/ 1145693 w 1436552"/>
                    <a:gd name="connsiteY112" fmla="*/ 1268004 h 1268004"/>
                    <a:gd name="connsiteX113" fmla="*/ 1077880 w 1436552"/>
                    <a:gd name="connsiteY113" fmla="*/ 1268004 h 1268004"/>
                    <a:gd name="connsiteX114" fmla="*/ 1033807 w 1436552"/>
                    <a:gd name="connsiteY114" fmla="*/ 1223931 h 1268004"/>
                    <a:gd name="connsiteX115" fmla="*/ 989734 w 1436552"/>
                    <a:gd name="connsiteY115" fmla="*/ 1268004 h 1268004"/>
                    <a:gd name="connsiteX116" fmla="*/ 921921 w 1436552"/>
                    <a:gd name="connsiteY116" fmla="*/ 1268004 h 1268004"/>
                    <a:gd name="connsiteX117" fmla="*/ 999901 w 1436552"/>
                    <a:gd name="connsiteY117" fmla="*/ 1190025 h 1268004"/>
                    <a:gd name="connsiteX118" fmla="*/ 896151 w 1436552"/>
                    <a:gd name="connsiteY118" fmla="*/ 1086275 h 1268004"/>
                    <a:gd name="connsiteX119" fmla="*/ 792401 w 1436552"/>
                    <a:gd name="connsiteY119" fmla="*/ 1190025 h 1268004"/>
                    <a:gd name="connsiteX120" fmla="*/ 870381 w 1436552"/>
                    <a:gd name="connsiteY120" fmla="*/ 1268004 h 1268004"/>
                    <a:gd name="connsiteX121" fmla="*/ 802568 w 1436552"/>
                    <a:gd name="connsiteY121" fmla="*/ 1268004 h 1268004"/>
                    <a:gd name="connsiteX122" fmla="*/ 758495 w 1436552"/>
                    <a:gd name="connsiteY122" fmla="*/ 1223931 h 1268004"/>
                    <a:gd name="connsiteX123" fmla="*/ 714422 w 1436552"/>
                    <a:gd name="connsiteY123" fmla="*/ 1268004 h 1268004"/>
                    <a:gd name="connsiteX124" fmla="*/ 646610 w 1436552"/>
                    <a:gd name="connsiteY124" fmla="*/ 1268004 h 1268004"/>
                    <a:gd name="connsiteX125" fmla="*/ 724589 w 1436552"/>
                    <a:gd name="connsiteY125" fmla="*/ 1190025 h 1268004"/>
                    <a:gd name="connsiteX126" fmla="*/ 620839 w 1436552"/>
                    <a:gd name="connsiteY126" fmla="*/ 1086275 h 1268004"/>
                    <a:gd name="connsiteX127" fmla="*/ 517089 w 1436552"/>
                    <a:gd name="connsiteY127" fmla="*/ 1190025 h 1268004"/>
                    <a:gd name="connsiteX128" fmla="*/ 595069 w 1436552"/>
                    <a:gd name="connsiteY128" fmla="*/ 1268004 h 1268004"/>
                    <a:gd name="connsiteX129" fmla="*/ 527257 w 1436552"/>
                    <a:gd name="connsiteY129" fmla="*/ 1268004 h 1268004"/>
                    <a:gd name="connsiteX130" fmla="*/ 483183 w 1436552"/>
                    <a:gd name="connsiteY130" fmla="*/ 1223931 h 1268004"/>
                    <a:gd name="connsiteX131" fmla="*/ 439110 w 1436552"/>
                    <a:gd name="connsiteY131" fmla="*/ 1268004 h 1268004"/>
                    <a:gd name="connsiteX132" fmla="*/ 371298 w 1436552"/>
                    <a:gd name="connsiteY132" fmla="*/ 1268004 h 1268004"/>
                    <a:gd name="connsiteX133" fmla="*/ 449277 w 1436552"/>
                    <a:gd name="connsiteY133" fmla="*/ 1190025 h 1268004"/>
                    <a:gd name="connsiteX134" fmla="*/ 345527 w 1436552"/>
                    <a:gd name="connsiteY134" fmla="*/ 1086275 h 1268004"/>
                    <a:gd name="connsiteX135" fmla="*/ 241777 w 1436552"/>
                    <a:gd name="connsiteY135" fmla="*/ 1190025 h 1268004"/>
                    <a:gd name="connsiteX136" fmla="*/ 319757 w 1436552"/>
                    <a:gd name="connsiteY136" fmla="*/ 1268004 h 1268004"/>
                    <a:gd name="connsiteX137" fmla="*/ 251945 w 1436552"/>
                    <a:gd name="connsiteY137" fmla="*/ 1268004 h 1268004"/>
                    <a:gd name="connsiteX138" fmla="*/ 207871 w 1436552"/>
                    <a:gd name="connsiteY138" fmla="*/ 1223931 h 1268004"/>
                    <a:gd name="connsiteX139" fmla="*/ 163798 w 1436552"/>
                    <a:gd name="connsiteY139" fmla="*/ 1268004 h 1268004"/>
                    <a:gd name="connsiteX140" fmla="*/ 95986 w 1436552"/>
                    <a:gd name="connsiteY140" fmla="*/ 1268004 h 1268004"/>
                    <a:gd name="connsiteX141" fmla="*/ 173965 w 1436552"/>
                    <a:gd name="connsiteY141" fmla="*/ 1190024 h 1268004"/>
                    <a:gd name="connsiteX142" fmla="*/ 70215 w 1436552"/>
                    <a:gd name="connsiteY142" fmla="*/ 1086275 h 1268004"/>
                    <a:gd name="connsiteX143" fmla="*/ 0 w 1436552"/>
                    <a:gd name="connsiteY143" fmla="*/ 1156490 h 1268004"/>
                    <a:gd name="connsiteX144" fmla="*/ 22604 w 1436552"/>
                    <a:gd name="connsiteY144" fmla="*/ 1066074 h 1268004"/>
                    <a:gd name="connsiteX145" fmla="*/ 36309 w 1436552"/>
                    <a:gd name="connsiteY145" fmla="*/ 1052368 h 1268004"/>
                    <a:gd name="connsiteX146" fmla="*/ 28086 w 1436552"/>
                    <a:gd name="connsiteY146" fmla="*/ 1044145 h 1268004"/>
                    <a:gd name="connsiteX147" fmla="*/ 41648 w 1436552"/>
                    <a:gd name="connsiteY147" fmla="*/ 989895 h 1268004"/>
                    <a:gd name="connsiteX148" fmla="*/ 70215 w 1436552"/>
                    <a:gd name="connsiteY148" fmla="*/ 1018462 h 1268004"/>
                    <a:gd name="connsiteX149" fmla="*/ 173965 w 1436552"/>
                    <a:gd name="connsiteY149" fmla="*/ 914713 h 1268004"/>
                    <a:gd name="connsiteX150" fmla="*/ 83148 w 1436552"/>
                    <a:gd name="connsiteY150" fmla="*/ 823896 h 1268004"/>
                    <a:gd name="connsiteX151" fmla="*/ 114374 w 1436552"/>
                    <a:gd name="connsiteY151" fmla="*/ 698991 h 1268004"/>
                    <a:gd name="connsiteX152" fmla="*/ 173965 w 1436552"/>
                    <a:gd name="connsiteY152" fmla="*/ 639401 h 1268004"/>
                    <a:gd name="connsiteX153" fmla="*/ 138211 w 1436552"/>
                    <a:gd name="connsiteY153" fmla="*/ 603646 h 1268004"/>
                    <a:gd name="connsiteX154" fmla="*/ 151773 w 1436552"/>
                    <a:gd name="connsiteY154" fmla="*/ 549396 h 1268004"/>
                    <a:gd name="connsiteX155" fmla="*/ 207871 w 1436552"/>
                    <a:gd name="connsiteY155" fmla="*/ 605494 h 1268004"/>
                    <a:gd name="connsiteX156" fmla="*/ 311621 w 1436552"/>
                    <a:gd name="connsiteY156" fmla="*/ 501745 h 1268004"/>
                    <a:gd name="connsiteX157" fmla="*/ 207870 w 1436552"/>
                    <a:gd name="connsiteY157" fmla="*/ 397993 h 1268004"/>
                    <a:gd name="connsiteX158" fmla="*/ 183542 w 1436552"/>
                    <a:gd name="connsiteY158" fmla="*/ 422321 h 1268004"/>
                    <a:gd name="connsiteX159" fmla="*/ 206836 w 1436552"/>
                    <a:gd name="connsiteY159" fmla="*/ 329147 h 1268004"/>
                    <a:gd name="connsiteX160" fmla="*/ 207870 w 1436552"/>
                    <a:gd name="connsiteY160" fmla="*/ 330181 h 1268004"/>
                    <a:gd name="connsiteX161" fmla="*/ 311619 w 1436552"/>
                    <a:gd name="connsiteY161" fmla="*/ 226431 h 1268004"/>
                    <a:gd name="connsiteX162" fmla="*/ 248335 w 1436552"/>
                    <a:gd name="connsiteY162" fmla="*/ 163147 h 1268004"/>
                    <a:gd name="connsiteX163" fmla="*/ 261898 w 1436552"/>
                    <a:gd name="connsiteY163" fmla="*/ 108897 h 1268004"/>
                    <a:gd name="connsiteX164" fmla="*/ 345526 w 1436552"/>
                    <a:gd name="connsiteY164" fmla="*/ 192525 h 1268004"/>
                    <a:gd name="connsiteX165" fmla="*/ 449276 w 1436552"/>
                    <a:gd name="connsiteY165" fmla="*/ 88775 h 1268004"/>
                    <a:gd name="connsiteX166" fmla="*/ 360501 w 1436552"/>
                    <a:gd name="connsiteY166" fmla="*/ 0 h 1268004"/>
                    <a:gd name="connsiteX167" fmla="*/ 428313 w 1436552"/>
                    <a:gd name="connsiteY167" fmla="*/ 0 h 1268004"/>
                    <a:gd name="connsiteX168" fmla="*/ 483182 w 1436552"/>
                    <a:gd name="connsiteY168" fmla="*/ 54869 h 1268004"/>
                    <a:gd name="connsiteX169" fmla="*/ 538051 w 1436552"/>
                    <a:gd name="connsiteY169" fmla="*/ 0 h 1268004"/>
                    <a:gd name="connsiteX170" fmla="*/ 605863 w 1436552"/>
                    <a:gd name="connsiteY170" fmla="*/ 0 h 1268004"/>
                    <a:gd name="connsiteX171" fmla="*/ 517088 w 1436552"/>
                    <a:gd name="connsiteY171" fmla="*/ 88775 h 1268004"/>
                    <a:gd name="connsiteX172" fmla="*/ 620839 w 1436552"/>
                    <a:gd name="connsiteY172" fmla="*/ 192526 h 1268004"/>
                    <a:gd name="connsiteX173" fmla="*/ 724589 w 1436552"/>
                    <a:gd name="connsiteY173" fmla="*/ 88777 h 1268004"/>
                    <a:gd name="connsiteX174" fmla="*/ 635813 w 1436552"/>
                    <a:gd name="connsiteY174" fmla="*/ 0 h 1268004"/>
                    <a:gd name="connsiteX175" fmla="*/ 703625 w 1436552"/>
                    <a:gd name="connsiteY175" fmla="*/ 0 h 1268004"/>
                    <a:gd name="connsiteX176" fmla="*/ 758495 w 1436552"/>
                    <a:gd name="connsiteY176" fmla="*/ 54870 h 1268004"/>
                    <a:gd name="connsiteX177" fmla="*/ 813365 w 1436552"/>
                    <a:gd name="connsiteY177" fmla="*/ 0 h 1268004"/>
                    <a:gd name="connsiteX178" fmla="*/ 881178 w 1436552"/>
                    <a:gd name="connsiteY178" fmla="*/ 0 h 1268004"/>
                    <a:gd name="connsiteX179" fmla="*/ 792401 w 1436552"/>
                    <a:gd name="connsiteY179" fmla="*/ 88777 h 1268004"/>
                    <a:gd name="connsiteX180" fmla="*/ 896151 w 1436552"/>
                    <a:gd name="connsiteY180" fmla="*/ 192526 h 1268004"/>
                    <a:gd name="connsiteX181" fmla="*/ 999902 w 1436552"/>
                    <a:gd name="connsiteY181" fmla="*/ 88775 h 1268004"/>
                    <a:gd name="connsiteX182" fmla="*/ 911127 w 1436552"/>
                    <a:gd name="connsiteY182" fmla="*/ 0 h 1268004"/>
                    <a:gd name="connsiteX183" fmla="*/ 978940 w 1436552"/>
                    <a:gd name="connsiteY183" fmla="*/ 0 h 1268004"/>
                    <a:gd name="connsiteX184" fmla="*/ 1033809 w 1436552"/>
                    <a:gd name="connsiteY184" fmla="*/ 54869 h 1268004"/>
                    <a:gd name="connsiteX185" fmla="*/ 1088677 w 1436552"/>
                    <a:gd name="connsiteY185" fmla="*/ 0 h 1268004"/>
                    <a:gd name="connsiteX186" fmla="*/ 1156490 w 1436552"/>
                    <a:gd name="connsiteY186" fmla="*/ 0 h 1268004"/>
                    <a:gd name="connsiteX187" fmla="*/ 1067715 w 1436552"/>
                    <a:gd name="connsiteY187" fmla="*/ 88775 h 1268004"/>
                    <a:gd name="connsiteX188" fmla="*/ 1171465 w 1436552"/>
                    <a:gd name="connsiteY188" fmla="*/ 192525 h 1268004"/>
                    <a:gd name="connsiteX189" fmla="*/ 1202740 w 1436552"/>
                    <a:gd name="connsiteY189" fmla="*/ 161250 h 1268004"/>
                    <a:gd name="connsiteX190" fmla="*/ 1216302 w 1436552"/>
                    <a:gd name="connsiteY190" fmla="*/ 215500 h 1268004"/>
                    <a:gd name="connsiteX191" fmla="*/ 1205371 w 1436552"/>
                    <a:gd name="connsiteY191" fmla="*/ 226431 h 1268004"/>
                    <a:gd name="connsiteX192" fmla="*/ 1223589 w 1436552"/>
                    <a:gd name="connsiteY192" fmla="*/ 244650 h 1268004"/>
                    <a:gd name="connsiteX193" fmla="*/ 1246194 w 1436552"/>
                    <a:gd name="connsiteY193" fmla="*/ 335066 h 1268004"/>
                    <a:gd name="connsiteX194" fmla="*/ 1171465 w 1436552"/>
                    <a:gd name="connsiteY194" fmla="*/ 260337 h 1268004"/>
                    <a:gd name="connsiteX195" fmla="*/ 1067713 w 1436552"/>
                    <a:gd name="connsiteY195" fmla="*/ 364089 h 1268004"/>
                    <a:gd name="connsiteX196" fmla="*/ 1171463 w 1436552"/>
                    <a:gd name="connsiteY196" fmla="*/ 467838 h 1268004"/>
                    <a:gd name="connsiteX197" fmla="*/ 1257802 w 1436552"/>
                    <a:gd name="connsiteY197" fmla="*/ 381500 h 1268004"/>
                    <a:gd name="connsiteX198" fmla="*/ 1271364 w 1436552"/>
                    <a:gd name="connsiteY198" fmla="*/ 435750 h 1268004"/>
                    <a:gd name="connsiteX199" fmla="*/ 1205369 w 1436552"/>
                    <a:gd name="connsiteY199" fmla="*/ 501745 h 1268004"/>
                    <a:gd name="connsiteX200" fmla="*/ 1309119 w 1436552"/>
                    <a:gd name="connsiteY200" fmla="*/ 605494 h 1268004"/>
                    <a:gd name="connsiteX201" fmla="*/ 1312864 w 1436552"/>
                    <a:gd name="connsiteY201" fmla="*/ 601749 h 1268004"/>
                    <a:gd name="connsiteX202" fmla="*/ 1337965 w 1436552"/>
                    <a:gd name="connsiteY202" fmla="*/ 702153 h 1268004"/>
                    <a:gd name="connsiteX203" fmla="*/ 1309119 w 1436552"/>
                    <a:gd name="connsiteY203" fmla="*/ 673307 h 1268004"/>
                    <a:gd name="connsiteX204" fmla="*/ 1205369 w 1436552"/>
                    <a:gd name="connsiteY204" fmla="*/ 777057 h 1268004"/>
                    <a:gd name="connsiteX205" fmla="*/ 1309119 w 1436552"/>
                    <a:gd name="connsiteY205" fmla="*/ 880806 h 1268004"/>
                    <a:gd name="connsiteX206" fmla="*/ 1367927 w 1436552"/>
                    <a:gd name="connsiteY206" fmla="*/ 821999 h 1268004"/>
                    <a:gd name="connsiteX207" fmla="*/ 1381489 w 1436552"/>
                    <a:gd name="connsiteY207" fmla="*/ 876249 h 1268004"/>
                    <a:gd name="connsiteX208" fmla="*/ 1343025 w 1436552"/>
                    <a:gd name="connsiteY208" fmla="*/ 914713 h 1268004"/>
                    <a:gd name="connsiteX209" fmla="*/ 1407132 w 1436552"/>
                    <a:gd name="connsiteY209" fmla="*/ 978819 h 1268004"/>
                    <a:gd name="connsiteX210" fmla="*/ 1436552 w 1436552"/>
                    <a:gd name="connsiteY210" fmla="*/ 1096498 h 1268004"/>
                    <a:gd name="connsiteX211" fmla="*/ 1343025 w 1436552"/>
                    <a:gd name="connsiteY211" fmla="*/ 1190025 h 12680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</a:cxnLst>
                  <a:rect l="l" t="t" r="r" b="b"/>
                  <a:pathLst>
                    <a:path w="1436552" h="1268004">
                      <a:moveTo>
                        <a:pt x="483183" y="330182"/>
                      </a:moveTo>
                      <a:lnTo>
                        <a:pt x="586933" y="226433"/>
                      </a:lnTo>
                      <a:lnTo>
                        <a:pt x="483182" y="122681"/>
                      </a:lnTo>
                      <a:lnTo>
                        <a:pt x="379432" y="226431"/>
                      </a:lnTo>
                      <a:close/>
                      <a:moveTo>
                        <a:pt x="758495" y="330182"/>
                      </a:moveTo>
                      <a:lnTo>
                        <a:pt x="862245" y="226433"/>
                      </a:lnTo>
                      <a:lnTo>
                        <a:pt x="758495" y="122683"/>
                      </a:lnTo>
                      <a:lnTo>
                        <a:pt x="654745" y="226433"/>
                      </a:lnTo>
                      <a:close/>
                      <a:moveTo>
                        <a:pt x="1033807" y="330182"/>
                      </a:moveTo>
                      <a:lnTo>
                        <a:pt x="1137558" y="226431"/>
                      </a:lnTo>
                      <a:lnTo>
                        <a:pt x="1033809" y="122681"/>
                      </a:lnTo>
                      <a:lnTo>
                        <a:pt x="930057" y="226433"/>
                      </a:lnTo>
                      <a:close/>
                      <a:moveTo>
                        <a:pt x="345527" y="467838"/>
                      </a:moveTo>
                      <a:lnTo>
                        <a:pt x="449277" y="364089"/>
                      </a:lnTo>
                      <a:lnTo>
                        <a:pt x="345526" y="260337"/>
                      </a:lnTo>
                      <a:lnTo>
                        <a:pt x="241776" y="364087"/>
                      </a:lnTo>
                      <a:close/>
                      <a:moveTo>
                        <a:pt x="620839" y="467838"/>
                      </a:moveTo>
                      <a:lnTo>
                        <a:pt x="724589" y="364089"/>
                      </a:lnTo>
                      <a:lnTo>
                        <a:pt x="620839" y="260339"/>
                      </a:lnTo>
                      <a:lnTo>
                        <a:pt x="517089" y="364089"/>
                      </a:lnTo>
                      <a:close/>
                      <a:moveTo>
                        <a:pt x="896151" y="467838"/>
                      </a:moveTo>
                      <a:lnTo>
                        <a:pt x="999901" y="364089"/>
                      </a:lnTo>
                      <a:lnTo>
                        <a:pt x="896151" y="260339"/>
                      </a:lnTo>
                      <a:lnTo>
                        <a:pt x="792401" y="364089"/>
                      </a:lnTo>
                      <a:close/>
                      <a:moveTo>
                        <a:pt x="483183" y="605494"/>
                      </a:moveTo>
                      <a:lnTo>
                        <a:pt x="586933" y="501745"/>
                      </a:lnTo>
                      <a:lnTo>
                        <a:pt x="483183" y="397995"/>
                      </a:lnTo>
                      <a:lnTo>
                        <a:pt x="379433" y="501745"/>
                      </a:lnTo>
                      <a:close/>
                      <a:moveTo>
                        <a:pt x="758495" y="605494"/>
                      </a:moveTo>
                      <a:lnTo>
                        <a:pt x="862245" y="501745"/>
                      </a:lnTo>
                      <a:lnTo>
                        <a:pt x="758495" y="397995"/>
                      </a:lnTo>
                      <a:lnTo>
                        <a:pt x="654745" y="501745"/>
                      </a:lnTo>
                      <a:close/>
                      <a:moveTo>
                        <a:pt x="1033807" y="605494"/>
                      </a:moveTo>
                      <a:lnTo>
                        <a:pt x="1137557" y="501745"/>
                      </a:lnTo>
                      <a:lnTo>
                        <a:pt x="1033807" y="397995"/>
                      </a:lnTo>
                      <a:lnTo>
                        <a:pt x="930057" y="501745"/>
                      </a:lnTo>
                      <a:close/>
                      <a:moveTo>
                        <a:pt x="345527" y="743150"/>
                      </a:moveTo>
                      <a:lnTo>
                        <a:pt x="449277" y="639401"/>
                      </a:lnTo>
                      <a:lnTo>
                        <a:pt x="345527" y="535651"/>
                      </a:lnTo>
                      <a:lnTo>
                        <a:pt x="241777" y="639401"/>
                      </a:lnTo>
                      <a:close/>
                      <a:moveTo>
                        <a:pt x="620839" y="743150"/>
                      </a:moveTo>
                      <a:lnTo>
                        <a:pt x="724589" y="639401"/>
                      </a:lnTo>
                      <a:lnTo>
                        <a:pt x="620839" y="535651"/>
                      </a:lnTo>
                      <a:lnTo>
                        <a:pt x="517089" y="639401"/>
                      </a:lnTo>
                      <a:close/>
                      <a:moveTo>
                        <a:pt x="896151" y="743150"/>
                      </a:moveTo>
                      <a:lnTo>
                        <a:pt x="999901" y="639401"/>
                      </a:lnTo>
                      <a:lnTo>
                        <a:pt x="896151" y="535651"/>
                      </a:lnTo>
                      <a:lnTo>
                        <a:pt x="792401" y="639401"/>
                      </a:lnTo>
                      <a:close/>
                      <a:moveTo>
                        <a:pt x="1171463" y="743150"/>
                      </a:moveTo>
                      <a:lnTo>
                        <a:pt x="1275213" y="639401"/>
                      </a:lnTo>
                      <a:lnTo>
                        <a:pt x="1171463" y="535651"/>
                      </a:lnTo>
                      <a:lnTo>
                        <a:pt x="1067713" y="639401"/>
                      </a:lnTo>
                      <a:close/>
                      <a:moveTo>
                        <a:pt x="207871" y="880806"/>
                      </a:moveTo>
                      <a:lnTo>
                        <a:pt x="311621" y="777057"/>
                      </a:lnTo>
                      <a:lnTo>
                        <a:pt x="207871" y="673307"/>
                      </a:lnTo>
                      <a:lnTo>
                        <a:pt x="104121" y="777057"/>
                      </a:lnTo>
                      <a:close/>
                      <a:moveTo>
                        <a:pt x="483183" y="880806"/>
                      </a:moveTo>
                      <a:lnTo>
                        <a:pt x="586933" y="777057"/>
                      </a:lnTo>
                      <a:lnTo>
                        <a:pt x="483183" y="673307"/>
                      </a:lnTo>
                      <a:lnTo>
                        <a:pt x="379433" y="777057"/>
                      </a:lnTo>
                      <a:close/>
                      <a:moveTo>
                        <a:pt x="758495" y="880806"/>
                      </a:moveTo>
                      <a:lnTo>
                        <a:pt x="862245" y="777057"/>
                      </a:lnTo>
                      <a:lnTo>
                        <a:pt x="758495" y="673307"/>
                      </a:lnTo>
                      <a:lnTo>
                        <a:pt x="654745" y="777057"/>
                      </a:lnTo>
                      <a:close/>
                      <a:moveTo>
                        <a:pt x="1033807" y="880806"/>
                      </a:moveTo>
                      <a:lnTo>
                        <a:pt x="1137557" y="777057"/>
                      </a:lnTo>
                      <a:lnTo>
                        <a:pt x="1033807" y="673307"/>
                      </a:lnTo>
                      <a:lnTo>
                        <a:pt x="930057" y="777057"/>
                      </a:lnTo>
                      <a:close/>
                      <a:moveTo>
                        <a:pt x="345527" y="1018462"/>
                      </a:moveTo>
                      <a:lnTo>
                        <a:pt x="449277" y="914713"/>
                      </a:lnTo>
                      <a:lnTo>
                        <a:pt x="345527" y="810963"/>
                      </a:lnTo>
                      <a:lnTo>
                        <a:pt x="241777" y="914713"/>
                      </a:lnTo>
                      <a:close/>
                      <a:moveTo>
                        <a:pt x="620839" y="1018462"/>
                      </a:moveTo>
                      <a:lnTo>
                        <a:pt x="724589" y="914713"/>
                      </a:lnTo>
                      <a:lnTo>
                        <a:pt x="620839" y="810963"/>
                      </a:lnTo>
                      <a:lnTo>
                        <a:pt x="517089" y="914713"/>
                      </a:lnTo>
                      <a:close/>
                      <a:moveTo>
                        <a:pt x="896151" y="1018462"/>
                      </a:moveTo>
                      <a:lnTo>
                        <a:pt x="999901" y="914713"/>
                      </a:lnTo>
                      <a:lnTo>
                        <a:pt x="896151" y="810963"/>
                      </a:lnTo>
                      <a:lnTo>
                        <a:pt x="792401" y="914713"/>
                      </a:lnTo>
                      <a:close/>
                      <a:moveTo>
                        <a:pt x="1171463" y="1018462"/>
                      </a:moveTo>
                      <a:lnTo>
                        <a:pt x="1275213" y="914713"/>
                      </a:lnTo>
                      <a:lnTo>
                        <a:pt x="1171463" y="810963"/>
                      </a:lnTo>
                      <a:lnTo>
                        <a:pt x="1067713" y="914713"/>
                      </a:lnTo>
                      <a:close/>
                      <a:moveTo>
                        <a:pt x="207871" y="1156118"/>
                      </a:moveTo>
                      <a:lnTo>
                        <a:pt x="311621" y="1052369"/>
                      </a:lnTo>
                      <a:lnTo>
                        <a:pt x="207871" y="948619"/>
                      </a:lnTo>
                      <a:lnTo>
                        <a:pt x="104121" y="1052368"/>
                      </a:lnTo>
                      <a:close/>
                      <a:moveTo>
                        <a:pt x="483183" y="1156118"/>
                      </a:moveTo>
                      <a:lnTo>
                        <a:pt x="586933" y="1052369"/>
                      </a:lnTo>
                      <a:lnTo>
                        <a:pt x="483183" y="948619"/>
                      </a:lnTo>
                      <a:lnTo>
                        <a:pt x="379433" y="1052369"/>
                      </a:lnTo>
                      <a:close/>
                      <a:moveTo>
                        <a:pt x="758495" y="1156118"/>
                      </a:moveTo>
                      <a:lnTo>
                        <a:pt x="862245" y="1052369"/>
                      </a:lnTo>
                      <a:lnTo>
                        <a:pt x="758495" y="948619"/>
                      </a:lnTo>
                      <a:lnTo>
                        <a:pt x="654745" y="1052369"/>
                      </a:lnTo>
                      <a:close/>
                      <a:moveTo>
                        <a:pt x="1033807" y="1156118"/>
                      </a:moveTo>
                      <a:lnTo>
                        <a:pt x="1137557" y="1052369"/>
                      </a:lnTo>
                      <a:lnTo>
                        <a:pt x="1033807" y="948619"/>
                      </a:lnTo>
                      <a:lnTo>
                        <a:pt x="930057" y="1052369"/>
                      </a:lnTo>
                      <a:close/>
                      <a:moveTo>
                        <a:pt x="1309119" y="1156118"/>
                      </a:moveTo>
                      <a:lnTo>
                        <a:pt x="1412869" y="1052369"/>
                      </a:lnTo>
                      <a:lnTo>
                        <a:pt x="1309119" y="948619"/>
                      </a:lnTo>
                      <a:lnTo>
                        <a:pt x="1205369" y="1052369"/>
                      </a:lnTo>
                      <a:close/>
                      <a:moveTo>
                        <a:pt x="1421005" y="1268004"/>
                      </a:moveTo>
                      <a:lnTo>
                        <a:pt x="1353192" y="1268004"/>
                      </a:lnTo>
                      <a:lnTo>
                        <a:pt x="1309119" y="1223931"/>
                      </a:lnTo>
                      <a:lnTo>
                        <a:pt x="1265046" y="1268004"/>
                      </a:lnTo>
                      <a:lnTo>
                        <a:pt x="1197233" y="1268004"/>
                      </a:lnTo>
                      <a:lnTo>
                        <a:pt x="1275213" y="1190025"/>
                      </a:lnTo>
                      <a:lnTo>
                        <a:pt x="1171463" y="1086275"/>
                      </a:lnTo>
                      <a:lnTo>
                        <a:pt x="1067713" y="1190025"/>
                      </a:lnTo>
                      <a:lnTo>
                        <a:pt x="1145693" y="1268004"/>
                      </a:lnTo>
                      <a:lnTo>
                        <a:pt x="1077880" y="1268004"/>
                      </a:lnTo>
                      <a:lnTo>
                        <a:pt x="1033807" y="1223931"/>
                      </a:lnTo>
                      <a:lnTo>
                        <a:pt x="989734" y="1268004"/>
                      </a:lnTo>
                      <a:lnTo>
                        <a:pt x="921921" y="1268004"/>
                      </a:lnTo>
                      <a:lnTo>
                        <a:pt x="999901" y="1190025"/>
                      </a:lnTo>
                      <a:lnTo>
                        <a:pt x="896151" y="1086275"/>
                      </a:lnTo>
                      <a:lnTo>
                        <a:pt x="792401" y="1190025"/>
                      </a:lnTo>
                      <a:lnTo>
                        <a:pt x="870381" y="1268004"/>
                      </a:lnTo>
                      <a:lnTo>
                        <a:pt x="802568" y="1268004"/>
                      </a:lnTo>
                      <a:lnTo>
                        <a:pt x="758495" y="1223931"/>
                      </a:lnTo>
                      <a:lnTo>
                        <a:pt x="714422" y="1268004"/>
                      </a:lnTo>
                      <a:lnTo>
                        <a:pt x="646610" y="1268004"/>
                      </a:lnTo>
                      <a:lnTo>
                        <a:pt x="724589" y="1190025"/>
                      </a:lnTo>
                      <a:lnTo>
                        <a:pt x="620839" y="1086275"/>
                      </a:lnTo>
                      <a:lnTo>
                        <a:pt x="517089" y="1190025"/>
                      </a:lnTo>
                      <a:lnTo>
                        <a:pt x="595069" y="1268004"/>
                      </a:lnTo>
                      <a:lnTo>
                        <a:pt x="527257" y="1268004"/>
                      </a:lnTo>
                      <a:lnTo>
                        <a:pt x="483183" y="1223931"/>
                      </a:lnTo>
                      <a:lnTo>
                        <a:pt x="439110" y="1268004"/>
                      </a:lnTo>
                      <a:lnTo>
                        <a:pt x="371298" y="1268004"/>
                      </a:lnTo>
                      <a:lnTo>
                        <a:pt x="449277" y="1190025"/>
                      </a:lnTo>
                      <a:lnTo>
                        <a:pt x="345527" y="1086275"/>
                      </a:lnTo>
                      <a:lnTo>
                        <a:pt x="241777" y="1190025"/>
                      </a:lnTo>
                      <a:lnTo>
                        <a:pt x="319757" y="1268004"/>
                      </a:lnTo>
                      <a:lnTo>
                        <a:pt x="251945" y="1268004"/>
                      </a:lnTo>
                      <a:lnTo>
                        <a:pt x="207871" y="1223931"/>
                      </a:lnTo>
                      <a:lnTo>
                        <a:pt x="163798" y="1268004"/>
                      </a:lnTo>
                      <a:lnTo>
                        <a:pt x="95986" y="1268004"/>
                      </a:lnTo>
                      <a:lnTo>
                        <a:pt x="173965" y="1190024"/>
                      </a:lnTo>
                      <a:lnTo>
                        <a:pt x="70215" y="1086275"/>
                      </a:lnTo>
                      <a:lnTo>
                        <a:pt x="0" y="1156490"/>
                      </a:lnTo>
                      <a:lnTo>
                        <a:pt x="22604" y="1066074"/>
                      </a:lnTo>
                      <a:lnTo>
                        <a:pt x="36309" y="1052368"/>
                      </a:lnTo>
                      <a:lnTo>
                        <a:pt x="28086" y="1044145"/>
                      </a:lnTo>
                      <a:lnTo>
                        <a:pt x="41648" y="989895"/>
                      </a:lnTo>
                      <a:lnTo>
                        <a:pt x="70215" y="1018462"/>
                      </a:lnTo>
                      <a:lnTo>
                        <a:pt x="173965" y="914713"/>
                      </a:lnTo>
                      <a:lnTo>
                        <a:pt x="83148" y="823896"/>
                      </a:lnTo>
                      <a:lnTo>
                        <a:pt x="114374" y="698991"/>
                      </a:lnTo>
                      <a:lnTo>
                        <a:pt x="173965" y="639401"/>
                      </a:lnTo>
                      <a:lnTo>
                        <a:pt x="138211" y="603646"/>
                      </a:lnTo>
                      <a:lnTo>
                        <a:pt x="151773" y="549396"/>
                      </a:lnTo>
                      <a:lnTo>
                        <a:pt x="207871" y="605494"/>
                      </a:lnTo>
                      <a:lnTo>
                        <a:pt x="311621" y="501745"/>
                      </a:lnTo>
                      <a:lnTo>
                        <a:pt x="207870" y="397993"/>
                      </a:lnTo>
                      <a:lnTo>
                        <a:pt x="183542" y="422321"/>
                      </a:lnTo>
                      <a:lnTo>
                        <a:pt x="206836" y="329147"/>
                      </a:lnTo>
                      <a:lnTo>
                        <a:pt x="207870" y="330181"/>
                      </a:lnTo>
                      <a:lnTo>
                        <a:pt x="311619" y="226431"/>
                      </a:lnTo>
                      <a:lnTo>
                        <a:pt x="248335" y="163147"/>
                      </a:lnTo>
                      <a:lnTo>
                        <a:pt x="261898" y="108897"/>
                      </a:lnTo>
                      <a:lnTo>
                        <a:pt x="345526" y="192525"/>
                      </a:lnTo>
                      <a:lnTo>
                        <a:pt x="449276" y="88775"/>
                      </a:lnTo>
                      <a:lnTo>
                        <a:pt x="360501" y="0"/>
                      </a:lnTo>
                      <a:lnTo>
                        <a:pt x="428313" y="0"/>
                      </a:lnTo>
                      <a:lnTo>
                        <a:pt x="483182" y="54869"/>
                      </a:lnTo>
                      <a:lnTo>
                        <a:pt x="538051" y="0"/>
                      </a:lnTo>
                      <a:lnTo>
                        <a:pt x="605863" y="0"/>
                      </a:lnTo>
                      <a:lnTo>
                        <a:pt x="517088" y="88775"/>
                      </a:lnTo>
                      <a:lnTo>
                        <a:pt x="620839" y="192526"/>
                      </a:lnTo>
                      <a:lnTo>
                        <a:pt x="724589" y="88777"/>
                      </a:lnTo>
                      <a:lnTo>
                        <a:pt x="635813" y="0"/>
                      </a:lnTo>
                      <a:lnTo>
                        <a:pt x="703625" y="0"/>
                      </a:lnTo>
                      <a:lnTo>
                        <a:pt x="758495" y="54870"/>
                      </a:lnTo>
                      <a:lnTo>
                        <a:pt x="813365" y="0"/>
                      </a:lnTo>
                      <a:lnTo>
                        <a:pt x="881178" y="0"/>
                      </a:lnTo>
                      <a:lnTo>
                        <a:pt x="792401" y="88777"/>
                      </a:lnTo>
                      <a:lnTo>
                        <a:pt x="896151" y="192526"/>
                      </a:lnTo>
                      <a:lnTo>
                        <a:pt x="999902" y="88775"/>
                      </a:lnTo>
                      <a:lnTo>
                        <a:pt x="911127" y="0"/>
                      </a:lnTo>
                      <a:lnTo>
                        <a:pt x="978940" y="0"/>
                      </a:lnTo>
                      <a:lnTo>
                        <a:pt x="1033809" y="54869"/>
                      </a:lnTo>
                      <a:lnTo>
                        <a:pt x="1088677" y="0"/>
                      </a:lnTo>
                      <a:lnTo>
                        <a:pt x="1156490" y="0"/>
                      </a:lnTo>
                      <a:lnTo>
                        <a:pt x="1067715" y="88775"/>
                      </a:lnTo>
                      <a:lnTo>
                        <a:pt x="1171465" y="192525"/>
                      </a:lnTo>
                      <a:lnTo>
                        <a:pt x="1202740" y="161250"/>
                      </a:lnTo>
                      <a:lnTo>
                        <a:pt x="1216302" y="215500"/>
                      </a:lnTo>
                      <a:lnTo>
                        <a:pt x="1205371" y="226431"/>
                      </a:lnTo>
                      <a:lnTo>
                        <a:pt x="1223589" y="244650"/>
                      </a:lnTo>
                      <a:lnTo>
                        <a:pt x="1246194" y="335066"/>
                      </a:lnTo>
                      <a:lnTo>
                        <a:pt x="1171465" y="260337"/>
                      </a:lnTo>
                      <a:lnTo>
                        <a:pt x="1067713" y="364089"/>
                      </a:lnTo>
                      <a:lnTo>
                        <a:pt x="1171463" y="467838"/>
                      </a:lnTo>
                      <a:lnTo>
                        <a:pt x="1257802" y="381500"/>
                      </a:lnTo>
                      <a:lnTo>
                        <a:pt x="1271364" y="435750"/>
                      </a:lnTo>
                      <a:lnTo>
                        <a:pt x="1205369" y="501745"/>
                      </a:lnTo>
                      <a:lnTo>
                        <a:pt x="1309119" y="605494"/>
                      </a:lnTo>
                      <a:lnTo>
                        <a:pt x="1312864" y="601749"/>
                      </a:lnTo>
                      <a:lnTo>
                        <a:pt x="1337965" y="702153"/>
                      </a:lnTo>
                      <a:lnTo>
                        <a:pt x="1309119" y="673307"/>
                      </a:lnTo>
                      <a:lnTo>
                        <a:pt x="1205369" y="777057"/>
                      </a:lnTo>
                      <a:lnTo>
                        <a:pt x="1309119" y="880806"/>
                      </a:lnTo>
                      <a:lnTo>
                        <a:pt x="1367927" y="821999"/>
                      </a:lnTo>
                      <a:lnTo>
                        <a:pt x="1381489" y="876249"/>
                      </a:lnTo>
                      <a:lnTo>
                        <a:pt x="1343025" y="914713"/>
                      </a:lnTo>
                      <a:lnTo>
                        <a:pt x="1407132" y="978819"/>
                      </a:lnTo>
                      <a:lnTo>
                        <a:pt x="1436552" y="1096498"/>
                      </a:lnTo>
                      <a:lnTo>
                        <a:pt x="1343025" y="1190025"/>
                      </a:lnTo>
                      <a:close/>
                    </a:path>
                  </a:pathLst>
                </a:custGeom>
                <a:solidFill>
                  <a:srgbClr val="0066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1" name="フリーフォーム: 図形 10">
                  <a:extLst>
                    <a:ext uri="{FF2B5EF4-FFF2-40B4-BE49-F238E27FC236}">
                      <a16:creationId xmlns:a16="http://schemas.microsoft.com/office/drawing/2014/main" id="{B6986429-4A50-24EA-98AF-8A57108A675A}"/>
                    </a:ext>
                  </a:extLst>
                </p:cNvPr>
                <p:cNvSpPr/>
                <p:nvPr/>
              </p:nvSpPr>
              <p:spPr bwMode="auto">
                <a:xfrm rot="10800000">
                  <a:off x="1613635" y="3376824"/>
                  <a:ext cx="1507307" cy="1268004"/>
                </a:xfrm>
                <a:custGeom>
                  <a:avLst/>
                  <a:gdLst>
                    <a:gd name="connsiteX0" fmla="*/ 1446508 w 1507307"/>
                    <a:gd name="connsiteY0" fmla="*/ 1215144 h 1268004"/>
                    <a:gd name="connsiteX1" fmla="*/ 1156633 w 1507307"/>
                    <a:gd name="connsiteY1" fmla="*/ 55642 h 1268004"/>
                    <a:gd name="connsiteX2" fmla="*/ 358056 w 1507307"/>
                    <a:gd name="connsiteY2" fmla="*/ 55642 h 1268004"/>
                    <a:gd name="connsiteX3" fmla="*/ 68180 w 1507307"/>
                    <a:gd name="connsiteY3" fmla="*/ 1215144 h 1268004"/>
                    <a:gd name="connsiteX4" fmla="*/ 1507307 w 1507307"/>
                    <a:gd name="connsiteY4" fmla="*/ 1268004 h 1268004"/>
                    <a:gd name="connsiteX5" fmla="*/ 0 w 1507307"/>
                    <a:gd name="connsiteY5" fmla="*/ 1268004 h 1268004"/>
                    <a:gd name="connsiteX6" fmla="*/ 317001 w 1507307"/>
                    <a:gd name="connsiteY6" fmla="*/ 0 h 1268004"/>
                    <a:gd name="connsiteX7" fmla="*/ 1190306 w 1507307"/>
                    <a:gd name="connsiteY7" fmla="*/ 0 h 12680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507307" h="1268004">
                      <a:moveTo>
                        <a:pt x="1446508" y="1215144"/>
                      </a:moveTo>
                      <a:lnTo>
                        <a:pt x="1156633" y="55642"/>
                      </a:lnTo>
                      <a:lnTo>
                        <a:pt x="358056" y="55642"/>
                      </a:lnTo>
                      <a:lnTo>
                        <a:pt x="68180" y="1215144"/>
                      </a:lnTo>
                      <a:close/>
                      <a:moveTo>
                        <a:pt x="1507307" y="1268004"/>
                      </a:moveTo>
                      <a:lnTo>
                        <a:pt x="0" y="1268004"/>
                      </a:lnTo>
                      <a:lnTo>
                        <a:pt x="317001" y="0"/>
                      </a:lnTo>
                      <a:lnTo>
                        <a:pt x="1190306" y="0"/>
                      </a:lnTo>
                      <a:close/>
                    </a:path>
                  </a:pathLst>
                </a:custGeom>
                <a:solidFill>
                  <a:srgbClr val="0066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</p:grpSp>
        </p:grpSp>
      </p:grpSp>
      <p:grpSp>
        <p:nvGrpSpPr>
          <p:cNvPr id="20" name="グループ化 19">
            <a:extLst>
              <a:ext uri="{FF2B5EF4-FFF2-40B4-BE49-F238E27FC236}">
                <a16:creationId xmlns:a16="http://schemas.microsoft.com/office/drawing/2014/main" id="{D65AA757-B23E-347F-649F-0B3C6C4B4A45}"/>
              </a:ext>
            </a:extLst>
          </p:cNvPr>
          <p:cNvGrpSpPr/>
          <p:nvPr/>
        </p:nvGrpSpPr>
        <p:grpSpPr>
          <a:xfrm>
            <a:off x="3675398" y="1520292"/>
            <a:ext cx="2647747" cy="1044574"/>
            <a:chOff x="838759" y="3529488"/>
            <a:chExt cx="2118271" cy="835688"/>
          </a:xfrm>
        </p:grpSpPr>
        <p:grpSp>
          <p:nvGrpSpPr>
            <p:cNvPr id="21" name="グループ化 20">
              <a:extLst>
                <a:ext uri="{FF2B5EF4-FFF2-40B4-BE49-F238E27FC236}">
                  <a16:creationId xmlns:a16="http://schemas.microsoft.com/office/drawing/2014/main" id="{A871B20E-DEC0-504C-9269-0FB3670A006F}"/>
                </a:ext>
              </a:extLst>
            </p:cNvPr>
            <p:cNvGrpSpPr/>
            <p:nvPr/>
          </p:nvGrpSpPr>
          <p:grpSpPr>
            <a:xfrm>
              <a:off x="838759" y="4117891"/>
              <a:ext cx="652198" cy="247285"/>
              <a:chOff x="1599020" y="3519420"/>
              <a:chExt cx="1770411" cy="671263"/>
            </a:xfrm>
          </p:grpSpPr>
          <p:sp>
            <p:nvSpPr>
              <p:cNvPr id="1363" name="楕円 1362">
                <a:extLst>
                  <a:ext uri="{FF2B5EF4-FFF2-40B4-BE49-F238E27FC236}">
                    <a16:creationId xmlns:a16="http://schemas.microsoft.com/office/drawing/2014/main" id="{EFB736CD-C75B-71E1-0754-B3C0AE086CE3}"/>
                  </a:ext>
                </a:extLst>
              </p:cNvPr>
              <p:cNvSpPr/>
              <p:nvPr/>
            </p:nvSpPr>
            <p:spPr bwMode="auto">
              <a:xfrm>
                <a:off x="1757645" y="3616790"/>
                <a:ext cx="1350150" cy="474603"/>
              </a:xfrm>
              <a:prstGeom prst="ellipse">
                <a:avLst/>
              </a:prstGeom>
              <a:solidFill>
                <a:srgbClr val="CC66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64" name="フリーフォーム: 図形 1363">
                <a:extLst>
                  <a:ext uri="{FF2B5EF4-FFF2-40B4-BE49-F238E27FC236}">
                    <a16:creationId xmlns:a16="http://schemas.microsoft.com/office/drawing/2014/main" id="{AB7AEBC7-1283-D090-EC7A-A9B16AD39D22}"/>
                  </a:ext>
                </a:extLst>
              </p:cNvPr>
              <p:cNvSpPr/>
              <p:nvPr/>
            </p:nvSpPr>
            <p:spPr bwMode="auto">
              <a:xfrm>
                <a:off x="1757645" y="3616790"/>
                <a:ext cx="1350150" cy="371259"/>
              </a:xfrm>
              <a:custGeom>
                <a:avLst/>
                <a:gdLst>
                  <a:gd name="connsiteX0" fmla="*/ 675075 w 1350150"/>
                  <a:gd name="connsiteY0" fmla="*/ 0 h 371259"/>
                  <a:gd name="connsiteX1" fmla="*/ 1350150 w 1350150"/>
                  <a:gd name="connsiteY1" fmla="*/ 237302 h 371259"/>
                  <a:gd name="connsiteX2" fmla="*/ 1336435 w 1350150"/>
                  <a:gd name="connsiteY2" fmla="*/ 285127 h 371259"/>
                  <a:gd name="connsiteX3" fmla="*/ 1315054 w 1350150"/>
                  <a:gd name="connsiteY3" fmla="*/ 309339 h 371259"/>
                  <a:gd name="connsiteX4" fmla="*/ 1267608 w 1350150"/>
                  <a:gd name="connsiteY4" fmla="*/ 320350 h 371259"/>
                  <a:gd name="connsiteX5" fmla="*/ 675075 w 1350150"/>
                  <a:gd name="connsiteY5" fmla="*/ 371259 h 371259"/>
                  <a:gd name="connsiteX6" fmla="*/ 82542 w 1350150"/>
                  <a:gd name="connsiteY6" fmla="*/ 320350 h 371259"/>
                  <a:gd name="connsiteX7" fmla="*/ 35096 w 1350150"/>
                  <a:gd name="connsiteY7" fmla="*/ 309339 h 371259"/>
                  <a:gd name="connsiteX8" fmla="*/ 13715 w 1350150"/>
                  <a:gd name="connsiteY8" fmla="*/ 285127 h 371259"/>
                  <a:gd name="connsiteX9" fmla="*/ 0 w 1350150"/>
                  <a:gd name="connsiteY9" fmla="*/ 237302 h 371259"/>
                  <a:gd name="connsiteX10" fmla="*/ 675075 w 1350150"/>
                  <a:gd name="connsiteY10" fmla="*/ 0 h 3712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350150" h="371259">
                    <a:moveTo>
                      <a:pt x="675075" y="0"/>
                    </a:moveTo>
                    <a:cubicBezTo>
                      <a:pt x="1047909" y="0"/>
                      <a:pt x="1350150" y="106244"/>
                      <a:pt x="1350150" y="237302"/>
                    </a:cubicBezTo>
                    <a:cubicBezTo>
                      <a:pt x="1350150" y="253684"/>
                      <a:pt x="1345428" y="269679"/>
                      <a:pt x="1336435" y="285127"/>
                    </a:cubicBezTo>
                    <a:lnTo>
                      <a:pt x="1315054" y="309339"/>
                    </a:lnTo>
                    <a:lnTo>
                      <a:pt x="1267608" y="320350"/>
                    </a:lnTo>
                    <a:cubicBezTo>
                      <a:pt x="1098466" y="352491"/>
                      <a:pt x="894563" y="371259"/>
                      <a:pt x="675075" y="371259"/>
                    </a:cubicBezTo>
                    <a:cubicBezTo>
                      <a:pt x="455588" y="371259"/>
                      <a:pt x="251684" y="352491"/>
                      <a:pt x="82542" y="320350"/>
                    </a:cubicBezTo>
                    <a:lnTo>
                      <a:pt x="35096" y="309339"/>
                    </a:lnTo>
                    <a:lnTo>
                      <a:pt x="13715" y="285127"/>
                    </a:lnTo>
                    <a:cubicBezTo>
                      <a:pt x="4723" y="269679"/>
                      <a:pt x="0" y="253684"/>
                      <a:pt x="0" y="237302"/>
                    </a:cubicBezTo>
                    <a:cubicBezTo>
                      <a:pt x="0" y="106244"/>
                      <a:pt x="302241" y="0"/>
                      <a:pt x="675075" y="0"/>
                    </a:cubicBezTo>
                    <a:close/>
                  </a:path>
                </a:pathLst>
              </a:custGeom>
              <a:solidFill>
                <a:srgbClr val="6633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365" name="フリーフォーム: 図形 1364">
                <a:extLst>
                  <a:ext uri="{FF2B5EF4-FFF2-40B4-BE49-F238E27FC236}">
                    <a16:creationId xmlns:a16="http://schemas.microsoft.com/office/drawing/2014/main" id="{419E269F-C100-A899-508B-1AB2F1D2B058}"/>
                  </a:ext>
                </a:extLst>
              </p:cNvPr>
              <p:cNvSpPr/>
              <p:nvPr/>
            </p:nvSpPr>
            <p:spPr bwMode="auto">
              <a:xfrm rot="5596225" flipH="1" flipV="1">
                <a:off x="1739461" y="3378979"/>
                <a:ext cx="278471" cy="559353"/>
              </a:xfrm>
              <a:custGeom>
                <a:avLst/>
                <a:gdLst>
                  <a:gd name="connsiteX0" fmla="*/ 326001 w 358016"/>
                  <a:gd name="connsiteY0" fmla="*/ 585753 h 585753"/>
                  <a:gd name="connsiteX1" fmla="*/ 335767 w 358016"/>
                  <a:gd name="connsiteY1" fmla="*/ 512921 h 585753"/>
                  <a:gd name="connsiteX2" fmla="*/ 339203 w 358016"/>
                  <a:gd name="connsiteY2" fmla="*/ 433985 h 585753"/>
                  <a:gd name="connsiteX3" fmla="*/ 170024 w 358016"/>
                  <a:gd name="connsiteY3" fmla="*/ 42313 h 585753"/>
                  <a:gd name="connsiteX4" fmla="*/ 50396 w 358016"/>
                  <a:gd name="connsiteY4" fmla="*/ 157031 h 585753"/>
                  <a:gd name="connsiteX5" fmla="*/ 20464 w 358016"/>
                  <a:gd name="connsiteY5" fmla="*/ 259811 h 585753"/>
                  <a:gd name="connsiteX6" fmla="*/ 0 w 358016"/>
                  <a:gd name="connsiteY6" fmla="*/ 259811 h 585753"/>
                  <a:gd name="connsiteX7" fmla="*/ 4713 w 358016"/>
                  <a:gd name="connsiteY7" fmla="*/ 228867 h 585753"/>
                  <a:gd name="connsiteX8" fmla="*/ 174140 w 358016"/>
                  <a:gd name="connsiteY8" fmla="*/ 0 h 585753"/>
                  <a:gd name="connsiteX9" fmla="*/ 358016 w 358016"/>
                  <a:gd name="connsiteY9" fmla="*/ 374727 h 585753"/>
                  <a:gd name="connsiteX10" fmla="*/ 326613 w 358016"/>
                  <a:gd name="connsiteY10" fmla="*/ 584241 h 5857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58016" h="585753">
                    <a:moveTo>
                      <a:pt x="326001" y="585753"/>
                    </a:moveTo>
                    <a:lnTo>
                      <a:pt x="335767" y="512921"/>
                    </a:lnTo>
                    <a:cubicBezTo>
                      <a:pt x="338020" y="487424"/>
                      <a:pt x="339203" y="461024"/>
                      <a:pt x="339203" y="433985"/>
                    </a:cubicBezTo>
                    <a:cubicBezTo>
                      <a:pt x="339203" y="217671"/>
                      <a:pt x="263459" y="42313"/>
                      <a:pt x="170024" y="42313"/>
                    </a:cubicBezTo>
                    <a:cubicBezTo>
                      <a:pt x="123306" y="42313"/>
                      <a:pt x="81012" y="86152"/>
                      <a:pt x="50396" y="157031"/>
                    </a:cubicBezTo>
                    <a:lnTo>
                      <a:pt x="20464" y="259811"/>
                    </a:lnTo>
                    <a:lnTo>
                      <a:pt x="0" y="259811"/>
                    </a:lnTo>
                    <a:lnTo>
                      <a:pt x="4713" y="228867"/>
                    </a:lnTo>
                    <a:cubicBezTo>
                      <a:pt x="32627" y="94371"/>
                      <a:pt x="97975" y="0"/>
                      <a:pt x="174140" y="0"/>
                    </a:cubicBezTo>
                    <a:cubicBezTo>
                      <a:pt x="275692" y="0"/>
                      <a:pt x="358016" y="167771"/>
                      <a:pt x="358016" y="374727"/>
                    </a:cubicBezTo>
                    <a:cubicBezTo>
                      <a:pt x="358016" y="452336"/>
                      <a:pt x="346439" y="524434"/>
                      <a:pt x="326613" y="584241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366" name="フリーフォーム: 図形 1365">
                <a:extLst>
                  <a:ext uri="{FF2B5EF4-FFF2-40B4-BE49-F238E27FC236}">
                    <a16:creationId xmlns:a16="http://schemas.microsoft.com/office/drawing/2014/main" id="{2080FABA-5B32-1460-3383-94EE8E0854BF}"/>
                  </a:ext>
                </a:extLst>
              </p:cNvPr>
              <p:cNvSpPr/>
              <p:nvPr/>
            </p:nvSpPr>
            <p:spPr bwMode="auto">
              <a:xfrm rot="815617">
                <a:off x="1799065" y="3779309"/>
                <a:ext cx="520283" cy="389335"/>
              </a:xfrm>
              <a:custGeom>
                <a:avLst/>
                <a:gdLst>
                  <a:gd name="connsiteX0" fmla="*/ 232741 w 685059"/>
                  <a:gd name="connsiteY0" fmla="*/ 0 h 644278"/>
                  <a:gd name="connsiteX1" fmla="*/ 194680 w 685059"/>
                  <a:gd name="connsiteY1" fmla="*/ 309399 h 644278"/>
                  <a:gd name="connsiteX2" fmla="*/ 211461 w 685059"/>
                  <a:gd name="connsiteY2" fmla="*/ 565958 h 644278"/>
                  <a:gd name="connsiteX3" fmla="*/ 212892 w 685059"/>
                  <a:gd name="connsiteY3" fmla="*/ 572272 h 644278"/>
                  <a:gd name="connsiteX4" fmla="*/ 195132 w 685059"/>
                  <a:gd name="connsiteY4" fmla="*/ 550083 h 644278"/>
                  <a:gd name="connsiteX5" fmla="*/ 114306 w 685059"/>
                  <a:gd name="connsiteY5" fmla="*/ 521883 h 644278"/>
                  <a:gd name="connsiteX6" fmla="*/ 0 w 685059"/>
                  <a:gd name="connsiteY6" fmla="*/ 618166 h 644278"/>
                  <a:gd name="connsiteX7" fmla="*/ 50407 w 685059"/>
                  <a:gd name="connsiteY7" fmla="*/ 582730 h 644278"/>
                  <a:gd name="connsiteX8" fmla="*/ 71059 w 685059"/>
                  <a:gd name="connsiteY8" fmla="*/ 578624 h 644278"/>
                  <a:gd name="connsiteX9" fmla="*/ 51072 w 685059"/>
                  <a:gd name="connsiteY9" fmla="*/ 605320 h 644278"/>
                  <a:gd name="connsiteX10" fmla="*/ 54344 w 685059"/>
                  <a:gd name="connsiteY10" fmla="*/ 644278 h 644278"/>
                  <a:gd name="connsiteX11" fmla="*/ 98267 w 685059"/>
                  <a:gd name="connsiteY11" fmla="*/ 579263 h 644278"/>
                  <a:gd name="connsiteX12" fmla="*/ 113465 w 685059"/>
                  <a:gd name="connsiteY12" fmla="*/ 570191 h 644278"/>
                  <a:gd name="connsiteX13" fmla="*/ 114306 w 685059"/>
                  <a:gd name="connsiteY13" fmla="*/ 570024 h 644278"/>
                  <a:gd name="connsiteX14" fmla="*/ 120630 w 685059"/>
                  <a:gd name="connsiteY14" fmla="*/ 571281 h 644278"/>
                  <a:gd name="connsiteX15" fmla="*/ 106153 w 685059"/>
                  <a:gd name="connsiteY15" fmla="*/ 600935 h 644278"/>
                  <a:gd name="connsiteX16" fmla="*/ 117622 w 685059"/>
                  <a:gd name="connsiteY16" fmla="*/ 634455 h 644278"/>
                  <a:gd name="connsiteX17" fmla="*/ 138188 w 685059"/>
                  <a:gd name="connsiteY17" fmla="*/ 583980 h 644278"/>
                  <a:gd name="connsiteX18" fmla="*/ 149795 w 685059"/>
                  <a:gd name="connsiteY18" fmla="*/ 577081 h 644278"/>
                  <a:gd name="connsiteX19" fmla="*/ 178204 w 685059"/>
                  <a:gd name="connsiteY19" fmla="*/ 582729 h 644278"/>
                  <a:gd name="connsiteX20" fmla="*/ 228611 w 685059"/>
                  <a:gd name="connsiteY20" fmla="*/ 618166 h 644278"/>
                  <a:gd name="connsiteX21" fmla="*/ 227790 w 685059"/>
                  <a:gd name="connsiteY21" fmla="*/ 614741 h 644278"/>
                  <a:gd name="connsiteX22" fmla="*/ 232741 w 685059"/>
                  <a:gd name="connsiteY22" fmla="*/ 618798 h 644278"/>
                  <a:gd name="connsiteX23" fmla="*/ 270802 w 685059"/>
                  <a:gd name="connsiteY23" fmla="*/ 309399 h 644278"/>
                  <a:gd name="connsiteX24" fmla="*/ 267811 w 685059"/>
                  <a:gd name="connsiteY24" fmla="*/ 188967 h 644278"/>
                  <a:gd name="connsiteX25" fmla="*/ 260982 w 685059"/>
                  <a:gd name="connsiteY25" fmla="*/ 106626 h 644278"/>
                  <a:gd name="connsiteX26" fmla="*/ 261302 w 685059"/>
                  <a:gd name="connsiteY26" fmla="*/ 107167 h 644278"/>
                  <a:gd name="connsiteX27" fmla="*/ 406803 w 685059"/>
                  <a:gd name="connsiteY27" fmla="*/ 280608 h 644278"/>
                  <a:gd name="connsiteX28" fmla="*/ 680024 w 685059"/>
                  <a:gd name="connsiteY28" fmla="*/ 458437 h 644278"/>
                  <a:gd name="connsiteX29" fmla="*/ 502196 w 685059"/>
                  <a:gd name="connsiteY29" fmla="*/ 185215 h 644278"/>
                  <a:gd name="connsiteX30" fmla="*/ 243168 w 685059"/>
                  <a:gd name="connsiteY30" fmla="*/ 2355 h 644278"/>
                  <a:gd name="connsiteX31" fmla="*/ 237895 w 685059"/>
                  <a:gd name="connsiteY31" fmla="*/ 4224 h 6442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685059" h="644278">
                    <a:moveTo>
                      <a:pt x="232741" y="0"/>
                    </a:moveTo>
                    <a:cubicBezTo>
                      <a:pt x="211720" y="0"/>
                      <a:pt x="194680" y="138523"/>
                      <a:pt x="194680" y="309399"/>
                    </a:cubicBezTo>
                    <a:cubicBezTo>
                      <a:pt x="194680" y="416197"/>
                      <a:pt x="201336" y="510356"/>
                      <a:pt x="211461" y="565958"/>
                    </a:cubicBezTo>
                    <a:lnTo>
                      <a:pt x="212892" y="572272"/>
                    </a:lnTo>
                    <a:lnTo>
                      <a:pt x="195132" y="550083"/>
                    </a:lnTo>
                    <a:cubicBezTo>
                      <a:pt x="174446" y="532660"/>
                      <a:pt x="145870" y="521883"/>
                      <a:pt x="114306" y="521883"/>
                    </a:cubicBezTo>
                    <a:cubicBezTo>
                      <a:pt x="51177" y="521883"/>
                      <a:pt x="1" y="564990"/>
                      <a:pt x="0" y="618166"/>
                    </a:cubicBezTo>
                    <a:cubicBezTo>
                      <a:pt x="13492" y="603012"/>
                      <a:pt x="30825" y="590977"/>
                      <a:pt x="50407" y="582730"/>
                    </a:cubicBezTo>
                    <a:lnTo>
                      <a:pt x="71059" y="578624"/>
                    </a:lnTo>
                    <a:lnTo>
                      <a:pt x="51072" y="605320"/>
                    </a:lnTo>
                    <a:cubicBezTo>
                      <a:pt x="45727" y="620299"/>
                      <a:pt x="46396" y="634469"/>
                      <a:pt x="54344" y="644278"/>
                    </a:cubicBezTo>
                    <a:cubicBezTo>
                      <a:pt x="59051" y="621942"/>
                      <a:pt x="75323" y="597855"/>
                      <a:pt x="98267" y="579263"/>
                    </a:cubicBezTo>
                    <a:lnTo>
                      <a:pt x="113465" y="570191"/>
                    </a:lnTo>
                    <a:lnTo>
                      <a:pt x="114306" y="570024"/>
                    </a:lnTo>
                    <a:lnTo>
                      <a:pt x="120630" y="571281"/>
                    </a:lnTo>
                    <a:lnTo>
                      <a:pt x="106153" y="600935"/>
                    </a:lnTo>
                    <a:cubicBezTo>
                      <a:pt x="105254" y="613093"/>
                      <a:pt x="109006" y="625227"/>
                      <a:pt x="117622" y="634455"/>
                    </a:cubicBezTo>
                    <a:cubicBezTo>
                      <a:pt x="116339" y="615966"/>
                      <a:pt x="123959" y="597265"/>
                      <a:pt x="138188" y="583980"/>
                    </a:cubicBezTo>
                    <a:lnTo>
                      <a:pt x="149795" y="577081"/>
                    </a:lnTo>
                    <a:lnTo>
                      <a:pt x="178204" y="582729"/>
                    </a:lnTo>
                    <a:cubicBezTo>
                      <a:pt x="197786" y="590977"/>
                      <a:pt x="215119" y="603013"/>
                      <a:pt x="228611" y="618166"/>
                    </a:cubicBezTo>
                    <a:lnTo>
                      <a:pt x="227790" y="614741"/>
                    </a:lnTo>
                    <a:lnTo>
                      <a:pt x="232741" y="618798"/>
                    </a:lnTo>
                    <a:cubicBezTo>
                      <a:pt x="253762" y="618798"/>
                      <a:pt x="270802" y="480275"/>
                      <a:pt x="270802" y="309399"/>
                    </a:cubicBezTo>
                    <a:cubicBezTo>
                      <a:pt x="270802" y="266680"/>
                      <a:pt x="269737" y="225983"/>
                      <a:pt x="267811" y="188967"/>
                    </a:cubicBezTo>
                    <a:lnTo>
                      <a:pt x="260982" y="106626"/>
                    </a:lnTo>
                    <a:lnTo>
                      <a:pt x="261302" y="107167"/>
                    </a:lnTo>
                    <a:cubicBezTo>
                      <a:pt x="293483" y="156611"/>
                      <a:pt x="344526" y="218331"/>
                      <a:pt x="406803" y="280608"/>
                    </a:cubicBezTo>
                    <a:cubicBezTo>
                      <a:pt x="531357" y="405162"/>
                      <a:pt x="653683" y="484778"/>
                      <a:pt x="680024" y="458437"/>
                    </a:cubicBezTo>
                    <a:cubicBezTo>
                      <a:pt x="706366" y="432095"/>
                      <a:pt x="626750" y="309769"/>
                      <a:pt x="502196" y="185215"/>
                    </a:cubicBezTo>
                    <a:cubicBezTo>
                      <a:pt x="393211" y="76230"/>
                      <a:pt x="285932" y="1651"/>
                      <a:pt x="243168" y="2355"/>
                    </a:cubicBezTo>
                    <a:lnTo>
                      <a:pt x="237895" y="4224"/>
                    </a:lnTo>
                    <a:close/>
                  </a:path>
                </a:pathLst>
              </a:custGeom>
              <a:solidFill>
                <a:srgbClr val="6633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367" name="楕円 1366">
                <a:extLst>
                  <a:ext uri="{FF2B5EF4-FFF2-40B4-BE49-F238E27FC236}">
                    <a16:creationId xmlns:a16="http://schemas.microsoft.com/office/drawing/2014/main" id="{D7313A8D-6082-C53B-5265-3E47C0ECF8E9}"/>
                  </a:ext>
                </a:extLst>
              </p:cNvPr>
              <p:cNvSpPr/>
              <p:nvPr/>
            </p:nvSpPr>
            <p:spPr bwMode="auto">
              <a:xfrm>
                <a:off x="1730069" y="3707035"/>
                <a:ext cx="213171" cy="213171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368" name="乗算記号 1367">
                <a:extLst>
                  <a:ext uri="{FF2B5EF4-FFF2-40B4-BE49-F238E27FC236}">
                    <a16:creationId xmlns:a16="http://schemas.microsoft.com/office/drawing/2014/main" id="{1D678499-3D07-70D6-44A1-3E98A438B7C1}"/>
                  </a:ext>
                </a:extLst>
              </p:cNvPr>
              <p:cNvSpPr/>
              <p:nvPr/>
            </p:nvSpPr>
            <p:spPr bwMode="auto">
              <a:xfrm>
                <a:off x="1744360" y="3724282"/>
                <a:ext cx="195262" cy="195262"/>
              </a:xfrm>
              <a:prstGeom prst="mathMultiply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369" name="フリーフォーム: 図形 1368">
                <a:extLst>
                  <a:ext uri="{FF2B5EF4-FFF2-40B4-BE49-F238E27FC236}">
                    <a16:creationId xmlns:a16="http://schemas.microsoft.com/office/drawing/2014/main" id="{EACAB471-E9AF-02F4-2BB6-88FF2DADA541}"/>
                  </a:ext>
                </a:extLst>
              </p:cNvPr>
              <p:cNvSpPr/>
              <p:nvPr/>
            </p:nvSpPr>
            <p:spPr bwMode="auto">
              <a:xfrm rot="20254823" flipH="1">
                <a:off x="2849148" y="3686475"/>
                <a:ext cx="520283" cy="356239"/>
              </a:xfrm>
              <a:custGeom>
                <a:avLst/>
                <a:gdLst>
                  <a:gd name="connsiteX0" fmla="*/ 232741 w 685059"/>
                  <a:gd name="connsiteY0" fmla="*/ 0 h 644278"/>
                  <a:gd name="connsiteX1" fmla="*/ 194680 w 685059"/>
                  <a:gd name="connsiteY1" fmla="*/ 309399 h 644278"/>
                  <a:gd name="connsiteX2" fmla="*/ 211461 w 685059"/>
                  <a:gd name="connsiteY2" fmla="*/ 565958 h 644278"/>
                  <a:gd name="connsiteX3" fmla="*/ 212892 w 685059"/>
                  <a:gd name="connsiteY3" fmla="*/ 572272 h 644278"/>
                  <a:gd name="connsiteX4" fmla="*/ 195132 w 685059"/>
                  <a:gd name="connsiteY4" fmla="*/ 550083 h 644278"/>
                  <a:gd name="connsiteX5" fmla="*/ 114306 w 685059"/>
                  <a:gd name="connsiteY5" fmla="*/ 521883 h 644278"/>
                  <a:gd name="connsiteX6" fmla="*/ 0 w 685059"/>
                  <a:gd name="connsiteY6" fmla="*/ 618166 h 644278"/>
                  <a:gd name="connsiteX7" fmla="*/ 50407 w 685059"/>
                  <a:gd name="connsiteY7" fmla="*/ 582730 h 644278"/>
                  <a:gd name="connsiteX8" fmla="*/ 71059 w 685059"/>
                  <a:gd name="connsiteY8" fmla="*/ 578624 h 644278"/>
                  <a:gd name="connsiteX9" fmla="*/ 51072 w 685059"/>
                  <a:gd name="connsiteY9" fmla="*/ 605320 h 644278"/>
                  <a:gd name="connsiteX10" fmla="*/ 54344 w 685059"/>
                  <a:gd name="connsiteY10" fmla="*/ 644278 h 644278"/>
                  <a:gd name="connsiteX11" fmla="*/ 98267 w 685059"/>
                  <a:gd name="connsiteY11" fmla="*/ 579263 h 644278"/>
                  <a:gd name="connsiteX12" fmla="*/ 113465 w 685059"/>
                  <a:gd name="connsiteY12" fmla="*/ 570191 h 644278"/>
                  <a:gd name="connsiteX13" fmla="*/ 114306 w 685059"/>
                  <a:gd name="connsiteY13" fmla="*/ 570024 h 644278"/>
                  <a:gd name="connsiteX14" fmla="*/ 120630 w 685059"/>
                  <a:gd name="connsiteY14" fmla="*/ 571281 h 644278"/>
                  <a:gd name="connsiteX15" fmla="*/ 106153 w 685059"/>
                  <a:gd name="connsiteY15" fmla="*/ 600935 h 644278"/>
                  <a:gd name="connsiteX16" fmla="*/ 117622 w 685059"/>
                  <a:gd name="connsiteY16" fmla="*/ 634455 h 644278"/>
                  <a:gd name="connsiteX17" fmla="*/ 138188 w 685059"/>
                  <a:gd name="connsiteY17" fmla="*/ 583980 h 644278"/>
                  <a:gd name="connsiteX18" fmla="*/ 149795 w 685059"/>
                  <a:gd name="connsiteY18" fmla="*/ 577081 h 644278"/>
                  <a:gd name="connsiteX19" fmla="*/ 178204 w 685059"/>
                  <a:gd name="connsiteY19" fmla="*/ 582729 h 644278"/>
                  <a:gd name="connsiteX20" fmla="*/ 228611 w 685059"/>
                  <a:gd name="connsiteY20" fmla="*/ 618166 h 644278"/>
                  <a:gd name="connsiteX21" fmla="*/ 227790 w 685059"/>
                  <a:gd name="connsiteY21" fmla="*/ 614741 h 644278"/>
                  <a:gd name="connsiteX22" fmla="*/ 232741 w 685059"/>
                  <a:gd name="connsiteY22" fmla="*/ 618798 h 644278"/>
                  <a:gd name="connsiteX23" fmla="*/ 270802 w 685059"/>
                  <a:gd name="connsiteY23" fmla="*/ 309399 h 644278"/>
                  <a:gd name="connsiteX24" fmla="*/ 267811 w 685059"/>
                  <a:gd name="connsiteY24" fmla="*/ 188967 h 644278"/>
                  <a:gd name="connsiteX25" fmla="*/ 260982 w 685059"/>
                  <a:gd name="connsiteY25" fmla="*/ 106626 h 644278"/>
                  <a:gd name="connsiteX26" fmla="*/ 261302 w 685059"/>
                  <a:gd name="connsiteY26" fmla="*/ 107167 h 644278"/>
                  <a:gd name="connsiteX27" fmla="*/ 406803 w 685059"/>
                  <a:gd name="connsiteY27" fmla="*/ 280608 h 644278"/>
                  <a:gd name="connsiteX28" fmla="*/ 680024 w 685059"/>
                  <a:gd name="connsiteY28" fmla="*/ 458437 h 644278"/>
                  <a:gd name="connsiteX29" fmla="*/ 502196 w 685059"/>
                  <a:gd name="connsiteY29" fmla="*/ 185215 h 644278"/>
                  <a:gd name="connsiteX30" fmla="*/ 243168 w 685059"/>
                  <a:gd name="connsiteY30" fmla="*/ 2355 h 644278"/>
                  <a:gd name="connsiteX31" fmla="*/ 237895 w 685059"/>
                  <a:gd name="connsiteY31" fmla="*/ 4224 h 6442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685059" h="644278">
                    <a:moveTo>
                      <a:pt x="232741" y="0"/>
                    </a:moveTo>
                    <a:cubicBezTo>
                      <a:pt x="211720" y="0"/>
                      <a:pt x="194680" y="138523"/>
                      <a:pt x="194680" y="309399"/>
                    </a:cubicBezTo>
                    <a:cubicBezTo>
                      <a:pt x="194680" y="416197"/>
                      <a:pt x="201336" y="510356"/>
                      <a:pt x="211461" y="565958"/>
                    </a:cubicBezTo>
                    <a:lnTo>
                      <a:pt x="212892" y="572272"/>
                    </a:lnTo>
                    <a:lnTo>
                      <a:pt x="195132" y="550083"/>
                    </a:lnTo>
                    <a:cubicBezTo>
                      <a:pt x="174446" y="532660"/>
                      <a:pt x="145870" y="521883"/>
                      <a:pt x="114306" y="521883"/>
                    </a:cubicBezTo>
                    <a:cubicBezTo>
                      <a:pt x="51177" y="521883"/>
                      <a:pt x="1" y="564990"/>
                      <a:pt x="0" y="618166"/>
                    </a:cubicBezTo>
                    <a:cubicBezTo>
                      <a:pt x="13492" y="603012"/>
                      <a:pt x="30825" y="590977"/>
                      <a:pt x="50407" y="582730"/>
                    </a:cubicBezTo>
                    <a:lnTo>
                      <a:pt x="71059" y="578624"/>
                    </a:lnTo>
                    <a:lnTo>
                      <a:pt x="51072" y="605320"/>
                    </a:lnTo>
                    <a:cubicBezTo>
                      <a:pt x="45727" y="620299"/>
                      <a:pt x="46396" y="634469"/>
                      <a:pt x="54344" y="644278"/>
                    </a:cubicBezTo>
                    <a:cubicBezTo>
                      <a:pt x="59051" y="621942"/>
                      <a:pt x="75323" y="597855"/>
                      <a:pt x="98267" y="579263"/>
                    </a:cubicBezTo>
                    <a:lnTo>
                      <a:pt x="113465" y="570191"/>
                    </a:lnTo>
                    <a:lnTo>
                      <a:pt x="114306" y="570024"/>
                    </a:lnTo>
                    <a:lnTo>
                      <a:pt x="120630" y="571281"/>
                    </a:lnTo>
                    <a:lnTo>
                      <a:pt x="106153" y="600935"/>
                    </a:lnTo>
                    <a:cubicBezTo>
                      <a:pt x="105254" y="613093"/>
                      <a:pt x="109006" y="625227"/>
                      <a:pt x="117622" y="634455"/>
                    </a:cubicBezTo>
                    <a:cubicBezTo>
                      <a:pt x="116339" y="615966"/>
                      <a:pt x="123959" y="597265"/>
                      <a:pt x="138188" y="583980"/>
                    </a:cubicBezTo>
                    <a:lnTo>
                      <a:pt x="149795" y="577081"/>
                    </a:lnTo>
                    <a:lnTo>
                      <a:pt x="178204" y="582729"/>
                    </a:lnTo>
                    <a:cubicBezTo>
                      <a:pt x="197786" y="590977"/>
                      <a:pt x="215119" y="603013"/>
                      <a:pt x="228611" y="618166"/>
                    </a:cubicBezTo>
                    <a:lnTo>
                      <a:pt x="227790" y="614741"/>
                    </a:lnTo>
                    <a:lnTo>
                      <a:pt x="232741" y="618798"/>
                    </a:lnTo>
                    <a:cubicBezTo>
                      <a:pt x="253762" y="618798"/>
                      <a:pt x="270802" y="480275"/>
                      <a:pt x="270802" y="309399"/>
                    </a:cubicBezTo>
                    <a:cubicBezTo>
                      <a:pt x="270802" y="266680"/>
                      <a:pt x="269737" y="225983"/>
                      <a:pt x="267811" y="188967"/>
                    </a:cubicBezTo>
                    <a:lnTo>
                      <a:pt x="260982" y="106626"/>
                    </a:lnTo>
                    <a:lnTo>
                      <a:pt x="261302" y="107167"/>
                    </a:lnTo>
                    <a:cubicBezTo>
                      <a:pt x="293483" y="156611"/>
                      <a:pt x="344526" y="218331"/>
                      <a:pt x="406803" y="280608"/>
                    </a:cubicBezTo>
                    <a:cubicBezTo>
                      <a:pt x="531357" y="405162"/>
                      <a:pt x="653683" y="484778"/>
                      <a:pt x="680024" y="458437"/>
                    </a:cubicBezTo>
                    <a:cubicBezTo>
                      <a:pt x="706366" y="432095"/>
                      <a:pt x="626750" y="309769"/>
                      <a:pt x="502196" y="185215"/>
                    </a:cubicBezTo>
                    <a:cubicBezTo>
                      <a:pt x="393211" y="76230"/>
                      <a:pt x="285932" y="1651"/>
                      <a:pt x="243168" y="2355"/>
                    </a:cubicBezTo>
                    <a:lnTo>
                      <a:pt x="237895" y="4224"/>
                    </a:lnTo>
                    <a:close/>
                  </a:path>
                </a:pathLst>
              </a:custGeom>
              <a:solidFill>
                <a:srgbClr val="6633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370" name="フリーフォーム: 図形 1369">
                <a:extLst>
                  <a:ext uri="{FF2B5EF4-FFF2-40B4-BE49-F238E27FC236}">
                    <a16:creationId xmlns:a16="http://schemas.microsoft.com/office/drawing/2014/main" id="{8E89D682-D533-0554-4A66-27E705BB3B79}"/>
                  </a:ext>
                </a:extLst>
              </p:cNvPr>
              <p:cNvSpPr/>
              <p:nvPr/>
            </p:nvSpPr>
            <p:spPr bwMode="auto">
              <a:xfrm flipH="1">
                <a:off x="2522639" y="3834444"/>
                <a:ext cx="520283" cy="356239"/>
              </a:xfrm>
              <a:custGeom>
                <a:avLst/>
                <a:gdLst>
                  <a:gd name="connsiteX0" fmla="*/ 232741 w 685059"/>
                  <a:gd name="connsiteY0" fmla="*/ 0 h 644278"/>
                  <a:gd name="connsiteX1" fmla="*/ 194680 w 685059"/>
                  <a:gd name="connsiteY1" fmla="*/ 309399 h 644278"/>
                  <a:gd name="connsiteX2" fmla="*/ 211461 w 685059"/>
                  <a:gd name="connsiteY2" fmla="*/ 565958 h 644278"/>
                  <a:gd name="connsiteX3" fmla="*/ 212892 w 685059"/>
                  <a:gd name="connsiteY3" fmla="*/ 572272 h 644278"/>
                  <a:gd name="connsiteX4" fmla="*/ 195132 w 685059"/>
                  <a:gd name="connsiteY4" fmla="*/ 550083 h 644278"/>
                  <a:gd name="connsiteX5" fmla="*/ 114306 w 685059"/>
                  <a:gd name="connsiteY5" fmla="*/ 521883 h 644278"/>
                  <a:gd name="connsiteX6" fmla="*/ 0 w 685059"/>
                  <a:gd name="connsiteY6" fmla="*/ 618166 h 644278"/>
                  <a:gd name="connsiteX7" fmla="*/ 50407 w 685059"/>
                  <a:gd name="connsiteY7" fmla="*/ 582730 h 644278"/>
                  <a:gd name="connsiteX8" fmla="*/ 71059 w 685059"/>
                  <a:gd name="connsiteY8" fmla="*/ 578624 h 644278"/>
                  <a:gd name="connsiteX9" fmla="*/ 51072 w 685059"/>
                  <a:gd name="connsiteY9" fmla="*/ 605320 h 644278"/>
                  <a:gd name="connsiteX10" fmla="*/ 54344 w 685059"/>
                  <a:gd name="connsiteY10" fmla="*/ 644278 h 644278"/>
                  <a:gd name="connsiteX11" fmla="*/ 98267 w 685059"/>
                  <a:gd name="connsiteY11" fmla="*/ 579263 h 644278"/>
                  <a:gd name="connsiteX12" fmla="*/ 113465 w 685059"/>
                  <a:gd name="connsiteY12" fmla="*/ 570191 h 644278"/>
                  <a:gd name="connsiteX13" fmla="*/ 114306 w 685059"/>
                  <a:gd name="connsiteY13" fmla="*/ 570024 h 644278"/>
                  <a:gd name="connsiteX14" fmla="*/ 120630 w 685059"/>
                  <a:gd name="connsiteY14" fmla="*/ 571281 h 644278"/>
                  <a:gd name="connsiteX15" fmla="*/ 106153 w 685059"/>
                  <a:gd name="connsiteY15" fmla="*/ 600935 h 644278"/>
                  <a:gd name="connsiteX16" fmla="*/ 117622 w 685059"/>
                  <a:gd name="connsiteY16" fmla="*/ 634455 h 644278"/>
                  <a:gd name="connsiteX17" fmla="*/ 138188 w 685059"/>
                  <a:gd name="connsiteY17" fmla="*/ 583980 h 644278"/>
                  <a:gd name="connsiteX18" fmla="*/ 149795 w 685059"/>
                  <a:gd name="connsiteY18" fmla="*/ 577081 h 644278"/>
                  <a:gd name="connsiteX19" fmla="*/ 178204 w 685059"/>
                  <a:gd name="connsiteY19" fmla="*/ 582729 h 644278"/>
                  <a:gd name="connsiteX20" fmla="*/ 228611 w 685059"/>
                  <a:gd name="connsiteY20" fmla="*/ 618166 h 644278"/>
                  <a:gd name="connsiteX21" fmla="*/ 227790 w 685059"/>
                  <a:gd name="connsiteY21" fmla="*/ 614741 h 644278"/>
                  <a:gd name="connsiteX22" fmla="*/ 232741 w 685059"/>
                  <a:gd name="connsiteY22" fmla="*/ 618798 h 644278"/>
                  <a:gd name="connsiteX23" fmla="*/ 270802 w 685059"/>
                  <a:gd name="connsiteY23" fmla="*/ 309399 h 644278"/>
                  <a:gd name="connsiteX24" fmla="*/ 267811 w 685059"/>
                  <a:gd name="connsiteY24" fmla="*/ 188967 h 644278"/>
                  <a:gd name="connsiteX25" fmla="*/ 260982 w 685059"/>
                  <a:gd name="connsiteY25" fmla="*/ 106626 h 644278"/>
                  <a:gd name="connsiteX26" fmla="*/ 261302 w 685059"/>
                  <a:gd name="connsiteY26" fmla="*/ 107167 h 644278"/>
                  <a:gd name="connsiteX27" fmla="*/ 406803 w 685059"/>
                  <a:gd name="connsiteY27" fmla="*/ 280608 h 644278"/>
                  <a:gd name="connsiteX28" fmla="*/ 680024 w 685059"/>
                  <a:gd name="connsiteY28" fmla="*/ 458437 h 644278"/>
                  <a:gd name="connsiteX29" fmla="*/ 502196 w 685059"/>
                  <a:gd name="connsiteY29" fmla="*/ 185215 h 644278"/>
                  <a:gd name="connsiteX30" fmla="*/ 243168 w 685059"/>
                  <a:gd name="connsiteY30" fmla="*/ 2355 h 644278"/>
                  <a:gd name="connsiteX31" fmla="*/ 237895 w 685059"/>
                  <a:gd name="connsiteY31" fmla="*/ 4224 h 6442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685059" h="644278">
                    <a:moveTo>
                      <a:pt x="232741" y="0"/>
                    </a:moveTo>
                    <a:cubicBezTo>
                      <a:pt x="211720" y="0"/>
                      <a:pt x="194680" y="138523"/>
                      <a:pt x="194680" y="309399"/>
                    </a:cubicBezTo>
                    <a:cubicBezTo>
                      <a:pt x="194680" y="416197"/>
                      <a:pt x="201336" y="510356"/>
                      <a:pt x="211461" y="565958"/>
                    </a:cubicBezTo>
                    <a:lnTo>
                      <a:pt x="212892" y="572272"/>
                    </a:lnTo>
                    <a:lnTo>
                      <a:pt x="195132" y="550083"/>
                    </a:lnTo>
                    <a:cubicBezTo>
                      <a:pt x="174446" y="532660"/>
                      <a:pt x="145870" y="521883"/>
                      <a:pt x="114306" y="521883"/>
                    </a:cubicBezTo>
                    <a:cubicBezTo>
                      <a:pt x="51177" y="521883"/>
                      <a:pt x="1" y="564990"/>
                      <a:pt x="0" y="618166"/>
                    </a:cubicBezTo>
                    <a:cubicBezTo>
                      <a:pt x="13492" y="603012"/>
                      <a:pt x="30825" y="590977"/>
                      <a:pt x="50407" y="582730"/>
                    </a:cubicBezTo>
                    <a:lnTo>
                      <a:pt x="71059" y="578624"/>
                    </a:lnTo>
                    <a:lnTo>
                      <a:pt x="51072" y="605320"/>
                    </a:lnTo>
                    <a:cubicBezTo>
                      <a:pt x="45727" y="620299"/>
                      <a:pt x="46396" y="634469"/>
                      <a:pt x="54344" y="644278"/>
                    </a:cubicBezTo>
                    <a:cubicBezTo>
                      <a:pt x="59051" y="621942"/>
                      <a:pt x="75323" y="597855"/>
                      <a:pt x="98267" y="579263"/>
                    </a:cubicBezTo>
                    <a:lnTo>
                      <a:pt x="113465" y="570191"/>
                    </a:lnTo>
                    <a:lnTo>
                      <a:pt x="114306" y="570024"/>
                    </a:lnTo>
                    <a:lnTo>
                      <a:pt x="120630" y="571281"/>
                    </a:lnTo>
                    <a:lnTo>
                      <a:pt x="106153" y="600935"/>
                    </a:lnTo>
                    <a:cubicBezTo>
                      <a:pt x="105254" y="613093"/>
                      <a:pt x="109006" y="625227"/>
                      <a:pt x="117622" y="634455"/>
                    </a:cubicBezTo>
                    <a:cubicBezTo>
                      <a:pt x="116339" y="615966"/>
                      <a:pt x="123959" y="597265"/>
                      <a:pt x="138188" y="583980"/>
                    </a:cubicBezTo>
                    <a:lnTo>
                      <a:pt x="149795" y="577081"/>
                    </a:lnTo>
                    <a:lnTo>
                      <a:pt x="178204" y="582729"/>
                    </a:lnTo>
                    <a:cubicBezTo>
                      <a:pt x="197786" y="590977"/>
                      <a:pt x="215119" y="603013"/>
                      <a:pt x="228611" y="618166"/>
                    </a:cubicBezTo>
                    <a:lnTo>
                      <a:pt x="227790" y="614741"/>
                    </a:lnTo>
                    <a:lnTo>
                      <a:pt x="232741" y="618798"/>
                    </a:lnTo>
                    <a:cubicBezTo>
                      <a:pt x="253762" y="618798"/>
                      <a:pt x="270802" y="480275"/>
                      <a:pt x="270802" y="309399"/>
                    </a:cubicBezTo>
                    <a:cubicBezTo>
                      <a:pt x="270802" y="266680"/>
                      <a:pt x="269737" y="225983"/>
                      <a:pt x="267811" y="188967"/>
                    </a:cubicBezTo>
                    <a:lnTo>
                      <a:pt x="260982" y="106626"/>
                    </a:lnTo>
                    <a:lnTo>
                      <a:pt x="261302" y="107167"/>
                    </a:lnTo>
                    <a:cubicBezTo>
                      <a:pt x="293483" y="156611"/>
                      <a:pt x="344526" y="218331"/>
                      <a:pt x="406803" y="280608"/>
                    </a:cubicBezTo>
                    <a:cubicBezTo>
                      <a:pt x="531357" y="405162"/>
                      <a:pt x="653683" y="484778"/>
                      <a:pt x="680024" y="458437"/>
                    </a:cubicBezTo>
                    <a:cubicBezTo>
                      <a:pt x="706366" y="432095"/>
                      <a:pt x="626750" y="309769"/>
                      <a:pt x="502196" y="185215"/>
                    </a:cubicBezTo>
                    <a:cubicBezTo>
                      <a:pt x="393211" y="76230"/>
                      <a:pt x="285932" y="1651"/>
                      <a:pt x="243168" y="2355"/>
                    </a:cubicBezTo>
                    <a:lnTo>
                      <a:pt x="237895" y="4224"/>
                    </a:lnTo>
                    <a:close/>
                  </a:path>
                </a:pathLst>
              </a:custGeom>
              <a:solidFill>
                <a:srgbClr val="6633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sp>
          <p:nvSpPr>
            <p:cNvPr id="22" name="雲 21">
              <a:extLst>
                <a:ext uri="{FF2B5EF4-FFF2-40B4-BE49-F238E27FC236}">
                  <a16:creationId xmlns:a16="http://schemas.microsoft.com/office/drawing/2014/main" id="{0F0B2991-66C2-E7F6-D9E6-33E57DD18FF4}"/>
                </a:ext>
              </a:extLst>
            </p:cNvPr>
            <p:cNvSpPr/>
            <p:nvPr/>
          </p:nvSpPr>
          <p:spPr bwMode="auto">
            <a:xfrm>
              <a:off x="1243749" y="3911841"/>
              <a:ext cx="151710" cy="151710"/>
            </a:xfrm>
            <a:prstGeom prst="cloud">
              <a:avLst/>
            </a:prstGeom>
            <a:solidFill>
              <a:schemeClr val="bg1">
                <a:lumMod val="8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3" name="雲 22">
              <a:extLst>
                <a:ext uri="{FF2B5EF4-FFF2-40B4-BE49-F238E27FC236}">
                  <a16:creationId xmlns:a16="http://schemas.microsoft.com/office/drawing/2014/main" id="{3A0563ED-6FC7-8F23-53C4-C7DCCDD9A2AC}"/>
                </a:ext>
              </a:extLst>
            </p:cNvPr>
            <p:cNvSpPr/>
            <p:nvPr/>
          </p:nvSpPr>
          <p:spPr bwMode="auto">
            <a:xfrm rot="2700000">
              <a:off x="1500267" y="4073148"/>
              <a:ext cx="225025" cy="225025"/>
            </a:xfrm>
            <a:prstGeom prst="cloud">
              <a:avLst/>
            </a:prstGeom>
            <a:solidFill>
              <a:schemeClr val="bg1">
                <a:lumMod val="8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4" name="雲 23">
              <a:extLst>
                <a:ext uri="{FF2B5EF4-FFF2-40B4-BE49-F238E27FC236}">
                  <a16:creationId xmlns:a16="http://schemas.microsoft.com/office/drawing/2014/main" id="{DB8CC826-9CDC-53D6-4C44-4EDFAF497092}"/>
                </a:ext>
              </a:extLst>
            </p:cNvPr>
            <p:cNvSpPr/>
            <p:nvPr/>
          </p:nvSpPr>
          <p:spPr bwMode="auto">
            <a:xfrm rot="2700000">
              <a:off x="911088" y="3861751"/>
              <a:ext cx="225025" cy="225025"/>
            </a:xfrm>
            <a:prstGeom prst="cloud">
              <a:avLst/>
            </a:prstGeom>
            <a:solidFill>
              <a:schemeClr val="bg1">
                <a:lumMod val="8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5" name="フリーフォーム: 図形 24">
              <a:extLst>
                <a:ext uri="{FF2B5EF4-FFF2-40B4-BE49-F238E27FC236}">
                  <a16:creationId xmlns:a16="http://schemas.microsoft.com/office/drawing/2014/main" id="{A2F1CB04-5102-02D0-5021-385A96D8F5EC}"/>
                </a:ext>
              </a:extLst>
            </p:cNvPr>
            <p:cNvSpPr/>
            <p:nvPr/>
          </p:nvSpPr>
          <p:spPr bwMode="auto">
            <a:xfrm rot="2700000">
              <a:off x="1604124" y="3378184"/>
              <a:ext cx="353800" cy="656407"/>
            </a:xfrm>
            <a:custGeom>
              <a:avLst/>
              <a:gdLst>
                <a:gd name="connsiteX0" fmla="*/ 171915 w 353800"/>
                <a:gd name="connsiteY0" fmla="*/ 56 h 656407"/>
                <a:gd name="connsiteX1" fmla="*/ 172719 w 353800"/>
                <a:gd name="connsiteY1" fmla="*/ 11218 h 656407"/>
                <a:gd name="connsiteX2" fmla="*/ 175493 w 353800"/>
                <a:gd name="connsiteY2" fmla="*/ 3217 h 656407"/>
                <a:gd name="connsiteX3" fmla="*/ 180597 w 353800"/>
                <a:gd name="connsiteY3" fmla="*/ 17938 h 656407"/>
                <a:gd name="connsiteX4" fmla="*/ 181885 w 353800"/>
                <a:gd name="connsiteY4" fmla="*/ 56 h 656407"/>
                <a:gd name="connsiteX5" fmla="*/ 288495 w 353800"/>
                <a:gd name="connsiteY5" fmla="*/ 309607 h 656407"/>
                <a:gd name="connsiteX6" fmla="*/ 350943 w 353800"/>
                <a:gd name="connsiteY6" fmla="*/ 630990 h 656407"/>
                <a:gd name="connsiteX7" fmla="*/ 244333 w 353800"/>
                <a:gd name="connsiteY7" fmla="*/ 321440 h 656407"/>
                <a:gd name="connsiteX8" fmla="*/ 240103 w 353800"/>
                <a:gd name="connsiteY8" fmla="*/ 304712 h 656407"/>
                <a:gd name="connsiteX9" fmla="*/ 240986 w 353800"/>
                <a:gd name="connsiteY9" fmla="*/ 309655 h 656407"/>
                <a:gd name="connsiteX10" fmla="*/ 260960 w 353800"/>
                <a:gd name="connsiteY10" fmla="*/ 579430 h 656407"/>
                <a:gd name="connsiteX11" fmla="*/ 232316 w 353800"/>
                <a:gd name="connsiteY11" fmla="*/ 504078 h 656407"/>
                <a:gd name="connsiteX12" fmla="*/ 198299 w 353800"/>
                <a:gd name="connsiteY12" fmla="*/ 331680 h 656407"/>
                <a:gd name="connsiteX13" fmla="*/ 191658 w 353800"/>
                <a:gd name="connsiteY13" fmla="*/ 560750 h 656407"/>
                <a:gd name="connsiteX14" fmla="*/ 175493 w 353800"/>
                <a:gd name="connsiteY14" fmla="*/ 656407 h 656407"/>
                <a:gd name="connsiteX15" fmla="*/ 152633 w 353800"/>
                <a:gd name="connsiteY15" fmla="*/ 329812 h 656407"/>
                <a:gd name="connsiteX16" fmla="*/ 152952 w 353800"/>
                <a:gd name="connsiteY16" fmla="*/ 307278 h 656407"/>
                <a:gd name="connsiteX17" fmla="*/ 152905 w 353800"/>
                <a:gd name="connsiteY17" fmla="*/ 307606 h 656407"/>
                <a:gd name="connsiteX18" fmla="*/ 87343 w 353800"/>
                <a:gd name="connsiteY18" fmla="*/ 570055 h 656407"/>
                <a:gd name="connsiteX19" fmla="*/ 92461 w 353800"/>
                <a:gd name="connsiteY19" fmla="*/ 404151 h 656407"/>
                <a:gd name="connsiteX20" fmla="*/ 99008 w 353800"/>
                <a:gd name="connsiteY20" fmla="*/ 358377 h 656407"/>
                <a:gd name="connsiteX21" fmla="*/ 74829 w 353800"/>
                <a:gd name="connsiteY21" fmla="*/ 443769 h 656407"/>
                <a:gd name="connsiteX22" fmla="*/ 2857 w 353800"/>
                <a:gd name="connsiteY22" fmla="*/ 630990 h 656407"/>
                <a:gd name="connsiteX23" fmla="*/ 65305 w 353800"/>
                <a:gd name="connsiteY23" fmla="*/ 309607 h 656407"/>
                <a:gd name="connsiteX24" fmla="*/ 171915 w 353800"/>
                <a:gd name="connsiteY24" fmla="*/ 56 h 6564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353800" h="656407">
                  <a:moveTo>
                    <a:pt x="171915" y="56"/>
                  </a:moveTo>
                  <a:lnTo>
                    <a:pt x="172719" y="11218"/>
                  </a:lnTo>
                  <a:lnTo>
                    <a:pt x="175493" y="3217"/>
                  </a:lnTo>
                  <a:lnTo>
                    <a:pt x="180597" y="17938"/>
                  </a:lnTo>
                  <a:lnTo>
                    <a:pt x="181885" y="56"/>
                  </a:lnTo>
                  <a:cubicBezTo>
                    <a:pt x="194080" y="-3211"/>
                    <a:pt x="241811" y="135380"/>
                    <a:pt x="288495" y="309607"/>
                  </a:cubicBezTo>
                  <a:cubicBezTo>
                    <a:pt x="335179" y="483834"/>
                    <a:pt x="363138" y="627722"/>
                    <a:pt x="350943" y="630990"/>
                  </a:cubicBezTo>
                  <a:cubicBezTo>
                    <a:pt x="338748" y="634257"/>
                    <a:pt x="291017" y="495667"/>
                    <a:pt x="244333" y="321440"/>
                  </a:cubicBezTo>
                  <a:lnTo>
                    <a:pt x="240103" y="304712"/>
                  </a:lnTo>
                  <a:lnTo>
                    <a:pt x="240986" y="309655"/>
                  </a:lnTo>
                  <a:cubicBezTo>
                    <a:pt x="264606" y="456625"/>
                    <a:pt x="273549" y="577407"/>
                    <a:pt x="260960" y="579430"/>
                  </a:cubicBezTo>
                  <a:cubicBezTo>
                    <a:pt x="254666" y="580442"/>
                    <a:pt x="244181" y="551572"/>
                    <a:pt x="232316" y="504078"/>
                  </a:cubicBezTo>
                  <a:lnTo>
                    <a:pt x="198299" y="331680"/>
                  </a:lnTo>
                  <a:lnTo>
                    <a:pt x="191658" y="560750"/>
                  </a:lnTo>
                  <a:cubicBezTo>
                    <a:pt x="187521" y="619852"/>
                    <a:pt x="181806" y="656407"/>
                    <a:pt x="175493" y="656407"/>
                  </a:cubicBezTo>
                  <a:cubicBezTo>
                    <a:pt x="162868" y="656407"/>
                    <a:pt x="152633" y="510185"/>
                    <a:pt x="152633" y="329812"/>
                  </a:cubicBezTo>
                  <a:lnTo>
                    <a:pt x="152952" y="307278"/>
                  </a:lnTo>
                  <a:lnTo>
                    <a:pt x="152905" y="307606"/>
                  </a:lnTo>
                  <a:cubicBezTo>
                    <a:pt x="129284" y="454576"/>
                    <a:pt x="99931" y="572079"/>
                    <a:pt x="87343" y="570055"/>
                  </a:cubicBezTo>
                  <a:cubicBezTo>
                    <a:pt x="77902" y="568538"/>
                    <a:pt x="80571" y="500219"/>
                    <a:pt x="92461" y="404151"/>
                  </a:cubicBezTo>
                  <a:lnTo>
                    <a:pt x="99008" y="358377"/>
                  </a:lnTo>
                  <a:lnTo>
                    <a:pt x="74829" y="443769"/>
                  </a:lnTo>
                  <a:cubicBezTo>
                    <a:pt x="41138" y="556096"/>
                    <a:pt x="12003" y="633441"/>
                    <a:pt x="2857" y="630990"/>
                  </a:cubicBezTo>
                  <a:cubicBezTo>
                    <a:pt x="-9338" y="627722"/>
                    <a:pt x="18621" y="483834"/>
                    <a:pt x="65305" y="309607"/>
                  </a:cubicBezTo>
                  <a:cubicBezTo>
                    <a:pt x="111989" y="135380"/>
                    <a:pt x="159720" y="-3211"/>
                    <a:pt x="171915" y="56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grpSp>
          <p:nvGrpSpPr>
            <p:cNvPr id="26" name="グループ化 25">
              <a:extLst>
                <a:ext uri="{FF2B5EF4-FFF2-40B4-BE49-F238E27FC236}">
                  <a16:creationId xmlns:a16="http://schemas.microsoft.com/office/drawing/2014/main" id="{12D3C9DD-2C2B-99F6-032E-FECBB73F8018}"/>
                </a:ext>
              </a:extLst>
            </p:cNvPr>
            <p:cNvGrpSpPr/>
            <p:nvPr/>
          </p:nvGrpSpPr>
          <p:grpSpPr>
            <a:xfrm rot="18691240">
              <a:off x="2227425" y="3202482"/>
              <a:ext cx="367623" cy="1091587"/>
              <a:chOff x="7853695" y="1933911"/>
              <a:chExt cx="993179" cy="2471423"/>
            </a:xfrm>
          </p:grpSpPr>
          <p:sp>
            <p:nvSpPr>
              <p:cNvPr id="27" name="四角形: 上の 2 つの角を丸める 26">
                <a:extLst>
                  <a:ext uri="{FF2B5EF4-FFF2-40B4-BE49-F238E27FC236}">
                    <a16:creationId xmlns:a16="http://schemas.microsoft.com/office/drawing/2014/main" id="{6846EFE2-7BF8-0F58-C596-48C25DB17B35}"/>
                  </a:ext>
                </a:extLst>
              </p:cNvPr>
              <p:cNvSpPr/>
              <p:nvPr/>
            </p:nvSpPr>
            <p:spPr bwMode="auto">
              <a:xfrm>
                <a:off x="8147762" y="1933911"/>
                <a:ext cx="405045" cy="339247"/>
              </a:xfrm>
              <a:prstGeom prst="round2SameRect">
                <a:avLst>
                  <a:gd name="adj1" fmla="val 18323"/>
                  <a:gd name="adj2" fmla="val 0"/>
                </a:avLst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8" name="四角形: 上の 2 つの角を丸める 27">
                <a:extLst>
                  <a:ext uri="{FF2B5EF4-FFF2-40B4-BE49-F238E27FC236}">
                    <a16:creationId xmlns:a16="http://schemas.microsoft.com/office/drawing/2014/main" id="{034A7D60-92E4-E43F-F261-EC584C242E0A}"/>
                  </a:ext>
                </a:extLst>
              </p:cNvPr>
              <p:cNvSpPr/>
              <p:nvPr/>
            </p:nvSpPr>
            <p:spPr bwMode="auto">
              <a:xfrm>
                <a:off x="7955825" y="2255553"/>
                <a:ext cx="788918" cy="707012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bg1">
                  <a:lumMod val="85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9" name="四角形: 上の 2 つの角を丸める 28">
                <a:extLst>
                  <a:ext uri="{FF2B5EF4-FFF2-40B4-BE49-F238E27FC236}">
                    <a16:creationId xmlns:a16="http://schemas.microsoft.com/office/drawing/2014/main" id="{2160DFC5-823B-8A76-013E-82111B8573D1}"/>
                  </a:ext>
                </a:extLst>
              </p:cNvPr>
              <p:cNvSpPr/>
              <p:nvPr/>
            </p:nvSpPr>
            <p:spPr bwMode="auto">
              <a:xfrm>
                <a:off x="7877732" y="2546350"/>
                <a:ext cx="945105" cy="1858984"/>
              </a:xfrm>
              <a:prstGeom prst="round2SameRect">
                <a:avLst>
                  <a:gd name="adj1" fmla="val 0"/>
                  <a:gd name="adj2" fmla="val 0"/>
                </a:avLst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0" name="四角形: 角を丸くする 29">
                <a:extLst>
                  <a:ext uri="{FF2B5EF4-FFF2-40B4-BE49-F238E27FC236}">
                    <a16:creationId xmlns:a16="http://schemas.microsoft.com/office/drawing/2014/main" id="{42421E08-1D1A-7E68-C24C-2D2699246431}"/>
                  </a:ext>
                </a:extLst>
              </p:cNvPr>
              <p:cNvSpPr/>
              <p:nvPr/>
            </p:nvSpPr>
            <p:spPr bwMode="auto">
              <a:xfrm>
                <a:off x="7853695" y="4342878"/>
                <a:ext cx="993179" cy="62456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85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1" name="四角形: 角を丸くする 30">
                <a:extLst>
                  <a:ext uri="{FF2B5EF4-FFF2-40B4-BE49-F238E27FC236}">
                    <a16:creationId xmlns:a16="http://schemas.microsoft.com/office/drawing/2014/main" id="{0301D6B3-BC41-5E50-F8D3-7B1446174BA8}"/>
                  </a:ext>
                </a:extLst>
              </p:cNvPr>
              <p:cNvSpPr/>
              <p:nvPr/>
            </p:nvSpPr>
            <p:spPr bwMode="auto">
              <a:xfrm>
                <a:off x="7853695" y="2520428"/>
                <a:ext cx="993179" cy="62456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85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361" name="四角形: 角を丸くする 1360">
                <a:extLst>
                  <a:ext uri="{FF2B5EF4-FFF2-40B4-BE49-F238E27FC236}">
                    <a16:creationId xmlns:a16="http://schemas.microsoft.com/office/drawing/2014/main" id="{028A46D7-77F8-E738-AB88-433F2D1E11B2}"/>
                  </a:ext>
                </a:extLst>
              </p:cNvPr>
              <p:cNvSpPr/>
              <p:nvPr/>
            </p:nvSpPr>
            <p:spPr bwMode="auto">
              <a:xfrm>
                <a:off x="8105843" y="2247852"/>
                <a:ext cx="488882" cy="62456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85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362" name="楕円 1361">
                <a:extLst>
                  <a:ext uri="{FF2B5EF4-FFF2-40B4-BE49-F238E27FC236}">
                    <a16:creationId xmlns:a16="http://schemas.microsoft.com/office/drawing/2014/main" id="{85F6BFBE-BEA1-920F-48C0-3A5BCB31B63F}"/>
                  </a:ext>
                </a:extLst>
              </p:cNvPr>
              <p:cNvSpPr/>
              <p:nvPr/>
            </p:nvSpPr>
            <p:spPr bwMode="auto">
              <a:xfrm>
                <a:off x="7924868" y="2946845"/>
                <a:ext cx="850832" cy="964310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</p:grpSp>
      <p:grpSp>
        <p:nvGrpSpPr>
          <p:cNvPr id="1371" name="グループ化 1370">
            <a:extLst>
              <a:ext uri="{FF2B5EF4-FFF2-40B4-BE49-F238E27FC236}">
                <a16:creationId xmlns:a16="http://schemas.microsoft.com/office/drawing/2014/main" id="{07D56EC7-E891-C651-ECD4-AC33D9D179D2}"/>
              </a:ext>
            </a:extLst>
          </p:cNvPr>
          <p:cNvGrpSpPr/>
          <p:nvPr/>
        </p:nvGrpSpPr>
        <p:grpSpPr>
          <a:xfrm>
            <a:off x="970350" y="4038542"/>
            <a:ext cx="2071662" cy="2162635"/>
            <a:chOff x="2925122" y="3042101"/>
            <a:chExt cx="1108716" cy="1157403"/>
          </a:xfrm>
        </p:grpSpPr>
        <p:sp>
          <p:nvSpPr>
            <p:cNvPr id="1372" name="楕円 87">
              <a:extLst>
                <a:ext uri="{FF2B5EF4-FFF2-40B4-BE49-F238E27FC236}">
                  <a16:creationId xmlns:a16="http://schemas.microsoft.com/office/drawing/2014/main" id="{1F7BD5C4-8E08-3BF0-2DD6-2E13EE17B568}"/>
                </a:ext>
              </a:extLst>
            </p:cNvPr>
            <p:cNvSpPr/>
            <p:nvPr/>
          </p:nvSpPr>
          <p:spPr bwMode="auto">
            <a:xfrm flipV="1">
              <a:off x="3353747" y="3042101"/>
              <a:ext cx="251466" cy="206604"/>
            </a:xfrm>
            <a:custGeom>
              <a:avLst/>
              <a:gdLst>
                <a:gd name="connsiteX0" fmla="*/ 0 w 1416846"/>
                <a:gd name="connsiteY0" fmla="*/ 342171 h 684342"/>
                <a:gd name="connsiteX1" fmla="*/ 708423 w 1416846"/>
                <a:gd name="connsiteY1" fmla="*/ 0 h 684342"/>
                <a:gd name="connsiteX2" fmla="*/ 1416846 w 1416846"/>
                <a:gd name="connsiteY2" fmla="*/ 342171 h 684342"/>
                <a:gd name="connsiteX3" fmla="*/ 708423 w 1416846"/>
                <a:gd name="connsiteY3" fmla="*/ 684342 h 684342"/>
                <a:gd name="connsiteX4" fmla="*/ 0 w 1416846"/>
                <a:gd name="connsiteY4" fmla="*/ 342171 h 684342"/>
                <a:gd name="connsiteX0" fmla="*/ 24 w 1416870"/>
                <a:gd name="connsiteY0" fmla="*/ 748571 h 1090742"/>
                <a:gd name="connsiteX1" fmla="*/ 689397 w 1416870"/>
                <a:gd name="connsiteY1" fmla="*/ 0 h 1090742"/>
                <a:gd name="connsiteX2" fmla="*/ 1416870 w 1416870"/>
                <a:gd name="connsiteY2" fmla="*/ 748571 h 1090742"/>
                <a:gd name="connsiteX3" fmla="*/ 708447 w 1416870"/>
                <a:gd name="connsiteY3" fmla="*/ 1090742 h 1090742"/>
                <a:gd name="connsiteX4" fmla="*/ 24 w 1416870"/>
                <a:gd name="connsiteY4" fmla="*/ 748571 h 1090742"/>
                <a:gd name="connsiteX0" fmla="*/ 24 w 1416870"/>
                <a:gd name="connsiteY0" fmla="*/ 748571 h 836457"/>
                <a:gd name="connsiteX1" fmla="*/ 689397 w 1416870"/>
                <a:gd name="connsiteY1" fmla="*/ 0 h 836457"/>
                <a:gd name="connsiteX2" fmla="*/ 1416870 w 1416870"/>
                <a:gd name="connsiteY2" fmla="*/ 748571 h 836457"/>
                <a:gd name="connsiteX3" fmla="*/ 708446 w 1416870"/>
                <a:gd name="connsiteY3" fmla="*/ 762955 h 836457"/>
                <a:gd name="connsiteX4" fmla="*/ 24 w 1416870"/>
                <a:gd name="connsiteY4" fmla="*/ 748571 h 8364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16870" h="836457">
                  <a:moveTo>
                    <a:pt x="24" y="748571"/>
                  </a:moveTo>
                  <a:cubicBezTo>
                    <a:pt x="-3151" y="621412"/>
                    <a:pt x="298146" y="0"/>
                    <a:pt x="689397" y="0"/>
                  </a:cubicBezTo>
                  <a:cubicBezTo>
                    <a:pt x="1080648" y="0"/>
                    <a:pt x="1416870" y="559595"/>
                    <a:pt x="1416870" y="748571"/>
                  </a:cubicBezTo>
                  <a:cubicBezTo>
                    <a:pt x="1416870" y="937547"/>
                    <a:pt x="1099697" y="762955"/>
                    <a:pt x="708446" y="762955"/>
                  </a:cubicBezTo>
                  <a:cubicBezTo>
                    <a:pt x="317195" y="762955"/>
                    <a:pt x="3199" y="875730"/>
                    <a:pt x="24" y="748571"/>
                  </a:cubicBezTo>
                  <a:close/>
                </a:path>
              </a:pathLst>
            </a:custGeom>
            <a:solidFill>
              <a:srgbClr val="CCEC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373" name="楕円 87">
              <a:extLst>
                <a:ext uri="{FF2B5EF4-FFF2-40B4-BE49-F238E27FC236}">
                  <a16:creationId xmlns:a16="http://schemas.microsoft.com/office/drawing/2014/main" id="{C9A874EB-8043-F756-7170-A4D768404771}"/>
                </a:ext>
              </a:extLst>
            </p:cNvPr>
            <p:cNvSpPr/>
            <p:nvPr/>
          </p:nvSpPr>
          <p:spPr bwMode="auto">
            <a:xfrm>
              <a:off x="2925122" y="3248980"/>
              <a:ext cx="1108716" cy="950524"/>
            </a:xfrm>
            <a:custGeom>
              <a:avLst/>
              <a:gdLst>
                <a:gd name="connsiteX0" fmla="*/ 0 w 1416846"/>
                <a:gd name="connsiteY0" fmla="*/ 342171 h 684342"/>
                <a:gd name="connsiteX1" fmla="*/ 708423 w 1416846"/>
                <a:gd name="connsiteY1" fmla="*/ 0 h 684342"/>
                <a:gd name="connsiteX2" fmla="*/ 1416846 w 1416846"/>
                <a:gd name="connsiteY2" fmla="*/ 342171 h 684342"/>
                <a:gd name="connsiteX3" fmla="*/ 708423 w 1416846"/>
                <a:gd name="connsiteY3" fmla="*/ 684342 h 684342"/>
                <a:gd name="connsiteX4" fmla="*/ 0 w 1416846"/>
                <a:gd name="connsiteY4" fmla="*/ 342171 h 684342"/>
                <a:gd name="connsiteX0" fmla="*/ 24 w 1416870"/>
                <a:gd name="connsiteY0" fmla="*/ 748571 h 1090742"/>
                <a:gd name="connsiteX1" fmla="*/ 689397 w 1416870"/>
                <a:gd name="connsiteY1" fmla="*/ 0 h 1090742"/>
                <a:gd name="connsiteX2" fmla="*/ 1416870 w 1416870"/>
                <a:gd name="connsiteY2" fmla="*/ 748571 h 1090742"/>
                <a:gd name="connsiteX3" fmla="*/ 708447 w 1416870"/>
                <a:gd name="connsiteY3" fmla="*/ 1090742 h 1090742"/>
                <a:gd name="connsiteX4" fmla="*/ 24 w 1416870"/>
                <a:gd name="connsiteY4" fmla="*/ 748571 h 10907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16870" h="1090742">
                  <a:moveTo>
                    <a:pt x="24" y="748571"/>
                  </a:moveTo>
                  <a:cubicBezTo>
                    <a:pt x="-3151" y="566781"/>
                    <a:pt x="298146" y="0"/>
                    <a:pt x="689397" y="0"/>
                  </a:cubicBezTo>
                  <a:cubicBezTo>
                    <a:pt x="1080648" y="0"/>
                    <a:pt x="1416870" y="559595"/>
                    <a:pt x="1416870" y="748571"/>
                  </a:cubicBezTo>
                  <a:cubicBezTo>
                    <a:pt x="1416870" y="937547"/>
                    <a:pt x="1099698" y="1090742"/>
                    <a:pt x="708447" y="1090742"/>
                  </a:cubicBezTo>
                  <a:cubicBezTo>
                    <a:pt x="317196" y="1090742"/>
                    <a:pt x="3199" y="930361"/>
                    <a:pt x="24" y="748571"/>
                  </a:cubicBezTo>
                  <a:close/>
                </a:path>
              </a:pathLst>
            </a:custGeom>
            <a:solidFill>
              <a:srgbClr val="CCEC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374" name="楕円 87">
              <a:extLst>
                <a:ext uri="{FF2B5EF4-FFF2-40B4-BE49-F238E27FC236}">
                  <a16:creationId xmlns:a16="http://schemas.microsoft.com/office/drawing/2014/main" id="{5FF10BD4-4BE5-1848-1D33-E2CA0DC49EE9}"/>
                </a:ext>
              </a:extLst>
            </p:cNvPr>
            <p:cNvSpPr/>
            <p:nvPr/>
          </p:nvSpPr>
          <p:spPr bwMode="auto">
            <a:xfrm>
              <a:off x="3348985" y="3220638"/>
              <a:ext cx="260990" cy="75012"/>
            </a:xfrm>
            <a:custGeom>
              <a:avLst/>
              <a:gdLst>
                <a:gd name="connsiteX0" fmla="*/ 0 w 1416846"/>
                <a:gd name="connsiteY0" fmla="*/ 342171 h 684342"/>
                <a:gd name="connsiteX1" fmla="*/ 708423 w 1416846"/>
                <a:gd name="connsiteY1" fmla="*/ 0 h 684342"/>
                <a:gd name="connsiteX2" fmla="*/ 1416846 w 1416846"/>
                <a:gd name="connsiteY2" fmla="*/ 342171 h 684342"/>
                <a:gd name="connsiteX3" fmla="*/ 708423 w 1416846"/>
                <a:gd name="connsiteY3" fmla="*/ 684342 h 684342"/>
                <a:gd name="connsiteX4" fmla="*/ 0 w 1416846"/>
                <a:gd name="connsiteY4" fmla="*/ 342171 h 684342"/>
                <a:gd name="connsiteX0" fmla="*/ 24 w 1416870"/>
                <a:gd name="connsiteY0" fmla="*/ 748571 h 1090742"/>
                <a:gd name="connsiteX1" fmla="*/ 689397 w 1416870"/>
                <a:gd name="connsiteY1" fmla="*/ 0 h 1090742"/>
                <a:gd name="connsiteX2" fmla="*/ 1416870 w 1416870"/>
                <a:gd name="connsiteY2" fmla="*/ 748571 h 1090742"/>
                <a:gd name="connsiteX3" fmla="*/ 708447 w 1416870"/>
                <a:gd name="connsiteY3" fmla="*/ 1090742 h 1090742"/>
                <a:gd name="connsiteX4" fmla="*/ 24 w 1416870"/>
                <a:gd name="connsiteY4" fmla="*/ 748571 h 10907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16870" h="1090742">
                  <a:moveTo>
                    <a:pt x="24" y="748571"/>
                  </a:moveTo>
                  <a:cubicBezTo>
                    <a:pt x="-3151" y="566781"/>
                    <a:pt x="298146" y="0"/>
                    <a:pt x="689397" y="0"/>
                  </a:cubicBezTo>
                  <a:cubicBezTo>
                    <a:pt x="1080648" y="0"/>
                    <a:pt x="1416870" y="559595"/>
                    <a:pt x="1416870" y="748571"/>
                  </a:cubicBezTo>
                  <a:cubicBezTo>
                    <a:pt x="1416870" y="937547"/>
                    <a:pt x="1099698" y="1090742"/>
                    <a:pt x="708447" y="1090742"/>
                  </a:cubicBezTo>
                  <a:cubicBezTo>
                    <a:pt x="317196" y="1090742"/>
                    <a:pt x="3199" y="930361"/>
                    <a:pt x="24" y="748571"/>
                  </a:cubicBezTo>
                  <a:close/>
                </a:path>
              </a:pathLst>
            </a:custGeom>
            <a:solidFill>
              <a:srgbClr val="CCEC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1375" name="グループ化 1374">
              <a:extLst>
                <a:ext uri="{FF2B5EF4-FFF2-40B4-BE49-F238E27FC236}">
                  <a16:creationId xmlns:a16="http://schemas.microsoft.com/office/drawing/2014/main" id="{A172C69E-4F33-5C0D-D3BD-769F94BD0830}"/>
                </a:ext>
              </a:extLst>
            </p:cNvPr>
            <p:cNvGrpSpPr/>
            <p:nvPr/>
          </p:nvGrpSpPr>
          <p:grpSpPr>
            <a:xfrm rot="10800000">
              <a:off x="3158890" y="3894794"/>
              <a:ext cx="652198" cy="247285"/>
              <a:chOff x="1599020" y="3519420"/>
              <a:chExt cx="1770411" cy="671263"/>
            </a:xfrm>
          </p:grpSpPr>
          <p:sp>
            <p:nvSpPr>
              <p:cNvPr id="1409" name="楕円 1408">
                <a:extLst>
                  <a:ext uri="{FF2B5EF4-FFF2-40B4-BE49-F238E27FC236}">
                    <a16:creationId xmlns:a16="http://schemas.microsoft.com/office/drawing/2014/main" id="{BC524521-C6FC-1CB5-2F88-A607285D2895}"/>
                  </a:ext>
                </a:extLst>
              </p:cNvPr>
              <p:cNvSpPr/>
              <p:nvPr/>
            </p:nvSpPr>
            <p:spPr bwMode="auto">
              <a:xfrm>
                <a:off x="1757645" y="3616790"/>
                <a:ext cx="1350150" cy="474603"/>
              </a:xfrm>
              <a:prstGeom prst="ellipse">
                <a:avLst/>
              </a:prstGeom>
              <a:solidFill>
                <a:srgbClr val="CC66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10" name="フリーフォーム: 図形 1409">
                <a:extLst>
                  <a:ext uri="{FF2B5EF4-FFF2-40B4-BE49-F238E27FC236}">
                    <a16:creationId xmlns:a16="http://schemas.microsoft.com/office/drawing/2014/main" id="{1BEF3180-7E7C-FA0F-D367-C1D7A2A79D03}"/>
                  </a:ext>
                </a:extLst>
              </p:cNvPr>
              <p:cNvSpPr/>
              <p:nvPr/>
            </p:nvSpPr>
            <p:spPr bwMode="auto">
              <a:xfrm>
                <a:off x="1757645" y="3616790"/>
                <a:ext cx="1350150" cy="371259"/>
              </a:xfrm>
              <a:custGeom>
                <a:avLst/>
                <a:gdLst>
                  <a:gd name="connsiteX0" fmla="*/ 675075 w 1350150"/>
                  <a:gd name="connsiteY0" fmla="*/ 0 h 371259"/>
                  <a:gd name="connsiteX1" fmla="*/ 1350150 w 1350150"/>
                  <a:gd name="connsiteY1" fmla="*/ 237302 h 371259"/>
                  <a:gd name="connsiteX2" fmla="*/ 1336435 w 1350150"/>
                  <a:gd name="connsiteY2" fmla="*/ 285127 h 371259"/>
                  <a:gd name="connsiteX3" fmla="*/ 1315054 w 1350150"/>
                  <a:gd name="connsiteY3" fmla="*/ 309339 h 371259"/>
                  <a:gd name="connsiteX4" fmla="*/ 1267608 w 1350150"/>
                  <a:gd name="connsiteY4" fmla="*/ 320350 h 371259"/>
                  <a:gd name="connsiteX5" fmla="*/ 675075 w 1350150"/>
                  <a:gd name="connsiteY5" fmla="*/ 371259 h 371259"/>
                  <a:gd name="connsiteX6" fmla="*/ 82542 w 1350150"/>
                  <a:gd name="connsiteY6" fmla="*/ 320350 h 371259"/>
                  <a:gd name="connsiteX7" fmla="*/ 35096 w 1350150"/>
                  <a:gd name="connsiteY7" fmla="*/ 309339 h 371259"/>
                  <a:gd name="connsiteX8" fmla="*/ 13715 w 1350150"/>
                  <a:gd name="connsiteY8" fmla="*/ 285127 h 371259"/>
                  <a:gd name="connsiteX9" fmla="*/ 0 w 1350150"/>
                  <a:gd name="connsiteY9" fmla="*/ 237302 h 371259"/>
                  <a:gd name="connsiteX10" fmla="*/ 675075 w 1350150"/>
                  <a:gd name="connsiteY10" fmla="*/ 0 h 3712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350150" h="371259">
                    <a:moveTo>
                      <a:pt x="675075" y="0"/>
                    </a:moveTo>
                    <a:cubicBezTo>
                      <a:pt x="1047909" y="0"/>
                      <a:pt x="1350150" y="106244"/>
                      <a:pt x="1350150" y="237302"/>
                    </a:cubicBezTo>
                    <a:cubicBezTo>
                      <a:pt x="1350150" y="253684"/>
                      <a:pt x="1345428" y="269679"/>
                      <a:pt x="1336435" y="285127"/>
                    </a:cubicBezTo>
                    <a:lnTo>
                      <a:pt x="1315054" y="309339"/>
                    </a:lnTo>
                    <a:lnTo>
                      <a:pt x="1267608" y="320350"/>
                    </a:lnTo>
                    <a:cubicBezTo>
                      <a:pt x="1098466" y="352491"/>
                      <a:pt x="894563" y="371259"/>
                      <a:pt x="675075" y="371259"/>
                    </a:cubicBezTo>
                    <a:cubicBezTo>
                      <a:pt x="455588" y="371259"/>
                      <a:pt x="251684" y="352491"/>
                      <a:pt x="82542" y="320350"/>
                    </a:cubicBezTo>
                    <a:lnTo>
                      <a:pt x="35096" y="309339"/>
                    </a:lnTo>
                    <a:lnTo>
                      <a:pt x="13715" y="285127"/>
                    </a:lnTo>
                    <a:cubicBezTo>
                      <a:pt x="4723" y="269679"/>
                      <a:pt x="0" y="253684"/>
                      <a:pt x="0" y="237302"/>
                    </a:cubicBezTo>
                    <a:cubicBezTo>
                      <a:pt x="0" y="106244"/>
                      <a:pt x="302241" y="0"/>
                      <a:pt x="675075" y="0"/>
                    </a:cubicBezTo>
                    <a:close/>
                  </a:path>
                </a:pathLst>
              </a:custGeom>
              <a:solidFill>
                <a:srgbClr val="6633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411" name="フリーフォーム: 図形 1410">
                <a:extLst>
                  <a:ext uri="{FF2B5EF4-FFF2-40B4-BE49-F238E27FC236}">
                    <a16:creationId xmlns:a16="http://schemas.microsoft.com/office/drawing/2014/main" id="{9CD845EB-5826-331A-524E-3E71C1A757AA}"/>
                  </a:ext>
                </a:extLst>
              </p:cNvPr>
              <p:cNvSpPr/>
              <p:nvPr/>
            </p:nvSpPr>
            <p:spPr bwMode="auto">
              <a:xfrm rot="5596225" flipH="1" flipV="1">
                <a:off x="1739461" y="3378979"/>
                <a:ext cx="278471" cy="559353"/>
              </a:xfrm>
              <a:custGeom>
                <a:avLst/>
                <a:gdLst>
                  <a:gd name="connsiteX0" fmla="*/ 326001 w 358016"/>
                  <a:gd name="connsiteY0" fmla="*/ 585753 h 585753"/>
                  <a:gd name="connsiteX1" fmla="*/ 335767 w 358016"/>
                  <a:gd name="connsiteY1" fmla="*/ 512921 h 585753"/>
                  <a:gd name="connsiteX2" fmla="*/ 339203 w 358016"/>
                  <a:gd name="connsiteY2" fmla="*/ 433985 h 585753"/>
                  <a:gd name="connsiteX3" fmla="*/ 170024 w 358016"/>
                  <a:gd name="connsiteY3" fmla="*/ 42313 h 585753"/>
                  <a:gd name="connsiteX4" fmla="*/ 50396 w 358016"/>
                  <a:gd name="connsiteY4" fmla="*/ 157031 h 585753"/>
                  <a:gd name="connsiteX5" fmla="*/ 20464 w 358016"/>
                  <a:gd name="connsiteY5" fmla="*/ 259811 h 585753"/>
                  <a:gd name="connsiteX6" fmla="*/ 0 w 358016"/>
                  <a:gd name="connsiteY6" fmla="*/ 259811 h 585753"/>
                  <a:gd name="connsiteX7" fmla="*/ 4713 w 358016"/>
                  <a:gd name="connsiteY7" fmla="*/ 228867 h 585753"/>
                  <a:gd name="connsiteX8" fmla="*/ 174140 w 358016"/>
                  <a:gd name="connsiteY8" fmla="*/ 0 h 585753"/>
                  <a:gd name="connsiteX9" fmla="*/ 358016 w 358016"/>
                  <a:gd name="connsiteY9" fmla="*/ 374727 h 585753"/>
                  <a:gd name="connsiteX10" fmla="*/ 326613 w 358016"/>
                  <a:gd name="connsiteY10" fmla="*/ 584241 h 5857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58016" h="585753">
                    <a:moveTo>
                      <a:pt x="326001" y="585753"/>
                    </a:moveTo>
                    <a:lnTo>
                      <a:pt x="335767" y="512921"/>
                    </a:lnTo>
                    <a:cubicBezTo>
                      <a:pt x="338020" y="487424"/>
                      <a:pt x="339203" y="461024"/>
                      <a:pt x="339203" y="433985"/>
                    </a:cubicBezTo>
                    <a:cubicBezTo>
                      <a:pt x="339203" y="217671"/>
                      <a:pt x="263459" y="42313"/>
                      <a:pt x="170024" y="42313"/>
                    </a:cubicBezTo>
                    <a:cubicBezTo>
                      <a:pt x="123306" y="42313"/>
                      <a:pt x="81012" y="86152"/>
                      <a:pt x="50396" y="157031"/>
                    </a:cubicBezTo>
                    <a:lnTo>
                      <a:pt x="20464" y="259811"/>
                    </a:lnTo>
                    <a:lnTo>
                      <a:pt x="0" y="259811"/>
                    </a:lnTo>
                    <a:lnTo>
                      <a:pt x="4713" y="228867"/>
                    </a:lnTo>
                    <a:cubicBezTo>
                      <a:pt x="32627" y="94371"/>
                      <a:pt x="97975" y="0"/>
                      <a:pt x="174140" y="0"/>
                    </a:cubicBezTo>
                    <a:cubicBezTo>
                      <a:pt x="275692" y="0"/>
                      <a:pt x="358016" y="167771"/>
                      <a:pt x="358016" y="374727"/>
                    </a:cubicBezTo>
                    <a:cubicBezTo>
                      <a:pt x="358016" y="452336"/>
                      <a:pt x="346439" y="524434"/>
                      <a:pt x="326613" y="584241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412" name="フリーフォーム: 図形 1411">
                <a:extLst>
                  <a:ext uri="{FF2B5EF4-FFF2-40B4-BE49-F238E27FC236}">
                    <a16:creationId xmlns:a16="http://schemas.microsoft.com/office/drawing/2014/main" id="{5612D0EF-47F6-F7C2-9E13-4BDCD1D5231D}"/>
                  </a:ext>
                </a:extLst>
              </p:cNvPr>
              <p:cNvSpPr/>
              <p:nvPr/>
            </p:nvSpPr>
            <p:spPr bwMode="auto">
              <a:xfrm rot="815617">
                <a:off x="1799065" y="3779309"/>
                <a:ext cx="520283" cy="389335"/>
              </a:xfrm>
              <a:custGeom>
                <a:avLst/>
                <a:gdLst>
                  <a:gd name="connsiteX0" fmla="*/ 232741 w 685059"/>
                  <a:gd name="connsiteY0" fmla="*/ 0 h 644278"/>
                  <a:gd name="connsiteX1" fmla="*/ 194680 w 685059"/>
                  <a:gd name="connsiteY1" fmla="*/ 309399 h 644278"/>
                  <a:gd name="connsiteX2" fmla="*/ 211461 w 685059"/>
                  <a:gd name="connsiteY2" fmla="*/ 565958 h 644278"/>
                  <a:gd name="connsiteX3" fmla="*/ 212892 w 685059"/>
                  <a:gd name="connsiteY3" fmla="*/ 572272 h 644278"/>
                  <a:gd name="connsiteX4" fmla="*/ 195132 w 685059"/>
                  <a:gd name="connsiteY4" fmla="*/ 550083 h 644278"/>
                  <a:gd name="connsiteX5" fmla="*/ 114306 w 685059"/>
                  <a:gd name="connsiteY5" fmla="*/ 521883 h 644278"/>
                  <a:gd name="connsiteX6" fmla="*/ 0 w 685059"/>
                  <a:gd name="connsiteY6" fmla="*/ 618166 h 644278"/>
                  <a:gd name="connsiteX7" fmla="*/ 50407 w 685059"/>
                  <a:gd name="connsiteY7" fmla="*/ 582730 h 644278"/>
                  <a:gd name="connsiteX8" fmla="*/ 71059 w 685059"/>
                  <a:gd name="connsiteY8" fmla="*/ 578624 h 644278"/>
                  <a:gd name="connsiteX9" fmla="*/ 51072 w 685059"/>
                  <a:gd name="connsiteY9" fmla="*/ 605320 h 644278"/>
                  <a:gd name="connsiteX10" fmla="*/ 54344 w 685059"/>
                  <a:gd name="connsiteY10" fmla="*/ 644278 h 644278"/>
                  <a:gd name="connsiteX11" fmla="*/ 98267 w 685059"/>
                  <a:gd name="connsiteY11" fmla="*/ 579263 h 644278"/>
                  <a:gd name="connsiteX12" fmla="*/ 113465 w 685059"/>
                  <a:gd name="connsiteY12" fmla="*/ 570191 h 644278"/>
                  <a:gd name="connsiteX13" fmla="*/ 114306 w 685059"/>
                  <a:gd name="connsiteY13" fmla="*/ 570024 h 644278"/>
                  <a:gd name="connsiteX14" fmla="*/ 120630 w 685059"/>
                  <a:gd name="connsiteY14" fmla="*/ 571281 h 644278"/>
                  <a:gd name="connsiteX15" fmla="*/ 106153 w 685059"/>
                  <a:gd name="connsiteY15" fmla="*/ 600935 h 644278"/>
                  <a:gd name="connsiteX16" fmla="*/ 117622 w 685059"/>
                  <a:gd name="connsiteY16" fmla="*/ 634455 h 644278"/>
                  <a:gd name="connsiteX17" fmla="*/ 138188 w 685059"/>
                  <a:gd name="connsiteY17" fmla="*/ 583980 h 644278"/>
                  <a:gd name="connsiteX18" fmla="*/ 149795 w 685059"/>
                  <a:gd name="connsiteY18" fmla="*/ 577081 h 644278"/>
                  <a:gd name="connsiteX19" fmla="*/ 178204 w 685059"/>
                  <a:gd name="connsiteY19" fmla="*/ 582729 h 644278"/>
                  <a:gd name="connsiteX20" fmla="*/ 228611 w 685059"/>
                  <a:gd name="connsiteY20" fmla="*/ 618166 h 644278"/>
                  <a:gd name="connsiteX21" fmla="*/ 227790 w 685059"/>
                  <a:gd name="connsiteY21" fmla="*/ 614741 h 644278"/>
                  <a:gd name="connsiteX22" fmla="*/ 232741 w 685059"/>
                  <a:gd name="connsiteY22" fmla="*/ 618798 h 644278"/>
                  <a:gd name="connsiteX23" fmla="*/ 270802 w 685059"/>
                  <a:gd name="connsiteY23" fmla="*/ 309399 h 644278"/>
                  <a:gd name="connsiteX24" fmla="*/ 267811 w 685059"/>
                  <a:gd name="connsiteY24" fmla="*/ 188967 h 644278"/>
                  <a:gd name="connsiteX25" fmla="*/ 260982 w 685059"/>
                  <a:gd name="connsiteY25" fmla="*/ 106626 h 644278"/>
                  <a:gd name="connsiteX26" fmla="*/ 261302 w 685059"/>
                  <a:gd name="connsiteY26" fmla="*/ 107167 h 644278"/>
                  <a:gd name="connsiteX27" fmla="*/ 406803 w 685059"/>
                  <a:gd name="connsiteY27" fmla="*/ 280608 h 644278"/>
                  <a:gd name="connsiteX28" fmla="*/ 680024 w 685059"/>
                  <a:gd name="connsiteY28" fmla="*/ 458437 h 644278"/>
                  <a:gd name="connsiteX29" fmla="*/ 502196 w 685059"/>
                  <a:gd name="connsiteY29" fmla="*/ 185215 h 644278"/>
                  <a:gd name="connsiteX30" fmla="*/ 243168 w 685059"/>
                  <a:gd name="connsiteY30" fmla="*/ 2355 h 644278"/>
                  <a:gd name="connsiteX31" fmla="*/ 237895 w 685059"/>
                  <a:gd name="connsiteY31" fmla="*/ 4224 h 6442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685059" h="644278">
                    <a:moveTo>
                      <a:pt x="232741" y="0"/>
                    </a:moveTo>
                    <a:cubicBezTo>
                      <a:pt x="211720" y="0"/>
                      <a:pt x="194680" y="138523"/>
                      <a:pt x="194680" y="309399"/>
                    </a:cubicBezTo>
                    <a:cubicBezTo>
                      <a:pt x="194680" y="416197"/>
                      <a:pt x="201336" y="510356"/>
                      <a:pt x="211461" y="565958"/>
                    </a:cubicBezTo>
                    <a:lnTo>
                      <a:pt x="212892" y="572272"/>
                    </a:lnTo>
                    <a:lnTo>
                      <a:pt x="195132" y="550083"/>
                    </a:lnTo>
                    <a:cubicBezTo>
                      <a:pt x="174446" y="532660"/>
                      <a:pt x="145870" y="521883"/>
                      <a:pt x="114306" y="521883"/>
                    </a:cubicBezTo>
                    <a:cubicBezTo>
                      <a:pt x="51177" y="521883"/>
                      <a:pt x="1" y="564990"/>
                      <a:pt x="0" y="618166"/>
                    </a:cubicBezTo>
                    <a:cubicBezTo>
                      <a:pt x="13492" y="603012"/>
                      <a:pt x="30825" y="590977"/>
                      <a:pt x="50407" y="582730"/>
                    </a:cubicBezTo>
                    <a:lnTo>
                      <a:pt x="71059" y="578624"/>
                    </a:lnTo>
                    <a:lnTo>
                      <a:pt x="51072" y="605320"/>
                    </a:lnTo>
                    <a:cubicBezTo>
                      <a:pt x="45727" y="620299"/>
                      <a:pt x="46396" y="634469"/>
                      <a:pt x="54344" y="644278"/>
                    </a:cubicBezTo>
                    <a:cubicBezTo>
                      <a:pt x="59051" y="621942"/>
                      <a:pt x="75323" y="597855"/>
                      <a:pt x="98267" y="579263"/>
                    </a:cubicBezTo>
                    <a:lnTo>
                      <a:pt x="113465" y="570191"/>
                    </a:lnTo>
                    <a:lnTo>
                      <a:pt x="114306" y="570024"/>
                    </a:lnTo>
                    <a:lnTo>
                      <a:pt x="120630" y="571281"/>
                    </a:lnTo>
                    <a:lnTo>
                      <a:pt x="106153" y="600935"/>
                    </a:lnTo>
                    <a:cubicBezTo>
                      <a:pt x="105254" y="613093"/>
                      <a:pt x="109006" y="625227"/>
                      <a:pt x="117622" y="634455"/>
                    </a:cubicBezTo>
                    <a:cubicBezTo>
                      <a:pt x="116339" y="615966"/>
                      <a:pt x="123959" y="597265"/>
                      <a:pt x="138188" y="583980"/>
                    </a:cubicBezTo>
                    <a:lnTo>
                      <a:pt x="149795" y="577081"/>
                    </a:lnTo>
                    <a:lnTo>
                      <a:pt x="178204" y="582729"/>
                    </a:lnTo>
                    <a:cubicBezTo>
                      <a:pt x="197786" y="590977"/>
                      <a:pt x="215119" y="603013"/>
                      <a:pt x="228611" y="618166"/>
                    </a:cubicBezTo>
                    <a:lnTo>
                      <a:pt x="227790" y="614741"/>
                    </a:lnTo>
                    <a:lnTo>
                      <a:pt x="232741" y="618798"/>
                    </a:lnTo>
                    <a:cubicBezTo>
                      <a:pt x="253762" y="618798"/>
                      <a:pt x="270802" y="480275"/>
                      <a:pt x="270802" y="309399"/>
                    </a:cubicBezTo>
                    <a:cubicBezTo>
                      <a:pt x="270802" y="266680"/>
                      <a:pt x="269737" y="225983"/>
                      <a:pt x="267811" y="188967"/>
                    </a:cubicBezTo>
                    <a:lnTo>
                      <a:pt x="260982" y="106626"/>
                    </a:lnTo>
                    <a:lnTo>
                      <a:pt x="261302" y="107167"/>
                    </a:lnTo>
                    <a:cubicBezTo>
                      <a:pt x="293483" y="156611"/>
                      <a:pt x="344526" y="218331"/>
                      <a:pt x="406803" y="280608"/>
                    </a:cubicBezTo>
                    <a:cubicBezTo>
                      <a:pt x="531357" y="405162"/>
                      <a:pt x="653683" y="484778"/>
                      <a:pt x="680024" y="458437"/>
                    </a:cubicBezTo>
                    <a:cubicBezTo>
                      <a:pt x="706366" y="432095"/>
                      <a:pt x="626750" y="309769"/>
                      <a:pt x="502196" y="185215"/>
                    </a:cubicBezTo>
                    <a:cubicBezTo>
                      <a:pt x="393211" y="76230"/>
                      <a:pt x="285932" y="1651"/>
                      <a:pt x="243168" y="2355"/>
                    </a:cubicBezTo>
                    <a:lnTo>
                      <a:pt x="237895" y="4224"/>
                    </a:lnTo>
                    <a:close/>
                  </a:path>
                </a:pathLst>
              </a:custGeom>
              <a:solidFill>
                <a:srgbClr val="6633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416" name="楕円 1415">
                <a:extLst>
                  <a:ext uri="{FF2B5EF4-FFF2-40B4-BE49-F238E27FC236}">
                    <a16:creationId xmlns:a16="http://schemas.microsoft.com/office/drawing/2014/main" id="{90DAB818-FD4B-4466-B04F-F3BF6899641F}"/>
                  </a:ext>
                </a:extLst>
              </p:cNvPr>
              <p:cNvSpPr/>
              <p:nvPr/>
            </p:nvSpPr>
            <p:spPr bwMode="auto">
              <a:xfrm>
                <a:off x="1730069" y="3707035"/>
                <a:ext cx="213171" cy="213171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417" name="乗算記号 1416">
                <a:extLst>
                  <a:ext uri="{FF2B5EF4-FFF2-40B4-BE49-F238E27FC236}">
                    <a16:creationId xmlns:a16="http://schemas.microsoft.com/office/drawing/2014/main" id="{5E664347-8B98-C979-1DC5-1EA16BFB0592}"/>
                  </a:ext>
                </a:extLst>
              </p:cNvPr>
              <p:cNvSpPr/>
              <p:nvPr/>
            </p:nvSpPr>
            <p:spPr bwMode="auto">
              <a:xfrm>
                <a:off x="1744360" y="3724282"/>
                <a:ext cx="195262" cy="195262"/>
              </a:xfrm>
              <a:prstGeom prst="mathMultiply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418" name="フリーフォーム: 図形 1417">
                <a:extLst>
                  <a:ext uri="{FF2B5EF4-FFF2-40B4-BE49-F238E27FC236}">
                    <a16:creationId xmlns:a16="http://schemas.microsoft.com/office/drawing/2014/main" id="{71D7CA0A-052C-D7D4-CD15-9FED9B8C31C7}"/>
                  </a:ext>
                </a:extLst>
              </p:cNvPr>
              <p:cNvSpPr/>
              <p:nvPr/>
            </p:nvSpPr>
            <p:spPr bwMode="auto">
              <a:xfrm rot="20254823" flipH="1">
                <a:off x="2849148" y="3686475"/>
                <a:ext cx="520283" cy="356239"/>
              </a:xfrm>
              <a:custGeom>
                <a:avLst/>
                <a:gdLst>
                  <a:gd name="connsiteX0" fmla="*/ 232741 w 685059"/>
                  <a:gd name="connsiteY0" fmla="*/ 0 h 644278"/>
                  <a:gd name="connsiteX1" fmla="*/ 194680 w 685059"/>
                  <a:gd name="connsiteY1" fmla="*/ 309399 h 644278"/>
                  <a:gd name="connsiteX2" fmla="*/ 211461 w 685059"/>
                  <a:gd name="connsiteY2" fmla="*/ 565958 h 644278"/>
                  <a:gd name="connsiteX3" fmla="*/ 212892 w 685059"/>
                  <a:gd name="connsiteY3" fmla="*/ 572272 h 644278"/>
                  <a:gd name="connsiteX4" fmla="*/ 195132 w 685059"/>
                  <a:gd name="connsiteY4" fmla="*/ 550083 h 644278"/>
                  <a:gd name="connsiteX5" fmla="*/ 114306 w 685059"/>
                  <a:gd name="connsiteY5" fmla="*/ 521883 h 644278"/>
                  <a:gd name="connsiteX6" fmla="*/ 0 w 685059"/>
                  <a:gd name="connsiteY6" fmla="*/ 618166 h 644278"/>
                  <a:gd name="connsiteX7" fmla="*/ 50407 w 685059"/>
                  <a:gd name="connsiteY7" fmla="*/ 582730 h 644278"/>
                  <a:gd name="connsiteX8" fmla="*/ 71059 w 685059"/>
                  <a:gd name="connsiteY8" fmla="*/ 578624 h 644278"/>
                  <a:gd name="connsiteX9" fmla="*/ 51072 w 685059"/>
                  <a:gd name="connsiteY9" fmla="*/ 605320 h 644278"/>
                  <a:gd name="connsiteX10" fmla="*/ 54344 w 685059"/>
                  <a:gd name="connsiteY10" fmla="*/ 644278 h 644278"/>
                  <a:gd name="connsiteX11" fmla="*/ 98267 w 685059"/>
                  <a:gd name="connsiteY11" fmla="*/ 579263 h 644278"/>
                  <a:gd name="connsiteX12" fmla="*/ 113465 w 685059"/>
                  <a:gd name="connsiteY12" fmla="*/ 570191 h 644278"/>
                  <a:gd name="connsiteX13" fmla="*/ 114306 w 685059"/>
                  <a:gd name="connsiteY13" fmla="*/ 570024 h 644278"/>
                  <a:gd name="connsiteX14" fmla="*/ 120630 w 685059"/>
                  <a:gd name="connsiteY14" fmla="*/ 571281 h 644278"/>
                  <a:gd name="connsiteX15" fmla="*/ 106153 w 685059"/>
                  <a:gd name="connsiteY15" fmla="*/ 600935 h 644278"/>
                  <a:gd name="connsiteX16" fmla="*/ 117622 w 685059"/>
                  <a:gd name="connsiteY16" fmla="*/ 634455 h 644278"/>
                  <a:gd name="connsiteX17" fmla="*/ 138188 w 685059"/>
                  <a:gd name="connsiteY17" fmla="*/ 583980 h 644278"/>
                  <a:gd name="connsiteX18" fmla="*/ 149795 w 685059"/>
                  <a:gd name="connsiteY18" fmla="*/ 577081 h 644278"/>
                  <a:gd name="connsiteX19" fmla="*/ 178204 w 685059"/>
                  <a:gd name="connsiteY19" fmla="*/ 582729 h 644278"/>
                  <a:gd name="connsiteX20" fmla="*/ 228611 w 685059"/>
                  <a:gd name="connsiteY20" fmla="*/ 618166 h 644278"/>
                  <a:gd name="connsiteX21" fmla="*/ 227790 w 685059"/>
                  <a:gd name="connsiteY21" fmla="*/ 614741 h 644278"/>
                  <a:gd name="connsiteX22" fmla="*/ 232741 w 685059"/>
                  <a:gd name="connsiteY22" fmla="*/ 618798 h 644278"/>
                  <a:gd name="connsiteX23" fmla="*/ 270802 w 685059"/>
                  <a:gd name="connsiteY23" fmla="*/ 309399 h 644278"/>
                  <a:gd name="connsiteX24" fmla="*/ 267811 w 685059"/>
                  <a:gd name="connsiteY24" fmla="*/ 188967 h 644278"/>
                  <a:gd name="connsiteX25" fmla="*/ 260982 w 685059"/>
                  <a:gd name="connsiteY25" fmla="*/ 106626 h 644278"/>
                  <a:gd name="connsiteX26" fmla="*/ 261302 w 685059"/>
                  <a:gd name="connsiteY26" fmla="*/ 107167 h 644278"/>
                  <a:gd name="connsiteX27" fmla="*/ 406803 w 685059"/>
                  <a:gd name="connsiteY27" fmla="*/ 280608 h 644278"/>
                  <a:gd name="connsiteX28" fmla="*/ 680024 w 685059"/>
                  <a:gd name="connsiteY28" fmla="*/ 458437 h 644278"/>
                  <a:gd name="connsiteX29" fmla="*/ 502196 w 685059"/>
                  <a:gd name="connsiteY29" fmla="*/ 185215 h 644278"/>
                  <a:gd name="connsiteX30" fmla="*/ 243168 w 685059"/>
                  <a:gd name="connsiteY30" fmla="*/ 2355 h 644278"/>
                  <a:gd name="connsiteX31" fmla="*/ 237895 w 685059"/>
                  <a:gd name="connsiteY31" fmla="*/ 4224 h 6442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685059" h="644278">
                    <a:moveTo>
                      <a:pt x="232741" y="0"/>
                    </a:moveTo>
                    <a:cubicBezTo>
                      <a:pt x="211720" y="0"/>
                      <a:pt x="194680" y="138523"/>
                      <a:pt x="194680" y="309399"/>
                    </a:cubicBezTo>
                    <a:cubicBezTo>
                      <a:pt x="194680" y="416197"/>
                      <a:pt x="201336" y="510356"/>
                      <a:pt x="211461" y="565958"/>
                    </a:cubicBezTo>
                    <a:lnTo>
                      <a:pt x="212892" y="572272"/>
                    </a:lnTo>
                    <a:lnTo>
                      <a:pt x="195132" y="550083"/>
                    </a:lnTo>
                    <a:cubicBezTo>
                      <a:pt x="174446" y="532660"/>
                      <a:pt x="145870" y="521883"/>
                      <a:pt x="114306" y="521883"/>
                    </a:cubicBezTo>
                    <a:cubicBezTo>
                      <a:pt x="51177" y="521883"/>
                      <a:pt x="1" y="564990"/>
                      <a:pt x="0" y="618166"/>
                    </a:cubicBezTo>
                    <a:cubicBezTo>
                      <a:pt x="13492" y="603012"/>
                      <a:pt x="30825" y="590977"/>
                      <a:pt x="50407" y="582730"/>
                    </a:cubicBezTo>
                    <a:lnTo>
                      <a:pt x="71059" y="578624"/>
                    </a:lnTo>
                    <a:lnTo>
                      <a:pt x="51072" y="605320"/>
                    </a:lnTo>
                    <a:cubicBezTo>
                      <a:pt x="45727" y="620299"/>
                      <a:pt x="46396" y="634469"/>
                      <a:pt x="54344" y="644278"/>
                    </a:cubicBezTo>
                    <a:cubicBezTo>
                      <a:pt x="59051" y="621942"/>
                      <a:pt x="75323" y="597855"/>
                      <a:pt x="98267" y="579263"/>
                    </a:cubicBezTo>
                    <a:lnTo>
                      <a:pt x="113465" y="570191"/>
                    </a:lnTo>
                    <a:lnTo>
                      <a:pt x="114306" y="570024"/>
                    </a:lnTo>
                    <a:lnTo>
                      <a:pt x="120630" y="571281"/>
                    </a:lnTo>
                    <a:lnTo>
                      <a:pt x="106153" y="600935"/>
                    </a:lnTo>
                    <a:cubicBezTo>
                      <a:pt x="105254" y="613093"/>
                      <a:pt x="109006" y="625227"/>
                      <a:pt x="117622" y="634455"/>
                    </a:cubicBezTo>
                    <a:cubicBezTo>
                      <a:pt x="116339" y="615966"/>
                      <a:pt x="123959" y="597265"/>
                      <a:pt x="138188" y="583980"/>
                    </a:cubicBezTo>
                    <a:lnTo>
                      <a:pt x="149795" y="577081"/>
                    </a:lnTo>
                    <a:lnTo>
                      <a:pt x="178204" y="582729"/>
                    </a:lnTo>
                    <a:cubicBezTo>
                      <a:pt x="197786" y="590977"/>
                      <a:pt x="215119" y="603013"/>
                      <a:pt x="228611" y="618166"/>
                    </a:cubicBezTo>
                    <a:lnTo>
                      <a:pt x="227790" y="614741"/>
                    </a:lnTo>
                    <a:lnTo>
                      <a:pt x="232741" y="618798"/>
                    </a:lnTo>
                    <a:cubicBezTo>
                      <a:pt x="253762" y="618798"/>
                      <a:pt x="270802" y="480275"/>
                      <a:pt x="270802" y="309399"/>
                    </a:cubicBezTo>
                    <a:cubicBezTo>
                      <a:pt x="270802" y="266680"/>
                      <a:pt x="269737" y="225983"/>
                      <a:pt x="267811" y="188967"/>
                    </a:cubicBezTo>
                    <a:lnTo>
                      <a:pt x="260982" y="106626"/>
                    </a:lnTo>
                    <a:lnTo>
                      <a:pt x="261302" y="107167"/>
                    </a:lnTo>
                    <a:cubicBezTo>
                      <a:pt x="293483" y="156611"/>
                      <a:pt x="344526" y="218331"/>
                      <a:pt x="406803" y="280608"/>
                    </a:cubicBezTo>
                    <a:cubicBezTo>
                      <a:pt x="531357" y="405162"/>
                      <a:pt x="653683" y="484778"/>
                      <a:pt x="680024" y="458437"/>
                    </a:cubicBezTo>
                    <a:cubicBezTo>
                      <a:pt x="706366" y="432095"/>
                      <a:pt x="626750" y="309769"/>
                      <a:pt x="502196" y="185215"/>
                    </a:cubicBezTo>
                    <a:cubicBezTo>
                      <a:pt x="393211" y="76230"/>
                      <a:pt x="285932" y="1651"/>
                      <a:pt x="243168" y="2355"/>
                    </a:cubicBezTo>
                    <a:lnTo>
                      <a:pt x="237895" y="4224"/>
                    </a:lnTo>
                    <a:close/>
                  </a:path>
                </a:pathLst>
              </a:custGeom>
              <a:solidFill>
                <a:srgbClr val="6633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419" name="フリーフォーム: 図形 1418">
                <a:extLst>
                  <a:ext uri="{FF2B5EF4-FFF2-40B4-BE49-F238E27FC236}">
                    <a16:creationId xmlns:a16="http://schemas.microsoft.com/office/drawing/2014/main" id="{1D45BA00-895B-D7BE-8F0F-E573CA9E53ED}"/>
                  </a:ext>
                </a:extLst>
              </p:cNvPr>
              <p:cNvSpPr/>
              <p:nvPr/>
            </p:nvSpPr>
            <p:spPr bwMode="auto">
              <a:xfrm flipH="1">
                <a:off x="2522639" y="3834444"/>
                <a:ext cx="520283" cy="356239"/>
              </a:xfrm>
              <a:custGeom>
                <a:avLst/>
                <a:gdLst>
                  <a:gd name="connsiteX0" fmla="*/ 232741 w 685059"/>
                  <a:gd name="connsiteY0" fmla="*/ 0 h 644278"/>
                  <a:gd name="connsiteX1" fmla="*/ 194680 w 685059"/>
                  <a:gd name="connsiteY1" fmla="*/ 309399 h 644278"/>
                  <a:gd name="connsiteX2" fmla="*/ 211461 w 685059"/>
                  <a:gd name="connsiteY2" fmla="*/ 565958 h 644278"/>
                  <a:gd name="connsiteX3" fmla="*/ 212892 w 685059"/>
                  <a:gd name="connsiteY3" fmla="*/ 572272 h 644278"/>
                  <a:gd name="connsiteX4" fmla="*/ 195132 w 685059"/>
                  <a:gd name="connsiteY4" fmla="*/ 550083 h 644278"/>
                  <a:gd name="connsiteX5" fmla="*/ 114306 w 685059"/>
                  <a:gd name="connsiteY5" fmla="*/ 521883 h 644278"/>
                  <a:gd name="connsiteX6" fmla="*/ 0 w 685059"/>
                  <a:gd name="connsiteY6" fmla="*/ 618166 h 644278"/>
                  <a:gd name="connsiteX7" fmla="*/ 50407 w 685059"/>
                  <a:gd name="connsiteY7" fmla="*/ 582730 h 644278"/>
                  <a:gd name="connsiteX8" fmla="*/ 71059 w 685059"/>
                  <a:gd name="connsiteY8" fmla="*/ 578624 h 644278"/>
                  <a:gd name="connsiteX9" fmla="*/ 51072 w 685059"/>
                  <a:gd name="connsiteY9" fmla="*/ 605320 h 644278"/>
                  <a:gd name="connsiteX10" fmla="*/ 54344 w 685059"/>
                  <a:gd name="connsiteY10" fmla="*/ 644278 h 644278"/>
                  <a:gd name="connsiteX11" fmla="*/ 98267 w 685059"/>
                  <a:gd name="connsiteY11" fmla="*/ 579263 h 644278"/>
                  <a:gd name="connsiteX12" fmla="*/ 113465 w 685059"/>
                  <a:gd name="connsiteY12" fmla="*/ 570191 h 644278"/>
                  <a:gd name="connsiteX13" fmla="*/ 114306 w 685059"/>
                  <a:gd name="connsiteY13" fmla="*/ 570024 h 644278"/>
                  <a:gd name="connsiteX14" fmla="*/ 120630 w 685059"/>
                  <a:gd name="connsiteY14" fmla="*/ 571281 h 644278"/>
                  <a:gd name="connsiteX15" fmla="*/ 106153 w 685059"/>
                  <a:gd name="connsiteY15" fmla="*/ 600935 h 644278"/>
                  <a:gd name="connsiteX16" fmla="*/ 117622 w 685059"/>
                  <a:gd name="connsiteY16" fmla="*/ 634455 h 644278"/>
                  <a:gd name="connsiteX17" fmla="*/ 138188 w 685059"/>
                  <a:gd name="connsiteY17" fmla="*/ 583980 h 644278"/>
                  <a:gd name="connsiteX18" fmla="*/ 149795 w 685059"/>
                  <a:gd name="connsiteY18" fmla="*/ 577081 h 644278"/>
                  <a:gd name="connsiteX19" fmla="*/ 178204 w 685059"/>
                  <a:gd name="connsiteY19" fmla="*/ 582729 h 644278"/>
                  <a:gd name="connsiteX20" fmla="*/ 228611 w 685059"/>
                  <a:gd name="connsiteY20" fmla="*/ 618166 h 644278"/>
                  <a:gd name="connsiteX21" fmla="*/ 227790 w 685059"/>
                  <a:gd name="connsiteY21" fmla="*/ 614741 h 644278"/>
                  <a:gd name="connsiteX22" fmla="*/ 232741 w 685059"/>
                  <a:gd name="connsiteY22" fmla="*/ 618798 h 644278"/>
                  <a:gd name="connsiteX23" fmla="*/ 270802 w 685059"/>
                  <a:gd name="connsiteY23" fmla="*/ 309399 h 644278"/>
                  <a:gd name="connsiteX24" fmla="*/ 267811 w 685059"/>
                  <a:gd name="connsiteY24" fmla="*/ 188967 h 644278"/>
                  <a:gd name="connsiteX25" fmla="*/ 260982 w 685059"/>
                  <a:gd name="connsiteY25" fmla="*/ 106626 h 644278"/>
                  <a:gd name="connsiteX26" fmla="*/ 261302 w 685059"/>
                  <a:gd name="connsiteY26" fmla="*/ 107167 h 644278"/>
                  <a:gd name="connsiteX27" fmla="*/ 406803 w 685059"/>
                  <a:gd name="connsiteY27" fmla="*/ 280608 h 644278"/>
                  <a:gd name="connsiteX28" fmla="*/ 680024 w 685059"/>
                  <a:gd name="connsiteY28" fmla="*/ 458437 h 644278"/>
                  <a:gd name="connsiteX29" fmla="*/ 502196 w 685059"/>
                  <a:gd name="connsiteY29" fmla="*/ 185215 h 644278"/>
                  <a:gd name="connsiteX30" fmla="*/ 243168 w 685059"/>
                  <a:gd name="connsiteY30" fmla="*/ 2355 h 644278"/>
                  <a:gd name="connsiteX31" fmla="*/ 237895 w 685059"/>
                  <a:gd name="connsiteY31" fmla="*/ 4224 h 6442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685059" h="644278">
                    <a:moveTo>
                      <a:pt x="232741" y="0"/>
                    </a:moveTo>
                    <a:cubicBezTo>
                      <a:pt x="211720" y="0"/>
                      <a:pt x="194680" y="138523"/>
                      <a:pt x="194680" y="309399"/>
                    </a:cubicBezTo>
                    <a:cubicBezTo>
                      <a:pt x="194680" y="416197"/>
                      <a:pt x="201336" y="510356"/>
                      <a:pt x="211461" y="565958"/>
                    </a:cubicBezTo>
                    <a:lnTo>
                      <a:pt x="212892" y="572272"/>
                    </a:lnTo>
                    <a:lnTo>
                      <a:pt x="195132" y="550083"/>
                    </a:lnTo>
                    <a:cubicBezTo>
                      <a:pt x="174446" y="532660"/>
                      <a:pt x="145870" y="521883"/>
                      <a:pt x="114306" y="521883"/>
                    </a:cubicBezTo>
                    <a:cubicBezTo>
                      <a:pt x="51177" y="521883"/>
                      <a:pt x="1" y="564990"/>
                      <a:pt x="0" y="618166"/>
                    </a:cubicBezTo>
                    <a:cubicBezTo>
                      <a:pt x="13492" y="603012"/>
                      <a:pt x="30825" y="590977"/>
                      <a:pt x="50407" y="582730"/>
                    </a:cubicBezTo>
                    <a:lnTo>
                      <a:pt x="71059" y="578624"/>
                    </a:lnTo>
                    <a:lnTo>
                      <a:pt x="51072" y="605320"/>
                    </a:lnTo>
                    <a:cubicBezTo>
                      <a:pt x="45727" y="620299"/>
                      <a:pt x="46396" y="634469"/>
                      <a:pt x="54344" y="644278"/>
                    </a:cubicBezTo>
                    <a:cubicBezTo>
                      <a:pt x="59051" y="621942"/>
                      <a:pt x="75323" y="597855"/>
                      <a:pt x="98267" y="579263"/>
                    </a:cubicBezTo>
                    <a:lnTo>
                      <a:pt x="113465" y="570191"/>
                    </a:lnTo>
                    <a:lnTo>
                      <a:pt x="114306" y="570024"/>
                    </a:lnTo>
                    <a:lnTo>
                      <a:pt x="120630" y="571281"/>
                    </a:lnTo>
                    <a:lnTo>
                      <a:pt x="106153" y="600935"/>
                    </a:lnTo>
                    <a:cubicBezTo>
                      <a:pt x="105254" y="613093"/>
                      <a:pt x="109006" y="625227"/>
                      <a:pt x="117622" y="634455"/>
                    </a:cubicBezTo>
                    <a:cubicBezTo>
                      <a:pt x="116339" y="615966"/>
                      <a:pt x="123959" y="597265"/>
                      <a:pt x="138188" y="583980"/>
                    </a:cubicBezTo>
                    <a:lnTo>
                      <a:pt x="149795" y="577081"/>
                    </a:lnTo>
                    <a:lnTo>
                      <a:pt x="178204" y="582729"/>
                    </a:lnTo>
                    <a:cubicBezTo>
                      <a:pt x="197786" y="590977"/>
                      <a:pt x="215119" y="603013"/>
                      <a:pt x="228611" y="618166"/>
                    </a:cubicBezTo>
                    <a:lnTo>
                      <a:pt x="227790" y="614741"/>
                    </a:lnTo>
                    <a:lnTo>
                      <a:pt x="232741" y="618798"/>
                    </a:lnTo>
                    <a:cubicBezTo>
                      <a:pt x="253762" y="618798"/>
                      <a:pt x="270802" y="480275"/>
                      <a:pt x="270802" y="309399"/>
                    </a:cubicBezTo>
                    <a:cubicBezTo>
                      <a:pt x="270802" y="266680"/>
                      <a:pt x="269737" y="225983"/>
                      <a:pt x="267811" y="188967"/>
                    </a:cubicBezTo>
                    <a:lnTo>
                      <a:pt x="260982" y="106626"/>
                    </a:lnTo>
                    <a:lnTo>
                      <a:pt x="261302" y="107167"/>
                    </a:lnTo>
                    <a:cubicBezTo>
                      <a:pt x="293483" y="156611"/>
                      <a:pt x="344526" y="218331"/>
                      <a:pt x="406803" y="280608"/>
                    </a:cubicBezTo>
                    <a:cubicBezTo>
                      <a:pt x="531357" y="405162"/>
                      <a:pt x="653683" y="484778"/>
                      <a:pt x="680024" y="458437"/>
                    </a:cubicBezTo>
                    <a:cubicBezTo>
                      <a:pt x="706366" y="432095"/>
                      <a:pt x="626750" y="309769"/>
                      <a:pt x="502196" y="185215"/>
                    </a:cubicBezTo>
                    <a:cubicBezTo>
                      <a:pt x="393211" y="76230"/>
                      <a:pt x="285932" y="1651"/>
                      <a:pt x="243168" y="2355"/>
                    </a:cubicBezTo>
                    <a:lnTo>
                      <a:pt x="237895" y="4224"/>
                    </a:lnTo>
                    <a:close/>
                  </a:path>
                </a:pathLst>
              </a:custGeom>
              <a:solidFill>
                <a:srgbClr val="6633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sp>
          <p:nvSpPr>
            <p:cNvPr id="1408" name="楕円 87">
              <a:extLst>
                <a:ext uri="{FF2B5EF4-FFF2-40B4-BE49-F238E27FC236}">
                  <a16:creationId xmlns:a16="http://schemas.microsoft.com/office/drawing/2014/main" id="{64D0F759-6C16-5DB9-4386-E9C4BD887B36}"/>
                </a:ext>
              </a:extLst>
            </p:cNvPr>
            <p:cNvSpPr/>
            <p:nvPr/>
          </p:nvSpPr>
          <p:spPr bwMode="auto">
            <a:xfrm>
              <a:off x="3358509" y="3192422"/>
              <a:ext cx="232416" cy="45720"/>
            </a:xfrm>
            <a:custGeom>
              <a:avLst/>
              <a:gdLst>
                <a:gd name="connsiteX0" fmla="*/ 0 w 1416846"/>
                <a:gd name="connsiteY0" fmla="*/ 342171 h 684342"/>
                <a:gd name="connsiteX1" fmla="*/ 708423 w 1416846"/>
                <a:gd name="connsiteY1" fmla="*/ 0 h 684342"/>
                <a:gd name="connsiteX2" fmla="*/ 1416846 w 1416846"/>
                <a:gd name="connsiteY2" fmla="*/ 342171 h 684342"/>
                <a:gd name="connsiteX3" fmla="*/ 708423 w 1416846"/>
                <a:gd name="connsiteY3" fmla="*/ 684342 h 684342"/>
                <a:gd name="connsiteX4" fmla="*/ 0 w 1416846"/>
                <a:gd name="connsiteY4" fmla="*/ 342171 h 684342"/>
                <a:gd name="connsiteX0" fmla="*/ 24 w 1416870"/>
                <a:gd name="connsiteY0" fmla="*/ 748571 h 1090742"/>
                <a:gd name="connsiteX1" fmla="*/ 689397 w 1416870"/>
                <a:gd name="connsiteY1" fmla="*/ 0 h 1090742"/>
                <a:gd name="connsiteX2" fmla="*/ 1416870 w 1416870"/>
                <a:gd name="connsiteY2" fmla="*/ 748571 h 1090742"/>
                <a:gd name="connsiteX3" fmla="*/ 708447 w 1416870"/>
                <a:gd name="connsiteY3" fmla="*/ 1090742 h 1090742"/>
                <a:gd name="connsiteX4" fmla="*/ 24 w 1416870"/>
                <a:gd name="connsiteY4" fmla="*/ 748571 h 10907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16870" h="1090742">
                  <a:moveTo>
                    <a:pt x="24" y="748571"/>
                  </a:moveTo>
                  <a:cubicBezTo>
                    <a:pt x="-3151" y="566781"/>
                    <a:pt x="298146" y="0"/>
                    <a:pt x="689397" y="0"/>
                  </a:cubicBezTo>
                  <a:cubicBezTo>
                    <a:pt x="1080648" y="0"/>
                    <a:pt x="1416870" y="559595"/>
                    <a:pt x="1416870" y="748571"/>
                  </a:cubicBezTo>
                  <a:cubicBezTo>
                    <a:pt x="1416870" y="937547"/>
                    <a:pt x="1099698" y="1090742"/>
                    <a:pt x="708447" y="1090742"/>
                  </a:cubicBezTo>
                  <a:cubicBezTo>
                    <a:pt x="317196" y="1090742"/>
                    <a:pt x="3199" y="930361"/>
                    <a:pt x="24" y="748571"/>
                  </a:cubicBezTo>
                  <a:close/>
                </a:path>
              </a:pathLst>
            </a:custGeom>
            <a:solidFill>
              <a:srgbClr val="CCEC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1420" name="グループ化 1419">
            <a:extLst>
              <a:ext uri="{FF2B5EF4-FFF2-40B4-BE49-F238E27FC236}">
                <a16:creationId xmlns:a16="http://schemas.microsoft.com/office/drawing/2014/main" id="{123BAF80-9D6A-B154-A6AF-38977623BC90}"/>
              </a:ext>
            </a:extLst>
          </p:cNvPr>
          <p:cNvGrpSpPr/>
          <p:nvPr/>
        </p:nvGrpSpPr>
        <p:grpSpPr>
          <a:xfrm>
            <a:off x="6725067" y="1680519"/>
            <a:ext cx="2438298" cy="1108110"/>
            <a:chOff x="3762376" y="5006975"/>
            <a:chExt cx="2251074" cy="1023024"/>
          </a:xfrm>
        </p:grpSpPr>
        <p:sp>
          <p:nvSpPr>
            <p:cNvPr id="1421" name="正方形/長方形 229">
              <a:extLst>
                <a:ext uri="{FF2B5EF4-FFF2-40B4-BE49-F238E27FC236}">
                  <a16:creationId xmlns:a16="http://schemas.microsoft.com/office/drawing/2014/main" id="{A4E74504-5CA5-152F-5B09-2D8DDF36DC74}"/>
                </a:ext>
              </a:extLst>
            </p:cNvPr>
            <p:cNvSpPr/>
            <p:nvPr/>
          </p:nvSpPr>
          <p:spPr bwMode="auto">
            <a:xfrm>
              <a:off x="3868502" y="5429250"/>
              <a:ext cx="1174507" cy="600749"/>
            </a:xfrm>
            <a:custGeom>
              <a:avLst/>
              <a:gdLst>
                <a:gd name="connsiteX0" fmla="*/ 0 w 1260140"/>
                <a:gd name="connsiteY0" fmla="*/ 0 h 499743"/>
                <a:gd name="connsiteX1" fmla="*/ 1260140 w 1260140"/>
                <a:gd name="connsiteY1" fmla="*/ 0 h 499743"/>
                <a:gd name="connsiteX2" fmla="*/ 1260140 w 1260140"/>
                <a:gd name="connsiteY2" fmla="*/ 499743 h 499743"/>
                <a:gd name="connsiteX3" fmla="*/ 0 w 1260140"/>
                <a:gd name="connsiteY3" fmla="*/ 499743 h 499743"/>
                <a:gd name="connsiteX4" fmla="*/ 0 w 1260140"/>
                <a:gd name="connsiteY4" fmla="*/ 0 h 499743"/>
                <a:gd name="connsiteX0" fmla="*/ 0 w 1260140"/>
                <a:gd name="connsiteY0" fmla="*/ 126406 h 626149"/>
                <a:gd name="connsiteX1" fmla="*/ 643080 w 1260140"/>
                <a:gd name="connsiteY1" fmla="*/ 0 h 626149"/>
                <a:gd name="connsiteX2" fmla="*/ 1260140 w 1260140"/>
                <a:gd name="connsiteY2" fmla="*/ 126406 h 626149"/>
                <a:gd name="connsiteX3" fmla="*/ 1260140 w 1260140"/>
                <a:gd name="connsiteY3" fmla="*/ 626149 h 626149"/>
                <a:gd name="connsiteX4" fmla="*/ 0 w 1260140"/>
                <a:gd name="connsiteY4" fmla="*/ 626149 h 626149"/>
                <a:gd name="connsiteX5" fmla="*/ 0 w 1260140"/>
                <a:gd name="connsiteY5" fmla="*/ 126406 h 626149"/>
                <a:gd name="connsiteX0" fmla="*/ 0 w 1260140"/>
                <a:gd name="connsiteY0" fmla="*/ 126406 h 626149"/>
                <a:gd name="connsiteX1" fmla="*/ 643080 w 1260140"/>
                <a:gd name="connsiteY1" fmla="*/ 0 h 626149"/>
                <a:gd name="connsiteX2" fmla="*/ 1260140 w 1260140"/>
                <a:gd name="connsiteY2" fmla="*/ 126406 h 626149"/>
                <a:gd name="connsiteX3" fmla="*/ 1260140 w 1260140"/>
                <a:gd name="connsiteY3" fmla="*/ 626149 h 626149"/>
                <a:gd name="connsiteX4" fmla="*/ 0 w 1260140"/>
                <a:gd name="connsiteY4" fmla="*/ 626149 h 626149"/>
                <a:gd name="connsiteX5" fmla="*/ 0 w 1260140"/>
                <a:gd name="connsiteY5" fmla="*/ 126406 h 626149"/>
                <a:gd name="connsiteX0" fmla="*/ 0 w 1263315"/>
                <a:gd name="connsiteY0" fmla="*/ 253406 h 626149"/>
                <a:gd name="connsiteX1" fmla="*/ 646255 w 1263315"/>
                <a:gd name="connsiteY1" fmla="*/ 0 h 626149"/>
                <a:gd name="connsiteX2" fmla="*/ 1263315 w 1263315"/>
                <a:gd name="connsiteY2" fmla="*/ 126406 h 626149"/>
                <a:gd name="connsiteX3" fmla="*/ 1263315 w 1263315"/>
                <a:gd name="connsiteY3" fmla="*/ 626149 h 626149"/>
                <a:gd name="connsiteX4" fmla="*/ 3175 w 1263315"/>
                <a:gd name="connsiteY4" fmla="*/ 626149 h 626149"/>
                <a:gd name="connsiteX5" fmla="*/ 0 w 1263315"/>
                <a:gd name="connsiteY5" fmla="*/ 253406 h 626149"/>
                <a:gd name="connsiteX0" fmla="*/ 0 w 1263315"/>
                <a:gd name="connsiteY0" fmla="*/ 228006 h 600749"/>
                <a:gd name="connsiteX1" fmla="*/ 531955 w 1263315"/>
                <a:gd name="connsiteY1" fmla="*/ 0 h 600749"/>
                <a:gd name="connsiteX2" fmla="*/ 1263315 w 1263315"/>
                <a:gd name="connsiteY2" fmla="*/ 101006 h 600749"/>
                <a:gd name="connsiteX3" fmla="*/ 1263315 w 1263315"/>
                <a:gd name="connsiteY3" fmla="*/ 600749 h 600749"/>
                <a:gd name="connsiteX4" fmla="*/ 3175 w 1263315"/>
                <a:gd name="connsiteY4" fmla="*/ 600749 h 600749"/>
                <a:gd name="connsiteX5" fmla="*/ 0 w 1263315"/>
                <a:gd name="connsiteY5" fmla="*/ 228006 h 600749"/>
                <a:gd name="connsiteX0" fmla="*/ 0 w 1263315"/>
                <a:gd name="connsiteY0" fmla="*/ 228006 h 600749"/>
                <a:gd name="connsiteX1" fmla="*/ 531955 w 1263315"/>
                <a:gd name="connsiteY1" fmla="*/ 0 h 600749"/>
                <a:gd name="connsiteX2" fmla="*/ 1263315 w 1263315"/>
                <a:gd name="connsiteY2" fmla="*/ 221656 h 600749"/>
                <a:gd name="connsiteX3" fmla="*/ 1263315 w 1263315"/>
                <a:gd name="connsiteY3" fmla="*/ 600749 h 600749"/>
                <a:gd name="connsiteX4" fmla="*/ 3175 w 1263315"/>
                <a:gd name="connsiteY4" fmla="*/ 600749 h 600749"/>
                <a:gd name="connsiteX5" fmla="*/ 0 w 1263315"/>
                <a:gd name="connsiteY5" fmla="*/ 228006 h 600749"/>
                <a:gd name="connsiteX0" fmla="*/ 92084 w 1260149"/>
                <a:gd name="connsiteY0" fmla="*/ 151806 h 600749"/>
                <a:gd name="connsiteX1" fmla="*/ 528789 w 1260149"/>
                <a:gd name="connsiteY1" fmla="*/ 0 h 600749"/>
                <a:gd name="connsiteX2" fmla="*/ 1260149 w 1260149"/>
                <a:gd name="connsiteY2" fmla="*/ 221656 h 600749"/>
                <a:gd name="connsiteX3" fmla="*/ 1260149 w 1260149"/>
                <a:gd name="connsiteY3" fmla="*/ 600749 h 600749"/>
                <a:gd name="connsiteX4" fmla="*/ 9 w 1260149"/>
                <a:gd name="connsiteY4" fmla="*/ 600749 h 600749"/>
                <a:gd name="connsiteX5" fmla="*/ 92084 w 1260149"/>
                <a:gd name="connsiteY5" fmla="*/ 151806 h 600749"/>
                <a:gd name="connsiteX0" fmla="*/ 6442 w 1174507"/>
                <a:gd name="connsiteY0" fmla="*/ 151806 h 600749"/>
                <a:gd name="connsiteX1" fmla="*/ 443147 w 1174507"/>
                <a:gd name="connsiteY1" fmla="*/ 0 h 600749"/>
                <a:gd name="connsiteX2" fmla="*/ 1174507 w 1174507"/>
                <a:gd name="connsiteY2" fmla="*/ 221656 h 600749"/>
                <a:gd name="connsiteX3" fmla="*/ 1174507 w 1174507"/>
                <a:gd name="connsiteY3" fmla="*/ 600749 h 600749"/>
                <a:gd name="connsiteX4" fmla="*/ 92 w 1174507"/>
                <a:gd name="connsiteY4" fmla="*/ 480099 h 600749"/>
                <a:gd name="connsiteX5" fmla="*/ 6442 w 1174507"/>
                <a:gd name="connsiteY5" fmla="*/ 151806 h 6007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74507" h="600749">
                  <a:moveTo>
                    <a:pt x="6442" y="151806"/>
                  </a:moveTo>
                  <a:lnTo>
                    <a:pt x="443147" y="0"/>
                  </a:lnTo>
                  <a:lnTo>
                    <a:pt x="1174507" y="221656"/>
                  </a:lnTo>
                  <a:lnTo>
                    <a:pt x="1174507" y="600749"/>
                  </a:lnTo>
                  <a:lnTo>
                    <a:pt x="92" y="480099"/>
                  </a:lnTo>
                  <a:cubicBezTo>
                    <a:pt x="-966" y="355851"/>
                    <a:pt x="7500" y="276054"/>
                    <a:pt x="6442" y="151806"/>
                  </a:cubicBez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422" name="フリーフォーム: 図形 1421">
              <a:extLst>
                <a:ext uri="{FF2B5EF4-FFF2-40B4-BE49-F238E27FC236}">
                  <a16:creationId xmlns:a16="http://schemas.microsoft.com/office/drawing/2014/main" id="{F35FB0A9-F7AC-2C48-7BF1-5961AA45E59B}"/>
                </a:ext>
              </a:extLst>
            </p:cNvPr>
            <p:cNvSpPr/>
            <p:nvPr/>
          </p:nvSpPr>
          <p:spPr bwMode="auto">
            <a:xfrm>
              <a:off x="3867150" y="5435600"/>
              <a:ext cx="2035175" cy="590550"/>
            </a:xfrm>
            <a:custGeom>
              <a:avLst/>
              <a:gdLst>
                <a:gd name="connsiteX0" fmla="*/ 0 w 2035175"/>
                <a:gd name="connsiteY0" fmla="*/ 469900 h 590550"/>
                <a:gd name="connsiteX1" fmla="*/ 1155700 w 2035175"/>
                <a:gd name="connsiteY1" fmla="*/ 44450 h 590550"/>
                <a:gd name="connsiteX2" fmla="*/ 1282700 w 2035175"/>
                <a:gd name="connsiteY2" fmla="*/ 0 h 590550"/>
                <a:gd name="connsiteX3" fmla="*/ 2035175 w 2035175"/>
                <a:gd name="connsiteY3" fmla="*/ 88900 h 590550"/>
                <a:gd name="connsiteX4" fmla="*/ 1177925 w 2035175"/>
                <a:gd name="connsiteY4" fmla="*/ 590550 h 590550"/>
                <a:gd name="connsiteX5" fmla="*/ 0 w 2035175"/>
                <a:gd name="connsiteY5" fmla="*/ 469900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35175" h="590550">
                  <a:moveTo>
                    <a:pt x="0" y="469900"/>
                  </a:moveTo>
                  <a:lnTo>
                    <a:pt x="1155700" y="44450"/>
                  </a:lnTo>
                  <a:lnTo>
                    <a:pt x="1282700" y="0"/>
                  </a:lnTo>
                  <a:lnTo>
                    <a:pt x="2035175" y="88900"/>
                  </a:lnTo>
                  <a:lnTo>
                    <a:pt x="1177925" y="590550"/>
                  </a:lnTo>
                  <a:lnTo>
                    <a:pt x="0" y="469900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423" name="フリーフォーム: 図形 1422">
              <a:extLst>
                <a:ext uri="{FF2B5EF4-FFF2-40B4-BE49-F238E27FC236}">
                  <a16:creationId xmlns:a16="http://schemas.microsoft.com/office/drawing/2014/main" id="{C884DE9D-711C-A334-B752-12CB7A2B0EAF}"/>
                </a:ext>
              </a:extLst>
            </p:cNvPr>
            <p:cNvSpPr/>
            <p:nvPr/>
          </p:nvSpPr>
          <p:spPr bwMode="auto">
            <a:xfrm>
              <a:off x="3762376" y="5006975"/>
              <a:ext cx="1581150" cy="619125"/>
            </a:xfrm>
            <a:custGeom>
              <a:avLst/>
              <a:gdLst>
                <a:gd name="connsiteX0" fmla="*/ 1666875 w 1666875"/>
                <a:gd name="connsiteY0" fmla="*/ 0 h 590550"/>
                <a:gd name="connsiteX1" fmla="*/ 1152525 w 1666875"/>
                <a:gd name="connsiteY1" fmla="*/ 114300 h 590550"/>
                <a:gd name="connsiteX2" fmla="*/ 0 w 1666875"/>
                <a:gd name="connsiteY2" fmla="*/ 590550 h 590550"/>
                <a:gd name="connsiteX3" fmla="*/ 190500 w 1666875"/>
                <a:gd name="connsiteY3" fmla="*/ 574675 h 590550"/>
                <a:gd name="connsiteX4" fmla="*/ 641350 w 1666875"/>
                <a:gd name="connsiteY4" fmla="*/ 422275 h 590550"/>
                <a:gd name="connsiteX5" fmla="*/ 1666875 w 1666875"/>
                <a:gd name="connsiteY5" fmla="*/ 0 h 590550"/>
                <a:gd name="connsiteX0" fmla="*/ 1666875 w 1666875"/>
                <a:gd name="connsiteY0" fmla="*/ 0 h 590550"/>
                <a:gd name="connsiteX1" fmla="*/ 1152525 w 1666875"/>
                <a:gd name="connsiteY1" fmla="*/ 114300 h 590550"/>
                <a:gd name="connsiteX2" fmla="*/ 0 w 1666875"/>
                <a:gd name="connsiteY2" fmla="*/ 590550 h 590550"/>
                <a:gd name="connsiteX3" fmla="*/ 641350 w 1666875"/>
                <a:gd name="connsiteY3" fmla="*/ 422275 h 590550"/>
                <a:gd name="connsiteX4" fmla="*/ 1666875 w 1666875"/>
                <a:gd name="connsiteY4" fmla="*/ 0 h 590550"/>
                <a:gd name="connsiteX0" fmla="*/ 1581150 w 1581150"/>
                <a:gd name="connsiteY0" fmla="*/ 0 h 619125"/>
                <a:gd name="connsiteX1" fmla="*/ 1066800 w 1581150"/>
                <a:gd name="connsiteY1" fmla="*/ 114300 h 619125"/>
                <a:gd name="connsiteX2" fmla="*/ 0 w 1581150"/>
                <a:gd name="connsiteY2" fmla="*/ 619125 h 619125"/>
                <a:gd name="connsiteX3" fmla="*/ 555625 w 1581150"/>
                <a:gd name="connsiteY3" fmla="*/ 422275 h 619125"/>
                <a:gd name="connsiteX4" fmla="*/ 1581150 w 1581150"/>
                <a:gd name="connsiteY4" fmla="*/ 0 h 619125"/>
                <a:gd name="connsiteX0" fmla="*/ 1581150 w 1581150"/>
                <a:gd name="connsiteY0" fmla="*/ 0 h 619125"/>
                <a:gd name="connsiteX1" fmla="*/ 1149350 w 1581150"/>
                <a:gd name="connsiteY1" fmla="*/ 111125 h 619125"/>
                <a:gd name="connsiteX2" fmla="*/ 0 w 1581150"/>
                <a:gd name="connsiteY2" fmla="*/ 619125 h 619125"/>
                <a:gd name="connsiteX3" fmla="*/ 555625 w 1581150"/>
                <a:gd name="connsiteY3" fmla="*/ 422275 h 619125"/>
                <a:gd name="connsiteX4" fmla="*/ 1581150 w 1581150"/>
                <a:gd name="connsiteY4" fmla="*/ 0 h 619125"/>
                <a:gd name="connsiteX0" fmla="*/ 1581150 w 1581150"/>
                <a:gd name="connsiteY0" fmla="*/ 0 h 619125"/>
                <a:gd name="connsiteX1" fmla="*/ 1184275 w 1581150"/>
                <a:gd name="connsiteY1" fmla="*/ 127000 h 619125"/>
                <a:gd name="connsiteX2" fmla="*/ 0 w 1581150"/>
                <a:gd name="connsiteY2" fmla="*/ 619125 h 619125"/>
                <a:gd name="connsiteX3" fmla="*/ 555625 w 1581150"/>
                <a:gd name="connsiteY3" fmla="*/ 422275 h 619125"/>
                <a:gd name="connsiteX4" fmla="*/ 1581150 w 1581150"/>
                <a:gd name="connsiteY4" fmla="*/ 0 h 619125"/>
                <a:gd name="connsiteX0" fmla="*/ 1581150 w 1581150"/>
                <a:gd name="connsiteY0" fmla="*/ 0 h 619125"/>
                <a:gd name="connsiteX1" fmla="*/ 1212850 w 1581150"/>
                <a:gd name="connsiteY1" fmla="*/ 123825 h 619125"/>
                <a:gd name="connsiteX2" fmla="*/ 0 w 1581150"/>
                <a:gd name="connsiteY2" fmla="*/ 619125 h 619125"/>
                <a:gd name="connsiteX3" fmla="*/ 555625 w 1581150"/>
                <a:gd name="connsiteY3" fmla="*/ 422275 h 619125"/>
                <a:gd name="connsiteX4" fmla="*/ 1581150 w 1581150"/>
                <a:gd name="connsiteY4" fmla="*/ 0 h 619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81150" h="619125">
                  <a:moveTo>
                    <a:pt x="1581150" y="0"/>
                  </a:moveTo>
                  <a:lnTo>
                    <a:pt x="1212850" y="123825"/>
                  </a:lnTo>
                  <a:lnTo>
                    <a:pt x="0" y="619125"/>
                  </a:lnTo>
                  <a:lnTo>
                    <a:pt x="555625" y="422275"/>
                  </a:lnTo>
                  <a:lnTo>
                    <a:pt x="1581150" y="0"/>
                  </a:lnTo>
                  <a:close/>
                </a:path>
              </a:pathLst>
            </a:custGeom>
            <a:solidFill>
              <a:srgbClr val="C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1424" name="グループ化 1423">
              <a:extLst>
                <a:ext uri="{FF2B5EF4-FFF2-40B4-BE49-F238E27FC236}">
                  <a16:creationId xmlns:a16="http://schemas.microsoft.com/office/drawing/2014/main" id="{ABF0BC04-DD3A-DAAC-890D-9CA520A81276}"/>
                </a:ext>
              </a:extLst>
            </p:cNvPr>
            <p:cNvGrpSpPr/>
            <p:nvPr/>
          </p:nvGrpSpPr>
          <p:grpSpPr>
            <a:xfrm>
              <a:off x="4244402" y="5539419"/>
              <a:ext cx="756103" cy="362949"/>
              <a:chOff x="1396796" y="5285506"/>
              <a:chExt cx="1667256" cy="800327"/>
            </a:xfrm>
          </p:grpSpPr>
          <p:sp>
            <p:nvSpPr>
              <p:cNvPr id="1428" name="フリーフォーム: 図形 1427">
                <a:extLst>
                  <a:ext uri="{FF2B5EF4-FFF2-40B4-BE49-F238E27FC236}">
                    <a16:creationId xmlns:a16="http://schemas.microsoft.com/office/drawing/2014/main" id="{053D0BA1-CF65-6F19-ECDC-D854E3EEE2CF}"/>
                  </a:ext>
                </a:extLst>
              </p:cNvPr>
              <p:cNvSpPr/>
              <p:nvPr/>
            </p:nvSpPr>
            <p:spPr bwMode="auto">
              <a:xfrm rot="1303075">
                <a:off x="1665629" y="5285506"/>
                <a:ext cx="466048" cy="438305"/>
              </a:xfrm>
              <a:custGeom>
                <a:avLst/>
                <a:gdLst>
                  <a:gd name="connsiteX0" fmla="*/ 232741 w 685059"/>
                  <a:gd name="connsiteY0" fmla="*/ 0 h 644278"/>
                  <a:gd name="connsiteX1" fmla="*/ 194680 w 685059"/>
                  <a:gd name="connsiteY1" fmla="*/ 309399 h 644278"/>
                  <a:gd name="connsiteX2" fmla="*/ 211461 w 685059"/>
                  <a:gd name="connsiteY2" fmla="*/ 565958 h 644278"/>
                  <a:gd name="connsiteX3" fmla="*/ 212892 w 685059"/>
                  <a:gd name="connsiteY3" fmla="*/ 572272 h 644278"/>
                  <a:gd name="connsiteX4" fmla="*/ 195132 w 685059"/>
                  <a:gd name="connsiteY4" fmla="*/ 550083 h 644278"/>
                  <a:gd name="connsiteX5" fmla="*/ 114306 w 685059"/>
                  <a:gd name="connsiteY5" fmla="*/ 521883 h 644278"/>
                  <a:gd name="connsiteX6" fmla="*/ 0 w 685059"/>
                  <a:gd name="connsiteY6" fmla="*/ 618166 h 644278"/>
                  <a:gd name="connsiteX7" fmla="*/ 50407 w 685059"/>
                  <a:gd name="connsiteY7" fmla="*/ 582730 h 644278"/>
                  <a:gd name="connsiteX8" fmla="*/ 71059 w 685059"/>
                  <a:gd name="connsiteY8" fmla="*/ 578624 h 644278"/>
                  <a:gd name="connsiteX9" fmla="*/ 51072 w 685059"/>
                  <a:gd name="connsiteY9" fmla="*/ 605320 h 644278"/>
                  <a:gd name="connsiteX10" fmla="*/ 54344 w 685059"/>
                  <a:gd name="connsiteY10" fmla="*/ 644278 h 644278"/>
                  <a:gd name="connsiteX11" fmla="*/ 98267 w 685059"/>
                  <a:gd name="connsiteY11" fmla="*/ 579263 h 644278"/>
                  <a:gd name="connsiteX12" fmla="*/ 113465 w 685059"/>
                  <a:gd name="connsiteY12" fmla="*/ 570191 h 644278"/>
                  <a:gd name="connsiteX13" fmla="*/ 114306 w 685059"/>
                  <a:gd name="connsiteY13" fmla="*/ 570024 h 644278"/>
                  <a:gd name="connsiteX14" fmla="*/ 120630 w 685059"/>
                  <a:gd name="connsiteY14" fmla="*/ 571281 h 644278"/>
                  <a:gd name="connsiteX15" fmla="*/ 106153 w 685059"/>
                  <a:gd name="connsiteY15" fmla="*/ 600935 h 644278"/>
                  <a:gd name="connsiteX16" fmla="*/ 117622 w 685059"/>
                  <a:gd name="connsiteY16" fmla="*/ 634455 h 644278"/>
                  <a:gd name="connsiteX17" fmla="*/ 138188 w 685059"/>
                  <a:gd name="connsiteY17" fmla="*/ 583980 h 644278"/>
                  <a:gd name="connsiteX18" fmla="*/ 149795 w 685059"/>
                  <a:gd name="connsiteY18" fmla="*/ 577081 h 644278"/>
                  <a:gd name="connsiteX19" fmla="*/ 178204 w 685059"/>
                  <a:gd name="connsiteY19" fmla="*/ 582729 h 644278"/>
                  <a:gd name="connsiteX20" fmla="*/ 228611 w 685059"/>
                  <a:gd name="connsiteY20" fmla="*/ 618166 h 644278"/>
                  <a:gd name="connsiteX21" fmla="*/ 227790 w 685059"/>
                  <a:gd name="connsiteY21" fmla="*/ 614741 h 644278"/>
                  <a:gd name="connsiteX22" fmla="*/ 232741 w 685059"/>
                  <a:gd name="connsiteY22" fmla="*/ 618798 h 644278"/>
                  <a:gd name="connsiteX23" fmla="*/ 270802 w 685059"/>
                  <a:gd name="connsiteY23" fmla="*/ 309399 h 644278"/>
                  <a:gd name="connsiteX24" fmla="*/ 267811 w 685059"/>
                  <a:gd name="connsiteY24" fmla="*/ 188967 h 644278"/>
                  <a:gd name="connsiteX25" fmla="*/ 260982 w 685059"/>
                  <a:gd name="connsiteY25" fmla="*/ 106626 h 644278"/>
                  <a:gd name="connsiteX26" fmla="*/ 261302 w 685059"/>
                  <a:gd name="connsiteY26" fmla="*/ 107167 h 644278"/>
                  <a:gd name="connsiteX27" fmla="*/ 406803 w 685059"/>
                  <a:gd name="connsiteY27" fmla="*/ 280608 h 644278"/>
                  <a:gd name="connsiteX28" fmla="*/ 680024 w 685059"/>
                  <a:gd name="connsiteY28" fmla="*/ 458437 h 644278"/>
                  <a:gd name="connsiteX29" fmla="*/ 502196 w 685059"/>
                  <a:gd name="connsiteY29" fmla="*/ 185215 h 644278"/>
                  <a:gd name="connsiteX30" fmla="*/ 243168 w 685059"/>
                  <a:gd name="connsiteY30" fmla="*/ 2355 h 644278"/>
                  <a:gd name="connsiteX31" fmla="*/ 237895 w 685059"/>
                  <a:gd name="connsiteY31" fmla="*/ 4224 h 6442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685059" h="644278">
                    <a:moveTo>
                      <a:pt x="232741" y="0"/>
                    </a:moveTo>
                    <a:cubicBezTo>
                      <a:pt x="211720" y="0"/>
                      <a:pt x="194680" y="138523"/>
                      <a:pt x="194680" y="309399"/>
                    </a:cubicBezTo>
                    <a:cubicBezTo>
                      <a:pt x="194680" y="416197"/>
                      <a:pt x="201336" y="510356"/>
                      <a:pt x="211461" y="565958"/>
                    </a:cubicBezTo>
                    <a:lnTo>
                      <a:pt x="212892" y="572272"/>
                    </a:lnTo>
                    <a:lnTo>
                      <a:pt x="195132" y="550083"/>
                    </a:lnTo>
                    <a:cubicBezTo>
                      <a:pt x="174446" y="532660"/>
                      <a:pt x="145870" y="521883"/>
                      <a:pt x="114306" y="521883"/>
                    </a:cubicBezTo>
                    <a:cubicBezTo>
                      <a:pt x="51177" y="521883"/>
                      <a:pt x="1" y="564990"/>
                      <a:pt x="0" y="618166"/>
                    </a:cubicBezTo>
                    <a:cubicBezTo>
                      <a:pt x="13492" y="603012"/>
                      <a:pt x="30825" y="590977"/>
                      <a:pt x="50407" y="582730"/>
                    </a:cubicBezTo>
                    <a:lnTo>
                      <a:pt x="71059" y="578624"/>
                    </a:lnTo>
                    <a:lnTo>
                      <a:pt x="51072" y="605320"/>
                    </a:lnTo>
                    <a:cubicBezTo>
                      <a:pt x="45727" y="620299"/>
                      <a:pt x="46396" y="634469"/>
                      <a:pt x="54344" y="644278"/>
                    </a:cubicBezTo>
                    <a:cubicBezTo>
                      <a:pt x="59051" y="621942"/>
                      <a:pt x="75323" y="597855"/>
                      <a:pt x="98267" y="579263"/>
                    </a:cubicBezTo>
                    <a:lnTo>
                      <a:pt x="113465" y="570191"/>
                    </a:lnTo>
                    <a:lnTo>
                      <a:pt x="114306" y="570024"/>
                    </a:lnTo>
                    <a:lnTo>
                      <a:pt x="120630" y="571281"/>
                    </a:lnTo>
                    <a:lnTo>
                      <a:pt x="106153" y="600935"/>
                    </a:lnTo>
                    <a:cubicBezTo>
                      <a:pt x="105254" y="613093"/>
                      <a:pt x="109006" y="625227"/>
                      <a:pt x="117622" y="634455"/>
                    </a:cubicBezTo>
                    <a:cubicBezTo>
                      <a:pt x="116339" y="615966"/>
                      <a:pt x="123959" y="597265"/>
                      <a:pt x="138188" y="583980"/>
                    </a:cubicBezTo>
                    <a:lnTo>
                      <a:pt x="149795" y="577081"/>
                    </a:lnTo>
                    <a:lnTo>
                      <a:pt x="178204" y="582729"/>
                    </a:lnTo>
                    <a:cubicBezTo>
                      <a:pt x="197786" y="590977"/>
                      <a:pt x="215119" y="603013"/>
                      <a:pt x="228611" y="618166"/>
                    </a:cubicBezTo>
                    <a:lnTo>
                      <a:pt x="227790" y="614741"/>
                    </a:lnTo>
                    <a:lnTo>
                      <a:pt x="232741" y="618798"/>
                    </a:lnTo>
                    <a:cubicBezTo>
                      <a:pt x="253762" y="618798"/>
                      <a:pt x="270802" y="480275"/>
                      <a:pt x="270802" y="309399"/>
                    </a:cubicBezTo>
                    <a:cubicBezTo>
                      <a:pt x="270802" y="266680"/>
                      <a:pt x="269737" y="225983"/>
                      <a:pt x="267811" y="188967"/>
                    </a:cubicBezTo>
                    <a:lnTo>
                      <a:pt x="260982" y="106626"/>
                    </a:lnTo>
                    <a:lnTo>
                      <a:pt x="261302" y="107167"/>
                    </a:lnTo>
                    <a:cubicBezTo>
                      <a:pt x="293483" y="156611"/>
                      <a:pt x="344526" y="218331"/>
                      <a:pt x="406803" y="280608"/>
                    </a:cubicBezTo>
                    <a:cubicBezTo>
                      <a:pt x="531357" y="405162"/>
                      <a:pt x="653683" y="484778"/>
                      <a:pt x="680024" y="458437"/>
                    </a:cubicBezTo>
                    <a:cubicBezTo>
                      <a:pt x="706366" y="432095"/>
                      <a:pt x="626750" y="309769"/>
                      <a:pt x="502196" y="185215"/>
                    </a:cubicBezTo>
                    <a:cubicBezTo>
                      <a:pt x="393211" y="76230"/>
                      <a:pt x="285932" y="1651"/>
                      <a:pt x="243168" y="2355"/>
                    </a:cubicBezTo>
                    <a:lnTo>
                      <a:pt x="237895" y="4224"/>
                    </a:lnTo>
                    <a:close/>
                  </a:path>
                </a:pathLst>
              </a:custGeom>
              <a:solidFill>
                <a:srgbClr val="6633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429" name="フリーフォーム: 図形 1428">
                <a:extLst>
                  <a:ext uri="{FF2B5EF4-FFF2-40B4-BE49-F238E27FC236}">
                    <a16:creationId xmlns:a16="http://schemas.microsoft.com/office/drawing/2014/main" id="{5C2801A8-2E1E-63D6-1341-E2D8805756BF}"/>
                  </a:ext>
                </a:extLst>
              </p:cNvPr>
              <p:cNvSpPr/>
              <p:nvPr/>
            </p:nvSpPr>
            <p:spPr bwMode="auto">
              <a:xfrm rot="1210370">
                <a:off x="1450585" y="5354525"/>
                <a:ext cx="466048" cy="438305"/>
              </a:xfrm>
              <a:custGeom>
                <a:avLst/>
                <a:gdLst>
                  <a:gd name="connsiteX0" fmla="*/ 232741 w 685059"/>
                  <a:gd name="connsiteY0" fmla="*/ 0 h 644278"/>
                  <a:gd name="connsiteX1" fmla="*/ 194680 w 685059"/>
                  <a:gd name="connsiteY1" fmla="*/ 309399 h 644278"/>
                  <a:gd name="connsiteX2" fmla="*/ 211461 w 685059"/>
                  <a:gd name="connsiteY2" fmla="*/ 565958 h 644278"/>
                  <a:gd name="connsiteX3" fmla="*/ 212892 w 685059"/>
                  <a:gd name="connsiteY3" fmla="*/ 572272 h 644278"/>
                  <a:gd name="connsiteX4" fmla="*/ 195132 w 685059"/>
                  <a:gd name="connsiteY4" fmla="*/ 550083 h 644278"/>
                  <a:gd name="connsiteX5" fmla="*/ 114306 w 685059"/>
                  <a:gd name="connsiteY5" fmla="*/ 521883 h 644278"/>
                  <a:gd name="connsiteX6" fmla="*/ 0 w 685059"/>
                  <a:gd name="connsiteY6" fmla="*/ 618166 h 644278"/>
                  <a:gd name="connsiteX7" fmla="*/ 50407 w 685059"/>
                  <a:gd name="connsiteY7" fmla="*/ 582730 h 644278"/>
                  <a:gd name="connsiteX8" fmla="*/ 71059 w 685059"/>
                  <a:gd name="connsiteY8" fmla="*/ 578624 h 644278"/>
                  <a:gd name="connsiteX9" fmla="*/ 51072 w 685059"/>
                  <a:gd name="connsiteY9" fmla="*/ 605320 h 644278"/>
                  <a:gd name="connsiteX10" fmla="*/ 54344 w 685059"/>
                  <a:gd name="connsiteY10" fmla="*/ 644278 h 644278"/>
                  <a:gd name="connsiteX11" fmla="*/ 98267 w 685059"/>
                  <a:gd name="connsiteY11" fmla="*/ 579263 h 644278"/>
                  <a:gd name="connsiteX12" fmla="*/ 113465 w 685059"/>
                  <a:gd name="connsiteY12" fmla="*/ 570191 h 644278"/>
                  <a:gd name="connsiteX13" fmla="*/ 114306 w 685059"/>
                  <a:gd name="connsiteY13" fmla="*/ 570024 h 644278"/>
                  <a:gd name="connsiteX14" fmla="*/ 120630 w 685059"/>
                  <a:gd name="connsiteY14" fmla="*/ 571281 h 644278"/>
                  <a:gd name="connsiteX15" fmla="*/ 106153 w 685059"/>
                  <a:gd name="connsiteY15" fmla="*/ 600935 h 644278"/>
                  <a:gd name="connsiteX16" fmla="*/ 117622 w 685059"/>
                  <a:gd name="connsiteY16" fmla="*/ 634455 h 644278"/>
                  <a:gd name="connsiteX17" fmla="*/ 138188 w 685059"/>
                  <a:gd name="connsiteY17" fmla="*/ 583980 h 644278"/>
                  <a:gd name="connsiteX18" fmla="*/ 149795 w 685059"/>
                  <a:gd name="connsiteY18" fmla="*/ 577081 h 644278"/>
                  <a:gd name="connsiteX19" fmla="*/ 178204 w 685059"/>
                  <a:gd name="connsiteY19" fmla="*/ 582729 h 644278"/>
                  <a:gd name="connsiteX20" fmla="*/ 228611 w 685059"/>
                  <a:gd name="connsiteY20" fmla="*/ 618166 h 644278"/>
                  <a:gd name="connsiteX21" fmla="*/ 227790 w 685059"/>
                  <a:gd name="connsiteY21" fmla="*/ 614741 h 644278"/>
                  <a:gd name="connsiteX22" fmla="*/ 232741 w 685059"/>
                  <a:gd name="connsiteY22" fmla="*/ 618798 h 644278"/>
                  <a:gd name="connsiteX23" fmla="*/ 270802 w 685059"/>
                  <a:gd name="connsiteY23" fmla="*/ 309399 h 644278"/>
                  <a:gd name="connsiteX24" fmla="*/ 267811 w 685059"/>
                  <a:gd name="connsiteY24" fmla="*/ 188967 h 644278"/>
                  <a:gd name="connsiteX25" fmla="*/ 260982 w 685059"/>
                  <a:gd name="connsiteY25" fmla="*/ 106626 h 644278"/>
                  <a:gd name="connsiteX26" fmla="*/ 261302 w 685059"/>
                  <a:gd name="connsiteY26" fmla="*/ 107167 h 644278"/>
                  <a:gd name="connsiteX27" fmla="*/ 406803 w 685059"/>
                  <a:gd name="connsiteY27" fmla="*/ 280608 h 644278"/>
                  <a:gd name="connsiteX28" fmla="*/ 680024 w 685059"/>
                  <a:gd name="connsiteY28" fmla="*/ 458437 h 644278"/>
                  <a:gd name="connsiteX29" fmla="*/ 502196 w 685059"/>
                  <a:gd name="connsiteY29" fmla="*/ 185215 h 644278"/>
                  <a:gd name="connsiteX30" fmla="*/ 243168 w 685059"/>
                  <a:gd name="connsiteY30" fmla="*/ 2355 h 644278"/>
                  <a:gd name="connsiteX31" fmla="*/ 237895 w 685059"/>
                  <a:gd name="connsiteY31" fmla="*/ 4224 h 6442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685059" h="644278">
                    <a:moveTo>
                      <a:pt x="232741" y="0"/>
                    </a:moveTo>
                    <a:cubicBezTo>
                      <a:pt x="211720" y="0"/>
                      <a:pt x="194680" y="138523"/>
                      <a:pt x="194680" y="309399"/>
                    </a:cubicBezTo>
                    <a:cubicBezTo>
                      <a:pt x="194680" y="416197"/>
                      <a:pt x="201336" y="510356"/>
                      <a:pt x="211461" y="565958"/>
                    </a:cubicBezTo>
                    <a:lnTo>
                      <a:pt x="212892" y="572272"/>
                    </a:lnTo>
                    <a:lnTo>
                      <a:pt x="195132" y="550083"/>
                    </a:lnTo>
                    <a:cubicBezTo>
                      <a:pt x="174446" y="532660"/>
                      <a:pt x="145870" y="521883"/>
                      <a:pt x="114306" y="521883"/>
                    </a:cubicBezTo>
                    <a:cubicBezTo>
                      <a:pt x="51177" y="521883"/>
                      <a:pt x="1" y="564990"/>
                      <a:pt x="0" y="618166"/>
                    </a:cubicBezTo>
                    <a:cubicBezTo>
                      <a:pt x="13492" y="603012"/>
                      <a:pt x="30825" y="590977"/>
                      <a:pt x="50407" y="582730"/>
                    </a:cubicBezTo>
                    <a:lnTo>
                      <a:pt x="71059" y="578624"/>
                    </a:lnTo>
                    <a:lnTo>
                      <a:pt x="51072" y="605320"/>
                    </a:lnTo>
                    <a:cubicBezTo>
                      <a:pt x="45727" y="620299"/>
                      <a:pt x="46396" y="634469"/>
                      <a:pt x="54344" y="644278"/>
                    </a:cubicBezTo>
                    <a:cubicBezTo>
                      <a:pt x="59051" y="621942"/>
                      <a:pt x="75323" y="597855"/>
                      <a:pt x="98267" y="579263"/>
                    </a:cubicBezTo>
                    <a:lnTo>
                      <a:pt x="113465" y="570191"/>
                    </a:lnTo>
                    <a:lnTo>
                      <a:pt x="114306" y="570024"/>
                    </a:lnTo>
                    <a:lnTo>
                      <a:pt x="120630" y="571281"/>
                    </a:lnTo>
                    <a:lnTo>
                      <a:pt x="106153" y="600935"/>
                    </a:lnTo>
                    <a:cubicBezTo>
                      <a:pt x="105254" y="613093"/>
                      <a:pt x="109006" y="625227"/>
                      <a:pt x="117622" y="634455"/>
                    </a:cubicBezTo>
                    <a:cubicBezTo>
                      <a:pt x="116339" y="615966"/>
                      <a:pt x="123959" y="597265"/>
                      <a:pt x="138188" y="583980"/>
                    </a:cubicBezTo>
                    <a:lnTo>
                      <a:pt x="149795" y="577081"/>
                    </a:lnTo>
                    <a:lnTo>
                      <a:pt x="178204" y="582729"/>
                    </a:lnTo>
                    <a:cubicBezTo>
                      <a:pt x="197786" y="590977"/>
                      <a:pt x="215119" y="603013"/>
                      <a:pt x="228611" y="618166"/>
                    </a:cubicBezTo>
                    <a:lnTo>
                      <a:pt x="227790" y="614741"/>
                    </a:lnTo>
                    <a:lnTo>
                      <a:pt x="232741" y="618798"/>
                    </a:lnTo>
                    <a:cubicBezTo>
                      <a:pt x="253762" y="618798"/>
                      <a:pt x="270802" y="480275"/>
                      <a:pt x="270802" y="309399"/>
                    </a:cubicBezTo>
                    <a:cubicBezTo>
                      <a:pt x="270802" y="266680"/>
                      <a:pt x="269737" y="225983"/>
                      <a:pt x="267811" y="188967"/>
                    </a:cubicBezTo>
                    <a:lnTo>
                      <a:pt x="260982" y="106626"/>
                    </a:lnTo>
                    <a:lnTo>
                      <a:pt x="261302" y="107167"/>
                    </a:lnTo>
                    <a:cubicBezTo>
                      <a:pt x="293483" y="156611"/>
                      <a:pt x="344526" y="218331"/>
                      <a:pt x="406803" y="280608"/>
                    </a:cubicBezTo>
                    <a:cubicBezTo>
                      <a:pt x="531357" y="405162"/>
                      <a:pt x="653683" y="484778"/>
                      <a:pt x="680024" y="458437"/>
                    </a:cubicBezTo>
                    <a:cubicBezTo>
                      <a:pt x="706366" y="432095"/>
                      <a:pt x="626750" y="309769"/>
                      <a:pt x="502196" y="185215"/>
                    </a:cubicBezTo>
                    <a:cubicBezTo>
                      <a:pt x="393211" y="76230"/>
                      <a:pt x="285932" y="1651"/>
                      <a:pt x="243168" y="2355"/>
                    </a:cubicBezTo>
                    <a:lnTo>
                      <a:pt x="237895" y="4224"/>
                    </a:lnTo>
                    <a:close/>
                  </a:path>
                </a:pathLst>
              </a:custGeom>
              <a:solidFill>
                <a:srgbClr val="6633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430" name="フリーフォーム: 図形 1429">
                <a:extLst>
                  <a:ext uri="{FF2B5EF4-FFF2-40B4-BE49-F238E27FC236}">
                    <a16:creationId xmlns:a16="http://schemas.microsoft.com/office/drawing/2014/main" id="{A563E036-8AF1-6F30-E77C-28324D8951F4}"/>
                  </a:ext>
                </a:extLst>
              </p:cNvPr>
              <p:cNvSpPr/>
              <p:nvPr/>
            </p:nvSpPr>
            <p:spPr bwMode="auto">
              <a:xfrm>
                <a:off x="1396796" y="5566318"/>
                <a:ext cx="466048" cy="438305"/>
              </a:xfrm>
              <a:custGeom>
                <a:avLst/>
                <a:gdLst>
                  <a:gd name="connsiteX0" fmla="*/ 232741 w 685059"/>
                  <a:gd name="connsiteY0" fmla="*/ 0 h 644278"/>
                  <a:gd name="connsiteX1" fmla="*/ 194680 w 685059"/>
                  <a:gd name="connsiteY1" fmla="*/ 309399 h 644278"/>
                  <a:gd name="connsiteX2" fmla="*/ 211461 w 685059"/>
                  <a:gd name="connsiteY2" fmla="*/ 565958 h 644278"/>
                  <a:gd name="connsiteX3" fmla="*/ 212892 w 685059"/>
                  <a:gd name="connsiteY3" fmla="*/ 572272 h 644278"/>
                  <a:gd name="connsiteX4" fmla="*/ 195132 w 685059"/>
                  <a:gd name="connsiteY4" fmla="*/ 550083 h 644278"/>
                  <a:gd name="connsiteX5" fmla="*/ 114306 w 685059"/>
                  <a:gd name="connsiteY5" fmla="*/ 521883 h 644278"/>
                  <a:gd name="connsiteX6" fmla="*/ 0 w 685059"/>
                  <a:gd name="connsiteY6" fmla="*/ 618166 h 644278"/>
                  <a:gd name="connsiteX7" fmla="*/ 50407 w 685059"/>
                  <a:gd name="connsiteY7" fmla="*/ 582730 h 644278"/>
                  <a:gd name="connsiteX8" fmla="*/ 71059 w 685059"/>
                  <a:gd name="connsiteY8" fmla="*/ 578624 h 644278"/>
                  <a:gd name="connsiteX9" fmla="*/ 51072 w 685059"/>
                  <a:gd name="connsiteY9" fmla="*/ 605320 h 644278"/>
                  <a:gd name="connsiteX10" fmla="*/ 54344 w 685059"/>
                  <a:gd name="connsiteY10" fmla="*/ 644278 h 644278"/>
                  <a:gd name="connsiteX11" fmla="*/ 98267 w 685059"/>
                  <a:gd name="connsiteY11" fmla="*/ 579263 h 644278"/>
                  <a:gd name="connsiteX12" fmla="*/ 113465 w 685059"/>
                  <a:gd name="connsiteY12" fmla="*/ 570191 h 644278"/>
                  <a:gd name="connsiteX13" fmla="*/ 114306 w 685059"/>
                  <a:gd name="connsiteY13" fmla="*/ 570024 h 644278"/>
                  <a:gd name="connsiteX14" fmla="*/ 120630 w 685059"/>
                  <a:gd name="connsiteY14" fmla="*/ 571281 h 644278"/>
                  <a:gd name="connsiteX15" fmla="*/ 106153 w 685059"/>
                  <a:gd name="connsiteY15" fmla="*/ 600935 h 644278"/>
                  <a:gd name="connsiteX16" fmla="*/ 117622 w 685059"/>
                  <a:gd name="connsiteY16" fmla="*/ 634455 h 644278"/>
                  <a:gd name="connsiteX17" fmla="*/ 138188 w 685059"/>
                  <a:gd name="connsiteY17" fmla="*/ 583980 h 644278"/>
                  <a:gd name="connsiteX18" fmla="*/ 149795 w 685059"/>
                  <a:gd name="connsiteY18" fmla="*/ 577081 h 644278"/>
                  <a:gd name="connsiteX19" fmla="*/ 178204 w 685059"/>
                  <a:gd name="connsiteY19" fmla="*/ 582729 h 644278"/>
                  <a:gd name="connsiteX20" fmla="*/ 228611 w 685059"/>
                  <a:gd name="connsiteY20" fmla="*/ 618166 h 644278"/>
                  <a:gd name="connsiteX21" fmla="*/ 227790 w 685059"/>
                  <a:gd name="connsiteY21" fmla="*/ 614741 h 644278"/>
                  <a:gd name="connsiteX22" fmla="*/ 232741 w 685059"/>
                  <a:gd name="connsiteY22" fmla="*/ 618798 h 644278"/>
                  <a:gd name="connsiteX23" fmla="*/ 270802 w 685059"/>
                  <a:gd name="connsiteY23" fmla="*/ 309399 h 644278"/>
                  <a:gd name="connsiteX24" fmla="*/ 267811 w 685059"/>
                  <a:gd name="connsiteY24" fmla="*/ 188967 h 644278"/>
                  <a:gd name="connsiteX25" fmla="*/ 260982 w 685059"/>
                  <a:gd name="connsiteY25" fmla="*/ 106626 h 644278"/>
                  <a:gd name="connsiteX26" fmla="*/ 261302 w 685059"/>
                  <a:gd name="connsiteY26" fmla="*/ 107167 h 644278"/>
                  <a:gd name="connsiteX27" fmla="*/ 406803 w 685059"/>
                  <a:gd name="connsiteY27" fmla="*/ 280608 h 644278"/>
                  <a:gd name="connsiteX28" fmla="*/ 680024 w 685059"/>
                  <a:gd name="connsiteY28" fmla="*/ 458437 h 644278"/>
                  <a:gd name="connsiteX29" fmla="*/ 502196 w 685059"/>
                  <a:gd name="connsiteY29" fmla="*/ 185215 h 644278"/>
                  <a:gd name="connsiteX30" fmla="*/ 243168 w 685059"/>
                  <a:gd name="connsiteY30" fmla="*/ 2355 h 644278"/>
                  <a:gd name="connsiteX31" fmla="*/ 237895 w 685059"/>
                  <a:gd name="connsiteY31" fmla="*/ 4224 h 6442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685059" h="644278">
                    <a:moveTo>
                      <a:pt x="232741" y="0"/>
                    </a:moveTo>
                    <a:cubicBezTo>
                      <a:pt x="211720" y="0"/>
                      <a:pt x="194680" y="138523"/>
                      <a:pt x="194680" y="309399"/>
                    </a:cubicBezTo>
                    <a:cubicBezTo>
                      <a:pt x="194680" y="416197"/>
                      <a:pt x="201336" y="510356"/>
                      <a:pt x="211461" y="565958"/>
                    </a:cubicBezTo>
                    <a:lnTo>
                      <a:pt x="212892" y="572272"/>
                    </a:lnTo>
                    <a:lnTo>
                      <a:pt x="195132" y="550083"/>
                    </a:lnTo>
                    <a:cubicBezTo>
                      <a:pt x="174446" y="532660"/>
                      <a:pt x="145870" y="521883"/>
                      <a:pt x="114306" y="521883"/>
                    </a:cubicBezTo>
                    <a:cubicBezTo>
                      <a:pt x="51177" y="521883"/>
                      <a:pt x="1" y="564990"/>
                      <a:pt x="0" y="618166"/>
                    </a:cubicBezTo>
                    <a:cubicBezTo>
                      <a:pt x="13492" y="603012"/>
                      <a:pt x="30825" y="590977"/>
                      <a:pt x="50407" y="582730"/>
                    </a:cubicBezTo>
                    <a:lnTo>
                      <a:pt x="71059" y="578624"/>
                    </a:lnTo>
                    <a:lnTo>
                      <a:pt x="51072" y="605320"/>
                    </a:lnTo>
                    <a:cubicBezTo>
                      <a:pt x="45727" y="620299"/>
                      <a:pt x="46396" y="634469"/>
                      <a:pt x="54344" y="644278"/>
                    </a:cubicBezTo>
                    <a:cubicBezTo>
                      <a:pt x="59051" y="621942"/>
                      <a:pt x="75323" y="597855"/>
                      <a:pt x="98267" y="579263"/>
                    </a:cubicBezTo>
                    <a:lnTo>
                      <a:pt x="113465" y="570191"/>
                    </a:lnTo>
                    <a:lnTo>
                      <a:pt x="114306" y="570024"/>
                    </a:lnTo>
                    <a:lnTo>
                      <a:pt x="120630" y="571281"/>
                    </a:lnTo>
                    <a:lnTo>
                      <a:pt x="106153" y="600935"/>
                    </a:lnTo>
                    <a:cubicBezTo>
                      <a:pt x="105254" y="613093"/>
                      <a:pt x="109006" y="625227"/>
                      <a:pt x="117622" y="634455"/>
                    </a:cubicBezTo>
                    <a:cubicBezTo>
                      <a:pt x="116339" y="615966"/>
                      <a:pt x="123959" y="597265"/>
                      <a:pt x="138188" y="583980"/>
                    </a:cubicBezTo>
                    <a:lnTo>
                      <a:pt x="149795" y="577081"/>
                    </a:lnTo>
                    <a:lnTo>
                      <a:pt x="178204" y="582729"/>
                    </a:lnTo>
                    <a:cubicBezTo>
                      <a:pt x="197786" y="590977"/>
                      <a:pt x="215119" y="603013"/>
                      <a:pt x="228611" y="618166"/>
                    </a:cubicBezTo>
                    <a:lnTo>
                      <a:pt x="227790" y="614741"/>
                    </a:lnTo>
                    <a:lnTo>
                      <a:pt x="232741" y="618798"/>
                    </a:lnTo>
                    <a:cubicBezTo>
                      <a:pt x="253762" y="618798"/>
                      <a:pt x="270802" y="480275"/>
                      <a:pt x="270802" y="309399"/>
                    </a:cubicBezTo>
                    <a:cubicBezTo>
                      <a:pt x="270802" y="266680"/>
                      <a:pt x="269737" y="225983"/>
                      <a:pt x="267811" y="188967"/>
                    </a:cubicBezTo>
                    <a:lnTo>
                      <a:pt x="260982" y="106626"/>
                    </a:lnTo>
                    <a:lnTo>
                      <a:pt x="261302" y="107167"/>
                    </a:lnTo>
                    <a:cubicBezTo>
                      <a:pt x="293483" y="156611"/>
                      <a:pt x="344526" y="218331"/>
                      <a:pt x="406803" y="280608"/>
                    </a:cubicBezTo>
                    <a:cubicBezTo>
                      <a:pt x="531357" y="405162"/>
                      <a:pt x="653683" y="484778"/>
                      <a:pt x="680024" y="458437"/>
                    </a:cubicBezTo>
                    <a:cubicBezTo>
                      <a:pt x="706366" y="432095"/>
                      <a:pt x="626750" y="309769"/>
                      <a:pt x="502196" y="185215"/>
                    </a:cubicBezTo>
                    <a:cubicBezTo>
                      <a:pt x="393211" y="76230"/>
                      <a:pt x="285932" y="1651"/>
                      <a:pt x="243168" y="2355"/>
                    </a:cubicBezTo>
                    <a:lnTo>
                      <a:pt x="237895" y="4224"/>
                    </a:lnTo>
                    <a:close/>
                  </a:path>
                </a:pathLst>
              </a:custGeom>
              <a:solidFill>
                <a:srgbClr val="6633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431" name="フリーフォーム: 図形 1430">
                <a:extLst>
                  <a:ext uri="{FF2B5EF4-FFF2-40B4-BE49-F238E27FC236}">
                    <a16:creationId xmlns:a16="http://schemas.microsoft.com/office/drawing/2014/main" id="{A1BF1651-1586-14EA-4B0C-405C6631A1C5}"/>
                  </a:ext>
                </a:extLst>
              </p:cNvPr>
              <p:cNvSpPr/>
              <p:nvPr/>
            </p:nvSpPr>
            <p:spPr bwMode="auto">
              <a:xfrm>
                <a:off x="1621529" y="5381375"/>
                <a:ext cx="1126255" cy="634039"/>
              </a:xfrm>
              <a:custGeom>
                <a:avLst/>
                <a:gdLst>
                  <a:gd name="connsiteX0" fmla="*/ 800708 w 1126255"/>
                  <a:gd name="connsiteY0" fmla="*/ 431 h 634039"/>
                  <a:gd name="connsiteX1" fmla="*/ 1045475 w 1126255"/>
                  <a:gd name="connsiteY1" fmla="*/ 45476 h 634039"/>
                  <a:gd name="connsiteX2" fmla="*/ 853573 w 1126255"/>
                  <a:gd name="connsiteY2" fmla="*/ 480529 h 634039"/>
                  <a:gd name="connsiteX3" fmla="*/ 80781 w 1126255"/>
                  <a:gd name="connsiteY3" fmla="*/ 588563 h 634039"/>
                  <a:gd name="connsiteX4" fmla="*/ 272683 w 1126255"/>
                  <a:gd name="connsiteY4" fmla="*/ 153510 h 634039"/>
                  <a:gd name="connsiteX5" fmla="*/ 800708 w 1126255"/>
                  <a:gd name="connsiteY5" fmla="*/ 431 h 6340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26255" h="634039">
                    <a:moveTo>
                      <a:pt x="800708" y="431"/>
                    </a:moveTo>
                    <a:cubicBezTo>
                      <a:pt x="899072" y="-2751"/>
                      <a:pt x="985322" y="11612"/>
                      <a:pt x="1045475" y="45476"/>
                    </a:cubicBezTo>
                    <a:cubicBezTo>
                      <a:pt x="1205884" y="135781"/>
                      <a:pt x="1119966" y="330560"/>
                      <a:pt x="853573" y="480529"/>
                    </a:cubicBezTo>
                    <a:cubicBezTo>
                      <a:pt x="587180" y="630499"/>
                      <a:pt x="241189" y="678867"/>
                      <a:pt x="80781" y="588563"/>
                    </a:cubicBezTo>
                    <a:cubicBezTo>
                      <a:pt x="-79628" y="498259"/>
                      <a:pt x="6290" y="303480"/>
                      <a:pt x="272683" y="153510"/>
                    </a:cubicBezTo>
                    <a:cubicBezTo>
                      <a:pt x="439179" y="59780"/>
                      <a:pt x="636767" y="5736"/>
                      <a:pt x="800708" y="431"/>
                    </a:cubicBezTo>
                    <a:close/>
                  </a:path>
                </a:pathLst>
              </a:custGeom>
              <a:solidFill>
                <a:srgbClr val="6633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1432" name="フリーフォーム: 図形 1431">
                <a:extLst>
                  <a:ext uri="{FF2B5EF4-FFF2-40B4-BE49-F238E27FC236}">
                    <a16:creationId xmlns:a16="http://schemas.microsoft.com/office/drawing/2014/main" id="{261CEC57-5D31-11FE-E1FC-1571C1EE947C}"/>
                  </a:ext>
                </a:extLst>
              </p:cNvPr>
              <p:cNvSpPr/>
              <p:nvPr/>
            </p:nvSpPr>
            <p:spPr bwMode="auto">
              <a:xfrm>
                <a:off x="2079775" y="5642318"/>
                <a:ext cx="644181" cy="358818"/>
              </a:xfrm>
              <a:custGeom>
                <a:avLst/>
                <a:gdLst>
                  <a:gd name="connsiteX0" fmla="*/ 644181 w 644181"/>
                  <a:gd name="connsiteY0" fmla="*/ 0 h 358818"/>
                  <a:gd name="connsiteX1" fmla="*/ 620392 w 644181"/>
                  <a:gd name="connsiteY1" fmla="*/ 39839 h 358818"/>
                  <a:gd name="connsiteX2" fmla="*/ 400310 w 644181"/>
                  <a:gd name="connsiteY2" fmla="*/ 219586 h 358818"/>
                  <a:gd name="connsiteX3" fmla="*/ 81022 w 644181"/>
                  <a:gd name="connsiteY3" fmla="*/ 343484 h 358818"/>
                  <a:gd name="connsiteX4" fmla="*/ 0 w 644181"/>
                  <a:gd name="connsiteY4" fmla="*/ 358818 h 358818"/>
                  <a:gd name="connsiteX5" fmla="*/ 23201 w 644181"/>
                  <a:gd name="connsiteY5" fmla="*/ 319965 h 358818"/>
                  <a:gd name="connsiteX6" fmla="*/ 243282 w 644181"/>
                  <a:gd name="connsiteY6" fmla="*/ 140217 h 358818"/>
                  <a:gd name="connsiteX7" fmla="*/ 643054 w 644181"/>
                  <a:gd name="connsiteY7" fmla="*/ 114 h 3588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44181" h="358818">
                    <a:moveTo>
                      <a:pt x="644181" y="0"/>
                    </a:moveTo>
                    <a:lnTo>
                      <a:pt x="620392" y="39839"/>
                    </a:lnTo>
                    <a:cubicBezTo>
                      <a:pt x="574726" y="100808"/>
                      <a:pt x="500207" y="163348"/>
                      <a:pt x="400310" y="219586"/>
                    </a:cubicBezTo>
                    <a:cubicBezTo>
                      <a:pt x="300413" y="275825"/>
                      <a:pt x="189322" y="317776"/>
                      <a:pt x="81022" y="343484"/>
                    </a:cubicBezTo>
                    <a:lnTo>
                      <a:pt x="0" y="358818"/>
                    </a:lnTo>
                    <a:lnTo>
                      <a:pt x="23201" y="319965"/>
                    </a:lnTo>
                    <a:cubicBezTo>
                      <a:pt x="68867" y="258996"/>
                      <a:pt x="143385" y="196456"/>
                      <a:pt x="243282" y="140217"/>
                    </a:cubicBezTo>
                    <a:cubicBezTo>
                      <a:pt x="368154" y="69920"/>
                      <a:pt x="510515" y="21946"/>
                      <a:pt x="643054" y="114"/>
                    </a:cubicBezTo>
                    <a:close/>
                  </a:path>
                </a:pathLst>
              </a:custGeom>
              <a:solidFill>
                <a:srgbClr val="CC66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1433" name="フリーフォーム: 図形 1432">
                <a:extLst>
                  <a:ext uri="{FF2B5EF4-FFF2-40B4-BE49-F238E27FC236}">
                    <a16:creationId xmlns:a16="http://schemas.microsoft.com/office/drawing/2014/main" id="{631AB942-EC8A-FB2E-528F-FC2F58697506}"/>
                  </a:ext>
                </a:extLst>
              </p:cNvPr>
              <p:cNvSpPr/>
              <p:nvPr/>
            </p:nvSpPr>
            <p:spPr bwMode="auto">
              <a:xfrm>
                <a:off x="1627837" y="5635669"/>
                <a:ext cx="671650" cy="379745"/>
              </a:xfrm>
              <a:custGeom>
                <a:avLst/>
                <a:gdLst>
                  <a:gd name="connsiteX0" fmla="*/ 346103 w 671650"/>
                  <a:gd name="connsiteY0" fmla="*/ 432 h 379745"/>
                  <a:gd name="connsiteX1" fmla="*/ 590870 w 671650"/>
                  <a:gd name="connsiteY1" fmla="*/ 45477 h 379745"/>
                  <a:gd name="connsiteX2" fmla="*/ 619050 w 671650"/>
                  <a:gd name="connsiteY2" fmla="*/ 300783 h 379745"/>
                  <a:gd name="connsiteX3" fmla="*/ 588540 w 671650"/>
                  <a:gd name="connsiteY3" fmla="*/ 334637 h 379745"/>
                  <a:gd name="connsiteX4" fmla="*/ 534285 w 671650"/>
                  <a:gd name="connsiteY4" fmla="*/ 350133 h 379745"/>
                  <a:gd name="connsiteX5" fmla="*/ 80781 w 671650"/>
                  <a:gd name="connsiteY5" fmla="*/ 334269 h 379745"/>
                  <a:gd name="connsiteX6" fmla="*/ 52602 w 671650"/>
                  <a:gd name="connsiteY6" fmla="*/ 78964 h 379745"/>
                  <a:gd name="connsiteX7" fmla="*/ 84595 w 671650"/>
                  <a:gd name="connsiteY7" fmla="*/ 43464 h 379745"/>
                  <a:gd name="connsiteX8" fmla="*/ 217850 w 671650"/>
                  <a:gd name="connsiteY8" fmla="*/ 13408 h 379745"/>
                  <a:gd name="connsiteX9" fmla="*/ 346103 w 671650"/>
                  <a:gd name="connsiteY9" fmla="*/ 432 h 3797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671650" h="379745">
                    <a:moveTo>
                      <a:pt x="346103" y="432"/>
                    </a:moveTo>
                    <a:cubicBezTo>
                      <a:pt x="444467" y="-2750"/>
                      <a:pt x="530717" y="11613"/>
                      <a:pt x="590870" y="45477"/>
                    </a:cubicBezTo>
                    <a:cubicBezTo>
                      <a:pt x="691126" y="101918"/>
                      <a:pt x="695160" y="199169"/>
                      <a:pt x="619050" y="300783"/>
                    </a:cubicBezTo>
                    <a:lnTo>
                      <a:pt x="588540" y="334637"/>
                    </a:lnTo>
                    <a:lnTo>
                      <a:pt x="534285" y="350133"/>
                    </a:lnTo>
                    <a:cubicBezTo>
                      <a:pt x="353784" y="392980"/>
                      <a:pt x="181036" y="390709"/>
                      <a:pt x="80781" y="334269"/>
                    </a:cubicBezTo>
                    <a:cubicBezTo>
                      <a:pt x="-19475" y="277829"/>
                      <a:pt x="-23509" y="180579"/>
                      <a:pt x="52602" y="78964"/>
                    </a:cubicBezTo>
                    <a:lnTo>
                      <a:pt x="84595" y="43464"/>
                    </a:lnTo>
                    <a:lnTo>
                      <a:pt x="217850" y="13408"/>
                    </a:lnTo>
                    <a:cubicBezTo>
                      <a:pt x="262030" y="6131"/>
                      <a:pt x="305118" y="1759"/>
                      <a:pt x="346103" y="432"/>
                    </a:cubicBezTo>
                    <a:close/>
                  </a:path>
                </a:pathLst>
              </a:custGeom>
              <a:solidFill>
                <a:srgbClr val="6633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  <p:grpSp>
            <p:nvGrpSpPr>
              <p:cNvPr id="1434" name="グループ化 1433">
                <a:extLst>
                  <a:ext uri="{FF2B5EF4-FFF2-40B4-BE49-F238E27FC236}">
                    <a16:creationId xmlns:a16="http://schemas.microsoft.com/office/drawing/2014/main" id="{FF888657-3279-FFC1-563B-33A3194E3A43}"/>
                  </a:ext>
                </a:extLst>
              </p:cNvPr>
              <p:cNvGrpSpPr/>
              <p:nvPr/>
            </p:nvGrpSpPr>
            <p:grpSpPr>
              <a:xfrm>
                <a:off x="1669884" y="5783778"/>
                <a:ext cx="334235" cy="158863"/>
                <a:chOff x="1636296" y="5748924"/>
                <a:chExt cx="424912" cy="277226"/>
              </a:xfrm>
            </p:grpSpPr>
            <p:sp>
              <p:nvSpPr>
                <p:cNvPr id="1440" name="二等辺三角形 1439">
                  <a:extLst>
                    <a:ext uri="{FF2B5EF4-FFF2-40B4-BE49-F238E27FC236}">
                      <a16:creationId xmlns:a16="http://schemas.microsoft.com/office/drawing/2014/main" id="{550D14C0-3950-D57B-AF8C-6654EACF4E37}"/>
                    </a:ext>
                  </a:extLst>
                </p:cNvPr>
                <p:cNvSpPr/>
                <p:nvPr/>
              </p:nvSpPr>
              <p:spPr bwMode="auto">
                <a:xfrm>
                  <a:off x="1754583" y="5924718"/>
                  <a:ext cx="180020" cy="101432"/>
                </a:xfrm>
                <a:prstGeom prst="triangle">
                  <a:avLst/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41" name="弦 1440">
                  <a:extLst>
                    <a:ext uri="{FF2B5EF4-FFF2-40B4-BE49-F238E27FC236}">
                      <a16:creationId xmlns:a16="http://schemas.microsoft.com/office/drawing/2014/main" id="{AFF8882F-31DC-EA0E-184A-1753657E2CCB}"/>
                    </a:ext>
                  </a:extLst>
                </p:cNvPr>
                <p:cNvSpPr/>
                <p:nvPr/>
              </p:nvSpPr>
              <p:spPr bwMode="auto">
                <a:xfrm>
                  <a:off x="1916536" y="5748924"/>
                  <a:ext cx="144672" cy="144672"/>
                </a:xfrm>
                <a:prstGeom prst="chord">
                  <a:avLst>
                    <a:gd name="adj1" fmla="val 20636265"/>
                    <a:gd name="adj2" fmla="val 14298561"/>
                  </a:avLst>
                </a:prstGeom>
                <a:solidFill>
                  <a:srgbClr val="FFFF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42" name="弦 1441">
                  <a:extLst>
                    <a:ext uri="{FF2B5EF4-FFF2-40B4-BE49-F238E27FC236}">
                      <a16:creationId xmlns:a16="http://schemas.microsoft.com/office/drawing/2014/main" id="{CDEBBD2B-B6BF-701C-A52A-9963BE523401}"/>
                    </a:ext>
                  </a:extLst>
                </p:cNvPr>
                <p:cNvSpPr/>
                <p:nvPr/>
              </p:nvSpPr>
              <p:spPr bwMode="auto">
                <a:xfrm flipH="1">
                  <a:off x="1636296" y="5748924"/>
                  <a:ext cx="144671" cy="144672"/>
                </a:xfrm>
                <a:prstGeom prst="chord">
                  <a:avLst>
                    <a:gd name="adj1" fmla="val 20636265"/>
                    <a:gd name="adj2" fmla="val 14298561"/>
                  </a:avLst>
                </a:prstGeom>
                <a:solidFill>
                  <a:srgbClr val="FFFF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435" name="フリーフォーム: 図形 1434">
                <a:extLst>
                  <a:ext uri="{FF2B5EF4-FFF2-40B4-BE49-F238E27FC236}">
                    <a16:creationId xmlns:a16="http://schemas.microsoft.com/office/drawing/2014/main" id="{D5BCFC05-34C6-84D8-B96C-01C20EF1DDE6}"/>
                  </a:ext>
                </a:extLst>
              </p:cNvPr>
              <p:cNvSpPr/>
              <p:nvPr/>
            </p:nvSpPr>
            <p:spPr bwMode="auto">
              <a:xfrm rot="4022429" flipH="1" flipV="1">
                <a:off x="1616421" y="5228952"/>
                <a:ext cx="358016" cy="585753"/>
              </a:xfrm>
              <a:custGeom>
                <a:avLst/>
                <a:gdLst>
                  <a:gd name="connsiteX0" fmla="*/ 326001 w 358016"/>
                  <a:gd name="connsiteY0" fmla="*/ 585753 h 585753"/>
                  <a:gd name="connsiteX1" fmla="*/ 335767 w 358016"/>
                  <a:gd name="connsiteY1" fmla="*/ 512921 h 585753"/>
                  <a:gd name="connsiteX2" fmla="*/ 339203 w 358016"/>
                  <a:gd name="connsiteY2" fmla="*/ 433985 h 585753"/>
                  <a:gd name="connsiteX3" fmla="*/ 170024 w 358016"/>
                  <a:gd name="connsiteY3" fmla="*/ 42313 h 585753"/>
                  <a:gd name="connsiteX4" fmla="*/ 50396 w 358016"/>
                  <a:gd name="connsiteY4" fmla="*/ 157031 h 585753"/>
                  <a:gd name="connsiteX5" fmla="*/ 20464 w 358016"/>
                  <a:gd name="connsiteY5" fmla="*/ 259811 h 585753"/>
                  <a:gd name="connsiteX6" fmla="*/ 0 w 358016"/>
                  <a:gd name="connsiteY6" fmla="*/ 259811 h 585753"/>
                  <a:gd name="connsiteX7" fmla="*/ 4713 w 358016"/>
                  <a:gd name="connsiteY7" fmla="*/ 228867 h 585753"/>
                  <a:gd name="connsiteX8" fmla="*/ 174140 w 358016"/>
                  <a:gd name="connsiteY8" fmla="*/ 0 h 585753"/>
                  <a:gd name="connsiteX9" fmla="*/ 358016 w 358016"/>
                  <a:gd name="connsiteY9" fmla="*/ 374727 h 585753"/>
                  <a:gd name="connsiteX10" fmla="*/ 326613 w 358016"/>
                  <a:gd name="connsiteY10" fmla="*/ 584241 h 5857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58016" h="585753">
                    <a:moveTo>
                      <a:pt x="326001" y="585753"/>
                    </a:moveTo>
                    <a:lnTo>
                      <a:pt x="335767" y="512921"/>
                    </a:lnTo>
                    <a:cubicBezTo>
                      <a:pt x="338020" y="487424"/>
                      <a:pt x="339203" y="461024"/>
                      <a:pt x="339203" y="433985"/>
                    </a:cubicBezTo>
                    <a:cubicBezTo>
                      <a:pt x="339203" y="217671"/>
                      <a:pt x="263459" y="42313"/>
                      <a:pt x="170024" y="42313"/>
                    </a:cubicBezTo>
                    <a:cubicBezTo>
                      <a:pt x="123306" y="42313"/>
                      <a:pt x="81012" y="86152"/>
                      <a:pt x="50396" y="157031"/>
                    </a:cubicBezTo>
                    <a:lnTo>
                      <a:pt x="20464" y="259811"/>
                    </a:lnTo>
                    <a:lnTo>
                      <a:pt x="0" y="259811"/>
                    </a:lnTo>
                    <a:lnTo>
                      <a:pt x="4713" y="228867"/>
                    </a:lnTo>
                    <a:cubicBezTo>
                      <a:pt x="32627" y="94371"/>
                      <a:pt x="97975" y="0"/>
                      <a:pt x="174140" y="0"/>
                    </a:cubicBezTo>
                    <a:cubicBezTo>
                      <a:pt x="275692" y="0"/>
                      <a:pt x="358016" y="167771"/>
                      <a:pt x="358016" y="374727"/>
                    </a:cubicBezTo>
                    <a:cubicBezTo>
                      <a:pt x="358016" y="452336"/>
                      <a:pt x="346439" y="524434"/>
                      <a:pt x="326613" y="584241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436" name="フリーフォーム: 図形 1435">
                <a:extLst>
                  <a:ext uri="{FF2B5EF4-FFF2-40B4-BE49-F238E27FC236}">
                    <a16:creationId xmlns:a16="http://schemas.microsoft.com/office/drawing/2014/main" id="{53972F1A-D6A3-F6CF-8A9C-7E135F7A158F}"/>
                  </a:ext>
                </a:extLst>
              </p:cNvPr>
              <p:cNvSpPr/>
              <p:nvPr/>
            </p:nvSpPr>
            <p:spPr bwMode="auto">
              <a:xfrm rot="4022429" flipH="1" flipV="1">
                <a:off x="1882837" y="5209716"/>
                <a:ext cx="358016" cy="585753"/>
              </a:xfrm>
              <a:custGeom>
                <a:avLst/>
                <a:gdLst>
                  <a:gd name="connsiteX0" fmla="*/ 326001 w 358016"/>
                  <a:gd name="connsiteY0" fmla="*/ 585753 h 585753"/>
                  <a:gd name="connsiteX1" fmla="*/ 335767 w 358016"/>
                  <a:gd name="connsiteY1" fmla="*/ 512921 h 585753"/>
                  <a:gd name="connsiteX2" fmla="*/ 339203 w 358016"/>
                  <a:gd name="connsiteY2" fmla="*/ 433985 h 585753"/>
                  <a:gd name="connsiteX3" fmla="*/ 170024 w 358016"/>
                  <a:gd name="connsiteY3" fmla="*/ 42313 h 585753"/>
                  <a:gd name="connsiteX4" fmla="*/ 50396 w 358016"/>
                  <a:gd name="connsiteY4" fmla="*/ 157031 h 585753"/>
                  <a:gd name="connsiteX5" fmla="*/ 20464 w 358016"/>
                  <a:gd name="connsiteY5" fmla="*/ 259811 h 585753"/>
                  <a:gd name="connsiteX6" fmla="*/ 0 w 358016"/>
                  <a:gd name="connsiteY6" fmla="*/ 259811 h 585753"/>
                  <a:gd name="connsiteX7" fmla="*/ 4713 w 358016"/>
                  <a:gd name="connsiteY7" fmla="*/ 228867 h 585753"/>
                  <a:gd name="connsiteX8" fmla="*/ 174140 w 358016"/>
                  <a:gd name="connsiteY8" fmla="*/ 0 h 585753"/>
                  <a:gd name="connsiteX9" fmla="*/ 358016 w 358016"/>
                  <a:gd name="connsiteY9" fmla="*/ 374727 h 585753"/>
                  <a:gd name="connsiteX10" fmla="*/ 326613 w 358016"/>
                  <a:gd name="connsiteY10" fmla="*/ 584241 h 5857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58016" h="585753">
                    <a:moveTo>
                      <a:pt x="326001" y="585753"/>
                    </a:moveTo>
                    <a:lnTo>
                      <a:pt x="335767" y="512921"/>
                    </a:lnTo>
                    <a:cubicBezTo>
                      <a:pt x="338020" y="487424"/>
                      <a:pt x="339203" y="461024"/>
                      <a:pt x="339203" y="433985"/>
                    </a:cubicBezTo>
                    <a:cubicBezTo>
                      <a:pt x="339203" y="217671"/>
                      <a:pt x="263459" y="42313"/>
                      <a:pt x="170024" y="42313"/>
                    </a:cubicBezTo>
                    <a:cubicBezTo>
                      <a:pt x="123306" y="42313"/>
                      <a:pt x="81012" y="86152"/>
                      <a:pt x="50396" y="157031"/>
                    </a:cubicBezTo>
                    <a:lnTo>
                      <a:pt x="20464" y="259811"/>
                    </a:lnTo>
                    <a:lnTo>
                      <a:pt x="0" y="259811"/>
                    </a:lnTo>
                    <a:lnTo>
                      <a:pt x="4713" y="228867"/>
                    </a:lnTo>
                    <a:cubicBezTo>
                      <a:pt x="32627" y="94371"/>
                      <a:pt x="97975" y="0"/>
                      <a:pt x="174140" y="0"/>
                    </a:cubicBezTo>
                    <a:cubicBezTo>
                      <a:pt x="275692" y="0"/>
                      <a:pt x="358016" y="167771"/>
                      <a:pt x="358016" y="374727"/>
                    </a:cubicBezTo>
                    <a:cubicBezTo>
                      <a:pt x="358016" y="452336"/>
                      <a:pt x="346439" y="524434"/>
                      <a:pt x="326613" y="584241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437" name="フリーフォーム: 図形 1436">
                <a:extLst>
                  <a:ext uri="{FF2B5EF4-FFF2-40B4-BE49-F238E27FC236}">
                    <a16:creationId xmlns:a16="http://schemas.microsoft.com/office/drawing/2014/main" id="{BA079588-44F3-015C-12C7-9A929EA9A111}"/>
                  </a:ext>
                </a:extLst>
              </p:cNvPr>
              <p:cNvSpPr/>
              <p:nvPr/>
            </p:nvSpPr>
            <p:spPr bwMode="auto">
              <a:xfrm rot="20758489" flipH="1">
                <a:off x="2598004" y="5352746"/>
                <a:ext cx="466048" cy="438305"/>
              </a:xfrm>
              <a:custGeom>
                <a:avLst/>
                <a:gdLst>
                  <a:gd name="connsiteX0" fmla="*/ 232741 w 685059"/>
                  <a:gd name="connsiteY0" fmla="*/ 0 h 644278"/>
                  <a:gd name="connsiteX1" fmla="*/ 194680 w 685059"/>
                  <a:gd name="connsiteY1" fmla="*/ 309399 h 644278"/>
                  <a:gd name="connsiteX2" fmla="*/ 211461 w 685059"/>
                  <a:gd name="connsiteY2" fmla="*/ 565958 h 644278"/>
                  <a:gd name="connsiteX3" fmla="*/ 212892 w 685059"/>
                  <a:gd name="connsiteY3" fmla="*/ 572272 h 644278"/>
                  <a:gd name="connsiteX4" fmla="*/ 195132 w 685059"/>
                  <a:gd name="connsiteY4" fmla="*/ 550083 h 644278"/>
                  <a:gd name="connsiteX5" fmla="*/ 114306 w 685059"/>
                  <a:gd name="connsiteY5" fmla="*/ 521883 h 644278"/>
                  <a:gd name="connsiteX6" fmla="*/ 0 w 685059"/>
                  <a:gd name="connsiteY6" fmla="*/ 618166 h 644278"/>
                  <a:gd name="connsiteX7" fmla="*/ 50407 w 685059"/>
                  <a:gd name="connsiteY7" fmla="*/ 582730 h 644278"/>
                  <a:gd name="connsiteX8" fmla="*/ 71059 w 685059"/>
                  <a:gd name="connsiteY8" fmla="*/ 578624 h 644278"/>
                  <a:gd name="connsiteX9" fmla="*/ 51072 w 685059"/>
                  <a:gd name="connsiteY9" fmla="*/ 605320 h 644278"/>
                  <a:gd name="connsiteX10" fmla="*/ 54344 w 685059"/>
                  <a:gd name="connsiteY10" fmla="*/ 644278 h 644278"/>
                  <a:gd name="connsiteX11" fmla="*/ 98267 w 685059"/>
                  <a:gd name="connsiteY11" fmla="*/ 579263 h 644278"/>
                  <a:gd name="connsiteX12" fmla="*/ 113465 w 685059"/>
                  <a:gd name="connsiteY12" fmla="*/ 570191 h 644278"/>
                  <a:gd name="connsiteX13" fmla="*/ 114306 w 685059"/>
                  <a:gd name="connsiteY13" fmla="*/ 570024 h 644278"/>
                  <a:gd name="connsiteX14" fmla="*/ 120630 w 685059"/>
                  <a:gd name="connsiteY14" fmla="*/ 571281 h 644278"/>
                  <a:gd name="connsiteX15" fmla="*/ 106153 w 685059"/>
                  <a:gd name="connsiteY15" fmla="*/ 600935 h 644278"/>
                  <a:gd name="connsiteX16" fmla="*/ 117622 w 685059"/>
                  <a:gd name="connsiteY16" fmla="*/ 634455 h 644278"/>
                  <a:gd name="connsiteX17" fmla="*/ 138188 w 685059"/>
                  <a:gd name="connsiteY17" fmla="*/ 583980 h 644278"/>
                  <a:gd name="connsiteX18" fmla="*/ 149795 w 685059"/>
                  <a:gd name="connsiteY18" fmla="*/ 577081 h 644278"/>
                  <a:gd name="connsiteX19" fmla="*/ 178204 w 685059"/>
                  <a:gd name="connsiteY19" fmla="*/ 582729 h 644278"/>
                  <a:gd name="connsiteX20" fmla="*/ 228611 w 685059"/>
                  <a:gd name="connsiteY20" fmla="*/ 618166 h 644278"/>
                  <a:gd name="connsiteX21" fmla="*/ 227790 w 685059"/>
                  <a:gd name="connsiteY21" fmla="*/ 614741 h 644278"/>
                  <a:gd name="connsiteX22" fmla="*/ 232741 w 685059"/>
                  <a:gd name="connsiteY22" fmla="*/ 618798 h 644278"/>
                  <a:gd name="connsiteX23" fmla="*/ 270802 w 685059"/>
                  <a:gd name="connsiteY23" fmla="*/ 309399 h 644278"/>
                  <a:gd name="connsiteX24" fmla="*/ 267811 w 685059"/>
                  <a:gd name="connsiteY24" fmla="*/ 188967 h 644278"/>
                  <a:gd name="connsiteX25" fmla="*/ 260982 w 685059"/>
                  <a:gd name="connsiteY25" fmla="*/ 106626 h 644278"/>
                  <a:gd name="connsiteX26" fmla="*/ 261302 w 685059"/>
                  <a:gd name="connsiteY26" fmla="*/ 107167 h 644278"/>
                  <a:gd name="connsiteX27" fmla="*/ 406803 w 685059"/>
                  <a:gd name="connsiteY27" fmla="*/ 280608 h 644278"/>
                  <a:gd name="connsiteX28" fmla="*/ 680024 w 685059"/>
                  <a:gd name="connsiteY28" fmla="*/ 458437 h 644278"/>
                  <a:gd name="connsiteX29" fmla="*/ 502196 w 685059"/>
                  <a:gd name="connsiteY29" fmla="*/ 185215 h 644278"/>
                  <a:gd name="connsiteX30" fmla="*/ 243168 w 685059"/>
                  <a:gd name="connsiteY30" fmla="*/ 2355 h 644278"/>
                  <a:gd name="connsiteX31" fmla="*/ 237895 w 685059"/>
                  <a:gd name="connsiteY31" fmla="*/ 4224 h 6442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685059" h="644278">
                    <a:moveTo>
                      <a:pt x="232741" y="0"/>
                    </a:moveTo>
                    <a:cubicBezTo>
                      <a:pt x="211720" y="0"/>
                      <a:pt x="194680" y="138523"/>
                      <a:pt x="194680" y="309399"/>
                    </a:cubicBezTo>
                    <a:cubicBezTo>
                      <a:pt x="194680" y="416197"/>
                      <a:pt x="201336" y="510356"/>
                      <a:pt x="211461" y="565958"/>
                    </a:cubicBezTo>
                    <a:lnTo>
                      <a:pt x="212892" y="572272"/>
                    </a:lnTo>
                    <a:lnTo>
                      <a:pt x="195132" y="550083"/>
                    </a:lnTo>
                    <a:cubicBezTo>
                      <a:pt x="174446" y="532660"/>
                      <a:pt x="145870" y="521883"/>
                      <a:pt x="114306" y="521883"/>
                    </a:cubicBezTo>
                    <a:cubicBezTo>
                      <a:pt x="51177" y="521883"/>
                      <a:pt x="1" y="564990"/>
                      <a:pt x="0" y="618166"/>
                    </a:cubicBezTo>
                    <a:cubicBezTo>
                      <a:pt x="13492" y="603012"/>
                      <a:pt x="30825" y="590977"/>
                      <a:pt x="50407" y="582730"/>
                    </a:cubicBezTo>
                    <a:lnTo>
                      <a:pt x="71059" y="578624"/>
                    </a:lnTo>
                    <a:lnTo>
                      <a:pt x="51072" y="605320"/>
                    </a:lnTo>
                    <a:cubicBezTo>
                      <a:pt x="45727" y="620299"/>
                      <a:pt x="46396" y="634469"/>
                      <a:pt x="54344" y="644278"/>
                    </a:cubicBezTo>
                    <a:cubicBezTo>
                      <a:pt x="59051" y="621942"/>
                      <a:pt x="75323" y="597855"/>
                      <a:pt x="98267" y="579263"/>
                    </a:cubicBezTo>
                    <a:lnTo>
                      <a:pt x="113465" y="570191"/>
                    </a:lnTo>
                    <a:lnTo>
                      <a:pt x="114306" y="570024"/>
                    </a:lnTo>
                    <a:lnTo>
                      <a:pt x="120630" y="571281"/>
                    </a:lnTo>
                    <a:lnTo>
                      <a:pt x="106153" y="600935"/>
                    </a:lnTo>
                    <a:cubicBezTo>
                      <a:pt x="105254" y="613093"/>
                      <a:pt x="109006" y="625227"/>
                      <a:pt x="117622" y="634455"/>
                    </a:cubicBezTo>
                    <a:cubicBezTo>
                      <a:pt x="116339" y="615966"/>
                      <a:pt x="123959" y="597265"/>
                      <a:pt x="138188" y="583980"/>
                    </a:cubicBezTo>
                    <a:lnTo>
                      <a:pt x="149795" y="577081"/>
                    </a:lnTo>
                    <a:lnTo>
                      <a:pt x="178204" y="582729"/>
                    </a:lnTo>
                    <a:cubicBezTo>
                      <a:pt x="197786" y="590977"/>
                      <a:pt x="215119" y="603013"/>
                      <a:pt x="228611" y="618166"/>
                    </a:cubicBezTo>
                    <a:lnTo>
                      <a:pt x="227790" y="614741"/>
                    </a:lnTo>
                    <a:lnTo>
                      <a:pt x="232741" y="618798"/>
                    </a:lnTo>
                    <a:cubicBezTo>
                      <a:pt x="253762" y="618798"/>
                      <a:pt x="270802" y="480275"/>
                      <a:pt x="270802" y="309399"/>
                    </a:cubicBezTo>
                    <a:cubicBezTo>
                      <a:pt x="270802" y="266680"/>
                      <a:pt x="269737" y="225983"/>
                      <a:pt x="267811" y="188967"/>
                    </a:cubicBezTo>
                    <a:lnTo>
                      <a:pt x="260982" y="106626"/>
                    </a:lnTo>
                    <a:lnTo>
                      <a:pt x="261302" y="107167"/>
                    </a:lnTo>
                    <a:cubicBezTo>
                      <a:pt x="293483" y="156611"/>
                      <a:pt x="344526" y="218331"/>
                      <a:pt x="406803" y="280608"/>
                    </a:cubicBezTo>
                    <a:cubicBezTo>
                      <a:pt x="531357" y="405162"/>
                      <a:pt x="653683" y="484778"/>
                      <a:pt x="680024" y="458437"/>
                    </a:cubicBezTo>
                    <a:cubicBezTo>
                      <a:pt x="706366" y="432095"/>
                      <a:pt x="626750" y="309769"/>
                      <a:pt x="502196" y="185215"/>
                    </a:cubicBezTo>
                    <a:cubicBezTo>
                      <a:pt x="393211" y="76230"/>
                      <a:pt x="285932" y="1651"/>
                      <a:pt x="243168" y="2355"/>
                    </a:cubicBezTo>
                    <a:lnTo>
                      <a:pt x="237895" y="4224"/>
                    </a:lnTo>
                    <a:close/>
                  </a:path>
                </a:pathLst>
              </a:custGeom>
              <a:solidFill>
                <a:srgbClr val="6633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438" name="フリーフォーム: 図形 1437">
                <a:extLst>
                  <a:ext uri="{FF2B5EF4-FFF2-40B4-BE49-F238E27FC236}">
                    <a16:creationId xmlns:a16="http://schemas.microsoft.com/office/drawing/2014/main" id="{DDC5FA49-42A0-AB3D-26D6-9D0E1936B9ED}"/>
                  </a:ext>
                </a:extLst>
              </p:cNvPr>
              <p:cNvSpPr/>
              <p:nvPr/>
            </p:nvSpPr>
            <p:spPr bwMode="auto">
              <a:xfrm flipH="1">
                <a:off x="2450460" y="5566318"/>
                <a:ext cx="466048" cy="438305"/>
              </a:xfrm>
              <a:custGeom>
                <a:avLst/>
                <a:gdLst>
                  <a:gd name="connsiteX0" fmla="*/ 232741 w 685059"/>
                  <a:gd name="connsiteY0" fmla="*/ 0 h 644278"/>
                  <a:gd name="connsiteX1" fmla="*/ 194680 w 685059"/>
                  <a:gd name="connsiteY1" fmla="*/ 309399 h 644278"/>
                  <a:gd name="connsiteX2" fmla="*/ 211461 w 685059"/>
                  <a:gd name="connsiteY2" fmla="*/ 565958 h 644278"/>
                  <a:gd name="connsiteX3" fmla="*/ 212892 w 685059"/>
                  <a:gd name="connsiteY3" fmla="*/ 572272 h 644278"/>
                  <a:gd name="connsiteX4" fmla="*/ 195132 w 685059"/>
                  <a:gd name="connsiteY4" fmla="*/ 550083 h 644278"/>
                  <a:gd name="connsiteX5" fmla="*/ 114306 w 685059"/>
                  <a:gd name="connsiteY5" fmla="*/ 521883 h 644278"/>
                  <a:gd name="connsiteX6" fmla="*/ 0 w 685059"/>
                  <a:gd name="connsiteY6" fmla="*/ 618166 h 644278"/>
                  <a:gd name="connsiteX7" fmla="*/ 50407 w 685059"/>
                  <a:gd name="connsiteY7" fmla="*/ 582730 h 644278"/>
                  <a:gd name="connsiteX8" fmla="*/ 71059 w 685059"/>
                  <a:gd name="connsiteY8" fmla="*/ 578624 h 644278"/>
                  <a:gd name="connsiteX9" fmla="*/ 51072 w 685059"/>
                  <a:gd name="connsiteY9" fmla="*/ 605320 h 644278"/>
                  <a:gd name="connsiteX10" fmla="*/ 54344 w 685059"/>
                  <a:gd name="connsiteY10" fmla="*/ 644278 h 644278"/>
                  <a:gd name="connsiteX11" fmla="*/ 98267 w 685059"/>
                  <a:gd name="connsiteY11" fmla="*/ 579263 h 644278"/>
                  <a:gd name="connsiteX12" fmla="*/ 113465 w 685059"/>
                  <a:gd name="connsiteY12" fmla="*/ 570191 h 644278"/>
                  <a:gd name="connsiteX13" fmla="*/ 114306 w 685059"/>
                  <a:gd name="connsiteY13" fmla="*/ 570024 h 644278"/>
                  <a:gd name="connsiteX14" fmla="*/ 120630 w 685059"/>
                  <a:gd name="connsiteY14" fmla="*/ 571281 h 644278"/>
                  <a:gd name="connsiteX15" fmla="*/ 106153 w 685059"/>
                  <a:gd name="connsiteY15" fmla="*/ 600935 h 644278"/>
                  <a:gd name="connsiteX16" fmla="*/ 117622 w 685059"/>
                  <a:gd name="connsiteY16" fmla="*/ 634455 h 644278"/>
                  <a:gd name="connsiteX17" fmla="*/ 138188 w 685059"/>
                  <a:gd name="connsiteY17" fmla="*/ 583980 h 644278"/>
                  <a:gd name="connsiteX18" fmla="*/ 149795 w 685059"/>
                  <a:gd name="connsiteY18" fmla="*/ 577081 h 644278"/>
                  <a:gd name="connsiteX19" fmla="*/ 178204 w 685059"/>
                  <a:gd name="connsiteY19" fmla="*/ 582729 h 644278"/>
                  <a:gd name="connsiteX20" fmla="*/ 228611 w 685059"/>
                  <a:gd name="connsiteY20" fmla="*/ 618166 h 644278"/>
                  <a:gd name="connsiteX21" fmla="*/ 227790 w 685059"/>
                  <a:gd name="connsiteY21" fmla="*/ 614741 h 644278"/>
                  <a:gd name="connsiteX22" fmla="*/ 232741 w 685059"/>
                  <a:gd name="connsiteY22" fmla="*/ 618798 h 644278"/>
                  <a:gd name="connsiteX23" fmla="*/ 270802 w 685059"/>
                  <a:gd name="connsiteY23" fmla="*/ 309399 h 644278"/>
                  <a:gd name="connsiteX24" fmla="*/ 267811 w 685059"/>
                  <a:gd name="connsiteY24" fmla="*/ 188967 h 644278"/>
                  <a:gd name="connsiteX25" fmla="*/ 260982 w 685059"/>
                  <a:gd name="connsiteY25" fmla="*/ 106626 h 644278"/>
                  <a:gd name="connsiteX26" fmla="*/ 261302 w 685059"/>
                  <a:gd name="connsiteY26" fmla="*/ 107167 h 644278"/>
                  <a:gd name="connsiteX27" fmla="*/ 406803 w 685059"/>
                  <a:gd name="connsiteY27" fmla="*/ 280608 h 644278"/>
                  <a:gd name="connsiteX28" fmla="*/ 680024 w 685059"/>
                  <a:gd name="connsiteY28" fmla="*/ 458437 h 644278"/>
                  <a:gd name="connsiteX29" fmla="*/ 502196 w 685059"/>
                  <a:gd name="connsiteY29" fmla="*/ 185215 h 644278"/>
                  <a:gd name="connsiteX30" fmla="*/ 243168 w 685059"/>
                  <a:gd name="connsiteY30" fmla="*/ 2355 h 644278"/>
                  <a:gd name="connsiteX31" fmla="*/ 237895 w 685059"/>
                  <a:gd name="connsiteY31" fmla="*/ 4224 h 6442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685059" h="644278">
                    <a:moveTo>
                      <a:pt x="232741" y="0"/>
                    </a:moveTo>
                    <a:cubicBezTo>
                      <a:pt x="211720" y="0"/>
                      <a:pt x="194680" y="138523"/>
                      <a:pt x="194680" y="309399"/>
                    </a:cubicBezTo>
                    <a:cubicBezTo>
                      <a:pt x="194680" y="416197"/>
                      <a:pt x="201336" y="510356"/>
                      <a:pt x="211461" y="565958"/>
                    </a:cubicBezTo>
                    <a:lnTo>
                      <a:pt x="212892" y="572272"/>
                    </a:lnTo>
                    <a:lnTo>
                      <a:pt x="195132" y="550083"/>
                    </a:lnTo>
                    <a:cubicBezTo>
                      <a:pt x="174446" y="532660"/>
                      <a:pt x="145870" y="521883"/>
                      <a:pt x="114306" y="521883"/>
                    </a:cubicBezTo>
                    <a:cubicBezTo>
                      <a:pt x="51177" y="521883"/>
                      <a:pt x="1" y="564990"/>
                      <a:pt x="0" y="618166"/>
                    </a:cubicBezTo>
                    <a:cubicBezTo>
                      <a:pt x="13492" y="603012"/>
                      <a:pt x="30825" y="590977"/>
                      <a:pt x="50407" y="582730"/>
                    </a:cubicBezTo>
                    <a:lnTo>
                      <a:pt x="71059" y="578624"/>
                    </a:lnTo>
                    <a:lnTo>
                      <a:pt x="51072" y="605320"/>
                    </a:lnTo>
                    <a:cubicBezTo>
                      <a:pt x="45727" y="620299"/>
                      <a:pt x="46396" y="634469"/>
                      <a:pt x="54344" y="644278"/>
                    </a:cubicBezTo>
                    <a:cubicBezTo>
                      <a:pt x="59051" y="621942"/>
                      <a:pt x="75323" y="597855"/>
                      <a:pt x="98267" y="579263"/>
                    </a:cubicBezTo>
                    <a:lnTo>
                      <a:pt x="113465" y="570191"/>
                    </a:lnTo>
                    <a:lnTo>
                      <a:pt x="114306" y="570024"/>
                    </a:lnTo>
                    <a:lnTo>
                      <a:pt x="120630" y="571281"/>
                    </a:lnTo>
                    <a:lnTo>
                      <a:pt x="106153" y="600935"/>
                    </a:lnTo>
                    <a:cubicBezTo>
                      <a:pt x="105254" y="613093"/>
                      <a:pt x="109006" y="625227"/>
                      <a:pt x="117622" y="634455"/>
                    </a:cubicBezTo>
                    <a:cubicBezTo>
                      <a:pt x="116339" y="615966"/>
                      <a:pt x="123959" y="597265"/>
                      <a:pt x="138188" y="583980"/>
                    </a:cubicBezTo>
                    <a:lnTo>
                      <a:pt x="149795" y="577081"/>
                    </a:lnTo>
                    <a:lnTo>
                      <a:pt x="178204" y="582729"/>
                    </a:lnTo>
                    <a:cubicBezTo>
                      <a:pt x="197786" y="590977"/>
                      <a:pt x="215119" y="603013"/>
                      <a:pt x="228611" y="618166"/>
                    </a:cubicBezTo>
                    <a:lnTo>
                      <a:pt x="227790" y="614741"/>
                    </a:lnTo>
                    <a:lnTo>
                      <a:pt x="232741" y="618798"/>
                    </a:lnTo>
                    <a:cubicBezTo>
                      <a:pt x="253762" y="618798"/>
                      <a:pt x="270802" y="480275"/>
                      <a:pt x="270802" y="309399"/>
                    </a:cubicBezTo>
                    <a:cubicBezTo>
                      <a:pt x="270802" y="266680"/>
                      <a:pt x="269737" y="225983"/>
                      <a:pt x="267811" y="188967"/>
                    </a:cubicBezTo>
                    <a:lnTo>
                      <a:pt x="260982" y="106626"/>
                    </a:lnTo>
                    <a:lnTo>
                      <a:pt x="261302" y="107167"/>
                    </a:lnTo>
                    <a:cubicBezTo>
                      <a:pt x="293483" y="156611"/>
                      <a:pt x="344526" y="218331"/>
                      <a:pt x="406803" y="280608"/>
                    </a:cubicBezTo>
                    <a:cubicBezTo>
                      <a:pt x="531357" y="405162"/>
                      <a:pt x="653683" y="484778"/>
                      <a:pt x="680024" y="458437"/>
                    </a:cubicBezTo>
                    <a:cubicBezTo>
                      <a:pt x="706366" y="432095"/>
                      <a:pt x="626750" y="309769"/>
                      <a:pt x="502196" y="185215"/>
                    </a:cubicBezTo>
                    <a:cubicBezTo>
                      <a:pt x="393211" y="76230"/>
                      <a:pt x="285932" y="1651"/>
                      <a:pt x="243168" y="2355"/>
                    </a:cubicBezTo>
                    <a:lnTo>
                      <a:pt x="237895" y="4224"/>
                    </a:lnTo>
                    <a:close/>
                  </a:path>
                </a:pathLst>
              </a:custGeom>
              <a:solidFill>
                <a:srgbClr val="6633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439" name="フリーフォーム: 図形 1438">
                <a:extLst>
                  <a:ext uri="{FF2B5EF4-FFF2-40B4-BE49-F238E27FC236}">
                    <a16:creationId xmlns:a16="http://schemas.microsoft.com/office/drawing/2014/main" id="{9929B536-40AF-60EC-8252-E5D09447CD67}"/>
                  </a:ext>
                </a:extLst>
              </p:cNvPr>
              <p:cNvSpPr/>
              <p:nvPr/>
            </p:nvSpPr>
            <p:spPr bwMode="auto">
              <a:xfrm flipH="1">
                <a:off x="2288044" y="5647528"/>
                <a:ext cx="466048" cy="438305"/>
              </a:xfrm>
              <a:custGeom>
                <a:avLst/>
                <a:gdLst>
                  <a:gd name="connsiteX0" fmla="*/ 232741 w 685059"/>
                  <a:gd name="connsiteY0" fmla="*/ 0 h 644278"/>
                  <a:gd name="connsiteX1" fmla="*/ 194680 w 685059"/>
                  <a:gd name="connsiteY1" fmla="*/ 309399 h 644278"/>
                  <a:gd name="connsiteX2" fmla="*/ 211461 w 685059"/>
                  <a:gd name="connsiteY2" fmla="*/ 565958 h 644278"/>
                  <a:gd name="connsiteX3" fmla="*/ 212892 w 685059"/>
                  <a:gd name="connsiteY3" fmla="*/ 572272 h 644278"/>
                  <a:gd name="connsiteX4" fmla="*/ 195132 w 685059"/>
                  <a:gd name="connsiteY4" fmla="*/ 550083 h 644278"/>
                  <a:gd name="connsiteX5" fmla="*/ 114306 w 685059"/>
                  <a:gd name="connsiteY5" fmla="*/ 521883 h 644278"/>
                  <a:gd name="connsiteX6" fmla="*/ 0 w 685059"/>
                  <a:gd name="connsiteY6" fmla="*/ 618166 h 644278"/>
                  <a:gd name="connsiteX7" fmla="*/ 50407 w 685059"/>
                  <a:gd name="connsiteY7" fmla="*/ 582730 h 644278"/>
                  <a:gd name="connsiteX8" fmla="*/ 71059 w 685059"/>
                  <a:gd name="connsiteY8" fmla="*/ 578624 h 644278"/>
                  <a:gd name="connsiteX9" fmla="*/ 51072 w 685059"/>
                  <a:gd name="connsiteY9" fmla="*/ 605320 h 644278"/>
                  <a:gd name="connsiteX10" fmla="*/ 54344 w 685059"/>
                  <a:gd name="connsiteY10" fmla="*/ 644278 h 644278"/>
                  <a:gd name="connsiteX11" fmla="*/ 98267 w 685059"/>
                  <a:gd name="connsiteY11" fmla="*/ 579263 h 644278"/>
                  <a:gd name="connsiteX12" fmla="*/ 113465 w 685059"/>
                  <a:gd name="connsiteY12" fmla="*/ 570191 h 644278"/>
                  <a:gd name="connsiteX13" fmla="*/ 114306 w 685059"/>
                  <a:gd name="connsiteY13" fmla="*/ 570024 h 644278"/>
                  <a:gd name="connsiteX14" fmla="*/ 120630 w 685059"/>
                  <a:gd name="connsiteY14" fmla="*/ 571281 h 644278"/>
                  <a:gd name="connsiteX15" fmla="*/ 106153 w 685059"/>
                  <a:gd name="connsiteY15" fmla="*/ 600935 h 644278"/>
                  <a:gd name="connsiteX16" fmla="*/ 117622 w 685059"/>
                  <a:gd name="connsiteY16" fmla="*/ 634455 h 644278"/>
                  <a:gd name="connsiteX17" fmla="*/ 138188 w 685059"/>
                  <a:gd name="connsiteY17" fmla="*/ 583980 h 644278"/>
                  <a:gd name="connsiteX18" fmla="*/ 149795 w 685059"/>
                  <a:gd name="connsiteY18" fmla="*/ 577081 h 644278"/>
                  <a:gd name="connsiteX19" fmla="*/ 178204 w 685059"/>
                  <a:gd name="connsiteY19" fmla="*/ 582729 h 644278"/>
                  <a:gd name="connsiteX20" fmla="*/ 228611 w 685059"/>
                  <a:gd name="connsiteY20" fmla="*/ 618166 h 644278"/>
                  <a:gd name="connsiteX21" fmla="*/ 227790 w 685059"/>
                  <a:gd name="connsiteY21" fmla="*/ 614741 h 644278"/>
                  <a:gd name="connsiteX22" fmla="*/ 232741 w 685059"/>
                  <a:gd name="connsiteY22" fmla="*/ 618798 h 644278"/>
                  <a:gd name="connsiteX23" fmla="*/ 270802 w 685059"/>
                  <a:gd name="connsiteY23" fmla="*/ 309399 h 644278"/>
                  <a:gd name="connsiteX24" fmla="*/ 267811 w 685059"/>
                  <a:gd name="connsiteY24" fmla="*/ 188967 h 644278"/>
                  <a:gd name="connsiteX25" fmla="*/ 260982 w 685059"/>
                  <a:gd name="connsiteY25" fmla="*/ 106626 h 644278"/>
                  <a:gd name="connsiteX26" fmla="*/ 261302 w 685059"/>
                  <a:gd name="connsiteY26" fmla="*/ 107167 h 644278"/>
                  <a:gd name="connsiteX27" fmla="*/ 406803 w 685059"/>
                  <a:gd name="connsiteY27" fmla="*/ 280608 h 644278"/>
                  <a:gd name="connsiteX28" fmla="*/ 680024 w 685059"/>
                  <a:gd name="connsiteY28" fmla="*/ 458437 h 644278"/>
                  <a:gd name="connsiteX29" fmla="*/ 502196 w 685059"/>
                  <a:gd name="connsiteY29" fmla="*/ 185215 h 644278"/>
                  <a:gd name="connsiteX30" fmla="*/ 243168 w 685059"/>
                  <a:gd name="connsiteY30" fmla="*/ 2355 h 644278"/>
                  <a:gd name="connsiteX31" fmla="*/ 237895 w 685059"/>
                  <a:gd name="connsiteY31" fmla="*/ 4224 h 6442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685059" h="644278">
                    <a:moveTo>
                      <a:pt x="232741" y="0"/>
                    </a:moveTo>
                    <a:cubicBezTo>
                      <a:pt x="211720" y="0"/>
                      <a:pt x="194680" y="138523"/>
                      <a:pt x="194680" y="309399"/>
                    </a:cubicBezTo>
                    <a:cubicBezTo>
                      <a:pt x="194680" y="416197"/>
                      <a:pt x="201336" y="510356"/>
                      <a:pt x="211461" y="565958"/>
                    </a:cubicBezTo>
                    <a:lnTo>
                      <a:pt x="212892" y="572272"/>
                    </a:lnTo>
                    <a:lnTo>
                      <a:pt x="195132" y="550083"/>
                    </a:lnTo>
                    <a:cubicBezTo>
                      <a:pt x="174446" y="532660"/>
                      <a:pt x="145870" y="521883"/>
                      <a:pt x="114306" y="521883"/>
                    </a:cubicBezTo>
                    <a:cubicBezTo>
                      <a:pt x="51177" y="521883"/>
                      <a:pt x="1" y="564990"/>
                      <a:pt x="0" y="618166"/>
                    </a:cubicBezTo>
                    <a:cubicBezTo>
                      <a:pt x="13492" y="603012"/>
                      <a:pt x="30825" y="590977"/>
                      <a:pt x="50407" y="582730"/>
                    </a:cubicBezTo>
                    <a:lnTo>
                      <a:pt x="71059" y="578624"/>
                    </a:lnTo>
                    <a:lnTo>
                      <a:pt x="51072" y="605320"/>
                    </a:lnTo>
                    <a:cubicBezTo>
                      <a:pt x="45727" y="620299"/>
                      <a:pt x="46396" y="634469"/>
                      <a:pt x="54344" y="644278"/>
                    </a:cubicBezTo>
                    <a:cubicBezTo>
                      <a:pt x="59051" y="621942"/>
                      <a:pt x="75323" y="597855"/>
                      <a:pt x="98267" y="579263"/>
                    </a:cubicBezTo>
                    <a:lnTo>
                      <a:pt x="113465" y="570191"/>
                    </a:lnTo>
                    <a:lnTo>
                      <a:pt x="114306" y="570024"/>
                    </a:lnTo>
                    <a:lnTo>
                      <a:pt x="120630" y="571281"/>
                    </a:lnTo>
                    <a:lnTo>
                      <a:pt x="106153" y="600935"/>
                    </a:lnTo>
                    <a:cubicBezTo>
                      <a:pt x="105254" y="613093"/>
                      <a:pt x="109006" y="625227"/>
                      <a:pt x="117622" y="634455"/>
                    </a:cubicBezTo>
                    <a:cubicBezTo>
                      <a:pt x="116339" y="615966"/>
                      <a:pt x="123959" y="597265"/>
                      <a:pt x="138188" y="583980"/>
                    </a:cubicBezTo>
                    <a:lnTo>
                      <a:pt x="149795" y="577081"/>
                    </a:lnTo>
                    <a:lnTo>
                      <a:pt x="178204" y="582729"/>
                    </a:lnTo>
                    <a:cubicBezTo>
                      <a:pt x="197786" y="590977"/>
                      <a:pt x="215119" y="603013"/>
                      <a:pt x="228611" y="618166"/>
                    </a:cubicBezTo>
                    <a:lnTo>
                      <a:pt x="227790" y="614741"/>
                    </a:lnTo>
                    <a:lnTo>
                      <a:pt x="232741" y="618798"/>
                    </a:lnTo>
                    <a:cubicBezTo>
                      <a:pt x="253762" y="618798"/>
                      <a:pt x="270802" y="480275"/>
                      <a:pt x="270802" y="309399"/>
                    </a:cubicBezTo>
                    <a:cubicBezTo>
                      <a:pt x="270802" y="266680"/>
                      <a:pt x="269737" y="225983"/>
                      <a:pt x="267811" y="188967"/>
                    </a:cubicBezTo>
                    <a:lnTo>
                      <a:pt x="260982" y="106626"/>
                    </a:lnTo>
                    <a:lnTo>
                      <a:pt x="261302" y="107167"/>
                    </a:lnTo>
                    <a:cubicBezTo>
                      <a:pt x="293483" y="156611"/>
                      <a:pt x="344526" y="218331"/>
                      <a:pt x="406803" y="280608"/>
                    </a:cubicBezTo>
                    <a:cubicBezTo>
                      <a:pt x="531357" y="405162"/>
                      <a:pt x="653683" y="484778"/>
                      <a:pt x="680024" y="458437"/>
                    </a:cubicBezTo>
                    <a:cubicBezTo>
                      <a:pt x="706366" y="432095"/>
                      <a:pt x="626750" y="309769"/>
                      <a:pt x="502196" y="185215"/>
                    </a:cubicBezTo>
                    <a:cubicBezTo>
                      <a:pt x="393211" y="76230"/>
                      <a:pt x="285932" y="1651"/>
                      <a:pt x="243168" y="2355"/>
                    </a:cubicBezTo>
                    <a:lnTo>
                      <a:pt x="237895" y="4224"/>
                    </a:lnTo>
                    <a:close/>
                  </a:path>
                </a:pathLst>
              </a:custGeom>
              <a:solidFill>
                <a:srgbClr val="6633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sp>
          <p:nvSpPr>
            <p:cNvPr id="1425" name="正方形/長方形 230">
              <a:extLst>
                <a:ext uri="{FF2B5EF4-FFF2-40B4-BE49-F238E27FC236}">
                  <a16:creationId xmlns:a16="http://schemas.microsoft.com/office/drawing/2014/main" id="{F8508FCB-9F26-356A-A154-054A0352BF31}"/>
                </a:ext>
              </a:extLst>
            </p:cNvPr>
            <p:cNvSpPr/>
            <p:nvPr/>
          </p:nvSpPr>
          <p:spPr bwMode="auto">
            <a:xfrm>
              <a:off x="5043009" y="5229199"/>
              <a:ext cx="856915" cy="800799"/>
            </a:xfrm>
            <a:custGeom>
              <a:avLst/>
              <a:gdLst>
                <a:gd name="connsiteX0" fmla="*/ 0 w 1260140"/>
                <a:gd name="connsiteY0" fmla="*/ 0 h 710789"/>
                <a:gd name="connsiteX1" fmla="*/ 1260140 w 1260140"/>
                <a:gd name="connsiteY1" fmla="*/ 0 h 710789"/>
                <a:gd name="connsiteX2" fmla="*/ 1260140 w 1260140"/>
                <a:gd name="connsiteY2" fmla="*/ 710789 h 710789"/>
                <a:gd name="connsiteX3" fmla="*/ 0 w 1260140"/>
                <a:gd name="connsiteY3" fmla="*/ 710789 h 710789"/>
                <a:gd name="connsiteX4" fmla="*/ 0 w 1260140"/>
                <a:gd name="connsiteY4" fmla="*/ 0 h 710789"/>
                <a:gd name="connsiteX0" fmla="*/ 0 w 1260140"/>
                <a:gd name="connsiteY0" fmla="*/ 784225 h 1495014"/>
                <a:gd name="connsiteX1" fmla="*/ 856915 w 1260140"/>
                <a:gd name="connsiteY1" fmla="*/ 0 h 1495014"/>
                <a:gd name="connsiteX2" fmla="*/ 1260140 w 1260140"/>
                <a:gd name="connsiteY2" fmla="*/ 1495014 h 1495014"/>
                <a:gd name="connsiteX3" fmla="*/ 0 w 1260140"/>
                <a:gd name="connsiteY3" fmla="*/ 1495014 h 1495014"/>
                <a:gd name="connsiteX4" fmla="*/ 0 w 1260140"/>
                <a:gd name="connsiteY4" fmla="*/ 784225 h 1495014"/>
                <a:gd name="connsiteX0" fmla="*/ 0 w 856915"/>
                <a:gd name="connsiteY0" fmla="*/ 784225 h 1495014"/>
                <a:gd name="connsiteX1" fmla="*/ 856915 w 856915"/>
                <a:gd name="connsiteY1" fmla="*/ 0 h 1495014"/>
                <a:gd name="connsiteX2" fmla="*/ 834690 w 856915"/>
                <a:gd name="connsiteY2" fmla="*/ 615539 h 1495014"/>
                <a:gd name="connsiteX3" fmla="*/ 0 w 856915"/>
                <a:gd name="connsiteY3" fmla="*/ 1495014 h 1495014"/>
                <a:gd name="connsiteX4" fmla="*/ 0 w 856915"/>
                <a:gd name="connsiteY4" fmla="*/ 784225 h 1495014"/>
                <a:gd name="connsiteX0" fmla="*/ 0 w 856915"/>
                <a:gd name="connsiteY0" fmla="*/ 784225 h 1495014"/>
                <a:gd name="connsiteX1" fmla="*/ 856915 w 856915"/>
                <a:gd name="connsiteY1" fmla="*/ 0 h 1495014"/>
                <a:gd name="connsiteX2" fmla="*/ 844215 w 856915"/>
                <a:gd name="connsiteY2" fmla="*/ 618714 h 1495014"/>
                <a:gd name="connsiteX3" fmla="*/ 0 w 856915"/>
                <a:gd name="connsiteY3" fmla="*/ 1495014 h 1495014"/>
                <a:gd name="connsiteX4" fmla="*/ 0 w 856915"/>
                <a:gd name="connsiteY4" fmla="*/ 784225 h 1495014"/>
                <a:gd name="connsiteX0" fmla="*/ 0 w 856915"/>
                <a:gd name="connsiteY0" fmla="*/ 784225 h 1495014"/>
                <a:gd name="connsiteX1" fmla="*/ 856915 w 856915"/>
                <a:gd name="connsiteY1" fmla="*/ 0 h 1495014"/>
                <a:gd name="connsiteX2" fmla="*/ 856915 w 856915"/>
                <a:gd name="connsiteY2" fmla="*/ 548864 h 1495014"/>
                <a:gd name="connsiteX3" fmla="*/ 0 w 856915"/>
                <a:gd name="connsiteY3" fmla="*/ 1495014 h 1495014"/>
                <a:gd name="connsiteX4" fmla="*/ 0 w 856915"/>
                <a:gd name="connsiteY4" fmla="*/ 784225 h 14950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56915" h="1495014">
                  <a:moveTo>
                    <a:pt x="0" y="784225"/>
                  </a:moveTo>
                  <a:lnTo>
                    <a:pt x="856915" y="0"/>
                  </a:lnTo>
                  <a:lnTo>
                    <a:pt x="856915" y="548864"/>
                  </a:lnTo>
                  <a:lnTo>
                    <a:pt x="0" y="1495014"/>
                  </a:lnTo>
                  <a:lnTo>
                    <a:pt x="0" y="784225"/>
                  </a:lnTo>
                  <a:close/>
                </a:path>
              </a:pathLst>
            </a:custGeom>
            <a:solidFill>
              <a:srgbClr val="0070C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426" name="フリーフォーム: 図形 1425">
              <a:extLst>
                <a:ext uri="{FF2B5EF4-FFF2-40B4-BE49-F238E27FC236}">
                  <a16:creationId xmlns:a16="http://schemas.microsoft.com/office/drawing/2014/main" id="{15AF36AE-6445-5145-64C9-0BE0E0E64D5E}"/>
                </a:ext>
              </a:extLst>
            </p:cNvPr>
            <p:cNvSpPr/>
            <p:nvPr/>
          </p:nvSpPr>
          <p:spPr bwMode="auto">
            <a:xfrm>
              <a:off x="4314825" y="5010150"/>
              <a:ext cx="1698625" cy="714375"/>
            </a:xfrm>
            <a:custGeom>
              <a:avLst/>
              <a:gdLst>
                <a:gd name="connsiteX0" fmla="*/ 0 w 1644650"/>
                <a:gd name="connsiteY0" fmla="*/ 365125 h 647700"/>
                <a:gd name="connsiteX1" fmla="*/ 895350 w 1644650"/>
                <a:gd name="connsiteY1" fmla="*/ 647700 h 647700"/>
                <a:gd name="connsiteX2" fmla="*/ 1644650 w 1644650"/>
                <a:gd name="connsiteY2" fmla="*/ 219075 h 647700"/>
                <a:gd name="connsiteX3" fmla="*/ 990600 w 1644650"/>
                <a:gd name="connsiteY3" fmla="*/ 0 h 647700"/>
                <a:gd name="connsiteX4" fmla="*/ 0 w 1644650"/>
                <a:gd name="connsiteY4" fmla="*/ 365125 h 647700"/>
                <a:gd name="connsiteX0" fmla="*/ 0 w 1644650"/>
                <a:gd name="connsiteY0" fmla="*/ 415925 h 698500"/>
                <a:gd name="connsiteX1" fmla="*/ 895350 w 1644650"/>
                <a:gd name="connsiteY1" fmla="*/ 698500 h 698500"/>
                <a:gd name="connsiteX2" fmla="*/ 1644650 w 1644650"/>
                <a:gd name="connsiteY2" fmla="*/ 269875 h 698500"/>
                <a:gd name="connsiteX3" fmla="*/ 1028700 w 1644650"/>
                <a:gd name="connsiteY3" fmla="*/ 0 h 698500"/>
                <a:gd name="connsiteX4" fmla="*/ 0 w 1644650"/>
                <a:gd name="connsiteY4" fmla="*/ 415925 h 698500"/>
                <a:gd name="connsiteX0" fmla="*/ 0 w 1679575"/>
                <a:gd name="connsiteY0" fmla="*/ 415925 h 698500"/>
                <a:gd name="connsiteX1" fmla="*/ 895350 w 1679575"/>
                <a:gd name="connsiteY1" fmla="*/ 698500 h 698500"/>
                <a:gd name="connsiteX2" fmla="*/ 1679575 w 1679575"/>
                <a:gd name="connsiteY2" fmla="*/ 225425 h 698500"/>
                <a:gd name="connsiteX3" fmla="*/ 1028700 w 1679575"/>
                <a:gd name="connsiteY3" fmla="*/ 0 h 698500"/>
                <a:gd name="connsiteX4" fmla="*/ 0 w 1679575"/>
                <a:gd name="connsiteY4" fmla="*/ 415925 h 698500"/>
                <a:gd name="connsiteX0" fmla="*/ 0 w 1698625"/>
                <a:gd name="connsiteY0" fmla="*/ 415925 h 698500"/>
                <a:gd name="connsiteX1" fmla="*/ 895350 w 1698625"/>
                <a:gd name="connsiteY1" fmla="*/ 698500 h 698500"/>
                <a:gd name="connsiteX2" fmla="*/ 1698625 w 1698625"/>
                <a:gd name="connsiteY2" fmla="*/ 244475 h 698500"/>
                <a:gd name="connsiteX3" fmla="*/ 1028700 w 1698625"/>
                <a:gd name="connsiteY3" fmla="*/ 0 h 698500"/>
                <a:gd name="connsiteX4" fmla="*/ 0 w 1698625"/>
                <a:gd name="connsiteY4" fmla="*/ 415925 h 698500"/>
                <a:gd name="connsiteX0" fmla="*/ 0 w 1698625"/>
                <a:gd name="connsiteY0" fmla="*/ 415925 h 714375"/>
                <a:gd name="connsiteX1" fmla="*/ 850900 w 1698625"/>
                <a:gd name="connsiteY1" fmla="*/ 714375 h 714375"/>
                <a:gd name="connsiteX2" fmla="*/ 1698625 w 1698625"/>
                <a:gd name="connsiteY2" fmla="*/ 244475 h 714375"/>
                <a:gd name="connsiteX3" fmla="*/ 1028700 w 1698625"/>
                <a:gd name="connsiteY3" fmla="*/ 0 h 714375"/>
                <a:gd name="connsiteX4" fmla="*/ 0 w 1698625"/>
                <a:gd name="connsiteY4" fmla="*/ 415925 h 714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98625" h="714375">
                  <a:moveTo>
                    <a:pt x="0" y="415925"/>
                  </a:moveTo>
                  <a:lnTo>
                    <a:pt x="850900" y="714375"/>
                  </a:lnTo>
                  <a:lnTo>
                    <a:pt x="1698625" y="244475"/>
                  </a:lnTo>
                  <a:lnTo>
                    <a:pt x="1028700" y="0"/>
                  </a:lnTo>
                  <a:lnTo>
                    <a:pt x="0" y="415925"/>
                  </a:lnTo>
                  <a:close/>
                </a:path>
              </a:pathLst>
            </a:cu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427" name="フリーフォーム: 図形 1426">
              <a:extLst>
                <a:ext uri="{FF2B5EF4-FFF2-40B4-BE49-F238E27FC236}">
                  <a16:creationId xmlns:a16="http://schemas.microsoft.com/office/drawing/2014/main" id="{F5C71455-6F67-70E5-EFD6-585A6AA13B6A}"/>
                </a:ext>
              </a:extLst>
            </p:cNvPr>
            <p:cNvSpPr/>
            <p:nvPr/>
          </p:nvSpPr>
          <p:spPr bwMode="auto">
            <a:xfrm>
              <a:off x="4816216" y="5099794"/>
              <a:ext cx="776730" cy="489446"/>
            </a:xfrm>
            <a:custGeom>
              <a:avLst/>
              <a:gdLst>
                <a:gd name="connsiteX0" fmla="*/ 101921 w 1125981"/>
                <a:gd name="connsiteY0" fmla="*/ 480257 h 585066"/>
                <a:gd name="connsiteX1" fmla="*/ 144099 w 1125981"/>
                <a:gd name="connsiteY1" fmla="*/ 480257 h 585066"/>
                <a:gd name="connsiteX2" fmla="*/ 154643 w 1125981"/>
                <a:gd name="connsiteY2" fmla="*/ 487075 h 585066"/>
                <a:gd name="connsiteX3" fmla="*/ 154643 w 1125981"/>
                <a:gd name="connsiteY3" fmla="*/ 578248 h 585066"/>
                <a:gd name="connsiteX4" fmla="*/ 144099 w 1125981"/>
                <a:gd name="connsiteY4" fmla="*/ 585066 h 585066"/>
                <a:gd name="connsiteX5" fmla="*/ 101921 w 1125981"/>
                <a:gd name="connsiteY5" fmla="*/ 585066 h 585066"/>
                <a:gd name="connsiteX6" fmla="*/ 91376 w 1125981"/>
                <a:gd name="connsiteY6" fmla="*/ 578248 h 585066"/>
                <a:gd name="connsiteX7" fmla="*/ 91376 w 1125981"/>
                <a:gd name="connsiteY7" fmla="*/ 487075 h 585066"/>
                <a:gd name="connsiteX8" fmla="*/ 94465 w 1125981"/>
                <a:gd name="connsiteY8" fmla="*/ 482254 h 585066"/>
                <a:gd name="connsiteX9" fmla="*/ 101921 w 1125981"/>
                <a:gd name="connsiteY9" fmla="*/ 480257 h 585066"/>
                <a:gd name="connsiteX10" fmla="*/ 286692 w 1125981"/>
                <a:gd name="connsiteY10" fmla="*/ 410493 h 585066"/>
                <a:gd name="connsiteX11" fmla="*/ 294694 w 1125981"/>
                <a:gd name="connsiteY11" fmla="*/ 411174 h 585066"/>
                <a:gd name="connsiteX12" fmla="*/ 416806 w 1125981"/>
                <a:gd name="connsiteY12" fmla="*/ 456760 h 585066"/>
                <a:gd name="connsiteX13" fmla="*/ 420666 w 1125981"/>
                <a:gd name="connsiteY13" fmla="*/ 466074 h 585066"/>
                <a:gd name="connsiteX14" fmla="*/ 399577 w 1125981"/>
                <a:gd name="connsiteY14" fmla="*/ 489692 h 585066"/>
                <a:gd name="connsiteX15" fmla="*/ 385173 w 1125981"/>
                <a:gd name="connsiteY15" fmla="*/ 492187 h 585066"/>
                <a:gd name="connsiteX16" fmla="*/ 263060 w 1125981"/>
                <a:gd name="connsiteY16" fmla="*/ 446601 h 585066"/>
                <a:gd name="connsiteX17" fmla="*/ 259201 w 1125981"/>
                <a:gd name="connsiteY17" fmla="*/ 437288 h 585066"/>
                <a:gd name="connsiteX18" fmla="*/ 280289 w 1125981"/>
                <a:gd name="connsiteY18" fmla="*/ 413670 h 585066"/>
                <a:gd name="connsiteX19" fmla="*/ 286692 w 1125981"/>
                <a:gd name="connsiteY19" fmla="*/ 410493 h 585066"/>
                <a:gd name="connsiteX20" fmla="*/ 218647 w 1125981"/>
                <a:gd name="connsiteY20" fmla="*/ 321635 h 585066"/>
                <a:gd name="connsiteX21" fmla="*/ 208054 w 1125981"/>
                <a:gd name="connsiteY21" fmla="*/ 323938 h 585066"/>
                <a:gd name="connsiteX22" fmla="*/ 197753 w 1125981"/>
                <a:gd name="connsiteY22" fmla="*/ 348797 h 585066"/>
                <a:gd name="connsiteX23" fmla="*/ 236199 w 1125981"/>
                <a:gd name="connsiteY23" fmla="*/ 355458 h 585066"/>
                <a:gd name="connsiteX24" fmla="*/ 246500 w 1125981"/>
                <a:gd name="connsiteY24" fmla="*/ 330599 h 585066"/>
                <a:gd name="connsiteX25" fmla="*/ 218647 w 1125981"/>
                <a:gd name="connsiteY25" fmla="*/ 321635 h 585066"/>
                <a:gd name="connsiteX26" fmla="*/ 215169 w 1125981"/>
                <a:gd name="connsiteY26" fmla="*/ 303571 h 585066"/>
                <a:gd name="connsiteX27" fmla="*/ 270874 w 1125981"/>
                <a:gd name="connsiteY27" fmla="*/ 321500 h 585066"/>
                <a:gd name="connsiteX28" fmla="*/ 276497 w 1125981"/>
                <a:gd name="connsiteY28" fmla="*/ 349118 h 585066"/>
                <a:gd name="connsiteX29" fmla="*/ 273350 w 1125981"/>
                <a:gd name="connsiteY29" fmla="*/ 353287 h 585066"/>
                <a:gd name="connsiteX30" fmla="*/ 289226 w 1125981"/>
                <a:gd name="connsiteY30" fmla="*/ 347360 h 585066"/>
                <a:gd name="connsiteX31" fmla="*/ 303630 w 1125981"/>
                <a:gd name="connsiteY31" fmla="*/ 349856 h 585066"/>
                <a:gd name="connsiteX32" fmla="*/ 324719 w 1125981"/>
                <a:gd name="connsiteY32" fmla="*/ 373474 h 585066"/>
                <a:gd name="connsiteX33" fmla="*/ 320859 w 1125981"/>
                <a:gd name="connsiteY33" fmla="*/ 382787 h 585066"/>
                <a:gd name="connsiteX34" fmla="*/ 208428 w 1125981"/>
                <a:gd name="connsiteY34" fmla="*/ 424760 h 585066"/>
                <a:gd name="connsiteX35" fmla="*/ 297063 w 1125981"/>
                <a:gd name="connsiteY35" fmla="*/ 524026 h 585066"/>
                <a:gd name="connsiteX36" fmla="*/ 293203 w 1125981"/>
                <a:gd name="connsiteY36" fmla="*/ 533340 h 585066"/>
                <a:gd name="connsiteX37" fmla="*/ 256677 w 1125981"/>
                <a:gd name="connsiteY37" fmla="*/ 546976 h 585066"/>
                <a:gd name="connsiteX38" fmla="*/ 242272 w 1125981"/>
                <a:gd name="connsiteY38" fmla="*/ 544480 h 585066"/>
                <a:gd name="connsiteX39" fmla="*/ 153638 w 1125981"/>
                <a:gd name="connsiteY39" fmla="*/ 445214 h 585066"/>
                <a:gd name="connsiteX40" fmla="*/ 36907 w 1125981"/>
                <a:gd name="connsiteY40" fmla="*/ 488791 h 585066"/>
                <a:gd name="connsiteX41" fmla="*/ 22503 w 1125981"/>
                <a:gd name="connsiteY41" fmla="*/ 486295 h 585066"/>
                <a:gd name="connsiteX42" fmla="*/ 1414 w 1125981"/>
                <a:gd name="connsiteY42" fmla="*/ 462677 h 585066"/>
                <a:gd name="connsiteX43" fmla="*/ 5274 w 1125981"/>
                <a:gd name="connsiteY43" fmla="*/ 453364 h 585066"/>
                <a:gd name="connsiteX44" fmla="*/ 122005 w 1125981"/>
                <a:gd name="connsiteY44" fmla="*/ 409787 h 585066"/>
                <a:gd name="connsiteX45" fmla="*/ 78333 w 1125981"/>
                <a:gd name="connsiteY45" fmla="*/ 360876 h 585066"/>
                <a:gd name="connsiteX46" fmla="*/ 82192 w 1125981"/>
                <a:gd name="connsiteY46" fmla="*/ 351563 h 585066"/>
                <a:gd name="connsiteX47" fmla="*/ 118719 w 1125981"/>
                <a:gd name="connsiteY47" fmla="*/ 337927 h 585066"/>
                <a:gd name="connsiteX48" fmla="*/ 133123 w 1125981"/>
                <a:gd name="connsiteY48" fmla="*/ 340422 h 585066"/>
                <a:gd name="connsiteX49" fmla="*/ 176794 w 1125981"/>
                <a:gd name="connsiteY49" fmla="*/ 389333 h 585066"/>
                <a:gd name="connsiteX50" fmla="*/ 214715 w 1125981"/>
                <a:gd name="connsiteY50" fmla="*/ 375176 h 585066"/>
                <a:gd name="connsiteX51" fmla="*/ 207558 w 1125981"/>
                <a:gd name="connsiteY51" fmla="*/ 374854 h 585066"/>
                <a:gd name="connsiteX52" fmla="*/ 173380 w 1125981"/>
                <a:gd name="connsiteY52" fmla="*/ 357896 h 585066"/>
                <a:gd name="connsiteX53" fmla="*/ 193982 w 1125981"/>
                <a:gd name="connsiteY53" fmla="*/ 308178 h 585066"/>
                <a:gd name="connsiteX54" fmla="*/ 215169 w 1125981"/>
                <a:gd name="connsiteY54" fmla="*/ 303571 h 585066"/>
                <a:gd name="connsiteX55" fmla="*/ 626114 w 1125981"/>
                <a:gd name="connsiteY55" fmla="*/ 284569 h 585066"/>
                <a:gd name="connsiteX56" fmla="*/ 668291 w 1125981"/>
                <a:gd name="connsiteY56" fmla="*/ 284569 h 585066"/>
                <a:gd name="connsiteX57" fmla="*/ 678835 w 1125981"/>
                <a:gd name="connsiteY57" fmla="*/ 291387 h 585066"/>
                <a:gd name="connsiteX58" fmla="*/ 678835 w 1125981"/>
                <a:gd name="connsiteY58" fmla="*/ 382560 h 585066"/>
                <a:gd name="connsiteX59" fmla="*/ 668291 w 1125981"/>
                <a:gd name="connsiteY59" fmla="*/ 389378 h 585066"/>
                <a:gd name="connsiteX60" fmla="*/ 626114 w 1125981"/>
                <a:gd name="connsiteY60" fmla="*/ 389378 h 585066"/>
                <a:gd name="connsiteX61" fmla="*/ 615569 w 1125981"/>
                <a:gd name="connsiteY61" fmla="*/ 382560 h 585066"/>
                <a:gd name="connsiteX62" fmla="*/ 615569 w 1125981"/>
                <a:gd name="connsiteY62" fmla="*/ 291387 h 585066"/>
                <a:gd name="connsiteX63" fmla="*/ 618658 w 1125981"/>
                <a:gd name="connsiteY63" fmla="*/ 286566 h 585066"/>
                <a:gd name="connsiteX64" fmla="*/ 626114 w 1125981"/>
                <a:gd name="connsiteY64" fmla="*/ 284569 h 585066"/>
                <a:gd name="connsiteX65" fmla="*/ 810885 w 1125981"/>
                <a:gd name="connsiteY65" fmla="*/ 214804 h 585066"/>
                <a:gd name="connsiteX66" fmla="*/ 818886 w 1125981"/>
                <a:gd name="connsiteY66" fmla="*/ 215485 h 585066"/>
                <a:gd name="connsiteX67" fmla="*/ 940999 w 1125981"/>
                <a:gd name="connsiteY67" fmla="*/ 261072 h 585066"/>
                <a:gd name="connsiteX68" fmla="*/ 944858 w 1125981"/>
                <a:gd name="connsiteY68" fmla="*/ 270385 h 585066"/>
                <a:gd name="connsiteX69" fmla="*/ 923770 w 1125981"/>
                <a:gd name="connsiteY69" fmla="*/ 294003 h 585066"/>
                <a:gd name="connsiteX70" fmla="*/ 909365 w 1125981"/>
                <a:gd name="connsiteY70" fmla="*/ 296499 h 585066"/>
                <a:gd name="connsiteX71" fmla="*/ 787253 w 1125981"/>
                <a:gd name="connsiteY71" fmla="*/ 250912 h 585066"/>
                <a:gd name="connsiteX72" fmla="*/ 783393 w 1125981"/>
                <a:gd name="connsiteY72" fmla="*/ 241599 h 585066"/>
                <a:gd name="connsiteX73" fmla="*/ 804482 w 1125981"/>
                <a:gd name="connsiteY73" fmla="*/ 217981 h 585066"/>
                <a:gd name="connsiteX74" fmla="*/ 810885 w 1125981"/>
                <a:gd name="connsiteY74" fmla="*/ 214804 h 585066"/>
                <a:gd name="connsiteX75" fmla="*/ 490751 w 1125981"/>
                <a:gd name="connsiteY75" fmla="*/ 194717 h 585066"/>
                <a:gd name="connsiteX76" fmla="*/ 498742 w 1125981"/>
                <a:gd name="connsiteY76" fmla="*/ 195445 h 585066"/>
                <a:gd name="connsiteX77" fmla="*/ 535077 w 1125981"/>
                <a:gd name="connsiteY77" fmla="*/ 209293 h 585066"/>
                <a:gd name="connsiteX78" fmla="*/ 538807 w 1125981"/>
                <a:gd name="connsiteY78" fmla="*/ 218628 h 585066"/>
                <a:gd name="connsiteX79" fmla="*/ 485373 w 1125981"/>
                <a:gd name="connsiteY79" fmla="*/ 277246 h 585066"/>
                <a:gd name="connsiteX80" fmla="*/ 603561 w 1125981"/>
                <a:gd name="connsiteY80" fmla="*/ 409609 h 585066"/>
                <a:gd name="connsiteX81" fmla="*/ 599701 w 1125981"/>
                <a:gd name="connsiteY81" fmla="*/ 418923 h 585066"/>
                <a:gd name="connsiteX82" fmla="*/ 563175 w 1125981"/>
                <a:gd name="connsiteY82" fmla="*/ 432559 h 585066"/>
                <a:gd name="connsiteX83" fmla="*/ 548771 w 1125981"/>
                <a:gd name="connsiteY83" fmla="*/ 430063 h 585066"/>
                <a:gd name="connsiteX84" fmla="*/ 448468 w 1125981"/>
                <a:gd name="connsiteY84" fmla="*/ 317731 h 585066"/>
                <a:gd name="connsiteX85" fmla="*/ 391780 w 1125981"/>
                <a:gd name="connsiteY85" fmla="*/ 379918 h 585066"/>
                <a:gd name="connsiteX86" fmla="*/ 377342 w 1125981"/>
                <a:gd name="connsiteY86" fmla="*/ 382330 h 585066"/>
                <a:gd name="connsiteX87" fmla="*/ 341007 w 1125981"/>
                <a:gd name="connsiteY87" fmla="*/ 368482 h 585066"/>
                <a:gd name="connsiteX88" fmla="*/ 337277 w 1125981"/>
                <a:gd name="connsiteY88" fmla="*/ 359146 h 585066"/>
                <a:gd name="connsiteX89" fmla="*/ 484304 w 1125981"/>
                <a:gd name="connsiteY89" fmla="*/ 197856 h 585066"/>
                <a:gd name="connsiteX90" fmla="*/ 490751 w 1125981"/>
                <a:gd name="connsiteY90" fmla="*/ 194717 h 585066"/>
                <a:gd name="connsiteX91" fmla="*/ 742840 w 1125981"/>
                <a:gd name="connsiteY91" fmla="*/ 125946 h 585066"/>
                <a:gd name="connsiteX92" fmla="*/ 732247 w 1125981"/>
                <a:gd name="connsiteY92" fmla="*/ 128249 h 585066"/>
                <a:gd name="connsiteX93" fmla="*/ 721946 w 1125981"/>
                <a:gd name="connsiteY93" fmla="*/ 153108 h 585066"/>
                <a:gd name="connsiteX94" fmla="*/ 760391 w 1125981"/>
                <a:gd name="connsiteY94" fmla="*/ 159769 h 585066"/>
                <a:gd name="connsiteX95" fmla="*/ 770693 w 1125981"/>
                <a:gd name="connsiteY95" fmla="*/ 134910 h 585066"/>
                <a:gd name="connsiteX96" fmla="*/ 742840 w 1125981"/>
                <a:gd name="connsiteY96" fmla="*/ 125946 h 585066"/>
                <a:gd name="connsiteX97" fmla="*/ 739361 w 1125981"/>
                <a:gd name="connsiteY97" fmla="*/ 107883 h 585066"/>
                <a:gd name="connsiteX98" fmla="*/ 795067 w 1125981"/>
                <a:gd name="connsiteY98" fmla="*/ 125811 h 585066"/>
                <a:gd name="connsiteX99" fmla="*/ 800690 w 1125981"/>
                <a:gd name="connsiteY99" fmla="*/ 153430 h 585066"/>
                <a:gd name="connsiteX100" fmla="*/ 797543 w 1125981"/>
                <a:gd name="connsiteY100" fmla="*/ 157598 h 585066"/>
                <a:gd name="connsiteX101" fmla="*/ 813419 w 1125981"/>
                <a:gd name="connsiteY101" fmla="*/ 151672 h 585066"/>
                <a:gd name="connsiteX102" fmla="*/ 827823 w 1125981"/>
                <a:gd name="connsiteY102" fmla="*/ 154167 h 585066"/>
                <a:gd name="connsiteX103" fmla="*/ 848911 w 1125981"/>
                <a:gd name="connsiteY103" fmla="*/ 177785 h 585066"/>
                <a:gd name="connsiteX104" fmla="*/ 845052 w 1125981"/>
                <a:gd name="connsiteY104" fmla="*/ 187099 h 585066"/>
                <a:gd name="connsiteX105" fmla="*/ 732620 w 1125981"/>
                <a:gd name="connsiteY105" fmla="*/ 229071 h 585066"/>
                <a:gd name="connsiteX106" fmla="*/ 821255 w 1125981"/>
                <a:gd name="connsiteY106" fmla="*/ 328338 h 585066"/>
                <a:gd name="connsiteX107" fmla="*/ 817396 w 1125981"/>
                <a:gd name="connsiteY107" fmla="*/ 337651 h 585066"/>
                <a:gd name="connsiteX108" fmla="*/ 780869 w 1125981"/>
                <a:gd name="connsiteY108" fmla="*/ 351287 h 585066"/>
                <a:gd name="connsiteX109" fmla="*/ 766465 w 1125981"/>
                <a:gd name="connsiteY109" fmla="*/ 348792 h 585066"/>
                <a:gd name="connsiteX110" fmla="*/ 677830 w 1125981"/>
                <a:gd name="connsiteY110" fmla="*/ 249525 h 585066"/>
                <a:gd name="connsiteX111" fmla="*/ 561100 w 1125981"/>
                <a:gd name="connsiteY111" fmla="*/ 293102 h 585066"/>
                <a:gd name="connsiteX112" fmla="*/ 546695 w 1125981"/>
                <a:gd name="connsiteY112" fmla="*/ 290607 h 585066"/>
                <a:gd name="connsiteX113" fmla="*/ 525607 w 1125981"/>
                <a:gd name="connsiteY113" fmla="*/ 266989 h 585066"/>
                <a:gd name="connsiteX114" fmla="*/ 529467 w 1125981"/>
                <a:gd name="connsiteY114" fmla="*/ 257675 h 585066"/>
                <a:gd name="connsiteX115" fmla="*/ 646197 w 1125981"/>
                <a:gd name="connsiteY115" fmla="*/ 214098 h 585066"/>
                <a:gd name="connsiteX116" fmla="*/ 602525 w 1125981"/>
                <a:gd name="connsiteY116" fmla="*/ 165188 h 585066"/>
                <a:gd name="connsiteX117" fmla="*/ 606385 w 1125981"/>
                <a:gd name="connsiteY117" fmla="*/ 155874 h 585066"/>
                <a:gd name="connsiteX118" fmla="*/ 642911 w 1125981"/>
                <a:gd name="connsiteY118" fmla="*/ 142238 h 585066"/>
                <a:gd name="connsiteX119" fmla="*/ 657315 w 1125981"/>
                <a:gd name="connsiteY119" fmla="*/ 144734 h 585066"/>
                <a:gd name="connsiteX120" fmla="*/ 700987 w 1125981"/>
                <a:gd name="connsiteY120" fmla="*/ 193644 h 585066"/>
                <a:gd name="connsiteX121" fmla="*/ 738908 w 1125981"/>
                <a:gd name="connsiteY121" fmla="*/ 179488 h 585066"/>
                <a:gd name="connsiteX122" fmla="*/ 731751 w 1125981"/>
                <a:gd name="connsiteY122" fmla="*/ 179165 h 585066"/>
                <a:gd name="connsiteX123" fmla="*/ 697572 w 1125981"/>
                <a:gd name="connsiteY123" fmla="*/ 162207 h 585066"/>
                <a:gd name="connsiteX124" fmla="*/ 718175 w 1125981"/>
                <a:gd name="connsiteY124" fmla="*/ 112489 h 585066"/>
                <a:gd name="connsiteX125" fmla="*/ 739361 w 1125981"/>
                <a:gd name="connsiteY125" fmla="*/ 107883 h 585066"/>
                <a:gd name="connsiteX126" fmla="*/ 1011757 w 1125981"/>
                <a:gd name="connsiteY126" fmla="*/ 218 h 585066"/>
                <a:gd name="connsiteX127" fmla="*/ 1019748 w 1125981"/>
                <a:gd name="connsiteY127" fmla="*/ 946 h 585066"/>
                <a:gd name="connsiteX128" fmla="*/ 1056084 w 1125981"/>
                <a:gd name="connsiteY128" fmla="*/ 14794 h 585066"/>
                <a:gd name="connsiteX129" fmla="*/ 1059813 w 1125981"/>
                <a:gd name="connsiteY129" fmla="*/ 24129 h 585066"/>
                <a:gd name="connsiteX130" fmla="*/ 1006379 w 1125981"/>
                <a:gd name="connsiteY130" fmla="*/ 82747 h 585066"/>
                <a:gd name="connsiteX131" fmla="*/ 1124567 w 1125981"/>
                <a:gd name="connsiteY131" fmla="*/ 215111 h 585066"/>
                <a:gd name="connsiteX132" fmla="*/ 1120708 w 1125981"/>
                <a:gd name="connsiteY132" fmla="*/ 224424 h 585066"/>
                <a:gd name="connsiteX133" fmla="*/ 1084180 w 1125981"/>
                <a:gd name="connsiteY133" fmla="*/ 238060 h 585066"/>
                <a:gd name="connsiteX134" fmla="*/ 1069777 w 1125981"/>
                <a:gd name="connsiteY134" fmla="*/ 235565 h 585066"/>
                <a:gd name="connsiteX135" fmla="*/ 969475 w 1125981"/>
                <a:gd name="connsiteY135" fmla="*/ 123232 h 585066"/>
                <a:gd name="connsiteX136" fmla="*/ 912786 w 1125981"/>
                <a:gd name="connsiteY136" fmla="*/ 185420 h 585066"/>
                <a:gd name="connsiteX137" fmla="*/ 898348 w 1125981"/>
                <a:gd name="connsiteY137" fmla="*/ 187831 h 585066"/>
                <a:gd name="connsiteX138" fmla="*/ 862013 w 1125981"/>
                <a:gd name="connsiteY138" fmla="*/ 173983 h 585066"/>
                <a:gd name="connsiteX139" fmla="*/ 858283 w 1125981"/>
                <a:gd name="connsiteY139" fmla="*/ 164648 h 585066"/>
                <a:gd name="connsiteX140" fmla="*/ 1005310 w 1125981"/>
                <a:gd name="connsiteY140" fmla="*/ 3357 h 585066"/>
                <a:gd name="connsiteX141" fmla="*/ 1011757 w 1125981"/>
                <a:gd name="connsiteY141" fmla="*/ 218 h 5850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</a:cxnLst>
              <a:rect l="l" t="t" r="r" b="b"/>
              <a:pathLst>
                <a:path w="1125981" h="585066">
                  <a:moveTo>
                    <a:pt x="101921" y="480257"/>
                  </a:moveTo>
                  <a:lnTo>
                    <a:pt x="144099" y="480257"/>
                  </a:lnTo>
                  <a:cubicBezTo>
                    <a:pt x="149922" y="480257"/>
                    <a:pt x="154643" y="483310"/>
                    <a:pt x="154643" y="487075"/>
                  </a:cubicBezTo>
                  <a:lnTo>
                    <a:pt x="154643" y="578248"/>
                  </a:lnTo>
                  <a:cubicBezTo>
                    <a:pt x="154643" y="582014"/>
                    <a:pt x="149922" y="585066"/>
                    <a:pt x="144099" y="585066"/>
                  </a:cubicBezTo>
                  <a:lnTo>
                    <a:pt x="101921" y="585066"/>
                  </a:lnTo>
                  <a:cubicBezTo>
                    <a:pt x="96098" y="585066"/>
                    <a:pt x="91377" y="582014"/>
                    <a:pt x="91376" y="578248"/>
                  </a:cubicBezTo>
                  <a:lnTo>
                    <a:pt x="91376" y="487075"/>
                  </a:lnTo>
                  <a:cubicBezTo>
                    <a:pt x="91377" y="485192"/>
                    <a:pt x="92557" y="483488"/>
                    <a:pt x="94465" y="482254"/>
                  </a:cubicBezTo>
                  <a:cubicBezTo>
                    <a:pt x="96374" y="481021"/>
                    <a:pt x="99009" y="480257"/>
                    <a:pt x="101921" y="480257"/>
                  </a:cubicBezTo>
                  <a:close/>
                  <a:moveTo>
                    <a:pt x="286692" y="410493"/>
                  </a:moveTo>
                  <a:cubicBezTo>
                    <a:pt x="289299" y="410041"/>
                    <a:pt x="292172" y="410233"/>
                    <a:pt x="294694" y="411174"/>
                  </a:cubicBezTo>
                  <a:lnTo>
                    <a:pt x="416806" y="456760"/>
                  </a:lnTo>
                  <a:cubicBezTo>
                    <a:pt x="421850" y="458643"/>
                    <a:pt x="423578" y="462813"/>
                    <a:pt x="420666" y="466074"/>
                  </a:cubicBezTo>
                  <a:lnTo>
                    <a:pt x="399577" y="489692"/>
                  </a:lnTo>
                  <a:cubicBezTo>
                    <a:pt x="396665" y="492953"/>
                    <a:pt x="390216" y="494070"/>
                    <a:pt x="385173" y="492187"/>
                  </a:cubicBezTo>
                  <a:lnTo>
                    <a:pt x="263060" y="446601"/>
                  </a:lnTo>
                  <a:cubicBezTo>
                    <a:pt x="258017" y="444718"/>
                    <a:pt x="256289" y="440549"/>
                    <a:pt x="259201" y="437288"/>
                  </a:cubicBezTo>
                  <a:lnTo>
                    <a:pt x="280289" y="413670"/>
                  </a:lnTo>
                  <a:cubicBezTo>
                    <a:pt x="281746" y="412039"/>
                    <a:pt x="284086" y="410945"/>
                    <a:pt x="286692" y="410493"/>
                  </a:cubicBezTo>
                  <a:close/>
                  <a:moveTo>
                    <a:pt x="218647" y="321635"/>
                  </a:moveTo>
                  <a:cubicBezTo>
                    <a:pt x="215019" y="321925"/>
                    <a:pt x="211420" y="322682"/>
                    <a:pt x="208054" y="323938"/>
                  </a:cubicBezTo>
                  <a:cubicBezTo>
                    <a:pt x="194594" y="328963"/>
                    <a:pt x="189981" y="340093"/>
                    <a:pt x="197753" y="348797"/>
                  </a:cubicBezTo>
                  <a:cubicBezTo>
                    <a:pt x="205524" y="357501"/>
                    <a:pt x="222738" y="360483"/>
                    <a:pt x="236199" y="355458"/>
                  </a:cubicBezTo>
                  <a:cubicBezTo>
                    <a:pt x="249659" y="350433"/>
                    <a:pt x="254272" y="339303"/>
                    <a:pt x="246500" y="330599"/>
                  </a:cubicBezTo>
                  <a:cubicBezTo>
                    <a:pt x="240671" y="324071"/>
                    <a:pt x="229532" y="320761"/>
                    <a:pt x="218647" y="321635"/>
                  </a:cubicBezTo>
                  <a:close/>
                  <a:moveTo>
                    <a:pt x="215169" y="303571"/>
                  </a:moveTo>
                  <a:cubicBezTo>
                    <a:pt x="236937" y="301825"/>
                    <a:pt x="259216" y="308444"/>
                    <a:pt x="270874" y="321500"/>
                  </a:cubicBezTo>
                  <a:cubicBezTo>
                    <a:pt x="278645" y="330204"/>
                    <a:pt x="280226" y="340121"/>
                    <a:pt x="276497" y="349118"/>
                  </a:cubicBezTo>
                  <a:lnTo>
                    <a:pt x="273350" y="353287"/>
                  </a:lnTo>
                  <a:lnTo>
                    <a:pt x="289226" y="347360"/>
                  </a:lnTo>
                  <a:cubicBezTo>
                    <a:pt x="294269" y="345478"/>
                    <a:pt x="300718" y="346595"/>
                    <a:pt x="303630" y="349856"/>
                  </a:cubicBezTo>
                  <a:lnTo>
                    <a:pt x="324719" y="373474"/>
                  </a:lnTo>
                  <a:cubicBezTo>
                    <a:pt x="327630" y="376735"/>
                    <a:pt x="325902" y="380905"/>
                    <a:pt x="320859" y="382787"/>
                  </a:cubicBezTo>
                  <a:lnTo>
                    <a:pt x="208428" y="424760"/>
                  </a:lnTo>
                  <a:lnTo>
                    <a:pt x="297063" y="524026"/>
                  </a:lnTo>
                  <a:cubicBezTo>
                    <a:pt x="299975" y="527287"/>
                    <a:pt x="298247" y="531457"/>
                    <a:pt x="293203" y="533340"/>
                  </a:cubicBezTo>
                  <a:lnTo>
                    <a:pt x="256677" y="546976"/>
                  </a:lnTo>
                  <a:cubicBezTo>
                    <a:pt x="251633" y="548858"/>
                    <a:pt x="245184" y="547741"/>
                    <a:pt x="242272" y="544480"/>
                  </a:cubicBezTo>
                  <a:lnTo>
                    <a:pt x="153638" y="445214"/>
                  </a:lnTo>
                  <a:lnTo>
                    <a:pt x="36907" y="488791"/>
                  </a:lnTo>
                  <a:cubicBezTo>
                    <a:pt x="31864" y="490674"/>
                    <a:pt x="25414" y="489557"/>
                    <a:pt x="22503" y="486295"/>
                  </a:cubicBezTo>
                  <a:lnTo>
                    <a:pt x="1414" y="462677"/>
                  </a:lnTo>
                  <a:cubicBezTo>
                    <a:pt x="-1498" y="459416"/>
                    <a:pt x="230" y="455246"/>
                    <a:pt x="5274" y="453364"/>
                  </a:cubicBezTo>
                  <a:lnTo>
                    <a:pt x="122005" y="409787"/>
                  </a:lnTo>
                  <a:lnTo>
                    <a:pt x="78333" y="360876"/>
                  </a:lnTo>
                  <a:cubicBezTo>
                    <a:pt x="75421" y="357616"/>
                    <a:pt x="77149" y="353446"/>
                    <a:pt x="82192" y="351563"/>
                  </a:cubicBezTo>
                  <a:lnTo>
                    <a:pt x="118719" y="337927"/>
                  </a:lnTo>
                  <a:cubicBezTo>
                    <a:pt x="123762" y="336044"/>
                    <a:pt x="130211" y="337162"/>
                    <a:pt x="133123" y="340422"/>
                  </a:cubicBezTo>
                  <a:lnTo>
                    <a:pt x="176794" y="389333"/>
                  </a:lnTo>
                  <a:lnTo>
                    <a:pt x="214715" y="375176"/>
                  </a:lnTo>
                  <a:lnTo>
                    <a:pt x="207558" y="374854"/>
                  </a:lnTo>
                  <a:cubicBezTo>
                    <a:pt x="193644" y="372443"/>
                    <a:pt x="181151" y="366600"/>
                    <a:pt x="173380" y="357896"/>
                  </a:cubicBezTo>
                  <a:cubicBezTo>
                    <a:pt x="157836" y="340488"/>
                    <a:pt x="167060" y="318228"/>
                    <a:pt x="193982" y="308178"/>
                  </a:cubicBezTo>
                  <a:cubicBezTo>
                    <a:pt x="200713" y="305665"/>
                    <a:pt x="207912" y="304153"/>
                    <a:pt x="215169" y="303571"/>
                  </a:cubicBezTo>
                  <a:close/>
                  <a:moveTo>
                    <a:pt x="626114" y="284569"/>
                  </a:moveTo>
                  <a:lnTo>
                    <a:pt x="668291" y="284569"/>
                  </a:lnTo>
                  <a:cubicBezTo>
                    <a:pt x="674115" y="284569"/>
                    <a:pt x="678836" y="287621"/>
                    <a:pt x="678835" y="291387"/>
                  </a:cubicBezTo>
                  <a:lnTo>
                    <a:pt x="678835" y="382560"/>
                  </a:lnTo>
                  <a:cubicBezTo>
                    <a:pt x="678836" y="386325"/>
                    <a:pt x="674115" y="389378"/>
                    <a:pt x="668291" y="389378"/>
                  </a:cubicBezTo>
                  <a:lnTo>
                    <a:pt x="626114" y="389378"/>
                  </a:lnTo>
                  <a:cubicBezTo>
                    <a:pt x="620290" y="389378"/>
                    <a:pt x="615569" y="386325"/>
                    <a:pt x="615569" y="382560"/>
                  </a:cubicBezTo>
                  <a:lnTo>
                    <a:pt x="615569" y="291387"/>
                  </a:lnTo>
                  <a:cubicBezTo>
                    <a:pt x="615569" y="289504"/>
                    <a:pt x="616749" y="287800"/>
                    <a:pt x="618658" y="286566"/>
                  </a:cubicBezTo>
                  <a:cubicBezTo>
                    <a:pt x="620566" y="285332"/>
                    <a:pt x="623202" y="284569"/>
                    <a:pt x="626114" y="284569"/>
                  </a:cubicBezTo>
                  <a:close/>
                  <a:moveTo>
                    <a:pt x="810885" y="214804"/>
                  </a:moveTo>
                  <a:cubicBezTo>
                    <a:pt x="813492" y="214353"/>
                    <a:pt x="816364" y="214544"/>
                    <a:pt x="818886" y="215485"/>
                  </a:cubicBezTo>
                  <a:lnTo>
                    <a:pt x="940999" y="261072"/>
                  </a:lnTo>
                  <a:cubicBezTo>
                    <a:pt x="946042" y="262954"/>
                    <a:pt x="947770" y="267124"/>
                    <a:pt x="944858" y="270385"/>
                  </a:cubicBezTo>
                  <a:lnTo>
                    <a:pt x="923770" y="294003"/>
                  </a:lnTo>
                  <a:cubicBezTo>
                    <a:pt x="920858" y="297265"/>
                    <a:pt x="914409" y="298382"/>
                    <a:pt x="909365" y="296499"/>
                  </a:cubicBezTo>
                  <a:lnTo>
                    <a:pt x="787253" y="250912"/>
                  </a:lnTo>
                  <a:cubicBezTo>
                    <a:pt x="782210" y="249030"/>
                    <a:pt x="780482" y="244860"/>
                    <a:pt x="783393" y="241599"/>
                  </a:cubicBezTo>
                  <a:lnTo>
                    <a:pt x="804482" y="217981"/>
                  </a:lnTo>
                  <a:cubicBezTo>
                    <a:pt x="805938" y="216350"/>
                    <a:pt x="808278" y="215256"/>
                    <a:pt x="810885" y="214804"/>
                  </a:cubicBezTo>
                  <a:close/>
                  <a:moveTo>
                    <a:pt x="490751" y="194717"/>
                  </a:moveTo>
                  <a:cubicBezTo>
                    <a:pt x="493363" y="194281"/>
                    <a:pt x="496234" y="194489"/>
                    <a:pt x="498742" y="195445"/>
                  </a:cubicBezTo>
                  <a:lnTo>
                    <a:pt x="535077" y="209293"/>
                  </a:lnTo>
                  <a:cubicBezTo>
                    <a:pt x="540094" y="211205"/>
                    <a:pt x="541764" y="215384"/>
                    <a:pt x="538807" y="218628"/>
                  </a:cubicBezTo>
                  <a:lnTo>
                    <a:pt x="485373" y="277246"/>
                  </a:lnTo>
                  <a:lnTo>
                    <a:pt x="603561" y="409609"/>
                  </a:lnTo>
                  <a:cubicBezTo>
                    <a:pt x="606473" y="412870"/>
                    <a:pt x="604745" y="417040"/>
                    <a:pt x="599701" y="418923"/>
                  </a:cubicBezTo>
                  <a:lnTo>
                    <a:pt x="563175" y="432559"/>
                  </a:lnTo>
                  <a:cubicBezTo>
                    <a:pt x="558131" y="434442"/>
                    <a:pt x="551682" y="433324"/>
                    <a:pt x="548771" y="430063"/>
                  </a:cubicBezTo>
                  <a:lnTo>
                    <a:pt x="448468" y="317731"/>
                  </a:lnTo>
                  <a:lnTo>
                    <a:pt x="391780" y="379918"/>
                  </a:lnTo>
                  <a:cubicBezTo>
                    <a:pt x="388823" y="383162"/>
                    <a:pt x="382359" y="384242"/>
                    <a:pt x="377342" y="382330"/>
                  </a:cubicBezTo>
                  <a:lnTo>
                    <a:pt x="341007" y="368482"/>
                  </a:lnTo>
                  <a:cubicBezTo>
                    <a:pt x="335990" y="366570"/>
                    <a:pt x="334320" y="362390"/>
                    <a:pt x="337277" y="359146"/>
                  </a:cubicBezTo>
                  <a:lnTo>
                    <a:pt x="484304" y="197856"/>
                  </a:lnTo>
                  <a:cubicBezTo>
                    <a:pt x="485782" y="196234"/>
                    <a:pt x="488138" y="195154"/>
                    <a:pt x="490751" y="194717"/>
                  </a:cubicBezTo>
                  <a:close/>
                  <a:moveTo>
                    <a:pt x="742840" y="125946"/>
                  </a:moveTo>
                  <a:cubicBezTo>
                    <a:pt x="739212" y="126237"/>
                    <a:pt x="735612" y="126993"/>
                    <a:pt x="732247" y="128249"/>
                  </a:cubicBezTo>
                  <a:cubicBezTo>
                    <a:pt x="718786" y="133274"/>
                    <a:pt x="714174" y="144404"/>
                    <a:pt x="721946" y="153108"/>
                  </a:cubicBezTo>
                  <a:cubicBezTo>
                    <a:pt x="729717" y="161812"/>
                    <a:pt x="746931" y="164794"/>
                    <a:pt x="760391" y="159769"/>
                  </a:cubicBezTo>
                  <a:cubicBezTo>
                    <a:pt x="773852" y="154744"/>
                    <a:pt x="778465" y="143614"/>
                    <a:pt x="770693" y="134910"/>
                  </a:cubicBezTo>
                  <a:cubicBezTo>
                    <a:pt x="764864" y="128382"/>
                    <a:pt x="753725" y="125073"/>
                    <a:pt x="742840" y="125946"/>
                  </a:cubicBezTo>
                  <a:close/>
                  <a:moveTo>
                    <a:pt x="739361" y="107883"/>
                  </a:moveTo>
                  <a:cubicBezTo>
                    <a:pt x="761130" y="106136"/>
                    <a:pt x="783408" y="112755"/>
                    <a:pt x="795067" y="125811"/>
                  </a:cubicBezTo>
                  <a:cubicBezTo>
                    <a:pt x="802838" y="134515"/>
                    <a:pt x="804418" y="144432"/>
                    <a:pt x="800690" y="153430"/>
                  </a:cubicBezTo>
                  <a:lnTo>
                    <a:pt x="797543" y="157598"/>
                  </a:lnTo>
                  <a:lnTo>
                    <a:pt x="813419" y="151672"/>
                  </a:lnTo>
                  <a:cubicBezTo>
                    <a:pt x="818462" y="149789"/>
                    <a:pt x="824911" y="150906"/>
                    <a:pt x="827823" y="154167"/>
                  </a:cubicBezTo>
                  <a:lnTo>
                    <a:pt x="848911" y="177785"/>
                  </a:lnTo>
                  <a:cubicBezTo>
                    <a:pt x="851823" y="181047"/>
                    <a:pt x="850095" y="185216"/>
                    <a:pt x="845052" y="187099"/>
                  </a:cubicBezTo>
                  <a:lnTo>
                    <a:pt x="732620" y="229071"/>
                  </a:lnTo>
                  <a:lnTo>
                    <a:pt x="821255" y="328338"/>
                  </a:lnTo>
                  <a:cubicBezTo>
                    <a:pt x="824167" y="331598"/>
                    <a:pt x="822439" y="335768"/>
                    <a:pt x="817396" y="337651"/>
                  </a:cubicBezTo>
                  <a:lnTo>
                    <a:pt x="780869" y="351287"/>
                  </a:lnTo>
                  <a:cubicBezTo>
                    <a:pt x="775826" y="353170"/>
                    <a:pt x="769377" y="352052"/>
                    <a:pt x="766465" y="348792"/>
                  </a:cubicBezTo>
                  <a:lnTo>
                    <a:pt x="677830" y="249525"/>
                  </a:lnTo>
                  <a:lnTo>
                    <a:pt x="561100" y="293102"/>
                  </a:lnTo>
                  <a:cubicBezTo>
                    <a:pt x="556056" y="294985"/>
                    <a:pt x="549607" y="293868"/>
                    <a:pt x="546695" y="290607"/>
                  </a:cubicBezTo>
                  <a:lnTo>
                    <a:pt x="525607" y="266989"/>
                  </a:lnTo>
                  <a:cubicBezTo>
                    <a:pt x="522695" y="263728"/>
                    <a:pt x="524423" y="259558"/>
                    <a:pt x="529467" y="257675"/>
                  </a:cubicBezTo>
                  <a:lnTo>
                    <a:pt x="646197" y="214098"/>
                  </a:lnTo>
                  <a:lnTo>
                    <a:pt x="602525" y="165188"/>
                  </a:lnTo>
                  <a:cubicBezTo>
                    <a:pt x="599613" y="161927"/>
                    <a:pt x="601341" y="157757"/>
                    <a:pt x="606385" y="155874"/>
                  </a:cubicBezTo>
                  <a:lnTo>
                    <a:pt x="642911" y="142238"/>
                  </a:lnTo>
                  <a:cubicBezTo>
                    <a:pt x="647955" y="140356"/>
                    <a:pt x="654404" y="141473"/>
                    <a:pt x="657315" y="144734"/>
                  </a:cubicBezTo>
                  <a:lnTo>
                    <a:pt x="700987" y="193644"/>
                  </a:lnTo>
                  <a:lnTo>
                    <a:pt x="738908" y="179488"/>
                  </a:lnTo>
                  <a:lnTo>
                    <a:pt x="731751" y="179165"/>
                  </a:lnTo>
                  <a:cubicBezTo>
                    <a:pt x="717836" y="176754"/>
                    <a:pt x="705344" y="170911"/>
                    <a:pt x="697572" y="162207"/>
                  </a:cubicBezTo>
                  <a:cubicBezTo>
                    <a:pt x="682029" y="144799"/>
                    <a:pt x="691252" y="122540"/>
                    <a:pt x="718175" y="112489"/>
                  </a:cubicBezTo>
                  <a:cubicBezTo>
                    <a:pt x="724905" y="109977"/>
                    <a:pt x="732105" y="108465"/>
                    <a:pt x="739361" y="107883"/>
                  </a:cubicBezTo>
                  <a:close/>
                  <a:moveTo>
                    <a:pt x="1011757" y="218"/>
                  </a:moveTo>
                  <a:cubicBezTo>
                    <a:pt x="1014369" y="-219"/>
                    <a:pt x="1017240" y="-11"/>
                    <a:pt x="1019748" y="946"/>
                  </a:cubicBezTo>
                  <a:lnTo>
                    <a:pt x="1056084" y="14794"/>
                  </a:lnTo>
                  <a:cubicBezTo>
                    <a:pt x="1061100" y="16706"/>
                    <a:pt x="1062770" y="20885"/>
                    <a:pt x="1059813" y="24129"/>
                  </a:cubicBezTo>
                  <a:lnTo>
                    <a:pt x="1006379" y="82747"/>
                  </a:lnTo>
                  <a:lnTo>
                    <a:pt x="1124567" y="215111"/>
                  </a:lnTo>
                  <a:cubicBezTo>
                    <a:pt x="1127479" y="218371"/>
                    <a:pt x="1125751" y="222541"/>
                    <a:pt x="1120708" y="224424"/>
                  </a:cubicBezTo>
                  <a:lnTo>
                    <a:pt x="1084180" y="238060"/>
                  </a:lnTo>
                  <a:cubicBezTo>
                    <a:pt x="1079137" y="239943"/>
                    <a:pt x="1072689" y="238825"/>
                    <a:pt x="1069777" y="235565"/>
                  </a:cubicBezTo>
                  <a:lnTo>
                    <a:pt x="969475" y="123232"/>
                  </a:lnTo>
                  <a:lnTo>
                    <a:pt x="912786" y="185420"/>
                  </a:lnTo>
                  <a:cubicBezTo>
                    <a:pt x="909829" y="188663"/>
                    <a:pt x="903365" y="189743"/>
                    <a:pt x="898348" y="187831"/>
                  </a:cubicBezTo>
                  <a:lnTo>
                    <a:pt x="862013" y="173983"/>
                  </a:lnTo>
                  <a:cubicBezTo>
                    <a:pt x="856996" y="172071"/>
                    <a:pt x="855327" y="167891"/>
                    <a:pt x="858283" y="164648"/>
                  </a:cubicBezTo>
                  <a:lnTo>
                    <a:pt x="1005310" y="3357"/>
                  </a:lnTo>
                  <a:cubicBezTo>
                    <a:pt x="1006789" y="1735"/>
                    <a:pt x="1009144" y="654"/>
                    <a:pt x="1011757" y="218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1443" name="グループ化 1442">
            <a:extLst>
              <a:ext uri="{FF2B5EF4-FFF2-40B4-BE49-F238E27FC236}">
                <a16:creationId xmlns:a16="http://schemas.microsoft.com/office/drawing/2014/main" id="{76C7B35A-4BD4-E177-81A9-78F1643FE1A4}"/>
              </a:ext>
            </a:extLst>
          </p:cNvPr>
          <p:cNvGrpSpPr/>
          <p:nvPr/>
        </p:nvGrpSpPr>
        <p:grpSpPr>
          <a:xfrm>
            <a:off x="6721890" y="4489101"/>
            <a:ext cx="2438300" cy="1187572"/>
            <a:chOff x="4995953" y="5766100"/>
            <a:chExt cx="2251074" cy="1096385"/>
          </a:xfrm>
        </p:grpSpPr>
        <p:sp>
          <p:nvSpPr>
            <p:cNvPr id="1444" name="正方形/長方形 229">
              <a:extLst>
                <a:ext uri="{FF2B5EF4-FFF2-40B4-BE49-F238E27FC236}">
                  <a16:creationId xmlns:a16="http://schemas.microsoft.com/office/drawing/2014/main" id="{2AC7DF2D-BAFE-180F-F14F-55DF7A4FE839}"/>
                </a:ext>
              </a:extLst>
            </p:cNvPr>
            <p:cNvSpPr/>
            <p:nvPr/>
          </p:nvSpPr>
          <p:spPr bwMode="auto">
            <a:xfrm>
              <a:off x="5102079" y="6188375"/>
              <a:ext cx="1174507" cy="600749"/>
            </a:xfrm>
            <a:custGeom>
              <a:avLst/>
              <a:gdLst>
                <a:gd name="connsiteX0" fmla="*/ 0 w 1260140"/>
                <a:gd name="connsiteY0" fmla="*/ 0 h 499743"/>
                <a:gd name="connsiteX1" fmla="*/ 1260140 w 1260140"/>
                <a:gd name="connsiteY1" fmla="*/ 0 h 499743"/>
                <a:gd name="connsiteX2" fmla="*/ 1260140 w 1260140"/>
                <a:gd name="connsiteY2" fmla="*/ 499743 h 499743"/>
                <a:gd name="connsiteX3" fmla="*/ 0 w 1260140"/>
                <a:gd name="connsiteY3" fmla="*/ 499743 h 499743"/>
                <a:gd name="connsiteX4" fmla="*/ 0 w 1260140"/>
                <a:gd name="connsiteY4" fmla="*/ 0 h 499743"/>
                <a:gd name="connsiteX0" fmla="*/ 0 w 1260140"/>
                <a:gd name="connsiteY0" fmla="*/ 126406 h 626149"/>
                <a:gd name="connsiteX1" fmla="*/ 643080 w 1260140"/>
                <a:gd name="connsiteY1" fmla="*/ 0 h 626149"/>
                <a:gd name="connsiteX2" fmla="*/ 1260140 w 1260140"/>
                <a:gd name="connsiteY2" fmla="*/ 126406 h 626149"/>
                <a:gd name="connsiteX3" fmla="*/ 1260140 w 1260140"/>
                <a:gd name="connsiteY3" fmla="*/ 626149 h 626149"/>
                <a:gd name="connsiteX4" fmla="*/ 0 w 1260140"/>
                <a:gd name="connsiteY4" fmla="*/ 626149 h 626149"/>
                <a:gd name="connsiteX5" fmla="*/ 0 w 1260140"/>
                <a:gd name="connsiteY5" fmla="*/ 126406 h 626149"/>
                <a:gd name="connsiteX0" fmla="*/ 0 w 1260140"/>
                <a:gd name="connsiteY0" fmla="*/ 126406 h 626149"/>
                <a:gd name="connsiteX1" fmla="*/ 643080 w 1260140"/>
                <a:gd name="connsiteY1" fmla="*/ 0 h 626149"/>
                <a:gd name="connsiteX2" fmla="*/ 1260140 w 1260140"/>
                <a:gd name="connsiteY2" fmla="*/ 126406 h 626149"/>
                <a:gd name="connsiteX3" fmla="*/ 1260140 w 1260140"/>
                <a:gd name="connsiteY3" fmla="*/ 626149 h 626149"/>
                <a:gd name="connsiteX4" fmla="*/ 0 w 1260140"/>
                <a:gd name="connsiteY4" fmla="*/ 626149 h 626149"/>
                <a:gd name="connsiteX5" fmla="*/ 0 w 1260140"/>
                <a:gd name="connsiteY5" fmla="*/ 126406 h 626149"/>
                <a:gd name="connsiteX0" fmla="*/ 0 w 1263315"/>
                <a:gd name="connsiteY0" fmla="*/ 253406 h 626149"/>
                <a:gd name="connsiteX1" fmla="*/ 646255 w 1263315"/>
                <a:gd name="connsiteY1" fmla="*/ 0 h 626149"/>
                <a:gd name="connsiteX2" fmla="*/ 1263315 w 1263315"/>
                <a:gd name="connsiteY2" fmla="*/ 126406 h 626149"/>
                <a:gd name="connsiteX3" fmla="*/ 1263315 w 1263315"/>
                <a:gd name="connsiteY3" fmla="*/ 626149 h 626149"/>
                <a:gd name="connsiteX4" fmla="*/ 3175 w 1263315"/>
                <a:gd name="connsiteY4" fmla="*/ 626149 h 626149"/>
                <a:gd name="connsiteX5" fmla="*/ 0 w 1263315"/>
                <a:gd name="connsiteY5" fmla="*/ 253406 h 626149"/>
                <a:gd name="connsiteX0" fmla="*/ 0 w 1263315"/>
                <a:gd name="connsiteY0" fmla="*/ 228006 h 600749"/>
                <a:gd name="connsiteX1" fmla="*/ 531955 w 1263315"/>
                <a:gd name="connsiteY1" fmla="*/ 0 h 600749"/>
                <a:gd name="connsiteX2" fmla="*/ 1263315 w 1263315"/>
                <a:gd name="connsiteY2" fmla="*/ 101006 h 600749"/>
                <a:gd name="connsiteX3" fmla="*/ 1263315 w 1263315"/>
                <a:gd name="connsiteY3" fmla="*/ 600749 h 600749"/>
                <a:gd name="connsiteX4" fmla="*/ 3175 w 1263315"/>
                <a:gd name="connsiteY4" fmla="*/ 600749 h 600749"/>
                <a:gd name="connsiteX5" fmla="*/ 0 w 1263315"/>
                <a:gd name="connsiteY5" fmla="*/ 228006 h 600749"/>
                <a:gd name="connsiteX0" fmla="*/ 0 w 1263315"/>
                <a:gd name="connsiteY0" fmla="*/ 228006 h 600749"/>
                <a:gd name="connsiteX1" fmla="*/ 531955 w 1263315"/>
                <a:gd name="connsiteY1" fmla="*/ 0 h 600749"/>
                <a:gd name="connsiteX2" fmla="*/ 1263315 w 1263315"/>
                <a:gd name="connsiteY2" fmla="*/ 221656 h 600749"/>
                <a:gd name="connsiteX3" fmla="*/ 1263315 w 1263315"/>
                <a:gd name="connsiteY3" fmla="*/ 600749 h 600749"/>
                <a:gd name="connsiteX4" fmla="*/ 3175 w 1263315"/>
                <a:gd name="connsiteY4" fmla="*/ 600749 h 600749"/>
                <a:gd name="connsiteX5" fmla="*/ 0 w 1263315"/>
                <a:gd name="connsiteY5" fmla="*/ 228006 h 600749"/>
                <a:gd name="connsiteX0" fmla="*/ 92084 w 1260149"/>
                <a:gd name="connsiteY0" fmla="*/ 151806 h 600749"/>
                <a:gd name="connsiteX1" fmla="*/ 528789 w 1260149"/>
                <a:gd name="connsiteY1" fmla="*/ 0 h 600749"/>
                <a:gd name="connsiteX2" fmla="*/ 1260149 w 1260149"/>
                <a:gd name="connsiteY2" fmla="*/ 221656 h 600749"/>
                <a:gd name="connsiteX3" fmla="*/ 1260149 w 1260149"/>
                <a:gd name="connsiteY3" fmla="*/ 600749 h 600749"/>
                <a:gd name="connsiteX4" fmla="*/ 9 w 1260149"/>
                <a:gd name="connsiteY4" fmla="*/ 600749 h 600749"/>
                <a:gd name="connsiteX5" fmla="*/ 92084 w 1260149"/>
                <a:gd name="connsiteY5" fmla="*/ 151806 h 600749"/>
                <a:gd name="connsiteX0" fmla="*/ 6442 w 1174507"/>
                <a:gd name="connsiteY0" fmla="*/ 151806 h 600749"/>
                <a:gd name="connsiteX1" fmla="*/ 443147 w 1174507"/>
                <a:gd name="connsiteY1" fmla="*/ 0 h 600749"/>
                <a:gd name="connsiteX2" fmla="*/ 1174507 w 1174507"/>
                <a:gd name="connsiteY2" fmla="*/ 221656 h 600749"/>
                <a:gd name="connsiteX3" fmla="*/ 1174507 w 1174507"/>
                <a:gd name="connsiteY3" fmla="*/ 600749 h 600749"/>
                <a:gd name="connsiteX4" fmla="*/ 92 w 1174507"/>
                <a:gd name="connsiteY4" fmla="*/ 480099 h 600749"/>
                <a:gd name="connsiteX5" fmla="*/ 6442 w 1174507"/>
                <a:gd name="connsiteY5" fmla="*/ 151806 h 6007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74507" h="600749">
                  <a:moveTo>
                    <a:pt x="6442" y="151806"/>
                  </a:moveTo>
                  <a:lnTo>
                    <a:pt x="443147" y="0"/>
                  </a:lnTo>
                  <a:lnTo>
                    <a:pt x="1174507" y="221656"/>
                  </a:lnTo>
                  <a:lnTo>
                    <a:pt x="1174507" y="600749"/>
                  </a:lnTo>
                  <a:lnTo>
                    <a:pt x="92" y="480099"/>
                  </a:lnTo>
                  <a:cubicBezTo>
                    <a:pt x="-966" y="355851"/>
                    <a:pt x="7500" y="276054"/>
                    <a:pt x="6442" y="151806"/>
                  </a:cubicBez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445" name="フリーフォーム: 図形 1444">
              <a:extLst>
                <a:ext uri="{FF2B5EF4-FFF2-40B4-BE49-F238E27FC236}">
                  <a16:creationId xmlns:a16="http://schemas.microsoft.com/office/drawing/2014/main" id="{AEBC9837-36C6-AE6A-1582-1AC282FE1CF8}"/>
                </a:ext>
              </a:extLst>
            </p:cNvPr>
            <p:cNvSpPr/>
            <p:nvPr/>
          </p:nvSpPr>
          <p:spPr bwMode="auto">
            <a:xfrm>
              <a:off x="5100727" y="6194725"/>
              <a:ext cx="2035175" cy="590550"/>
            </a:xfrm>
            <a:custGeom>
              <a:avLst/>
              <a:gdLst>
                <a:gd name="connsiteX0" fmla="*/ 0 w 2035175"/>
                <a:gd name="connsiteY0" fmla="*/ 469900 h 590550"/>
                <a:gd name="connsiteX1" fmla="*/ 1155700 w 2035175"/>
                <a:gd name="connsiteY1" fmla="*/ 44450 h 590550"/>
                <a:gd name="connsiteX2" fmla="*/ 1282700 w 2035175"/>
                <a:gd name="connsiteY2" fmla="*/ 0 h 590550"/>
                <a:gd name="connsiteX3" fmla="*/ 2035175 w 2035175"/>
                <a:gd name="connsiteY3" fmla="*/ 88900 h 590550"/>
                <a:gd name="connsiteX4" fmla="*/ 1177925 w 2035175"/>
                <a:gd name="connsiteY4" fmla="*/ 590550 h 590550"/>
                <a:gd name="connsiteX5" fmla="*/ 0 w 2035175"/>
                <a:gd name="connsiteY5" fmla="*/ 469900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35175" h="590550">
                  <a:moveTo>
                    <a:pt x="0" y="469900"/>
                  </a:moveTo>
                  <a:lnTo>
                    <a:pt x="1155700" y="44450"/>
                  </a:lnTo>
                  <a:lnTo>
                    <a:pt x="1282700" y="0"/>
                  </a:lnTo>
                  <a:lnTo>
                    <a:pt x="2035175" y="88900"/>
                  </a:lnTo>
                  <a:lnTo>
                    <a:pt x="1177925" y="590550"/>
                  </a:lnTo>
                  <a:lnTo>
                    <a:pt x="0" y="469900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446" name="フリーフォーム: 図形 1445">
              <a:extLst>
                <a:ext uri="{FF2B5EF4-FFF2-40B4-BE49-F238E27FC236}">
                  <a16:creationId xmlns:a16="http://schemas.microsoft.com/office/drawing/2014/main" id="{CCFF3101-24E7-369B-EA4C-0CB53BE7D4A5}"/>
                </a:ext>
              </a:extLst>
            </p:cNvPr>
            <p:cNvSpPr/>
            <p:nvPr/>
          </p:nvSpPr>
          <p:spPr bwMode="auto">
            <a:xfrm>
              <a:off x="4995953" y="5766100"/>
              <a:ext cx="1581150" cy="619125"/>
            </a:xfrm>
            <a:custGeom>
              <a:avLst/>
              <a:gdLst>
                <a:gd name="connsiteX0" fmla="*/ 1666875 w 1666875"/>
                <a:gd name="connsiteY0" fmla="*/ 0 h 590550"/>
                <a:gd name="connsiteX1" fmla="*/ 1152525 w 1666875"/>
                <a:gd name="connsiteY1" fmla="*/ 114300 h 590550"/>
                <a:gd name="connsiteX2" fmla="*/ 0 w 1666875"/>
                <a:gd name="connsiteY2" fmla="*/ 590550 h 590550"/>
                <a:gd name="connsiteX3" fmla="*/ 190500 w 1666875"/>
                <a:gd name="connsiteY3" fmla="*/ 574675 h 590550"/>
                <a:gd name="connsiteX4" fmla="*/ 641350 w 1666875"/>
                <a:gd name="connsiteY4" fmla="*/ 422275 h 590550"/>
                <a:gd name="connsiteX5" fmla="*/ 1666875 w 1666875"/>
                <a:gd name="connsiteY5" fmla="*/ 0 h 590550"/>
                <a:gd name="connsiteX0" fmla="*/ 1666875 w 1666875"/>
                <a:gd name="connsiteY0" fmla="*/ 0 h 590550"/>
                <a:gd name="connsiteX1" fmla="*/ 1152525 w 1666875"/>
                <a:gd name="connsiteY1" fmla="*/ 114300 h 590550"/>
                <a:gd name="connsiteX2" fmla="*/ 0 w 1666875"/>
                <a:gd name="connsiteY2" fmla="*/ 590550 h 590550"/>
                <a:gd name="connsiteX3" fmla="*/ 641350 w 1666875"/>
                <a:gd name="connsiteY3" fmla="*/ 422275 h 590550"/>
                <a:gd name="connsiteX4" fmla="*/ 1666875 w 1666875"/>
                <a:gd name="connsiteY4" fmla="*/ 0 h 590550"/>
                <a:gd name="connsiteX0" fmla="*/ 1581150 w 1581150"/>
                <a:gd name="connsiteY0" fmla="*/ 0 h 619125"/>
                <a:gd name="connsiteX1" fmla="*/ 1066800 w 1581150"/>
                <a:gd name="connsiteY1" fmla="*/ 114300 h 619125"/>
                <a:gd name="connsiteX2" fmla="*/ 0 w 1581150"/>
                <a:gd name="connsiteY2" fmla="*/ 619125 h 619125"/>
                <a:gd name="connsiteX3" fmla="*/ 555625 w 1581150"/>
                <a:gd name="connsiteY3" fmla="*/ 422275 h 619125"/>
                <a:gd name="connsiteX4" fmla="*/ 1581150 w 1581150"/>
                <a:gd name="connsiteY4" fmla="*/ 0 h 619125"/>
                <a:gd name="connsiteX0" fmla="*/ 1581150 w 1581150"/>
                <a:gd name="connsiteY0" fmla="*/ 0 h 619125"/>
                <a:gd name="connsiteX1" fmla="*/ 1149350 w 1581150"/>
                <a:gd name="connsiteY1" fmla="*/ 111125 h 619125"/>
                <a:gd name="connsiteX2" fmla="*/ 0 w 1581150"/>
                <a:gd name="connsiteY2" fmla="*/ 619125 h 619125"/>
                <a:gd name="connsiteX3" fmla="*/ 555625 w 1581150"/>
                <a:gd name="connsiteY3" fmla="*/ 422275 h 619125"/>
                <a:gd name="connsiteX4" fmla="*/ 1581150 w 1581150"/>
                <a:gd name="connsiteY4" fmla="*/ 0 h 619125"/>
                <a:gd name="connsiteX0" fmla="*/ 1581150 w 1581150"/>
                <a:gd name="connsiteY0" fmla="*/ 0 h 619125"/>
                <a:gd name="connsiteX1" fmla="*/ 1184275 w 1581150"/>
                <a:gd name="connsiteY1" fmla="*/ 127000 h 619125"/>
                <a:gd name="connsiteX2" fmla="*/ 0 w 1581150"/>
                <a:gd name="connsiteY2" fmla="*/ 619125 h 619125"/>
                <a:gd name="connsiteX3" fmla="*/ 555625 w 1581150"/>
                <a:gd name="connsiteY3" fmla="*/ 422275 h 619125"/>
                <a:gd name="connsiteX4" fmla="*/ 1581150 w 1581150"/>
                <a:gd name="connsiteY4" fmla="*/ 0 h 619125"/>
                <a:gd name="connsiteX0" fmla="*/ 1581150 w 1581150"/>
                <a:gd name="connsiteY0" fmla="*/ 0 h 619125"/>
                <a:gd name="connsiteX1" fmla="*/ 1212850 w 1581150"/>
                <a:gd name="connsiteY1" fmla="*/ 123825 h 619125"/>
                <a:gd name="connsiteX2" fmla="*/ 0 w 1581150"/>
                <a:gd name="connsiteY2" fmla="*/ 619125 h 619125"/>
                <a:gd name="connsiteX3" fmla="*/ 555625 w 1581150"/>
                <a:gd name="connsiteY3" fmla="*/ 422275 h 619125"/>
                <a:gd name="connsiteX4" fmla="*/ 1581150 w 1581150"/>
                <a:gd name="connsiteY4" fmla="*/ 0 h 619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81150" h="619125">
                  <a:moveTo>
                    <a:pt x="1581150" y="0"/>
                  </a:moveTo>
                  <a:lnTo>
                    <a:pt x="1212850" y="123825"/>
                  </a:lnTo>
                  <a:lnTo>
                    <a:pt x="0" y="619125"/>
                  </a:lnTo>
                  <a:lnTo>
                    <a:pt x="555625" y="422275"/>
                  </a:lnTo>
                  <a:lnTo>
                    <a:pt x="1581150" y="0"/>
                  </a:lnTo>
                  <a:close/>
                </a:path>
              </a:pathLst>
            </a:custGeom>
            <a:solidFill>
              <a:srgbClr val="C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447" name="正方形/長方形 230">
              <a:extLst>
                <a:ext uri="{FF2B5EF4-FFF2-40B4-BE49-F238E27FC236}">
                  <a16:creationId xmlns:a16="http://schemas.microsoft.com/office/drawing/2014/main" id="{4A746CD8-BCC0-205E-3ACA-D38877916666}"/>
                </a:ext>
              </a:extLst>
            </p:cNvPr>
            <p:cNvSpPr/>
            <p:nvPr/>
          </p:nvSpPr>
          <p:spPr bwMode="auto">
            <a:xfrm>
              <a:off x="6276586" y="5988324"/>
              <a:ext cx="856915" cy="800799"/>
            </a:xfrm>
            <a:custGeom>
              <a:avLst/>
              <a:gdLst>
                <a:gd name="connsiteX0" fmla="*/ 0 w 1260140"/>
                <a:gd name="connsiteY0" fmla="*/ 0 h 710789"/>
                <a:gd name="connsiteX1" fmla="*/ 1260140 w 1260140"/>
                <a:gd name="connsiteY1" fmla="*/ 0 h 710789"/>
                <a:gd name="connsiteX2" fmla="*/ 1260140 w 1260140"/>
                <a:gd name="connsiteY2" fmla="*/ 710789 h 710789"/>
                <a:gd name="connsiteX3" fmla="*/ 0 w 1260140"/>
                <a:gd name="connsiteY3" fmla="*/ 710789 h 710789"/>
                <a:gd name="connsiteX4" fmla="*/ 0 w 1260140"/>
                <a:gd name="connsiteY4" fmla="*/ 0 h 710789"/>
                <a:gd name="connsiteX0" fmla="*/ 0 w 1260140"/>
                <a:gd name="connsiteY0" fmla="*/ 784225 h 1495014"/>
                <a:gd name="connsiteX1" fmla="*/ 856915 w 1260140"/>
                <a:gd name="connsiteY1" fmla="*/ 0 h 1495014"/>
                <a:gd name="connsiteX2" fmla="*/ 1260140 w 1260140"/>
                <a:gd name="connsiteY2" fmla="*/ 1495014 h 1495014"/>
                <a:gd name="connsiteX3" fmla="*/ 0 w 1260140"/>
                <a:gd name="connsiteY3" fmla="*/ 1495014 h 1495014"/>
                <a:gd name="connsiteX4" fmla="*/ 0 w 1260140"/>
                <a:gd name="connsiteY4" fmla="*/ 784225 h 1495014"/>
                <a:gd name="connsiteX0" fmla="*/ 0 w 856915"/>
                <a:gd name="connsiteY0" fmla="*/ 784225 h 1495014"/>
                <a:gd name="connsiteX1" fmla="*/ 856915 w 856915"/>
                <a:gd name="connsiteY1" fmla="*/ 0 h 1495014"/>
                <a:gd name="connsiteX2" fmla="*/ 834690 w 856915"/>
                <a:gd name="connsiteY2" fmla="*/ 615539 h 1495014"/>
                <a:gd name="connsiteX3" fmla="*/ 0 w 856915"/>
                <a:gd name="connsiteY3" fmla="*/ 1495014 h 1495014"/>
                <a:gd name="connsiteX4" fmla="*/ 0 w 856915"/>
                <a:gd name="connsiteY4" fmla="*/ 784225 h 1495014"/>
                <a:gd name="connsiteX0" fmla="*/ 0 w 856915"/>
                <a:gd name="connsiteY0" fmla="*/ 784225 h 1495014"/>
                <a:gd name="connsiteX1" fmla="*/ 856915 w 856915"/>
                <a:gd name="connsiteY1" fmla="*/ 0 h 1495014"/>
                <a:gd name="connsiteX2" fmla="*/ 844215 w 856915"/>
                <a:gd name="connsiteY2" fmla="*/ 618714 h 1495014"/>
                <a:gd name="connsiteX3" fmla="*/ 0 w 856915"/>
                <a:gd name="connsiteY3" fmla="*/ 1495014 h 1495014"/>
                <a:gd name="connsiteX4" fmla="*/ 0 w 856915"/>
                <a:gd name="connsiteY4" fmla="*/ 784225 h 1495014"/>
                <a:gd name="connsiteX0" fmla="*/ 0 w 856915"/>
                <a:gd name="connsiteY0" fmla="*/ 784225 h 1495014"/>
                <a:gd name="connsiteX1" fmla="*/ 856915 w 856915"/>
                <a:gd name="connsiteY1" fmla="*/ 0 h 1495014"/>
                <a:gd name="connsiteX2" fmla="*/ 856915 w 856915"/>
                <a:gd name="connsiteY2" fmla="*/ 548864 h 1495014"/>
                <a:gd name="connsiteX3" fmla="*/ 0 w 856915"/>
                <a:gd name="connsiteY3" fmla="*/ 1495014 h 1495014"/>
                <a:gd name="connsiteX4" fmla="*/ 0 w 856915"/>
                <a:gd name="connsiteY4" fmla="*/ 784225 h 14950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56915" h="1495014">
                  <a:moveTo>
                    <a:pt x="0" y="784225"/>
                  </a:moveTo>
                  <a:lnTo>
                    <a:pt x="856915" y="0"/>
                  </a:lnTo>
                  <a:lnTo>
                    <a:pt x="856915" y="548864"/>
                  </a:lnTo>
                  <a:lnTo>
                    <a:pt x="0" y="1495014"/>
                  </a:lnTo>
                  <a:lnTo>
                    <a:pt x="0" y="784225"/>
                  </a:lnTo>
                  <a:close/>
                </a:path>
              </a:pathLst>
            </a:custGeom>
            <a:solidFill>
              <a:srgbClr val="0070C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448" name="フリーフォーム: 図形 1447">
              <a:extLst>
                <a:ext uri="{FF2B5EF4-FFF2-40B4-BE49-F238E27FC236}">
                  <a16:creationId xmlns:a16="http://schemas.microsoft.com/office/drawing/2014/main" id="{252B6533-66FE-7B7E-1325-EFD008C2F850}"/>
                </a:ext>
              </a:extLst>
            </p:cNvPr>
            <p:cNvSpPr/>
            <p:nvPr/>
          </p:nvSpPr>
          <p:spPr bwMode="auto">
            <a:xfrm>
              <a:off x="5548402" y="5769275"/>
              <a:ext cx="1698625" cy="714375"/>
            </a:xfrm>
            <a:custGeom>
              <a:avLst/>
              <a:gdLst>
                <a:gd name="connsiteX0" fmla="*/ 0 w 1644650"/>
                <a:gd name="connsiteY0" fmla="*/ 365125 h 647700"/>
                <a:gd name="connsiteX1" fmla="*/ 895350 w 1644650"/>
                <a:gd name="connsiteY1" fmla="*/ 647700 h 647700"/>
                <a:gd name="connsiteX2" fmla="*/ 1644650 w 1644650"/>
                <a:gd name="connsiteY2" fmla="*/ 219075 h 647700"/>
                <a:gd name="connsiteX3" fmla="*/ 990600 w 1644650"/>
                <a:gd name="connsiteY3" fmla="*/ 0 h 647700"/>
                <a:gd name="connsiteX4" fmla="*/ 0 w 1644650"/>
                <a:gd name="connsiteY4" fmla="*/ 365125 h 647700"/>
                <a:gd name="connsiteX0" fmla="*/ 0 w 1644650"/>
                <a:gd name="connsiteY0" fmla="*/ 415925 h 698500"/>
                <a:gd name="connsiteX1" fmla="*/ 895350 w 1644650"/>
                <a:gd name="connsiteY1" fmla="*/ 698500 h 698500"/>
                <a:gd name="connsiteX2" fmla="*/ 1644650 w 1644650"/>
                <a:gd name="connsiteY2" fmla="*/ 269875 h 698500"/>
                <a:gd name="connsiteX3" fmla="*/ 1028700 w 1644650"/>
                <a:gd name="connsiteY3" fmla="*/ 0 h 698500"/>
                <a:gd name="connsiteX4" fmla="*/ 0 w 1644650"/>
                <a:gd name="connsiteY4" fmla="*/ 415925 h 698500"/>
                <a:gd name="connsiteX0" fmla="*/ 0 w 1679575"/>
                <a:gd name="connsiteY0" fmla="*/ 415925 h 698500"/>
                <a:gd name="connsiteX1" fmla="*/ 895350 w 1679575"/>
                <a:gd name="connsiteY1" fmla="*/ 698500 h 698500"/>
                <a:gd name="connsiteX2" fmla="*/ 1679575 w 1679575"/>
                <a:gd name="connsiteY2" fmla="*/ 225425 h 698500"/>
                <a:gd name="connsiteX3" fmla="*/ 1028700 w 1679575"/>
                <a:gd name="connsiteY3" fmla="*/ 0 h 698500"/>
                <a:gd name="connsiteX4" fmla="*/ 0 w 1679575"/>
                <a:gd name="connsiteY4" fmla="*/ 415925 h 698500"/>
                <a:gd name="connsiteX0" fmla="*/ 0 w 1698625"/>
                <a:gd name="connsiteY0" fmla="*/ 415925 h 698500"/>
                <a:gd name="connsiteX1" fmla="*/ 895350 w 1698625"/>
                <a:gd name="connsiteY1" fmla="*/ 698500 h 698500"/>
                <a:gd name="connsiteX2" fmla="*/ 1698625 w 1698625"/>
                <a:gd name="connsiteY2" fmla="*/ 244475 h 698500"/>
                <a:gd name="connsiteX3" fmla="*/ 1028700 w 1698625"/>
                <a:gd name="connsiteY3" fmla="*/ 0 h 698500"/>
                <a:gd name="connsiteX4" fmla="*/ 0 w 1698625"/>
                <a:gd name="connsiteY4" fmla="*/ 415925 h 698500"/>
                <a:gd name="connsiteX0" fmla="*/ 0 w 1698625"/>
                <a:gd name="connsiteY0" fmla="*/ 415925 h 714375"/>
                <a:gd name="connsiteX1" fmla="*/ 850900 w 1698625"/>
                <a:gd name="connsiteY1" fmla="*/ 714375 h 714375"/>
                <a:gd name="connsiteX2" fmla="*/ 1698625 w 1698625"/>
                <a:gd name="connsiteY2" fmla="*/ 244475 h 714375"/>
                <a:gd name="connsiteX3" fmla="*/ 1028700 w 1698625"/>
                <a:gd name="connsiteY3" fmla="*/ 0 h 714375"/>
                <a:gd name="connsiteX4" fmla="*/ 0 w 1698625"/>
                <a:gd name="connsiteY4" fmla="*/ 415925 h 714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98625" h="714375">
                  <a:moveTo>
                    <a:pt x="0" y="415925"/>
                  </a:moveTo>
                  <a:lnTo>
                    <a:pt x="850900" y="714375"/>
                  </a:lnTo>
                  <a:lnTo>
                    <a:pt x="1698625" y="244475"/>
                  </a:lnTo>
                  <a:lnTo>
                    <a:pt x="1028700" y="0"/>
                  </a:lnTo>
                  <a:lnTo>
                    <a:pt x="0" y="415925"/>
                  </a:lnTo>
                  <a:close/>
                </a:path>
              </a:pathLst>
            </a:cu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449" name="フリーフォーム: 図形 1448">
              <a:extLst>
                <a:ext uri="{FF2B5EF4-FFF2-40B4-BE49-F238E27FC236}">
                  <a16:creationId xmlns:a16="http://schemas.microsoft.com/office/drawing/2014/main" id="{F2DEEF60-E1F1-1F8F-9878-58AE8CF0F89E}"/>
                </a:ext>
              </a:extLst>
            </p:cNvPr>
            <p:cNvSpPr/>
            <p:nvPr/>
          </p:nvSpPr>
          <p:spPr bwMode="auto">
            <a:xfrm>
              <a:off x="6049793" y="5858919"/>
              <a:ext cx="776730" cy="489446"/>
            </a:xfrm>
            <a:custGeom>
              <a:avLst/>
              <a:gdLst>
                <a:gd name="connsiteX0" fmla="*/ 101921 w 1125981"/>
                <a:gd name="connsiteY0" fmla="*/ 480257 h 585066"/>
                <a:gd name="connsiteX1" fmla="*/ 144099 w 1125981"/>
                <a:gd name="connsiteY1" fmla="*/ 480257 h 585066"/>
                <a:gd name="connsiteX2" fmla="*/ 154643 w 1125981"/>
                <a:gd name="connsiteY2" fmla="*/ 487075 h 585066"/>
                <a:gd name="connsiteX3" fmla="*/ 154643 w 1125981"/>
                <a:gd name="connsiteY3" fmla="*/ 578248 h 585066"/>
                <a:gd name="connsiteX4" fmla="*/ 144099 w 1125981"/>
                <a:gd name="connsiteY4" fmla="*/ 585066 h 585066"/>
                <a:gd name="connsiteX5" fmla="*/ 101921 w 1125981"/>
                <a:gd name="connsiteY5" fmla="*/ 585066 h 585066"/>
                <a:gd name="connsiteX6" fmla="*/ 91376 w 1125981"/>
                <a:gd name="connsiteY6" fmla="*/ 578248 h 585066"/>
                <a:gd name="connsiteX7" fmla="*/ 91376 w 1125981"/>
                <a:gd name="connsiteY7" fmla="*/ 487075 h 585066"/>
                <a:gd name="connsiteX8" fmla="*/ 94465 w 1125981"/>
                <a:gd name="connsiteY8" fmla="*/ 482254 h 585066"/>
                <a:gd name="connsiteX9" fmla="*/ 101921 w 1125981"/>
                <a:gd name="connsiteY9" fmla="*/ 480257 h 585066"/>
                <a:gd name="connsiteX10" fmla="*/ 286692 w 1125981"/>
                <a:gd name="connsiteY10" fmla="*/ 410493 h 585066"/>
                <a:gd name="connsiteX11" fmla="*/ 294694 w 1125981"/>
                <a:gd name="connsiteY11" fmla="*/ 411174 h 585066"/>
                <a:gd name="connsiteX12" fmla="*/ 416806 w 1125981"/>
                <a:gd name="connsiteY12" fmla="*/ 456760 h 585066"/>
                <a:gd name="connsiteX13" fmla="*/ 420666 w 1125981"/>
                <a:gd name="connsiteY13" fmla="*/ 466074 h 585066"/>
                <a:gd name="connsiteX14" fmla="*/ 399577 w 1125981"/>
                <a:gd name="connsiteY14" fmla="*/ 489692 h 585066"/>
                <a:gd name="connsiteX15" fmla="*/ 385173 w 1125981"/>
                <a:gd name="connsiteY15" fmla="*/ 492187 h 585066"/>
                <a:gd name="connsiteX16" fmla="*/ 263060 w 1125981"/>
                <a:gd name="connsiteY16" fmla="*/ 446601 h 585066"/>
                <a:gd name="connsiteX17" fmla="*/ 259201 w 1125981"/>
                <a:gd name="connsiteY17" fmla="*/ 437288 h 585066"/>
                <a:gd name="connsiteX18" fmla="*/ 280289 w 1125981"/>
                <a:gd name="connsiteY18" fmla="*/ 413670 h 585066"/>
                <a:gd name="connsiteX19" fmla="*/ 286692 w 1125981"/>
                <a:gd name="connsiteY19" fmla="*/ 410493 h 585066"/>
                <a:gd name="connsiteX20" fmla="*/ 218647 w 1125981"/>
                <a:gd name="connsiteY20" fmla="*/ 321635 h 585066"/>
                <a:gd name="connsiteX21" fmla="*/ 208054 w 1125981"/>
                <a:gd name="connsiteY21" fmla="*/ 323938 h 585066"/>
                <a:gd name="connsiteX22" fmla="*/ 197753 w 1125981"/>
                <a:gd name="connsiteY22" fmla="*/ 348797 h 585066"/>
                <a:gd name="connsiteX23" fmla="*/ 236199 w 1125981"/>
                <a:gd name="connsiteY23" fmla="*/ 355458 h 585066"/>
                <a:gd name="connsiteX24" fmla="*/ 246500 w 1125981"/>
                <a:gd name="connsiteY24" fmla="*/ 330599 h 585066"/>
                <a:gd name="connsiteX25" fmla="*/ 218647 w 1125981"/>
                <a:gd name="connsiteY25" fmla="*/ 321635 h 585066"/>
                <a:gd name="connsiteX26" fmla="*/ 215169 w 1125981"/>
                <a:gd name="connsiteY26" fmla="*/ 303571 h 585066"/>
                <a:gd name="connsiteX27" fmla="*/ 270874 w 1125981"/>
                <a:gd name="connsiteY27" fmla="*/ 321500 h 585066"/>
                <a:gd name="connsiteX28" fmla="*/ 276497 w 1125981"/>
                <a:gd name="connsiteY28" fmla="*/ 349118 h 585066"/>
                <a:gd name="connsiteX29" fmla="*/ 273350 w 1125981"/>
                <a:gd name="connsiteY29" fmla="*/ 353287 h 585066"/>
                <a:gd name="connsiteX30" fmla="*/ 289226 w 1125981"/>
                <a:gd name="connsiteY30" fmla="*/ 347360 h 585066"/>
                <a:gd name="connsiteX31" fmla="*/ 303630 w 1125981"/>
                <a:gd name="connsiteY31" fmla="*/ 349856 h 585066"/>
                <a:gd name="connsiteX32" fmla="*/ 324719 w 1125981"/>
                <a:gd name="connsiteY32" fmla="*/ 373474 h 585066"/>
                <a:gd name="connsiteX33" fmla="*/ 320859 w 1125981"/>
                <a:gd name="connsiteY33" fmla="*/ 382787 h 585066"/>
                <a:gd name="connsiteX34" fmla="*/ 208428 w 1125981"/>
                <a:gd name="connsiteY34" fmla="*/ 424760 h 585066"/>
                <a:gd name="connsiteX35" fmla="*/ 297063 w 1125981"/>
                <a:gd name="connsiteY35" fmla="*/ 524026 h 585066"/>
                <a:gd name="connsiteX36" fmla="*/ 293203 w 1125981"/>
                <a:gd name="connsiteY36" fmla="*/ 533340 h 585066"/>
                <a:gd name="connsiteX37" fmla="*/ 256677 w 1125981"/>
                <a:gd name="connsiteY37" fmla="*/ 546976 h 585066"/>
                <a:gd name="connsiteX38" fmla="*/ 242272 w 1125981"/>
                <a:gd name="connsiteY38" fmla="*/ 544480 h 585066"/>
                <a:gd name="connsiteX39" fmla="*/ 153638 w 1125981"/>
                <a:gd name="connsiteY39" fmla="*/ 445214 h 585066"/>
                <a:gd name="connsiteX40" fmla="*/ 36907 w 1125981"/>
                <a:gd name="connsiteY40" fmla="*/ 488791 h 585066"/>
                <a:gd name="connsiteX41" fmla="*/ 22503 w 1125981"/>
                <a:gd name="connsiteY41" fmla="*/ 486295 h 585066"/>
                <a:gd name="connsiteX42" fmla="*/ 1414 w 1125981"/>
                <a:gd name="connsiteY42" fmla="*/ 462677 h 585066"/>
                <a:gd name="connsiteX43" fmla="*/ 5274 w 1125981"/>
                <a:gd name="connsiteY43" fmla="*/ 453364 h 585066"/>
                <a:gd name="connsiteX44" fmla="*/ 122005 w 1125981"/>
                <a:gd name="connsiteY44" fmla="*/ 409787 h 585066"/>
                <a:gd name="connsiteX45" fmla="*/ 78333 w 1125981"/>
                <a:gd name="connsiteY45" fmla="*/ 360876 h 585066"/>
                <a:gd name="connsiteX46" fmla="*/ 82192 w 1125981"/>
                <a:gd name="connsiteY46" fmla="*/ 351563 h 585066"/>
                <a:gd name="connsiteX47" fmla="*/ 118719 w 1125981"/>
                <a:gd name="connsiteY47" fmla="*/ 337927 h 585066"/>
                <a:gd name="connsiteX48" fmla="*/ 133123 w 1125981"/>
                <a:gd name="connsiteY48" fmla="*/ 340422 h 585066"/>
                <a:gd name="connsiteX49" fmla="*/ 176794 w 1125981"/>
                <a:gd name="connsiteY49" fmla="*/ 389333 h 585066"/>
                <a:gd name="connsiteX50" fmla="*/ 214715 w 1125981"/>
                <a:gd name="connsiteY50" fmla="*/ 375176 h 585066"/>
                <a:gd name="connsiteX51" fmla="*/ 207558 w 1125981"/>
                <a:gd name="connsiteY51" fmla="*/ 374854 h 585066"/>
                <a:gd name="connsiteX52" fmla="*/ 173380 w 1125981"/>
                <a:gd name="connsiteY52" fmla="*/ 357896 h 585066"/>
                <a:gd name="connsiteX53" fmla="*/ 193982 w 1125981"/>
                <a:gd name="connsiteY53" fmla="*/ 308178 h 585066"/>
                <a:gd name="connsiteX54" fmla="*/ 215169 w 1125981"/>
                <a:gd name="connsiteY54" fmla="*/ 303571 h 585066"/>
                <a:gd name="connsiteX55" fmla="*/ 626114 w 1125981"/>
                <a:gd name="connsiteY55" fmla="*/ 284569 h 585066"/>
                <a:gd name="connsiteX56" fmla="*/ 668291 w 1125981"/>
                <a:gd name="connsiteY56" fmla="*/ 284569 h 585066"/>
                <a:gd name="connsiteX57" fmla="*/ 678835 w 1125981"/>
                <a:gd name="connsiteY57" fmla="*/ 291387 h 585066"/>
                <a:gd name="connsiteX58" fmla="*/ 678835 w 1125981"/>
                <a:gd name="connsiteY58" fmla="*/ 382560 h 585066"/>
                <a:gd name="connsiteX59" fmla="*/ 668291 w 1125981"/>
                <a:gd name="connsiteY59" fmla="*/ 389378 h 585066"/>
                <a:gd name="connsiteX60" fmla="*/ 626114 w 1125981"/>
                <a:gd name="connsiteY60" fmla="*/ 389378 h 585066"/>
                <a:gd name="connsiteX61" fmla="*/ 615569 w 1125981"/>
                <a:gd name="connsiteY61" fmla="*/ 382560 h 585066"/>
                <a:gd name="connsiteX62" fmla="*/ 615569 w 1125981"/>
                <a:gd name="connsiteY62" fmla="*/ 291387 h 585066"/>
                <a:gd name="connsiteX63" fmla="*/ 618658 w 1125981"/>
                <a:gd name="connsiteY63" fmla="*/ 286566 h 585066"/>
                <a:gd name="connsiteX64" fmla="*/ 626114 w 1125981"/>
                <a:gd name="connsiteY64" fmla="*/ 284569 h 585066"/>
                <a:gd name="connsiteX65" fmla="*/ 810885 w 1125981"/>
                <a:gd name="connsiteY65" fmla="*/ 214804 h 585066"/>
                <a:gd name="connsiteX66" fmla="*/ 818886 w 1125981"/>
                <a:gd name="connsiteY66" fmla="*/ 215485 h 585066"/>
                <a:gd name="connsiteX67" fmla="*/ 940999 w 1125981"/>
                <a:gd name="connsiteY67" fmla="*/ 261072 h 585066"/>
                <a:gd name="connsiteX68" fmla="*/ 944858 w 1125981"/>
                <a:gd name="connsiteY68" fmla="*/ 270385 h 585066"/>
                <a:gd name="connsiteX69" fmla="*/ 923770 w 1125981"/>
                <a:gd name="connsiteY69" fmla="*/ 294003 h 585066"/>
                <a:gd name="connsiteX70" fmla="*/ 909365 w 1125981"/>
                <a:gd name="connsiteY70" fmla="*/ 296499 h 585066"/>
                <a:gd name="connsiteX71" fmla="*/ 787253 w 1125981"/>
                <a:gd name="connsiteY71" fmla="*/ 250912 h 585066"/>
                <a:gd name="connsiteX72" fmla="*/ 783393 w 1125981"/>
                <a:gd name="connsiteY72" fmla="*/ 241599 h 585066"/>
                <a:gd name="connsiteX73" fmla="*/ 804482 w 1125981"/>
                <a:gd name="connsiteY73" fmla="*/ 217981 h 585066"/>
                <a:gd name="connsiteX74" fmla="*/ 810885 w 1125981"/>
                <a:gd name="connsiteY74" fmla="*/ 214804 h 585066"/>
                <a:gd name="connsiteX75" fmla="*/ 490751 w 1125981"/>
                <a:gd name="connsiteY75" fmla="*/ 194717 h 585066"/>
                <a:gd name="connsiteX76" fmla="*/ 498742 w 1125981"/>
                <a:gd name="connsiteY76" fmla="*/ 195445 h 585066"/>
                <a:gd name="connsiteX77" fmla="*/ 535077 w 1125981"/>
                <a:gd name="connsiteY77" fmla="*/ 209293 h 585066"/>
                <a:gd name="connsiteX78" fmla="*/ 538807 w 1125981"/>
                <a:gd name="connsiteY78" fmla="*/ 218628 h 585066"/>
                <a:gd name="connsiteX79" fmla="*/ 485373 w 1125981"/>
                <a:gd name="connsiteY79" fmla="*/ 277246 h 585066"/>
                <a:gd name="connsiteX80" fmla="*/ 603561 w 1125981"/>
                <a:gd name="connsiteY80" fmla="*/ 409609 h 585066"/>
                <a:gd name="connsiteX81" fmla="*/ 599701 w 1125981"/>
                <a:gd name="connsiteY81" fmla="*/ 418923 h 585066"/>
                <a:gd name="connsiteX82" fmla="*/ 563175 w 1125981"/>
                <a:gd name="connsiteY82" fmla="*/ 432559 h 585066"/>
                <a:gd name="connsiteX83" fmla="*/ 548771 w 1125981"/>
                <a:gd name="connsiteY83" fmla="*/ 430063 h 585066"/>
                <a:gd name="connsiteX84" fmla="*/ 448468 w 1125981"/>
                <a:gd name="connsiteY84" fmla="*/ 317731 h 585066"/>
                <a:gd name="connsiteX85" fmla="*/ 391780 w 1125981"/>
                <a:gd name="connsiteY85" fmla="*/ 379918 h 585066"/>
                <a:gd name="connsiteX86" fmla="*/ 377342 w 1125981"/>
                <a:gd name="connsiteY86" fmla="*/ 382330 h 585066"/>
                <a:gd name="connsiteX87" fmla="*/ 341007 w 1125981"/>
                <a:gd name="connsiteY87" fmla="*/ 368482 h 585066"/>
                <a:gd name="connsiteX88" fmla="*/ 337277 w 1125981"/>
                <a:gd name="connsiteY88" fmla="*/ 359146 h 585066"/>
                <a:gd name="connsiteX89" fmla="*/ 484304 w 1125981"/>
                <a:gd name="connsiteY89" fmla="*/ 197856 h 585066"/>
                <a:gd name="connsiteX90" fmla="*/ 490751 w 1125981"/>
                <a:gd name="connsiteY90" fmla="*/ 194717 h 585066"/>
                <a:gd name="connsiteX91" fmla="*/ 742840 w 1125981"/>
                <a:gd name="connsiteY91" fmla="*/ 125946 h 585066"/>
                <a:gd name="connsiteX92" fmla="*/ 732247 w 1125981"/>
                <a:gd name="connsiteY92" fmla="*/ 128249 h 585066"/>
                <a:gd name="connsiteX93" fmla="*/ 721946 w 1125981"/>
                <a:gd name="connsiteY93" fmla="*/ 153108 h 585066"/>
                <a:gd name="connsiteX94" fmla="*/ 760391 w 1125981"/>
                <a:gd name="connsiteY94" fmla="*/ 159769 h 585066"/>
                <a:gd name="connsiteX95" fmla="*/ 770693 w 1125981"/>
                <a:gd name="connsiteY95" fmla="*/ 134910 h 585066"/>
                <a:gd name="connsiteX96" fmla="*/ 742840 w 1125981"/>
                <a:gd name="connsiteY96" fmla="*/ 125946 h 585066"/>
                <a:gd name="connsiteX97" fmla="*/ 739361 w 1125981"/>
                <a:gd name="connsiteY97" fmla="*/ 107883 h 585066"/>
                <a:gd name="connsiteX98" fmla="*/ 795067 w 1125981"/>
                <a:gd name="connsiteY98" fmla="*/ 125811 h 585066"/>
                <a:gd name="connsiteX99" fmla="*/ 800690 w 1125981"/>
                <a:gd name="connsiteY99" fmla="*/ 153430 h 585066"/>
                <a:gd name="connsiteX100" fmla="*/ 797543 w 1125981"/>
                <a:gd name="connsiteY100" fmla="*/ 157598 h 585066"/>
                <a:gd name="connsiteX101" fmla="*/ 813419 w 1125981"/>
                <a:gd name="connsiteY101" fmla="*/ 151672 h 585066"/>
                <a:gd name="connsiteX102" fmla="*/ 827823 w 1125981"/>
                <a:gd name="connsiteY102" fmla="*/ 154167 h 585066"/>
                <a:gd name="connsiteX103" fmla="*/ 848911 w 1125981"/>
                <a:gd name="connsiteY103" fmla="*/ 177785 h 585066"/>
                <a:gd name="connsiteX104" fmla="*/ 845052 w 1125981"/>
                <a:gd name="connsiteY104" fmla="*/ 187099 h 585066"/>
                <a:gd name="connsiteX105" fmla="*/ 732620 w 1125981"/>
                <a:gd name="connsiteY105" fmla="*/ 229071 h 585066"/>
                <a:gd name="connsiteX106" fmla="*/ 821255 w 1125981"/>
                <a:gd name="connsiteY106" fmla="*/ 328338 h 585066"/>
                <a:gd name="connsiteX107" fmla="*/ 817396 w 1125981"/>
                <a:gd name="connsiteY107" fmla="*/ 337651 h 585066"/>
                <a:gd name="connsiteX108" fmla="*/ 780869 w 1125981"/>
                <a:gd name="connsiteY108" fmla="*/ 351287 h 585066"/>
                <a:gd name="connsiteX109" fmla="*/ 766465 w 1125981"/>
                <a:gd name="connsiteY109" fmla="*/ 348792 h 585066"/>
                <a:gd name="connsiteX110" fmla="*/ 677830 w 1125981"/>
                <a:gd name="connsiteY110" fmla="*/ 249525 h 585066"/>
                <a:gd name="connsiteX111" fmla="*/ 561100 w 1125981"/>
                <a:gd name="connsiteY111" fmla="*/ 293102 h 585066"/>
                <a:gd name="connsiteX112" fmla="*/ 546695 w 1125981"/>
                <a:gd name="connsiteY112" fmla="*/ 290607 h 585066"/>
                <a:gd name="connsiteX113" fmla="*/ 525607 w 1125981"/>
                <a:gd name="connsiteY113" fmla="*/ 266989 h 585066"/>
                <a:gd name="connsiteX114" fmla="*/ 529467 w 1125981"/>
                <a:gd name="connsiteY114" fmla="*/ 257675 h 585066"/>
                <a:gd name="connsiteX115" fmla="*/ 646197 w 1125981"/>
                <a:gd name="connsiteY115" fmla="*/ 214098 h 585066"/>
                <a:gd name="connsiteX116" fmla="*/ 602525 w 1125981"/>
                <a:gd name="connsiteY116" fmla="*/ 165188 h 585066"/>
                <a:gd name="connsiteX117" fmla="*/ 606385 w 1125981"/>
                <a:gd name="connsiteY117" fmla="*/ 155874 h 585066"/>
                <a:gd name="connsiteX118" fmla="*/ 642911 w 1125981"/>
                <a:gd name="connsiteY118" fmla="*/ 142238 h 585066"/>
                <a:gd name="connsiteX119" fmla="*/ 657315 w 1125981"/>
                <a:gd name="connsiteY119" fmla="*/ 144734 h 585066"/>
                <a:gd name="connsiteX120" fmla="*/ 700987 w 1125981"/>
                <a:gd name="connsiteY120" fmla="*/ 193644 h 585066"/>
                <a:gd name="connsiteX121" fmla="*/ 738908 w 1125981"/>
                <a:gd name="connsiteY121" fmla="*/ 179488 h 585066"/>
                <a:gd name="connsiteX122" fmla="*/ 731751 w 1125981"/>
                <a:gd name="connsiteY122" fmla="*/ 179165 h 585066"/>
                <a:gd name="connsiteX123" fmla="*/ 697572 w 1125981"/>
                <a:gd name="connsiteY123" fmla="*/ 162207 h 585066"/>
                <a:gd name="connsiteX124" fmla="*/ 718175 w 1125981"/>
                <a:gd name="connsiteY124" fmla="*/ 112489 h 585066"/>
                <a:gd name="connsiteX125" fmla="*/ 739361 w 1125981"/>
                <a:gd name="connsiteY125" fmla="*/ 107883 h 585066"/>
                <a:gd name="connsiteX126" fmla="*/ 1011757 w 1125981"/>
                <a:gd name="connsiteY126" fmla="*/ 218 h 585066"/>
                <a:gd name="connsiteX127" fmla="*/ 1019748 w 1125981"/>
                <a:gd name="connsiteY127" fmla="*/ 946 h 585066"/>
                <a:gd name="connsiteX128" fmla="*/ 1056084 w 1125981"/>
                <a:gd name="connsiteY128" fmla="*/ 14794 h 585066"/>
                <a:gd name="connsiteX129" fmla="*/ 1059813 w 1125981"/>
                <a:gd name="connsiteY129" fmla="*/ 24129 h 585066"/>
                <a:gd name="connsiteX130" fmla="*/ 1006379 w 1125981"/>
                <a:gd name="connsiteY130" fmla="*/ 82747 h 585066"/>
                <a:gd name="connsiteX131" fmla="*/ 1124567 w 1125981"/>
                <a:gd name="connsiteY131" fmla="*/ 215111 h 585066"/>
                <a:gd name="connsiteX132" fmla="*/ 1120708 w 1125981"/>
                <a:gd name="connsiteY132" fmla="*/ 224424 h 585066"/>
                <a:gd name="connsiteX133" fmla="*/ 1084180 w 1125981"/>
                <a:gd name="connsiteY133" fmla="*/ 238060 h 585066"/>
                <a:gd name="connsiteX134" fmla="*/ 1069777 w 1125981"/>
                <a:gd name="connsiteY134" fmla="*/ 235565 h 585066"/>
                <a:gd name="connsiteX135" fmla="*/ 969475 w 1125981"/>
                <a:gd name="connsiteY135" fmla="*/ 123232 h 585066"/>
                <a:gd name="connsiteX136" fmla="*/ 912786 w 1125981"/>
                <a:gd name="connsiteY136" fmla="*/ 185420 h 585066"/>
                <a:gd name="connsiteX137" fmla="*/ 898348 w 1125981"/>
                <a:gd name="connsiteY137" fmla="*/ 187831 h 585066"/>
                <a:gd name="connsiteX138" fmla="*/ 862013 w 1125981"/>
                <a:gd name="connsiteY138" fmla="*/ 173983 h 585066"/>
                <a:gd name="connsiteX139" fmla="*/ 858283 w 1125981"/>
                <a:gd name="connsiteY139" fmla="*/ 164648 h 585066"/>
                <a:gd name="connsiteX140" fmla="*/ 1005310 w 1125981"/>
                <a:gd name="connsiteY140" fmla="*/ 3357 h 585066"/>
                <a:gd name="connsiteX141" fmla="*/ 1011757 w 1125981"/>
                <a:gd name="connsiteY141" fmla="*/ 218 h 5850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</a:cxnLst>
              <a:rect l="l" t="t" r="r" b="b"/>
              <a:pathLst>
                <a:path w="1125981" h="585066">
                  <a:moveTo>
                    <a:pt x="101921" y="480257"/>
                  </a:moveTo>
                  <a:lnTo>
                    <a:pt x="144099" y="480257"/>
                  </a:lnTo>
                  <a:cubicBezTo>
                    <a:pt x="149922" y="480257"/>
                    <a:pt x="154643" y="483310"/>
                    <a:pt x="154643" y="487075"/>
                  </a:cubicBezTo>
                  <a:lnTo>
                    <a:pt x="154643" y="578248"/>
                  </a:lnTo>
                  <a:cubicBezTo>
                    <a:pt x="154643" y="582014"/>
                    <a:pt x="149922" y="585066"/>
                    <a:pt x="144099" y="585066"/>
                  </a:cubicBezTo>
                  <a:lnTo>
                    <a:pt x="101921" y="585066"/>
                  </a:lnTo>
                  <a:cubicBezTo>
                    <a:pt x="96098" y="585066"/>
                    <a:pt x="91377" y="582014"/>
                    <a:pt x="91376" y="578248"/>
                  </a:cubicBezTo>
                  <a:lnTo>
                    <a:pt x="91376" y="487075"/>
                  </a:lnTo>
                  <a:cubicBezTo>
                    <a:pt x="91377" y="485192"/>
                    <a:pt x="92557" y="483488"/>
                    <a:pt x="94465" y="482254"/>
                  </a:cubicBezTo>
                  <a:cubicBezTo>
                    <a:pt x="96374" y="481021"/>
                    <a:pt x="99009" y="480257"/>
                    <a:pt x="101921" y="480257"/>
                  </a:cubicBezTo>
                  <a:close/>
                  <a:moveTo>
                    <a:pt x="286692" y="410493"/>
                  </a:moveTo>
                  <a:cubicBezTo>
                    <a:pt x="289299" y="410041"/>
                    <a:pt x="292172" y="410233"/>
                    <a:pt x="294694" y="411174"/>
                  </a:cubicBezTo>
                  <a:lnTo>
                    <a:pt x="416806" y="456760"/>
                  </a:lnTo>
                  <a:cubicBezTo>
                    <a:pt x="421850" y="458643"/>
                    <a:pt x="423578" y="462813"/>
                    <a:pt x="420666" y="466074"/>
                  </a:cubicBezTo>
                  <a:lnTo>
                    <a:pt x="399577" y="489692"/>
                  </a:lnTo>
                  <a:cubicBezTo>
                    <a:pt x="396665" y="492953"/>
                    <a:pt x="390216" y="494070"/>
                    <a:pt x="385173" y="492187"/>
                  </a:cubicBezTo>
                  <a:lnTo>
                    <a:pt x="263060" y="446601"/>
                  </a:lnTo>
                  <a:cubicBezTo>
                    <a:pt x="258017" y="444718"/>
                    <a:pt x="256289" y="440549"/>
                    <a:pt x="259201" y="437288"/>
                  </a:cubicBezTo>
                  <a:lnTo>
                    <a:pt x="280289" y="413670"/>
                  </a:lnTo>
                  <a:cubicBezTo>
                    <a:pt x="281746" y="412039"/>
                    <a:pt x="284086" y="410945"/>
                    <a:pt x="286692" y="410493"/>
                  </a:cubicBezTo>
                  <a:close/>
                  <a:moveTo>
                    <a:pt x="218647" y="321635"/>
                  </a:moveTo>
                  <a:cubicBezTo>
                    <a:pt x="215019" y="321925"/>
                    <a:pt x="211420" y="322682"/>
                    <a:pt x="208054" y="323938"/>
                  </a:cubicBezTo>
                  <a:cubicBezTo>
                    <a:pt x="194594" y="328963"/>
                    <a:pt x="189981" y="340093"/>
                    <a:pt x="197753" y="348797"/>
                  </a:cubicBezTo>
                  <a:cubicBezTo>
                    <a:pt x="205524" y="357501"/>
                    <a:pt x="222738" y="360483"/>
                    <a:pt x="236199" y="355458"/>
                  </a:cubicBezTo>
                  <a:cubicBezTo>
                    <a:pt x="249659" y="350433"/>
                    <a:pt x="254272" y="339303"/>
                    <a:pt x="246500" y="330599"/>
                  </a:cubicBezTo>
                  <a:cubicBezTo>
                    <a:pt x="240671" y="324071"/>
                    <a:pt x="229532" y="320761"/>
                    <a:pt x="218647" y="321635"/>
                  </a:cubicBezTo>
                  <a:close/>
                  <a:moveTo>
                    <a:pt x="215169" y="303571"/>
                  </a:moveTo>
                  <a:cubicBezTo>
                    <a:pt x="236937" y="301825"/>
                    <a:pt x="259216" y="308444"/>
                    <a:pt x="270874" y="321500"/>
                  </a:cubicBezTo>
                  <a:cubicBezTo>
                    <a:pt x="278645" y="330204"/>
                    <a:pt x="280226" y="340121"/>
                    <a:pt x="276497" y="349118"/>
                  </a:cubicBezTo>
                  <a:lnTo>
                    <a:pt x="273350" y="353287"/>
                  </a:lnTo>
                  <a:lnTo>
                    <a:pt x="289226" y="347360"/>
                  </a:lnTo>
                  <a:cubicBezTo>
                    <a:pt x="294269" y="345478"/>
                    <a:pt x="300718" y="346595"/>
                    <a:pt x="303630" y="349856"/>
                  </a:cubicBezTo>
                  <a:lnTo>
                    <a:pt x="324719" y="373474"/>
                  </a:lnTo>
                  <a:cubicBezTo>
                    <a:pt x="327630" y="376735"/>
                    <a:pt x="325902" y="380905"/>
                    <a:pt x="320859" y="382787"/>
                  </a:cubicBezTo>
                  <a:lnTo>
                    <a:pt x="208428" y="424760"/>
                  </a:lnTo>
                  <a:lnTo>
                    <a:pt x="297063" y="524026"/>
                  </a:lnTo>
                  <a:cubicBezTo>
                    <a:pt x="299975" y="527287"/>
                    <a:pt x="298247" y="531457"/>
                    <a:pt x="293203" y="533340"/>
                  </a:cubicBezTo>
                  <a:lnTo>
                    <a:pt x="256677" y="546976"/>
                  </a:lnTo>
                  <a:cubicBezTo>
                    <a:pt x="251633" y="548858"/>
                    <a:pt x="245184" y="547741"/>
                    <a:pt x="242272" y="544480"/>
                  </a:cubicBezTo>
                  <a:lnTo>
                    <a:pt x="153638" y="445214"/>
                  </a:lnTo>
                  <a:lnTo>
                    <a:pt x="36907" y="488791"/>
                  </a:lnTo>
                  <a:cubicBezTo>
                    <a:pt x="31864" y="490674"/>
                    <a:pt x="25414" y="489557"/>
                    <a:pt x="22503" y="486295"/>
                  </a:cubicBezTo>
                  <a:lnTo>
                    <a:pt x="1414" y="462677"/>
                  </a:lnTo>
                  <a:cubicBezTo>
                    <a:pt x="-1498" y="459416"/>
                    <a:pt x="230" y="455246"/>
                    <a:pt x="5274" y="453364"/>
                  </a:cubicBezTo>
                  <a:lnTo>
                    <a:pt x="122005" y="409787"/>
                  </a:lnTo>
                  <a:lnTo>
                    <a:pt x="78333" y="360876"/>
                  </a:lnTo>
                  <a:cubicBezTo>
                    <a:pt x="75421" y="357616"/>
                    <a:pt x="77149" y="353446"/>
                    <a:pt x="82192" y="351563"/>
                  </a:cubicBezTo>
                  <a:lnTo>
                    <a:pt x="118719" y="337927"/>
                  </a:lnTo>
                  <a:cubicBezTo>
                    <a:pt x="123762" y="336044"/>
                    <a:pt x="130211" y="337162"/>
                    <a:pt x="133123" y="340422"/>
                  </a:cubicBezTo>
                  <a:lnTo>
                    <a:pt x="176794" y="389333"/>
                  </a:lnTo>
                  <a:lnTo>
                    <a:pt x="214715" y="375176"/>
                  </a:lnTo>
                  <a:lnTo>
                    <a:pt x="207558" y="374854"/>
                  </a:lnTo>
                  <a:cubicBezTo>
                    <a:pt x="193644" y="372443"/>
                    <a:pt x="181151" y="366600"/>
                    <a:pt x="173380" y="357896"/>
                  </a:cubicBezTo>
                  <a:cubicBezTo>
                    <a:pt x="157836" y="340488"/>
                    <a:pt x="167060" y="318228"/>
                    <a:pt x="193982" y="308178"/>
                  </a:cubicBezTo>
                  <a:cubicBezTo>
                    <a:pt x="200713" y="305665"/>
                    <a:pt x="207912" y="304153"/>
                    <a:pt x="215169" y="303571"/>
                  </a:cubicBezTo>
                  <a:close/>
                  <a:moveTo>
                    <a:pt x="626114" y="284569"/>
                  </a:moveTo>
                  <a:lnTo>
                    <a:pt x="668291" y="284569"/>
                  </a:lnTo>
                  <a:cubicBezTo>
                    <a:pt x="674115" y="284569"/>
                    <a:pt x="678836" y="287621"/>
                    <a:pt x="678835" y="291387"/>
                  </a:cubicBezTo>
                  <a:lnTo>
                    <a:pt x="678835" y="382560"/>
                  </a:lnTo>
                  <a:cubicBezTo>
                    <a:pt x="678836" y="386325"/>
                    <a:pt x="674115" y="389378"/>
                    <a:pt x="668291" y="389378"/>
                  </a:cubicBezTo>
                  <a:lnTo>
                    <a:pt x="626114" y="389378"/>
                  </a:lnTo>
                  <a:cubicBezTo>
                    <a:pt x="620290" y="389378"/>
                    <a:pt x="615569" y="386325"/>
                    <a:pt x="615569" y="382560"/>
                  </a:cubicBezTo>
                  <a:lnTo>
                    <a:pt x="615569" y="291387"/>
                  </a:lnTo>
                  <a:cubicBezTo>
                    <a:pt x="615569" y="289504"/>
                    <a:pt x="616749" y="287800"/>
                    <a:pt x="618658" y="286566"/>
                  </a:cubicBezTo>
                  <a:cubicBezTo>
                    <a:pt x="620566" y="285332"/>
                    <a:pt x="623202" y="284569"/>
                    <a:pt x="626114" y="284569"/>
                  </a:cubicBezTo>
                  <a:close/>
                  <a:moveTo>
                    <a:pt x="810885" y="214804"/>
                  </a:moveTo>
                  <a:cubicBezTo>
                    <a:pt x="813492" y="214353"/>
                    <a:pt x="816364" y="214544"/>
                    <a:pt x="818886" y="215485"/>
                  </a:cubicBezTo>
                  <a:lnTo>
                    <a:pt x="940999" y="261072"/>
                  </a:lnTo>
                  <a:cubicBezTo>
                    <a:pt x="946042" y="262954"/>
                    <a:pt x="947770" y="267124"/>
                    <a:pt x="944858" y="270385"/>
                  </a:cubicBezTo>
                  <a:lnTo>
                    <a:pt x="923770" y="294003"/>
                  </a:lnTo>
                  <a:cubicBezTo>
                    <a:pt x="920858" y="297265"/>
                    <a:pt x="914409" y="298382"/>
                    <a:pt x="909365" y="296499"/>
                  </a:cubicBezTo>
                  <a:lnTo>
                    <a:pt x="787253" y="250912"/>
                  </a:lnTo>
                  <a:cubicBezTo>
                    <a:pt x="782210" y="249030"/>
                    <a:pt x="780482" y="244860"/>
                    <a:pt x="783393" y="241599"/>
                  </a:cubicBezTo>
                  <a:lnTo>
                    <a:pt x="804482" y="217981"/>
                  </a:lnTo>
                  <a:cubicBezTo>
                    <a:pt x="805938" y="216350"/>
                    <a:pt x="808278" y="215256"/>
                    <a:pt x="810885" y="214804"/>
                  </a:cubicBezTo>
                  <a:close/>
                  <a:moveTo>
                    <a:pt x="490751" y="194717"/>
                  </a:moveTo>
                  <a:cubicBezTo>
                    <a:pt x="493363" y="194281"/>
                    <a:pt x="496234" y="194489"/>
                    <a:pt x="498742" y="195445"/>
                  </a:cubicBezTo>
                  <a:lnTo>
                    <a:pt x="535077" y="209293"/>
                  </a:lnTo>
                  <a:cubicBezTo>
                    <a:pt x="540094" y="211205"/>
                    <a:pt x="541764" y="215384"/>
                    <a:pt x="538807" y="218628"/>
                  </a:cubicBezTo>
                  <a:lnTo>
                    <a:pt x="485373" y="277246"/>
                  </a:lnTo>
                  <a:lnTo>
                    <a:pt x="603561" y="409609"/>
                  </a:lnTo>
                  <a:cubicBezTo>
                    <a:pt x="606473" y="412870"/>
                    <a:pt x="604745" y="417040"/>
                    <a:pt x="599701" y="418923"/>
                  </a:cubicBezTo>
                  <a:lnTo>
                    <a:pt x="563175" y="432559"/>
                  </a:lnTo>
                  <a:cubicBezTo>
                    <a:pt x="558131" y="434442"/>
                    <a:pt x="551682" y="433324"/>
                    <a:pt x="548771" y="430063"/>
                  </a:cubicBezTo>
                  <a:lnTo>
                    <a:pt x="448468" y="317731"/>
                  </a:lnTo>
                  <a:lnTo>
                    <a:pt x="391780" y="379918"/>
                  </a:lnTo>
                  <a:cubicBezTo>
                    <a:pt x="388823" y="383162"/>
                    <a:pt x="382359" y="384242"/>
                    <a:pt x="377342" y="382330"/>
                  </a:cubicBezTo>
                  <a:lnTo>
                    <a:pt x="341007" y="368482"/>
                  </a:lnTo>
                  <a:cubicBezTo>
                    <a:pt x="335990" y="366570"/>
                    <a:pt x="334320" y="362390"/>
                    <a:pt x="337277" y="359146"/>
                  </a:cubicBezTo>
                  <a:lnTo>
                    <a:pt x="484304" y="197856"/>
                  </a:lnTo>
                  <a:cubicBezTo>
                    <a:pt x="485782" y="196234"/>
                    <a:pt x="488138" y="195154"/>
                    <a:pt x="490751" y="194717"/>
                  </a:cubicBezTo>
                  <a:close/>
                  <a:moveTo>
                    <a:pt x="742840" y="125946"/>
                  </a:moveTo>
                  <a:cubicBezTo>
                    <a:pt x="739212" y="126237"/>
                    <a:pt x="735612" y="126993"/>
                    <a:pt x="732247" y="128249"/>
                  </a:cubicBezTo>
                  <a:cubicBezTo>
                    <a:pt x="718786" y="133274"/>
                    <a:pt x="714174" y="144404"/>
                    <a:pt x="721946" y="153108"/>
                  </a:cubicBezTo>
                  <a:cubicBezTo>
                    <a:pt x="729717" y="161812"/>
                    <a:pt x="746931" y="164794"/>
                    <a:pt x="760391" y="159769"/>
                  </a:cubicBezTo>
                  <a:cubicBezTo>
                    <a:pt x="773852" y="154744"/>
                    <a:pt x="778465" y="143614"/>
                    <a:pt x="770693" y="134910"/>
                  </a:cubicBezTo>
                  <a:cubicBezTo>
                    <a:pt x="764864" y="128382"/>
                    <a:pt x="753725" y="125073"/>
                    <a:pt x="742840" y="125946"/>
                  </a:cubicBezTo>
                  <a:close/>
                  <a:moveTo>
                    <a:pt x="739361" y="107883"/>
                  </a:moveTo>
                  <a:cubicBezTo>
                    <a:pt x="761130" y="106136"/>
                    <a:pt x="783408" y="112755"/>
                    <a:pt x="795067" y="125811"/>
                  </a:cubicBezTo>
                  <a:cubicBezTo>
                    <a:pt x="802838" y="134515"/>
                    <a:pt x="804418" y="144432"/>
                    <a:pt x="800690" y="153430"/>
                  </a:cubicBezTo>
                  <a:lnTo>
                    <a:pt x="797543" y="157598"/>
                  </a:lnTo>
                  <a:lnTo>
                    <a:pt x="813419" y="151672"/>
                  </a:lnTo>
                  <a:cubicBezTo>
                    <a:pt x="818462" y="149789"/>
                    <a:pt x="824911" y="150906"/>
                    <a:pt x="827823" y="154167"/>
                  </a:cubicBezTo>
                  <a:lnTo>
                    <a:pt x="848911" y="177785"/>
                  </a:lnTo>
                  <a:cubicBezTo>
                    <a:pt x="851823" y="181047"/>
                    <a:pt x="850095" y="185216"/>
                    <a:pt x="845052" y="187099"/>
                  </a:cubicBezTo>
                  <a:lnTo>
                    <a:pt x="732620" y="229071"/>
                  </a:lnTo>
                  <a:lnTo>
                    <a:pt x="821255" y="328338"/>
                  </a:lnTo>
                  <a:cubicBezTo>
                    <a:pt x="824167" y="331598"/>
                    <a:pt x="822439" y="335768"/>
                    <a:pt x="817396" y="337651"/>
                  </a:cubicBezTo>
                  <a:lnTo>
                    <a:pt x="780869" y="351287"/>
                  </a:lnTo>
                  <a:cubicBezTo>
                    <a:pt x="775826" y="353170"/>
                    <a:pt x="769377" y="352052"/>
                    <a:pt x="766465" y="348792"/>
                  </a:cubicBezTo>
                  <a:lnTo>
                    <a:pt x="677830" y="249525"/>
                  </a:lnTo>
                  <a:lnTo>
                    <a:pt x="561100" y="293102"/>
                  </a:lnTo>
                  <a:cubicBezTo>
                    <a:pt x="556056" y="294985"/>
                    <a:pt x="549607" y="293868"/>
                    <a:pt x="546695" y="290607"/>
                  </a:cubicBezTo>
                  <a:lnTo>
                    <a:pt x="525607" y="266989"/>
                  </a:lnTo>
                  <a:cubicBezTo>
                    <a:pt x="522695" y="263728"/>
                    <a:pt x="524423" y="259558"/>
                    <a:pt x="529467" y="257675"/>
                  </a:cubicBezTo>
                  <a:lnTo>
                    <a:pt x="646197" y="214098"/>
                  </a:lnTo>
                  <a:lnTo>
                    <a:pt x="602525" y="165188"/>
                  </a:lnTo>
                  <a:cubicBezTo>
                    <a:pt x="599613" y="161927"/>
                    <a:pt x="601341" y="157757"/>
                    <a:pt x="606385" y="155874"/>
                  </a:cubicBezTo>
                  <a:lnTo>
                    <a:pt x="642911" y="142238"/>
                  </a:lnTo>
                  <a:cubicBezTo>
                    <a:pt x="647955" y="140356"/>
                    <a:pt x="654404" y="141473"/>
                    <a:pt x="657315" y="144734"/>
                  </a:cubicBezTo>
                  <a:lnTo>
                    <a:pt x="700987" y="193644"/>
                  </a:lnTo>
                  <a:lnTo>
                    <a:pt x="738908" y="179488"/>
                  </a:lnTo>
                  <a:lnTo>
                    <a:pt x="731751" y="179165"/>
                  </a:lnTo>
                  <a:cubicBezTo>
                    <a:pt x="717836" y="176754"/>
                    <a:pt x="705344" y="170911"/>
                    <a:pt x="697572" y="162207"/>
                  </a:cubicBezTo>
                  <a:cubicBezTo>
                    <a:pt x="682029" y="144799"/>
                    <a:pt x="691252" y="122540"/>
                    <a:pt x="718175" y="112489"/>
                  </a:cubicBezTo>
                  <a:cubicBezTo>
                    <a:pt x="724905" y="109977"/>
                    <a:pt x="732105" y="108465"/>
                    <a:pt x="739361" y="107883"/>
                  </a:cubicBezTo>
                  <a:close/>
                  <a:moveTo>
                    <a:pt x="1011757" y="218"/>
                  </a:moveTo>
                  <a:cubicBezTo>
                    <a:pt x="1014369" y="-219"/>
                    <a:pt x="1017240" y="-11"/>
                    <a:pt x="1019748" y="946"/>
                  </a:cubicBezTo>
                  <a:lnTo>
                    <a:pt x="1056084" y="14794"/>
                  </a:lnTo>
                  <a:cubicBezTo>
                    <a:pt x="1061100" y="16706"/>
                    <a:pt x="1062770" y="20885"/>
                    <a:pt x="1059813" y="24129"/>
                  </a:cubicBezTo>
                  <a:lnTo>
                    <a:pt x="1006379" y="82747"/>
                  </a:lnTo>
                  <a:lnTo>
                    <a:pt x="1124567" y="215111"/>
                  </a:lnTo>
                  <a:cubicBezTo>
                    <a:pt x="1127479" y="218371"/>
                    <a:pt x="1125751" y="222541"/>
                    <a:pt x="1120708" y="224424"/>
                  </a:cubicBezTo>
                  <a:lnTo>
                    <a:pt x="1084180" y="238060"/>
                  </a:lnTo>
                  <a:cubicBezTo>
                    <a:pt x="1079137" y="239943"/>
                    <a:pt x="1072689" y="238825"/>
                    <a:pt x="1069777" y="235565"/>
                  </a:cubicBezTo>
                  <a:lnTo>
                    <a:pt x="969475" y="123232"/>
                  </a:lnTo>
                  <a:lnTo>
                    <a:pt x="912786" y="185420"/>
                  </a:lnTo>
                  <a:cubicBezTo>
                    <a:pt x="909829" y="188663"/>
                    <a:pt x="903365" y="189743"/>
                    <a:pt x="898348" y="187831"/>
                  </a:cubicBezTo>
                  <a:lnTo>
                    <a:pt x="862013" y="173983"/>
                  </a:lnTo>
                  <a:cubicBezTo>
                    <a:pt x="856996" y="172071"/>
                    <a:pt x="855327" y="167891"/>
                    <a:pt x="858283" y="164648"/>
                  </a:cubicBezTo>
                  <a:lnTo>
                    <a:pt x="1005310" y="3357"/>
                  </a:lnTo>
                  <a:cubicBezTo>
                    <a:pt x="1006789" y="1735"/>
                    <a:pt x="1009144" y="654"/>
                    <a:pt x="1011757" y="218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1450" name="グループ化 1449">
              <a:extLst>
                <a:ext uri="{FF2B5EF4-FFF2-40B4-BE49-F238E27FC236}">
                  <a16:creationId xmlns:a16="http://schemas.microsoft.com/office/drawing/2014/main" id="{E871A20A-9054-9B54-7586-C2A6EAD4B5E8}"/>
                </a:ext>
              </a:extLst>
            </p:cNvPr>
            <p:cNvGrpSpPr/>
            <p:nvPr/>
          </p:nvGrpSpPr>
          <p:grpSpPr>
            <a:xfrm>
              <a:off x="5102147" y="6432946"/>
              <a:ext cx="776666" cy="429539"/>
              <a:chOff x="1400232" y="5639598"/>
              <a:chExt cx="1661785" cy="919058"/>
            </a:xfrm>
          </p:grpSpPr>
          <p:sp>
            <p:nvSpPr>
              <p:cNvPr id="1451" name="フリーフォーム: 図形 1450">
                <a:extLst>
                  <a:ext uri="{FF2B5EF4-FFF2-40B4-BE49-F238E27FC236}">
                    <a16:creationId xmlns:a16="http://schemas.microsoft.com/office/drawing/2014/main" id="{7ABEB662-3D3D-904D-F64A-9005BAE47015}"/>
                  </a:ext>
                </a:extLst>
              </p:cNvPr>
              <p:cNvSpPr/>
              <p:nvPr/>
            </p:nvSpPr>
            <p:spPr bwMode="auto">
              <a:xfrm rot="5830874" flipH="1">
                <a:off x="2675666" y="5520443"/>
                <a:ext cx="202661" cy="570040"/>
              </a:xfrm>
              <a:custGeom>
                <a:avLst/>
                <a:gdLst>
                  <a:gd name="connsiteX0" fmla="*/ 326001 w 358016"/>
                  <a:gd name="connsiteY0" fmla="*/ 585753 h 585753"/>
                  <a:gd name="connsiteX1" fmla="*/ 335767 w 358016"/>
                  <a:gd name="connsiteY1" fmla="*/ 512921 h 585753"/>
                  <a:gd name="connsiteX2" fmla="*/ 339203 w 358016"/>
                  <a:gd name="connsiteY2" fmla="*/ 433985 h 585753"/>
                  <a:gd name="connsiteX3" fmla="*/ 170024 w 358016"/>
                  <a:gd name="connsiteY3" fmla="*/ 42313 h 585753"/>
                  <a:gd name="connsiteX4" fmla="*/ 50396 w 358016"/>
                  <a:gd name="connsiteY4" fmla="*/ 157031 h 585753"/>
                  <a:gd name="connsiteX5" fmla="*/ 20464 w 358016"/>
                  <a:gd name="connsiteY5" fmla="*/ 259811 h 585753"/>
                  <a:gd name="connsiteX6" fmla="*/ 0 w 358016"/>
                  <a:gd name="connsiteY6" fmla="*/ 259811 h 585753"/>
                  <a:gd name="connsiteX7" fmla="*/ 4713 w 358016"/>
                  <a:gd name="connsiteY7" fmla="*/ 228867 h 585753"/>
                  <a:gd name="connsiteX8" fmla="*/ 174140 w 358016"/>
                  <a:gd name="connsiteY8" fmla="*/ 0 h 585753"/>
                  <a:gd name="connsiteX9" fmla="*/ 358016 w 358016"/>
                  <a:gd name="connsiteY9" fmla="*/ 374727 h 585753"/>
                  <a:gd name="connsiteX10" fmla="*/ 326613 w 358016"/>
                  <a:gd name="connsiteY10" fmla="*/ 584241 h 5857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58016" h="585753">
                    <a:moveTo>
                      <a:pt x="326001" y="585753"/>
                    </a:moveTo>
                    <a:lnTo>
                      <a:pt x="335767" y="512921"/>
                    </a:lnTo>
                    <a:cubicBezTo>
                      <a:pt x="338020" y="487424"/>
                      <a:pt x="339203" y="461024"/>
                      <a:pt x="339203" y="433985"/>
                    </a:cubicBezTo>
                    <a:cubicBezTo>
                      <a:pt x="339203" y="217671"/>
                      <a:pt x="263459" y="42313"/>
                      <a:pt x="170024" y="42313"/>
                    </a:cubicBezTo>
                    <a:cubicBezTo>
                      <a:pt x="123306" y="42313"/>
                      <a:pt x="81012" y="86152"/>
                      <a:pt x="50396" y="157031"/>
                    </a:cubicBezTo>
                    <a:lnTo>
                      <a:pt x="20464" y="259811"/>
                    </a:lnTo>
                    <a:lnTo>
                      <a:pt x="0" y="259811"/>
                    </a:lnTo>
                    <a:lnTo>
                      <a:pt x="4713" y="228867"/>
                    </a:lnTo>
                    <a:cubicBezTo>
                      <a:pt x="32627" y="94371"/>
                      <a:pt x="97975" y="0"/>
                      <a:pt x="174140" y="0"/>
                    </a:cubicBezTo>
                    <a:cubicBezTo>
                      <a:pt x="275692" y="0"/>
                      <a:pt x="358016" y="167771"/>
                      <a:pt x="358016" y="374727"/>
                    </a:cubicBezTo>
                    <a:cubicBezTo>
                      <a:pt x="358016" y="452336"/>
                      <a:pt x="346439" y="524434"/>
                      <a:pt x="326613" y="584241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452" name="フリーフォーム: 図形 1451">
                <a:extLst>
                  <a:ext uri="{FF2B5EF4-FFF2-40B4-BE49-F238E27FC236}">
                    <a16:creationId xmlns:a16="http://schemas.microsoft.com/office/drawing/2014/main" id="{A16F40D4-082C-8225-8569-95563CA18CF1}"/>
                  </a:ext>
                </a:extLst>
              </p:cNvPr>
              <p:cNvSpPr/>
              <p:nvPr/>
            </p:nvSpPr>
            <p:spPr bwMode="auto">
              <a:xfrm rot="5830874" flipH="1">
                <a:off x="2466396" y="5455909"/>
                <a:ext cx="202661" cy="570040"/>
              </a:xfrm>
              <a:custGeom>
                <a:avLst/>
                <a:gdLst>
                  <a:gd name="connsiteX0" fmla="*/ 326001 w 358016"/>
                  <a:gd name="connsiteY0" fmla="*/ 585753 h 585753"/>
                  <a:gd name="connsiteX1" fmla="*/ 335767 w 358016"/>
                  <a:gd name="connsiteY1" fmla="*/ 512921 h 585753"/>
                  <a:gd name="connsiteX2" fmla="*/ 339203 w 358016"/>
                  <a:gd name="connsiteY2" fmla="*/ 433985 h 585753"/>
                  <a:gd name="connsiteX3" fmla="*/ 170024 w 358016"/>
                  <a:gd name="connsiteY3" fmla="*/ 42313 h 585753"/>
                  <a:gd name="connsiteX4" fmla="*/ 50396 w 358016"/>
                  <a:gd name="connsiteY4" fmla="*/ 157031 h 585753"/>
                  <a:gd name="connsiteX5" fmla="*/ 20464 w 358016"/>
                  <a:gd name="connsiteY5" fmla="*/ 259811 h 585753"/>
                  <a:gd name="connsiteX6" fmla="*/ 0 w 358016"/>
                  <a:gd name="connsiteY6" fmla="*/ 259811 h 585753"/>
                  <a:gd name="connsiteX7" fmla="*/ 4713 w 358016"/>
                  <a:gd name="connsiteY7" fmla="*/ 228867 h 585753"/>
                  <a:gd name="connsiteX8" fmla="*/ 174140 w 358016"/>
                  <a:gd name="connsiteY8" fmla="*/ 0 h 585753"/>
                  <a:gd name="connsiteX9" fmla="*/ 358016 w 358016"/>
                  <a:gd name="connsiteY9" fmla="*/ 374727 h 585753"/>
                  <a:gd name="connsiteX10" fmla="*/ 326613 w 358016"/>
                  <a:gd name="connsiteY10" fmla="*/ 584241 h 5857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58016" h="585753">
                    <a:moveTo>
                      <a:pt x="326001" y="585753"/>
                    </a:moveTo>
                    <a:lnTo>
                      <a:pt x="335767" y="512921"/>
                    </a:lnTo>
                    <a:cubicBezTo>
                      <a:pt x="338020" y="487424"/>
                      <a:pt x="339203" y="461024"/>
                      <a:pt x="339203" y="433985"/>
                    </a:cubicBezTo>
                    <a:cubicBezTo>
                      <a:pt x="339203" y="217671"/>
                      <a:pt x="263459" y="42313"/>
                      <a:pt x="170024" y="42313"/>
                    </a:cubicBezTo>
                    <a:cubicBezTo>
                      <a:pt x="123306" y="42313"/>
                      <a:pt x="81012" y="86152"/>
                      <a:pt x="50396" y="157031"/>
                    </a:cubicBezTo>
                    <a:lnTo>
                      <a:pt x="20464" y="259811"/>
                    </a:lnTo>
                    <a:lnTo>
                      <a:pt x="0" y="259811"/>
                    </a:lnTo>
                    <a:lnTo>
                      <a:pt x="4713" y="228867"/>
                    </a:lnTo>
                    <a:cubicBezTo>
                      <a:pt x="32627" y="94371"/>
                      <a:pt x="97975" y="0"/>
                      <a:pt x="174140" y="0"/>
                    </a:cubicBezTo>
                    <a:cubicBezTo>
                      <a:pt x="275692" y="0"/>
                      <a:pt x="358016" y="167771"/>
                      <a:pt x="358016" y="374727"/>
                    </a:cubicBezTo>
                    <a:cubicBezTo>
                      <a:pt x="358016" y="452336"/>
                      <a:pt x="346439" y="524434"/>
                      <a:pt x="326613" y="584241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453" name="フリーフォーム: 図形 1452">
                <a:extLst>
                  <a:ext uri="{FF2B5EF4-FFF2-40B4-BE49-F238E27FC236}">
                    <a16:creationId xmlns:a16="http://schemas.microsoft.com/office/drawing/2014/main" id="{7AF12774-7677-F477-8FE0-95DAC5ACD0BB}"/>
                  </a:ext>
                </a:extLst>
              </p:cNvPr>
              <p:cNvSpPr/>
              <p:nvPr/>
            </p:nvSpPr>
            <p:spPr bwMode="auto">
              <a:xfrm rot="1303075">
                <a:off x="1928046" y="5659912"/>
                <a:ext cx="466048" cy="438305"/>
              </a:xfrm>
              <a:custGeom>
                <a:avLst/>
                <a:gdLst>
                  <a:gd name="connsiteX0" fmla="*/ 232741 w 685059"/>
                  <a:gd name="connsiteY0" fmla="*/ 0 h 644278"/>
                  <a:gd name="connsiteX1" fmla="*/ 194680 w 685059"/>
                  <a:gd name="connsiteY1" fmla="*/ 309399 h 644278"/>
                  <a:gd name="connsiteX2" fmla="*/ 211461 w 685059"/>
                  <a:gd name="connsiteY2" fmla="*/ 565958 h 644278"/>
                  <a:gd name="connsiteX3" fmla="*/ 212892 w 685059"/>
                  <a:gd name="connsiteY3" fmla="*/ 572272 h 644278"/>
                  <a:gd name="connsiteX4" fmla="*/ 195132 w 685059"/>
                  <a:gd name="connsiteY4" fmla="*/ 550083 h 644278"/>
                  <a:gd name="connsiteX5" fmla="*/ 114306 w 685059"/>
                  <a:gd name="connsiteY5" fmla="*/ 521883 h 644278"/>
                  <a:gd name="connsiteX6" fmla="*/ 0 w 685059"/>
                  <a:gd name="connsiteY6" fmla="*/ 618166 h 644278"/>
                  <a:gd name="connsiteX7" fmla="*/ 50407 w 685059"/>
                  <a:gd name="connsiteY7" fmla="*/ 582730 h 644278"/>
                  <a:gd name="connsiteX8" fmla="*/ 71059 w 685059"/>
                  <a:gd name="connsiteY8" fmla="*/ 578624 h 644278"/>
                  <a:gd name="connsiteX9" fmla="*/ 51072 w 685059"/>
                  <a:gd name="connsiteY9" fmla="*/ 605320 h 644278"/>
                  <a:gd name="connsiteX10" fmla="*/ 54344 w 685059"/>
                  <a:gd name="connsiteY10" fmla="*/ 644278 h 644278"/>
                  <a:gd name="connsiteX11" fmla="*/ 98267 w 685059"/>
                  <a:gd name="connsiteY11" fmla="*/ 579263 h 644278"/>
                  <a:gd name="connsiteX12" fmla="*/ 113465 w 685059"/>
                  <a:gd name="connsiteY12" fmla="*/ 570191 h 644278"/>
                  <a:gd name="connsiteX13" fmla="*/ 114306 w 685059"/>
                  <a:gd name="connsiteY13" fmla="*/ 570024 h 644278"/>
                  <a:gd name="connsiteX14" fmla="*/ 120630 w 685059"/>
                  <a:gd name="connsiteY14" fmla="*/ 571281 h 644278"/>
                  <a:gd name="connsiteX15" fmla="*/ 106153 w 685059"/>
                  <a:gd name="connsiteY15" fmla="*/ 600935 h 644278"/>
                  <a:gd name="connsiteX16" fmla="*/ 117622 w 685059"/>
                  <a:gd name="connsiteY16" fmla="*/ 634455 h 644278"/>
                  <a:gd name="connsiteX17" fmla="*/ 138188 w 685059"/>
                  <a:gd name="connsiteY17" fmla="*/ 583980 h 644278"/>
                  <a:gd name="connsiteX18" fmla="*/ 149795 w 685059"/>
                  <a:gd name="connsiteY18" fmla="*/ 577081 h 644278"/>
                  <a:gd name="connsiteX19" fmla="*/ 178204 w 685059"/>
                  <a:gd name="connsiteY19" fmla="*/ 582729 h 644278"/>
                  <a:gd name="connsiteX20" fmla="*/ 228611 w 685059"/>
                  <a:gd name="connsiteY20" fmla="*/ 618166 h 644278"/>
                  <a:gd name="connsiteX21" fmla="*/ 227790 w 685059"/>
                  <a:gd name="connsiteY21" fmla="*/ 614741 h 644278"/>
                  <a:gd name="connsiteX22" fmla="*/ 232741 w 685059"/>
                  <a:gd name="connsiteY22" fmla="*/ 618798 h 644278"/>
                  <a:gd name="connsiteX23" fmla="*/ 270802 w 685059"/>
                  <a:gd name="connsiteY23" fmla="*/ 309399 h 644278"/>
                  <a:gd name="connsiteX24" fmla="*/ 267811 w 685059"/>
                  <a:gd name="connsiteY24" fmla="*/ 188967 h 644278"/>
                  <a:gd name="connsiteX25" fmla="*/ 260982 w 685059"/>
                  <a:gd name="connsiteY25" fmla="*/ 106626 h 644278"/>
                  <a:gd name="connsiteX26" fmla="*/ 261302 w 685059"/>
                  <a:gd name="connsiteY26" fmla="*/ 107167 h 644278"/>
                  <a:gd name="connsiteX27" fmla="*/ 406803 w 685059"/>
                  <a:gd name="connsiteY27" fmla="*/ 280608 h 644278"/>
                  <a:gd name="connsiteX28" fmla="*/ 680024 w 685059"/>
                  <a:gd name="connsiteY28" fmla="*/ 458437 h 644278"/>
                  <a:gd name="connsiteX29" fmla="*/ 502196 w 685059"/>
                  <a:gd name="connsiteY29" fmla="*/ 185215 h 644278"/>
                  <a:gd name="connsiteX30" fmla="*/ 243168 w 685059"/>
                  <a:gd name="connsiteY30" fmla="*/ 2355 h 644278"/>
                  <a:gd name="connsiteX31" fmla="*/ 237895 w 685059"/>
                  <a:gd name="connsiteY31" fmla="*/ 4224 h 6442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685059" h="644278">
                    <a:moveTo>
                      <a:pt x="232741" y="0"/>
                    </a:moveTo>
                    <a:cubicBezTo>
                      <a:pt x="211720" y="0"/>
                      <a:pt x="194680" y="138523"/>
                      <a:pt x="194680" y="309399"/>
                    </a:cubicBezTo>
                    <a:cubicBezTo>
                      <a:pt x="194680" y="416197"/>
                      <a:pt x="201336" y="510356"/>
                      <a:pt x="211461" y="565958"/>
                    </a:cubicBezTo>
                    <a:lnTo>
                      <a:pt x="212892" y="572272"/>
                    </a:lnTo>
                    <a:lnTo>
                      <a:pt x="195132" y="550083"/>
                    </a:lnTo>
                    <a:cubicBezTo>
                      <a:pt x="174446" y="532660"/>
                      <a:pt x="145870" y="521883"/>
                      <a:pt x="114306" y="521883"/>
                    </a:cubicBezTo>
                    <a:cubicBezTo>
                      <a:pt x="51177" y="521883"/>
                      <a:pt x="1" y="564990"/>
                      <a:pt x="0" y="618166"/>
                    </a:cubicBezTo>
                    <a:cubicBezTo>
                      <a:pt x="13492" y="603012"/>
                      <a:pt x="30825" y="590977"/>
                      <a:pt x="50407" y="582730"/>
                    </a:cubicBezTo>
                    <a:lnTo>
                      <a:pt x="71059" y="578624"/>
                    </a:lnTo>
                    <a:lnTo>
                      <a:pt x="51072" y="605320"/>
                    </a:lnTo>
                    <a:cubicBezTo>
                      <a:pt x="45727" y="620299"/>
                      <a:pt x="46396" y="634469"/>
                      <a:pt x="54344" y="644278"/>
                    </a:cubicBezTo>
                    <a:cubicBezTo>
                      <a:pt x="59051" y="621942"/>
                      <a:pt x="75323" y="597855"/>
                      <a:pt x="98267" y="579263"/>
                    </a:cubicBezTo>
                    <a:lnTo>
                      <a:pt x="113465" y="570191"/>
                    </a:lnTo>
                    <a:lnTo>
                      <a:pt x="114306" y="570024"/>
                    </a:lnTo>
                    <a:lnTo>
                      <a:pt x="120630" y="571281"/>
                    </a:lnTo>
                    <a:lnTo>
                      <a:pt x="106153" y="600935"/>
                    </a:lnTo>
                    <a:cubicBezTo>
                      <a:pt x="105254" y="613093"/>
                      <a:pt x="109006" y="625227"/>
                      <a:pt x="117622" y="634455"/>
                    </a:cubicBezTo>
                    <a:cubicBezTo>
                      <a:pt x="116339" y="615966"/>
                      <a:pt x="123959" y="597265"/>
                      <a:pt x="138188" y="583980"/>
                    </a:cubicBezTo>
                    <a:lnTo>
                      <a:pt x="149795" y="577081"/>
                    </a:lnTo>
                    <a:lnTo>
                      <a:pt x="178204" y="582729"/>
                    </a:lnTo>
                    <a:cubicBezTo>
                      <a:pt x="197786" y="590977"/>
                      <a:pt x="215119" y="603013"/>
                      <a:pt x="228611" y="618166"/>
                    </a:cubicBezTo>
                    <a:lnTo>
                      <a:pt x="227790" y="614741"/>
                    </a:lnTo>
                    <a:lnTo>
                      <a:pt x="232741" y="618798"/>
                    </a:lnTo>
                    <a:cubicBezTo>
                      <a:pt x="253762" y="618798"/>
                      <a:pt x="270802" y="480275"/>
                      <a:pt x="270802" y="309399"/>
                    </a:cubicBezTo>
                    <a:cubicBezTo>
                      <a:pt x="270802" y="266680"/>
                      <a:pt x="269737" y="225983"/>
                      <a:pt x="267811" y="188967"/>
                    </a:cubicBezTo>
                    <a:lnTo>
                      <a:pt x="260982" y="106626"/>
                    </a:lnTo>
                    <a:lnTo>
                      <a:pt x="261302" y="107167"/>
                    </a:lnTo>
                    <a:cubicBezTo>
                      <a:pt x="293483" y="156611"/>
                      <a:pt x="344526" y="218331"/>
                      <a:pt x="406803" y="280608"/>
                    </a:cubicBezTo>
                    <a:cubicBezTo>
                      <a:pt x="531357" y="405162"/>
                      <a:pt x="653683" y="484778"/>
                      <a:pt x="680024" y="458437"/>
                    </a:cubicBezTo>
                    <a:cubicBezTo>
                      <a:pt x="706366" y="432095"/>
                      <a:pt x="626750" y="309769"/>
                      <a:pt x="502196" y="185215"/>
                    </a:cubicBezTo>
                    <a:cubicBezTo>
                      <a:pt x="393211" y="76230"/>
                      <a:pt x="285932" y="1651"/>
                      <a:pt x="243168" y="2355"/>
                    </a:cubicBezTo>
                    <a:lnTo>
                      <a:pt x="237895" y="4224"/>
                    </a:lnTo>
                    <a:close/>
                  </a:path>
                </a:pathLst>
              </a:custGeom>
              <a:solidFill>
                <a:srgbClr val="6633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454" name="フリーフォーム: 図形 1453">
                <a:extLst>
                  <a:ext uri="{FF2B5EF4-FFF2-40B4-BE49-F238E27FC236}">
                    <a16:creationId xmlns:a16="http://schemas.microsoft.com/office/drawing/2014/main" id="{A067C4E0-6785-C467-E77C-159B0984CD76}"/>
                  </a:ext>
                </a:extLst>
              </p:cNvPr>
              <p:cNvSpPr/>
              <p:nvPr/>
            </p:nvSpPr>
            <p:spPr bwMode="auto">
              <a:xfrm rot="1210370">
                <a:off x="1690719" y="5740633"/>
                <a:ext cx="466048" cy="438305"/>
              </a:xfrm>
              <a:custGeom>
                <a:avLst/>
                <a:gdLst>
                  <a:gd name="connsiteX0" fmla="*/ 232741 w 685059"/>
                  <a:gd name="connsiteY0" fmla="*/ 0 h 644278"/>
                  <a:gd name="connsiteX1" fmla="*/ 194680 w 685059"/>
                  <a:gd name="connsiteY1" fmla="*/ 309399 h 644278"/>
                  <a:gd name="connsiteX2" fmla="*/ 211461 w 685059"/>
                  <a:gd name="connsiteY2" fmla="*/ 565958 h 644278"/>
                  <a:gd name="connsiteX3" fmla="*/ 212892 w 685059"/>
                  <a:gd name="connsiteY3" fmla="*/ 572272 h 644278"/>
                  <a:gd name="connsiteX4" fmla="*/ 195132 w 685059"/>
                  <a:gd name="connsiteY4" fmla="*/ 550083 h 644278"/>
                  <a:gd name="connsiteX5" fmla="*/ 114306 w 685059"/>
                  <a:gd name="connsiteY5" fmla="*/ 521883 h 644278"/>
                  <a:gd name="connsiteX6" fmla="*/ 0 w 685059"/>
                  <a:gd name="connsiteY6" fmla="*/ 618166 h 644278"/>
                  <a:gd name="connsiteX7" fmla="*/ 50407 w 685059"/>
                  <a:gd name="connsiteY7" fmla="*/ 582730 h 644278"/>
                  <a:gd name="connsiteX8" fmla="*/ 71059 w 685059"/>
                  <a:gd name="connsiteY8" fmla="*/ 578624 h 644278"/>
                  <a:gd name="connsiteX9" fmla="*/ 51072 w 685059"/>
                  <a:gd name="connsiteY9" fmla="*/ 605320 h 644278"/>
                  <a:gd name="connsiteX10" fmla="*/ 54344 w 685059"/>
                  <a:gd name="connsiteY10" fmla="*/ 644278 h 644278"/>
                  <a:gd name="connsiteX11" fmla="*/ 98267 w 685059"/>
                  <a:gd name="connsiteY11" fmla="*/ 579263 h 644278"/>
                  <a:gd name="connsiteX12" fmla="*/ 113465 w 685059"/>
                  <a:gd name="connsiteY12" fmla="*/ 570191 h 644278"/>
                  <a:gd name="connsiteX13" fmla="*/ 114306 w 685059"/>
                  <a:gd name="connsiteY13" fmla="*/ 570024 h 644278"/>
                  <a:gd name="connsiteX14" fmla="*/ 120630 w 685059"/>
                  <a:gd name="connsiteY14" fmla="*/ 571281 h 644278"/>
                  <a:gd name="connsiteX15" fmla="*/ 106153 w 685059"/>
                  <a:gd name="connsiteY15" fmla="*/ 600935 h 644278"/>
                  <a:gd name="connsiteX16" fmla="*/ 117622 w 685059"/>
                  <a:gd name="connsiteY16" fmla="*/ 634455 h 644278"/>
                  <a:gd name="connsiteX17" fmla="*/ 138188 w 685059"/>
                  <a:gd name="connsiteY17" fmla="*/ 583980 h 644278"/>
                  <a:gd name="connsiteX18" fmla="*/ 149795 w 685059"/>
                  <a:gd name="connsiteY18" fmla="*/ 577081 h 644278"/>
                  <a:gd name="connsiteX19" fmla="*/ 178204 w 685059"/>
                  <a:gd name="connsiteY19" fmla="*/ 582729 h 644278"/>
                  <a:gd name="connsiteX20" fmla="*/ 228611 w 685059"/>
                  <a:gd name="connsiteY20" fmla="*/ 618166 h 644278"/>
                  <a:gd name="connsiteX21" fmla="*/ 227790 w 685059"/>
                  <a:gd name="connsiteY21" fmla="*/ 614741 h 644278"/>
                  <a:gd name="connsiteX22" fmla="*/ 232741 w 685059"/>
                  <a:gd name="connsiteY22" fmla="*/ 618798 h 644278"/>
                  <a:gd name="connsiteX23" fmla="*/ 270802 w 685059"/>
                  <a:gd name="connsiteY23" fmla="*/ 309399 h 644278"/>
                  <a:gd name="connsiteX24" fmla="*/ 267811 w 685059"/>
                  <a:gd name="connsiteY24" fmla="*/ 188967 h 644278"/>
                  <a:gd name="connsiteX25" fmla="*/ 260982 w 685059"/>
                  <a:gd name="connsiteY25" fmla="*/ 106626 h 644278"/>
                  <a:gd name="connsiteX26" fmla="*/ 261302 w 685059"/>
                  <a:gd name="connsiteY26" fmla="*/ 107167 h 644278"/>
                  <a:gd name="connsiteX27" fmla="*/ 406803 w 685059"/>
                  <a:gd name="connsiteY27" fmla="*/ 280608 h 644278"/>
                  <a:gd name="connsiteX28" fmla="*/ 680024 w 685059"/>
                  <a:gd name="connsiteY28" fmla="*/ 458437 h 644278"/>
                  <a:gd name="connsiteX29" fmla="*/ 502196 w 685059"/>
                  <a:gd name="connsiteY29" fmla="*/ 185215 h 644278"/>
                  <a:gd name="connsiteX30" fmla="*/ 243168 w 685059"/>
                  <a:gd name="connsiteY30" fmla="*/ 2355 h 644278"/>
                  <a:gd name="connsiteX31" fmla="*/ 237895 w 685059"/>
                  <a:gd name="connsiteY31" fmla="*/ 4224 h 6442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685059" h="644278">
                    <a:moveTo>
                      <a:pt x="232741" y="0"/>
                    </a:moveTo>
                    <a:cubicBezTo>
                      <a:pt x="211720" y="0"/>
                      <a:pt x="194680" y="138523"/>
                      <a:pt x="194680" y="309399"/>
                    </a:cubicBezTo>
                    <a:cubicBezTo>
                      <a:pt x="194680" y="416197"/>
                      <a:pt x="201336" y="510356"/>
                      <a:pt x="211461" y="565958"/>
                    </a:cubicBezTo>
                    <a:lnTo>
                      <a:pt x="212892" y="572272"/>
                    </a:lnTo>
                    <a:lnTo>
                      <a:pt x="195132" y="550083"/>
                    </a:lnTo>
                    <a:cubicBezTo>
                      <a:pt x="174446" y="532660"/>
                      <a:pt x="145870" y="521883"/>
                      <a:pt x="114306" y="521883"/>
                    </a:cubicBezTo>
                    <a:cubicBezTo>
                      <a:pt x="51177" y="521883"/>
                      <a:pt x="1" y="564990"/>
                      <a:pt x="0" y="618166"/>
                    </a:cubicBezTo>
                    <a:cubicBezTo>
                      <a:pt x="13492" y="603012"/>
                      <a:pt x="30825" y="590977"/>
                      <a:pt x="50407" y="582730"/>
                    </a:cubicBezTo>
                    <a:lnTo>
                      <a:pt x="71059" y="578624"/>
                    </a:lnTo>
                    <a:lnTo>
                      <a:pt x="51072" y="605320"/>
                    </a:lnTo>
                    <a:cubicBezTo>
                      <a:pt x="45727" y="620299"/>
                      <a:pt x="46396" y="634469"/>
                      <a:pt x="54344" y="644278"/>
                    </a:cubicBezTo>
                    <a:cubicBezTo>
                      <a:pt x="59051" y="621942"/>
                      <a:pt x="75323" y="597855"/>
                      <a:pt x="98267" y="579263"/>
                    </a:cubicBezTo>
                    <a:lnTo>
                      <a:pt x="113465" y="570191"/>
                    </a:lnTo>
                    <a:lnTo>
                      <a:pt x="114306" y="570024"/>
                    </a:lnTo>
                    <a:lnTo>
                      <a:pt x="120630" y="571281"/>
                    </a:lnTo>
                    <a:lnTo>
                      <a:pt x="106153" y="600935"/>
                    </a:lnTo>
                    <a:cubicBezTo>
                      <a:pt x="105254" y="613093"/>
                      <a:pt x="109006" y="625227"/>
                      <a:pt x="117622" y="634455"/>
                    </a:cubicBezTo>
                    <a:cubicBezTo>
                      <a:pt x="116339" y="615966"/>
                      <a:pt x="123959" y="597265"/>
                      <a:pt x="138188" y="583980"/>
                    </a:cubicBezTo>
                    <a:lnTo>
                      <a:pt x="149795" y="577081"/>
                    </a:lnTo>
                    <a:lnTo>
                      <a:pt x="178204" y="582729"/>
                    </a:lnTo>
                    <a:cubicBezTo>
                      <a:pt x="197786" y="590977"/>
                      <a:pt x="215119" y="603013"/>
                      <a:pt x="228611" y="618166"/>
                    </a:cubicBezTo>
                    <a:lnTo>
                      <a:pt x="227790" y="614741"/>
                    </a:lnTo>
                    <a:lnTo>
                      <a:pt x="232741" y="618798"/>
                    </a:lnTo>
                    <a:cubicBezTo>
                      <a:pt x="253762" y="618798"/>
                      <a:pt x="270802" y="480275"/>
                      <a:pt x="270802" y="309399"/>
                    </a:cubicBezTo>
                    <a:cubicBezTo>
                      <a:pt x="270802" y="266680"/>
                      <a:pt x="269737" y="225983"/>
                      <a:pt x="267811" y="188967"/>
                    </a:cubicBezTo>
                    <a:lnTo>
                      <a:pt x="260982" y="106626"/>
                    </a:lnTo>
                    <a:lnTo>
                      <a:pt x="261302" y="107167"/>
                    </a:lnTo>
                    <a:cubicBezTo>
                      <a:pt x="293483" y="156611"/>
                      <a:pt x="344526" y="218331"/>
                      <a:pt x="406803" y="280608"/>
                    </a:cubicBezTo>
                    <a:cubicBezTo>
                      <a:pt x="531357" y="405162"/>
                      <a:pt x="653683" y="484778"/>
                      <a:pt x="680024" y="458437"/>
                    </a:cubicBezTo>
                    <a:cubicBezTo>
                      <a:pt x="706366" y="432095"/>
                      <a:pt x="626750" y="309769"/>
                      <a:pt x="502196" y="185215"/>
                    </a:cubicBezTo>
                    <a:cubicBezTo>
                      <a:pt x="393211" y="76230"/>
                      <a:pt x="285932" y="1651"/>
                      <a:pt x="243168" y="2355"/>
                    </a:cubicBezTo>
                    <a:lnTo>
                      <a:pt x="237895" y="4224"/>
                    </a:lnTo>
                    <a:close/>
                  </a:path>
                </a:pathLst>
              </a:custGeom>
              <a:solidFill>
                <a:srgbClr val="6633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455" name="フリーフォーム: 図形 1454">
                <a:extLst>
                  <a:ext uri="{FF2B5EF4-FFF2-40B4-BE49-F238E27FC236}">
                    <a16:creationId xmlns:a16="http://schemas.microsoft.com/office/drawing/2014/main" id="{9E4959AD-0B4D-FAEE-FCD5-2E778D2D2A7A}"/>
                  </a:ext>
                </a:extLst>
              </p:cNvPr>
              <p:cNvSpPr/>
              <p:nvPr/>
            </p:nvSpPr>
            <p:spPr bwMode="auto">
              <a:xfrm>
                <a:off x="1467022" y="5860495"/>
                <a:ext cx="466048" cy="438305"/>
              </a:xfrm>
              <a:custGeom>
                <a:avLst/>
                <a:gdLst>
                  <a:gd name="connsiteX0" fmla="*/ 232741 w 685059"/>
                  <a:gd name="connsiteY0" fmla="*/ 0 h 644278"/>
                  <a:gd name="connsiteX1" fmla="*/ 194680 w 685059"/>
                  <a:gd name="connsiteY1" fmla="*/ 309399 h 644278"/>
                  <a:gd name="connsiteX2" fmla="*/ 211461 w 685059"/>
                  <a:gd name="connsiteY2" fmla="*/ 565958 h 644278"/>
                  <a:gd name="connsiteX3" fmla="*/ 212892 w 685059"/>
                  <a:gd name="connsiteY3" fmla="*/ 572272 h 644278"/>
                  <a:gd name="connsiteX4" fmla="*/ 195132 w 685059"/>
                  <a:gd name="connsiteY4" fmla="*/ 550083 h 644278"/>
                  <a:gd name="connsiteX5" fmla="*/ 114306 w 685059"/>
                  <a:gd name="connsiteY5" fmla="*/ 521883 h 644278"/>
                  <a:gd name="connsiteX6" fmla="*/ 0 w 685059"/>
                  <a:gd name="connsiteY6" fmla="*/ 618166 h 644278"/>
                  <a:gd name="connsiteX7" fmla="*/ 50407 w 685059"/>
                  <a:gd name="connsiteY7" fmla="*/ 582730 h 644278"/>
                  <a:gd name="connsiteX8" fmla="*/ 71059 w 685059"/>
                  <a:gd name="connsiteY8" fmla="*/ 578624 h 644278"/>
                  <a:gd name="connsiteX9" fmla="*/ 51072 w 685059"/>
                  <a:gd name="connsiteY9" fmla="*/ 605320 h 644278"/>
                  <a:gd name="connsiteX10" fmla="*/ 54344 w 685059"/>
                  <a:gd name="connsiteY10" fmla="*/ 644278 h 644278"/>
                  <a:gd name="connsiteX11" fmla="*/ 98267 w 685059"/>
                  <a:gd name="connsiteY11" fmla="*/ 579263 h 644278"/>
                  <a:gd name="connsiteX12" fmla="*/ 113465 w 685059"/>
                  <a:gd name="connsiteY12" fmla="*/ 570191 h 644278"/>
                  <a:gd name="connsiteX13" fmla="*/ 114306 w 685059"/>
                  <a:gd name="connsiteY13" fmla="*/ 570024 h 644278"/>
                  <a:gd name="connsiteX14" fmla="*/ 120630 w 685059"/>
                  <a:gd name="connsiteY14" fmla="*/ 571281 h 644278"/>
                  <a:gd name="connsiteX15" fmla="*/ 106153 w 685059"/>
                  <a:gd name="connsiteY15" fmla="*/ 600935 h 644278"/>
                  <a:gd name="connsiteX16" fmla="*/ 117622 w 685059"/>
                  <a:gd name="connsiteY16" fmla="*/ 634455 h 644278"/>
                  <a:gd name="connsiteX17" fmla="*/ 138188 w 685059"/>
                  <a:gd name="connsiteY17" fmla="*/ 583980 h 644278"/>
                  <a:gd name="connsiteX18" fmla="*/ 149795 w 685059"/>
                  <a:gd name="connsiteY18" fmla="*/ 577081 h 644278"/>
                  <a:gd name="connsiteX19" fmla="*/ 178204 w 685059"/>
                  <a:gd name="connsiteY19" fmla="*/ 582729 h 644278"/>
                  <a:gd name="connsiteX20" fmla="*/ 228611 w 685059"/>
                  <a:gd name="connsiteY20" fmla="*/ 618166 h 644278"/>
                  <a:gd name="connsiteX21" fmla="*/ 227790 w 685059"/>
                  <a:gd name="connsiteY21" fmla="*/ 614741 h 644278"/>
                  <a:gd name="connsiteX22" fmla="*/ 232741 w 685059"/>
                  <a:gd name="connsiteY22" fmla="*/ 618798 h 644278"/>
                  <a:gd name="connsiteX23" fmla="*/ 270802 w 685059"/>
                  <a:gd name="connsiteY23" fmla="*/ 309399 h 644278"/>
                  <a:gd name="connsiteX24" fmla="*/ 267811 w 685059"/>
                  <a:gd name="connsiteY24" fmla="*/ 188967 h 644278"/>
                  <a:gd name="connsiteX25" fmla="*/ 260982 w 685059"/>
                  <a:gd name="connsiteY25" fmla="*/ 106626 h 644278"/>
                  <a:gd name="connsiteX26" fmla="*/ 261302 w 685059"/>
                  <a:gd name="connsiteY26" fmla="*/ 107167 h 644278"/>
                  <a:gd name="connsiteX27" fmla="*/ 406803 w 685059"/>
                  <a:gd name="connsiteY27" fmla="*/ 280608 h 644278"/>
                  <a:gd name="connsiteX28" fmla="*/ 680024 w 685059"/>
                  <a:gd name="connsiteY28" fmla="*/ 458437 h 644278"/>
                  <a:gd name="connsiteX29" fmla="*/ 502196 w 685059"/>
                  <a:gd name="connsiteY29" fmla="*/ 185215 h 644278"/>
                  <a:gd name="connsiteX30" fmla="*/ 243168 w 685059"/>
                  <a:gd name="connsiteY30" fmla="*/ 2355 h 644278"/>
                  <a:gd name="connsiteX31" fmla="*/ 237895 w 685059"/>
                  <a:gd name="connsiteY31" fmla="*/ 4224 h 6442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685059" h="644278">
                    <a:moveTo>
                      <a:pt x="232741" y="0"/>
                    </a:moveTo>
                    <a:cubicBezTo>
                      <a:pt x="211720" y="0"/>
                      <a:pt x="194680" y="138523"/>
                      <a:pt x="194680" y="309399"/>
                    </a:cubicBezTo>
                    <a:cubicBezTo>
                      <a:pt x="194680" y="416197"/>
                      <a:pt x="201336" y="510356"/>
                      <a:pt x="211461" y="565958"/>
                    </a:cubicBezTo>
                    <a:lnTo>
                      <a:pt x="212892" y="572272"/>
                    </a:lnTo>
                    <a:lnTo>
                      <a:pt x="195132" y="550083"/>
                    </a:lnTo>
                    <a:cubicBezTo>
                      <a:pt x="174446" y="532660"/>
                      <a:pt x="145870" y="521883"/>
                      <a:pt x="114306" y="521883"/>
                    </a:cubicBezTo>
                    <a:cubicBezTo>
                      <a:pt x="51177" y="521883"/>
                      <a:pt x="1" y="564990"/>
                      <a:pt x="0" y="618166"/>
                    </a:cubicBezTo>
                    <a:cubicBezTo>
                      <a:pt x="13492" y="603012"/>
                      <a:pt x="30825" y="590977"/>
                      <a:pt x="50407" y="582730"/>
                    </a:cubicBezTo>
                    <a:lnTo>
                      <a:pt x="71059" y="578624"/>
                    </a:lnTo>
                    <a:lnTo>
                      <a:pt x="51072" y="605320"/>
                    </a:lnTo>
                    <a:cubicBezTo>
                      <a:pt x="45727" y="620299"/>
                      <a:pt x="46396" y="634469"/>
                      <a:pt x="54344" y="644278"/>
                    </a:cubicBezTo>
                    <a:cubicBezTo>
                      <a:pt x="59051" y="621942"/>
                      <a:pt x="75323" y="597855"/>
                      <a:pt x="98267" y="579263"/>
                    </a:cubicBezTo>
                    <a:lnTo>
                      <a:pt x="113465" y="570191"/>
                    </a:lnTo>
                    <a:lnTo>
                      <a:pt x="114306" y="570024"/>
                    </a:lnTo>
                    <a:lnTo>
                      <a:pt x="120630" y="571281"/>
                    </a:lnTo>
                    <a:lnTo>
                      <a:pt x="106153" y="600935"/>
                    </a:lnTo>
                    <a:cubicBezTo>
                      <a:pt x="105254" y="613093"/>
                      <a:pt x="109006" y="625227"/>
                      <a:pt x="117622" y="634455"/>
                    </a:cubicBezTo>
                    <a:cubicBezTo>
                      <a:pt x="116339" y="615966"/>
                      <a:pt x="123959" y="597265"/>
                      <a:pt x="138188" y="583980"/>
                    </a:cubicBezTo>
                    <a:lnTo>
                      <a:pt x="149795" y="577081"/>
                    </a:lnTo>
                    <a:lnTo>
                      <a:pt x="178204" y="582729"/>
                    </a:lnTo>
                    <a:cubicBezTo>
                      <a:pt x="197786" y="590977"/>
                      <a:pt x="215119" y="603013"/>
                      <a:pt x="228611" y="618166"/>
                    </a:cubicBezTo>
                    <a:lnTo>
                      <a:pt x="227790" y="614741"/>
                    </a:lnTo>
                    <a:lnTo>
                      <a:pt x="232741" y="618798"/>
                    </a:lnTo>
                    <a:cubicBezTo>
                      <a:pt x="253762" y="618798"/>
                      <a:pt x="270802" y="480275"/>
                      <a:pt x="270802" y="309399"/>
                    </a:cubicBezTo>
                    <a:cubicBezTo>
                      <a:pt x="270802" y="266680"/>
                      <a:pt x="269737" y="225983"/>
                      <a:pt x="267811" y="188967"/>
                    </a:cubicBezTo>
                    <a:lnTo>
                      <a:pt x="260982" y="106626"/>
                    </a:lnTo>
                    <a:lnTo>
                      <a:pt x="261302" y="107167"/>
                    </a:lnTo>
                    <a:cubicBezTo>
                      <a:pt x="293483" y="156611"/>
                      <a:pt x="344526" y="218331"/>
                      <a:pt x="406803" y="280608"/>
                    </a:cubicBezTo>
                    <a:cubicBezTo>
                      <a:pt x="531357" y="405162"/>
                      <a:pt x="653683" y="484778"/>
                      <a:pt x="680024" y="458437"/>
                    </a:cubicBezTo>
                    <a:cubicBezTo>
                      <a:pt x="706366" y="432095"/>
                      <a:pt x="626750" y="309769"/>
                      <a:pt x="502196" y="185215"/>
                    </a:cubicBezTo>
                    <a:cubicBezTo>
                      <a:pt x="393211" y="76230"/>
                      <a:pt x="285932" y="1651"/>
                      <a:pt x="243168" y="2355"/>
                    </a:cubicBezTo>
                    <a:lnTo>
                      <a:pt x="237895" y="4224"/>
                    </a:lnTo>
                    <a:close/>
                  </a:path>
                </a:pathLst>
              </a:custGeom>
              <a:solidFill>
                <a:srgbClr val="6633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456" name="フリーフォーム: 図形 1455">
                <a:extLst>
                  <a:ext uri="{FF2B5EF4-FFF2-40B4-BE49-F238E27FC236}">
                    <a16:creationId xmlns:a16="http://schemas.microsoft.com/office/drawing/2014/main" id="{E1BF1DD5-315C-E2E2-722A-BF485E65D353}"/>
                  </a:ext>
                </a:extLst>
              </p:cNvPr>
              <p:cNvSpPr/>
              <p:nvPr/>
            </p:nvSpPr>
            <p:spPr bwMode="auto">
              <a:xfrm>
                <a:off x="1744065" y="5831509"/>
                <a:ext cx="1126255" cy="634039"/>
              </a:xfrm>
              <a:custGeom>
                <a:avLst/>
                <a:gdLst>
                  <a:gd name="connsiteX0" fmla="*/ 800708 w 1126255"/>
                  <a:gd name="connsiteY0" fmla="*/ 431 h 634039"/>
                  <a:gd name="connsiteX1" fmla="*/ 1045475 w 1126255"/>
                  <a:gd name="connsiteY1" fmla="*/ 45476 h 634039"/>
                  <a:gd name="connsiteX2" fmla="*/ 853573 w 1126255"/>
                  <a:gd name="connsiteY2" fmla="*/ 480529 h 634039"/>
                  <a:gd name="connsiteX3" fmla="*/ 80781 w 1126255"/>
                  <a:gd name="connsiteY3" fmla="*/ 588563 h 634039"/>
                  <a:gd name="connsiteX4" fmla="*/ 272683 w 1126255"/>
                  <a:gd name="connsiteY4" fmla="*/ 153510 h 634039"/>
                  <a:gd name="connsiteX5" fmla="*/ 800708 w 1126255"/>
                  <a:gd name="connsiteY5" fmla="*/ 431 h 6340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26255" h="634039">
                    <a:moveTo>
                      <a:pt x="800708" y="431"/>
                    </a:moveTo>
                    <a:cubicBezTo>
                      <a:pt x="899072" y="-2751"/>
                      <a:pt x="985322" y="11612"/>
                      <a:pt x="1045475" y="45476"/>
                    </a:cubicBezTo>
                    <a:cubicBezTo>
                      <a:pt x="1205884" y="135781"/>
                      <a:pt x="1119966" y="330560"/>
                      <a:pt x="853573" y="480529"/>
                    </a:cubicBezTo>
                    <a:cubicBezTo>
                      <a:pt x="587180" y="630499"/>
                      <a:pt x="241189" y="678867"/>
                      <a:pt x="80781" y="588563"/>
                    </a:cubicBezTo>
                    <a:cubicBezTo>
                      <a:pt x="-79628" y="498259"/>
                      <a:pt x="6290" y="303480"/>
                      <a:pt x="272683" y="153510"/>
                    </a:cubicBezTo>
                    <a:cubicBezTo>
                      <a:pt x="439179" y="59780"/>
                      <a:pt x="636767" y="5736"/>
                      <a:pt x="800708" y="431"/>
                    </a:cubicBezTo>
                    <a:close/>
                  </a:path>
                </a:pathLst>
              </a:custGeom>
              <a:solidFill>
                <a:srgbClr val="6633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1457" name="フリーフォーム: 図形 1456">
                <a:extLst>
                  <a:ext uri="{FF2B5EF4-FFF2-40B4-BE49-F238E27FC236}">
                    <a16:creationId xmlns:a16="http://schemas.microsoft.com/office/drawing/2014/main" id="{52FEA031-C356-D7E1-248B-957EAEB99049}"/>
                  </a:ext>
                </a:extLst>
              </p:cNvPr>
              <p:cNvSpPr/>
              <p:nvPr/>
            </p:nvSpPr>
            <p:spPr bwMode="auto">
              <a:xfrm rot="10800000">
                <a:off x="1400232" y="6372440"/>
                <a:ext cx="371480" cy="186216"/>
              </a:xfrm>
              <a:custGeom>
                <a:avLst/>
                <a:gdLst>
                  <a:gd name="connsiteX0" fmla="*/ 27874 w 357721"/>
                  <a:gd name="connsiteY0" fmla="*/ 88773 h 211324"/>
                  <a:gd name="connsiteX1" fmla="*/ 149383 w 357721"/>
                  <a:gd name="connsiteY1" fmla="*/ 123077 h 211324"/>
                  <a:gd name="connsiteX2" fmla="*/ 194893 w 357721"/>
                  <a:gd name="connsiteY2" fmla="*/ 211324 h 211324"/>
                  <a:gd name="connsiteX3" fmla="*/ 123415 w 357721"/>
                  <a:gd name="connsiteY3" fmla="*/ 138418 h 211324"/>
                  <a:gd name="connsiteX4" fmla="*/ 0 w 357721"/>
                  <a:gd name="connsiteY4" fmla="*/ 96191 h 211324"/>
                  <a:gd name="connsiteX5" fmla="*/ 27874 w 357721"/>
                  <a:gd name="connsiteY5" fmla="*/ 88773 h 211324"/>
                  <a:gd name="connsiteX6" fmla="*/ 66344 w 357721"/>
                  <a:gd name="connsiteY6" fmla="*/ 43976 h 211324"/>
                  <a:gd name="connsiteX7" fmla="*/ 213133 w 357721"/>
                  <a:gd name="connsiteY7" fmla="*/ 85416 h 211324"/>
                  <a:gd name="connsiteX8" fmla="*/ 268111 w 357721"/>
                  <a:gd name="connsiteY8" fmla="*/ 192024 h 211324"/>
                  <a:gd name="connsiteX9" fmla="*/ 181762 w 357721"/>
                  <a:gd name="connsiteY9" fmla="*/ 103949 h 211324"/>
                  <a:gd name="connsiteX10" fmla="*/ 32671 w 357721"/>
                  <a:gd name="connsiteY10" fmla="*/ 52938 h 211324"/>
                  <a:gd name="connsiteX11" fmla="*/ 66344 w 357721"/>
                  <a:gd name="connsiteY11" fmla="*/ 43976 h 211324"/>
                  <a:gd name="connsiteX12" fmla="*/ 107093 w 357721"/>
                  <a:gd name="connsiteY12" fmla="*/ 363 h 211324"/>
                  <a:gd name="connsiteX13" fmla="*/ 276264 w 357721"/>
                  <a:gd name="connsiteY13" fmla="*/ 48122 h 211324"/>
                  <a:gd name="connsiteX14" fmla="*/ 339625 w 357721"/>
                  <a:gd name="connsiteY14" fmla="*/ 170985 h 211324"/>
                  <a:gd name="connsiteX15" fmla="*/ 240110 w 357721"/>
                  <a:gd name="connsiteY15" fmla="*/ 69480 h 211324"/>
                  <a:gd name="connsiteX16" fmla="*/ 68286 w 357721"/>
                  <a:gd name="connsiteY16" fmla="*/ 10691 h 211324"/>
                  <a:gd name="connsiteX17" fmla="*/ 107093 w 357721"/>
                  <a:gd name="connsiteY17" fmla="*/ 363 h 2113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357721" h="211324">
                    <a:moveTo>
                      <a:pt x="27874" y="88773"/>
                    </a:moveTo>
                    <a:cubicBezTo>
                      <a:pt x="61308" y="86500"/>
                      <a:pt x="109019" y="99232"/>
                      <a:pt x="149383" y="123077"/>
                    </a:cubicBezTo>
                    <a:cubicBezTo>
                      <a:pt x="203201" y="154869"/>
                      <a:pt x="223576" y="194380"/>
                      <a:pt x="194893" y="211324"/>
                    </a:cubicBezTo>
                    <a:cubicBezTo>
                      <a:pt x="188236" y="188078"/>
                      <a:pt x="161755" y="161067"/>
                      <a:pt x="123415" y="138418"/>
                    </a:cubicBezTo>
                    <a:cubicBezTo>
                      <a:pt x="85075" y="115768"/>
                      <a:pt x="39351" y="100124"/>
                      <a:pt x="0" y="96191"/>
                    </a:cubicBezTo>
                    <a:cubicBezTo>
                      <a:pt x="7171" y="91955"/>
                      <a:pt x="16729" y="89531"/>
                      <a:pt x="27874" y="88773"/>
                    </a:cubicBezTo>
                    <a:close/>
                    <a:moveTo>
                      <a:pt x="66344" y="43976"/>
                    </a:moveTo>
                    <a:cubicBezTo>
                      <a:pt x="106734" y="41230"/>
                      <a:pt x="164372" y="56611"/>
                      <a:pt x="213133" y="85416"/>
                    </a:cubicBezTo>
                    <a:cubicBezTo>
                      <a:pt x="278148" y="123824"/>
                      <a:pt x="302763" y="171554"/>
                      <a:pt x="268111" y="192024"/>
                    </a:cubicBezTo>
                    <a:cubicBezTo>
                      <a:pt x="260070" y="163941"/>
                      <a:pt x="228079" y="131310"/>
                      <a:pt x="181762" y="103949"/>
                    </a:cubicBezTo>
                    <a:cubicBezTo>
                      <a:pt x="135446" y="76587"/>
                      <a:pt x="80209" y="57688"/>
                      <a:pt x="32671" y="52938"/>
                    </a:cubicBezTo>
                    <a:cubicBezTo>
                      <a:pt x="41334" y="47820"/>
                      <a:pt x="52881" y="44891"/>
                      <a:pt x="66344" y="43976"/>
                    </a:cubicBezTo>
                    <a:close/>
                    <a:moveTo>
                      <a:pt x="107093" y="363"/>
                    </a:moveTo>
                    <a:cubicBezTo>
                      <a:pt x="153641" y="-2802"/>
                      <a:pt x="220068" y="14924"/>
                      <a:pt x="276264" y="48122"/>
                    </a:cubicBezTo>
                    <a:cubicBezTo>
                      <a:pt x="351192" y="92386"/>
                      <a:pt x="379560" y="147393"/>
                      <a:pt x="339625" y="170985"/>
                    </a:cubicBezTo>
                    <a:cubicBezTo>
                      <a:pt x="330358" y="138620"/>
                      <a:pt x="293488" y="101013"/>
                      <a:pt x="240110" y="69480"/>
                    </a:cubicBezTo>
                    <a:cubicBezTo>
                      <a:pt x="186731" y="37947"/>
                      <a:pt x="123072" y="16166"/>
                      <a:pt x="68286" y="10691"/>
                    </a:cubicBezTo>
                    <a:cubicBezTo>
                      <a:pt x="78269" y="4794"/>
                      <a:pt x="91577" y="1418"/>
                      <a:pt x="107093" y="363"/>
                    </a:cubicBez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458" name="フリーフォーム: 図形 1457">
                <a:extLst>
                  <a:ext uri="{FF2B5EF4-FFF2-40B4-BE49-F238E27FC236}">
                    <a16:creationId xmlns:a16="http://schemas.microsoft.com/office/drawing/2014/main" id="{A5C5E6C7-FD49-815C-21F8-78B995B9CCF7}"/>
                  </a:ext>
                </a:extLst>
              </p:cNvPr>
              <p:cNvSpPr/>
              <p:nvPr/>
            </p:nvSpPr>
            <p:spPr bwMode="auto">
              <a:xfrm>
                <a:off x="1874071" y="6207724"/>
                <a:ext cx="821083" cy="258986"/>
              </a:xfrm>
              <a:custGeom>
                <a:avLst/>
                <a:gdLst>
                  <a:gd name="connsiteX0" fmla="*/ 698357 w 821083"/>
                  <a:gd name="connsiteY0" fmla="*/ 0 h 258986"/>
                  <a:gd name="connsiteX1" fmla="*/ 706731 w 821083"/>
                  <a:gd name="connsiteY1" fmla="*/ 6610 h 258986"/>
                  <a:gd name="connsiteX2" fmla="*/ 775065 w 821083"/>
                  <a:gd name="connsiteY2" fmla="*/ 34046 h 258986"/>
                  <a:gd name="connsiteX3" fmla="*/ 821083 w 821083"/>
                  <a:gd name="connsiteY3" fmla="*/ 42328 h 258986"/>
                  <a:gd name="connsiteX4" fmla="*/ 814876 w 821083"/>
                  <a:gd name="connsiteY4" fmla="*/ 47429 h 258986"/>
                  <a:gd name="connsiteX5" fmla="*/ 723567 w 821083"/>
                  <a:gd name="connsiteY5" fmla="*/ 105476 h 258986"/>
                  <a:gd name="connsiteX6" fmla="*/ 19109 w 821083"/>
                  <a:gd name="connsiteY6" fmla="*/ 240946 h 258986"/>
                  <a:gd name="connsiteX7" fmla="*/ 0 w 821083"/>
                  <a:gd name="connsiteY7" fmla="*/ 233274 h 258986"/>
                  <a:gd name="connsiteX8" fmla="*/ 50287 w 821083"/>
                  <a:gd name="connsiteY8" fmla="*/ 234742 h 258986"/>
                  <a:gd name="connsiteX9" fmla="*/ 578311 w 821083"/>
                  <a:gd name="connsiteY9" fmla="*/ 81663 h 258986"/>
                  <a:gd name="connsiteX10" fmla="*/ 669620 w 821083"/>
                  <a:gd name="connsiteY10" fmla="*/ 23616 h 258986"/>
                  <a:gd name="connsiteX11" fmla="*/ 698357 w 821083"/>
                  <a:gd name="connsiteY11" fmla="*/ 0 h 2589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821083" h="258986">
                    <a:moveTo>
                      <a:pt x="698357" y="0"/>
                    </a:moveTo>
                    <a:lnTo>
                      <a:pt x="706731" y="6610"/>
                    </a:lnTo>
                    <a:cubicBezTo>
                      <a:pt x="726782" y="17898"/>
                      <a:pt x="749733" y="27019"/>
                      <a:pt x="775065" y="34046"/>
                    </a:cubicBezTo>
                    <a:lnTo>
                      <a:pt x="821083" y="42328"/>
                    </a:lnTo>
                    <a:lnTo>
                      <a:pt x="814876" y="47429"/>
                    </a:lnTo>
                    <a:cubicBezTo>
                      <a:pt x="787345" y="67284"/>
                      <a:pt x="756866" y="86730"/>
                      <a:pt x="723567" y="105476"/>
                    </a:cubicBezTo>
                    <a:cubicBezTo>
                      <a:pt x="490473" y="236700"/>
                      <a:pt x="196437" y="290135"/>
                      <a:pt x="19109" y="240946"/>
                    </a:cubicBezTo>
                    <a:lnTo>
                      <a:pt x="0" y="233274"/>
                    </a:lnTo>
                    <a:lnTo>
                      <a:pt x="50287" y="234742"/>
                    </a:lnTo>
                    <a:cubicBezTo>
                      <a:pt x="214227" y="229437"/>
                      <a:pt x="411816" y="175394"/>
                      <a:pt x="578311" y="81663"/>
                    </a:cubicBezTo>
                    <a:cubicBezTo>
                      <a:pt x="611610" y="62917"/>
                      <a:pt x="642089" y="43471"/>
                      <a:pt x="669620" y="23616"/>
                    </a:cubicBezTo>
                    <a:lnTo>
                      <a:pt x="698357" y="0"/>
                    </a:lnTo>
                    <a:close/>
                  </a:path>
                </a:pathLst>
              </a:custGeom>
              <a:solidFill>
                <a:srgbClr val="CC66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1459" name="フリーフォーム: 図形 1458">
                <a:extLst>
                  <a:ext uri="{FF2B5EF4-FFF2-40B4-BE49-F238E27FC236}">
                    <a16:creationId xmlns:a16="http://schemas.microsoft.com/office/drawing/2014/main" id="{10E48BCA-6BD4-768A-3460-925445C14E8C}"/>
                  </a:ext>
                </a:extLst>
              </p:cNvPr>
              <p:cNvSpPr/>
              <p:nvPr/>
            </p:nvSpPr>
            <p:spPr bwMode="auto">
              <a:xfrm rot="20758489" flipH="1">
                <a:off x="2587083" y="5921449"/>
                <a:ext cx="466048" cy="438305"/>
              </a:xfrm>
              <a:custGeom>
                <a:avLst/>
                <a:gdLst>
                  <a:gd name="connsiteX0" fmla="*/ 232741 w 685059"/>
                  <a:gd name="connsiteY0" fmla="*/ 0 h 644278"/>
                  <a:gd name="connsiteX1" fmla="*/ 194680 w 685059"/>
                  <a:gd name="connsiteY1" fmla="*/ 309399 h 644278"/>
                  <a:gd name="connsiteX2" fmla="*/ 211461 w 685059"/>
                  <a:gd name="connsiteY2" fmla="*/ 565958 h 644278"/>
                  <a:gd name="connsiteX3" fmla="*/ 212892 w 685059"/>
                  <a:gd name="connsiteY3" fmla="*/ 572272 h 644278"/>
                  <a:gd name="connsiteX4" fmla="*/ 195132 w 685059"/>
                  <a:gd name="connsiteY4" fmla="*/ 550083 h 644278"/>
                  <a:gd name="connsiteX5" fmla="*/ 114306 w 685059"/>
                  <a:gd name="connsiteY5" fmla="*/ 521883 h 644278"/>
                  <a:gd name="connsiteX6" fmla="*/ 0 w 685059"/>
                  <a:gd name="connsiteY6" fmla="*/ 618166 h 644278"/>
                  <a:gd name="connsiteX7" fmla="*/ 50407 w 685059"/>
                  <a:gd name="connsiteY7" fmla="*/ 582730 h 644278"/>
                  <a:gd name="connsiteX8" fmla="*/ 71059 w 685059"/>
                  <a:gd name="connsiteY8" fmla="*/ 578624 h 644278"/>
                  <a:gd name="connsiteX9" fmla="*/ 51072 w 685059"/>
                  <a:gd name="connsiteY9" fmla="*/ 605320 h 644278"/>
                  <a:gd name="connsiteX10" fmla="*/ 54344 w 685059"/>
                  <a:gd name="connsiteY10" fmla="*/ 644278 h 644278"/>
                  <a:gd name="connsiteX11" fmla="*/ 98267 w 685059"/>
                  <a:gd name="connsiteY11" fmla="*/ 579263 h 644278"/>
                  <a:gd name="connsiteX12" fmla="*/ 113465 w 685059"/>
                  <a:gd name="connsiteY12" fmla="*/ 570191 h 644278"/>
                  <a:gd name="connsiteX13" fmla="*/ 114306 w 685059"/>
                  <a:gd name="connsiteY13" fmla="*/ 570024 h 644278"/>
                  <a:gd name="connsiteX14" fmla="*/ 120630 w 685059"/>
                  <a:gd name="connsiteY14" fmla="*/ 571281 h 644278"/>
                  <a:gd name="connsiteX15" fmla="*/ 106153 w 685059"/>
                  <a:gd name="connsiteY15" fmla="*/ 600935 h 644278"/>
                  <a:gd name="connsiteX16" fmla="*/ 117622 w 685059"/>
                  <a:gd name="connsiteY16" fmla="*/ 634455 h 644278"/>
                  <a:gd name="connsiteX17" fmla="*/ 138188 w 685059"/>
                  <a:gd name="connsiteY17" fmla="*/ 583980 h 644278"/>
                  <a:gd name="connsiteX18" fmla="*/ 149795 w 685059"/>
                  <a:gd name="connsiteY18" fmla="*/ 577081 h 644278"/>
                  <a:gd name="connsiteX19" fmla="*/ 178204 w 685059"/>
                  <a:gd name="connsiteY19" fmla="*/ 582729 h 644278"/>
                  <a:gd name="connsiteX20" fmla="*/ 228611 w 685059"/>
                  <a:gd name="connsiteY20" fmla="*/ 618166 h 644278"/>
                  <a:gd name="connsiteX21" fmla="*/ 227790 w 685059"/>
                  <a:gd name="connsiteY21" fmla="*/ 614741 h 644278"/>
                  <a:gd name="connsiteX22" fmla="*/ 232741 w 685059"/>
                  <a:gd name="connsiteY22" fmla="*/ 618798 h 644278"/>
                  <a:gd name="connsiteX23" fmla="*/ 270802 w 685059"/>
                  <a:gd name="connsiteY23" fmla="*/ 309399 h 644278"/>
                  <a:gd name="connsiteX24" fmla="*/ 267811 w 685059"/>
                  <a:gd name="connsiteY24" fmla="*/ 188967 h 644278"/>
                  <a:gd name="connsiteX25" fmla="*/ 260982 w 685059"/>
                  <a:gd name="connsiteY25" fmla="*/ 106626 h 644278"/>
                  <a:gd name="connsiteX26" fmla="*/ 261302 w 685059"/>
                  <a:gd name="connsiteY26" fmla="*/ 107167 h 644278"/>
                  <a:gd name="connsiteX27" fmla="*/ 406803 w 685059"/>
                  <a:gd name="connsiteY27" fmla="*/ 280608 h 644278"/>
                  <a:gd name="connsiteX28" fmla="*/ 680024 w 685059"/>
                  <a:gd name="connsiteY28" fmla="*/ 458437 h 644278"/>
                  <a:gd name="connsiteX29" fmla="*/ 502196 w 685059"/>
                  <a:gd name="connsiteY29" fmla="*/ 185215 h 644278"/>
                  <a:gd name="connsiteX30" fmla="*/ 243168 w 685059"/>
                  <a:gd name="connsiteY30" fmla="*/ 2355 h 644278"/>
                  <a:gd name="connsiteX31" fmla="*/ 237895 w 685059"/>
                  <a:gd name="connsiteY31" fmla="*/ 4224 h 6442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685059" h="644278">
                    <a:moveTo>
                      <a:pt x="232741" y="0"/>
                    </a:moveTo>
                    <a:cubicBezTo>
                      <a:pt x="211720" y="0"/>
                      <a:pt x="194680" y="138523"/>
                      <a:pt x="194680" y="309399"/>
                    </a:cubicBezTo>
                    <a:cubicBezTo>
                      <a:pt x="194680" y="416197"/>
                      <a:pt x="201336" y="510356"/>
                      <a:pt x="211461" y="565958"/>
                    </a:cubicBezTo>
                    <a:lnTo>
                      <a:pt x="212892" y="572272"/>
                    </a:lnTo>
                    <a:lnTo>
                      <a:pt x="195132" y="550083"/>
                    </a:lnTo>
                    <a:cubicBezTo>
                      <a:pt x="174446" y="532660"/>
                      <a:pt x="145870" y="521883"/>
                      <a:pt x="114306" y="521883"/>
                    </a:cubicBezTo>
                    <a:cubicBezTo>
                      <a:pt x="51177" y="521883"/>
                      <a:pt x="1" y="564990"/>
                      <a:pt x="0" y="618166"/>
                    </a:cubicBezTo>
                    <a:cubicBezTo>
                      <a:pt x="13492" y="603012"/>
                      <a:pt x="30825" y="590977"/>
                      <a:pt x="50407" y="582730"/>
                    </a:cubicBezTo>
                    <a:lnTo>
                      <a:pt x="71059" y="578624"/>
                    </a:lnTo>
                    <a:lnTo>
                      <a:pt x="51072" y="605320"/>
                    </a:lnTo>
                    <a:cubicBezTo>
                      <a:pt x="45727" y="620299"/>
                      <a:pt x="46396" y="634469"/>
                      <a:pt x="54344" y="644278"/>
                    </a:cubicBezTo>
                    <a:cubicBezTo>
                      <a:pt x="59051" y="621942"/>
                      <a:pt x="75323" y="597855"/>
                      <a:pt x="98267" y="579263"/>
                    </a:cubicBezTo>
                    <a:lnTo>
                      <a:pt x="113465" y="570191"/>
                    </a:lnTo>
                    <a:lnTo>
                      <a:pt x="114306" y="570024"/>
                    </a:lnTo>
                    <a:lnTo>
                      <a:pt x="120630" y="571281"/>
                    </a:lnTo>
                    <a:lnTo>
                      <a:pt x="106153" y="600935"/>
                    </a:lnTo>
                    <a:cubicBezTo>
                      <a:pt x="105254" y="613093"/>
                      <a:pt x="109006" y="625227"/>
                      <a:pt x="117622" y="634455"/>
                    </a:cubicBezTo>
                    <a:cubicBezTo>
                      <a:pt x="116339" y="615966"/>
                      <a:pt x="123959" y="597265"/>
                      <a:pt x="138188" y="583980"/>
                    </a:cubicBezTo>
                    <a:lnTo>
                      <a:pt x="149795" y="577081"/>
                    </a:lnTo>
                    <a:lnTo>
                      <a:pt x="178204" y="582729"/>
                    </a:lnTo>
                    <a:cubicBezTo>
                      <a:pt x="197786" y="590977"/>
                      <a:pt x="215119" y="603013"/>
                      <a:pt x="228611" y="618166"/>
                    </a:cubicBezTo>
                    <a:lnTo>
                      <a:pt x="227790" y="614741"/>
                    </a:lnTo>
                    <a:lnTo>
                      <a:pt x="232741" y="618798"/>
                    </a:lnTo>
                    <a:cubicBezTo>
                      <a:pt x="253762" y="618798"/>
                      <a:pt x="270802" y="480275"/>
                      <a:pt x="270802" y="309399"/>
                    </a:cubicBezTo>
                    <a:cubicBezTo>
                      <a:pt x="270802" y="266680"/>
                      <a:pt x="269737" y="225983"/>
                      <a:pt x="267811" y="188967"/>
                    </a:cubicBezTo>
                    <a:lnTo>
                      <a:pt x="260982" y="106626"/>
                    </a:lnTo>
                    <a:lnTo>
                      <a:pt x="261302" y="107167"/>
                    </a:lnTo>
                    <a:cubicBezTo>
                      <a:pt x="293483" y="156611"/>
                      <a:pt x="344526" y="218331"/>
                      <a:pt x="406803" y="280608"/>
                    </a:cubicBezTo>
                    <a:cubicBezTo>
                      <a:pt x="531357" y="405162"/>
                      <a:pt x="653683" y="484778"/>
                      <a:pt x="680024" y="458437"/>
                    </a:cubicBezTo>
                    <a:cubicBezTo>
                      <a:pt x="706366" y="432095"/>
                      <a:pt x="626750" y="309769"/>
                      <a:pt x="502196" y="185215"/>
                    </a:cubicBezTo>
                    <a:cubicBezTo>
                      <a:pt x="393211" y="76230"/>
                      <a:pt x="285932" y="1651"/>
                      <a:pt x="243168" y="2355"/>
                    </a:cubicBezTo>
                    <a:lnTo>
                      <a:pt x="237895" y="4224"/>
                    </a:lnTo>
                    <a:close/>
                  </a:path>
                </a:pathLst>
              </a:custGeom>
              <a:solidFill>
                <a:srgbClr val="6633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460" name="フリーフォーム: 図形 1459">
                <a:extLst>
                  <a:ext uri="{FF2B5EF4-FFF2-40B4-BE49-F238E27FC236}">
                    <a16:creationId xmlns:a16="http://schemas.microsoft.com/office/drawing/2014/main" id="{34C8B9F2-B513-B71C-5340-2116A8222BDD}"/>
                  </a:ext>
                </a:extLst>
              </p:cNvPr>
              <p:cNvSpPr/>
              <p:nvPr/>
            </p:nvSpPr>
            <p:spPr bwMode="auto">
              <a:xfrm flipH="1">
                <a:off x="2451257" y="6067243"/>
                <a:ext cx="466048" cy="438305"/>
              </a:xfrm>
              <a:custGeom>
                <a:avLst/>
                <a:gdLst>
                  <a:gd name="connsiteX0" fmla="*/ 232741 w 685059"/>
                  <a:gd name="connsiteY0" fmla="*/ 0 h 644278"/>
                  <a:gd name="connsiteX1" fmla="*/ 194680 w 685059"/>
                  <a:gd name="connsiteY1" fmla="*/ 309399 h 644278"/>
                  <a:gd name="connsiteX2" fmla="*/ 211461 w 685059"/>
                  <a:gd name="connsiteY2" fmla="*/ 565958 h 644278"/>
                  <a:gd name="connsiteX3" fmla="*/ 212892 w 685059"/>
                  <a:gd name="connsiteY3" fmla="*/ 572272 h 644278"/>
                  <a:gd name="connsiteX4" fmla="*/ 195132 w 685059"/>
                  <a:gd name="connsiteY4" fmla="*/ 550083 h 644278"/>
                  <a:gd name="connsiteX5" fmla="*/ 114306 w 685059"/>
                  <a:gd name="connsiteY5" fmla="*/ 521883 h 644278"/>
                  <a:gd name="connsiteX6" fmla="*/ 0 w 685059"/>
                  <a:gd name="connsiteY6" fmla="*/ 618166 h 644278"/>
                  <a:gd name="connsiteX7" fmla="*/ 50407 w 685059"/>
                  <a:gd name="connsiteY7" fmla="*/ 582730 h 644278"/>
                  <a:gd name="connsiteX8" fmla="*/ 71059 w 685059"/>
                  <a:gd name="connsiteY8" fmla="*/ 578624 h 644278"/>
                  <a:gd name="connsiteX9" fmla="*/ 51072 w 685059"/>
                  <a:gd name="connsiteY9" fmla="*/ 605320 h 644278"/>
                  <a:gd name="connsiteX10" fmla="*/ 54344 w 685059"/>
                  <a:gd name="connsiteY10" fmla="*/ 644278 h 644278"/>
                  <a:gd name="connsiteX11" fmla="*/ 98267 w 685059"/>
                  <a:gd name="connsiteY11" fmla="*/ 579263 h 644278"/>
                  <a:gd name="connsiteX12" fmla="*/ 113465 w 685059"/>
                  <a:gd name="connsiteY12" fmla="*/ 570191 h 644278"/>
                  <a:gd name="connsiteX13" fmla="*/ 114306 w 685059"/>
                  <a:gd name="connsiteY13" fmla="*/ 570024 h 644278"/>
                  <a:gd name="connsiteX14" fmla="*/ 120630 w 685059"/>
                  <a:gd name="connsiteY14" fmla="*/ 571281 h 644278"/>
                  <a:gd name="connsiteX15" fmla="*/ 106153 w 685059"/>
                  <a:gd name="connsiteY15" fmla="*/ 600935 h 644278"/>
                  <a:gd name="connsiteX16" fmla="*/ 117622 w 685059"/>
                  <a:gd name="connsiteY16" fmla="*/ 634455 h 644278"/>
                  <a:gd name="connsiteX17" fmla="*/ 138188 w 685059"/>
                  <a:gd name="connsiteY17" fmla="*/ 583980 h 644278"/>
                  <a:gd name="connsiteX18" fmla="*/ 149795 w 685059"/>
                  <a:gd name="connsiteY18" fmla="*/ 577081 h 644278"/>
                  <a:gd name="connsiteX19" fmla="*/ 178204 w 685059"/>
                  <a:gd name="connsiteY19" fmla="*/ 582729 h 644278"/>
                  <a:gd name="connsiteX20" fmla="*/ 228611 w 685059"/>
                  <a:gd name="connsiteY20" fmla="*/ 618166 h 644278"/>
                  <a:gd name="connsiteX21" fmla="*/ 227790 w 685059"/>
                  <a:gd name="connsiteY21" fmla="*/ 614741 h 644278"/>
                  <a:gd name="connsiteX22" fmla="*/ 232741 w 685059"/>
                  <a:gd name="connsiteY22" fmla="*/ 618798 h 644278"/>
                  <a:gd name="connsiteX23" fmla="*/ 270802 w 685059"/>
                  <a:gd name="connsiteY23" fmla="*/ 309399 h 644278"/>
                  <a:gd name="connsiteX24" fmla="*/ 267811 w 685059"/>
                  <a:gd name="connsiteY24" fmla="*/ 188967 h 644278"/>
                  <a:gd name="connsiteX25" fmla="*/ 260982 w 685059"/>
                  <a:gd name="connsiteY25" fmla="*/ 106626 h 644278"/>
                  <a:gd name="connsiteX26" fmla="*/ 261302 w 685059"/>
                  <a:gd name="connsiteY26" fmla="*/ 107167 h 644278"/>
                  <a:gd name="connsiteX27" fmla="*/ 406803 w 685059"/>
                  <a:gd name="connsiteY27" fmla="*/ 280608 h 644278"/>
                  <a:gd name="connsiteX28" fmla="*/ 680024 w 685059"/>
                  <a:gd name="connsiteY28" fmla="*/ 458437 h 644278"/>
                  <a:gd name="connsiteX29" fmla="*/ 502196 w 685059"/>
                  <a:gd name="connsiteY29" fmla="*/ 185215 h 644278"/>
                  <a:gd name="connsiteX30" fmla="*/ 243168 w 685059"/>
                  <a:gd name="connsiteY30" fmla="*/ 2355 h 644278"/>
                  <a:gd name="connsiteX31" fmla="*/ 237895 w 685059"/>
                  <a:gd name="connsiteY31" fmla="*/ 4224 h 6442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685059" h="644278">
                    <a:moveTo>
                      <a:pt x="232741" y="0"/>
                    </a:moveTo>
                    <a:cubicBezTo>
                      <a:pt x="211720" y="0"/>
                      <a:pt x="194680" y="138523"/>
                      <a:pt x="194680" y="309399"/>
                    </a:cubicBezTo>
                    <a:cubicBezTo>
                      <a:pt x="194680" y="416197"/>
                      <a:pt x="201336" y="510356"/>
                      <a:pt x="211461" y="565958"/>
                    </a:cubicBezTo>
                    <a:lnTo>
                      <a:pt x="212892" y="572272"/>
                    </a:lnTo>
                    <a:lnTo>
                      <a:pt x="195132" y="550083"/>
                    </a:lnTo>
                    <a:cubicBezTo>
                      <a:pt x="174446" y="532660"/>
                      <a:pt x="145870" y="521883"/>
                      <a:pt x="114306" y="521883"/>
                    </a:cubicBezTo>
                    <a:cubicBezTo>
                      <a:pt x="51177" y="521883"/>
                      <a:pt x="1" y="564990"/>
                      <a:pt x="0" y="618166"/>
                    </a:cubicBezTo>
                    <a:cubicBezTo>
                      <a:pt x="13492" y="603012"/>
                      <a:pt x="30825" y="590977"/>
                      <a:pt x="50407" y="582730"/>
                    </a:cubicBezTo>
                    <a:lnTo>
                      <a:pt x="71059" y="578624"/>
                    </a:lnTo>
                    <a:lnTo>
                      <a:pt x="51072" y="605320"/>
                    </a:lnTo>
                    <a:cubicBezTo>
                      <a:pt x="45727" y="620299"/>
                      <a:pt x="46396" y="634469"/>
                      <a:pt x="54344" y="644278"/>
                    </a:cubicBezTo>
                    <a:cubicBezTo>
                      <a:pt x="59051" y="621942"/>
                      <a:pt x="75323" y="597855"/>
                      <a:pt x="98267" y="579263"/>
                    </a:cubicBezTo>
                    <a:lnTo>
                      <a:pt x="113465" y="570191"/>
                    </a:lnTo>
                    <a:lnTo>
                      <a:pt x="114306" y="570024"/>
                    </a:lnTo>
                    <a:lnTo>
                      <a:pt x="120630" y="571281"/>
                    </a:lnTo>
                    <a:lnTo>
                      <a:pt x="106153" y="600935"/>
                    </a:lnTo>
                    <a:cubicBezTo>
                      <a:pt x="105254" y="613093"/>
                      <a:pt x="109006" y="625227"/>
                      <a:pt x="117622" y="634455"/>
                    </a:cubicBezTo>
                    <a:cubicBezTo>
                      <a:pt x="116339" y="615966"/>
                      <a:pt x="123959" y="597265"/>
                      <a:pt x="138188" y="583980"/>
                    </a:cubicBezTo>
                    <a:lnTo>
                      <a:pt x="149795" y="577081"/>
                    </a:lnTo>
                    <a:lnTo>
                      <a:pt x="178204" y="582729"/>
                    </a:lnTo>
                    <a:cubicBezTo>
                      <a:pt x="197786" y="590977"/>
                      <a:pt x="215119" y="603013"/>
                      <a:pt x="228611" y="618166"/>
                    </a:cubicBezTo>
                    <a:lnTo>
                      <a:pt x="227790" y="614741"/>
                    </a:lnTo>
                    <a:lnTo>
                      <a:pt x="232741" y="618798"/>
                    </a:lnTo>
                    <a:cubicBezTo>
                      <a:pt x="253762" y="618798"/>
                      <a:pt x="270802" y="480275"/>
                      <a:pt x="270802" y="309399"/>
                    </a:cubicBezTo>
                    <a:cubicBezTo>
                      <a:pt x="270802" y="266680"/>
                      <a:pt x="269737" y="225983"/>
                      <a:pt x="267811" y="188967"/>
                    </a:cubicBezTo>
                    <a:lnTo>
                      <a:pt x="260982" y="106626"/>
                    </a:lnTo>
                    <a:lnTo>
                      <a:pt x="261302" y="107167"/>
                    </a:lnTo>
                    <a:cubicBezTo>
                      <a:pt x="293483" y="156611"/>
                      <a:pt x="344526" y="218331"/>
                      <a:pt x="406803" y="280608"/>
                    </a:cubicBezTo>
                    <a:cubicBezTo>
                      <a:pt x="531357" y="405162"/>
                      <a:pt x="653683" y="484778"/>
                      <a:pt x="680024" y="458437"/>
                    </a:cubicBezTo>
                    <a:cubicBezTo>
                      <a:pt x="706366" y="432095"/>
                      <a:pt x="626750" y="309769"/>
                      <a:pt x="502196" y="185215"/>
                    </a:cubicBezTo>
                    <a:cubicBezTo>
                      <a:pt x="393211" y="76230"/>
                      <a:pt x="285932" y="1651"/>
                      <a:pt x="243168" y="2355"/>
                    </a:cubicBezTo>
                    <a:lnTo>
                      <a:pt x="237895" y="4224"/>
                    </a:lnTo>
                    <a:close/>
                  </a:path>
                </a:pathLst>
              </a:custGeom>
              <a:solidFill>
                <a:srgbClr val="6633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461" name="フリーフォーム: 図形 1460">
                <a:extLst>
                  <a:ext uri="{FF2B5EF4-FFF2-40B4-BE49-F238E27FC236}">
                    <a16:creationId xmlns:a16="http://schemas.microsoft.com/office/drawing/2014/main" id="{8D1FB2DA-DA63-FE9C-7837-6B1B5D458BDC}"/>
                  </a:ext>
                </a:extLst>
              </p:cNvPr>
              <p:cNvSpPr/>
              <p:nvPr/>
            </p:nvSpPr>
            <p:spPr bwMode="auto">
              <a:xfrm flipH="1">
                <a:off x="2267308" y="6118064"/>
                <a:ext cx="466048" cy="438305"/>
              </a:xfrm>
              <a:custGeom>
                <a:avLst/>
                <a:gdLst>
                  <a:gd name="connsiteX0" fmla="*/ 232741 w 685059"/>
                  <a:gd name="connsiteY0" fmla="*/ 0 h 644278"/>
                  <a:gd name="connsiteX1" fmla="*/ 194680 w 685059"/>
                  <a:gd name="connsiteY1" fmla="*/ 309399 h 644278"/>
                  <a:gd name="connsiteX2" fmla="*/ 211461 w 685059"/>
                  <a:gd name="connsiteY2" fmla="*/ 565958 h 644278"/>
                  <a:gd name="connsiteX3" fmla="*/ 212892 w 685059"/>
                  <a:gd name="connsiteY3" fmla="*/ 572272 h 644278"/>
                  <a:gd name="connsiteX4" fmla="*/ 195132 w 685059"/>
                  <a:gd name="connsiteY4" fmla="*/ 550083 h 644278"/>
                  <a:gd name="connsiteX5" fmla="*/ 114306 w 685059"/>
                  <a:gd name="connsiteY5" fmla="*/ 521883 h 644278"/>
                  <a:gd name="connsiteX6" fmla="*/ 0 w 685059"/>
                  <a:gd name="connsiteY6" fmla="*/ 618166 h 644278"/>
                  <a:gd name="connsiteX7" fmla="*/ 50407 w 685059"/>
                  <a:gd name="connsiteY7" fmla="*/ 582730 h 644278"/>
                  <a:gd name="connsiteX8" fmla="*/ 71059 w 685059"/>
                  <a:gd name="connsiteY8" fmla="*/ 578624 h 644278"/>
                  <a:gd name="connsiteX9" fmla="*/ 51072 w 685059"/>
                  <a:gd name="connsiteY9" fmla="*/ 605320 h 644278"/>
                  <a:gd name="connsiteX10" fmla="*/ 54344 w 685059"/>
                  <a:gd name="connsiteY10" fmla="*/ 644278 h 644278"/>
                  <a:gd name="connsiteX11" fmla="*/ 98267 w 685059"/>
                  <a:gd name="connsiteY11" fmla="*/ 579263 h 644278"/>
                  <a:gd name="connsiteX12" fmla="*/ 113465 w 685059"/>
                  <a:gd name="connsiteY12" fmla="*/ 570191 h 644278"/>
                  <a:gd name="connsiteX13" fmla="*/ 114306 w 685059"/>
                  <a:gd name="connsiteY13" fmla="*/ 570024 h 644278"/>
                  <a:gd name="connsiteX14" fmla="*/ 120630 w 685059"/>
                  <a:gd name="connsiteY14" fmla="*/ 571281 h 644278"/>
                  <a:gd name="connsiteX15" fmla="*/ 106153 w 685059"/>
                  <a:gd name="connsiteY15" fmla="*/ 600935 h 644278"/>
                  <a:gd name="connsiteX16" fmla="*/ 117622 w 685059"/>
                  <a:gd name="connsiteY16" fmla="*/ 634455 h 644278"/>
                  <a:gd name="connsiteX17" fmla="*/ 138188 w 685059"/>
                  <a:gd name="connsiteY17" fmla="*/ 583980 h 644278"/>
                  <a:gd name="connsiteX18" fmla="*/ 149795 w 685059"/>
                  <a:gd name="connsiteY18" fmla="*/ 577081 h 644278"/>
                  <a:gd name="connsiteX19" fmla="*/ 178204 w 685059"/>
                  <a:gd name="connsiteY19" fmla="*/ 582729 h 644278"/>
                  <a:gd name="connsiteX20" fmla="*/ 228611 w 685059"/>
                  <a:gd name="connsiteY20" fmla="*/ 618166 h 644278"/>
                  <a:gd name="connsiteX21" fmla="*/ 227790 w 685059"/>
                  <a:gd name="connsiteY21" fmla="*/ 614741 h 644278"/>
                  <a:gd name="connsiteX22" fmla="*/ 232741 w 685059"/>
                  <a:gd name="connsiteY22" fmla="*/ 618798 h 644278"/>
                  <a:gd name="connsiteX23" fmla="*/ 270802 w 685059"/>
                  <a:gd name="connsiteY23" fmla="*/ 309399 h 644278"/>
                  <a:gd name="connsiteX24" fmla="*/ 267811 w 685059"/>
                  <a:gd name="connsiteY24" fmla="*/ 188967 h 644278"/>
                  <a:gd name="connsiteX25" fmla="*/ 260982 w 685059"/>
                  <a:gd name="connsiteY25" fmla="*/ 106626 h 644278"/>
                  <a:gd name="connsiteX26" fmla="*/ 261302 w 685059"/>
                  <a:gd name="connsiteY26" fmla="*/ 107167 h 644278"/>
                  <a:gd name="connsiteX27" fmla="*/ 406803 w 685059"/>
                  <a:gd name="connsiteY27" fmla="*/ 280608 h 644278"/>
                  <a:gd name="connsiteX28" fmla="*/ 680024 w 685059"/>
                  <a:gd name="connsiteY28" fmla="*/ 458437 h 644278"/>
                  <a:gd name="connsiteX29" fmla="*/ 502196 w 685059"/>
                  <a:gd name="connsiteY29" fmla="*/ 185215 h 644278"/>
                  <a:gd name="connsiteX30" fmla="*/ 243168 w 685059"/>
                  <a:gd name="connsiteY30" fmla="*/ 2355 h 644278"/>
                  <a:gd name="connsiteX31" fmla="*/ 237895 w 685059"/>
                  <a:gd name="connsiteY31" fmla="*/ 4224 h 6442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685059" h="644278">
                    <a:moveTo>
                      <a:pt x="232741" y="0"/>
                    </a:moveTo>
                    <a:cubicBezTo>
                      <a:pt x="211720" y="0"/>
                      <a:pt x="194680" y="138523"/>
                      <a:pt x="194680" y="309399"/>
                    </a:cubicBezTo>
                    <a:cubicBezTo>
                      <a:pt x="194680" y="416197"/>
                      <a:pt x="201336" y="510356"/>
                      <a:pt x="211461" y="565958"/>
                    </a:cubicBezTo>
                    <a:lnTo>
                      <a:pt x="212892" y="572272"/>
                    </a:lnTo>
                    <a:lnTo>
                      <a:pt x="195132" y="550083"/>
                    </a:lnTo>
                    <a:cubicBezTo>
                      <a:pt x="174446" y="532660"/>
                      <a:pt x="145870" y="521883"/>
                      <a:pt x="114306" y="521883"/>
                    </a:cubicBezTo>
                    <a:cubicBezTo>
                      <a:pt x="51177" y="521883"/>
                      <a:pt x="1" y="564990"/>
                      <a:pt x="0" y="618166"/>
                    </a:cubicBezTo>
                    <a:cubicBezTo>
                      <a:pt x="13492" y="603012"/>
                      <a:pt x="30825" y="590977"/>
                      <a:pt x="50407" y="582730"/>
                    </a:cubicBezTo>
                    <a:lnTo>
                      <a:pt x="71059" y="578624"/>
                    </a:lnTo>
                    <a:lnTo>
                      <a:pt x="51072" y="605320"/>
                    </a:lnTo>
                    <a:cubicBezTo>
                      <a:pt x="45727" y="620299"/>
                      <a:pt x="46396" y="634469"/>
                      <a:pt x="54344" y="644278"/>
                    </a:cubicBezTo>
                    <a:cubicBezTo>
                      <a:pt x="59051" y="621942"/>
                      <a:pt x="75323" y="597855"/>
                      <a:pt x="98267" y="579263"/>
                    </a:cubicBezTo>
                    <a:lnTo>
                      <a:pt x="113465" y="570191"/>
                    </a:lnTo>
                    <a:lnTo>
                      <a:pt x="114306" y="570024"/>
                    </a:lnTo>
                    <a:lnTo>
                      <a:pt x="120630" y="571281"/>
                    </a:lnTo>
                    <a:lnTo>
                      <a:pt x="106153" y="600935"/>
                    </a:lnTo>
                    <a:cubicBezTo>
                      <a:pt x="105254" y="613093"/>
                      <a:pt x="109006" y="625227"/>
                      <a:pt x="117622" y="634455"/>
                    </a:cubicBezTo>
                    <a:cubicBezTo>
                      <a:pt x="116339" y="615966"/>
                      <a:pt x="123959" y="597265"/>
                      <a:pt x="138188" y="583980"/>
                    </a:cubicBezTo>
                    <a:lnTo>
                      <a:pt x="149795" y="577081"/>
                    </a:lnTo>
                    <a:lnTo>
                      <a:pt x="178204" y="582729"/>
                    </a:lnTo>
                    <a:cubicBezTo>
                      <a:pt x="197786" y="590977"/>
                      <a:pt x="215119" y="603013"/>
                      <a:pt x="228611" y="618166"/>
                    </a:cubicBezTo>
                    <a:lnTo>
                      <a:pt x="227790" y="614741"/>
                    </a:lnTo>
                    <a:lnTo>
                      <a:pt x="232741" y="618798"/>
                    </a:lnTo>
                    <a:cubicBezTo>
                      <a:pt x="253762" y="618798"/>
                      <a:pt x="270802" y="480275"/>
                      <a:pt x="270802" y="309399"/>
                    </a:cubicBezTo>
                    <a:cubicBezTo>
                      <a:pt x="270802" y="266680"/>
                      <a:pt x="269737" y="225983"/>
                      <a:pt x="267811" y="188967"/>
                    </a:cubicBezTo>
                    <a:lnTo>
                      <a:pt x="260982" y="106626"/>
                    </a:lnTo>
                    <a:lnTo>
                      <a:pt x="261302" y="107167"/>
                    </a:lnTo>
                    <a:cubicBezTo>
                      <a:pt x="293483" y="156611"/>
                      <a:pt x="344526" y="218331"/>
                      <a:pt x="406803" y="280608"/>
                    </a:cubicBezTo>
                    <a:cubicBezTo>
                      <a:pt x="531357" y="405162"/>
                      <a:pt x="653683" y="484778"/>
                      <a:pt x="680024" y="458437"/>
                    </a:cubicBezTo>
                    <a:cubicBezTo>
                      <a:pt x="706366" y="432095"/>
                      <a:pt x="626750" y="309769"/>
                      <a:pt x="502196" y="185215"/>
                    </a:cubicBezTo>
                    <a:cubicBezTo>
                      <a:pt x="393211" y="76230"/>
                      <a:pt x="285932" y="1651"/>
                      <a:pt x="243168" y="2355"/>
                    </a:cubicBezTo>
                    <a:lnTo>
                      <a:pt x="237895" y="4224"/>
                    </a:lnTo>
                    <a:close/>
                  </a:path>
                </a:pathLst>
              </a:custGeom>
              <a:solidFill>
                <a:srgbClr val="6633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</p:grpSp>
      <p:grpSp>
        <p:nvGrpSpPr>
          <p:cNvPr id="1462" name="グループ化 1461">
            <a:extLst>
              <a:ext uri="{FF2B5EF4-FFF2-40B4-BE49-F238E27FC236}">
                <a16:creationId xmlns:a16="http://schemas.microsoft.com/office/drawing/2014/main" id="{6A9D5B0D-EB5B-E76F-F6DD-7FA635BD2903}"/>
              </a:ext>
            </a:extLst>
          </p:cNvPr>
          <p:cNvGrpSpPr/>
          <p:nvPr/>
        </p:nvGrpSpPr>
        <p:grpSpPr>
          <a:xfrm>
            <a:off x="3871264" y="4038542"/>
            <a:ext cx="2332930" cy="2165346"/>
            <a:chOff x="3007274" y="4004812"/>
            <a:chExt cx="2924292" cy="2714227"/>
          </a:xfrm>
        </p:grpSpPr>
        <p:grpSp>
          <p:nvGrpSpPr>
            <p:cNvPr id="1463" name="グループ化 1462">
              <a:extLst>
                <a:ext uri="{FF2B5EF4-FFF2-40B4-BE49-F238E27FC236}">
                  <a16:creationId xmlns:a16="http://schemas.microsoft.com/office/drawing/2014/main" id="{F1914793-EB05-B1B3-25FF-4E045DF6D3AD}"/>
                </a:ext>
              </a:extLst>
            </p:cNvPr>
            <p:cNvGrpSpPr/>
            <p:nvPr/>
          </p:nvGrpSpPr>
          <p:grpSpPr>
            <a:xfrm>
              <a:off x="4055487" y="4004812"/>
              <a:ext cx="1876079" cy="1516089"/>
              <a:chOff x="3962284" y="4250890"/>
              <a:chExt cx="1876079" cy="1516089"/>
            </a:xfrm>
          </p:grpSpPr>
          <p:grpSp>
            <p:nvGrpSpPr>
              <p:cNvPr id="1475" name="グループ化 1474">
                <a:extLst>
                  <a:ext uri="{FF2B5EF4-FFF2-40B4-BE49-F238E27FC236}">
                    <a16:creationId xmlns:a16="http://schemas.microsoft.com/office/drawing/2014/main" id="{F384B3D5-ADBC-6C3E-604C-928486922766}"/>
                  </a:ext>
                </a:extLst>
              </p:cNvPr>
              <p:cNvGrpSpPr/>
              <p:nvPr/>
            </p:nvGrpSpPr>
            <p:grpSpPr>
              <a:xfrm>
                <a:off x="4171468" y="4250890"/>
                <a:ext cx="1315530" cy="1516089"/>
                <a:chOff x="2431656" y="3521494"/>
                <a:chExt cx="2719226" cy="3133785"/>
              </a:xfrm>
            </p:grpSpPr>
            <p:sp>
              <p:nvSpPr>
                <p:cNvPr id="1484" name="フリーフォーム: 図形 1483">
                  <a:extLst>
                    <a:ext uri="{FF2B5EF4-FFF2-40B4-BE49-F238E27FC236}">
                      <a16:creationId xmlns:a16="http://schemas.microsoft.com/office/drawing/2014/main" id="{FD345CA0-3667-407E-2392-D425910AC7C0}"/>
                    </a:ext>
                  </a:extLst>
                </p:cNvPr>
                <p:cNvSpPr/>
                <p:nvPr/>
              </p:nvSpPr>
              <p:spPr bwMode="auto">
                <a:xfrm rot="1800000">
                  <a:off x="3657043" y="3851840"/>
                  <a:ext cx="689539" cy="792960"/>
                </a:xfrm>
                <a:custGeom>
                  <a:avLst/>
                  <a:gdLst>
                    <a:gd name="connsiteX0" fmla="*/ 393395 w 786790"/>
                    <a:gd name="connsiteY0" fmla="*/ 0 h 792960"/>
                    <a:gd name="connsiteX1" fmla="*/ 786790 w 786790"/>
                    <a:gd name="connsiteY1" fmla="*/ 507285 h 792960"/>
                    <a:gd name="connsiteX2" fmla="*/ 719604 w 786790"/>
                    <a:gd name="connsiteY2" fmla="*/ 790913 h 792960"/>
                    <a:gd name="connsiteX3" fmla="*/ 718295 w 786790"/>
                    <a:gd name="connsiteY3" fmla="*/ 792960 h 792960"/>
                    <a:gd name="connsiteX4" fmla="*/ 739188 w 786790"/>
                    <a:gd name="connsiteY4" fmla="*/ 694364 h 792960"/>
                    <a:gd name="connsiteX5" fmla="*/ 746541 w 786790"/>
                    <a:gd name="connsiteY5" fmla="*/ 587505 h 792960"/>
                    <a:gd name="connsiteX6" fmla="*/ 384590 w 786790"/>
                    <a:gd name="connsiteY6" fmla="*/ 57280 h 792960"/>
                    <a:gd name="connsiteX7" fmla="*/ 22639 w 786790"/>
                    <a:gd name="connsiteY7" fmla="*/ 587505 h 792960"/>
                    <a:gd name="connsiteX8" fmla="*/ 29993 w 786790"/>
                    <a:gd name="connsiteY8" fmla="*/ 694364 h 792960"/>
                    <a:gd name="connsiteX9" fmla="*/ 33487 w 786790"/>
                    <a:gd name="connsiteY9" fmla="*/ 710853 h 792960"/>
                    <a:gd name="connsiteX10" fmla="*/ 30915 w 786790"/>
                    <a:gd name="connsiteY10" fmla="*/ 704743 h 792960"/>
                    <a:gd name="connsiteX11" fmla="*/ 0 w 786790"/>
                    <a:gd name="connsiteY11" fmla="*/ 507285 h 792960"/>
                    <a:gd name="connsiteX12" fmla="*/ 393395 w 786790"/>
                    <a:gd name="connsiteY12" fmla="*/ 0 h 7929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786790" h="792960">
                      <a:moveTo>
                        <a:pt x="393395" y="0"/>
                      </a:moveTo>
                      <a:cubicBezTo>
                        <a:pt x="610661" y="0"/>
                        <a:pt x="786790" y="227119"/>
                        <a:pt x="786790" y="507285"/>
                      </a:cubicBezTo>
                      <a:cubicBezTo>
                        <a:pt x="786790" y="612347"/>
                        <a:pt x="762022" y="709950"/>
                        <a:pt x="719604" y="790913"/>
                      </a:cubicBezTo>
                      <a:lnTo>
                        <a:pt x="718295" y="792960"/>
                      </a:lnTo>
                      <a:lnTo>
                        <a:pt x="739188" y="694364"/>
                      </a:lnTo>
                      <a:cubicBezTo>
                        <a:pt x="744009" y="659847"/>
                        <a:pt x="746541" y="624109"/>
                        <a:pt x="746541" y="587505"/>
                      </a:cubicBezTo>
                      <a:cubicBezTo>
                        <a:pt x="746541" y="294670"/>
                        <a:pt x="584490" y="57280"/>
                        <a:pt x="384590" y="57280"/>
                      </a:cubicBezTo>
                      <a:cubicBezTo>
                        <a:pt x="184690" y="57280"/>
                        <a:pt x="22639" y="294670"/>
                        <a:pt x="22639" y="587505"/>
                      </a:cubicBezTo>
                      <a:cubicBezTo>
                        <a:pt x="22639" y="624109"/>
                        <a:pt x="25171" y="659847"/>
                        <a:pt x="29993" y="694364"/>
                      </a:cubicBezTo>
                      <a:lnTo>
                        <a:pt x="33487" y="710853"/>
                      </a:lnTo>
                      <a:lnTo>
                        <a:pt x="30915" y="704743"/>
                      </a:lnTo>
                      <a:cubicBezTo>
                        <a:pt x="11008" y="644053"/>
                        <a:pt x="0" y="577327"/>
                        <a:pt x="0" y="507285"/>
                      </a:cubicBezTo>
                      <a:cubicBezTo>
                        <a:pt x="0" y="227119"/>
                        <a:pt x="176129" y="0"/>
                        <a:pt x="393395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85" name="フリーフォーム: 図形 1484">
                  <a:extLst>
                    <a:ext uri="{FF2B5EF4-FFF2-40B4-BE49-F238E27FC236}">
                      <a16:creationId xmlns:a16="http://schemas.microsoft.com/office/drawing/2014/main" id="{3ACCB2F4-4C78-6BA4-FCBB-AC8DAE695CD1}"/>
                    </a:ext>
                  </a:extLst>
                </p:cNvPr>
                <p:cNvSpPr/>
                <p:nvPr/>
              </p:nvSpPr>
              <p:spPr bwMode="auto">
                <a:xfrm rot="1800000" flipH="1">
                  <a:off x="4334862" y="4243179"/>
                  <a:ext cx="689539" cy="792960"/>
                </a:xfrm>
                <a:custGeom>
                  <a:avLst/>
                  <a:gdLst>
                    <a:gd name="connsiteX0" fmla="*/ 393395 w 786790"/>
                    <a:gd name="connsiteY0" fmla="*/ 0 h 792960"/>
                    <a:gd name="connsiteX1" fmla="*/ 786790 w 786790"/>
                    <a:gd name="connsiteY1" fmla="*/ 507285 h 792960"/>
                    <a:gd name="connsiteX2" fmla="*/ 719604 w 786790"/>
                    <a:gd name="connsiteY2" fmla="*/ 790913 h 792960"/>
                    <a:gd name="connsiteX3" fmla="*/ 718295 w 786790"/>
                    <a:gd name="connsiteY3" fmla="*/ 792960 h 792960"/>
                    <a:gd name="connsiteX4" fmla="*/ 739188 w 786790"/>
                    <a:gd name="connsiteY4" fmla="*/ 694364 h 792960"/>
                    <a:gd name="connsiteX5" fmla="*/ 746541 w 786790"/>
                    <a:gd name="connsiteY5" fmla="*/ 587505 h 792960"/>
                    <a:gd name="connsiteX6" fmla="*/ 384590 w 786790"/>
                    <a:gd name="connsiteY6" fmla="*/ 57280 h 792960"/>
                    <a:gd name="connsiteX7" fmla="*/ 22639 w 786790"/>
                    <a:gd name="connsiteY7" fmla="*/ 587505 h 792960"/>
                    <a:gd name="connsiteX8" fmla="*/ 29993 w 786790"/>
                    <a:gd name="connsiteY8" fmla="*/ 694364 h 792960"/>
                    <a:gd name="connsiteX9" fmla="*/ 33487 w 786790"/>
                    <a:gd name="connsiteY9" fmla="*/ 710853 h 792960"/>
                    <a:gd name="connsiteX10" fmla="*/ 30915 w 786790"/>
                    <a:gd name="connsiteY10" fmla="*/ 704743 h 792960"/>
                    <a:gd name="connsiteX11" fmla="*/ 0 w 786790"/>
                    <a:gd name="connsiteY11" fmla="*/ 507285 h 792960"/>
                    <a:gd name="connsiteX12" fmla="*/ 393395 w 786790"/>
                    <a:gd name="connsiteY12" fmla="*/ 0 h 7929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786790" h="792960">
                      <a:moveTo>
                        <a:pt x="393395" y="0"/>
                      </a:moveTo>
                      <a:cubicBezTo>
                        <a:pt x="610661" y="0"/>
                        <a:pt x="786790" y="227119"/>
                        <a:pt x="786790" y="507285"/>
                      </a:cubicBezTo>
                      <a:cubicBezTo>
                        <a:pt x="786790" y="612347"/>
                        <a:pt x="762022" y="709950"/>
                        <a:pt x="719604" y="790913"/>
                      </a:cubicBezTo>
                      <a:lnTo>
                        <a:pt x="718295" y="792960"/>
                      </a:lnTo>
                      <a:lnTo>
                        <a:pt x="739188" y="694364"/>
                      </a:lnTo>
                      <a:cubicBezTo>
                        <a:pt x="744009" y="659847"/>
                        <a:pt x="746541" y="624109"/>
                        <a:pt x="746541" y="587505"/>
                      </a:cubicBezTo>
                      <a:cubicBezTo>
                        <a:pt x="746541" y="294670"/>
                        <a:pt x="584490" y="57280"/>
                        <a:pt x="384590" y="57280"/>
                      </a:cubicBezTo>
                      <a:cubicBezTo>
                        <a:pt x="184690" y="57280"/>
                        <a:pt x="22639" y="294670"/>
                        <a:pt x="22639" y="587505"/>
                      </a:cubicBezTo>
                      <a:cubicBezTo>
                        <a:pt x="22639" y="624109"/>
                        <a:pt x="25171" y="659847"/>
                        <a:pt x="29993" y="694364"/>
                      </a:cubicBezTo>
                      <a:lnTo>
                        <a:pt x="33487" y="710853"/>
                      </a:lnTo>
                      <a:lnTo>
                        <a:pt x="30915" y="704743"/>
                      </a:lnTo>
                      <a:cubicBezTo>
                        <a:pt x="11008" y="644053"/>
                        <a:pt x="0" y="577327"/>
                        <a:pt x="0" y="507285"/>
                      </a:cubicBezTo>
                      <a:cubicBezTo>
                        <a:pt x="0" y="227119"/>
                        <a:pt x="176129" y="0"/>
                        <a:pt x="393395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486" name="フリーフォーム: 図形 1485">
                  <a:extLst>
                    <a:ext uri="{FF2B5EF4-FFF2-40B4-BE49-F238E27FC236}">
                      <a16:creationId xmlns:a16="http://schemas.microsoft.com/office/drawing/2014/main" id="{90408713-C112-5688-9FB5-F81A6430FAB5}"/>
                    </a:ext>
                  </a:extLst>
                </p:cNvPr>
                <p:cNvSpPr/>
                <p:nvPr/>
              </p:nvSpPr>
              <p:spPr bwMode="auto">
                <a:xfrm rot="1800000" flipH="1">
                  <a:off x="4111712" y="5145940"/>
                  <a:ext cx="685059" cy="644278"/>
                </a:xfrm>
                <a:custGeom>
                  <a:avLst/>
                  <a:gdLst>
                    <a:gd name="connsiteX0" fmla="*/ 232741 w 685059"/>
                    <a:gd name="connsiteY0" fmla="*/ 0 h 644278"/>
                    <a:gd name="connsiteX1" fmla="*/ 194680 w 685059"/>
                    <a:gd name="connsiteY1" fmla="*/ 309399 h 644278"/>
                    <a:gd name="connsiteX2" fmla="*/ 211461 w 685059"/>
                    <a:gd name="connsiteY2" fmla="*/ 565958 h 644278"/>
                    <a:gd name="connsiteX3" fmla="*/ 212892 w 685059"/>
                    <a:gd name="connsiteY3" fmla="*/ 572272 h 644278"/>
                    <a:gd name="connsiteX4" fmla="*/ 195132 w 685059"/>
                    <a:gd name="connsiteY4" fmla="*/ 550083 h 644278"/>
                    <a:gd name="connsiteX5" fmla="*/ 114306 w 685059"/>
                    <a:gd name="connsiteY5" fmla="*/ 521883 h 644278"/>
                    <a:gd name="connsiteX6" fmla="*/ 0 w 685059"/>
                    <a:gd name="connsiteY6" fmla="*/ 618166 h 644278"/>
                    <a:gd name="connsiteX7" fmla="*/ 50407 w 685059"/>
                    <a:gd name="connsiteY7" fmla="*/ 582730 h 644278"/>
                    <a:gd name="connsiteX8" fmla="*/ 71059 w 685059"/>
                    <a:gd name="connsiteY8" fmla="*/ 578624 h 644278"/>
                    <a:gd name="connsiteX9" fmla="*/ 51072 w 685059"/>
                    <a:gd name="connsiteY9" fmla="*/ 605320 h 644278"/>
                    <a:gd name="connsiteX10" fmla="*/ 54344 w 685059"/>
                    <a:gd name="connsiteY10" fmla="*/ 644278 h 644278"/>
                    <a:gd name="connsiteX11" fmla="*/ 98267 w 685059"/>
                    <a:gd name="connsiteY11" fmla="*/ 579263 h 644278"/>
                    <a:gd name="connsiteX12" fmla="*/ 113465 w 685059"/>
                    <a:gd name="connsiteY12" fmla="*/ 570191 h 644278"/>
                    <a:gd name="connsiteX13" fmla="*/ 114306 w 685059"/>
                    <a:gd name="connsiteY13" fmla="*/ 570024 h 644278"/>
                    <a:gd name="connsiteX14" fmla="*/ 120630 w 685059"/>
                    <a:gd name="connsiteY14" fmla="*/ 571281 h 644278"/>
                    <a:gd name="connsiteX15" fmla="*/ 106153 w 685059"/>
                    <a:gd name="connsiteY15" fmla="*/ 600935 h 644278"/>
                    <a:gd name="connsiteX16" fmla="*/ 117622 w 685059"/>
                    <a:gd name="connsiteY16" fmla="*/ 634455 h 644278"/>
                    <a:gd name="connsiteX17" fmla="*/ 138188 w 685059"/>
                    <a:gd name="connsiteY17" fmla="*/ 583980 h 644278"/>
                    <a:gd name="connsiteX18" fmla="*/ 149795 w 685059"/>
                    <a:gd name="connsiteY18" fmla="*/ 577081 h 644278"/>
                    <a:gd name="connsiteX19" fmla="*/ 178204 w 685059"/>
                    <a:gd name="connsiteY19" fmla="*/ 582729 h 644278"/>
                    <a:gd name="connsiteX20" fmla="*/ 228611 w 685059"/>
                    <a:gd name="connsiteY20" fmla="*/ 618166 h 644278"/>
                    <a:gd name="connsiteX21" fmla="*/ 227790 w 685059"/>
                    <a:gd name="connsiteY21" fmla="*/ 614741 h 644278"/>
                    <a:gd name="connsiteX22" fmla="*/ 232741 w 685059"/>
                    <a:gd name="connsiteY22" fmla="*/ 618798 h 644278"/>
                    <a:gd name="connsiteX23" fmla="*/ 270802 w 685059"/>
                    <a:gd name="connsiteY23" fmla="*/ 309399 h 644278"/>
                    <a:gd name="connsiteX24" fmla="*/ 267811 w 685059"/>
                    <a:gd name="connsiteY24" fmla="*/ 188967 h 644278"/>
                    <a:gd name="connsiteX25" fmla="*/ 260982 w 685059"/>
                    <a:gd name="connsiteY25" fmla="*/ 106626 h 644278"/>
                    <a:gd name="connsiteX26" fmla="*/ 261302 w 685059"/>
                    <a:gd name="connsiteY26" fmla="*/ 107167 h 644278"/>
                    <a:gd name="connsiteX27" fmla="*/ 406803 w 685059"/>
                    <a:gd name="connsiteY27" fmla="*/ 280608 h 644278"/>
                    <a:gd name="connsiteX28" fmla="*/ 680024 w 685059"/>
                    <a:gd name="connsiteY28" fmla="*/ 458437 h 644278"/>
                    <a:gd name="connsiteX29" fmla="*/ 502196 w 685059"/>
                    <a:gd name="connsiteY29" fmla="*/ 185215 h 644278"/>
                    <a:gd name="connsiteX30" fmla="*/ 243168 w 685059"/>
                    <a:gd name="connsiteY30" fmla="*/ 2355 h 644278"/>
                    <a:gd name="connsiteX31" fmla="*/ 237896 w 685059"/>
                    <a:gd name="connsiteY31" fmla="*/ 4224 h 6442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685059" h="644278">
                      <a:moveTo>
                        <a:pt x="232741" y="0"/>
                      </a:moveTo>
                      <a:cubicBezTo>
                        <a:pt x="211720" y="0"/>
                        <a:pt x="194680" y="138523"/>
                        <a:pt x="194680" y="309399"/>
                      </a:cubicBezTo>
                      <a:cubicBezTo>
                        <a:pt x="194680" y="416197"/>
                        <a:pt x="201336" y="510356"/>
                        <a:pt x="211461" y="565958"/>
                      </a:cubicBezTo>
                      <a:lnTo>
                        <a:pt x="212892" y="572272"/>
                      </a:lnTo>
                      <a:lnTo>
                        <a:pt x="195132" y="550083"/>
                      </a:lnTo>
                      <a:cubicBezTo>
                        <a:pt x="174446" y="532659"/>
                        <a:pt x="145870" y="521883"/>
                        <a:pt x="114306" y="521883"/>
                      </a:cubicBezTo>
                      <a:cubicBezTo>
                        <a:pt x="51177" y="521883"/>
                        <a:pt x="1" y="564990"/>
                        <a:pt x="0" y="618166"/>
                      </a:cubicBezTo>
                      <a:cubicBezTo>
                        <a:pt x="13492" y="603012"/>
                        <a:pt x="30825" y="590977"/>
                        <a:pt x="50407" y="582730"/>
                      </a:cubicBezTo>
                      <a:lnTo>
                        <a:pt x="71059" y="578624"/>
                      </a:lnTo>
                      <a:lnTo>
                        <a:pt x="51072" y="605320"/>
                      </a:lnTo>
                      <a:cubicBezTo>
                        <a:pt x="45727" y="620299"/>
                        <a:pt x="46396" y="634469"/>
                        <a:pt x="54344" y="644278"/>
                      </a:cubicBezTo>
                      <a:cubicBezTo>
                        <a:pt x="59051" y="621942"/>
                        <a:pt x="75323" y="597855"/>
                        <a:pt x="98267" y="579263"/>
                      </a:cubicBezTo>
                      <a:lnTo>
                        <a:pt x="113465" y="570191"/>
                      </a:lnTo>
                      <a:lnTo>
                        <a:pt x="114306" y="570024"/>
                      </a:lnTo>
                      <a:lnTo>
                        <a:pt x="120630" y="571281"/>
                      </a:lnTo>
                      <a:lnTo>
                        <a:pt x="106153" y="600935"/>
                      </a:lnTo>
                      <a:cubicBezTo>
                        <a:pt x="105254" y="613093"/>
                        <a:pt x="109006" y="625227"/>
                        <a:pt x="117622" y="634455"/>
                      </a:cubicBezTo>
                      <a:cubicBezTo>
                        <a:pt x="116339" y="615966"/>
                        <a:pt x="123959" y="597265"/>
                        <a:pt x="138188" y="583980"/>
                      </a:cubicBezTo>
                      <a:lnTo>
                        <a:pt x="149795" y="577081"/>
                      </a:lnTo>
                      <a:lnTo>
                        <a:pt x="178204" y="582729"/>
                      </a:lnTo>
                      <a:cubicBezTo>
                        <a:pt x="197786" y="590977"/>
                        <a:pt x="215119" y="603013"/>
                        <a:pt x="228611" y="618166"/>
                      </a:cubicBezTo>
                      <a:lnTo>
                        <a:pt x="227790" y="614741"/>
                      </a:lnTo>
                      <a:lnTo>
                        <a:pt x="232741" y="618798"/>
                      </a:lnTo>
                      <a:cubicBezTo>
                        <a:pt x="253762" y="618798"/>
                        <a:pt x="270802" y="480275"/>
                        <a:pt x="270802" y="309399"/>
                      </a:cubicBezTo>
                      <a:cubicBezTo>
                        <a:pt x="270802" y="266680"/>
                        <a:pt x="269737" y="225983"/>
                        <a:pt x="267811" y="188967"/>
                      </a:cubicBezTo>
                      <a:lnTo>
                        <a:pt x="260982" y="106626"/>
                      </a:lnTo>
                      <a:lnTo>
                        <a:pt x="261302" y="107167"/>
                      </a:lnTo>
                      <a:cubicBezTo>
                        <a:pt x="293483" y="156611"/>
                        <a:pt x="344526" y="218331"/>
                        <a:pt x="406803" y="280608"/>
                      </a:cubicBezTo>
                      <a:cubicBezTo>
                        <a:pt x="531357" y="405162"/>
                        <a:pt x="653683" y="484778"/>
                        <a:pt x="680024" y="458437"/>
                      </a:cubicBezTo>
                      <a:cubicBezTo>
                        <a:pt x="706366" y="432095"/>
                        <a:pt x="626750" y="309769"/>
                        <a:pt x="502196" y="185215"/>
                      </a:cubicBezTo>
                      <a:cubicBezTo>
                        <a:pt x="393211" y="76230"/>
                        <a:pt x="285932" y="1650"/>
                        <a:pt x="243168" y="2355"/>
                      </a:cubicBezTo>
                      <a:lnTo>
                        <a:pt x="237896" y="4224"/>
                      </a:lnTo>
                      <a:close/>
                    </a:path>
                  </a:pathLst>
                </a:custGeom>
                <a:solidFill>
                  <a:srgbClr val="6633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487" name="フリーフォーム: 図形 1486">
                  <a:extLst>
                    <a:ext uri="{FF2B5EF4-FFF2-40B4-BE49-F238E27FC236}">
                      <a16:creationId xmlns:a16="http://schemas.microsoft.com/office/drawing/2014/main" id="{EFD2ACCA-66CF-D7D2-5121-E3C105D5A008}"/>
                    </a:ext>
                  </a:extLst>
                </p:cNvPr>
                <p:cNvSpPr/>
                <p:nvPr/>
              </p:nvSpPr>
              <p:spPr bwMode="auto">
                <a:xfrm rot="1800000">
                  <a:off x="2988791" y="4497622"/>
                  <a:ext cx="685059" cy="644278"/>
                </a:xfrm>
                <a:custGeom>
                  <a:avLst/>
                  <a:gdLst>
                    <a:gd name="connsiteX0" fmla="*/ 232741 w 685059"/>
                    <a:gd name="connsiteY0" fmla="*/ 0 h 644278"/>
                    <a:gd name="connsiteX1" fmla="*/ 194680 w 685059"/>
                    <a:gd name="connsiteY1" fmla="*/ 309399 h 644278"/>
                    <a:gd name="connsiteX2" fmla="*/ 211461 w 685059"/>
                    <a:gd name="connsiteY2" fmla="*/ 565958 h 644278"/>
                    <a:gd name="connsiteX3" fmla="*/ 212892 w 685059"/>
                    <a:gd name="connsiteY3" fmla="*/ 572272 h 644278"/>
                    <a:gd name="connsiteX4" fmla="*/ 195132 w 685059"/>
                    <a:gd name="connsiteY4" fmla="*/ 550083 h 644278"/>
                    <a:gd name="connsiteX5" fmla="*/ 114306 w 685059"/>
                    <a:gd name="connsiteY5" fmla="*/ 521883 h 644278"/>
                    <a:gd name="connsiteX6" fmla="*/ 0 w 685059"/>
                    <a:gd name="connsiteY6" fmla="*/ 618166 h 644278"/>
                    <a:gd name="connsiteX7" fmla="*/ 50407 w 685059"/>
                    <a:gd name="connsiteY7" fmla="*/ 582730 h 644278"/>
                    <a:gd name="connsiteX8" fmla="*/ 71059 w 685059"/>
                    <a:gd name="connsiteY8" fmla="*/ 578624 h 644278"/>
                    <a:gd name="connsiteX9" fmla="*/ 51072 w 685059"/>
                    <a:gd name="connsiteY9" fmla="*/ 605320 h 644278"/>
                    <a:gd name="connsiteX10" fmla="*/ 54344 w 685059"/>
                    <a:gd name="connsiteY10" fmla="*/ 644278 h 644278"/>
                    <a:gd name="connsiteX11" fmla="*/ 98267 w 685059"/>
                    <a:gd name="connsiteY11" fmla="*/ 579263 h 644278"/>
                    <a:gd name="connsiteX12" fmla="*/ 113465 w 685059"/>
                    <a:gd name="connsiteY12" fmla="*/ 570191 h 644278"/>
                    <a:gd name="connsiteX13" fmla="*/ 114306 w 685059"/>
                    <a:gd name="connsiteY13" fmla="*/ 570024 h 644278"/>
                    <a:gd name="connsiteX14" fmla="*/ 120630 w 685059"/>
                    <a:gd name="connsiteY14" fmla="*/ 571281 h 644278"/>
                    <a:gd name="connsiteX15" fmla="*/ 106153 w 685059"/>
                    <a:gd name="connsiteY15" fmla="*/ 600935 h 644278"/>
                    <a:gd name="connsiteX16" fmla="*/ 117622 w 685059"/>
                    <a:gd name="connsiteY16" fmla="*/ 634455 h 644278"/>
                    <a:gd name="connsiteX17" fmla="*/ 138188 w 685059"/>
                    <a:gd name="connsiteY17" fmla="*/ 583980 h 644278"/>
                    <a:gd name="connsiteX18" fmla="*/ 149795 w 685059"/>
                    <a:gd name="connsiteY18" fmla="*/ 577081 h 644278"/>
                    <a:gd name="connsiteX19" fmla="*/ 178204 w 685059"/>
                    <a:gd name="connsiteY19" fmla="*/ 582729 h 644278"/>
                    <a:gd name="connsiteX20" fmla="*/ 228611 w 685059"/>
                    <a:gd name="connsiteY20" fmla="*/ 618166 h 644278"/>
                    <a:gd name="connsiteX21" fmla="*/ 227790 w 685059"/>
                    <a:gd name="connsiteY21" fmla="*/ 614741 h 644278"/>
                    <a:gd name="connsiteX22" fmla="*/ 232741 w 685059"/>
                    <a:gd name="connsiteY22" fmla="*/ 618798 h 644278"/>
                    <a:gd name="connsiteX23" fmla="*/ 270802 w 685059"/>
                    <a:gd name="connsiteY23" fmla="*/ 309399 h 644278"/>
                    <a:gd name="connsiteX24" fmla="*/ 267811 w 685059"/>
                    <a:gd name="connsiteY24" fmla="*/ 188967 h 644278"/>
                    <a:gd name="connsiteX25" fmla="*/ 260982 w 685059"/>
                    <a:gd name="connsiteY25" fmla="*/ 106626 h 644278"/>
                    <a:gd name="connsiteX26" fmla="*/ 261302 w 685059"/>
                    <a:gd name="connsiteY26" fmla="*/ 107167 h 644278"/>
                    <a:gd name="connsiteX27" fmla="*/ 406803 w 685059"/>
                    <a:gd name="connsiteY27" fmla="*/ 280608 h 644278"/>
                    <a:gd name="connsiteX28" fmla="*/ 680024 w 685059"/>
                    <a:gd name="connsiteY28" fmla="*/ 458437 h 644278"/>
                    <a:gd name="connsiteX29" fmla="*/ 502196 w 685059"/>
                    <a:gd name="connsiteY29" fmla="*/ 185215 h 644278"/>
                    <a:gd name="connsiteX30" fmla="*/ 243168 w 685059"/>
                    <a:gd name="connsiteY30" fmla="*/ 2355 h 644278"/>
                    <a:gd name="connsiteX31" fmla="*/ 237896 w 685059"/>
                    <a:gd name="connsiteY31" fmla="*/ 4224 h 6442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685059" h="644278">
                      <a:moveTo>
                        <a:pt x="232741" y="0"/>
                      </a:moveTo>
                      <a:cubicBezTo>
                        <a:pt x="211720" y="0"/>
                        <a:pt x="194680" y="138523"/>
                        <a:pt x="194680" y="309399"/>
                      </a:cubicBezTo>
                      <a:cubicBezTo>
                        <a:pt x="194680" y="416197"/>
                        <a:pt x="201336" y="510356"/>
                        <a:pt x="211461" y="565958"/>
                      </a:cubicBezTo>
                      <a:lnTo>
                        <a:pt x="212892" y="572272"/>
                      </a:lnTo>
                      <a:lnTo>
                        <a:pt x="195132" y="550083"/>
                      </a:lnTo>
                      <a:cubicBezTo>
                        <a:pt x="174446" y="532659"/>
                        <a:pt x="145870" y="521883"/>
                        <a:pt x="114306" y="521883"/>
                      </a:cubicBezTo>
                      <a:cubicBezTo>
                        <a:pt x="51177" y="521883"/>
                        <a:pt x="1" y="564990"/>
                        <a:pt x="0" y="618166"/>
                      </a:cubicBezTo>
                      <a:cubicBezTo>
                        <a:pt x="13492" y="603012"/>
                        <a:pt x="30825" y="590977"/>
                        <a:pt x="50407" y="582730"/>
                      </a:cubicBezTo>
                      <a:lnTo>
                        <a:pt x="71059" y="578624"/>
                      </a:lnTo>
                      <a:lnTo>
                        <a:pt x="51072" y="605320"/>
                      </a:lnTo>
                      <a:cubicBezTo>
                        <a:pt x="45727" y="620299"/>
                        <a:pt x="46396" y="634469"/>
                        <a:pt x="54344" y="644278"/>
                      </a:cubicBezTo>
                      <a:cubicBezTo>
                        <a:pt x="59051" y="621942"/>
                        <a:pt x="75323" y="597855"/>
                        <a:pt x="98267" y="579263"/>
                      </a:cubicBezTo>
                      <a:lnTo>
                        <a:pt x="113465" y="570191"/>
                      </a:lnTo>
                      <a:lnTo>
                        <a:pt x="114306" y="570024"/>
                      </a:lnTo>
                      <a:lnTo>
                        <a:pt x="120630" y="571281"/>
                      </a:lnTo>
                      <a:lnTo>
                        <a:pt x="106153" y="600935"/>
                      </a:lnTo>
                      <a:cubicBezTo>
                        <a:pt x="105254" y="613093"/>
                        <a:pt x="109006" y="625227"/>
                        <a:pt x="117622" y="634455"/>
                      </a:cubicBezTo>
                      <a:cubicBezTo>
                        <a:pt x="116339" y="615966"/>
                        <a:pt x="123959" y="597265"/>
                        <a:pt x="138188" y="583980"/>
                      </a:cubicBezTo>
                      <a:lnTo>
                        <a:pt x="149795" y="577081"/>
                      </a:lnTo>
                      <a:lnTo>
                        <a:pt x="178204" y="582729"/>
                      </a:lnTo>
                      <a:cubicBezTo>
                        <a:pt x="197786" y="590977"/>
                        <a:pt x="215119" y="603013"/>
                        <a:pt x="228611" y="618166"/>
                      </a:cubicBezTo>
                      <a:lnTo>
                        <a:pt x="227790" y="614741"/>
                      </a:lnTo>
                      <a:lnTo>
                        <a:pt x="232741" y="618798"/>
                      </a:lnTo>
                      <a:cubicBezTo>
                        <a:pt x="253762" y="618798"/>
                        <a:pt x="270802" y="480275"/>
                        <a:pt x="270802" y="309399"/>
                      </a:cubicBezTo>
                      <a:cubicBezTo>
                        <a:pt x="270802" y="266680"/>
                        <a:pt x="269737" y="225983"/>
                        <a:pt x="267811" y="188967"/>
                      </a:cubicBezTo>
                      <a:lnTo>
                        <a:pt x="260982" y="106626"/>
                      </a:lnTo>
                      <a:lnTo>
                        <a:pt x="261302" y="107167"/>
                      </a:lnTo>
                      <a:cubicBezTo>
                        <a:pt x="293483" y="156611"/>
                        <a:pt x="344526" y="218331"/>
                        <a:pt x="406803" y="280608"/>
                      </a:cubicBezTo>
                      <a:cubicBezTo>
                        <a:pt x="531357" y="405162"/>
                        <a:pt x="653683" y="484778"/>
                        <a:pt x="680024" y="458437"/>
                      </a:cubicBezTo>
                      <a:cubicBezTo>
                        <a:pt x="706366" y="432095"/>
                        <a:pt x="626750" y="309769"/>
                        <a:pt x="502196" y="185215"/>
                      </a:cubicBezTo>
                      <a:cubicBezTo>
                        <a:pt x="393211" y="76230"/>
                        <a:pt x="285932" y="1650"/>
                        <a:pt x="243168" y="2355"/>
                      </a:cubicBezTo>
                      <a:lnTo>
                        <a:pt x="237896" y="4224"/>
                      </a:lnTo>
                      <a:close/>
                    </a:path>
                  </a:pathLst>
                </a:custGeom>
                <a:solidFill>
                  <a:srgbClr val="6633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488" name="フリーフォーム: 図形 1487">
                  <a:extLst>
                    <a:ext uri="{FF2B5EF4-FFF2-40B4-BE49-F238E27FC236}">
                      <a16:creationId xmlns:a16="http://schemas.microsoft.com/office/drawing/2014/main" id="{3503BF7D-DED5-DE89-D13C-B64E18B428FF}"/>
                    </a:ext>
                  </a:extLst>
                </p:cNvPr>
                <p:cNvSpPr/>
                <p:nvPr/>
              </p:nvSpPr>
              <p:spPr bwMode="auto">
                <a:xfrm rot="1006407">
                  <a:off x="3481409" y="3521494"/>
                  <a:ext cx="525268" cy="1229641"/>
                </a:xfrm>
                <a:custGeom>
                  <a:avLst/>
                  <a:gdLst>
                    <a:gd name="connsiteX0" fmla="*/ 100230 w 525268"/>
                    <a:gd name="connsiteY0" fmla="*/ 48 h 1229641"/>
                    <a:gd name="connsiteX1" fmla="*/ 63085 w 525268"/>
                    <a:gd name="connsiteY1" fmla="*/ 49209 h 1229641"/>
                    <a:gd name="connsiteX2" fmla="*/ 58273 w 525268"/>
                    <a:gd name="connsiteY2" fmla="*/ 69708 h 1229641"/>
                    <a:gd name="connsiteX3" fmla="*/ 85639 w 525268"/>
                    <a:gd name="connsiteY3" fmla="*/ 50648 h 1229641"/>
                    <a:gd name="connsiteX4" fmla="*/ 124462 w 525268"/>
                    <a:gd name="connsiteY4" fmla="*/ 55255 h 1229641"/>
                    <a:gd name="connsiteX5" fmla="*/ 57978 w 525268"/>
                    <a:gd name="connsiteY5" fmla="*/ 96922 h 1229641"/>
                    <a:gd name="connsiteX6" fmla="*/ 48390 w 525268"/>
                    <a:gd name="connsiteY6" fmla="*/ 111799 h 1229641"/>
                    <a:gd name="connsiteX7" fmla="*/ 48194 w 525268"/>
                    <a:gd name="connsiteY7" fmla="*/ 112634 h 1229641"/>
                    <a:gd name="connsiteX8" fmla="*/ 49234 w 525268"/>
                    <a:gd name="connsiteY8" fmla="*/ 118998 h 1229641"/>
                    <a:gd name="connsiteX9" fmla="*/ 79367 w 525268"/>
                    <a:gd name="connsiteY9" fmla="*/ 105547 h 1229641"/>
                    <a:gd name="connsiteX10" fmla="*/ 112474 w 525268"/>
                    <a:gd name="connsiteY10" fmla="*/ 118159 h 1229641"/>
                    <a:gd name="connsiteX11" fmla="*/ 61323 w 525268"/>
                    <a:gd name="connsiteY11" fmla="*/ 136981 h 1229641"/>
                    <a:gd name="connsiteX12" fmla="*/ 54030 w 525268"/>
                    <a:gd name="connsiteY12" fmla="*/ 148344 h 1229641"/>
                    <a:gd name="connsiteX13" fmla="*/ 58700 w 525268"/>
                    <a:gd name="connsiteY13" fmla="*/ 176931 h 1229641"/>
                    <a:gd name="connsiteX14" fmla="*/ 84859 w 525268"/>
                    <a:gd name="connsiteY14" fmla="*/ 216995 h 1229641"/>
                    <a:gd name="connsiteX15" fmla="*/ 85445 w 525268"/>
                    <a:gd name="connsiteY15" fmla="*/ 216033 h 1229641"/>
                    <a:gd name="connsiteX16" fmla="*/ 123506 w 525268"/>
                    <a:gd name="connsiteY16" fmla="*/ 525432 h 1229641"/>
                    <a:gd name="connsiteX17" fmla="*/ 112359 w 525268"/>
                    <a:gd name="connsiteY17" fmla="*/ 744210 h 1229641"/>
                    <a:gd name="connsiteX18" fmla="*/ 107011 w 525268"/>
                    <a:gd name="connsiteY18" fmla="*/ 773517 h 1229641"/>
                    <a:gd name="connsiteX19" fmla="*/ 168963 w 525268"/>
                    <a:gd name="connsiteY19" fmla="*/ 805883 h 1229641"/>
                    <a:gd name="connsiteX20" fmla="*/ 342404 w 525268"/>
                    <a:gd name="connsiteY20" fmla="*/ 951384 h 1229641"/>
                    <a:gd name="connsiteX21" fmla="*/ 520233 w 525268"/>
                    <a:gd name="connsiteY21" fmla="*/ 1224606 h 1229641"/>
                    <a:gd name="connsiteX22" fmla="*/ 247011 w 525268"/>
                    <a:gd name="connsiteY22" fmla="*/ 1046777 h 1229641"/>
                    <a:gd name="connsiteX23" fmla="*/ 64151 w 525268"/>
                    <a:gd name="connsiteY23" fmla="*/ 787749 h 1229641"/>
                    <a:gd name="connsiteX24" fmla="*/ 65686 w 525268"/>
                    <a:gd name="connsiteY24" fmla="*/ 783419 h 1229641"/>
                    <a:gd name="connsiteX25" fmla="*/ 58532 w 525268"/>
                    <a:gd name="connsiteY25" fmla="*/ 744210 h 1229641"/>
                    <a:gd name="connsiteX26" fmla="*/ 47384 w 525268"/>
                    <a:gd name="connsiteY26" fmla="*/ 525432 h 1229641"/>
                    <a:gd name="connsiteX27" fmla="*/ 70630 w 525268"/>
                    <a:gd name="connsiteY27" fmla="*/ 240347 h 1229641"/>
                    <a:gd name="connsiteX28" fmla="*/ 79931 w 525268"/>
                    <a:gd name="connsiteY28" fmla="*/ 225082 h 1229641"/>
                    <a:gd name="connsiteX29" fmla="*/ 55238 w 525268"/>
                    <a:gd name="connsiteY29" fmla="*/ 218260 h 1229641"/>
                    <a:gd name="connsiteX30" fmla="*/ 81 w 525268"/>
                    <a:gd name="connsiteY30" fmla="*/ 110982 h 1229641"/>
                    <a:gd name="connsiteX31" fmla="*/ 100230 w 525268"/>
                    <a:gd name="connsiteY31" fmla="*/ 48 h 12296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525268" h="1229641">
                      <a:moveTo>
                        <a:pt x="100230" y="48"/>
                      </a:moveTo>
                      <a:cubicBezTo>
                        <a:pt x="84622" y="13012"/>
                        <a:pt x="71999" y="29922"/>
                        <a:pt x="63085" y="49209"/>
                      </a:cubicBezTo>
                      <a:lnTo>
                        <a:pt x="58273" y="69708"/>
                      </a:lnTo>
                      <a:lnTo>
                        <a:pt x="85639" y="50648"/>
                      </a:lnTo>
                      <a:cubicBezTo>
                        <a:pt x="100793" y="45821"/>
                        <a:pt x="114931" y="46975"/>
                        <a:pt x="124462" y="55255"/>
                      </a:cubicBezTo>
                      <a:cubicBezTo>
                        <a:pt x="101978" y="59193"/>
                        <a:pt x="77346" y="74629"/>
                        <a:pt x="57978" y="96922"/>
                      </a:cubicBezTo>
                      <a:lnTo>
                        <a:pt x="48390" y="111799"/>
                      </a:lnTo>
                      <a:lnTo>
                        <a:pt x="48194" y="112634"/>
                      </a:lnTo>
                      <a:lnTo>
                        <a:pt x="49234" y="118998"/>
                      </a:lnTo>
                      <a:lnTo>
                        <a:pt x="79367" y="105547"/>
                      </a:lnTo>
                      <a:cubicBezTo>
                        <a:pt x="91549" y="105065"/>
                        <a:pt x="103547" y="109231"/>
                        <a:pt x="112474" y="118159"/>
                      </a:cubicBezTo>
                      <a:cubicBezTo>
                        <a:pt x="94040" y="116242"/>
                        <a:pt x="75088" y="123216"/>
                        <a:pt x="61323" y="136981"/>
                      </a:cubicBezTo>
                      <a:lnTo>
                        <a:pt x="54030" y="148344"/>
                      </a:lnTo>
                      <a:lnTo>
                        <a:pt x="58700" y="176931"/>
                      </a:lnTo>
                      <a:lnTo>
                        <a:pt x="84859" y="216995"/>
                      </a:lnTo>
                      <a:lnTo>
                        <a:pt x="85445" y="216033"/>
                      </a:lnTo>
                      <a:cubicBezTo>
                        <a:pt x="106466" y="216033"/>
                        <a:pt x="123506" y="354556"/>
                        <a:pt x="123506" y="525432"/>
                      </a:cubicBezTo>
                      <a:cubicBezTo>
                        <a:pt x="123506" y="610870"/>
                        <a:pt x="119246" y="688220"/>
                        <a:pt x="112359" y="744210"/>
                      </a:cubicBezTo>
                      <a:lnTo>
                        <a:pt x="107011" y="773517"/>
                      </a:lnTo>
                      <a:lnTo>
                        <a:pt x="168963" y="805883"/>
                      </a:lnTo>
                      <a:cubicBezTo>
                        <a:pt x="218407" y="838064"/>
                        <a:pt x="280127" y="889107"/>
                        <a:pt x="342404" y="951384"/>
                      </a:cubicBezTo>
                      <a:cubicBezTo>
                        <a:pt x="466958" y="1075938"/>
                        <a:pt x="546574" y="1198264"/>
                        <a:pt x="520233" y="1224606"/>
                      </a:cubicBezTo>
                      <a:cubicBezTo>
                        <a:pt x="493891" y="1250947"/>
                        <a:pt x="371565" y="1171331"/>
                        <a:pt x="247011" y="1046777"/>
                      </a:cubicBezTo>
                      <a:cubicBezTo>
                        <a:pt x="138026" y="937792"/>
                        <a:pt x="63447" y="830513"/>
                        <a:pt x="64151" y="787749"/>
                      </a:cubicBezTo>
                      <a:lnTo>
                        <a:pt x="65686" y="783419"/>
                      </a:lnTo>
                      <a:lnTo>
                        <a:pt x="58532" y="744210"/>
                      </a:lnTo>
                      <a:cubicBezTo>
                        <a:pt x="51644" y="688220"/>
                        <a:pt x="47384" y="610870"/>
                        <a:pt x="47384" y="525432"/>
                      </a:cubicBezTo>
                      <a:cubicBezTo>
                        <a:pt x="47384" y="397275"/>
                        <a:pt x="56969" y="287317"/>
                        <a:pt x="70630" y="240347"/>
                      </a:cubicBezTo>
                      <a:lnTo>
                        <a:pt x="79931" y="225082"/>
                      </a:lnTo>
                      <a:lnTo>
                        <a:pt x="55238" y="218260"/>
                      </a:lnTo>
                      <a:cubicBezTo>
                        <a:pt x="21296" y="199732"/>
                        <a:pt x="-1543" y="158301"/>
                        <a:pt x="81" y="110982"/>
                      </a:cubicBezTo>
                      <a:cubicBezTo>
                        <a:pt x="2247" y="47891"/>
                        <a:pt x="47085" y="-1776"/>
                        <a:pt x="100230" y="48"/>
                      </a:cubicBezTo>
                      <a:close/>
                    </a:path>
                  </a:pathLst>
                </a:custGeom>
                <a:solidFill>
                  <a:srgbClr val="6633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489" name="フリーフォーム: 図形 1488">
                  <a:extLst>
                    <a:ext uri="{FF2B5EF4-FFF2-40B4-BE49-F238E27FC236}">
                      <a16:creationId xmlns:a16="http://schemas.microsoft.com/office/drawing/2014/main" id="{4F1D8911-8015-97EB-50E1-DD8552B3A526}"/>
                    </a:ext>
                  </a:extLst>
                </p:cNvPr>
                <p:cNvSpPr/>
                <p:nvPr/>
              </p:nvSpPr>
              <p:spPr bwMode="auto">
                <a:xfrm rot="2593593" flipH="1">
                  <a:off x="4572660" y="4151530"/>
                  <a:ext cx="525268" cy="1229641"/>
                </a:xfrm>
                <a:custGeom>
                  <a:avLst/>
                  <a:gdLst>
                    <a:gd name="connsiteX0" fmla="*/ 100230 w 525268"/>
                    <a:gd name="connsiteY0" fmla="*/ 48 h 1229641"/>
                    <a:gd name="connsiteX1" fmla="*/ 63085 w 525268"/>
                    <a:gd name="connsiteY1" fmla="*/ 49209 h 1229641"/>
                    <a:gd name="connsiteX2" fmla="*/ 58273 w 525268"/>
                    <a:gd name="connsiteY2" fmla="*/ 69708 h 1229641"/>
                    <a:gd name="connsiteX3" fmla="*/ 85639 w 525268"/>
                    <a:gd name="connsiteY3" fmla="*/ 50648 h 1229641"/>
                    <a:gd name="connsiteX4" fmla="*/ 124462 w 525268"/>
                    <a:gd name="connsiteY4" fmla="*/ 55255 h 1229641"/>
                    <a:gd name="connsiteX5" fmla="*/ 57978 w 525268"/>
                    <a:gd name="connsiteY5" fmla="*/ 96922 h 1229641"/>
                    <a:gd name="connsiteX6" fmla="*/ 48390 w 525268"/>
                    <a:gd name="connsiteY6" fmla="*/ 111799 h 1229641"/>
                    <a:gd name="connsiteX7" fmla="*/ 48194 w 525268"/>
                    <a:gd name="connsiteY7" fmla="*/ 112634 h 1229641"/>
                    <a:gd name="connsiteX8" fmla="*/ 49234 w 525268"/>
                    <a:gd name="connsiteY8" fmla="*/ 118998 h 1229641"/>
                    <a:gd name="connsiteX9" fmla="*/ 79367 w 525268"/>
                    <a:gd name="connsiteY9" fmla="*/ 105547 h 1229641"/>
                    <a:gd name="connsiteX10" fmla="*/ 112474 w 525268"/>
                    <a:gd name="connsiteY10" fmla="*/ 118159 h 1229641"/>
                    <a:gd name="connsiteX11" fmla="*/ 61323 w 525268"/>
                    <a:gd name="connsiteY11" fmla="*/ 136981 h 1229641"/>
                    <a:gd name="connsiteX12" fmla="*/ 54030 w 525268"/>
                    <a:gd name="connsiteY12" fmla="*/ 148344 h 1229641"/>
                    <a:gd name="connsiteX13" fmla="*/ 58700 w 525268"/>
                    <a:gd name="connsiteY13" fmla="*/ 176931 h 1229641"/>
                    <a:gd name="connsiteX14" fmla="*/ 84859 w 525268"/>
                    <a:gd name="connsiteY14" fmla="*/ 216995 h 1229641"/>
                    <a:gd name="connsiteX15" fmla="*/ 85445 w 525268"/>
                    <a:gd name="connsiteY15" fmla="*/ 216033 h 1229641"/>
                    <a:gd name="connsiteX16" fmla="*/ 123506 w 525268"/>
                    <a:gd name="connsiteY16" fmla="*/ 525432 h 1229641"/>
                    <a:gd name="connsiteX17" fmla="*/ 112359 w 525268"/>
                    <a:gd name="connsiteY17" fmla="*/ 744210 h 1229641"/>
                    <a:gd name="connsiteX18" fmla="*/ 107011 w 525268"/>
                    <a:gd name="connsiteY18" fmla="*/ 773517 h 1229641"/>
                    <a:gd name="connsiteX19" fmla="*/ 168963 w 525268"/>
                    <a:gd name="connsiteY19" fmla="*/ 805883 h 1229641"/>
                    <a:gd name="connsiteX20" fmla="*/ 342404 w 525268"/>
                    <a:gd name="connsiteY20" fmla="*/ 951384 h 1229641"/>
                    <a:gd name="connsiteX21" fmla="*/ 520233 w 525268"/>
                    <a:gd name="connsiteY21" fmla="*/ 1224606 h 1229641"/>
                    <a:gd name="connsiteX22" fmla="*/ 247011 w 525268"/>
                    <a:gd name="connsiteY22" fmla="*/ 1046777 h 1229641"/>
                    <a:gd name="connsiteX23" fmla="*/ 64151 w 525268"/>
                    <a:gd name="connsiteY23" fmla="*/ 787749 h 1229641"/>
                    <a:gd name="connsiteX24" fmla="*/ 65686 w 525268"/>
                    <a:gd name="connsiteY24" fmla="*/ 783419 h 1229641"/>
                    <a:gd name="connsiteX25" fmla="*/ 58532 w 525268"/>
                    <a:gd name="connsiteY25" fmla="*/ 744210 h 1229641"/>
                    <a:gd name="connsiteX26" fmla="*/ 47384 w 525268"/>
                    <a:gd name="connsiteY26" fmla="*/ 525432 h 1229641"/>
                    <a:gd name="connsiteX27" fmla="*/ 70630 w 525268"/>
                    <a:gd name="connsiteY27" fmla="*/ 240347 h 1229641"/>
                    <a:gd name="connsiteX28" fmla="*/ 79931 w 525268"/>
                    <a:gd name="connsiteY28" fmla="*/ 225082 h 1229641"/>
                    <a:gd name="connsiteX29" fmla="*/ 55238 w 525268"/>
                    <a:gd name="connsiteY29" fmla="*/ 218260 h 1229641"/>
                    <a:gd name="connsiteX30" fmla="*/ 81 w 525268"/>
                    <a:gd name="connsiteY30" fmla="*/ 110982 h 1229641"/>
                    <a:gd name="connsiteX31" fmla="*/ 100230 w 525268"/>
                    <a:gd name="connsiteY31" fmla="*/ 48 h 12296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525268" h="1229641">
                      <a:moveTo>
                        <a:pt x="100230" y="48"/>
                      </a:moveTo>
                      <a:cubicBezTo>
                        <a:pt x="84622" y="13012"/>
                        <a:pt x="71999" y="29922"/>
                        <a:pt x="63085" y="49209"/>
                      </a:cubicBezTo>
                      <a:lnTo>
                        <a:pt x="58273" y="69708"/>
                      </a:lnTo>
                      <a:lnTo>
                        <a:pt x="85639" y="50648"/>
                      </a:lnTo>
                      <a:cubicBezTo>
                        <a:pt x="100793" y="45821"/>
                        <a:pt x="114931" y="46975"/>
                        <a:pt x="124462" y="55255"/>
                      </a:cubicBezTo>
                      <a:cubicBezTo>
                        <a:pt x="101978" y="59193"/>
                        <a:pt x="77346" y="74629"/>
                        <a:pt x="57978" y="96922"/>
                      </a:cubicBezTo>
                      <a:lnTo>
                        <a:pt x="48390" y="111799"/>
                      </a:lnTo>
                      <a:lnTo>
                        <a:pt x="48194" y="112634"/>
                      </a:lnTo>
                      <a:lnTo>
                        <a:pt x="49234" y="118998"/>
                      </a:lnTo>
                      <a:lnTo>
                        <a:pt x="79367" y="105547"/>
                      </a:lnTo>
                      <a:cubicBezTo>
                        <a:pt x="91549" y="105065"/>
                        <a:pt x="103547" y="109231"/>
                        <a:pt x="112474" y="118159"/>
                      </a:cubicBezTo>
                      <a:cubicBezTo>
                        <a:pt x="94040" y="116242"/>
                        <a:pt x="75088" y="123216"/>
                        <a:pt x="61323" y="136981"/>
                      </a:cubicBezTo>
                      <a:lnTo>
                        <a:pt x="54030" y="148344"/>
                      </a:lnTo>
                      <a:lnTo>
                        <a:pt x="58700" y="176931"/>
                      </a:lnTo>
                      <a:lnTo>
                        <a:pt x="84859" y="216995"/>
                      </a:lnTo>
                      <a:lnTo>
                        <a:pt x="85445" y="216033"/>
                      </a:lnTo>
                      <a:cubicBezTo>
                        <a:pt x="106466" y="216033"/>
                        <a:pt x="123506" y="354556"/>
                        <a:pt x="123506" y="525432"/>
                      </a:cubicBezTo>
                      <a:cubicBezTo>
                        <a:pt x="123506" y="610870"/>
                        <a:pt x="119246" y="688220"/>
                        <a:pt x="112359" y="744210"/>
                      </a:cubicBezTo>
                      <a:lnTo>
                        <a:pt x="107011" y="773517"/>
                      </a:lnTo>
                      <a:lnTo>
                        <a:pt x="168963" y="805883"/>
                      </a:lnTo>
                      <a:cubicBezTo>
                        <a:pt x="218407" y="838064"/>
                        <a:pt x="280127" y="889107"/>
                        <a:pt x="342404" y="951384"/>
                      </a:cubicBezTo>
                      <a:cubicBezTo>
                        <a:pt x="466958" y="1075938"/>
                        <a:pt x="546574" y="1198264"/>
                        <a:pt x="520233" y="1224606"/>
                      </a:cubicBezTo>
                      <a:cubicBezTo>
                        <a:pt x="493891" y="1250947"/>
                        <a:pt x="371565" y="1171331"/>
                        <a:pt x="247011" y="1046777"/>
                      </a:cubicBezTo>
                      <a:cubicBezTo>
                        <a:pt x="138026" y="937792"/>
                        <a:pt x="63447" y="830513"/>
                        <a:pt x="64151" y="787749"/>
                      </a:cubicBezTo>
                      <a:lnTo>
                        <a:pt x="65686" y="783419"/>
                      </a:lnTo>
                      <a:lnTo>
                        <a:pt x="58532" y="744210"/>
                      </a:lnTo>
                      <a:cubicBezTo>
                        <a:pt x="51644" y="688220"/>
                        <a:pt x="47384" y="610870"/>
                        <a:pt x="47384" y="525432"/>
                      </a:cubicBezTo>
                      <a:cubicBezTo>
                        <a:pt x="47384" y="397275"/>
                        <a:pt x="56969" y="287317"/>
                        <a:pt x="70630" y="240347"/>
                      </a:cubicBezTo>
                      <a:lnTo>
                        <a:pt x="79931" y="225082"/>
                      </a:lnTo>
                      <a:lnTo>
                        <a:pt x="55238" y="218260"/>
                      </a:lnTo>
                      <a:cubicBezTo>
                        <a:pt x="21296" y="199732"/>
                        <a:pt x="-1543" y="158301"/>
                        <a:pt x="81" y="110982"/>
                      </a:cubicBezTo>
                      <a:cubicBezTo>
                        <a:pt x="2247" y="47891"/>
                        <a:pt x="47085" y="-1776"/>
                        <a:pt x="100230" y="48"/>
                      </a:cubicBezTo>
                      <a:close/>
                    </a:path>
                  </a:pathLst>
                </a:custGeom>
                <a:solidFill>
                  <a:srgbClr val="6633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490" name="フリーフォーム: 図形 1489">
                  <a:extLst>
                    <a:ext uri="{FF2B5EF4-FFF2-40B4-BE49-F238E27FC236}">
                      <a16:creationId xmlns:a16="http://schemas.microsoft.com/office/drawing/2014/main" id="{DCF6D649-B650-6526-0A3C-ECB5BED7AC0D}"/>
                    </a:ext>
                  </a:extLst>
                </p:cNvPr>
                <p:cNvSpPr/>
                <p:nvPr/>
              </p:nvSpPr>
              <p:spPr bwMode="auto">
                <a:xfrm rot="11700000">
                  <a:off x="3807907" y="5425638"/>
                  <a:ext cx="525268" cy="1229641"/>
                </a:xfrm>
                <a:custGeom>
                  <a:avLst/>
                  <a:gdLst>
                    <a:gd name="connsiteX0" fmla="*/ 100230 w 525268"/>
                    <a:gd name="connsiteY0" fmla="*/ 48 h 1229641"/>
                    <a:gd name="connsiteX1" fmla="*/ 63085 w 525268"/>
                    <a:gd name="connsiteY1" fmla="*/ 49209 h 1229641"/>
                    <a:gd name="connsiteX2" fmla="*/ 58273 w 525268"/>
                    <a:gd name="connsiteY2" fmla="*/ 69708 h 1229641"/>
                    <a:gd name="connsiteX3" fmla="*/ 85639 w 525268"/>
                    <a:gd name="connsiteY3" fmla="*/ 50648 h 1229641"/>
                    <a:gd name="connsiteX4" fmla="*/ 124462 w 525268"/>
                    <a:gd name="connsiteY4" fmla="*/ 55255 h 1229641"/>
                    <a:gd name="connsiteX5" fmla="*/ 57978 w 525268"/>
                    <a:gd name="connsiteY5" fmla="*/ 96922 h 1229641"/>
                    <a:gd name="connsiteX6" fmla="*/ 48390 w 525268"/>
                    <a:gd name="connsiteY6" fmla="*/ 111799 h 1229641"/>
                    <a:gd name="connsiteX7" fmla="*/ 48194 w 525268"/>
                    <a:gd name="connsiteY7" fmla="*/ 112634 h 1229641"/>
                    <a:gd name="connsiteX8" fmla="*/ 49234 w 525268"/>
                    <a:gd name="connsiteY8" fmla="*/ 118998 h 1229641"/>
                    <a:gd name="connsiteX9" fmla="*/ 79367 w 525268"/>
                    <a:gd name="connsiteY9" fmla="*/ 105547 h 1229641"/>
                    <a:gd name="connsiteX10" fmla="*/ 112474 w 525268"/>
                    <a:gd name="connsiteY10" fmla="*/ 118159 h 1229641"/>
                    <a:gd name="connsiteX11" fmla="*/ 61323 w 525268"/>
                    <a:gd name="connsiteY11" fmla="*/ 136981 h 1229641"/>
                    <a:gd name="connsiteX12" fmla="*/ 54030 w 525268"/>
                    <a:gd name="connsiteY12" fmla="*/ 148344 h 1229641"/>
                    <a:gd name="connsiteX13" fmla="*/ 58700 w 525268"/>
                    <a:gd name="connsiteY13" fmla="*/ 176931 h 1229641"/>
                    <a:gd name="connsiteX14" fmla="*/ 84859 w 525268"/>
                    <a:gd name="connsiteY14" fmla="*/ 216995 h 1229641"/>
                    <a:gd name="connsiteX15" fmla="*/ 85445 w 525268"/>
                    <a:gd name="connsiteY15" fmla="*/ 216033 h 1229641"/>
                    <a:gd name="connsiteX16" fmla="*/ 123506 w 525268"/>
                    <a:gd name="connsiteY16" fmla="*/ 525432 h 1229641"/>
                    <a:gd name="connsiteX17" fmla="*/ 112359 w 525268"/>
                    <a:gd name="connsiteY17" fmla="*/ 744210 h 1229641"/>
                    <a:gd name="connsiteX18" fmla="*/ 107011 w 525268"/>
                    <a:gd name="connsiteY18" fmla="*/ 773517 h 1229641"/>
                    <a:gd name="connsiteX19" fmla="*/ 168963 w 525268"/>
                    <a:gd name="connsiteY19" fmla="*/ 805883 h 1229641"/>
                    <a:gd name="connsiteX20" fmla="*/ 342404 w 525268"/>
                    <a:gd name="connsiteY20" fmla="*/ 951384 h 1229641"/>
                    <a:gd name="connsiteX21" fmla="*/ 520233 w 525268"/>
                    <a:gd name="connsiteY21" fmla="*/ 1224606 h 1229641"/>
                    <a:gd name="connsiteX22" fmla="*/ 247011 w 525268"/>
                    <a:gd name="connsiteY22" fmla="*/ 1046777 h 1229641"/>
                    <a:gd name="connsiteX23" fmla="*/ 64151 w 525268"/>
                    <a:gd name="connsiteY23" fmla="*/ 787749 h 1229641"/>
                    <a:gd name="connsiteX24" fmla="*/ 65686 w 525268"/>
                    <a:gd name="connsiteY24" fmla="*/ 783419 h 1229641"/>
                    <a:gd name="connsiteX25" fmla="*/ 58532 w 525268"/>
                    <a:gd name="connsiteY25" fmla="*/ 744210 h 1229641"/>
                    <a:gd name="connsiteX26" fmla="*/ 47384 w 525268"/>
                    <a:gd name="connsiteY26" fmla="*/ 525432 h 1229641"/>
                    <a:gd name="connsiteX27" fmla="*/ 70630 w 525268"/>
                    <a:gd name="connsiteY27" fmla="*/ 240347 h 1229641"/>
                    <a:gd name="connsiteX28" fmla="*/ 79931 w 525268"/>
                    <a:gd name="connsiteY28" fmla="*/ 225082 h 1229641"/>
                    <a:gd name="connsiteX29" fmla="*/ 55238 w 525268"/>
                    <a:gd name="connsiteY29" fmla="*/ 218260 h 1229641"/>
                    <a:gd name="connsiteX30" fmla="*/ 81 w 525268"/>
                    <a:gd name="connsiteY30" fmla="*/ 110982 h 1229641"/>
                    <a:gd name="connsiteX31" fmla="*/ 100230 w 525268"/>
                    <a:gd name="connsiteY31" fmla="*/ 48 h 12296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525268" h="1229641">
                      <a:moveTo>
                        <a:pt x="100230" y="48"/>
                      </a:moveTo>
                      <a:cubicBezTo>
                        <a:pt x="84622" y="13012"/>
                        <a:pt x="71999" y="29922"/>
                        <a:pt x="63085" y="49209"/>
                      </a:cubicBezTo>
                      <a:lnTo>
                        <a:pt x="58273" y="69708"/>
                      </a:lnTo>
                      <a:lnTo>
                        <a:pt x="85639" y="50648"/>
                      </a:lnTo>
                      <a:cubicBezTo>
                        <a:pt x="100793" y="45821"/>
                        <a:pt x="114931" y="46975"/>
                        <a:pt x="124462" y="55255"/>
                      </a:cubicBezTo>
                      <a:cubicBezTo>
                        <a:pt x="101978" y="59193"/>
                        <a:pt x="77346" y="74629"/>
                        <a:pt x="57978" y="96922"/>
                      </a:cubicBezTo>
                      <a:lnTo>
                        <a:pt x="48390" y="111799"/>
                      </a:lnTo>
                      <a:lnTo>
                        <a:pt x="48194" y="112634"/>
                      </a:lnTo>
                      <a:lnTo>
                        <a:pt x="49234" y="118998"/>
                      </a:lnTo>
                      <a:lnTo>
                        <a:pt x="79367" y="105547"/>
                      </a:lnTo>
                      <a:cubicBezTo>
                        <a:pt x="91549" y="105065"/>
                        <a:pt x="103547" y="109231"/>
                        <a:pt x="112474" y="118159"/>
                      </a:cubicBezTo>
                      <a:cubicBezTo>
                        <a:pt x="94040" y="116242"/>
                        <a:pt x="75088" y="123216"/>
                        <a:pt x="61323" y="136981"/>
                      </a:cubicBezTo>
                      <a:lnTo>
                        <a:pt x="54030" y="148344"/>
                      </a:lnTo>
                      <a:lnTo>
                        <a:pt x="58700" y="176931"/>
                      </a:lnTo>
                      <a:lnTo>
                        <a:pt x="84859" y="216995"/>
                      </a:lnTo>
                      <a:lnTo>
                        <a:pt x="85445" y="216033"/>
                      </a:lnTo>
                      <a:cubicBezTo>
                        <a:pt x="106466" y="216033"/>
                        <a:pt x="123506" y="354556"/>
                        <a:pt x="123506" y="525432"/>
                      </a:cubicBezTo>
                      <a:cubicBezTo>
                        <a:pt x="123506" y="610870"/>
                        <a:pt x="119246" y="688220"/>
                        <a:pt x="112359" y="744210"/>
                      </a:cubicBezTo>
                      <a:lnTo>
                        <a:pt x="107011" y="773517"/>
                      </a:lnTo>
                      <a:lnTo>
                        <a:pt x="168963" y="805883"/>
                      </a:lnTo>
                      <a:cubicBezTo>
                        <a:pt x="218407" y="838064"/>
                        <a:pt x="280127" y="889107"/>
                        <a:pt x="342404" y="951384"/>
                      </a:cubicBezTo>
                      <a:cubicBezTo>
                        <a:pt x="466958" y="1075938"/>
                        <a:pt x="546574" y="1198264"/>
                        <a:pt x="520233" y="1224606"/>
                      </a:cubicBezTo>
                      <a:cubicBezTo>
                        <a:pt x="493891" y="1250947"/>
                        <a:pt x="371565" y="1171331"/>
                        <a:pt x="247011" y="1046777"/>
                      </a:cubicBezTo>
                      <a:cubicBezTo>
                        <a:pt x="138026" y="937792"/>
                        <a:pt x="63447" y="830513"/>
                        <a:pt x="64151" y="787749"/>
                      </a:cubicBezTo>
                      <a:lnTo>
                        <a:pt x="65686" y="783419"/>
                      </a:lnTo>
                      <a:lnTo>
                        <a:pt x="58532" y="744210"/>
                      </a:lnTo>
                      <a:cubicBezTo>
                        <a:pt x="51644" y="688220"/>
                        <a:pt x="47384" y="610870"/>
                        <a:pt x="47384" y="525432"/>
                      </a:cubicBezTo>
                      <a:cubicBezTo>
                        <a:pt x="47384" y="397275"/>
                        <a:pt x="56969" y="287317"/>
                        <a:pt x="70630" y="240347"/>
                      </a:cubicBezTo>
                      <a:lnTo>
                        <a:pt x="79931" y="225082"/>
                      </a:lnTo>
                      <a:lnTo>
                        <a:pt x="55238" y="218260"/>
                      </a:lnTo>
                      <a:cubicBezTo>
                        <a:pt x="21296" y="199732"/>
                        <a:pt x="-1543" y="158301"/>
                        <a:pt x="81" y="110982"/>
                      </a:cubicBezTo>
                      <a:cubicBezTo>
                        <a:pt x="2247" y="47891"/>
                        <a:pt x="47085" y="-1776"/>
                        <a:pt x="100230" y="48"/>
                      </a:cubicBezTo>
                      <a:close/>
                    </a:path>
                  </a:pathLst>
                </a:custGeom>
                <a:solidFill>
                  <a:srgbClr val="6633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491" name="フリーフォーム: 図形 1490">
                  <a:extLst>
                    <a:ext uri="{FF2B5EF4-FFF2-40B4-BE49-F238E27FC236}">
                      <a16:creationId xmlns:a16="http://schemas.microsoft.com/office/drawing/2014/main" id="{7BE05973-3F59-EB2C-507F-9D4FFA0B2DEC}"/>
                    </a:ext>
                  </a:extLst>
                </p:cNvPr>
                <p:cNvSpPr/>
                <p:nvPr/>
              </p:nvSpPr>
              <p:spPr bwMode="auto">
                <a:xfrm rot="13500000" flipH="1">
                  <a:off x="2783843" y="4834395"/>
                  <a:ext cx="525268" cy="1229641"/>
                </a:xfrm>
                <a:custGeom>
                  <a:avLst/>
                  <a:gdLst>
                    <a:gd name="connsiteX0" fmla="*/ 100230 w 525268"/>
                    <a:gd name="connsiteY0" fmla="*/ 48 h 1229641"/>
                    <a:gd name="connsiteX1" fmla="*/ 63085 w 525268"/>
                    <a:gd name="connsiteY1" fmla="*/ 49209 h 1229641"/>
                    <a:gd name="connsiteX2" fmla="*/ 58273 w 525268"/>
                    <a:gd name="connsiteY2" fmla="*/ 69708 h 1229641"/>
                    <a:gd name="connsiteX3" fmla="*/ 85639 w 525268"/>
                    <a:gd name="connsiteY3" fmla="*/ 50648 h 1229641"/>
                    <a:gd name="connsiteX4" fmla="*/ 124462 w 525268"/>
                    <a:gd name="connsiteY4" fmla="*/ 55255 h 1229641"/>
                    <a:gd name="connsiteX5" fmla="*/ 57978 w 525268"/>
                    <a:gd name="connsiteY5" fmla="*/ 96922 h 1229641"/>
                    <a:gd name="connsiteX6" fmla="*/ 48390 w 525268"/>
                    <a:gd name="connsiteY6" fmla="*/ 111799 h 1229641"/>
                    <a:gd name="connsiteX7" fmla="*/ 48194 w 525268"/>
                    <a:gd name="connsiteY7" fmla="*/ 112634 h 1229641"/>
                    <a:gd name="connsiteX8" fmla="*/ 49234 w 525268"/>
                    <a:gd name="connsiteY8" fmla="*/ 118998 h 1229641"/>
                    <a:gd name="connsiteX9" fmla="*/ 79367 w 525268"/>
                    <a:gd name="connsiteY9" fmla="*/ 105547 h 1229641"/>
                    <a:gd name="connsiteX10" fmla="*/ 112474 w 525268"/>
                    <a:gd name="connsiteY10" fmla="*/ 118159 h 1229641"/>
                    <a:gd name="connsiteX11" fmla="*/ 61323 w 525268"/>
                    <a:gd name="connsiteY11" fmla="*/ 136981 h 1229641"/>
                    <a:gd name="connsiteX12" fmla="*/ 54030 w 525268"/>
                    <a:gd name="connsiteY12" fmla="*/ 148344 h 1229641"/>
                    <a:gd name="connsiteX13" fmla="*/ 58700 w 525268"/>
                    <a:gd name="connsiteY13" fmla="*/ 176931 h 1229641"/>
                    <a:gd name="connsiteX14" fmla="*/ 84859 w 525268"/>
                    <a:gd name="connsiteY14" fmla="*/ 216995 h 1229641"/>
                    <a:gd name="connsiteX15" fmla="*/ 85445 w 525268"/>
                    <a:gd name="connsiteY15" fmla="*/ 216033 h 1229641"/>
                    <a:gd name="connsiteX16" fmla="*/ 123506 w 525268"/>
                    <a:gd name="connsiteY16" fmla="*/ 525432 h 1229641"/>
                    <a:gd name="connsiteX17" fmla="*/ 112359 w 525268"/>
                    <a:gd name="connsiteY17" fmla="*/ 744210 h 1229641"/>
                    <a:gd name="connsiteX18" fmla="*/ 107011 w 525268"/>
                    <a:gd name="connsiteY18" fmla="*/ 773517 h 1229641"/>
                    <a:gd name="connsiteX19" fmla="*/ 168963 w 525268"/>
                    <a:gd name="connsiteY19" fmla="*/ 805883 h 1229641"/>
                    <a:gd name="connsiteX20" fmla="*/ 342404 w 525268"/>
                    <a:gd name="connsiteY20" fmla="*/ 951384 h 1229641"/>
                    <a:gd name="connsiteX21" fmla="*/ 520233 w 525268"/>
                    <a:gd name="connsiteY21" fmla="*/ 1224606 h 1229641"/>
                    <a:gd name="connsiteX22" fmla="*/ 247011 w 525268"/>
                    <a:gd name="connsiteY22" fmla="*/ 1046777 h 1229641"/>
                    <a:gd name="connsiteX23" fmla="*/ 64151 w 525268"/>
                    <a:gd name="connsiteY23" fmla="*/ 787749 h 1229641"/>
                    <a:gd name="connsiteX24" fmla="*/ 65686 w 525268"/>
                    <a:gd name="connsiteY24" fmla="*/ 783419 h 1229641"/>
                    <a:gd name="connsiteX25" fmla="*/ 58532 w 525268"/>
                    <a:gd name="connsiteY25" fmla="*/ 744210 h 1229641"/>
                    <a:gd name="connsiteX26" fmla="*/ 47384 w 525268"/>
                    <a:gd name="connsiteY26" fmla="*/ 525432 h 1229641"/>
                    <a:gd name="connsiteX27" fmla="*/ 70630 w 525268"/>
                    <a:gd name="connsiteY27" fmla="*/ 240347 h 1229641"/>
                    <a:gd name="connsiteX28" fmla="*/ 79931 w 525268"/>
                    <a:gd name="connsiteY28" fmla="*/ 225082 h 1229641"/>
                    <a:gd name="connsiteX29" fmla="*/ 55238 w 525268"/>
                    <a:gd name="connsiteY29" fmla="*/ 218260 h 1229641"/>
                    <a:gd name="connsiteX30" fmla="*/ 81 w 525268"/>
                    <a:gd name="connsiteY30" fmla="*/ 110982 h 1229641"/>
                    <a:gd name="connsiteX31" fmla="*/ 100230 w 525268"/>
                    <a:gd name="connsiteY31" fmla="*/ 48 h 12296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525268" h="1229641">
                      <a:moveTo>
                        <a:pt x="100230" y="48"/>
                      </a:moveTo>
                      <a:cubicBezTo>
                        <a:pt x="84622" y="13012"/>
                        <a:pt x="71999" y="29922"/>
                        <a:pt x="63085" y="49209"/>
                      </a:cubicBezTo>
                      <a:lnTo>
                        <a:pt x="58273" y="69708"/>
                      </a:lnTo>
                      <a:lnTo>
                        <a:pt x="85639" y="50648"/>
                      </a:lnTo>
                      <a:cubicBezTo>
                        <a:pt x="100793" y="45821"/>
                        <a:pt x="114931" y="46975"/>
                        <a:pt x="124462" y="55255"/>
                      </a:cubicBezTo>
                      <a:cubicBezTo>
                        <a:pt x="101978" y="59193"/>
                        <a:pt x="77346" y="74629"/>
                        <a:pt x="57978" y="96922"/>
                      </a:cubicBezTo>
                      <a:lnTo>
                        <a:pt x="48390" y="111799"/>
                      </a:lnTo>
                      <a:lnTo>
                        <a:pt x="48194" y="112634"/>
                      </a:lnTo>
                      <a:lnTo>
                        <a:pt x="49234" y="118998"/>
                      </a:lnTo>
                      <a:lnTo>
                        <a:pt x="79367" y="105547"/>
                      </a:lnTo>
                      <a:cubicBezTo>
                        <a:pt x="91549" y="105065"/>
                        <a:pt x="103547" y="109231"/>
                        <a:pt x="112474" y="118159"/>
                      </a:cubicBezTo>
                      <a:cubicBezTo>
                        <a:pt x="94040" y="116242"/>
                        <a:pt x="75088" y="123216"/>
                        <a:pt x="61323" y="136981"/>
                      </a:cubicBezTo>
                      <a:lnTo>
                        <a:pt x="54030" y="148344"/>
                      </a:lnTo>
                      <a:lnTo>
                        <a:pt x="58700" y="176931"/>
                      </a:lnTo>
                      <a:lnTo>
                        <a:pt x="84859" y="216995"/>
                      </a:lnTo>
                      <a:lnTo>
                        <a:pt x="85445" y="216033"/>
                      </a:lnTo>
                      <a:cubicBezTo>
                        <a:pt x="106466" y="216033"/>
                        <a:pt x="123506" y="354556"/>
                        <a:pt x="123506" y="525432"/>
                      </a:cubicBezTo>
                      <a:cubicBezTo>
                        <a:pt x="123506" y="610870"/>
                        <a:pt x="119246" y="688220"/>
                        <a:pt x="112359" y="744210"/>
                      </a:cubicBezTo>
                      <a:lnTo>
                        <a:pt x="107011" y="773517"/>
                      </a:lnTo>
                      <a:lnTo>
                        <a:pt x="168963" y="805883"/>
                      </a:lnTo>
                      <a:cubicBezTo>
                        <a:pt x="218407" y="838064"/>
                        <a:pt x="280127" y="889107"/>
                        <a:pt x="342404" y="951384"/>
                      </a:cubicBezTo>
                      <a:cubicBezTo>
                        <a:pt x="466958" y="1075938"/>
                        <a:pt x="546574" y="1198264"/>
                        <a:pt x="520233" y="1224606"/>
                      </a:cubicBezTo>
                      <a:cubicBezTo>
                        <a:pt x="493891" y="1250947"/>
                        <a:pt x="371565" y="1171331"/>
                        <a:pt x="247011" y="1046777"/>
                      </a:cubicBezTo>
                      <a:cubicBezTo>
                        <a:pt x="138026" y="937792"/>
                        <a:pt x="63447" y="830513"/>
                        <a:pt x="64151" y="787749"/>
                      </a:cubicBezTo>
                      <a:lnTo>
                        <a:pt x="65686" y="783419"/>
                      </a:lnTo>
                      <a:lnTo>
                        <a:pt x="58532" y="744210"/>
                      </a:lnTo>
                      <a:cubicBezTo>
                        <a:pt x="51644" y="688220"/>
                        <a:pt x="47384" y="610870"/>
                        <a:pt x="47384" y="525432"/>
                      </a:cubicBezTo>
                      <a:cubicBezTo>
                        <a:pt x="47384" y="397275"/>
                        <a:pt x="56969" y="287317"/>
                        <a:pt x="70630" y="240347"/>
                      </a:cubicBezTo>
                      <a:lnTo>
                        <a:pt x="79931" y="225082"/>
                      </a:lnTo>
                      <a:lnTo>
                        <a:pt x="55238" y="218260"/>
                      </a:lnTo>
                      <a:cubicBezTo>
                        <a:pt x="21296" y="199732"/>
                        <a:pt x="-1543" y="158301"/>
                        <a:pt x="81" y="110982"/>
                      </a:cubicBezTo>
                      <a:cubicBezTo>
                        <a:pt x="2247" y="47891"/>
                        <a:pt x="47085" y="-1776"/>
                        <a:pt x="100230" y="48"/>
                      </a:cubicBezTo>
                      <a:close/>
                    </a:path>
                  </a:pathLst>
                </a:custGeom>
                <a:solidFill>
                  <a:srgbClr val="6633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492" name="楕円 1491">
                  <a:extLst>
                    <a:ext uri="{FF2B5EF4-FFF2-40B4-BE49-F238E27FC236}">
                      <a16:creationId xmlns:a16="http://schemas.microsoft.com/office/drawing/2014/main" id="{28EDB155-5AC0-8206-395E-DD60E4521986}"/>
                    </a:ext>
                  </a:extLst>
                </p:cNvPr>
                <p:cNvSpPr/>
                <p:nvPr/>
              </p:nvSpPr>
              <p:spPr bwMode="auto">
                <a:xfrm rot="1800000">
                  <a:off x="3587444" y="4359953"/>
                  <a:ext cx="827190" cy="1364284"/>
                </a:xfrm>
                <a:prstGeom prst="ellipse">
                  <a:avLst/>
                </a:prstGeom>
                <a:solidFill>
                  <a:srgbClr val="CC66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493" name="フリーフォーム: 図形 1492">
                  <a:extLst>
                    <a:ext uri="{FF2B5EF4-FFF2-40B4-BE49-F238E27FC236}">
                      <a16:creationId xmlns:a16="http://schemas.microsoft.com/office/drawing/2014/main" id="{8ECE7E78-41C8-56B3-612D-28B0641DE0EE}"/>
                    </a:ext>
                  </a:extLst>
                </p:cNvPr>
                <p:cNvSpPr/>
                <p:nvPr/>
              </p:nvSpPr>
              <p:spPr bwMode="auto">
                <a:xfrm rot="1800000">
                  <a:off x="3900367" y="4407684"/>
                  <a:ext cx="624300" cy="478325"/>
                </a:xfrm>
                <a:custGeom>
                  <a:avLst/>
                  <a:gdLst>
                    <a:gd name="connsiteX0" fmla="*/ 164947 w 624300"/>
                    <a:gd name="connsiteY0" fmla="*/ 53606 h 478325"/>
                    <a:gd name="connsiteX1" fmla="*/ 325937 w 624300"/>
                    <a:gd name="connsiteY1" fmla="*/ 0 h 478325"/>
                    <a:gd name="connsiteX2" fmla="*/ 618393 w 624300"/>
                    <a:gd name="connsiteY2" fmla="*/ 199794 h 478325"/>
                    <a:gd name="connsiteX3" fmla="*/ 624300 w 624300"/>
                    <a:gd name="connsiteY3" fmla="*/ 211603 h 478325"/>
                    <a:gd name="connsiteX4" fmla="*/ 590819 w 624300"/>
                    <a:gd name="connsiteY4" fmla="*/ 278530 h 478325"/>
                    <a:gd name="connsiteX5" fmla="*/ 298363 w 624300"/>
                    <a:gd name="connsiteY5" fmla="*/ 478325 h 478325"/>
                    <a:gd name="connsiteX6" fmla="*/ 5907 w 624300"/>
                    <a:gd name="connsiteY6" fmla="*/ 278530 h 478325"/>
                    <a:gd name="connsiteX7" fmla="*/ 0 w 624300"/>
                    <a:gd name="connsiteY7" fmla="*/ 266722 h 478325"/>
                    <a:gd name="connsiteX8" fmla="*/ 33481 w 624300"/>
                    <a:gd name="connsiteY8" fmla="*/ 199795 h 478325"/>
                    <a:gd name="connsiteX9" fmla="*/ 164947 w 624300"/>
                    <a:gd name="connsiteY9" fmla="*/ 53606 h 4783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624300" h="478325">
                      <a:moveTo>
                        <a:pt x="164947" y="53606"/>
                      </a:moveTo>
                      <a:cubicBezTo>
                        <a:pt x="214429" y="19088"/>
                        <a:pt x="268831" y="0"/>
                        <a:pt x="325937" y="0"/>
                      </a:cubicBezTo>
                      <a:cubicBezTo>
                        <a:pt x="440148" y="0"/>
                        <a:pt x="543547" y="76351"/>
                        <a:pt x="618393" y="199794"/>
                      </a:cubicBezTo>
                      <a:lnTo>
                        <a:pt x="624300" y="211603"/>
                      </a:lnTo>
                      <a:lnTo>
                        <a:pt x="590819" y="278530"/>
                      </a:lnTo>
                      <a:cubicBezTo>
                        <a:pt x="515973" y="401973"/>
                        <a:pt x="412575" y="478325"/>
                        <a:pt x="298363" y="478325"/>
                      </a:cubicBezTo>
                      <a:cubicBezTo>
                        <a:pt x="184152" y="478325"/>
                        <a:pt x="80753" y="401974"/>
                        <a:pt x="5907" y="278530"/>
                      </a:cubicBezTo>
                      <a:lnTo>
                        <a:pt x="0" y="266722"/>
                      </a:lnTo>
                      <a:lnTo>
                        <a:pt x="33481" y="199795"/>
                      </a:lnTo>
                      <a:cubicBezTo>
                        <a:pt x="70904" y="138073"/>
                        <a:pt x="115465" y="88124"/>
                        <a:pt x="164947" y="53606"/>
                      </a:cubicBezTo>
                      <a:close/>
                    </a:path>
                  </a:pathLst>
                </a:custGeom>
                <a:solidFill>
                  <a:srgbClr val="6633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1494" name="グループ化 1493">
                  <a:extLst>
                    <a:ext uri="{FF2B5EF4-FFF2-40B4-BE49-F238E27FC236}">
                      <a16:creationId xmlns:a16="http://schemas.microsoft.com/office/drawing/2014/main" id="{B5F309C6-BDC3-2F14-98E8-699BD2FC7761}"/>
                    </a:ext>
                  </a:extLst>
                </p:cNvPr>
                <p:cNvGrpSpPr/>
                <p:nvPr/>
              </p:nvGrpSpPr>
              <p:grpSpPr>
                <a:xfrm rot="19800000">
                  <a:off x="2470893" y="4368101"/>
                  <a:ext cx="1769673" cy="1072211"/>
                  <a:chOff x="4314903" y="2147631"/>
                  <a:chExt cx="1769673" cy="1072211"/>
                </a:xfrm>
              </p:grpSpPr>
              <p:sp>
                <p:nvSpPr>
                  <p:cNvPr id="1499" name="フリーフォーム: 図形 1498">
                    <a:extLst>
                      <a:ext uri="{FF2B5EF4-FFF2-40B4-BE49-F238E27FC236}">
                        <a16:creationId xmlns:a16="http://schemas.microsoft.com/office/drawing/2014/main" id="{64DE813B-05AB-3B0D-0A58-CFF750039AFB}"/>
                      </a:ext>
                    </a:extLst>
                  </p:cNvPr>
                  <p:cNvSpPr/>
                  <p:nvPr/>
                </p:nvSpPr>
                <p:spPr bwMode="auto">
                  <a:xfrm rot="6300000">
                    <a:off x="4768738" y="1894937"/>
                    <a:ext cx="747792" cy="1631987"/>
                  </a:xfrm>
                  <a:custGeom>
                    <a:avLst/>
                    <a:gdLst>
                      <a:gd name="connsiteX0" fmla="*/ 0 w 464271"/>
                      <a:gd name="connsiteY0" fmla="*/ 637806 h 1275613"/>
                      <a:gd name="connsiteX1" fmla="*/ 190257 w 464271"/>
                      <a:gd name="connsiteY1" fmla="*/ 27635 h 1275613"/>
                      <a:gd name="connsiteX2" fmla="*/ 232136 w 464271"/>
                      <a:gd name="connsiteY2" fmla="*/ 0 h 1275613"/>
                      <a:gd name="connsiteX3" fmla="*/ 274014 w 464271"/>
                      <a:gd name="connsiteY3" fmla="*/ 27635 h 1275613"/>
                      <a:gd name="connsiteX4" fmla="*/ 464271 w 464271"/>
                      <a:gd name="connsiteY4" fmla="*/ 637806 h 1275613"/>
                      <a:gd name="connsiteX5" fmla="*/ 274014 w 464271"/>
                      <a:gd name="connsiteY5" fmla="*/ 1247977 h 1275613"/>
                      <a:gd name="connsiteX6" fmla="*/ 232136 w 464271"/>
                      <a:gd name="connsiteY6" fmla="*/ 1275613 h 1275613"/>
                      <a:gd name="connsiteX7" fmla="*/ 190257 w 464271"/>
                      <a:gd name="connsiteY7" fmla="*/ 1247977 h 1275613"/>
                      <a:gd name="connsiteX8" fmla="*/ 0 w 464271"/>
                      <a:gd name="connsiteY8" fmla="*/ 637806 h 127561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64271" h="1275613">
                        <a:moveTo>
                          <a:pt x="0" y="637806"/>
                        </a:moveTo>
                        <a:cubicBezTo>
                          <a:pt x="0" y="363510"/>
                          <a:pt x="78451" y="128164"/>
                          <a:pt x="190257" y="27635"/>
                        </a:cubicBezTo>
                        <a:lnTo>
                          <a:pt x="232136" y="0"/>
                        </a:lnTo>
                        <a:lnTo>
                          <a:pt x="274014" y="27635"/>
                        </a:lnTo>
                        <a:cubicBezTo>
                          <a:pt x="385820" y="128164"/>
                          <a:pt x="464271" y="363510"/>
                          <a:pt x="464271" y="637806"/>
                        </a:cubicBezTo>
                        <a:cubicBezTo>
                          <a:pt x="464271" y="912103"/>
                          <a:pt x="385820" y="1147448"/>
                          <a:pt x="274014" y="1247977"/>
                        </a:cubicBezTo>
                        <a:lnTo>
                          <a:pt x="232136" y="1275613"/>
                        </a:lnTo>
                        <a:lnTo>
                          <a:pt x="190257" y="1247977"/>
                        </a:lnTo>
                        <a:cubicBezTo>
                          <a:pt x="78451" y="1147448"/>
                          <a:pt x="0" y="912103"/>
                          <a:pt x="0" y="637806"/>
                        </a:cubicBezTo>
                        <a:close/>
                      </a:path>
                    </a:pathLst>
                  </a:custGeom>
                  <a:solidFill>
                    <a:srgbClr val="CC6600">
                      <a:alpha val="50196"/>
                    </a:srgbClr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500" name="フリーフォーム: 図形 1499">
                    <a:extLst>
                      <a:ext uri="{FF2B5EF4-FFF2-40B4-BE49-F238E27FC236}">
                        <a16:creationId xmlns:a16="http://schemas.microsoft.com/office/drawing/2014/main" id="{CF58EA4D-DD04-14BE-9A2B-9CB85AAA0C58}"/>
                      </a:ext>
                    </a:extLst>
                  </p:cNvPr>
                  <p:cNvSpPr/>
                  <p:nvPr/>
                </p:nvSpPr>
                <p:spPr bwMode="auto">
                  <a:xfrm rot="5521692">
                    <a:off x="4757001" y="2029952"/>
                    <a:ext cx="747792" cy="1631987"/>
                  </a:xfrm>
                  <a:custGeom>
                    <a:avLst/>
                    <a:gdLst>
                      <a:gd name="connsiteX0" fmla="*/ 0 w 464271"/>
                      <a:gd name="connsiteY0" fmla="*/ 637806 h 1275613"/>
                      <a:gd name="connsiteX1" fmla="*/ 190257 w 464271"/>
                      <a:gd name="connsiteY1" fmla="*/ 27635 h 1275613"/>
                      <a:gd name="connsiteX2" fmla="*/ 232136 w 464271"/>
                      <a:gd name="connsiteY2" fmla="*/ 0 h 1275613"/>
                      <a:gd name="connsiteX3" fmla="*/ 274014 w 464271"/>
                      <a:gd name="connsiteY3" fmla="*/ 27635 h 1275613"/>
                      <a:gd name="connsiteX4" fmla="*/ 464271 w 464271"/>
                      <a:gd name="connsiteY4" fmla="*/ 637806 h 1275613"/>
                      <a:gd name="connsiteX5" fmla="*/ 274014 w 464271"/>
                      <a:gd name="connsiteY5" fmla="*/ 1247977 h 1275613"/>
                      <a:gd name="connsiteX6" fmla="*/ 232136 w 464271"/>
                      <a:gd name="connsiteY6" fmla="*/ 1275613 h 1275613"/>
                      <a:gd name="connsiteX7" fmla="*/ 190257 w 464271"/>
                      <a:gd name="connsiteY7" fmla="*/ 1247977 h 1275613"/>
                      <a:gd name="connsiteX8" fmla="*/ 0 w 464271"/>
                      <a:gd name="connsiteY8" fmla="*/ 637806 h 127561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64271" h="1275613">
                        <a:moveTo>
                          <a:pt x="0" y="637806"/>
                        </a:moveTo>
                        <a:cubicBezTo>
                          <a:pt x="0" y="363510"/>
                          <a:pt x="78451" y="128164"/>
                          <a:pt x="190257" y="27635"/>
                        </a:cubicBezTo>
                        <a:lnTo>
                          <a:pt x="232136" y="0"/>
                        </a:lnTo>
                        <a:lnTo>
                          <a:pt x="274014" y="27635"/>
                        </a:lnTo>
                        <a:cubicBezTo>
                          <a:pt x="385820" y="128164"/>
                          <a:pt x="464271" y="363510"/>
                          <a:pt x="464271" y="637806"/>
                        </a:cubicBezTo>
                        <a:cubicBezTo>
                          <a:pt x="464271" y="912103"/>
                          <a:pt x="385820" y="1147448"/>
                          <a:pt x="274014" y="1247977"/>
                        </a:cubicBezTo>
                        <a:lnTo>
                          <a:pt x="232136" y="1275613"/>
                        </a:lnTo>
                        <a:lnTo>
                          <a:pt x="190257" y="1247977"/>
                        </a:lnTo>
                        <a:cubicBezTo>
                          <a:pt x="78451" y="1147448"/>
                          <a:pt x="0" y="912103"/>
                          <a:pt x="0" y="637806"/>
                        </a:cubicBezTo>
                        <a:close/>
                      </a:path>
                    </a:pathLst>
                  </a:custGeom>
                  <a:solidFill>
                    <a:srgbClr val="CC6600">
                      <a:alpha val="50196"/>
                    </a:srgbClr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501" name="フリーフォーム: 図形 1500">
                    <a:extLst>
                      <a:ext uri="{FF2B5EF4-FFF2-40B4-BE49-F238E27FC236}">
                        <a16:creationId xmlns:a16="http://schemas.microsoft.com/office/drawing/2014/main" id="{C2300BAF-8FC7-A0C6-D968-5C3BA2C8380C}"/>
                      </a:ext>
                    </a:extLst>
                  </p:cNvPr>
                  <p:cNvSpPr/>
                  <p:nvPr/>
                </p:nvSpPr>
                <p:spPr bwMode="auto">
                  <a:xfrm rot="7200000">
                    <a:off x="4894687" y="1705533"/>
                    <a:ext cx="747792" cy="1631987"/>
                  </a:xfrm>
                  <a:custGeom>
                    <a:avLst/>
                    <a:gdLst>
                      <a:gd name="connsiteX0" fmla="*/ 0 w 464271"/>
                      <a:gd name="connsiteY0" fmla="*/ 637806 h 1275613"/>
                      <a:gd name="connsiteX1" fmla="*/ 190257 w 464271"/>
                      <a:gd name="connsiteY1" fmla="*/ 27635 h 1275613"/>
                      <a:gd name="connsiteX2" fmla="*/ 232136 w 464271"/>
                      <a:gd name="connsiteY2" fmla="*/ 0 h 1275613"/>
                      <a:gd name="connsiteX3" fmla="*/ 274014 w 464271"/>
                      <a:gd name="connsiteY3" fmla="*/ 27635 h 1275613"/>
                      <a:gd name="connsiteX4" fmla="*/ 464271 w 464271"/>
                      <a:gd name="connsiteY4" fmla="*/ 637806 h 1275613"/>
                      <a:gd name="connsiteX5" fmla="*/ 274014 w 464271"/>
                      <a:gd name="connsiteY5" fmla="*/ 1247977 h 1275613"/>
                      <a:gd name="connsiteX6" fmla="*/ 232136 w 464271"/>
                      <a:gd name="connsiteY6" fmla="*/ 1275613 h 1275613"/>
                      <a:gd name="connsiteX7" fmla="*/ 190257 w 464271"/>
                      <a:gd name="connsiteY7" fmla="*/ 1247977 h 1275613"/>
                      <a:gd name="connsiteX8" fmla="*/ 0 w 464271"/>
                      <a:gd name="connsiteY8" fmla="*/ 637806 h 127561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64271" h="1275613">
                        <a:moveTo>
                          <a:pt x="0" y="637806"/>
                        </a:moveTo>
                        <a:cubicBezTo>
                          <a:pt x="0" y="363510"/>
                          <a:pt x="78451" y="128164"/>
                          <a:pt x="190257" y="27635"/>
                        </a:cubicBezTo>
                        <a:lnTo>
                          <a:pt x="232136" y="0"/>
                        </a:lnTo>
                        <a:lnTo>
                          <a:pt x="274014" y="27635"/>
                        </a:lnTo>
                        <a:cubicBezTo>
                          <a:pt x="385820" y="128164"/>
                          <a:pt x="464271" y="363510"/>
                          <a:pt x="464271" y="637806"/>
                        </a:cubicBezTo>
                        <a:cubicBezTo>
                          <a:pt x="464271" y="912103"/>
                          <a:pt x="385820" y="1147448"/>
                          <a:pt x="274014" y="1247977"/>
                        </a:cubicBezTo>
                        <a:lnTo>
                          <a:pt x="232136" y="1275613"/>
                        </a:lnTo>
                        <a:lnTo>
                          <a:pt x="190257" y="1247977"/>
                        </a:lnTo>
                        <a:cubicBezTo>
                          <a:pt x="78451" y="1147448"/>
                          <a:pt x="0" y="912103"/>
                          <a:pt x="0" y="637806"/>
                        </a:cubicBezTo>
                        <a:close/>
                      </a:path>
                    </a:pathLst>
                  </a:custGeom>
                  <a:solidFill>
                    <a:srgbClr val="6633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495" name="グループ化 1494">
                  <a:extLst>
                    <a:ext uri="{FF2B5EF4-FFF2-40B4-BE49-F238E27FC236}">
                      <a16:creationId xmlns:a16="http://schemas.microsoft.com/office/drawing/2014/main" id="{79347B93-1DF4-B7EF-993B-607BAD9D0967}"/>
                    </a:ext>
                  </a:extLst>
                </p:cNvPr>
                <p:cNvGrpSpPr/>
                <p:nvPr/>
              </p:nvGrpSpPr>
              <p:grpSpPr>
                <a:xfrm rot="4517921" flipH="1">
                  <a:off x="3729940" y="4914802"/>
                  <a:ext cx="1769673" cy="1072211"/>
                  <a:chOff x="4314903" y="2147631"/>
                  <a:chExt cx="1769673" cy="1072211"/>
                </a:xfrm>
              </p:grpSpPr>
              <p:sp>
                <p:nvSpPr>
                  <p:cNvPr id="1496" name="フリーフォーム: 図形 1495">
                    <a:extLst>
                      <a:ext uri="{FF2B5EF4-FFF2-40B4-BE49-F238E27FC236}">
                        <a16:creationId xmlns:a16="http://schemas.microsoft.com/office/drawing/2014/main" id="{C69D7850-BEE5-2234-C2E3-6A1FA0A98619}"/>
                      </a:ext>
                    </a:extLst>
                  </p:cNvPr>
                  <p:cNvSpPr/>
                  <p:nvPr/>
                </p:nvSpPr>
                <p:spPr bwMode="auto">
                  <a:xfrm rot="6300000">
                    <a:off x="4768738" y="1894937"/>
                    <a:ext cx="747792" cy="1631987"/>
                  </a:xfrm>
                  <a:custGeom>
                    <a:avLst/>
                    <a:gdLst>
                      <a:gd name="connsiteX0" fmla="*/ 0 w 464271"/>
                      <a:gd name="connsiteY0" fmla="*/ 637806 h 1275613"/>
                      <a:gd name="connsiteX1" fmla="*/ 190257 w 464271"/>
                      <a:gd name="connsiteY1" fmla="*/ 27635 h 1275613"/>
                      <a:gd name="connsiteX2" fmla="*/ 232136 w 464271"/>
                      <a:gd name="connsiteY2" fmla="*/ 0 h 1275613"/>
                      <a:gd name="connsiteX3" fmla="*/ 274014 w 464271"/>
                      <a:gd name="connsiteY3" fmla="*/ 27635 h 1275613"/>
                      <a:gd name="connsiteX4" fmla="*/ 464271 w 464271"/>
                      <a:gd name="connsiteY4" fmla="*/ 637806 h 1275613"/>
                      <a:gd name="connsiteX5" fmla="*/ 274014 w 464271"/>
                      <a:gd name="connsiteY5" fmla="*/ 1247977 h 1275613"/>
                      <a:gd name="connsiteX6" fmla="*/ 232136 w 464271"/>
                      <a:gd name="connsiteY6" fmla="*/ 1275613 h 1275613"/>
                      <a:gd name="connsiteX7" fmla="*/ 190257 w 464271"/>
                      <a:gd name="connsiteY7" fmla="*/ 1247977 h 1275613"/>
                      <a:gd name="connsiteX8" fmla="*/ 0 w 464271"/>
                      <a:gd name="connsiteY8" fmla="*/ 637806 h 127561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64271" h="1275613">
                        <a:moveTo>
                          <a:pt x="0" y="637806"/>
                        </a:moveTo>
                        <a:cubicBezTo>
                          <a:pt x="0" y="363510"/>
                          <a:pt x="78451" y="128164"/>
                          <a:pt x="190257" y="27635"/>
                        </a:cubicBezTo>
                        <a:lnTo>
                          <a:pt x="232136" y="0"/>
                        </a:lnTo>
                        <a:lnTo>
                          <a:pt x="274014" y="27635"/>
                        </a:lnTo>
                        <a:cubicBezTo>
                          <a:pt x="385820" y="128164"/>
                          <a:pt x="464271" y="363510"/>
                          <a:pt x="464271" y="637806"/>
                        </a:cubicBezTo>
                        <a:cubicBezTo>
                          <a:pt x="464271" y="912103"/>
                          <a:pt x="385820" y="1147448"/>
                          <a:pt x="274014" y="1247977"/>
                        </a:cubicBezTo>
                        <a:lnTo>
                          <a:pt x="232136" y="1275613"/>
                        </a:lnTo>
                        <a:lnTo>
                          <a:pt x="190257" y="1247977"/>
                        </a:lnTo>
                        <a:cubicBezTo>
                          <a:pt x="78451" y="1147448"/>
                          <a:pt x="0" y="912103"/>
                          <a:pt x="0" y="637806"/>
                        </a:cubicBezTo>
                        <a:close/>
                      </a:path>
                    </a:pathLst>
                  </a:custGeom>
                  <a:solidFill>
                    <a:srgbClr val="CC6600">
                      <a:alpha val="50196"/>
                    </a:srgbClr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497" name="フリーフォーム: 図形 1496">
                    <a:extLst>
                      <a:ext uri="{FF2B5EF4-FFF2-40B4-BE49-F238E27FC236}">
                        <a16:creationId xmlns:a16="http://schemas.microsoft.com/office/drawing/2014/main" id="{0FF6A878-46D9-34B4-E0B2-2D359483D66F}"/>
                      </a:ext>
                    </a:extLst>
                  </p:cNvPr>
                  <p:cNvSpPr/>
                  <p:nvPr/>
                </p:nvSpPr>
                <p:spPr bwMode="auto">
                  <a:xfrm rot="5521692">
                    <a:off x="4757001" y="2029952"/>
                    <a:ext cx="747792" cy="1631987"/>
                  </a:xfrm>
                  <a:custGeom>
                    <a:avLst/>
                    <a:gdLst>
                      <a:gd name="connsiteX0" fmla="*/ 0 w 464271"/>
                      <a:gd name="connsiteY0" fmla="*/ 637806 h 1275613"/>
                      <a:gd name="connsiteX1" fmla="*/ 190257 w 464271"/>
                      <a:gd name="connsiteY1" fmla="*/ 27635 h 1275613"/>
                      <a:gd name="connsiteX2" fmla="*/ 232136 w 464271"/>
                      <a:gd name="connsiteY2" fmla="*/ 0 h 1275613"/>
                      <a:gd name="connsiteX3" fmla="*/ 274014 w 464271"/>
                      <a:gd name="connsiteY3" fmla="*/ 27635 h 1275613"/>
                      <a:gd name="connsiteX4" fmla="*/ 464271 w 464271"/>
                      <a:gd name="connsiteY4" fmla="*/ 637806 h 1275613"/>
                      <a:gd name="connsiteX5" fmla="*/ 274014 w 464271"/>
                      <a:gd name="connsiteY5" fmla="*/ 1247977 h 1275613"/>
                      <a:gd name="connsiteX6" fmla="*/ 232136 w 464271"/>
                      <a:gd name="connsiteY6" fmla="*/ 1275613 h 1275613"/>
                      <a:gd name="connsiteX7" fmla="*/ 190257 w 464271"/>
                      <a:gd name="connsiteY7" fmla="*/ 1247977 h 1275613"/>
                      <a:gd name="connsiteX8" fmla="*/ 0 w 464271"/>
                      <a:gd name="connsiteY8" fmla="*/ 637806 h 127561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64271" h="1275613">
                        <a:moveTo>
                          <a:pt x="0" y="637806"/>
                        </a:moveTo>
                        <a:cubicBezTo>
                          <a:pt x="0" y="363510"/>
                          <a:pt x="78451" y="128164"/>
                          <a:pt x="190257" y="27635"/>
                        </a:cubicBezTo>
                        <a:lnTo>
                          <a:pt x="232136" y="0"/>
                        </a:lnTo>
                        <a:lnTo>
                          <a:pt x="274014" y="27635"/>
                        </a:lnTo>
                        <a:cubicBezTo>
                          <a:pt x="385820" y="128164"/>
                          <a:pt x="464271" y="363510"/>
                          <a:pt x="464271" y="637806"/>
                        </a:cubicBezTo>
                        <a:cubicBezTo>
                          <a:pt x="464271" y="912103"/>
                          <a:pt x="385820" y="1147448"/>
                          <a:pt x="274014" y="1247977"/>
                        </a:cubicBezTo>
                        <a:lnTo>
                          <a:pt x="232136" y="1275613"/>
                        </a:lnTo>
                        <a:lnTo>
                          <a:pt x="190257" y="1247977"/>
                        </a:lnTo>
                        <a:cubicBezTo>
                          <a:pt x="78451" y="1147448"/>
                          <a:pt x="0" y="912103"/>
                          <a:pt x="0" y="637806"/>
                        </a:cubicBezTo>
                        <a:close/>
                      </a:path>
                    </a:pathLst>
                  </a:custGeom>
                  <a:solidFill>
                    <a:srgbClr val="CC6600">
                      <a:alpha val="50196"/>
                    </a:srgbClr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498" name="フリーフォーム: 図形 1497">
                    <a:extLst>
                      <a:ext uri="{FF2B5EF4-FFF2-40B4-BE49-F238E27FC236}">
                        <a16:creationId xmlns:a16="http://schemas.microsoft.com/office/drawing/2014/main" id="{944CE58B-28C8-7D36-61E9-A8122A8B47B4}"/>
                      </a:ext>
                    </a:extLst>
                  </p:cNvPr>
                  <p:cNvSpPr/>
                  <p:nvPr/>
                </p:nvSpPr>
                <p:spPr bwMode="auto">
                  <a:xfrm rot="7200000">
                    <a:off x="4894687" y="1705533"/>
                    <a:ext cx="747792" cy="1631987"/>
                  </a:xfrm>
                  <a:custGeom>
                    <a:avLst/>
                    <a:gdLst>
                      <a:gd name="connsiteX0" fmla="*/ 0 w 464271"/>
                      <a:gd name="connsiteY0" fmla="*/ 637806 h 1275613"/>
                      <a:gd name="connsiteX1" fmla="*/ 190257 w 464271"/>
                      <a:gd name="connsiteY1" fmla="*/ 27635 h 1275613"/>
                      <a:gd name="connsiteX2" fmla="*/ 232136 w 464271"/>
                      <a:gd name="connsiteY2" fmla="*/ 0 h 1275613"/>
                      <a:gd name="connsiteX3" fmla="*/ 274014 w 464271"/>
                      <a:gd name="connsiteY3" fmla="*/ 27635 h 1275613"/>
                      <a:gd name="connsiteX4" fmla="*/ 464271 w 464271"/>
                      <a:gd name="connsiteY4" fmla="*/ 637806 h 1275613"/>
                      <a:gd name="connsiteX5" fmla="*/ 274014 w 464271"/>
                      <a:gd name="connsiteY5" fmla="*/ 1247977 h 1275613"/>
                      <a:gd name="connsiteX6" fmla="*/ 232136 w 464271"/>
                      <a:gd name="connsiteY6" fmla="*/ 1275613 h 1275613"/>
                      <a:gd name="connsiteX7" fmla="*/ 190257 w 464271"/>
                      <a:gd name="connsiteY7" fmla="*/ 1247977 h 1275613"/>
                      <a:gd name="connsiteX8" fmla="*/ 0 w 464271"/>
                      <a:gd name="connsiteY8" fmla="*/ 637806 h 127561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64271" h="1275613">
                        <a:moveTo>
                          <a:pt x="0" y="637806"/>
                        </a:moveTo>
                        <a:cubicBezTo>
                          <a:pt x="0" y="363510"/>
                          <a:pt x="78451" y="128164"/>
                          <a:pt x="190257" y="27635"/>
                        </a:cubicBezTo>
                        <a:lnTo>
                          <a:pt x="232136" y="0"/>
                        </a:lnTo>
                        <a:lnTo>
                          <a:pt x="274014" y="27635"/>
                        </a:lnTo>
                        <a:cubicBezTo>
                          <a:pt x="385820" y="128164"/>
                          <a:pt x="464271" y="363510"/>
                          <a:pt x="464271" y="637806"/>
                        </a:cubicBezTo>
                        <a:cubicBezTo>
                          <a:pt x="464271" y="912103"/>
                          <a:pt x="385820" y="1147448"/>
                          <a:pt x="274014" y="1247977"/>
                        </a:cubicBezTo>
                        <a:lnTo>
                          <a:pt x="232136" y="1275613"/>
                        </a:lnTo>
                        <a:lnTo>
                          <a:pt x="190257" y="1247977"/>
                        </a:lnTo>
                        <a:cubicBezTo>
                          <a:pt x="78451" y="1147448"/>
                          <a:pt x="0" y="912103"/>
                          <a:pt x="0" y="637806"/>
                        </a:cubicBezTo>
                        <a:close/>
                      </a:path>
                    </a:pathLst>
                  </a:custGeom>
                  <a:solidFill>
                    <a:srgbClr val="6633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sp>
            <p:nvSpPr>
              <p:cNvPr id="1476" name="楕円 1475">
                <a:extLst>
                  <a:ext uri="{FF2B5EF4-FFF2-40B4-BE49-F238E27FC236}">
                    <a16:creationId xmlns:a16="http://schemas.microsoft.com/office/drawing/2014/main" id="{2E98BD60-62EB-1190-7A4F-9C31291F91CD}"/>
                  </a:ext>
                </a:extLst>
              </p:cNvPr>
              <p:cNvSpPr/>
              <p:nvPr/>
            </p:nvSpPr>
            <p:spPr bwMode="auto">
              <a:xfrm>
                <a:off x="4953000" y="4647067"/>
                <a:ext cx="110175" cy="110175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477" name="楕円 1476">
                <a:extLst>
                  <a:ext uri="{FF2B5EF4-FFF2-40B4-BE49-F238E27FC236}">
                    <a16:creationId xmlns:a16="http://schemas.microsoft.com/office/drawing/2014/main" id="{8E07C77E-7EBF-E640-FDD2-55A4C2A0B1F7}"/>
                  </a:ext>
                </a:extLst>
              </p:cNvPr>
              <p:cNvSpPr/>
              <p:nvPr/>
            </p:nvSpPr>
            <p:spPr bwMode="auto">
              <a:xfrm>
                <a:off x="5088732" y="4708980"/>
                <a:ext cx="110175" cy="110175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478" name="楕円 1477">
                <a:extLst>
                  <a:ext uri="{FF2B5EF4-FFF2-40B4-BE49-F238E27FC236}">
                    <a16:creationId xmlns:a16="http://schemas.microsoft.com/office/drawing/2014/main" id="{9C6DCF4F-EDC6-50F7-D542-A14E552F8A01}"/>
                  </a:ext>
                </a:extLst>
              </p:cNvPr>
              <p:cNvSpPr/>
              <p:nvPr/>
            </p:nvSpPr>
            <p:spPr bwMode="auto">
              <a:xfrm>
                <a:off x="4982173" y="4665340"/>
                <a:ext cx="61276" cy="60282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479" name="楕円 1478">
                <a:extLst>
                  <a:ext uri="{FF2B5EF4-FFF2-40B4-BE49-F238E27FC236}">
                    <a16:creationId xmlns:a16="http://schemas.microsoft.com/office/drawing/2014/main" id="{D90051AC-123B-93B8-C7F0-177E7FFBBA93}"/>
                  </a:ext>
                </a:extLst>
              </p:cNvPr>
              <p:cNvSpPr/>
              <p:nvPr/>
            </p:nvSpPr>
            <p:spPr bwMode="auto">
              <a:xfrm>
                <a:off x="5117905" y="4727253"/>
                <a:ext cx="61276" cy="60282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480" name="楕円 1103">
                <a:extLst>
                  <a:ext uri="{FF2B5EF4-FFF2-40B4-BE49-F238E27FC236}">
                    <a16:creationId xmlns:a16="http://schemas.microsoft.com/office/drawing/2014/main" id="{4223EB32-AE7B-98CD-EB62-154E8CE08ADB}"/>
                  </a:ext>
                </a:extLst>
              </p:cNvPr>
              <p:cNvSpPr/>
              <p:nvPr/>
            </p:nvSpPr>
            <p:spPr bwMode="auto">
              <a:xfrm rot="4500000" flipH="1">
                <a:off x="4399675" y="4411914"/>
                <a:ext cx="98838" cy="143109"/>
              </a:xfrm>
              <a:custGeom>
                <a:avLst/>
                <a:gdLst>
                  <a:gd name="connsiteX0" fmla="*/ 0 w 1956329"/>
                  <a:gd name="connsiteY0" fmla="*/ 978165 h 1956329"/>
                  <a:gd name="connsiteX1" fmla="*/ 978165 w 1956329"/>
                  <a:gd name="connsiteY1" fmla="*/ 0 h 1956329"/>
                  <a:gd name="connsiteX2" fmla="*/ 1956330 w 1956329"/>
                  <a:gd name="connsiteY2" fmla="*/ 978165 h 1956329"/>
                  <a:gd name="connsiteX3" fmla="*/ 978165 w 1956329"/>
                  <a:gd name="connsiteY3" fmla="*/ 1956330 h 1956329"/>
                  <a:gd name="connsiteX4" fmla="*/ 0 w 1956329"/>
                  <a:gd name="connsiteY4" fmla="*/ 978165 h 1956329"/>
                  <a:gd name="connsiteX0" fmla="*/ 0 w 1956330"/>
                  <a:gd name="connsiteY0" fmla="*/ 978165 h 1956330"/>
                  <a:gd name="connsiteX1" fmla="*/ 978165 w 1956330"/>
                  <a:gd name="connsiteY1" fmla="*/ 0 h 1956330"/>
                  <a:gd name="connsiteX2" fmla="*/ 1956330 w 1956330"/>
                  <a:gd name="connsiteY2" fmla="*/ 978165 h 1956330"/>
                  <a:gd name="connsiteX3" fmla="*/ 978165 w 1956330"/>
                  <a:gd name="connsiteY3" fmla="*/ 1956330 h 1956330"/>
                  <a:gd name="connsiteX4" fmla="*/ 0 w 1956330"/>
                  <a:gd name="connsiteY4" fmla="*/ 978165 h 1956330"/>
                  <a:gd name="connsiteX0" fmla="*/ 0 w 1956330"/>
                  <a:gd name="connsiteY0" fmla="*/ 978165 h 1956330"/>
                  <a:gd name="connsiteX1" fmla="*/ 978165 w 1956330"/>
                  <a:gd name="connsiteY1" fmla="*/ 0 h 1956330"/>
                  <a:gd name="connsiteX2" fmla="*/ 1956330 w 1956330"/>
                  <a:gd name="connsiteY2" fmla="*/ 978165 h 1956330"/>
                  <a:gd name="connsiteX3" fmla="*/ 978165 w 1956330"/>
                  <a:gd name="connsiteY3" fmla="*/ 1956330 h 1956330"/>
                  <a:gd name="connsiteX4" fmla="*/ 0 w 1956330"/>
                  <a:gd name="connsiteY4" fmla="*/ 978165 h 1956330"/>
                  <a:gd name="connsiteX0" fmla="*/ 0 w 1956330"/>
                  <a:gd name="connsiteY0" fmla="*/ 978165 h 1956330"/>
                  <a:gd name="connsiteX1" fmla="*/ 978165 w 1956330"/>
                  <a:gd name="connsiteY1" fmla="*/ 0 h 1956330"/>
                  <a:gd name="connsiteX2" fmla="*/ 1956330 w 1956330"/>
                  <a:gd name="connsiteY2" fmla="*/ 978165 h 1956330"/>
                  <a:gd name="connsiteX3" fmla="*/ 978165 w 1956330"/>
                  <a:gd name="connsiteY3" fmla="*/ 1956330 h 1956330"/>
                  <a:gd name="connsiteX4" fmla="*/ 0 w 1956330"/>
                  <a:gd name="connsiteY4" fmla="*/ 978165 h 1956330"/>
                  <a:gd name="connsiteX0" fmla="*/ 0 w 1956330"/>
                  <a:gd name="connsiteY0" fmla="*/ 1854465 h 2832630"/>
                  <a:gd name="connsiteX1" fmla="*/ 978165 w 1956330"/>
                  <a:gd name="connsiteY1" fmla="*/ 0 h 2832630"/>
                  <a:gd name="connsiteX2" fmla="*/ 1956330 w 1956330"/>
                  <a:gd name="connsiteY2" fmla="*/ 1854465 h 2832630"/>
                  <a:gd name="connsiteX3" fmla="*/ 978165 w 1956330"/>
                  <a:gd name="connsiteY3" fmla="*/ 2832630 h 2832630"/>
                  <a:gd name="connsiteX4" fmla="*/ 0 w 1956330"/>
                  <a:gd name="connsiteY4" fmla="*/ 1854465 h 2832630"/>
                  <a:gd name="connsiteX0" fmla="*/ 0 w 1956330"/>
                  <a:gd name="connsiteY0" fmla="*/ 1854465 h 2832630"/>
                  <a:gd name="connsiteX1" fmla="*/ 978165 w 1956330"/>
                  <a:gd name="connsiteY1" fmla="*/ 0 h 2832630"/>
                  <a:gd name="connsiteX2" fmla="*/ 1956330 w 1956330"/>
                  <a:gd name="connsiteY2" fmla="*/ 1854465 h 2832630"/>
                  <a:gd name="connsiteX3" fmla="*/ 978165 w 1956330"/>
                  <a:gd name="connsiteY3" fmla="*/ 2832630 h 2832630"/>
                  <a:gd name="connsiteX4" fmla="*/ 0 w 1956330"/>
                  <a:gd name="connsiteY4" fmla="*/ 1854465 h 2832630"/>
                  <a:gd name="connsiteX0" fmla="*/ 0 w 1956330"/>
                  <a:gd name="connsiteY0" fmla="*/ 1854465 h 2832630"/>
                  <a:gd name="connsiteX1" fmla="*/ 978165 w 1956330"/>
                  <a:gd name="connsiteY1" fmla="*/ 0 h 2832630"/>
                  <a:gd name="connsiteX2" fmla="*/ 1956330 w 1956330"/>
                  <a:gd name="connsiteY2" fmla="*/ 1854465 h 2832630"/>
                  <a:gd name="connsiteX3" fmla="*/ 978165 w 1956330"/>
                  <a:gd name="connsiteY3" fmla="*/ 2832630 h 2832630"/>
                  <a:gd name="connsiteX4" fmla="*/ 0 w 1956330"/>
                  <a:gd name="connsiteY4" fmla="*/ 1854465 h 28326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56330" h="2832630">
                    <a:moveTo>
                      <a:pt x="0" y="1854465"/>
                    </a:moveTo>
                    <a:cubicBezTo>
                      <a:pt x="0" y="1314239"/>
                      <a:pt x="742739" y="342900"/>
                      <a:pt x="978165" y="0"/>
                    </a:cubicBezTo>
                    <a:cubicBezTo>
                      <a:pt x="1188191" y="355600"/>
                      <a:pt x="1956330" y="1314239"/>
                      <a:pt x="1956330" y="1854465"/>
                    </a:cubicBezTo>
                    <a:cubicBezTo>
                      <a:pt x="1956330" y="2394691"/>
                      <a:pt x="1518391" y="2832630"/>
                      <a:pt x="978165" y="2832630"/>
                    </a:cubicBezTo>
                    <a:cubicBezTo>
                      <a:pt x="437939" y="2832630"/>
                      <a:pt x="0" y="2394691"/>
                      <a:pt x="0" y="1854465"/>
                    </a:cubicBezTo>
                    <a:close/>
                  </a:path>
                </a:pathLst>
              </a:custGeom>
              <a:solidFill>
                <a:srgbClr val="00B0F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81" name="楕円 1103">
                <a:extLst>
                  <a:ext uri="{FF2B5EF4-FFF2-40B4-BE49-F238E27FC236}">
                    <a16:creationId xmlns:a16="http://schemas.microsoft.com/office/drawing/2014/main" id="{D8BBFF55-457D-46C3-ADDC-9790331416AC}"/>
                  </a:ext>
                </a:extLst>
              </p:cNvPr>
              <p:cNvSpPr/>
              <p:nvPr/>
            </p:nvSpPr>
            <p:spPr bwMode="auto">
              <a:xfrm rot="4500000" flipH="1">
                <a:off x="3984420" y="4462786"/>
                <a:ext cx="98838" cy="143109"/>
              </a:xfrm>
              <a:custGeom>
                <a:avLst/>
                <a:gdLst>
                  <a:gd name="connsiteX0" fmla="*/ 0 w 1956329"/>
                  <a:gd name="connsiteY0" fmla="*/ 978165 h 1956329"/>
                  <a:gd name="connsiteX1" fmla="*/ 978165 w 1956329"/>
                  <a:gd name="connsiteY1" fmla="*/ 0 h 1956329"/>
                  <a:gd name="connsiteX2" fmla="*/ 1956330 w 1956329"/>
                  <a:gd name="connsiteY2" fmla="*/ 978165 h 1956329"/>
                  <a:gd name="connsiteX3" fmla="*/ 978165 w 1956329"/>
                  <a:gd name="connsiteY3" fmla="*/ 1956330 h 1956329"/>
                  <a:gd name="connsiteX4" fmla="*/ 0 w 1956329"/>
                  <a:gd name="connsiteY4" fmla="*/ 978165 h 1956329"/>
                  <a:gd name="connsiteX0" fmla="*/ 0 w 1956330"/>
                  <a:gd name="connsiteY0" fmla="*/ 978165 h 1956330"/>
                  <a:gd name="connsiteX1" fmla="*/ 978165 w 1956330"/>
                  <a:gd name="connsiteY1" fmla="*/ 0 h 1956330"/>
                  <a:gd name="connsiteX2" fmla="*/ 1956330 w 1956330"/>
                  <a:gd name="connsiteY2" fmla="*/ 978165 h 1956330"/>
                  <a:gd name="connsiteX3" fmla="*/ 978165 w 1956330"/>
                  <a:gd name="connsiteY3" fmla="*/ 1956330 h 1956330"/>
                  <a:gd name="connsiteX4" fmla="*/ 0 w 1956330"/>
                  <a:gd name="connsiteY4" fmla="*/ 978165 h 1956330"/>
                  <a:gd name="connsiteX0" fmla="*/ 0 w 1956330"/>
                  <a:gd name="connsiteY0" fmla="*/ 978165 h 1956330"/>
                  <a:gd name="connsiteX1" fmla="*/ 978165 w 1956330"/>
                  <a:gd name="connsiteY1" fmla="*/ 0 h 1956330"/>
                  <a:gd name="connsiteX2" fmla="*/ 1956330 w 1956330"/>
                  <a:gd name="connsiteY2" fmla="*/ 978165 h 1956330"/>
                  <a:gd name="connsiteX3" fmla="*/ 978165 w 1956330"/>
                  <a:gd name="connsiteY3" fmla="*/ 1956330 h 1956330"/>
                  <a:gd name="connsiteX4" fmla="*/ 0 w 1956330"/>
                  <a:gd name="connsiteY4" fmla="*/ 978165 h 1956330"/>
                  <a:gd name="connsiteX0" fmla="*/ 0 w 1956330"/>
                  <a:gd name="connsiteY0" fmla="*/ 978165 h 1956330"/>
                  <a:gd name="connsiteX1" fmla="*/ 978165 w 1956330"/>
                  <a:gd name="connsiteY1" fmla="*/ 0 h 1956330"/>
                  <a:gd name="connsiteX2" fmla="*/ 1956330 w 1956330"/>
                  <a:gd name="connsiteY2" fmla="*/ 978165 h 1956330"/>
                  <a:gd name="connsiteX3" fmla="*/ 978165 w 1956330"/>
                  <a:gd name="connsiteY3" fmla="*/ 1956330 h 1956330"/>
                  <a:gd name="connsiteX4" fmla="*/ 0 w 1956330"/>
                  <a:gd name="connsiteY4" fmla="*/ 978165 h 1956330"/>
                  <a:gd name="connsiteX0" fmla="*/ 0 w 1956330"/>
                  <a:gd name="connsiteY0" fmla="*/ 1854465 h 2832630"/>
                  <a:gd name="connsiteX1" fmla="*/ 978165 w 1956330"/>
                  <a:gd name="connsiteY1" fmla="*/ 0 h 2832630"/>
                  <a:gd name="connsiteX2" fmla="*/ 1956330 w 1956330"/>
                  <a:gd name="connsiteY2" fmla="*/ 1854465 h 2832630"/>
                  <a:gd name="connsiteX3" fmla="*/ 978165 w 1956330"/>
                  <a:gd name="connsiteY3" fmla="*/ 2832630 h 2832630"/>
                  <a:gd name="connsiteX4" fmla="*/ 0 w 1956330"/>
                  <a:gd name="connsiteY4" fmla="*/ 1854465 h 2832630"/>
                  <a:gd name="connsiteX0" fmla="*/ 0 w 1956330"/>
                  <a:gd name="connsiteY0" fmla="*/ 1854465 h 2832630"/>
                  <a:gd name="connsiteX1" fmla="*/ 978165 w 1956330"/>
                  <a:gd name="connsiteY1" fmla="*/ 0 h 2832630"/>
                  <a:gd name="connsiteX2" fmla="*/ 1956330 w 1956330"/>
                  <a:gd name="connsiteY2" fmla="*/ 1854465 h 2832630"/>
                  <a:gd name="connsiteX3" fmla="*/ 978165 w 1956330"/>
                  <a:gd name="connsiteY3" fmla="*/ 2832630 h 2832630"/>
                  <a:gd name="connsiteX4" fmla="*/ 0 w 1956330"/>
                  <a:gd name="connsiteY4" fmla="*/ 1854465 h 2832630"/>
                  <a:gd name="connsiteX0" fmla="*/ 0 w 1956330"/>
                  <a:gd name="connsiteY0" fmla="*/ 1854465 h 2832630"/>
                  <a:gd name="connsiteX1" fmla="*/ 978165 w 1956330"/>
                  <a:gd name="connsiteY1" fmla="*/ 0 h 2832630"/>
                  <a:gd name="connsiteX2" fmla="*/ 1956330 w 1956330"/>
                  <a:gd name="connsiteY2" fmla="*/ 1854465 h 2832630"/>
                  <a:gd name="connsiteX3" fmla="*/ 978165 w 1956330"/>
                  <a:gd name="connsiteY3" fmla="*/ 2832630 h 2832630"/>
                  <a:gd name="connsiteX4" fmla="*/ 0 w 1956330"/>
                  <a:gd name="connsiteY4" fmla="*/ 1854465 h 28326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56330" h="2832630">
                    <a:moveTo>
                      <a:pt x="0" y="1854465"/>
                    </a:moveTo>
                    <a:cubicBezTo>
                      <a:pt x="0" y="1314239"/>
                      <a:pt x="742739" y="342900"/>
                      <a:pt x="978165" y="0"/>
                    </a:cubicBezTo>
                    <a:cubicBezTo>
                      <a:pt x="1188191" y="355600"/>
                      <a:pt x="1956330" y="1314239"/>
                      <a:pt x="1956330" y="1854465"/>
                    </a:cubicBezTo>
                    <a:cubicBezTo>
                      <a:pt x="1956330" y="2394691"/>
                      <a:pt x="1518391" y="2832630"/>
                      <a:pt x="978165" y="2832630"/>
                    </a:cubicBezTo>
                    <a:cubicBezTo>
                      <a:pt x="437939" y="2832630"/>
                      <a:pt x="0" y="2394691"/>
                      <a:pt x="0" y="1854465"/>
                    </a:cubicBezTo>
                    <a:close/>
                  </a:path>
                </a:pathLst>
              </a:custGeom>
              <a:solidFill>
                <a:srgbClr val="00B0F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82" name="楕円 1103">
                <a:extLst>
                  <a:ext uri="{FF2B5EF4-FFF2-40B4-BE49-F238E27FC236}">
                    <a16:creationId xmlns:a16="http://schemas.microsoft.com/office/drawing/2014/main" id="{707D280D-BF7A-C2B3-CB2E-ED812FE53CBD}"/>
                  </a:ext>
                </a:extLst>
              </p:cNvPr>
              <p:cNvSpPr/>
              <p:nvPr/>
            </p:nvSpPr>
            <p:spPr bwMode="auto">
              <a:xfrm rot="19800000" flipH="1">
                <a:off x="5739525" y="4964365"/>
                <a:ext cx="98838" cy="143109"/>
              </a:xfrm>
              <a:custGeom>
                <a:avLst/>
                <a:gdLst>
                  <a:gd name="connsiteX0" fmla="*/ 0 w 1956329"/>
                  <a:gd name="connsiteY0" fmla="*/ 978165 h 1956329"/>
                  <a:gd name="connsiteX1" fmla="*/ 978165 w 1956329"/>
                  <a:gd name="connsiteY1" fmla="*/ 0 h 1956329"/>
                  <a:gd name="connsiteX2" fmla="*/ 1956330 w 1956329"/>
                  <a:gd name="connsiteY2" fmla="*/ 978165 h 1956329"/>
                  <a:gd name="connsiteX3" fmla="*/ 978165 w 1956329"/>
                  <a:gd name="connsiteY3" fmla="*/ 1956330 h 1956329"/>
                  <a:gd name="connsiteX4" fmla="*/ 0 w 1956329"/>
                  <a:gd name="connsiteY4" fmla="*/ 978165 h 1956329"/>
                  <a:gd name="connsiteX0" fmla="*/ 0 w 1956330"/>
                  <a:gd name="connsiteY0" fmla="*/ 978165 h 1956330"/>
                  <a:gd name="connsiteX1" fmla="*/ 978165 w 1956330"/>
                  <a:gd name="connsiteY1" fmla="*/ 0 h 1956330"/>
                  <a:gd name="connsiteX2" fmla="*/ 1956330 w 1956330"/>
                  <a:gd name="connsiteY2" fmla="*/ 978165 h 1956330"/>
                  <a:gd name="connsiteX3" fmla="*/ 978165 w 1956330"/>
                  <a:gd name="connsiteY3" fmla="*/ 1956330 h 1956330"/>
                  <a:gd name="connsiteX4" fmla="*/ 0 w 1956330"/>
                  <a:gd name="connsiteY4" fmla="*/ 978165 h 1956330"/>
                  <a:gd name="connsiteX0" fmla="*/ 0 w 1956330"/>
                  <a:gd name="connsiteY0" fmla="*/ 978165 h 1956330"/>
                  <a:gd name="connsiteX1" fmla="*/ 978165 w 1956330"/>
                  <a:gd name="connsiteY1" fmla="*/ 0 h 1956330"/>
                  <a:gd name="connsiteX2" fmla="*/ 1956330 w 1956330"/>
                  <a:gd name="connsiteY2" fmla="*/ 978165 h 1956330"/>
                  <a:gd name="connsiteX3" fmla="*/ 978165 w 1956330"/>
                  <a:gd name="connsiteY3" fmla="*/ 1956330 h 1956330"/>
                  <a:gd name="connsiteX4" fmla="*/ 0 w 1956330"/>
                  <a:gd name="connsiteY4" fmla="*/ 978165 h 1956330"/>
                  <a:gd name="connsiteX0" fmla="*/ 0 w 1956330"/>
                  <a:gd name="connsiteY0" fmla="*/ 978165 h 1956330"/>
                  <a:gd name="connsiteX1" fmla="*/ 978165 w 1956330"/>
                  <a:gd name="connsiteY1" fmla="*/ 0 h 1956330"/>
                  <a:gd name="connsiteX2" fmla="*/ 1956330 w 1956330"/>
                  <a:gd name="connsiteY2" fmla="*/ 978165 h 1956330"/>
                  <a:gd name="connsiteX3" fmla="*/ 978165 w 1956330"/>
                  <a:gd name="connsiteY3" fmla="*/ 1956330 h 1956330"/>
                  <a:gd name="connsiteX4" fmla="*/ 0 w 1956330"/>
                  <a:gd name="connsiteY4" fmla="*/ 978165 h 1956330"/>
                  <a:gd name="connsiteX0" fmla="*/ 0 w 1956330"/>
                  <a:gd name="connsiteY0" fmla="*/ 1854465 h 2832630"/>
                  <a:gd name="connsiteX1" fmla="*/ 978165 w 1956330"/>
                  <a:gd name="connsiteY1" fmla="*/ 0 h 2832630"/>
                  <a:gd name="connsiteX2" fmla="*/ 1956330 w 1956330"/>
                  <a:gd name="connsiteY2" fmla="*/ 1854465 h 2832630"/>
                  <a:gd name="connsiteX3" fmla="*/ 978165 w 1956330"/>
                  <a:gd name="connsiteY3" fmla="*/ 2832630 h 2832630"/>
                  <a:gd name="connsiteX4" fmla="*/ 0 w 1956330"/>
                  <a:gd name="connsiteY4" fmla="*/ 1854465 h 2832630"/>
                  <a:gd name="connsiteX0" fmla="*/ 0 w 1956330"/>
                  <a:gd name="connsiteY0" fmla="*/ 1854465 h 2832630"/>
                  <a:gd name="connsiteX1" fmla="*/ 978165 w 1956330"/>
                  <a:gd name="connsiteY1" fmla="*/ 0 h 2832630"/>
                  <a:gd name="connsiteX2" fmla="*/ 1956330 w 1956330"/>
                  <a:gd name="connsiteY2" fmla="*/ 1854465 h 2832630"/>
                  <a:gd name="connsiteX3" fmla="*/ 978165 w 1956330"/>
                  <a:gd name="connsiteY3" fmla="*/ 2832630 h 2832630"/>
                  <a:gd name="connsiteX4" fmla="*/ 0 w 1956330"/>
                  <a:gd name="connsiteY4" fmla="*/ 1854465 h 2832630"/>
                  <a:gd name="connsiteX0" fmla="*/ 0 w 1956330"/>
                  <a:gd name="connsiteY0" fmla="*/ 1854465 h 2832630"/>
                  <a:gd name="connsiteX1" fmla="*/ 978165 w 1956330"/>
                  <a:gd name="connsiteY1" fmla="*/ 0 h 2832630"/>
                  <a:gd name="connsiteX2" fmla="*/ 1956330 w 1956330"/>
                  <a:gd name="connsiteY2" fmla="*/ 1854465 h 2832630"/>
                  <a:gd name="connsiteX3" fmla="*/ 978165 w 1956330"/>
                  <a:gd name="connsiteY3" fmla="*/ 2832630 h 2832630"/>
                  <a:gd name="connsiteX4" fmla="*/ 0 w 1956330"/>
                  <a:gd name="connsiteY4" fmla="*/ 1854465 h 28326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56330" h="2832630">
                    <a:moveTo>
                      <a:pt x="0" y="1854465"/>
                    </a:moveTo>
                    <a:cubicBezTo>
                      <a:pt x="0" y="1314239"/>
                      <a:pt x="742739" y="342900"/>
                      <a:pt x="978165" y="0"/>
                    </a:cubicBezTo>
                    <a:cubicBezTo>
                      <a:pt x="1188191" y="355600"/>
                      <a:pt x="1956330" y="1314239"/>
                      <a:pt x="1956330" y="1854465"/>
                    </a:cubicBezTo>
                    <a:cubicBezTo>
                      <a:pt x="1956330" y="2394691"/>
                      <a:pt x="1518391" y="2832630"/>
                      <a:pt x="978165" y="2832630"/>
                    </a:cubicBezTo>
                    <a:cubicBezTo>
                      <a:pt x="437939" y="2832630"/>
                      <a:pt x="0" y="2394691"/>
                      <a:pt x="0" y="1854465"/>
                    </a:cubicBezTo>
                    <a:close/>
                  </a:path>
                </a:pathLst>
              </a:custGeom>
              <a:solidFill>
                <a:srgbClr val="00B0F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83" name="楕円 1103">
                <a:extLst>
                  <a:ext uri="{FF2B5EF4-FFF2-40B4-BE49-F238E27FC236}">
                    <a16:creationId xmlns:a16="http://schemas.microsoft.com/office/drawing/2014/main" id="{1850E983-A5DE-22DC-8200-D33D7D751CD8}"/>
                  </a:ext>
                </a:extLst>
              </p:cNvPr>
              <p:cNvSpPr/>
              <p:nvPr/>
            </p:nvSpPr>
            <p:spPr bwMode="auto">
              <a:xfrm rot="19800000" flipH="1">
                <a:off x="5720475" y="5262815"/>
                <a:ext cx="98838" cy="143109"/>
              </a:xfrm>
              <a:custGeom>
                <a:avLst/>
                <a:gdLst>
                  <a:gd name="connsiteX0" fmla="*/ 0 w 1956329"/>
                  <a:gd name="connsiteY0" fmla="*/ 978165 h 1956329"/>
                  <a:gd name="connsiteX1" fmla="*/ 978165 w 1956329"/>
                  <a:gd name="connsiteY1" fmla="*/ 0 h 1956329"/>
                  <a:gd name="connsiteX2" fmla="*/ 1956330 w 1956329"/>
                  <a:gd name="connsiteY2" fmla="*/ 978165 h 1956329"/>
                  <a:gd name="connsiteX3" fmla="*/ 978165 w 1956329"/>
                  <a:gd name="connsiteY3" fmla="*/ 1956330 h 1956329"/>
                  <a:gd name="connsiteX4" fmla="*/ 0 w 1956329"/>
                  <a:gd name="connsiteY4" fmla="*/ 978165 h 1956329"/>
                  <a:gd name="connsiteX0" fmla="*/ 0 w 1956330"/>
                  <a:gd name="connsiteY0" fmla="*/ 978165 h 1956330"/>
                  <a:gd name="connsiteX1" fmla="*/ 978165 w 1956330"/>
                  <a:gd name="connsiteY1" fmla="*/ 0 h 1956330"/>
                  <a:gd name="connsiteX2" fmla="*/ 1956330 w 1956330"/>
                  <a:gd name="connsiteY2" fmla="*/ 978165 h 1956330"/>
                  <a:gd name="connsiteX3" fmla="*/ 978165 w 1956330"/>
                  <a:gd name="connsiteY3" fmla="*/ 1956330 h 1956330"/>
                  <a:gd name="connsiteX4" fmla="*/ 0 w 1956330"/>
                  <a:gd name="connsiteY4" fmla="*/ 978165 h 1956330"/>
                  <a:gd name="connsiteX0" fmla="*/ 0 w 1956330"/>
                  <a:gd name="connsiteY0" fmla="*/ 978165 h 1956330"/>
                  <a:gd name="connsiteX1" fmla="*/ 978165 w 1956330"/>
                  <a:gd name="connsiteY1" fmla="*/ 0 h 1956330"/>
                  <a:gd name="connsiteX2" fmla="*/ 1956330 w 1956330"/>
                  <a:gd name="connsiteY2" fmla="*/ 978165 h 1956330"/>
                  <a:gd name="connsiteX3" fmla="*/ 978165 w 1956330"/>
                  <a:gd name="connsiteY3" fmla="*/ 1956330 h 1956330"/>
                  <a:gd name="connsiteX4" fmla="*/ 0 w 1956330"/>
                  <a:gd name="connsiteY4" fmla="*/ 978165 h 1956330"/>
                  <a:gd name="connsiteX0" fmla="*/ 0 w 1956330"/>
                  <a:gd name="connsiteY0" fmla="*/ 978165 h 1956330"/>
                  <a:gd name="connsiteX1" fmla="*/ 978165 w 1956330"/>
                  <a:gd name="connsiteY1" fmla="*/ 0 h 1956330"/>
                  <a:gd name="connsiteX2" fmla="*/ 1956330 w 1956330"/>
                  <a:gd name="connsiteY2" fmla="*/ 978165 h 1956330"/>
                  <a:gd name="connsiteX3" fmla="*/ 978165 w 1956330"/>
                  <a:gd name="connsiteY3" fmla="*/ 1956330 h 1956330"/>
                  <a:gd name="connsiteX4" fmla="*/ 0 w 1956330"/>
                  <a:gd name="connsiteY4" fmla="*/ 978165 h 1956330"/>
                  <a:gd name="connsiteX0" fmla="*/ 0 w 1956330"/>
                  <a:gd name="connsiteY0" fmla="*/ 1854465 h 2832630"/>
                  <a:gd name="connsiteX1" fmla="*/ 978165 w 1956330"/>
                  <a:gd name="connsiteY1" fmla="*/ 0 h 2832630"/>
                  <a:gd name="connsiteX2" fmla="*/ 1956330 w 1956330"/>
                  <a:gd name="connsiteY2" fmla="*/ 1854465 h 2832630"/>
                  <a:gd name="connsiteX3" fmla="*/ 978165 w 1956330"/>
                  <a:gd name="connsiteY3" fmla="*/ 2832630 h 2832630"/>
                  <a:gd name="connsiteX4" fmla="*/ 0 w 1956330"/>
                  <a:gd name="connsiteY4" fmla="*/ 1854465 h 2832630"/>
                  <a:gd name="connsiteX0" fmla="*/ 0 w 1956330"/>
                  <a:gd name="connsiteY0" fmla="*/ 1854465 h 2832630"/>
                  <a:gd name="connsiteX1" fmla="*/ 978165 w 1956330"/>
                  <a:gd name="connsiteY1" fmla="*/ 0 h 2832630"/>
                  <a:gd name="connsiteX2" fmla="*/ 1956330 w 1956330"/>
                  <a:gd name="connsiteY2" fmla="*/ 1854465 h 2832630"/>
                  <a:gd name="connsiteX3" fmla="*/ 978165 w 1956330"/>
                  <a:gd name="connsiteY3" fmla="*/ 2832630 h 2832630"/>
                  <a:gd name="connsiteX4" fmla="*/ 0 w 1956330"/>
                  <a:gd name="connsiteY4" fmla="*/ 1854465 h 2832630"/>
                  <a:gd name="connsiteX0" fmla="*/ 0 w 1956330"/>
                  <a:gd name="connsiteY0" fmla="*/ 1854465 h 2832630"/>
                  <a:gd name="connsiteX1" fmla="*/ 978165 w 1956330"/>
                  <a:gd name="connsiteY1" fmla="*/ 0 h 2832630"/>
                  <a:gd name="connsiteX2" fmla="*/ 1956330 w 1956330"/>
                  <a:gd name="connsiteY2" fmla="*/ 1854465 h 2832630"/>
                  <a:gd name="connsiteX3" fmla="*/ 978165 w 1956330"/>
                  <a:gd name="connsiteY3" fmla="*/ 2832630 h 2832630"/>
                  <a:gd name="connsiteX4" fmla="*/ 0 w 1956330"/>
                  <a:gd name="connsiteY4" fmla="*/ 1854465 h 28326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56330" h="2832630">
                    <a:moveTo>
                      <a:pt x="0" y="1854465"/>
                    </a:moveTo>
                    <a:cubicBezTo>
                      <a:pt x="0" y="1314239"/>
                      <a:pt x="742739" y="342900"/>
                      <a:pt x="978165" y="0"/>
                    </a:cubicBezTo>
                    <a:cubicBezTo>
                      <a:pt x="1188191" y="355600"/>
                      <a:pt x="1956330" y="1314239"/>
                      <a:pt x="1956330" y="1854465"/>
                    </a:cubicBezTo>
                    <a:cubicBezTo>
                      <a:pt x="1956330" y="2394691"/>
                      <a:pt x="1518391" y="2832630"/>
                      <a:pt x="978165" y="2832630"/>
                    </a:cubicBezTo>
                    <a:cubicBezTo>
                      <a:pt x="437939" y="2832630"/>
                      <a:pt x="0" y="2394691"/>
                      <a:pt x="0" y="1854465"/>
                    </a:cubicBezTo>
                    <a:close/>
                  </a:path>
                </a:pathLst>
              </a:custGeom>
              <a:solidFill>
                <a:srgbClr val="00B0F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464" name="グループ化 1463">
              <a:extLst>
                <a:ext uri="{FF2B5EF4-FFF2-40B4-BE49-F238E27FC236}">
                  <a16:creationId xmlns:a16="http://schemas.microsoft.com/office/drawing/2014/main" id="{9F16FAA5-45DB-A84E-165F-CE53921D6BC1}"/>
                </a:ext>
              </a:extLst>
            </p:cNvPr>
            <p:cNvGrpSpPr/>
            <p:nvPr/>
          </p:nvGrpSpPr>
          <p:grpSpPr>
            <a:xfrm>
              <a:off x="3007274" y="4664273"/>
              <a:ext cx="1060938" cy="2054766"/>
              <a:chOff x="3007274" y="4664273"/>
              <a:chExt cx="1060938" cy="2054766"/>
            </a:xfrm>
          </p:grpSpPr>
          <p:sp>
            <p:nvSpPr>
              <p:cNvPr id="1465" name="フリーフォーム: 図形 1464">
                <a:extLst>
                  <a:ext uri="{FF2B5EF4-FFF2-40B4-BE49-F238E27FC236}">
                    <a16:creationId xmlns:a16="http://schemas.microsoft.com/office/drawing/2014/main" id="{43534A7D-82EA-D018-8204-327637DFF451}"/>
                  </a:ext>
                </a:extLst>
              </p:cNvPr>
              <p:cNvSpPr/>
              <p:nvPr/>
            </p:nvSpPr>
            <p:spPr bwMode="auto">
              <a:xfrm rot="14400000">
                <a:off x="3138690" y="4569287"/>
                <a:ext cx="834536" cy="1024508"/>
              </a:xfrm>
              <a:custGeom>
                <a:avLst/>
                <a:gdLst>
                  <a:gd name="connsiteX0" fmla="*/ 171915 w 353800"/>
                  <a:gd name="connsiteY0" fmla="*/ 56 h 656407"/>
                  <a:gd name="connsiteX1" fmla="*/ 172719 w 353800"/>
                  <a:gd name="connsiteY1" fmla="*/ 11218 h 656407"/>
                  <a:gd name="connsiteX2" fmla="*/ 175493 w 353800"/>
                  <a:gd name="connsiteY2" fmla="*/ 3217 h 656407"/>
                  <a:gd name="connsiteX3" fmla="*/ 180597 w 353800"/>
                  <a:gd name="connsiteY3" fmla="*/ 17938 h 656407"/>
                  <a:gd name="connsiteX4" fmla="*/ 181885 w 353800"/>
                  <a:gd name="connsiteY4" fmla="*/ 56 h 656407"/>
                  <a:gd name="connsiteX5" fmla="*/ 288495 w 353800"/>
                  <a:gd name="connsiteY5" fmla="*/ 309607 h 656407"/>
                  <a:gd name="connsiteX6" fmla="*/ 350943 w 353800"/>
                  <a:gd name="connsiteY6" fmla="*/ 630990 h 656407"/>
                  <a:gd name="connsiteX7" fmla="*/ 244333 w 353800"/>
                  <a:gd name="connsiteY7" fmla="*/ 321440 h 656407"/>
                  <a:gd name="connsiteX8" fmla="*/ 240103 w 353800"/>
                  <a:gd name="connsiteY8" fmla="*/ 304712 h 656407"/>
                  <a:gd name="connsiteX9" fmla="*/ 240986 w 353800"/>
                  <a:gd name="connsiteY9" fmla="*/ 309655 h 656407"/>
                  <a:gd name="connsiteX10" fmla="*/ 260960 w 353800"/>
                  <a:gd name="connsiteY10" fmla="*/ 579430 h 656407"/>
                  <a:gd name="connsiteX11" fmla="*/ 232316 w 353800"/>
                  <a:gd name="connsiteY11" fmla="*/ 504078 h 656407"/>
                  <a:gd name="connsiteX12" fmla="*/ 198299 w 353800"/>
                  <a:gd name="connsiteY12" fmla="*/ 331680 h 656407"/>
                  <a:gd name="connsiteX13" fmla="*/ 191658 w 353800"/>
                  <a:gd name="connsiteY13" fmla="*/ 560750 h 656407"/>
                  <a:gd name="connsiteX14" fmla="*/ 175493 w 353800"/>
                  <a:gd name="connsiteY14" fmla="*/ 656407 h 656407"/>
                  <a:gd name="connsiteX15" fmla="*/ 152633 w 353800"/>
                  <a:gd name="connsiteY15" fmla="*/ 329812 h 656407"/>
                  <a:gd name="connsiteX16" fmla="*/ 152952 w 353800"/>
                  <a:gd name="connsiteY16" fmla="*/ 307278 h 656407"/>
                  <a:gd name="connsiteX17" fmla="*/ 152905 w 353800"/>
                  <a:gd name="connsiteY17" fmla="*/ 307606 h 656407"/>
                  <a:gd name="connsiteX18" fmla="*/ 87343 w 353800"/>
                  <a:gd name="connsiteY18" fmla="*/ 570055 h 656407"/>
                  <a:gd name="connsiteX19" fmla="*/ 92461 w 353800"/>
                  <a:gd name="connsiteY19" fmla="*/ 404151 h 656407"/>
                  <a:gd name="connsiteX20" fmla="*/ 99008 w 353800"/>
                  <a:gd name="connsiteY20" fmla="*/ 358377 h 656407"/>
                  <a:gd name="connsiteX21" fmla="*/ 74829 w 353800"/>
                  <a:gd name="connsiteY21" fmla="*/ 443769 h 656407"/>
                  <a:gd name="connsiteX22" fmla="*/ 2857 w 353800"/>
                  <a:gd name="connsiteY22" fmla="*/ 630990 h 656407"/>
                  <a:gd name="connsiteX23" fmla="*/ 65305 w 353800"/>
                  <a:gd name="connsiteY23" fmla="*/ 309607 h 656407"/>
                  <a:gd name="connsiteX24" fmla="*/ 171915 w 353800"/>
                  <a:gd name="connsiteY24" fmla="*/ 56 h 6564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353800" h="656407">
                    <a:moveTo>
                      <a:pt x="171915" y="56"/>
                    </a:moveTo>
                    <a:lnTo>
                      <a:pt x="172719" y="11218"/>
                    </a:lnTo>
                    <a:lnTo>
                      <a:pt x="175493" y="3217"/>
                    </a:lnTo>
                    <a:lnTo>
                      <a:pt x="180597" y="17938"/>
                    </a:lnTo>
                    <a:lnTo>
                      <a:pt x="181885" y="56"/>
                    </a:lnTo>
                    <a:cubicBezTo>
                      <a:pt x="194080" y="-3211"/>
                      <a:pt x="241811" y="135380"/>
                      <a:pt x="288495" y="309607"/>
                    </a:cubicBezTo>
                    <a:cubicBezTo>
                      <a:pt x="335179" y="483834"/>
                      <a:pt x="363138" y="627722"/>
                      <a:pt x="350943" y="630990"/>
                    </a:cubicBezTo>
                    <a:cubicBezTo>
                      <a:pt x="338748" y="634257"/>
                      <a:pt x="291017" y="495667"/>
                      <a:pt x="244333" y="321440"/>
                    </a:cubicBezTo>
                    <a:lnTo>
                      <a:pt x="240103" y="304712"/>
                    </a:lnTo>
                    <a:lnTo>
                      <a:pt x="240986" y="309655"/>
                    </a:lnTo>
                    <a:cubicBezTo>
                      <a:pt x="264606" y="456625"/>
                      <a:pt x="273549" y="577407"/>
                      <a:pt x="260960" y="579430"/>
                    </a:cubicBezTo>
                    <a:cubicBezTo>
                      <a:pt x="254666" y="580442"/>
                      <a:pt x="244181" y="551572"/>
                      <a:pt x="232316" y="504078"/>
                    </a:cubicBezTo>
                    <a:lnTo>
                      <a:pt x="198299" y="331680"/>
                    </a:lnTo>
                    <a:lnTo>
                      <a:pt x="191658" y="560750"/>
                    </a:lnTo>
                    <a:cubicBezTo>
                      <a:pt x="187521" y="619852"/>
                      <a:pt x="181806" y="656407"/>
                      <a:pt x="175493" y="656407"/>
                    </a:cubicBezTo>
                    <a:cubicBezTo>
                      <a:pt x="162868" y="656407"/>
                      <a:pt x="152633" y="510185"/>
                      <a:pt x="152633" y="329812"/>
                    </a:cubicBezTo>
                    <a:lnTo>
                      <a:pt x="152952" y="307278"/>
                    </a:lnTo>
                    <a:lnTo>
                      <a:pt x="152905" y="307606"/>
                    </a:lnTo>
                    <a:cubicBezTo>
                      <a:pt x="129284" y="454576"/>
                      <a:pt x="99931" y="572079"/>
                      <a:pt x="87343" y="570055"/>
                    </a:cubicBezTo>
                    <a:cubicBezTo>
                      <a:pt x="77902" y="568538"/>
                      <a:pt x="80571" y="500219"/>
                      <a:pt x="92461" y="404151"/>
                    </a:cubicBezTo>
                    <a:lnTo>
                      <a:pt x="99008" y="358377"/>
                    </a:lnTo>
                    <a:lnTo>
                      <a:pt x="74829" y="443769"/>
                    </a:lnTo>
                    <a:cubicBezTo>
                      <a:pt x="41138" y="556096"/>
                      <a:pt x="12003" y="633441"/>
                      <a:pt x="2857" y="630990"/>
                    </a:cubicBezTo>
                    <a:cubicBezTo>
                      <a:pt x="-9338" y="627722"/>
                      <a:pt x="18621" y="483834"/>
                      <a:pt x="65305" y="309607"/>
                    </a:cubicBezTo>
                    <a:cubicBezTo>
                      <a:pt x="111989" y="135380"/>
                      <a:pt x="159720" y="-3211"/>
                      <a:pt x="171915" y="56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grpSp>
            <p:nvGrpSpPr>
              <p:cNvPr id="1466" name="グループ化 1465">
                <a:extLst>
                  <a:ext uri="{FF2B5EF4-FFF2-40B4-BE49-F238E27FC236}">
                    <a16:creationId xmlns:a16="http://schemas.microsoft.com/office/drawing/2014/main" id="{27675E04-90F6-B904-2E7F-CD741563E45F}"/>
                  </a:ext>
                </a:extLst>
              </p:cNvPr>
              <p:cNvGrpSpPr/>
              <p:nvPr/>
            </p:nvGrpSpPr>
            <p:grpSpPr>
              <a:xfrm rot="19800000" flipH="1">
                <a:off x="3007274" y="5220266"/>
                <a:ext cx="677186" cy="1498773"/>
                <a:chOff x="5735970" y="1842243"/>
                <a:chExt cx="993179" cy="2563091"/>
              </a:xfrm>
            </p:grpSpPr>
            <p:sp>
              <p:nvSpPr>
                <p:cNvPr id="1467" name="四角形: 上の 2 つの角を丸める 1466">
                  <a:extLst>
                    <a:ext uri="{FF2B5EF4-FFF2-40B4-BE49-F238E27FC236}">
                      <a16:creationId xmlns:a16="http://schemas.microsoft.com/office/drawing/2014/main" id="{2F7A2C83-7B79-664E-DBED-803B3FD585F6}"/>
                    </a:ext>
                  </a:extLst>
                </p:cNvPr>
                <p:cNvSpPr/>
                <p:nvPr/>
              </p:nvSpPr>
              <p:spPr bwMode="auto">
                <a:xfrm>
                  <a:off x="6192907" y="2005014"/>
                  <a:ext cx="79306" cy="279808"/>
                </a:xfrm>
                <a:prstGeom prst="round2SameRect">
                  <a:avLst>
                    <a:gd name="adj1" fmla="val 18323"/>
                    <a:gd name="adj2" fmla="val 0"/>
                  </a:avLst>
                </a:prstGeom>
                <a:solidFill>
                  <a:schemeClr val="bg1">
                    <a:lumMod val="85000"/>
                  </a:schemeClr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468" name="台形 1467">
                  <a:extLst>
                    <a:ext uri="{FF2B5EF4-FFF2-40B4-BE49-F238E27FC236}">
                      <a16:creationId xmlns:a16="http://schemas.microsoft.com/office/drawing/2014/main" id="{2C302EA6-8C91-A8A3-445D-D2B97BB93821}"/>
                    </a:ext>
                  </a:extLst>
                </p:cNvPr>
                <p:cNvSpPr/>
                <p:nvPr/>
              </p:nvSpPr>
              <p:spPr bwMode="auto">
                <a:xfrm rot="5400000">
                  <a:off x="6094328" y="1904042"/>
                  <a:ext cx="132510" cy="143952"/>
                </a:xfrm>
                <a:prstGeom prst="trapezoid">
                  <a:avLst/>
                </a:prstGeom>
                <a:solidFill>
                  <a:srgbClr val="FFFFFF">
                    <a:lumMod val="85000"/>
                  </a:srgbClr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469" name="四角形: 上の 2 つの角を丸める 1468">
                  <a:extLst>
                    <a:ext uri="{FF2B5EF4-FFF2-40B4-BE49-F238E27FC236}">
                      <a16:creationId xmlns:a16="http://schemas.microsoft.com/office/drawing/2014/main" id="{27E6A949-694A-9788-97E2-849C437FE79C}"/>
                    </a:ext>
                  </a:extLst>
                </p:cNvPr>
                <p:cNvSpPr/>
                <p:nvPr/>
              </p:nvSpPr>
              <p:spPr bwMode="auto">
                <a:xfrm>
                  <a:off x="6126232" y="1842243"/>
                  <a:ext cx="212656" cy="300549"/>
                </a:xfrm>
                <a:prstGeom prst="round2SameRect">
                  <a:avLst>
                    <a:gd name="adj1" fmla="val 18323"/>
                    <a:gd name="adj2" fmla="val 0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470" name="四角形: 上の 2 つの角を丸める 1469">
                  <a:extLst>
                    <a:ext uri="{FF2B5EF4-FFF2-40B4-BE49-F238E27FC236}">
                      <a16:creationId xmlns:a16="http://schemas.microsoft.com/office/drawing/2014/main" id="{34A0B06A-1891-3330-A2E3-F977B920ECD1}"/>
                    </a:ext>
                  </a:extLst>
                </p:cNvPr>
                <p:cNvSpPr/>
                <p:nvPr/>
              </p:nvSpPr>
              <p:spPr bwMode="auto">
                <a:xfrm>
                  <a:off x="5838100" y="2255553"/>
                  <a:ext cx="788918" cy="707012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chemeClr val="bg1">
                    <a:lumMod val="85000"/>
                  </a:schemeClr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471" name="四角形: 上の 2 つの角を丸める 1470">
                  <a:extLst>
                    <a:ext uri="{FF2B5EF4-FFF2-40B4-BE49-F238E27FC236}">
                      <a16:creationId xmlns:a16="http://schemas.microsoft.com/office/drawing/2014/main" id="{D8FF26F5-C651-A2E4-474F-A8D67CE33075}"/>
                    </a:ext>
                  </a:extLst>
                </p:cNvPr>
                <p:cNvSpPr/>
                <p:nvPr/>
              </p:nvSpPr>
              <p:spPr bwMode="auto">
                <a:xfrm>
                  <a:off x="5760007" y="2546350"/>
                  <a:ext cx="945105" cy="1858984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solidFill>
                  <a:srgbClr val="0066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472" name="四角形: 角を丸くする 1471">
                  <a:extLst>
                    <a:ext uri="{FF2B5EF4-FFF2-40B4-BE49-F238E27FC236}">
                      <a16:creationId xmlns:a16="http://schemas.microsoft.com/office/drawing/2014/main" id="{F5658521-CC0E-A2F4-2584-C79A8456CB74}"/>
                    </a:ext>
                  </a:extLst>
                </p:cNvPr>
                <p:cNvSpPr/>
                <p:nvPr/>
              </p:nvSpPr>
              <p:spPr bwMode="auto">
                <a:xfrm>
                  <a:off x="5735970" y="4342878"/>
                  <a:ext cx="993179" cy="62456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85000"/>
                  </a:schemeClr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473" name="四角形: 角を丸くする 1472">
                  <a:extLst>
                    <a:ext uri="{FF2B5EF4-FFF2-40B4-BE49-F238E27FC236}">
                      <a16:creationId xmlns:a16="http://schemas.microsoft.com/office/drawing/2014/main" id="{E5E6A0C9-FBE6-DCCF-C934-1E5E4F832107}"/>
                    </a:ext>
                  </a:extLst>
                </p:cNvPr>
                <p:cNvSpPr/>
                <p:nvPr/>
              </p:nvSpPr>
              <p:spPr bwMode="auto">
                <a:xfrm>
                  <a:off x="5735970" y="2520428"/>
                  <a:ext cx="993179" cy="62456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85000"/>
                  </a:schemeClr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474" name="四角形: 角を丸くする 1473">
                  <a:extLst>
                    <a:ext uri="{FF2B5EF4-FFF2-40B4-BE49-F238E27FC236}">
                      <a16:creationId xmlns:a16="http://schemas.microsoft.com/office/drawing/2014/main" id="{5D21D15E-03C6-E3B9-0F13-9AA4A89AF43E}"/>
                    </a:ext>
                  </a:extLst>
                </p:cNvPr>
                <p:cNvSpPr/>
                <p:nvPr/>
              </p:nvSpPr>
              <p:spPr bwMode="auto">
                <a:xfrm>
                  <a:off x="5988118" y="2247852"/>
                  <a:ext cx="488882" cy="62456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85000"/>
                  </a:schemeClr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27515657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48">
            <a:extLst>
              <a:ext uri="{FF2B5EF4-FFF2-40B4-BE49-F238E27FC236}">
                <a16:creationId xmlns:a16="http://schemas.microsoft.com/office/drawing/2014/main" id="{7382A243-B7D4-2A0C-4AF9-9C189AE62AAC}"/>
              </a:ext>
            </a:extLst>
          </p:cNvPr>
          <p:cNvSpPr txBox="1"/>
          <p:nvPr/>
        </p:nvSpPr>
        <p:spPr>
          <a:xfrm>
            <a:off x="428498" y="437193"/>
            <a:ext cx="9150096" cy="2491684"/>
          </a:xfrm>
          <a:prstGeom prst="rect">
            <a:avLst/>
          </a:prstGeom>
          <a:noFill/>
        </p:spPr>
        <p:txBody>
          <a:bodyPr wrap="square" numCol="1" rtlCol="0">
            <a:prstTxWarp prst="textPlain">
              <a:avLst/>
            </a:prstTxWarp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en-US" altLang="ja-JP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G</a:t>
            </a:r>
            <a:r>
              <a:rPr kumimoji="1" lang="ja-JP" altLang="en-US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出没注意</a:t>
            </a:r>
          </a:p>
        </p:txBody>
      </p:sp>
      <p:grpSp>
        <p:nvGrpSpPr>
          <p:cNvPr id="59" name="グループ化 58">
            <a:extLst>
              <a:ext uri="{FF2B5EF4-FFF2-40B4-BE49-F238E27FC236}">
                <a16:creationId xmlns:a16="http://schemas.microsoft.com/office/drawing/2014/main" id="{FD0B5224-4DF8-A3C0-9025-053834AE4D67}"/>
              </a:ext>
            </a:extLst>
          </p:cNvPr>
          <p:cNvGrpSpPr/>
          <p:nvPr/>
        </p:nvGrpSpPr>
        <p:grpSpPr>
          <a:xfrm>
            <a:off x="2086971" y="3733801"/>
            <a:ext cx="6079736" cy="2482294"/>
            <a:chOff x="-50675" y="5074419"/>
            <a:chExt cx="1973942" cy="805941"/>
          </a:xfrm>
        </p:grpSpPr>
        <p:grpSp>
          <p:nvGrpSpPr>
            <p:cNvPr id="60" name="グループ化 59">
              <a:extLst>
                <a:ext uri="{FF2B5EF4-FFF2-40B4-BE49-F238E27FC236}">
                  <a16:creationId xmlns:a16="http://schemas.microsoft.com/office/drawing/2014/main" id="{52AD59D4-251D-8E52-27C1-D628A0798D80}"/>
                </a:ext>
              </a:extLst>
            </p:cNvPr>
            <p:cNvGrpSpPr/>
            <p:nvPr/>
          </p:nvGrpSpPr>
          <p:grpSpPr>
            <a:xfrm>
              <a:off x="-50675" y="5080033"/>
              <a:ext cx="1667256" cy="800327"/>
              <a:chOff x="1396796" y="5285506"/>
              <a:chExt cx="1667256" cy="800327"/>
            </a:xfrm>
          </p:grpSpPr>
          <p:sp>
            <p:nvSpPr>
              <p:cNvPr id="65" name="フリーフォーム: 図形 64">
                <a:extLst>
                  <a:ext uri="{FF2B5EF4-FFF2-40B4-BE49-F238E27FC236}">
                    <a16:creationId xmlns:a16="http://schemas.microsoft.com/office/drawing/2014/main" id="{6D7F28C2-F2AC-F22C-74D5-605D5DA0C590}"/>
                  </a:ext>
                </a:extLst>
              </p:cNvPr>
              <p:cNvSpPr/>
              <p:nvPr/>
            </p:nvSpPr>
            <p:spPr bwMode="auto">
              <a:xfrm rot="1303075">
                <a:off x="1665629" y="5285506"/>
                <a:ext cx="466048" cy="438305"/>
              </a:xfrm>
              <a:custGeom>
                <a:avLst/>
                <a:gdLst>
                  <a:gd name="connsiteX0" fmla="*/ 232741 w 685059"/>
                  <a:gd name="connsiteY0" fmla="*/ 0 h 644278"/>
                  <a:gd name="connsiteX1" fmla="*/ 194680 w 685059"/>
                  <a:gd name="connsiteY1" fmla="*/ 309399 h 644278"/>
                  <a:gd name="connsiteX2" fmla="*/ 211461 w 685059"/>
                  <a:gd name="connsiteY2" fmla="*/ 565958 h 644278"/>
                  <a:gd name="connsiteX3" fmla="*/ 212892 w 685059"/>
                  <a:gd name="connsiteY3" fmla="*/ 572272 h 644278"/>
                  <a:gd name="connsiteX4" fmla="*/ 195132 w 685059"/>
                  <a:gd name="connsiteY4" fmla="*/ 550083 h 644278"/>
                  <a:gd name="connsiteX5" fmla="*/ 114306 w 685059"/>
                  <a:gd name="connsiteY5" fmla="*/ 521883 h 644278"/>
                  <a:gd name="connsiteX6" fmla="*/ 0 w 685059"/>
                  <a:gd name="connsiteY6" fmla="*/ 618166 h 644278"/>
                  <a:gd name="connsiteX7" fmla="*/ 50407 w 685059"/>
                  <a:gd name="connsiteY7" fmla="*/ 582730 h 644278"/>
                  <a:gd name="connsiteX8" fmla="*/ 71059 w 685059"/>
                  <a:gd name="connsiteY8" fmla="*/ 578624 h 644278"/>
                  <a:gd name="connsiteX9" fmla="*/ 51072 w 685059"/>
                  <a:gd name="connsiteY9" fmla="*/ 605320 h 644278"/>
                  <a:gd name="connsiteX10" fmla="*/ 54344 w 685059"/>
                  <a:gd name="connsiteY10" fmla="*/ 644278 h 644278"/>
                  <a:gd name="connsiteX11" fmla="*/ 98267 w 685059"/>
                  <a:gd name="connsiteY11" fmla="*/ 579263 h 644278"/>
                  <a:gd name="connsiteX12" fmla="*/ 113465 w 685059"/>
                  <a:gd name="connsiteY12" fmla="*/ 570191 h 644278"/>
                  <a:gd name="connsiteX13" fmla="*/ 114306 w 685059"/>
                  <a:gd name="connsiteY13" fmla="*/ 570024 h 644278"/>
                  <a:gd name="connsiteX14" fmla="*/ 120630 w 685059"/>
                  <a:gd name="connsiteY14" fmla="*/ 571281 h 644278"/>
                  <a:gd name="connsiteX15" fmla="*/ 106153 w 685059"/>
                  <a:gd name="connsiteY15" fmla="*/ 600935 h 644278"/>
                  <a:gd name="connsiteX16" fmla="*/ 117622 w 685059"/>
                  <a:gd name="connsiteY16" fmla="*/ 634455 h 644278"/>
                  <a:gd name="connsiteX17" fmla="*/ 138188 w 685059"/>
                  <a:gd name="connsiteY17" fmla="*/ 583980 h 644278"/>
                  <a:gd name="connsiteX18" fmla="*/ 149795 w 685059"/>
                  <a:gd name="connsiteY18" fmla="*/ 577081 h 644278"/>
                  <a:gd name="connsiteX19" fmla="*/ 178204 w 685059"/>
                  <a:gd name="connsiteY19" fmla="*/ 582729 h 644278"/>
                  <a:gd name="connsiteX20" fmla="*/ 228611 w 685059"/>
                  <a:gd name="connsiteY20" fmla="*/ 618166 h 644278"/>
                  <a:gd name="connsiteX21" fmla="*/ 227790 w 685059"/>
                  <a:gd name="connsiteY21" fmla="*/ 614741 h 644278"/>
                  <a:gd name="connsiteX22" fmla="*/ 232741 w 685059"/>
                  <a:gd name="connsiteY22" fmla="*/ 618798 h 644278"/>
                  <a:gd name="connsiteX23" fmla="*/ 270802 w 685059"/>
                  <a:gd name="connsiteY23" fmla="*/ 309399 h 644278"/>
                  <a:gd name="connsiteX24" fmla="*/ 267811 w 685059"/>
                  <a:gd name="connsiteY24" fmla="*/ 188967 h 644278"/>
                  <a:gd name="connsiteX25" fmla="*/ 260982 w 685059"/>
                  <a:gd name="connsiteY25" fmla="*/ 106626 h 644278"/>
                  <a:gd name="connsiteX26" fmla="*/ 261302 w 685059"/>
                  <a:gd name="connsiteY26" fmla="*/ 107167 h 644278"/>
                  <a:gd name="connsiteX27" fmla="*/ 406803 w 685059"/>
                  <a:gd name="connsiteY27" fmla="*/ 280608 h 644278"/>
                  <a:gd name="connsiteX28" fmla="*/ 680024 w 685059"/>
                  <a:gd name="connsiteY28" fmla="*/ 458437 h 644278"/>
                  <a:gd name="connsiteX29" fmla="*/ 502196 w 685059"/>
                  <a:gd name="connsiteY29" fmla="*/ 185215 h 644278"/>
                  <a:gd name="connsiteX30" fmla="*/ 243168 w 685059"/>
                  <a:gd name="connsiteY30" fmla="*/ 2355 h 644278"/>
                  <a:gd name="connsiteX31" fmla="*/ 237895 w 685059"/>
                  <a:gd name="connsiteY31" fmla="*/ 4224 h 6442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685059" h="644278">
                    <a:moveTo>
                      <a:pt x="232741" y="0"/>
                    </a:moveTo>
                    <a:cubicBezTo>
                      <a:pt x="211720" y="0"/>
                      <a:pt x="194680" y="138523"/>
                      <a:pt x="194680" y="309399"/>
                    </a:cubicBezTo>
                    <a:cubicBezTo>
                      <a:pt x="194680" y="416197"/>
                      <a:pt x="201336" y="510356"/>
                      <a:pt x="211461" y="565958"/>
                    </a:cubicBezTo>
                    <a:lnTo>
                      <a:pt x="212892" y="572272"/>
                    </a:lnTo>
                    <a:lnTo>
                      <a:pt x="195132" y="550083"/>
                    </a:lnTo>
                    <a:cubicBezTo>
                      <a:pt x="174446" y="532660"/>
                      <a:pt x="145870" y="521883"/>
                      <a:pt x="114306" y="521883"/>
                    </a:cubicBezTo>
                    <a:cubicBezTo>
                      <a:pt x="51177" y="521883"/>
                      <a:pt x="1" y="564990"/>
                      <a:pt x="0" y="618166"/>
                    </a:cubicBezTo>
                    <a:cubicBezTo>
                      <a:pt x="13492" y="603012"/>
                      <a:pt x="30825" y="590977"/>
                      <a:pt x="50407" y="582730"/>
                    </a:cubicBezTo>
                    <a:lnTo>
                      <a:pt x="71059" y="578624"/>
                    </a:lnTo>
                    <a:lnTo>
                      <a:pt x="51072" y="605320"/>
                    </a:lnTo>
                    <a:cubicBezTo>
                      <a:pt x="45727" y="620299"/>
                      <a:pt x="46396" y="634469"/>
                      <a:pt x="54344" y="644278"/>
                    </a:cubicBezTo>
                    <a:cubicBezTo>
                      <a:pt x="59051" y="621942"/>
                      <a:pt x="75323" y="597855"/>
                      <a:pt x="98267" y="579263"/>
                    </a:cubicBezTo>
                    <a:lnTo>
                      <a:pt x="113465" y="570191"/>
                    </a:lnTo>
                    <a:lnTo>
                      <a:pt x="114306" y="570024"/>
                    </a:lnTo>
                    <a:lnTo>
                      <a:pt x="120630" y="571281"/>
                    </a:lnTo>
                    <a:lnTo>
                      <a:pt x="106153" y="600935"/>
                    </a:lnTo>
                    <a:cubicBezTo>
                      <a:pt x="105254" y="613093"/>
                      <a:pt x="109006" y="625227"/>
                      <a:pt x="117622" y="634455"/>
                    </a:cubicBezTo>
                    <a:cubicBezTo>
                      <a:pt x="116339" y="615966"/>
                      <a:pt x="123959" y="597265"/>
                      <a:pt x="138188" y="583980"/>
                    </a:cubicBezTo>
                    <a:lnTo>
                      <a:pt x="149795" y="577081"/>
                    </a:lnTo>
                    <a:lnTo>
                      <a:pt x="178204" y="582729"/>
                    </a:lnTo>
                    <a:cubicBezTo>
                      <a:pt x="197786" y="590977"/>
                      <a:pt x="215119" y="603013"/>
                      <a:pt x="228611" y="618166"/>
                    </a:cubicBezTo>
                    <a:lnTo>
                      <a:pt x="227790" y="614741"/>
                    </a:lnTo>
                    <a:lnTo>
                      <a:pt x="232741" y="618798"/>
                    </a:lnTo>
                    <a:cubicBezTo>
                      <a:pt x="253762" y="618798"/>
                      <a:pt x="270802" y="480275"/>
                      <a:pt x="270802" y="309399"/>
                    </a:cubicBezTo>
                    <a:cubicBezTo>
                      <a:pt x="270802" y="266680"/>
                      <a:pt x="269737" y="225983"/>
                      <a:pt x="267811" y="188967"/>
                    </a:cubicBezTo>
                    <a:lnTo>
                      <a:pt x="260982" y="106626"/>
                    </a:lnTo>
                    <a:lnTo>
                      <a:pt x="261302" y="107167"/>
                    </a:lnTo>
                    <a:cubicBezTo>
                      <a:pt x="293483" y="156611"/>
                      <a:pt x="344526" y="218331"/>
                      <a:pt x="406803" y="280608"/>
                    </a:cubicBezTo>
                    <a:cubicBezTo>
                      <a:pt x="531357" y="405162"/>
                      <a:pt x="653683" y="484778"/>
                      <a:pt x="680024" y="458437"/>
                    </a:cubicBezTo>
                    <a:cubicBezTo>
                      <a:pt x="706366" y="432095"/>
                      <a:pt x="626750" y="309769"/>
                      <a:pt x="502196" y="185215"/>
                    </a:cubicBezTo>
                    <a:cubicBezTo>
                      <a:pt x="393211" y="76230"/>
                      <a:pt x="285932" y="1651"/>
                      <a:pt x="243168" y="2355"/>
                    </a:cubicBezTo>
                    <a:lnTo>
                      <a:pt x="237895" y="4224"/>
                    </a:lnTo>
                    <a:close/>
                  </a:path>
                </a:pathLst>
              </a:custGeom>
              <a:solidFill>
                <a:srgbClr val="6633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66" name="フリーフォーム: 図形 65">
                <a:extLst>
                  <a:ext uri="{FF2B5EF4-FFF2-40B4-BE49-F238E27FC236}">
                    <a16:creationId xmlns:a16="http://schemas.microsoft.com/office/drawing/2014/main" id="{6E5E75E5-AFB9-D918-7CA1-17A4CF5DF272}"/>
                  </a:ext>
                </a:extLst>
              </p:cNvPr>
              <p:cNvSpPr/>
              <p:nvPr/>
            </p:nvSpPr>
            <p:spPr bwMode="auto">
              <a:xfrm rot="1210370">
                <a:off x="1450585" y="5354525"/>
                <a:ext cx="466048" cy="438305"/>
              </a:xfrm>
              <a:custGeom>
                <a:avLst/>
                <a:gdLst>
                  <a:gd name="connsiteX0" fmla="*/ 232741 w 685059"/>
                  <a:gd name="connsiteY0" fmla="*/ 0 h 644278"/>
                  <a:gd name="connsiteX1" fmla="*/ 194680 w 685059"/>
                  <a:gd name="connsiteY1" fmla="*/ 309399 h 644278"/>
                  <a:gd name="connsiteX2" fmla="*/ 211461 w 685059"/>
                  <a:gd name="connsiteY2" fmla="*/ 565958 h 644278"/>
                  <a:gd name="connsiteX3" fmla="*/ 212892 w 685059"/>
                  <a:gd name="connsiteY3" fmla="*/ 572272 h 644278"/>
                  <a:gd name="connsiteX4" fmla="*/ 195132 w 685059"/>
                  <a:gd name="connsiteY4" fmla="*/ 550083 h 644278"/>
                  <a:gd name="connsiteX5" fmla="*/ 114306 w 685059"/>
                  <a:gd name="connsiteY5" fmla="*/ 521883 h 644278"/>
                  <a:gd name="connsiteX6" fmla="*/ 0 w 685059"/>
                  <a:gd name="connsiteY6" fmla="*/ 618166 h 644278"/>
                  <a:gd name="connsiteX7" fmla="*/ 50407 w 685059"/>
                  <a:gd name="connsiteY7" fmla="*/ 582730 h 644278"/>
                  <a:gd name="connsiteX8" fmla="*/ 71059 w 685059"/>
                  <a:gd name="connsiteY8" fmla="*/ 578624 h 644278"/>
                  <a:gd name="connsiteX9" fmla="*/ 51072 w 685059"/>
                  <a:gd name="connsiteY9" fmla="*/ 605320 h 644278"/>
                  <a:gd name="connsiteX10" fmla="*/ 54344 w 685059"/>
                  <a:gd name="connsiteY10" fmla="*/ 644278 h 644278"/>
                  <a:gd name="connsiteX11" fmla="*/ 98267 w 685059"/>
                  <a:gd name="connsiteY11" fmla="*/ 579263 h 644278"/>
                  <a:gd name="connsiteX12" fmla="*/ 113465 w 685059"/>
                  <a:gd name="connsiteY12" fmla="*/ 570191 h 644278"/>
                  <a:gd name="connsiteX13" fmla="*/ 114306 w 685059"/>
                  <a:gd name="connsiteY13" fmla="*/ 570024 h 644278"/>
                  <a:gd name="connsiteX14" fmla="*/ 120630 w 685059"/>
                  <a:gd name="connsiteY14" fmla="*/ 571281 h 644278"/>
                  <a:gd name="connsiteX15" fmla="*/ 106153 w 685059"/>
                  <a:gd name="connsiteY15" fmla="*/ 600935 h 644278"/>
                  <a:gd name="connsiteX16" fmla="*/ 117622 w 685059"/>
                  <a:gd name="connsiteY16" fmla="*/ 634455 h 644278"/>
                  <a:gd name="connsiteX17" fmla="*/ 138188 w 685059"/>
                  <a:gd name="connsiteY17" fmla="*/ 583980 h 644278"/>
                  <a:gd name="connsiteX18" fmla="*/ 149795 w 685059"/>
                  <a:gd name="connsiteY18" fmla="*/ 577081 h 644278"/>
                  <a:gd name="connsiteX19" fmla="*/ 178204 w 685059"/>
                  <a:gd name="connsiteY19" fmla="*/ 582729 h 644278"/>
                  <a:gd name="connsiteX20" fmla="*/ 228611 w 685059"/>
                  <a:gd name="connsiteY20" fmla="*/ 618166 h 644278"/>
                  <a:gd name="connsiteX21" fmla="*/ 227790 w 685059"/>
                  <a:gd name="connsiteY21" fmla="*/ 614741 h 644278"/>
                  <a:gd name="connsiteX22" fmla="*/ 232741 w 685059"/>
                  <a:gd name="connsiteY22" fmla="*/ 618798 h 644278"/>
                  <a:gd name="connsiteX23" fmla="*/ 270802 w 685059"/>
                  <a:gd name="connsiteY23" fmla="*/ 309399 h 644278"/>
                  <a:gd name="connsiteX24" fmla="*/ 267811 w 685059"/>
                  <a:gd name="connsiteY24" fmla="*/ 188967 h 644278"/>
                  <a:gd name="connsiteX25" fmla="*/ 260982 w 685059"/>
                  <a:gd name="connsiteY25" fmla="*/ 106626 h 644278"/>
                  <a:gd name="connsiteX26" fmla="*/ 261302 w 685059"/>
                  <a:gd name="connsiteY26" fmla="*/ 107167 h 644278"/>
                  <a:gd name="connsiteX27" fmla="*/ 406803 w 685059"/>
                  <a:gd name="connsiteY27" fmla="*/ 280608 h 644278"/>
                  <a:gd name="connsiteX28" fmla="*/ 680024 w 685059"/>
                  <a:gd name="connsiteY28" fmla="*/ 458437 h 644278"/>
                  <a:gd name="connsiteX29" fmla="*/ 502196 w 685059"/>
                  <a:gd name="connsiteY29" fmla="*/ 185215 h 644278"/>
                  <a:gd name="connsiteX30" fmla="*/ 243168 w 685059"/>
                  <a:gd name="connsiteY30" fmla="*/ 2355 h 644278"/>
                  <a:gd name="connsiteX31" fmla="*/ 237895 w 685059"/>
                  <a:gd name="connsiteY31" fmla="*/ 4224 h 6442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685059" h="644278">
                    <a:moveTo>
                      <a:pt x="232741" y="0"/>
                    </a:moveTo>
                    <a:cubicBezTo>
                      <a:pt x="211720" y="0"/>
                      <a:pt x="194680" y="138523"/>
                      <a:pt x="194680" y="309399"/>
                    </a:cubicBezTo>
                    <a:cubicBezTo>
                      <a:pt x="194680" y="416197"/>
                      <a:pt x="201336" y="510356"/>
                      <a:pt x="211461" y="565958"/>
                    </a:cubicBezTo>
                    <a:lnTo>
                      <a:pt x="212892" y="572272"/>
                    </a:lnTo>
                    <a:lnTo>
                      <a:pt x="195132" y="550083"/>
                    </a:lnTo>
                    <a:cubicBezTo>
                      <a:pt x="174446" y="532660"/>
                      <a:pt x="145870" y="521883"/>
                      <a:pt x="114306" y="521883"/>
                    </a:cubicBezTo>
                    <a:cubicBezTo>
                      <a:pt x="51177" y="521883"/>
                      <a:pt x="1" y="564990"/>
                      <a:pt x="0" y="618166"/>
                    </a:cubicBezTo>
                    <a:cubicBezTo>
                      <a:pt x="13492" y="603012"/>
                      <a:pt x="30825" y="590977"/>
                      <a:pt x="50407" y="582730"/>
                    </a:cubicBezTo>
                    <a:lnTo>
                      <a:pt x="71059" y="578624"/>
                    </a:lnTo>
                    <a:lnTo>
                      <a:pt x="51072" y="605320"/>
                    </a:lnTo>
                    <a:cubicBezTo>
                      <a:pt x="45727" y="620299"/>
                      <a:pt x="46396" y="634469"/>
                      <a:pt x="54344" y="644278"/>
                    </a:cubicBezTo>
                    <a:cubicBezTo>
                      <a:pt x="59051" y="621942"/>
                      <a:pt x="75323" y="597855"/>
                      <a:pt x="98267" y="579263"/>
                    </a:cubicBezTo>
                    <a:lnTo>
                      <a:pt x="113465" y="570191"/>
                    </a:lnTo>
                    <a:lnTo>
                      <a:pt x="114306" y="570024"/>
                    </a:lnTo>
                    <a:lnTo>
                      <a:pt x="120630" y="571281"/>
                    </a:lnTo>
                    <a:lnTo>
                      <a:pt x="106153" y="600935"/>
                    </a:lnTo>
                    <a:cubicBezTo>
                      <a:pt x="105254" y="613093"/>
                      <a:pt x="109006" y="625227"/>
                      <a:pt x="117622" y="634455"/>
                    </a:cubicBezTo>
                    <a:cubicBezTo>
                      <a:pt x="116339" y="615966"/>
                      <a:pt x="123959" y="597265"/>
                      <a:pt x="138188" y="583980"/>
                    </a:cubicBezTo>
                    <a:lnTo>
                      <a:pt x="149795" y="577081"/>
                    </a:lnTo>
                    <a:lnTo>
                      <a:pt x="178204" y="582729"/>
                    </a:lnTo>
                    <a:cubicBezTo>
                      <a:pt x="197786" y="590977"/>
                      <a:pt x="215119" y="603013"/>
                      <a:pt x="228611" y="618166"/>
                    </a:cubicBezTo>
                    <a:lnTo>
                      <a:pt x="227790" y="614741"/>
                    </a:lnTo>
                    <a:lnTo>
                      <a:pt x="232741" y="618798"/>
                    </a:lnTo>
                    <a:cubicBezTo>
                      <a:pt x="253762" y="618798"/>
                      <a:pt x="270802" y="480275"/>
                      <a:pt x="270802" y="309399"/>
                    </a:cubicBezTo>
                    <a:cubicBezTo>
                      <a:pt x="270802" y="266680"/>
                      <a:pt x="269737" y="225983"/>
                      <a:pt x="267811" y="188967"/>
                    </a:cubicBezTo>
                    <a:lnTo>
                      <a:pt x="260982" y="106626"/>
                    </a:lnTo>
                    <a:lnTo>
                      <a:pt x="261302" y="107167"/>
                    </a:lnTo>
                    <a:cubicBezTo>
                      <a:pt x="293483" y="156611"/>
                      <a:pt x="344526" y="218331"/>
                      <a:pt x="406803" y="280608"/>
                    </a:cubicBezTo>
                    <a:cubicBezTo>
                      <a:pt x="531357" y="405162"/>
                      <a:pt x="653683" y="484778"/>
                      <a:pt x="680024" y="458437"/>
                    </a:cubicBezTo>
                    <a:cubicBezTo>
                      <a:pt x="706366" y="432095"/>
                      <a:pt x="626750" y="309769"/>
                      <a:pt x="502196" y="185215"/>
                    </a:cubicBezTo>
                    <a:cubicBezTo>
                      <a:pt x="393211" y="76230"/>
                      <a:pt x="285932" y="1651"/>
                      <a:pt x="243168" y="2355"/>
                    </a:cubicBezTo>
                    <a:lnTo>
                      <a:pt x="237895" y="4224"/>
                    </a:lnTo>
                    <a:close/>
                  </a:path>
                </a:pathLst>
              </a:custGeom>
              <a:solidFill>
                <a:srgbClr val="6633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67" name="フリーフォーム: 図形 66">
                <a:extLst>
                  <a:ext uri="{FF2B5EF4-FFF2-40B4-BE49-F238E27FC236}">
                    <a16:creationId xmlns:a16="http://schemas.microsoft.com/office/drawing/2014/main" id="{B0C78C59-8359-B617-6CA5-858C3AF85CA1}"/>
                  </a:ext>
                </a:extLst>
              </p:cNvPr>
              <p:cNvSpPr/>
              <p:nvPr/>
            </p:nvSpPr>
            <p:spPr bwMode="auto">
              <a:xfrm>
                <a:off x="1396796" y="5566318"/>
                <a:ext cx="466048" cy="438305"/>
              </a:xfrm>
              <a:custGeom>
                <a:avLst/>
                <a:gdLst>
                  <a:gd name="connsiteX0" fmla="*/ 232741 w 685059"/>
                  <a:gd name="connsiteY0" fmla="*/ 0 h 644278"/>
                  <a:gd name="connsiteX1" fmla="*/ 194680 w 685059"/>
                  <a:gd name="connsiteY1" fmla="*/ 309399 h 644278"/>
                  <a:gd name="connsiteX2" fmla="*/ 211461 w 685059"/>
                  <a:gd name="connsiteY2" fmla="*/ 565958 h 644278"/>
                  <a:gd name="connsiteX3" fmla="*/ 212892 w 685059"/>
                  <a:gd name="connsiteY3" fmla="*/ 572272 h 644278"/>
                  <a:gd name="connsiteX4" fmla="*/ 195132 w 685059"/>
                  <a:gd name="connsiteY4" fmla="*/ 550083 h 644278"/>
                  <a:gd name="connsiteX5" fmla="*/ 114306 w 685059"/>
                  <a:gd name="connsiteY5" fmla="*/ 521883 h 644278"/>
                  <a:gd name="connsiteX6" fmla="*/ 0 w 685059"/>
                  <a:gd name="connsiteY6" fmla="*/ 618166 h 644278"/>
                  <a:gd name="connsiteX7" fmla="*/ 50407 w 685059"/>
                  <a:gd name="connsiteY7" fmla="*/ 582730 h 644278"/>
                  <a:gd name="connsiteX8" fmla="*/ 71059 w 685059"/>
                  <a:gd name="connsiteY8" fmla="*/ 578624 h 644278"/>
                  <a:gd name="connsiteX9" fmla="*/ 51072 w 685059"/>
                  <a:gd name="connsiteY9" fmla="*/ 605320 h 644278"/>
                  <a:gd name="connsiteX10" fmla="*/ 54344 w 685059"/>
                  <a:gd name="connsiteY10" fmla="*/ 644278 h 644278"/>
                  <a:gd name="connsiteX11" fmla="*/ 98267 w 685059"/>
                  <a:gd name="connsiteY11" fmla="*/ 579263 h 644278"/>
                  <a:gd name="connsiteX12" fmla="*/ 113465 w 685059"/>
                  <a:gd name="connsiteY12" fmla="*/ 570191 h 644278"/>
                  <a:gd name="connsiteX13" fmla="*/ 114306 w 685059"/>
                  <a:gd name="connsiteY13" fmla="*/ 570024 h 644278"/>
                  <a:gd name="connsiteX14" fmla="*/ 120630 w 685059"/>
                  <a:gd name="connsiteY14" fmla="*/ 571281 h 644278"/>
                  <a:gd name="connsiteX15" fmla="*/ 106153 w 685059"/>
                  <a:gd name="connsiteY15" fmla="*/ 600935 h 644278"/>
                  <a:gd name="connsiteX16" fmla="*/ 117622 w 685059"/>
                  <a:gd name="connsiteY16" fmla="*/ 634455 h 644278"/>
                  <a:gd name="connsiteX17" fmla="*/ 138188 w 685059"/>
                  <a:gd name="connsiteY17" fmla="*/ 583980 h 644278"/>
                  <a:gd name="connsiteX18" fmla="*/ 149795 w 685059"/>
                  <a:gd name="connsiteY18" fmla="*/ 577081 h 644278"/>
                  <a:gd name="connsiteX19" fmla="*/ 178204 w 685059"/>
                  <a:gd name="connsiteY19" fmla="*/ 582729 h 644278"/>
                  <a:gd name="connsiteX20" fmla="*/ 228611 w 685059"/>
                  <a:gd name="connsiteY20" fmla="*/ 618166 h 644278"/>
                  <a:gd name="connsiteX21" fmla="*/ 227790 w 685059"/>
                  <a:gd name="connsiteY21" fmla="*/ 614741 h 644278"/>
                  <a:gd name="connsiteX22" fmla="*/ 232741 w 685059"/>
                  <a:gd name="connsiteY22" fmla="*/ 618798 h 644278"/>
                  <a:gd name="connsiteX23" fmla="*/ 270802 w 685059"/>
                  <a:gd name="connsiteY23" fmla="*/ 309399 h 644278"/>
                  <a:gd name="connsiteX24" fmla="*/ 267811 w 685059"/>
                  <a:gd name="connsiteY24" fmla="*/ 188967 h 644278"/>
                  <a:gd name="connsiteX25" fmla="*/ 260982 w 685059"/>
                  <a:gd name="connsiteY25" fmla="*/ 106626 h 644278"/>
                  <a:gd name="connsiteX26" fmla="*/ 261302 w 685059"/>
                  <a:gd name="connsiteY26" fmla="*/ 107167 h 644278"/>
                  <a:gd name="connsiteX27" fmla="*/ 406803 w 685059"/>
                  <a:gd name="connsiteY27" fmla="*/ 280608 h 644278"/>
                  <a:gd name="connsiteX28" fmla="*/ 680024 w 685059"/>
                  <a:gd name="connsiteY28" fmla="*/ 458437 h 644278"/>
                  <a:gd name="connsiteX29" fmla="*/ 502196 w 685059"/>
                  <a:gd name="connsiteY29" fmla="*/ 185215 h 644278"/>
                  <a:gd name="connsiteX30" fmla="*/ 243168 w 685059"/>
                  <a:gd name="connsiteY30" fmla="*/ 2355 h 644278"/>
                  <a:gd name="connsiteX31" fmla="*/ 237895 w 685059"/>
                  <a:gd name="connsiteY31" fmla="*/ 4224 h 6442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685059" h="644278">
                    <a:moveTo>
                      <a:pt x="232741" y="0"/>
                    </a:moveTo>
                    <a:cubicBezTo>
                      <a:pt x="211720" y="0"/>
                      <a:pt x="194680" y="138523"/>
                      <a:pt x="194680" y="309399"/>
                    </a:cubicBezTo>
                    <a:cubicBezTo>
                      <a:pt x="194680" y="416197"/>
                      <a:pt x="201336" y="510356"/>
                      <a:pt x="211461" y="565958"/>
                    </a:cubicBezTo>
                    <a:lnTo>
                      <a:pt x="212892" y="572272"/>
                    </a:lnTo>
                    <a:lnTo>
                      <a:pt x="195132" y="550083"/>
                    </a:lnTo>
                    <a:cubicBezTo>
                      <a:pt x="174446" y="532660"/>
                      <a:pt x="145870" y="521883"/>
                      <a:pt x="114306" y="521883"/>
                    </a:cubicBezTo>
                    <a:cubicBezTo>
                      <a:pt x="51177" y="521883"/>
                      <a:pt x="1" y="564990"/>
                      <a:pt x="0" y="618166"/>
                    </a:cubicBezTo>
                    <a:cubicBezTo>
                      <a:pt x="13492" y="603012"/>
                      <a:pt x="30825" y="590977"/>
                      <a:pt x="50407" y="582730"/>
                    </a:cubicBezTo>
                    <a:lnTo>
                      <a:pt x="71059" y="578624"/>
                    </a:lnTo>
                    <a:lnTo>
                      <a:pt x="51072" y="605320"/>
                    </a:lnTo>
                    <a:cubicBezTo>
                      <a:pt x="45727" y="620299"/>
                      <a:pt x="46396" y="634469"/>
                      <a:pt x="54344" y="644278"/>
                    </a:cubicBezTo>
                    <a:cubicBezTo>
                      <a:pt x="59051" y="621942"/>
                      <a:pt x="75323" y="597855"/>
                      <a:pt x="98267" y="579263"/>
                    </a:cubicBezTo>
                    <a:lnTo>
                      <a:pt x="113465" y="570191"/>
                    </a:lnTo>
                    <a:lnTo>
                      <a:pt x="114306" y="570024"/>
                    </a:lnTo>
                    <a:lnTo>
                      <a:pt x="120630" y="571281"/>
                    </a:lnTo>
                    <a:lnTo>
                      <a:pt x="106153" y="600935"/>
                    </a:lnTo>
                    <a:cubicBezTo>
                      <a:pt x="105254" y="613093"/>
                      <a:pt x="109006" y="625227"/>
                      <a:pt x="117622" y="634455"/>
                    </a:cubicBezTo>
                    <a:cubicBezTo>
                      <a:pt x="116339" y="615966"/>
                      <a:pt x="123959" y="597265"/>
                      <a:pt x="138188" y="583980"/>
                    </a:cubicBezTo>
                    <a:lnTo>
                      <a:pt x="149795" y="577081"/>
                    </a:lnTo>
                    <a:lnTo>
                      <a:pt x="178204" y="582729"/>
                    </a:lnTo>
                    <a:cubicBezTo>
                      <a:pt x="197786" y="590977"/>
                      <a:pt x="215119" y="603013"/>
                      <a:pt x="228611" y="618166"/>
                    </a:cubicBezTo>
                    <a:lnTo>
                      <a:pt x="227790" y="614741"/>
                    </a:lnTo>
                    <a:lnTo>
                      <a:pt x="232741" y="618798"/>
                    </a:lnTo>
                    <a:cubicBezTo>
                      <a:pt x="253762" y="618798"/>
                      <a:pt x="270802" y="480275"/>
                      <a:pt x="270802" y="309399"/>
                    </a:cubicBezTo>
                    <a:cubicBezTo>
                      <a:pt x="270802" y="266680"/>
                      <a:pt x="269737" y="225983"/>
                      <a:pt x="267811" y="188967"/>
                    </a:cubicBezTo>
                    <a:lnTo>
                      <a:pt x="260982" y="106626"/>
                    </a:lnTo>
                    <a:lnTo>
                      <a:pt x="261302" y="107167"/>
                    </a:lnTo>
                    <a:cubicBezTo>
                      <a:pt x="293483" y="156611"/>
                      <a:pt x="344526" y="218331"/>
                      <a:pt x="406803" y="280608"/>
                    </a:cubicBezTo>
                    <a:cubicBezTo>
                      <a:pt x="531357" y="405162"/>
                      <a:pt x="653683" y="484778"/>
                      <a:pt x="680024" y="458437"/>
                    </a:cubicBezTo>
                    <a:cubicBezTo>
                      <a:pt x="706366" y="432095"/>
                      <a:pt x="626750" y="309769"/>
                      <a:pt x="502196" y="185215"/>
                    </a:cubicBezTo>
                    <a:cubicBezTo>
                      <a:pt x="393211" y="76230"/>
                      <a:pt x="285932" y="1651"/>
                      <a:pt x="243168" y="2355"/>
                    </a:cubicBezTo>
                    <a:lnTo>
                      <a:pt x="237895" y="4224"/>
                    </a:lnTo>
                    <a:close/>
                  </a:path>
                </a:pathLst>
              </a:custGeom>
              <a:solidFill>
                <a:srgbClr val="6633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68" name="フリーフォーム: 図形 67">
                <a:extLst>
                  <a:ext uri="{FF2B5EF4-FFF2-40B4-BE49-F238E27FC236}">
                    <a16:creationId xmlns:a16="http://schemas.microsoft.com/office/drawing/2014/main" id="{FED49769-81DE-7A1D-E262-503E774BE345}"/>
                  </a:ext>
                </a:extLst>
              </p:cNvPr>
              <p:cNvSpPr/>
              <p:nvPr/>
            </p:nvSpPr>
            <p:spPr bwMode="auto">
              <a:xfrm>
                <a:off x="1621529" y="5381375"/>
                <a:ext cx="1126255" cy="634039"/>
              </a:xfrm>
              <a:custGeom>
                <a:avLst/>
                <a:gdLst>
                  <a:gd name="connsiteX0" fmla="*/ 800708 w 1126255"/>
                  <a:gd name="connsiteY0" fmla="*/ 431 h 634039"/>
                  <a:gd name="connsiteX1" fmla="*/ 1045475 w 1126255"/>
                  <a:gd name="connsiteY1" fmla="*/ 45476 h 634039"/>
                  <a:gd name="connsiteX2" fmla="*/ 853573 w 1126255"/>
                  <a:gd name="connsiteY2" fmla="*/ 480529 h 634039"/>
                  <a:gd name="connsiteX3" fmla="*/ 80781 w 1126255"/>
                  <a:gd name="connsiteY3" fmla="*/ 588563 h 634039"/>
                  <a:gd name="connsiteX4" fmla="*/ 272683 w 1126255"/>
                  <a:gd name="connsiteY4" fmla="*/ 153510 h 634039"/>
                  <a:gd name="connsiteX5" fmla="*/ 800708 w 1126255"/>
                  <a:gd name="connsiteY5" fmla="*/ 431 h 6340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26255" h="634039">
                    <a:moveTo>
                      <a:pt x="800708" y="431"/>
                    </a:moveTo>
                    <a:cubicBezTo>
                      <a:pt x="899072" y="-2751"/>
                      <a:pt x="985322" y="11612"/>
                      <a:pt x="1045475" y="45476"/>
                    </a:cubicBezTo>
                    <a:cubicBezTo>
                      <a:pt x="1205884" y="135781"/>
                      <a:pt x="1119966" y="330560"/>
                      <a:pt x="853573" y="480529"/>
                    </a:cubicBezTo>
                    <a:cubicBezTo>
                      <a:pt x="587180" y="630499"/>
                      <a:pt x="241189" y="678867"/>
                      <a:pt x="80781" y="588563"/>
                    </a:cubicBezTo>
                    <a:cubicBezTo>
                      <a:pt x="-79628" y="498259"/>
                      <a:pt x="6290" y="303480"/>
                      <a:pt x="272683" y="153510"/>
                    </a:cubicBezTo>
                    <a:cubicBezTo>
                      <a:pt x="439179" y="59780"/>
                      <a:pt x="636767" y="5736"/>
                      <a:pt x="800708" y="431"/>
                    </a:cubicBezTo>
                    <a:close/>
                  </a:path>
                </a:pathLst>
              </a:custGeom>
              <a:solidFill>
                <a:srgbClr val="6633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69" name="フリーフォーム: 図形 68">
                <a:extLst>
                  <a:ext uri="{FF2B5EF4-FFF2-40B4-BE49-F238E27FC236}">
                    <a16:creationId xmlns:a16="http://schemas.microsoft.com/office/drawing/2014/main" id="{2B0A89F3-DB31-2749-6933-7DDE8F294236}"/>
                  </a:ext>
                </a:extLst>
              </p:cNvPr>
              <p:cNvSpPr/>
              <p:nvPr/>
            </p:nvSpPr>
            <p:spPr bwMode="auto">
              <a:xfrm>
                <a:off x="2079775" y="5642318"/>
                <a:ext cx="644181" cy="358818"/>
              </a:xfrm>
              <a:custGeom>
                <a:avLst/>
                <a:gdLst>
                  <a:gd name="connsiteX0" fmla="*/ 644181 w 644181"/>
                  <a:gd name="connsiteY0" fmla="*/ 0 h 358818"/>
                  <a:gd name="connsiteX1" fmla="*/ 620392 w 644181"/>
                  <a:gd name="connsiteY1" fmla="*/ 39839 h 358818"/>
                  <a:gd name="connsiteX2" fmla="*/ 400310 w 644181"/>
                  <a:gd name="connsiteY2" fmla="*/ 219586 h 358818"/>
                  <a:gd name="connsiteX3" fmla="*/ 81022 w 644181"/>
                  <a:gd name="connsiteY3" fmla="*/ 343484 h 358818"/>
                  <a:gd name="connsiteX4" fmla="*/ 0 w 644181"/>
                  <a:gd name="connsiteY4" fmla="*/ 358818 h 358818"/>
                  <a:gd name="connsiteX5" fmla="*/ 23201 w 644181"/>
                  <a:gd name="connsiteY5" fmla="*/ 319965 h 358818"/>
                  <a:gd name="connsiteX6" fmla="*/ 243282 w 644181"/>
                  <a:gd name="connsiteY6" fmla="*/ 140217 h 358818"/>
                  <a:gd name="connsiteX7" fmla="*/ 643054 w 644181"/>
                  <a:gd name="connsiteY7" fmla="*/ 114 h 3588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44181" h="358818">
                    <a:moveTo>
                      <a:pt x="644181" y="0"/>
                    </a:moveTo>
                    <a:lnTo>
                      <a:pt x="620392" y="39839"/>
                    </a:lnTo>
                    <a:cubicBezTo>
                      <a:pt x="574726" y="100808"/>
                      <a:pt x="500207" y="163348"/>
                      <a:pt x="400310" y="219586"/>
                    </a:cubicBezTo>
                    <a:cubicBezTo>
                      <a:pt x="300413" y="275825"/>
                      <a:pt x="189322" y="317776"/>
                      <a:pt x="81022" y="343484"/>
                    </a:cubicBezTo>
                    <a:lnTo>
                      <a:pt x="0" y="358818"/>
                    </a:lnTo>
                    <a:lnTo>
                      <a:pt x="23201" y="319965"/>
                    </a:lnTo>
                    <a:cubicBezTo>
                      <a:pt x="68867" y="258996"/>
                      <a:pt x="143385" y="196456"/>
                      <a:pt x="243282" y="140217"/>
                    </a:cubicBezTo>
                    <a:cubicBezTo>
                      <a:pt x="368154" y="69920"/>
                      <a:pt x="510515" y="21946"/>
                      <a:pt x="643054" y="114"/>
                    </a:cubicBezTo>
                    <a:close/>
                  </a:path>
                </a:pathLst>
              </a:custGeom>
              <a:solidFill>
                <a:srgbClr val="CC66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70" name="フリーフォーム: 図形 69">
                <a:extLst>
                  <a:ext uri="{FF2B5EF4-FFF2-40B4-BE49-F238E27FC236}">
                    <a16:creationId xmlns:a16="http://schemas.microsoft.com/office/drawing/2014/main" id="{34E683AD-7591-D2EF-AE0E-C55D09EBED6A}"/>
                  </a:ext>
                </a:extLst>
              </p:cNvPr>
              <p:cNvSpPr/>
              <p:nvPr/>
            </p:nvSpPr>
            <p:spPr bwMode="auto">
              <a:xfrm>
                <a:off x="1618120" y="5635669"/>
                <a:ext cx="671650" cy="379745"/>
              </a:xfrm>
              <a:custGeom>
                <a:avLst/>
                <a:gdLst>
                  <a:gd name="connsiteX0" fmla="*/ 346103 w 671650"/>
                  <a:gd name="connsiteY0" fmla="*/ 432 h 379745"/>
                  <a:gd name="connsiteX1" fmla="*/ 590870 w 671650"/>
                  <a:gd name="connsiteY1" fmla="*/ 45477 h 379745"/>
                  <a:gd name="connsiteX2" fmla="*/ 619050 w 671650"/>
                  <a:gd name="connsiteY2" fmla="*/ 300783 h 379745"/>
                  <a:gd name="connsiteX3" fmla="*/ 588540 w 671650"/>
                  <a:gd name="connsiteY3" fmla="*/ 334637 h 379745"/>
                  <a:gd name="connsiteX4" fmla="*/ 534285 w 671650"/>
                  <a:gd name="connsiteY4" fmla="*/ 350133 h 379745"/>
                  <a:gd name="connsiteX5" fmla="*/ 80781 w 671650"/>
                  <a:gd name="connsiteY5" fmla="*/ 334269 h 379745"/>
                  <a:gd name="connsiteX6" fmla="*/ 52602 w 671650"/>
                  <a:gd name="connsiteY6" fmla="*/ 78964 h 379745"/>
                  <a:gd name="connsiteX7" fmla="*/ 84595 w 671650"/>
                  <a:gd name="connsiteY7" fmla="*/ 43464 h 379745"/>
                  <a:gd name="connsiteX8" fmla="*/ 217850 w 671650"/>
                  <a:gd name="connsiteY8" fmla="*/ 13408 h 379745"/>
                  <a:gd name="connsiteX9" fmla="*/ 346103 w 671650"/>
                  <a:gd name="connsiteY9" fmla="*/ 432 h 3797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671650" h="379745">
                    <a:moveTo>
                      <a:pt x="346103" y="432"/>
                    </a:moveTo>
                    <a:cubicBezTo>
                      <a:pt x="444467" y="-2750"/>
                      <a:pt x="530717" y="11613"/>
                      <a:pt x="590870" y="45477"/>
                    </a:cubicBezTo>
                    <a:cubicBezTo>
                      <a:pt x="691126" y="101918"/>
                      <a:pt x="695160" y="199169"/>
                      <a:pt x="619050" y="300783"/>
                    </a:cubicBezTo>
                    <a:lnTo>
                      <a:pt x="588540" y="334637"/>
                    </a:lnTo>
                    <a:lnTo>
                      <a:pt x="534285" y="350133"/>
                    </a:lnTo>
                    <a:cubicBezTo>
                      <a:pt x="353784" y="392980"/>
                      <a:pt x="181036" y="390709"/>
                      <a:pt x="80781" y="334269"/>
                    </a:cubicBezTo>
                    <a:cubicBezTo>
                      <a:pt x="-19475" y="277829"/>
                      <a:pt x="-23509" y="180579"/>
                      <a:pt x="52602" y="78964"/>
                    </a:cubicBezTo>
                    <a:lnTo>
                      <a:pt x="84595" y="43464"/>
                    </a:lnTo>
                    <a:lnTo>
                      <a:pt x="217850" y="13408"/>
                    </a:lnTo>
                    <a:cubicBezTo>
                      <a:pt x="262030" y="6131"/>
                      <a:pt x="305118" y="1759"/>
                      <a:pt x="346103" y="432"/>
                    </a:cubicBezTo>
                    <a:close/>
                  </a:path>
                </a:pathLst>
              </a:custGeom>
              <a:solidFill>
                <a:srgbClr val="6633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  <p:grpSp>
            <p:nvGrpSpPr>
              <p:cNvPr id="71" name="グループ化 70">
                <a:extLst>
                  <a:ext uri="{FF2B5EF4-FFF2-40B4-BE49-F238E27FC236}">
                    <a16:creationId xmlns:a16="http://schemas.microsoft.com/office/drawing/2014/main" id="{CD0B79B5-6806-33D6-8189-BEC3A72E4F24}"/>
                  </a:ext>
                </a:extLst>
              </p:cNvPr>
              <p:cNvGrpSpPr/>
              <p:nvPr/>
            </p:nvGrpSpPr>
            <p:grpSpPr>
              <a:xfrm>
                <a:off x="1662745" y="5783778"/>
                <a:ext cx="343914" cy="158863"/>
                <a:chOff x="1627221" y="5748924"/>
                <a:chExt cx="437217" cy="277226"/>
              </a:xfrm>
            </p:grpSpPr>
            <p:sp>
              <p:nvSpPr>
                <p:cNvPr id="77" name="二等辺三角形 76">
                  <a:extLst>
                    <a:ext uri="{FF2B5EF4-FFF2-40B4-BE49-F238E27FC236}">
                      <a16:creationId xmlns:a16="http://schemas.microsoft.com/office/drawing/2014/main" id="{D5C4335E-7F45-AE10-24BC-5F5B852F43E8}"/>
                    </a:ext>
                  </a:extLst>
                </p:cNvPr>
                <p:cNvSpPr/>
                <p:nvPr/>
              </p:nvSpPr>
              <p:spPr bwMode="auto">
                <a:xfrm>
                  <a:off x="1754583" y="5924718"/>
                  <a:ext cx="180020" cy="101432"/>
                </a:xfrm>
                <a:prstGeom prst="triangle">
                  <a:avLst/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8" name="弦 77">
                  <a:extLst>
                    <a:ext uri="{FF2B5EF4-FFF2-40B4-BE49-F238E27FC236}">
                      <a16:creationId xmlns:a16="http://schemas.microsoft.com/office/drawing/2014/main" id="{E96C0C34-8A32-C708-9860-9E34F6298351}"/>
                    </a:ext>
                  </a:extLst>
                </p:cNvPr>
                <p:cNvSpPr/>
                <p:nvPr/>
              </p:nvSpPr>
              <p:spPr bwMode="auto">
                <a:xfrm>
                  <a:off x="1627221" y="5748924"/>
                  <a:ext cx="144671" cy="144671"/>
                </a:xfrm>
                <a:prstGeom prst="chord">
                  <a:avLst>
                    <a:gd name="adj1" fmla="val 20636265"/>
                    <a:gd name="adj2" fmla="val 14298561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9" name="弦 78">
                  <a:extLst>
                    <a:ext uri="{FF2B5EF4-FFF2-40B4-BE49-F238E27FC236}">
                      <a16:creationId xmlns:a16="http://schemas.microsoft.com/office/drawing/2014/main" id="{D835B756-8E50-F5A5-36E4-DBF8D6C0730F}"/>
                    </a:ext>
                  </a:extLst>
                </p:cNvPr>
                <p:cNvSpPr/>
                <p:nvPr/>
              </p:nvSpPr>
              <p:spPr bwMode="auto">
                <a:xfrm flipH="1">
                  <a:off x="1919767" y="5748924"/>
                  <a:ext cx="144671" cy="144671"/>
                </a:xfrm>
                <a:prstGeom prst="chord">
                  <a:avLst>
                    <a:gd name="adj1" fmla="val 20636265"/>
                    <a:gd name="adj2" fmla="val 14298561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72" name="フリーフォーム: 図形 71">
                <a:extLst>
                  <a:ext uri="{FF2B5EF4-FFF2-40B4-BE49-F238E27FC236}">
                    <a16:creationId xmlns:a16="http://schemas.microsoft.com/office/drawing/2014/main" id="{10A91384-B507-327B-9288-8629B7D16874}"/>
                  </a:ext>
                </a:extLst>
              </p:cNvPr>
              <p:cNvSpPr/>
              <p:nvPr/>
            </p:nvSpPr>
            <p:spPr bwMode="auto">
              <a:xfrm rot="4022429" flipH="1" flipV="1">
                <a:off x="1616421" y="5228952"/>
                <a:ext cx="358016" cy="585753"/>
              </a:xfrm>
              <a:custGeom>
                <a:avLst/>
                <a:gdLst>
                  <a:gd name="connsiteX0" fmla="*/ 326001 w 358016"/>
                  <a:gd name="connsiteY0" fmla="*/ 585753 h 585753"/>
                  <a:gd name="connsiteX1" fmla="*/ 335767 w 358016"/>
                  <a:gd name="connsiteY1" fmla="*/ 512921 h 585753"/>
                  <a:gd name="connsiteX2" fmla="*/ 339203 w 358016"/>
                  <a:gd name="connsiteY2" fmla="*/ 433985 h 585753"/>
                  <a:gd name="connsiteX3" fmla="*/ 170024 w 358016"/>
                  <a:gd name="connsiteY3" fmla="*/ 42313 h 585753"/>
                  <a:gd name="connsiteX4" fmla="*/ 50396 w 358016"/>
                  <a:gd name="connsiteY4" fmla="*/ 157031 h 585753"/>
                  <a:gd name="connsiteX5" fmla="*/ 20464 w 358016"/>
                  <a:gd name="connsiteY5" fmla="*/ 259811 h 585753"/>
                  <a:gd name="connsiteX6" fmla="*/ 0 w 358016"/>
                  <a:gd name="connsiteY6" fmla="*/ 259811 h 585753"/>
                  <a:gd name="connsiteX7" fmla="*/ 4713 w 358016"/>
                  <a:gd name="connsiteY7" fmla="*/ 228867 h 585753"/>
                  <a:gd name="connsiteX8" fmla="*/ 174140 w 358016"/>
                  <a:gd name="connsiteY8" fmla="*/ 0 h 585753"/>
                  <a:gd name="connsiteX9" fmla="*/ 358016 w 358016"/>
                  <a:gd name="connsiteY9" fmla="*/ 374727 h 585753"/>
                  <a:gd name="connsiteX10" fmla="*/ 326613 w 358016"/>
                  <a:gd name="connsiteY10" fmla="*/ 584241 h 5857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58016" h="585753">
                    <a:moveTo>
                      <a:pt x="326001" y="585753"/>
                    </a:moveTo>
                    <a:lnTo>
                      <a:pt x="335767" y="512921"/>
                    </a:lnTo>
                    <a:cubicBezTo>
                      <a:pt x="338020" y="487424"/>
                      <a:pt x="339203" y="461024"/>
                      <a:pt x="339203" y="433985"/>
                    </a:cubicBezTo>
                    <a:cubicBezTo>
                      <a:pt x="339203" y="217671"/>
                      <a:pt x="263459" y="42313"/>
                      <a:pt x="170024" y="42313"/>
                    </a:cubicBezTo>
                    <a:cubicBezTo>
                      <a:pt x="123306" y="42313"/>
                      <a:pt x="81012" y="86152"/>
                      <a:pt x="50396" y="157031"/>
                    </a:cubicBezTo>
                    <a:lnTo>
                      <a:pt x="20464" y="259811"/>
                    </a:lnTo>
                    <a:lnTo>
                      <a:pt x="0" y="259811"/>
                    </a:lnTo>
                    <a:lnTo>
                      <a:pt x="4713" y="228867"/>
                    </a:lnTo>
                    <a:cubicBezTo>
                      <a:pt x="32627" y="94371"/>
                      <a:pt x="97975" y="0"/>
                      <a:pt x="174140" y="0"/>
                    </a:cubicBezTo>
                    <a:cubicBezTo>
                      <a:pt x="275692" y="0"/>
                      <a:pt x="358016" y="167771"/>
                      <a:pt x="358016" y="374727"/>
                    </a:cubicBezTo>
                    <a:cubicBezTo>
                      <a:pt x="358016" y="452336"/>
                      <a:pt x="346439" y="524434"/>
                      <a:pt x="326613" y="584241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73" name="フリーフォーム: 図形 72">
                <a:extLst>
                  <a:ext uri="{FF2B5EF4-FFF2-40B4-BE49-F238E27FC236}">
                    <a16:creationId xmlns:a16="http://schemas.microsoft.com/office/drawing/2014/main" id="{0BD775F4-9664-3C97-EE77-BA4486AF8997}"/>
                  </a:ext>
                </a:extLst>
              </p:cNvPr>
              <p:cNvSpPr/>
              <p:nvPr/>
            </p:nvSpPr>
            <p:spPr bwMode="auto">
              <a:xfrm rot="4022429" flipH="1" flipV="1">
                <a:off x="1882837" y="5209716"/>
                <a:ext cx="358016" cy="585753"/>
              </a:xfrm>
              <a:custGeom>
                <a:avLst/>
                <a:gdLst>
                  <a:gd name="connsiteX0" fmla="*/ 326001 w 358016"/>
                  <a:gd name="connsiteY0" fmla="*/ 585753 h 585753"/>
                  <a:gd name="connsiteX1" fmla="*/ 335767 w 358016"/>
                  <a:gd name="connsiteY1" fmla="*/ 512921 h 585753"/>
                  <a:gd name="connsiteX2" fmla="*/ 339203 w 358016"/>
                  <a:gd name="connsiteY2" fmla="*/ 433985 h 585753"/>
                  <a:gd name="connsiteX3" fmla="*/ 170024 w 358016"/>
                  <a:gd name="connsiteY3" fmla="*/ 42313 h 585753"/>
                  <a:gd name="connsiteX4" fmla="*/ 50396 w 358016"/>
                  <a:gd name="connsiteY4" fmla="*/ 157031 h 585753"/>
                  <a:gd name="connsiteX5" fmla="*/ 20464 w 358016"/>
                  <a:gd name="connsiteY5" fmla="*/ 259811 h 585753"/>
                  <a:gd name="connsiteX6" fmla="*/ 0 w 358016"/>
                  <a:gd name="connsiteY6" fmla="*/ 259811 h 585753"/>
                  <a:gd name="connsiteX7" fmla="*/ 4713 w 358016"/>
                  <a:gd name="connsiteY7" fmla="*/ 228867 h 585753"/>
                  <a:gd name="connsiteX8" fmla="*/ 174140 w 358016"/>
                  <a:gd name="connsiteY8" fmla="*/ 0 h 585753"/>
                  <a:gd name="connsiteX9" fmla="*/ 358016 w 358016"/>
                  <a:gd name="connsiteY9" fmla="*/ 374727 h 585753"/>
                  <a:gd name="connsiteX10" fmla="*/ 326613 w 358016"/>
                  <a:gd name="connsiteY10" fmla="*/ 584241 h 5857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58016" h="585753">
                    <a:moveTo>
                      <a:pt x="326001" y="585753"/>
                    </a:moveTo>
                    <a:lnTo>
                      <a:pt x="335767" y="512921"/>
                    </a:lnTo>
                    <a:cubicBezTo>
                      <a:pt x="338020" y="487424"/>
                      <a:pt x="339203" y="461024"/>
                      <a:pt x="339203" y="433985"/>
                    </a:cubicBezTo>
                    <a:cubicBezTo>
                      <a:pt x="339203" y="217671"/>
                      <a:pt x="263459" y="42313"/>
                      <a:pt x="170024" y="42313"/>
                    </a:cubicBezTo>
                    <a:cubicBezTo>
                      <a:pt x="123306" y="42313"/>
                      <a:pt x="81012" y="86152"/>
                      <a:pt x="50396" y="157031"/>
                    </a:cubicBezTo>
                    <a:lnTo>
                      <a:pt x="20464" y="259811"/>
                    </a:lnTo>
                    <a:lnTo>
                      <a:pt x="0" y="259811"/>
                    </a:lnTo>
                    <a:lnTo>
                      <a:pt x="4713" y="228867"/>
                    </a:lnTo>
                    <a:cubicBezTo>
                      <a:pt x="32627" y="94371"/>
                      <a:pt x="97975" y="0"/>
                      <a:pt x="174140" y="0"/>
                    </a:cubicBezTo>
                    <a:cubicBezTo>
                      <a:pt x="275692" y="0"/>
                      <a:pt x="358016" y="167771"/>
                      <a:pt x="358016" y="374727"/>
                    </a:cubicBezTo>
                    <a:cubicBezTo>
                      <a:pt x="358016" y="452336"/>
                      <a:pt x="346439" y="524434"/>
                      <a:pt x="326613" y="584241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74" name="フリーフォーム: 図形 73">
                <a:extLst>
                  <a:ext uri="{FF2B5EF4-FFF2-40B4-BE49-F238E27FC236}">
                    <a16:creationId xmlns:a16="http://schemas.microsoft.com/office/drawing/2014/main" id="{F3B6B574-7EBC-C5DB-496F-FE9792801711}"/>
                  </a:ext>
                </a:extLst>
              </p:cNvPr>
              <p:cNvSpPr/>
              <p:nvPr/>
            </p:nvSpPr>
            <p:spPr bwMode="auto">
              <a:xfrm rot="20758489" flipH="1">
                <a:off x="2598004" y="5352746"/>
                <a:ext cx="466048" cy="438305"/>
              </a:xfrm>
              <a:custGeom>
                <a:avLst/>
                <a:gdLst>
                  <a:gd name="connsiteX0" fmla="*/ 232741 w 685059"/>
                  <a:gd name="connsiteY0" fmla="*/ 0 h 644278"/>
                  <a:gd name="connsiteX1" fmla="*/ 194680 w 685059"/>
                  <a:gd name="connsiteY1" fmla="*/ 309399 h 644278"/>
                  <a:gd name="connsiteX2" fmla="*/ 211461 w 685059"/>
                  <a:gd name="connsiteY2" fmla="*/ 565958 h 644278"/>
                  <a:gd name="connsiteX3" fmla="*/ 212892 w 685059"/>
                  <a:gd name="connsiteY3" fmla="*/ 572272 h 644278"/>
                  <a:gd name="connsiteX4" fmla="*/ 195132 w 685059"/>
                  <a:gd name="connsiteY4" fmla="*/ 550083 h 644278"/>
                  <a:gd name="connsiteX5" fmla="*/ 114306 w 685059"/>
                  <a:gd name="connsiteY5" fmla="*/ 521883 h 644278"/>
                  <a:gd name="connsiteX6" fmla="*/ 0 w 685059"/>
                  <a:gd name="connsiteY6" fmla="*/ 618166 h 644278"/>
                  <a:gd name="connsiteX7" fmla="*/ 50407 w 685059"/>
                  <a:gd name="connsiteY7" fmla="*/ 582730 h 644278"/>
                  <a:gd name="connsiteX8" fmla="*/ 71059 w 685059"/>
                  <a:gd name="connsiteY8" fmla="*/ 578624 h 644278"/>
                  <a:gd name="connsiteX9" fmla="*/ 51072 w 685059"/>
                  <a:gd name="connsiteY9" fmla="*/ 605320 h 644278"/>
                  <a:gd name="connsiteX10" fmla="*/ 54344 w 685059"/>
                  <a:gd name="connsiteY10" fmla="*/ 644278 h 644278"/>
                  <a:gd name="connsiteX11" fmla="*/ 98267 w 685059"/>
                  <a:gd name="connsiteY11" fmla="*/ 579263 h 644278"/>
                  <a:gd name="connsiteX12" fmla="*/ 113465 w 685059"/>
                  <a:gd name="connsiteY12" fmla="*/ 570191 h 644278"/>
                  <a:gd name="connsiteX13" fmla="*/ 114306 w 685059"/>
                  <a:gd name="connsiteY13" fmla="*/ 570024 h 644278"/>
                  <a:gd name="connsiteX14" fmla="*/ 120630 w 685059"/>
                  <a:gd name="connsiteY14" fmla="*/ 571281 h 644278"/>
                  <a:gd name="connsiteX15" fmla="*/ 106153 w 685059"/>
                  <a:gd name="connsiteY15" fmla="*/ 600935 h 644278"/>
                  <a:gd name="connsiteX16" fmla="*/ 117622 w 685059"/>
                  <a:gd name="connsiteY16" fmla="*/ 634455 h 644278"/>
                  <a:gd name="connsiteX17" fmla="*/ 138188 w 685059"/>
                  <a:gd name="connsiteY17" fmla="*/ 583980 h 644278"/>
                  <a:gd name="connsiteX18" fmla="*/ 149795 w 685059"/>
                  <a:gd name="connsiteY18" fmla="*/ 577081 h 644278"/>
                  <a:gd name="connsiteX19" fmla="*/ 178204 w 685059"/>
                  <a:gd name="connsiteY19" fmla="*/ 582729 h 644278"/>
                  <a:gd name="connsiteX20" fmla="*/ 228611 w 685059"/>
                  <a:gd name="connsiteY20" fmla="*/ 618166 h 644278"/>
                  <a:gd name="connsiteX21" fmla="*/ 227790 w 685059"/>
                  <a:gd name="connsiteY21" fmla="*/ 614741 h 644278"/>
                  <a:gd name="connsiteX22" fmla="*/ 232741 w 685059"/>
                  <a:gd name="connsiteY22" fmla="*/ 618798 h 644278"/>
                  <a:gd name="connsiteX23" fmla="*/ 270802 w 685059"/>
                  <a:gd name="connsiteY23" fmla="*/ 309399 h 644278"/>
                  <a:gd name="connsiteX24" fmla="*/ 267811 w 685059"/>
                  <a:gd name="connsiteY24" fmla="*/ 188967 h 644278"/>
                  <a:gd name="connsiteX25" fmla="*/ 260982 w 685059"/>
                  <a:gd name="connsiteY25" fmla="*/ 106626 h 644278"/>
                  <a:gd name="connsiteX26" fmla="*/ 261302 w 685059"/>
                  <a:gd name="connsiteY26" fmla="*/ 107167 h 644278"/>
                  <a:gd name="connsiteX27" fmla="*/ 406803 w 685059"/>
                  <a:gd name="connsiteY27" fmla="*/ 280608 h 644278"/>
                  <a:gd name="connsiteX28" fmla="*/ 680024 w 685059"/>
                  <a:gd name="connsiteY28" fmla="*/ 458437 h 644278"/>
                  <a:gd name="connsiteX29" fmla="*/ 502196 w 685059"/>
                  <a:gd name="connsiteY29" fmla="*/ 185215 h 644278"/>
                  <a:gd name="connsiteX30" fmla="*/ 243168 w 685059"/>
                  <a:gd name="connsiteY30" fmla="*/ 2355 h 644278"/>
                  <a:gd name="connsiteX31" fmla="*/ 237895 w 685059"/>
                  <a:gd name="connsiteY31" fmla="*/ 4224 h 6442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685059" h="644278">
                    <a:moveTo>
                      <a:pt x="232741" y="0"/>
                    </a:moveTo>
                    <a:cubicBezTo>
                      <a:pt x="211720" y="0"/>
                      <a:pt x="194680" y="138523"/>
                      <a:pt x="194680" y="309399"/>
                    </a:cubicBezTo>
                    <a:cubicBezTo>
                      <a:pt x="194680" y="416197"/>
                      <a:pt x="201336" y="510356"/>
                      <a:pt x="211461" y="565958"/>
                    </a:cubicBezTo>
                    <a:lnTo>
                      <a:pt x="212892" y="572272"/>
                    </a:lnTo>
                    <a:lnTo>
                      <a:pt x="195132" y="550083"/>
                    </a:lnTo>
                    <a:cubicBezTo>
                      <a:pt x="174446" y="532660"/>
                      <a:pt x="145870" y="521883"/>
                      <a:pt x="114306" y="521883"/>
                    </a:cubicBezTo>
                    <a:cubicBezTo>
                      <a:pt x="51177" y="521883"/>
                      <a:pt x="1" y="564990"/>
                      <a:pt x="0" y="618166"/>
                    </a:cubicBezTo>
                    <a:cubicBezTo>
                      <a:pt x="13492" y="603012"/>
                      <a:pt x="30825" y="590977"/>
                      <a:pt x="50407" y="582730"/>
                    </a:cubicBezTo>
                    <a:lnTo>
                      <a:pt x="71059" y="578624"/>
                    </a:lnTo>
                    <a:lnTo>
                      <a:pt x="51072" y="605320"/>
                    </a:lnTo>
                    <a:cubicBezTo>
                      <a:pt x="45727" y="620299"/>
                      <a:pt x="46396" y="634469"/>
                      <a:pt x="54344" y="644278"/>
                    </a:cubicBezTo>
                    <a:cubicBezTo>
                      <a:pt x="59051" y="621942"/>
                      <a:pt x="75323" y="597855"/>
                      <a:pt x="98267" y="579263"/>
                    </a:cubicBezTo>
                    <a:lnTo>
                      <a:pt x="113465" y="570191"/>
                    </a:lnTo>
                    <a:lnTo>
                      <a:pt x="114306" y="570024"/>
                    </a:lnTo>
                    <a:lnTo>
                      <a:pt x="120630" y="571281"/>
                    </a:lnTo>
                    <a:lnTo>
                      <a:pt x="106153" y="600935"/>
                    </a:lnTo>
                    <a:cubicBezTo>
                      <a:pt x="105254" y="613093"/>
                      <a:pt x="109006" y="625227"/>
                      <a:pt x="117622" y="634455"/>
                    </a:cubicBezTo>
                    <a:cubicBezTo>
                      <a:pt x="116339" y="615966"/>
                      <a:pt x="123959" y="597265"/>
                      <a:pt x="138188" y="583980"/>
                    </a:cubicBezTo>
                    <a:lnTo>
                      <a:pt x="149795" y="577081"/>
                    </a:lnTo>
                    <a:lnTo>
                      <a:pt x="178204" y="582729"/>
                    </a:lnTo>
                    <a:cubicBezTo>
                      <a:pt x="197786" y="590977"/>
                      <a:pt x="215119" y="603013"/>
                      <a:pt x="228611" y="618166"/>
                    </a:cubicBezTo>
                    <a:lnTo>
                      <a:pt x="227790" y="614741"/>
                    </a:lnTo>
                    <a:lnTo>
                      <a:pt x="232741" y="618798"/>
                    </a:lnTo>
                    <a:cubicBezTo>
                      <a:pt x="253762" y="618798"/>
                      <a:pt x="270802" y="480275"/>
                      <a:pt x="270802" y="309399"/>
                    </a:cubicBezTo>
                    <a:cubicBezTo>
                      <a:pt x="270802" y="266680"/>
                      <a:pt x="269737" y="225983"/>
                      <a:pt x="267811" y="188967"/>
                    </a:cubicBezTo>
                    <a:lnTo>
                      <a:pt x="260982" y="106626"/>
                    </a:lnTo>
                    <a:lnTo>
                      <a:pt x="261302" y="107167"/>
                    </a:lnTo>
                    <a:cubicBezTo>
                      <a:pt x="293483" y="156611"/>
                      <a:pt x="344526" y="218331"/>
                      <a:pt x="406803" y="280608"/>
                    </a:cubicBezTo>
                    <a:cubicBezTo>
                      <a:pt x="531357" y="405162"/>
                      <a:pt x="653683" y="484778"/>
                      <a:pt x="680024" y="458437"/>
                    </a:cubicBezTo>
                    <a:cubicBezTo>
                      <a:pt x="706366" y="432095"/>
                      <a:pt x="626750" y="309769"/>
                      <a:pt x="502196" y="185215"/>
                    </a:cubicBezTo>
                    <a:cubicBezTo>
                      <a:pt x="393211" y="76230"/>
                      <a:pt x="285932" y="1651"/>
                      <a:pt x="243168" y="2355"/>
                    </a:cubicBezTo>
                    <a:lnTo>
                      <a:pt x="237895" y="4224"/>
                    </a:lnTo>
                    <a:close/>
                  </a:path>
                </a:pathLst>
              </a:custGeom>
              <a:solidFill>
                <a:srgbClr val="6633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75" name="フリーフォーム: 図形 74">
                <a:extLst>
                  <a:ext uri="{FF2B5EF4-FFF2-40B4-BE49-F238E27FC236}">
                    <a16:creationId xmlns:a16="http://schemas.microsoft.com/office/drawing/2014/main" id="{7695340C-4854-9C93-456A-6D0364D2EDBD}"/>
                  </a:ext>
                </a:extLst>
              </p:cNvPr>
              <p:cNvSpPr/>
              <p:nvPr/>
            </p:nvSpPr>
            <p:spPr bwMode="auto">
              <a:xfrm flipH="1">
                <a:off x="2450460" y="5566318"/>
                <a:ext cx="466048" cy="438305"/>
              </a:xfrm>
              <a:custGeom>
                <a:avLst/>
                <a:gdLst>
                  <a:gd name="connsiteX0" fmla="*/ 232741 w 685059"/>
                  <a:gd name="connsiteY0" fmla="*/ 0 h 644278"/>
                  <a:gd name="connsiteX1" fmla="*/ 194680 w 685059"/>
                  <a:gd name="connsiteY1" fmla="*/ 309399 h 644278"/>
                  <a:gd name="connsiteX2" fmla="*/ 211461 w 685059"/>
                  <a:gd name="connsiteY2" fmla="*/ 565958 h 644278"/>
                  <a:gd name="connsiteX3" fmla="*/ 212892 w 685059"/>
                  <a:gd name="connsiteY3" fmla="*/ 572272 h 644278"/>
                  <a:gd name="connsiteX4" fmla="*/ 195132 w 685059"/>
                  <a:gd name="connsiteY4" fmla="*/ 550083 h 644278"/>
                  <a:gd name="connsiteX5" fmla="*/ 114306 w 685059"/>
                  <a:gd name="connsiteY5" fmla="*/ 521883 h 644278"/>
                  <a:gd name="connsiteX6" fmla="*/ 0 w 685059"/>
                  <a:gd name="connsiteY6" fmla="*/ 618166 h 644278"/>
                  <a:gd name="connsiteX7" fmla="*/ 50407 w 685059"/>
                  <a:gd name="connsiteY7" fmla="*/ 582730 h 644278"/>
                  <a:gd name="connsiteX8" fmla="*/ 71059 w 685059"/>
                  <a:gd name="connsiteY8" fmla="*/ 578624 h 644278"/>
                  <a:gd name="connsiteX9" fmla="*/ 51072 w 685059"/>
                  <a:gd name="connsiteY9" fmla="*/ 605320 h 644278"/>
                  <a:gd name="connsiteX10" fmla="*/ 54344 w 685059"/>
                  <a:gd name="connsiteY10" fmla="*/ 644278 h 644278"/>
                  <a:gd name="connsiteX11" fmla="*/ 98267 w 685059"/>
                  <a:gd name="connsiteY11" fmla="*/ 579263 h 644278"/>
                  <a:gd name="connsiteX12" fmla="*/ 113465 w 685059"/>
                  <a:gd name="connsiteY12" fmla="*/ 570191 h 644278"/>
                  <a:gd name="connsiteX13" fmla="*/ 114306 w 685059"/>
                  <a:gd name="connsiteY13" fmla="*/ 570024 h 644278"/>
                  <a:gd name="connsiteX14" fmla="*/ 120630 w 685059"/>
                  <a:gd name="connsiteY14" fmla="*/ 571281 h 644278"/>
                  <a:gd name="connsiteX15" fmla="*/ 106153 w 685059"/>
                  <a:gd name="connsiteY15" fmla="*/ 600935 h 644278"/>
                  <a:gd name="connsiteX16" fmla="*/ 117622 w 685059"/>
                  <a:gd name="connsiteY16" fmla="*/ 634455 h 644278"/>
                  <a:gd name="connsiteX17" fmla="*/ 138188 w 685059"/>
                  <a:gd name="connsiteY17" fmla="*/ 583980 h 644278"/>
                  <a:gd name="connsiteX18" fmla="*/ 149795 w 685059"/>
                  <a:gd name="connsiteY18" fmla="*/ 577081 h 644278"/>
                  <a:gd name="connsiteX19" fmla="*/ 178204 w 685059"/>
                  <a:gd name="connsiteY19" fmla="*/ 582729 h 644278"/>
                  <a:gd name="connsiteX20" fmla="*/ 228611 w 685059"/>
                  <a:gd name="connsiteY20" fmla="*/ 618166 h 644278"/>
                  <a:gd name="connsiteX21" fmla="*/ 227790 w 685059"/>
                  <a:gd name="connsiteY21" fmla="*/ 614741 h 644278"/>
                  <a:gd name="connsiteX22" fmla="*/ 232741 w 685059"/>
                  <a:gd name="connsiteY22" fmla="*/ 618798 h 644278"/>
                  <a:gd name="connsiteX23" fmla="*/ 270802 w 685059"/>
                  <a:gd name="connsiteY23" fmla="*/ 309399 h 644278"/>
                  <a:gd name="connsiteX24" fmla="*/ 267811 w 685059"/>
                  <a:gd name="connsiteY24" fmla="*/ 188967 h 644278"/>
                  <a:gd name="connsiteX25" fmla="*/ 260982 w 685059"/>
                  <a:gd name="connsiteY25" fmla="*/ 106626 h 644278"/>
                  <a:gd name="connsiteX26" fmla="*/ 261302 w 685059"/>
                  <a:gd name="connsiteY26" fmla="*/ 107167 h 644278"/>
                  <a:gd name="connsiteX27" fmla="*/ 406803 w 685059"/>
                  <a:gd name="connsiteY27" fmla="*/ 280608 h 644278"/>
                  <a:gd name="connsiteX28" fmla="*/ 680024 w 685059"/>
                  <a:gd name="connsiteY28" fmla="*/ 458437 h 644278"/>
                  <a:gd name="connsiteX29" fmla="*/ 502196 w 685059"/>
                  <a:gd name="connsiteY29" fmla="*/ 185215 h 644278"/>
                  <a:gd name="connsiteX30" fmla="*/ 243168 w 685059"/>
                  <a:gd name="connsiteY30" fmla="*/ 2355 h 644278"/>
                  <a:gd name="connsiteX31" fmla="*/ 237895 w 685059"/>
                  <a:gd name="connsiteY31" fmla="*/ 4224 h 6442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685059" h="644278">
                    <a:moveTo>
                      <a:pt x="232741" y="0"/>
                    </a:moveTo>
                    <a:cubicBezTo>
                      <a:pt x="211720" y="0"/>
                      <a:pt x="194680" y="138523"/>
                      <a:pt x="194680" y="309399"/>
                    </a:cubicBezTo>
                    <a:cubicBezTo>
                      <a:pt x="194680" y="416197"/>
                      <a:pt x="201336" y="510356"/>
                      <a:pt x="211461" y="565958"/>
                    </a:cubicBezTo>
                    <a:lnTo>
                      <a:pt x="212892" y="572272"/>
                    </a:lnTo>
                    <a:lnTo>
                      <a:pt x="195132" y="550083"/>
                    </a:lnTo>
                    <a:cubicBezTo>
                      <a:pt x="174446" y="532660"/>
                      <a:pt x="145870" y="521883"/>
                      <a:pt x="114306" y="521883"/>
                    </a:cubicBezTo>
                    <a:cubicBezTo>
                      <a:pt x="51177" y="521883"/>
                      <a:pt x="1" y="564990"/>
                      <a:pt x="0" y="618166"/>
                    </a:cubicBezTo>
                    <a:cubicBezTo>
                      <a:pt x="13492" y="603012"/>
                      <a:pt x="30825" y="590977"/>
                      <a:pt x="50407" y="582730"/>
                    </a:cubicBezTo>
                    <a:lnTo>
                      <a:pt x="71059" y="578624"/>
                    </a:lnTo>
                    <a:lnTo>
                      <a:pt x="51072" y="605320"/>
                    </a:lnTo>
                    <a:cubicBezTo>
                      <a:pt x="45727" y="620299"/>
                      <a:pt x="46396" y="634469"/>
                      <a:pt x="54344" y="644278"/>
                    </a:cubicBezTo>
                    <a:cubicBezTo>
                      <a:pt x="59051" y="621942"/>
                      <a:pt x="75323" y="597855"/>
                      <a:pt x="98267" y="579263"/>
                    </a:cubicBezTo>
                    <a:lnTo>
                      <a:pt x="113465" y="570191"/>
                    </a:lnTo>
                    <a:lnTo>
                      <a:pt x="114306" y="570024"/>
                    </a:lnTo>
                    <a:lnTo>
                      <a:pt x="120630" y="571281"/>
                    </a:lnTo>
                    <a:lnTo>
                      <a:pt x="106153" y="600935"/>
                    </a:lnTo>
                    <a:cubicBezTo>
                      <a:pt x="105254" y="613093"/>
                      <a:pt x="109006" y="625227"/>
                      <a:pt x="117622" y="634455"/>
                    </a:cubicBezTo>
                    <a:cubicBezTo>
                      <a:pt x="116339" y="615966"/>
                      <a:pt x="123959" y="597265"/>
                      <a:pt x="138188" y="583980"/>
                    </a:cubicBezTo>
                    <a:lnTo>
                      <a:pt x="149795" y="577081"/>
                    </a:lnTo>
                    <a:lnTo>
                      <a:pt x="178204" y="582729"/>
                    </a:lnTo>
                    <a:cubicBezTo>
                      <a:pt x="197786" y="590977"/>
                      <a:pt x="215119" y="603013"/>
                      <a:pt x="228611" y="618166"/>
                    </a:cubicBezTo>
                    <a:lnTo>
                      <a:pt x="227790" y="614741"/>
                    </a:lnTo>
                    <a:lnTo>
                      <a:pt x="232741" y="618798"/>
                    </a:lnTo>
                    <a:cubicBezTo>
                      <a:pt x="253762" y="618798"/>
                      <a:pt x="270802" y="480275"/>
                      <a:pt x="270802" y="309399"/>
                    </a:cubicBezTo>
                    <a:cubicBezTo>
                      <a:pt x="270802" y="266680"/>
                      <a:pt x="269737" y="225983"/>
                      <a:pt x="267811" y="188967"/>
                    </a:cubicBezTo>
                    <a:lnTo>
                      <a:pt x="260982" y="106626"/>
                    </a:lnTo>
                    <a:lnTo>
                      <a:pt x="261302" y="107167"/>
                    </a:lnTo>
                    <a:cubicBezTo>
                      <a:pt x="293483" y="156611"/>
                      <a:pt x="344526" y="218331"/>
                      <a:pt x="406803" y="280608"/>
                    </a:cubicBezTo>
                    <a:cubicBezTo>
                      <a:pt x="531357" y="405162"/>
                      <a:pt x="653683" y="484778"/>
                      <a:pt x="680024" y="458437"/>
                    </a:cubicBezTo>
                    <a:cubicBezTo>
                      <a:pt x="706366" y="432095"/>
                      <a:pt x="626750" y="309769"/>
                      <a:pt x="502196" y="185215"/>
                    </a:cubicBezTo>
                    <a:cubicBezTo>
                      <a:pt x="393211" y="76230"/>
                      <a:pt x="285932" y="1651"/>
                      <a:pt x="243168" y="2355"/>
                    </a:cubicBezTo>
                    <a:lnTo>
                      <a:pt x="237895" y="4224"/>
                    </a:lnTo>
                    <a:close/>
                  </a:path>
                </a:pathLst>
              </a:custGeom>
              <a:solidFill>
                <a:srgbClr val="6633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76" name="フリーフォーム: 図形 75">
                <a:extLst>
                  <a:ext uri="{FF2B5EF4-FFF2-40B4-BE49-F238E27FC236}">
                    <a16:creationId xmlns:a16="http://schemas.microsoft.com/office/drawing/2014/main" id="{7A500F08-172F-5047-73C2-7FC02A0042BA}"/>
                  </a:ext>
                </a:extLst>
              </p:cNvPr>
              <p:cNvSpPr/>
              <p:nvPr/>
            </p:nvSpPr>
            <p:spPr bwMode="auto">
              <a:xfrm flipH="1">
                <a:off x="2288044" y="5647528"/>
                <a:ext cx="466048" cy="438305"/>
              </a:xfrm>
              <a:custGeom>
                <a:avLst/>
                <a:gdLst>
                  <a:gd name="connsiteX0" fmla="*/ 232741 w 685059"/>
                  <a:gd name="connsiteY0" fmla="*/ 0 h 644278"/>
                  <a:gd name="connsiteX1" fmla="*/ 194680 w 685059"/>
                  <a:gd name="connsiteY1" fmla="*/ 309399 h 644278"/>
                  <a:gd name="connsiteX2" fmla="*/ 211461 w 685059"/>
                  <a:gd name="connsiteY2" fmla="*/ 565958 h 644278"/>
                  <a:gd name="connsiteX3" fmla="*/ 212892 w 685059"/>
                  <a:gd name="connsiteY3" fmla="*/ 572272 h 644278"/>
                  <a:gd name="connsiteX4" fmla="*/ 195132 w 685059"/>
                  <a:gd name="connsiteY4" fmla="*/ 550083 h 644278"/>
                  <a:gd name="connsiteX5" fmla="*/ 114306 w 685059"/>
                  <a:gd name="connsiteY5" fmla="*/ 521883 h 644278"/>
                  <a:gd name="connsiteX6" fmla="*/ 0 w 685059"/>
                  <a:gd name="connsiteY6" fmla="*/ 618166 h 644278"/>
                  <a:gd name="connsiteX7" fmla="*/ 50407 w 685059"/>
                  <a:gd name="connsiteY7" fmla="*/ 582730 h 644278"/>
                  <a:gd name="connsiteX8" fmla="*/ 71059 w 685059"/>
                  <a:gd name="connsiteY8" fmla="*/ 578624 h 644278"/>
                  <a:gd name="connsiteX9" fmla="*/ 51072 w 685059"/>
                  <a:gd name="connsiteY9" fmla="*/ 605320 h 644278"/>
                  <a:gd name="connsiteX10" fmla="*/ 54344 w 685059"/>
                  <a:gd name="connsiteY10" fmla="*/ 644278 h 644278"/>
                  <a:gd name="connsiteX11" fmla="*/ 98267 w 685059"/>
                  <a:gd name="connsiteY11" fmla="*/ 579263 h 644278"/>
                  <a:gd name="connsiteX12" fmla="*/ 113465 w 685059"/>
                  <a:gd name="connsiteY12" fmla="*/ 570191 h 644278"/>
                  <a:gd name="connsiteX13" fmla="*/ 114306 w 685059"/>
                  <a:gd name="connsiteY13" fmla="*/ 570024 h 644278"/>
                  <a:gd name="connsiteX14" fmla="*/ 120630 w 685059"/>
                  <a:gd name="connsiteY14" fmla="*/ 571281 h 644278"/>
                  <a:gd name="connsiteX15" fmla="*/ 106153 w 685059"/>
                  <a:gd name="connsiteY15" fmla="*/ 600935 h 644278"/>
                  <a:gd name="connsiteX16" fmla="*/ 117622 w 685059"/>
                  <a:gd name="connsiteY16" fmla="*/ 634455 h 644278"/>
                  <a:gd name="connsiteX17" fmla="*/ 138188 w 685059"/>
                  <a:gd name="connsiteY17" fmla="*/ 583980 h 644278"/>
                  <a:gd name="connsiteX18" fmla="*/ 149795 w 685059"/>
                  <a:gd name="connsiteY18" fmla="*/ 577081 h 644278"/>
                  <a:gd name="connsiteX19" fmla="*/ 178204 w 685059"/>
                  <a:gd name="connsiteY19" fmla="*/ 582729 h 644278"/>
                  <a:gd name="connsiteX20" fmla="*/ 228611 w 685059"/>
                  <a:gd name="connsiteY20" fmla="*/ 618166 h 644278"/>
                  <a:gd name="connsiteX21" fmla="*/ 227790 w 685059"/>
                  <a:gd name="connsiteY21" fmla="*/ 614741 h 644278"/>
                  <a:gd name="connsiteX22" fmla="*/ 232741 w 685059"/>
                  <a:gd name="connsiteY22" fmla="*/ 618798 h 644278"/>
                  <a:gd name="connsiteX23" fmla="*/ 270802 w 685059"/>
                  <a:gd name="connsiteY23" fmla="*/ 309399 h 644278"/>
                  <a:gd name="connsiteX24" fmla="*/ 267811 w 685059"/>
                  <a:gd name="connsiteY24" fmla="*/ 188967 h 644278"/>
                  <a:gd name="connsiteX25" fmla="*/ 260982 w 685059"/>
                  <a:gd name="connsiteY25" fmla="*/ 106626 h 644278"/>
                  <a:gd name="connsiteX26" fmla="*/ 261302 w 685059"/>
                  <a:gd name="connsiteY26" fmla="*/ 107167 h 644278"/>
                  <a:gd name="connsiteX27" fmla="*/ 406803 w 685059"/>
                  <a:gd name="connsiteY27" fmla="*/ 280608 h 644278"/>
                  <a:gd name="connsiteX28" fmla="*/ 680024 w 685059"/>
                  <a:gd name="connsiteY28" fmla="*/ 458437 h 644278"/>
                  <a:gd name="connsiteX29" fmla="*/ 502196 w 685059"/>
                  <a:gd name="connsiteY29" fmla="*/ 185215 h 644278"/>
                  <a:gd name="connsiteX30" fmla="*/ 243168 w 685059"/>
                  <a:gd name="connsiteY30" fmla="*/ 2355 h 644278"/>
                  <a:gd name="connsiteX31" fmla="*/ 237895 w 685059"/>
                  <a:gd name="connsiteY31" fmla="*/ 4224 h 6442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685059" h="644278">
                    <a:moveTo>
                      <a:pt x="232741" y="0"/>
                    </a:moveTo>
                    <a:cubicBezTo>
                      <a:pt x="211720" y="0"/>
                      <a:pt x="194680" y="138523"/>
                      <a:pt x="194680" y="309399"/>
                    </a:cubicBezTo>
                    <a:cubicBezTo>
                      <a:pt x="194680" y="416197"/>
                      <a:pt x="201336" y="510356"/>
                      <a:pt x="211461" y="565958"/>
                    </a:cubicBezTo>
                    <a:lnTo>
                      <a:pt x="212892" y="572272"/>
                    </a:lnTo>
                    <a:lnTo>
                      <a:pt x="195132" y="550083"/>
                    </a:lnTo>
                    <a:cubicBezTo>
                      <a:pt x="174446" y="532660"/>
                      <a:pt x="145870" y="521883"/>
                      <a:pt x="114306" y="521883"/>
                    </a:cubicBezTo>
                    <a:cubicBezTo>
                      <a:pt x="51177" y="521883"/>
                      <a:pt x="1" y="564990"/>
                      <a:pt x="0" y="618166"/>
                    </a:cubicBezTo>
                    <a:cubicBezTo>
                      <a:pt x="13492" y="603012"/>
                      <a:pt x="30825" y="590977"/>
                      <a:pt x="50407" y="582730"/>
                    </a:cubicBezTo>
                    <a:lnTo>
                      <a:pt x="71059" y="578624"/>
                    </a:lnTo>
                    <a:lnTo>
                      <a:pt x="51072" y="605320"/>
                    </a:lnTo>
                    <a:cubicBezTo>
                      <a:pt x="45727" y="620299"/>
                      <a:pt x="46396" y="634469"/>
                      <a:pt x="54344" y="644278"/>
                    </a:cubicBezTo>
                    <a:cubicBezTo>
                      <a:pt x="59051" y="621942"/>
                      <a:pt x="75323" y="597855"/>
                      <a:pt x="98267" y="579263"/>
                    </a:cubicBezTo>
                    <a:lnTo>
                      <a:pt x="113465" y="570191"/>
                    </a:lnTo>
                    <a:lnTo>
                      <a:pt x="114306" y="570024"/>
                    </a:lnTo>
                    <a:lnTo>
                      <a:pt x="120630" y="571281"/>
                    </a:lnTo>
                    <a:lnTo>
                      <a:pt x="106153" y="600935"/>
                    </a:lnTo>
                    <a:cubicBezTo>
                      <a:pt x="105254" y="613093"/>
                      <a:pt x="109006" y="625227"/>
                      <a:pt x="117622" y="634455"/>
                    </a:cubicBezTo>
                    <a:cubicBezTo>
                      <a:pt x="116339" y="615966"/>
                      <a:pt x="123959" y="597265"/>
                      <a:pt x="138188" y="583980"/>
                    </a:cubicBezTo>
                    <a:lnTo>
                      <a:pt x="149795" y="577081"/>
                    </a:lnTo>
                    <a:lnTo>
                      <a:pt x="178204" y="582729"/>
                    </a:lnTo>
                    <a:cubicBezTo>
                      <a:pt x="197786" y="590977"/>
                      <a:pt x="215119" y="603013"/>
                      <a:pt x="228611" y="618166"/>
                    </a:cubicBezTo>
                    <a:lnTo>
                      <a:pt x="227790" y="614741"/>
                    </a:lnTo>
                    <a:lnTo>
                      <a:pt x="232741" y="618798"/>
                    </a:lnTo>
                    <a:cubicBezTo>
                      <a:pt x="253762" y="618798"/>
                      <a:pt x="270802" y="480275"/>
                      <a:pt x="270802" y="309399"/>
                    </a:cubicBezTo>
                    <a:cubicBezTo>
                      <a:pt x="270802" y="266680"/>
                      <a:pt x="269737" y="225983"/>
                      <a:pt x="267811" y="188967"/>
                    </a:cubicBezTo>
                    <a:lnTo>
                      <a:pt x="260982" y="106626"/>
                    </a:lnTo>
                    <a:lnTo>
                      <a:pt x="261302" y="107167"/>
                    </a:lnTo>
                    <a:cubicBezTo>
                      <a:pt x="293483" y="156611"/>
                      <a:pt x="344526" y="218331"/>
                      <a:pt x="406803" y="280608"/>
                    </a:cubicBezTo>
                    <a:cubicBezTo>
                      <a:pt x="531357" y="405162"/>
                      <a:pt x="653683" y="484778"/>
                      <a:pt x="680024" y="458437"/>
                    </a:cubicBezTo>
                    <a:cubicBezTo>
                      <a:pt x="706366" y="432095"/>
                      <a:pt x="626750" y="309769"/>
                      <a:pt x="502196" y="185215"/>
                    </a:cubicBezTo>
                    <a:cubicBezTo>
                      <a:pt x="393211" y="76230"/>
                      <a:pt x="285932" y="1651"/>
                      <a:pt x="243168" y="2355"/>
                    </a:cubicBezTo>
                    <a:lnTo>
                      <a:pt x="237895" y="4224"/>
                    </a:lnTo>
                    <a:close/>
                  </a:path>
                </a:pathLst>
              </a:custGeom>
              <a:solidFill>
                <a:srgbClr val="6633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sp>
          <p:nvSpPr>
            <p:cNvPr id="61" name="フリーフォーム: 図形 60">
              <a:extLst>
                <a:ext uri="{FF2B5EF4-FFF2-40B4-BE49-F238E27FC236}">
                  <a16:creationId xmlns:a16="http://schemas.microsoft.com/office/drawing/2014/main" id="{E0711E1E-CE74-1F38-11B0-2A78C9F48448}"/>
                </a:ext>
              </a:extLst>
            </p:cNvPr>
            <p:cNvSpPr/>
            <p:nvPr/>
          </p:nvSpPr>
          <p:spPr bwMode="auto">
            <a:xfrm>
              <a:off x="1476944" y="5074419"/>
              <a:ext cx="446323" cy="186216"/>
            </a:xfrm>
            <a:custGeom>
              <a:avLst/>
              <a:gdLst>
                <a:gd name="connsiteX0" fmla="*/ 27874 w 357721"/>
                <a:gd name="connsiteY0" fmla="*/ 88773 h 211324"/>
                <a:gd name="connsiteX1" fmla="*/ 149383 w 357721"/>
                <a:gd name="connsiteY1" fmla="*/ 123077 h 211324"/>
                <a:gd name="connsiteX2" fmla="*/ 194893 w 357721"/>
                <a:gd name="connsiteY2" fmla="*/ 211324 h 211324"/>
                <a:gd name="connsiteX3" fmla="*/ 123415 w 357721"/>
                <a:gd name="connsiteY3" fmla="*/ 138418 h 211324"/>
                <a:gd name="connsiteX4" fmla="*/ 0 w 357721"/>
                <a:gd name="connsiteY4" fmla="*/ 96191 h 211324"/>
                <a:gd name="connsiteX5" fmla="*/ 27874 w 357721"/>
                <a:gd name="connsiteY5" fmla="*/ 88773 h 211324"/>
                <a:gd name="connsiteX6" fmla="*/ 66344 w 357721"/>
                <a:gd name="connsiteY6" fmla="*/ 43976 h 211324"/>
                <a:gd name="connsiteX7" fmla="*/ 213133 w 357721"/>
                <a:gd name="connsiteY7" fmla="*/ 85416 h 211324"/>
                <a:gd name="connsiteX8" fmla="*/ 268111 w 357721"/>
                <a:gd name="connsiteY8" fmla="*/ 192024 h 211324"/>
                <a:gd name="connsiteX9" fmla="*/ 181762 w 357721"/>
                <a:gd name="connsiteY9" fmla="*/ 103949 h 211324"/>
                <a:gd name="connsiteX10" fmla="*/ 32671 w 357721"/>
                <a:gd name="connsiteY10" fmla="*/ 52938 h 211324"/>
                <a:gd name="connsiteX11" fmla="*/ 66344 w 357721"/>
                <a:gd name="connsiteY11" fmla="*/ 43976 h 211324"/>
                <a:gd name="connsiteX12" fmla="*/ 107093 w 357721"/>
                <a:gd name="connsiteY12" fmla="*/ 363 h 211324"/>
                <a:gd name="connsiteX13" fmla="*/ 276264 w 357721"/>
                <a:gd name="connsiteY13" fmla="*/ 48122 h 211324"/>
                <a:gd name="connsiteX14" fmla="*/ 339625 w 357721"/>
                <a:gd name="connsiteY14" fmla="*/ 170985 h 211324"/>
                <a:gd name="connsiteX15" fmla="*/ 240110 w 357721"/>
                <a:gd name="connsiteY15" fmla="*/ 69480 h 211324"/>
                <a:gd name="connsiteX16" fmla="*/ 68286 w 357721"/>
                <a:gd name="connsiteY16" fmla="*/ 10691 h 211324"/>
                <a:gd name="connsiteX17" fmla="*/ 107093 w 357721"/>
                <a:gd name="connsiteY17" fmla="*/ 363 h 2113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57721" h="211324">
                  <a:moveTo>
                    <a:pt x="27874" y="88773"/>
                  </a:moveTo>
                  <a:cubicBezTo>
                    <a:pt x="61308" y="86500"/>
                    <a:pt x="109019" y="99232"/>
                    <a:pt x="149383" y="123077"/>
                  </a:cubicBezTo>
                  <a:cubicBezTo>
                    <a:pt x="203201" y="154869"/>
                    <a:pt x="223576" y="194380"/>
                    <a:pt x="194893" y="211324"/>
                  </a:cubicBezTo>
                  <a:cubicBezTo>
                    <a:pt x="188236" y="188078"/>
                    <a:pt x="161755" y="161067"/>
                    <a:pt x="123415" y="138418"/>
                  </a:cubicBezTo>
                  <a:cubicBezTo>
                    <a:pt x="85075" y="115768"/>
                    <a:pt x="39351" y="100124"/>
                    <a:pt x="0" y="96191"/>
                  </a:cubicBezTo>
                  <a:cubicBezTo>
                    <a:pt x="7171" y="91955"/>
                    <a:pt x="16729" y="89531"/>
                    <a:pt x="27874" y="88773"/>
                  </a:cubicBezTo>
                  <a:close/>
                  <a:moveTo>
                    <a:pt x="66344" y="43976"/>
                  </a:moveTo>
                  <a:cubicBezTo>
                    <a:pt x="106734" y="41230"/>
                    <a:pt x="164372" y="56611"/>
                    <a:pt x="213133" y="85416"/>
                  </a:cubicBezTo>
                  <a:cubicBezTo>
                    <a:pt x="278148" y="123824"/>
                    <a:pt x="302763" y="171554"/>
                    <a:pt x="268111" y="192024"/>
                  </a:cubicBezTo>
                  <a:cubicBezTo>
                    <a:pt x="260070" y="163941"/>
                    <a:pt x="228079" y="131310"/>
                    <a:pt x="181762" y="103949"/>
                  </a:cubicBezTo>
                  <a:cubicBezTo>
                    <a:pt x="135446" y="76587"/>
                    <a:pt x="80209" y="57688"/>
                    <a:pt x="32671" y="52938"/>
                  </a:cubicBezTo>
                  <a:cubicBezTo>
                    <a:pt x="41334" y="47820"/>
                    <a:pt x="52881" y="44891"/>
                    <a:pt x="66344" y="43976"/>
                  </a:cubicBezTo>
                  <a:close/>
                  <a:moveTo>
                    <a:pt x="107093" y="363"/>
                  </a:moveTo>
                  <a:cubicBezTo>
                    <a:pt x="153641" y="-2802"/>
                    <a:pt x="220068" y="14924"/>
                    <a:pt x="276264" y="48122"/>
                  </a:cubicBezTo>
                  <a:cubicBezTo>
                    <a:pt x="351192" y="92386"/>
                    <a:pt x="379560" y="147393"/>
                    <a:pt x="339625" y="170985"/>
                  </a:cubicBezTo>
                  <a:cubicBezTo>
                    <a:pt x="330358" y="138620"/>
                    <a:pt x="293488" y="101013"/>
                    <a:pt x="240110" y="69480"/>
                  </a:cubicBezTo>
                  <a:cubicBezTo>
                    <a:pt x="186731" y="37947"/>
                    <a:pt x="123072" y="16166"/>
                    <a:pt x="68286" y="10691"/>
                  </a:cubicBezTo>
                  <a:cubicBezTo>
                    <a:pt x="78269" y="4794"/>
                    <a:pt x="91577" y="1418"/>
                    <a:pt x="107093" y="363"/>
                  </a:cubicBez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5335214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86989</TotalTime>
  <Words>10</Words>
  <Application>Microsoft Office PowerPoint</Application>
  <PresentationFormat>A4 210 x 297 mm</PresentationFormat>
  <Paragraphs>3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8" baseType="lpstr">
      <vt:lpstr>メイリオ</vt:lpstr>
      <vt:lpstr>游ゴシック</vt:lpstr>
      <vt:lpstr>Arial</vt:lpstr>
      <vt:lpstr>Calibri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pptxl92_ゴキブリのイラスト</dc:title>
  <dc:subject>pptxl92_ゴキブリのイラスト</dc:subject>
  <dc:creator>でじけろお</dc:creator>
  <cp:revision>1</cp:revision>
  <dcterms:created xsi:type="dcterms:W3CDTF">2018-05-20T00:31:01Z</dcterms:created>
  <dcterms:modified xsi:type="dcterms:W3CDTF">2023-10-18T07:55:37Z</dcterms:modified>
  <cp:version>1</cp:version>
</cp:coreProperties>
</file>