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44" r:id="rId2"/>
    <p:sldId id="447" r:id="rId3"/>
    <p:sldId id="451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00"/>
    <a:srgbClr val="660033"/>
    <a:srgbClr val="FF0066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642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分かれ道矢印、分岐矢印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FFF649C-7789-8094-D3C1-F36B35316704}"/>
              </a:ext>
            </a:extLst>
          </p:cNvPr>
          <p:cNvGrpSpPr/>
          <p:nvPr/>
        </p:nvGrpSpPr>
        <p:grpSpPr>
          <a:xfrm>
            <a:off x="1283970" y="1165860"/>
            <a:ext cx="1516380" cy="2156460"/>
            <a:chOff x="1283970" y="1165860"/>
            <a:chExt cx="1516380" cy="215646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236DAC0-39C5-ECFE-0F72-5D1B49BE24C0}"/>
                </a:ext>
              </a:extLst>
            </p:cNvPr>
            <p:cNvSpPr/>
            <p:nvPr/>
          </p:nvSpPr>
          <p:spPr>
            <a:xfrm>
              <a:off x="1283970" y="1165860"/>
              <a:ext cx="1516380" cy="1333500"/>
            </a:xfrm>
            <a:custGeom>
              <a:avLst/>
              <a:gdLst>
                <a:gd name="connsiteX0" fmla="*/ 0 w 1516380"/>
                <a:gd name="connsiteY0" fmla="*/ 0 h 1333500"/>
                <a:gd name="connsiteX1" fmla="*/ 1516380 w 1516380"/>
                <a:gd name="connsiteY1" fmla="*/ 0 h 1333500"/>
                <a:gd name="connsiteX2" fmla="*/ 1516380 w 1516380"/>
                <a:gd name="connsiteY2" fmla="*/ 575310 h 1333500"/>
                <a:gd name="connsiteX3" fmla="*/ 758190 w 1516380"/>
                <a:gd name="connsiteY3" fmla="*/ 1333500 h 1333500"/>
                <a:gd name="connsiteX4" fmla="*/ 0 w 1516380"/>
                <a:gd name="connsiteY4" fmla="*/ 575310 h 1333500"/>
                <a:gd name="connsiteX0" fmla="*/ 0 w 1516380"/>
                <a:gd name="connsiteY0" fmla="*/ 220980 h 1554480"/>
                <a:gd name="connsiteX1" fmla="*/ 750570 w 1516380"/>
                <a:gd name="connsiteY1" fmla="*/ 0 h 1554480"/>
                <a:gd name="connsiteX2" fmla="*/ 1516380 w 1516380"/>
                <a:gd name="connsiteY2" fmla="*/ 220980 h 1554480"/>
                <a:gd name="connsiteX3" fmla="*/ 1516380 w 1516380"/>
                <a:gd name="connsiteY3" fmla="*/ 796290 h 1554480"/>
                <a:gd name="connsiteX4" fmla="*/ 758190 w 1516380"/>
                <a:gd name="connsiteY4" fmla="*/ 1554480 h 1554480"/>
                <a:gd name="connsiteX5" fmla="*/ 0 w 1516380"/>
                <a:gd name="connsiteY5" fmla="*/ 796290 h 1554480"/>
                <a:gd name="connsiteX6" fmla="*/ 0 w 1516380"/>
                <a:gd name="connsiteY6" fmla="*/ 22098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6" fmla="*/ 842010 w 1516380"/>
                <a:gd name="connsiteY6" fmla="*/ 9144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0" fmla="*/ 1516380 w 1516380"/>
                <a:gd name="connsiteY0" fmla="*/ 0 h 1333500"/>
                <a:gd name="connsiteX1" fmla="*/ 1516380 w 1516380"/>
                <a:gd name="connsiteY1" fmla="*/ 575310 h 1333500"/>
                <a:gd name="connsiteX2" fmla="*/ 758190 w 1516380"/>
                <a:gd name="connsiteY2" fmla="*/ 1333500 h 1333500"/>
                <a:gd name="connsiteX3" fmla="*/ 0 w 1516380"/>
                <a:gd name="connsiteY3" fmla="*/ 575310 h 1333500"/>
                <a:gd name="connsiteX4" fmla="*/ 0 w 151638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0" h="1333500">
                  <a:moveTo>
                    <a:pt x="1516380" y="0"/>
                  </a:moveTo>
                  <a:lnTo>
                    <a:pt x="1516380" y="575310"/>
                  </a:lnTo>
                  <a:cubicBezTo>
                    <a:pt x="1516380" y="994047"/>
                    <a:pt x="1176927" y="1333500"/>
                    <a:pt x="758190" y="1333500"/>
                  </a:cubicBezTo>
                  <a:cubicBezTo>
                    <a:pt x="339453" y="1333500"/>
                    <a:pt x="0" y="994047"/>
                    <a:pt x="0" y="575310"/>
                  </a:cubicBez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6BC87F9-5658-68FB-FC49-09909DC57814}"/>
                </a:ext>
              </a:extLst>
            </p:cNvPr>
            <p:cNvCxnSpPr>
              <a:cxnSpLocks/>
              <a:stCxn id="4" idx="2"/>
            </p:cNvCxnSpPr>
            <p:nvPr/>
          </p:nvCxnSpPr>
          <p:spPr>
            <a:xfrm>
              <a:off x="2042160" y="2499360"/>
              <a:ext cx="15240" cy="82296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DDCCDB9-CEB8-AFCB-78AF-DE765172E17F}"/>
              </a:ext>
            </a:extLst>
          </p:cNvPr>
          <p:cNvGrpSpPr/>
          <p:nvPr/>
        </p:nvGrpSpPr>
        <p:grpSpPr>
          <a:xfrm>
            <a:off x="4156710" y="990600"/>
            <a:ext cx="1592580" cy="2438400"/>
            <a:chOff x="4156710" y="990600"/>
            <a:chExt cx="1592580" cy="2438400"/>
          </a:xfrm>
        </p:grpSpPr>
        <p:sp>
          <p:nvSpPr>
            <p:cNvPr id="7" name="二等辺三角形 31">
              <a:extLst>
                <a:ext uri="{FF2B5EF4-FFF2-40B4-BE49-F238E27FC236}">
                  <a16:creationId xmlns:a16="http://schemas.microsoft.com/office/drawing/2014/main" id="{49D62696-BAAD-9FF1-C2C3-2526181E797A}"/>
                </a:ext>
              </a:extLst>
            </p:cNvPr>
            <p:cNvSpPr/>
            <p:nvPr/>
          </p:nvSpPr>
          <p:spPr>
            <a:xfrm rot="10800000">
              <a:off x="4156710" y="990600"/>
              <a:ext cx="1592580" cy="1569720"/>
            </a:xfrm>
            <a:custGeom>
              <a:avLst/>
              <a:gdLst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  <a:gd name="connsiteX3" fmla="*/ 0 w 1592580"/>
                <a:gd name="connsiteY3" fmla="*/ 1828800 h 1828800"/>
                <a:gd name="connsiteX0" fmla="*/ 0 w 1592580"/>
                <a:gd name="connsiteY0" fmla="*/ 1828800 h 2125980"/>
                <a:gd name="connsiteX1" fmla="*/ 796290 w 1592580"/>
                <a:gd name="connsiteY1" fmla="*/ 0 h 2125980"/>
                <a:gd name="connsiteX2" fmla="*/ 1592580 w 1592580"/>
                <a:gd name="connsiteY2" fmla="*/ 1828800 h 2125980"/>
                <a:gd name="connsiteX3" fmla="*/ 739140 w 1592580"/>
                <a:gd name="connsiteY3" fmla="*/ 2125980 h 2125980"/>
                <a:gd name="connsiteX4" fmla="*/ 0 w 1592580"/>
                <a:gd name="connsiteY4" fmla="*/ 1828800 h 2125980"/>
                <a:gd name="connsiteX0" fmla="*/ 739140 w 1592580"/>
                <a:gd name="connsiteY0" fmla="*/ 2125980 h 2217420"/>
                <a:gd name="connsiteX1" fmla="*/ 0 w 1592580"/>
                <a:gd name="connsiteY1" fmla="*/ 1828800 h 2217420"/>
                <a:gd name="connsiteX2" fmla="*/ 796290 w 1592580"/>
                <a:gd name="connsiteY2" fmla="*/ 0 h 2217420"/>
                <a:gd name="connsiteX3" fmla="*/ 1592580 w 1592580"/>
                <a:gd name="connsiteY3" fmla="*/ 1828800 h 2217420"/>
                <a:gd name="connsiteX4" fmla="*/ 830580 w 1592580"/>
                <a:gd name="connsiteY4" fmla="*/ 2217420 h 2217420"/>
                <a:gd name="connsiteX0" fmla="*/ 0 w 1592580"/>
                <a:gd name="connsiteY0" fmla="*/ 1828800 h 2217420"/>
                <a:gd name="connsiteX1" fmla="*/ 796290 w 1592580"/>
                <a:gd name="connsiteY1" fmla="*/ 0 h 2217420"/>
                <a:gd name="connsiteX2" fmla="*/ 1592580 w 1592580"/>
                <a:gd name="connsiteY2" fmla="*/ 1828800 h 2217420"/>
                <a:gd name="connsiteX3" fmla="*/ 830580 w 1592580"/>
                <a:gd name="connsiteY3" fmla="*/ 2217420 h 2217420"/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2580" h="1828800">
                  <a:moveTo>
                    <a:pt x="0" y="1828800"/>
                  </a:moveTo>
                  <a:lnTo>
                    <a:pt x="796290" y="0"/>
                  </a:lnTo>
                  <a:lnTo>
                    <a:pt x="1592580" y="182880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92E4CD04-F7EB-0459-6A93-C161C9032FFA}"/>
                </a:ext>
              </a:extLst>
            </p:cNvPr>
            <p:cNvCxnSpPr>
              <a:cxnSpLocks/>
              <a:stCxn id="7" idx="1"/>
            </p:cNvCxnSpPr>
            <p:nvPr/>
          </p:nvCxnSpPr>
          <p:spPr>
            <a:xfrm>
              <a:off x="4953000" y="2560320"/>
              <a:ext cx="0" cy="86868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79F4177-6F92-6E69-EEC9-012FAEA836D8}"/>
              </a:ext>
            </a:extLst>
          </p:cNvPr>
          <p:cNvGrpSpPr/>
          <p:nvPr/>
        </p:nvGrpSpPr>
        <p:grpSpPr>
          <a:xfrm>
            <a:off x="7132320" y="1257301"/>
            <a:ext cx="1722119" cy="2171699"/>
            <a:chOff x="7132320" y="1257301"/>
            <a:chExt cx="1722119" cy="2171699"/>
          </a:xfrm>
        </p:grpSpPr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AD062D2B-FBE8-2236-3A2E-B13E709787FC}"/>
                </a:ext>
              </a:extLst>
            </p:cNvPr>
            <p:cNvCxnSpPr>
              <a:cxnSpLocks/>
            </p:cNvCxnSpPr>
            <p:nvPr/>
          </p:nvCxnSpPr>
          <p:spPr>
            <a:xfrm>
              <a:off x="7993380" y="2560320"/>
              <a:ext cx="0" cy="86868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" name="正方形/長方形 37">
              <a:extLst>
                <a:ext uri="{FF2B5EF4-FFF2-40B4-BE49-F238E27FC236}">
                  <a16:creationId xmlns:a16="http://schemas.microsoft.com/office/drawing/2014/main" id="{4192A3C5-7F99-88E5-D241-0FA4D5571C52}"/>
                </a:ext>
              </a:extLst>
            </p:cNvPr>
            <p:cNvSpPr/>
            <p:nvPr/>
          </p:nvSpPr>
          <p:spPr>
            <a:xfrm>
              <a:off x="7132320" y="1257301"/>
              <a:ext cx="1722119" cy="1303020"/>
            </a:xfrm>
            <a:custGeom>
              <a:avLst/>
              <a:gdLst>
                <a:gd name="connsiteX0" fmla="*/ 0 w 1722119"/>
                <a:gd name="connsiteY0" fmla="*/ 0 h 1303020"/>
                <a:gd name="connsiteX1" fmla="*/ 1722119 w 1722119"/>
                <a:gd name="connsiteY1" fmla="*/ 0 h 1303020"/>
                <a:gd name="connsiteX2" fmla="*/ 1722119 w 1722119"/>
                <a:gd name="connsiteY2" fmla="*/ 1303020 h 1303020"/>
                <a:gd name="connsiteX3" fmla="*/ 0 w 1722119"/>
                <a:gd name="connsiteY3" fmla="*/ 1303020 h 1303020"/>
                <a:gd name="connsiteX4" fmla="*/ 0 w 1722119"/>
                <a:gd name="connsiteY4" fmla="*/ 0 h 1303020"/>
                <a:gd name="connsiteX0" fmla="*/ 0 w 1722119"/>
                <a:gd name="connsiteY0" fmla="*/ 213360 h 1516380"/>
                <a:gd name="connsiteX1" fmla="*/ 876300 w 1722119"/>
                <a:gd name="connsiteY1" fmla="*/ 0 h 1516380"/>
                <a:gd name="connsiteX2" fmla="*/ 1722119 w 1722119"/>
                <a:gd name="connsiteY2" fmla="*/ 213360 h 1516380"/>
                <a:gd name="connsiteX3" fmla="*/ 1722119 w 1722119"/>
                <a:gd name="connsiteY3" fmla="*/ 1516380 h 1516380"/>
                <a:gd name="connsiteX4" fmla="*/ 0 w 1722119"/>
                <a:gd name="connsiteY4" fmla="*/ 1516380 h 1516380"/>
                <a:gd name="connsiteX5" fmla="*/ 0 w 1722119"/>
                <a:gd name="connsiteY5" fmla="*/ 213360 h 1516380"/>
                <a:gd name="connsiteX0" fmla="*/ 876300 w 1722119"/>
                <a:gd name="connsiteY0" fmla="*/ 0 h 1516380"/>
                <a:gd name="connsiteX1" fmla="*/ 1722119 w 1722119"/>
                <a:gd name="connsiteY1" fmla="*/ 213360 h 1516380"/>
                <a:gd name="connsiteX2" fmla="*/ 1722119 w 1722119"/>
                <a:gd name="connsiteY2" fmla="*/ 1516380 h 1516380"/>
                <a:gd name="connsiteX3" fmla="*/ 0 w 1722119"/>
                <a:gd name="connsiteY3" fmla="*/ 1516380 h 1516380"/>
                <a:gd name="connsiteX4" fmla="*/ 0 w 1722119"/>
                <a:gd name="connsiteY4" fmla="*/ 213360 h 1516380"/>
                <a:gd name="connsiteX5" fmla="*/ 967740 w 1722119"/>
                <a:gd name="connsiteY5" fmla="*/ 91440 h 1516380"/>
                <a:gd name="connsiteX0" fmla="*/ 1722119 w 1722119"/>
                <a:gd name="connsiteY0" fmla="*/ 144701 h 1447721"/>
                <a:gd name="connsiteX1" fmla="*/ 1722119 w 1722119"/>
                <a:gd name="connsiteY1" fmla="*/ 1447721 h 1447721"/>
                <a:gd name="connsiteX2" fmla="*/ 0 w 1722119"/>
                <a:gd name="connsiteY2" fmla="*/ 1447721 h 1447721"/>
                <a:gd name="connsiteX3" fmla="*/ 0 w 1722119"/>
                <a:gd name="connsiteY3" fmla="*/ 144701 h 1447721"/>
                <a:gd name="connsiteX4" fmla="*/ 967740 w 1722119"/>
                <a:gd name="connsiteY4" fmla="*/ 22781 h 1447721"/>
                <a:gd name="connsiteX0" fmla="*/ 1722119 w 1722119"/>
                <a:gd name="connsiteY0" fmla="*/ 0 h 1303020"/>
                <a:gd name="connsiteX1" fmla="*/ 1722119 w 1722119"/>
                <a:gd name="connsiteY1" fmla="*/ 1303020 h 1303020"/>
                <a:gd name="connsiteX2" fmla="*/ 0 w 1722119"/>
                <a:gd name="connsiteY2" fmla="*/ 1303020 h 1303020"/>
                <a:gd name="connsiteX3" fmla="*/ 0 w 1722119"/>
                <a:gd name="connsiteY3" fmla="*/ 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2119" h="1303020">
                  <a:moveTo>
                    <a:pt x="1722119" y="0"/>
                  </a:moveTo>
                  <a:lnTo>
                    <a:pt x="1722119" y="1303020"/>
                  </a:lnTo>
                  <a:lnTo>
                    <a:pt x="0" y="1303020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DD68234-F013-DED2-D2C0-060103FA27E7}"/>
              </a:ext>
            </a:extLst>
          </p:cNvPr>
          <p:cNvGrpSpPr/>
          <p:nvPr/>
        </p:nvGrpSpPr>
        <p:grpSpPr>
          <a:xfrm>
            <a:off x="830580" y="4358641"/>
            <a:ext cx="2286000" cy="1691640"/>
            <a:chOff x="830580" y="4358641"/>
            <a:chExt cx="2286000" cy="1691640"/>
          </a:xfrm>
        </p:grpSpPr>
        <p:cxnSp>
          <p:nvCxnSpPr>
            <p:cNvPr id="13" name="コネクタ: 曲線 12">
              <a:extLst>
                <a:ext uri="{FF2B5EF4-FFF2-40B4-BE49-F238E27FC236}">
                  <a16:creationId xmlns:a16="http://schemas.microsoft.com/office/drawing/2014/main" id="{BCF98E66-F8B2-EC2E-085B-B1DAC5F48B41}"/>
                </a:ext>
              </a:extLst>
            </p:cNvPr>
            <p:cNvCxnSpPr>
              <a:cxnSpLocks/>
            </p:cNvCxnSpPr>
            <p:nvPr/>
          </p:nvCxnSpPr>
          <p:spPr>
            <a:xfrm>
              <a:off x="830580" y="4358641"/>
              <a:ext cx="1143000" cy="868680"/>
            </a:xfrm>
            <a:prstGeom prst="curvedConnector3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コネクタ: 曲線 13">
              <a:extLst>
                <a:ext uri="{FF2B5EF4-FFF2-40B4-BE49-F238E27FC236}">
                  <a16:creationId xmlns:a16="http://schemas.microsoft.com/office/drawing/2014/main" id="{680E3A24-3E3B-C089-4DB8-43389B7C8E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3580" y="4358641"/>
              <a:ext cx="1143000" cy="868680"/>
            </a:xfrm>
            <a:prstGeom prst="curvedConnector3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15622FB-CF30-BA0B-78C6-9E93765963BB}"/>
                </a:ext>
              </a:extLst>
            </p:cNvPr>
            <p:cNvCxnSpPr>
              <a:cxnSpLocks/>
            </p:cNvCxnSpPr>
            <p:nvPr/>
          </p:nvCxnSpPr>
          <p:spPr>
            <a:xfrm>
              <a:off x="1973580" y="5227321"/>
              <a:ext cx="15240" cy="82296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8EACE76-A4D7-0E8D-C963-CBEF97B4F5DF}"/>
              </a:ext>
            </a:extLst>
          </p:cNvPr>
          <p:cNvGrpSpPr/>
          <p:nvPr/>
        </p:nvGrpSpPr>
        <p:grpSpPr>
          <a:xfrm>
            <a:off x="3581400" y="4381502"/>
            <a:ext cx="2743200" cy="1691640"/>
            <a:chOff x="3581400" y="4381502"/>
            <a:chExt cx="2743200" cy="1691640"/>
          </a:xfrm>
        </p:grpSpPr>
        <p:cxnSp>
          <p:nvCxnSpPr>
            <p:cNvPr id="17" name="コネクタ: カギ線 16">
              <a:extLst>
                <a:ext uri="{FF2B5EF4-FFF2-40B4-BE49-F238E27FC236}">
                  <a16:creationId xmlns:a16="http://schemas.microsoft.com/office/drawing/2014/main" id="{19DA69ED-84A9-7C00-775C-9592F4643DEC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4381502"/>
              <a:ext cx="1371600" cy="929639"/>
            </a:xfrm>
            <a:prstGeom prst="bentConnector3">
              <a:avLst>
                <a:gd name="adj1" fmla="val 58333"/>
              </a:avLst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コネクタ: カギ線 17">
              <a:extLst>
                <a:ext uri="{FF2B5EF4-FFF2-40B4-BE49-F238E27FC236}">
                  <a16:creationId xmlns:a16="http://schemas.microsoft.com/office/drawing/2014/main" id="{7CED0F03-951A-929B-7EC6-B9F19B635B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3000" y="4381502"/>
              <a:ext cx="1371600" cy="929639"/>
            </a:xfrm>
            <a:prstGeom prst="bentConnector3">
              <a:avLst>
                <a:gd name="adj1" fmla="val 58333"/>
              </a:avLst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9AAA05B-E099-2FE9-9F88-196132BD0F16}"/>
                </a:ext>
              </a:extLst>
            </p:cNvPr>
            <p:cNvCxnSpPr>
              <a:cxnSpLocks/>
            </p:cNvCxnSpPr>
            <p:nvPr/>
          </p:nvCxnSpPr>
          <p:spPr>
            <a:xfrm>
              <a:off x="4945380" y="5250182"/>
              <a:ext cx="15240" cy="82296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B8E57CC-8101-E628-F662-E12F5B6B0D77}"/>
              </a:ext>
            </a:extLst>
          </p:cNvPr>
          <p:cNvGrpSpPr/>
          <p:nvPr/>
        </p:nvGrpSpPr>
        <p:grpSpPr>
          <a:xfrm>
            <a:off x="6938008" y="4263391"/>
            <a:ext cx="2110742" cy="1832610"/>
            <a:chOff x="6938008" y="4263391"/>
            <a:chExt cx="2110742" cy="1832610"/>
          </a:xfrm>
        </p:grpSpPr>
        <p:sp>
          <p:nvSpPr>
            <p:cNvPr id="21" name="星: 8 pt 57">
              <a:extLst>
                <a:ext uri="{FF2B5EF4-FFF2-40B4-BE49-F238E27FC236}">
                  <a16:creationId xmlns:a16="http://schemas.microsoft.com/office/drawing/2014/main" id="{8ACC01D5-EEC9-AEB2-9892-934ABC764013}"/>
                </a:ext>
              </a:extLst>
            </p:cNvPr>
            <p:cNvSpPr/>
            <p:nvPr/>
          </p:nvSpPr>
          <p:spPr>
            <a:xfrm>
              <a:off x="6938008" y="4263391"/>
              <a:ext cx="2110742" cy="963930"/>
            </a:xfrm>
            <a:custGeom>
              <a:avLst/>
              <a:gdLst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1199281 w 1927860"/>
                <a:gd name="connsiteY11" fmla="*/ 1532122 h 1927860"/>
                <a:gd name="connsiteX12" fmla="*/ 963930 w 1927860"/>
                <a:gd name="connsiteY12" fmla="*/ 1927860 h 1927860"/>
                <a:gd name="connsiteX13" fmla="*/ 728579 w 1927860"/>
                <a:gd name="connsiteY13" fmla="*/ 1532122 h 1927860"/>
                <a:gd name="connsiteX14" fmla="*/ 282329 w 1927860"/>
                <a:gd name="connsiteY14" fmla="*/ 1645531 h 1927860"/>
                <a:gd name="connsiteX15" fmla="*/ 395738 w 1927860"/>
                <a:gd name="connsiteY15" fmla="*/ 1199281 h 1927860"/>
                <a:gd name="connsiteX16" fmla="*/ 0 w 1927860"/>
                <a:gd name="connsiteY16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1199281 w 1927860"/>
                <a:gd name="connsiteY11" fmla="*/ 1532122 h 1927860"/>
                <a:gd name="connsiteX12" fmla="*/ 963930 w 1927860"/>
                <a:gd name="connsiteY12" fmla="*/ 1927860 h 1927860"/>
                <a:gd name="connsiteX13" fmla="*/ 282329 w 1927860"/>
                <a:gd name="connsiteY13" fmla="*/ 1645531 h 1927860"/>
                <a:gd name="connsiteX14" fmla="*/ 395738 w 1927860"/>
                <a:gd name="connsiteY14" fmla="*/ 1199281 h 1927860"/>
                <a:gd name="connsiteX15" fmla="*/ 0 w 1927860"/>
                <a:gd name="connsiteY15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963930 w 1927860"/>
                <a:gd name="connsiteY11" fmla="*/ 1927860 h 1927860"/>
                <a:gd name="connsiteX12" fmla="*/ 282329 w 1927860"/>
                <a:gd name="connsiteY12" fmla="*/ 1645531 h 1927860"/>
                <a:gd name="connsiteX13" fmla="*/ 395738 w 1927860"/>
                <a:gd name="connsiteY13" fmla="*/ 1199281 h 1927860"/>
                <a:gd name="connsiteX14" fmla="*/ 0 w 1927860"/>
                <a:gd name="connsiteY14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963930 w 1927860"/>
                <a:gd name="connsiteY11" fmla="*/ 1927860 h 1927860"/>
                <a:gd name="connsiteX12" fmla="*/ 282329 w 1927860"/>
                <a:gd name="connsiteY12" fmla="*/ 1645531 h 1927860"/>
                <a:gd name="connsiteX13" fmla="*/ 0 w 1927860"/>
                <a:gd name="connsiteY13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645531 w 1927860"/>
                <a:gd name="connsiteY9" fmla="*/ 1645531 h 1927860"/>
                <a:gd name="connsiteX10" fmla="*/ 963930 w 1927860"/>
                <a:gd name="connsiteY10" fmla="*/ 1927860 h 1927860"/>
                <a:gd name="connsiteX11" fmla="*/ 282329 w 1927860"/>
                <a:gd name="connsiteY11" fmla="*/ 1645531 h 1927860"/>
                <a:gd name="connsiteX12" fmla="*/ 0 w 1927860"/>
                <a:gd name="connsiteY12" fmla="*/ 963930 h 1927860"/>
                <a:gd name="connsiteX0" fmla="*/ 395738 w 1927860"/>
                <a:gd name="connsiteY0" fmla="*/ 728579 h 1927860"/>
                <a:gd name="connsiteX1" fmla="*/ 282329 w 1927860"/>
                <a:gd name="connsiteY1" fmla="*/ 282329 h 1927860"/>
                <a:gd name="connsiteX2" fmla="*/ 728579 w 1927860"/>
                <a:gd name="connsiteY2" fmla="*/ 395738 h 1927860"/>
                <a:gd name="connsiteX3" fmla="*/ 963930 w 1927860"/>
                <a:gd name="connsiteY3" fmla="*/ 0 h 1927860"/>
                <a:gd name="connsiteX4" fmla="*/ 1199281 w 1927860"/>
                <a:gd name="connsiteY4" fmla="*/ 395738 h 1927860"/>
                <a:gd name="connsiteX5" fmla="*/ 1645531 w 1927860"/>
                <a:gd name="connsiteY5" fmla="*/ 282329 h 1927860"/>
                <a:gd name="connsiteX6" fmla="*/ 1532122 w 1927860"/>
                <a:gd name="connsiteY6" fmla="*/ 728579 h 1927860"/>
                <a:gd name="connsiteX7" fmla="*/ 1927860 w 1927860"/>
                <a:gd name="connsiteY7" fmla="*/ 963930 h 1927860"/>
                <a:gd name="connsiteX8" fmla="*/ 1645531 w 1927860"/>
                <a:gd name="connsiteY8" fmla="*/ 1645531 h 1927860"/>
                <a:gd name="connsiteX9" fmla="*/ 963930 w 1927860"/>
                <a:gd name="connsiteY9" fmla="*/ 1927860 h 1927860"/>
                <a:gd name="connsiteX10" fmla="*/ 282329 w 1927860"/>
                <a:gd name="connsiteY10" fmla="*/ 1645531 h 1927860"/>
                <a:gd name="connsiteX11" fmla="*/ 0 w 1927860"/>
                <a:gd name="connsiteY11" fmla="*/ 963930 h 1927860"/>
                <a:gd name="connsiteX12" fmla="*/ 487178 w 1927860"/>
                <a:gd name="connsiteY12" fmla="*/ 820019 h 1927860"/>
                <a:gd name="connsiteX0" fmla="*/ 282329 w 1927860"/>
                <a:gd name="connsiteY0" fmla="*/ 282329 h 1927860"/>
                <a:gd name="connsiteX1" fmla="*/ 728579 w 1927860"/>
                <a:gd name="connsiteY1" fmla="*/ 395738 h 1927860"/>
                <a:gd name="connsiteX2" fmla="*/ 963930 w 1927860"/>
                <a:gd name="connsiteY2" fmla="*/ 0 h 1927860"/>
                <a:gd name="connsiteX3" fmla="*/ 1199281 w 1927860"/>
                <a:gd name="connsiteY3" fmla="*/ 395738 h 1927860"/>
                <a:gd name="connsiteX4" fmla="*/ 1645531 w 1927860"/>
                <a:gd name="connsiteY4" fmla="*/ 282329 h 1927860"/>
                <a:gd name="connsiteX5" fmla="*/ 1532122 w 1927860"/>
                <a:gd name="connsiteY5" fmla="*/ 728579 h 1927860"/>
                <a:gd name="connsiteX6" fmla="*/ 1927860 w 1927860"/>
                <a:gd name="connsiteY6" fmla="*/ 963930 h 1927860"/>
                <a:gd name="connsiteX7" fmla="*/ 1645531 w 1927860"/>
                <a:gd name="connsiteY7" fmla="*/ 1645531 h 1927860"/>
                <a:gd name="connsiteX8" fmla="*/ 963930 w 1927860"/>
                <a:gd name="connsiteY8" fmla="*/ 1927860 h 1927860"/>
                <a:gd name="connsiteX9" fmla="*/ 282329 w 1927860"/>
                <a:gd name="connsiteY9" fmla="*/ 1645531 h 1927860"/>
                <a:gd name="connsiteX10" fmla="*/ 0 w 1927860"/>
                <a:gd name="connsiteY10" fmla="*/ 963930 h 1927860"/>
                <a:gd name="connsiteX11" fmla="*/ 487178 w 1927860"/>
                <a:gd name="connsiteY11" fmla="*/ 820019 h 1927860"/>
                <a:gd name="connsiteX0" fmla="*/ 728579 w 1927860"/>
                <a:gd name="connsiteY0" fmla="*/ 395738 h 1927860"/>
                <a:gd name="connsiteX1" fmla="*/ 963930 w 1927860"/>
                <a:gd name="connsiteY1" fmla="*/ 0 h 1927860"/>
                <a:gd name="connsiteX2" fmla="*/ 1199281 w 1927860"/>
                <a:gd name="connsiteY2" fmla="*/ 395738 h 1927860"/>
                <a:gd name="connsiteX3" fmla="*/ 1645531 w 1927860"/>
                <a:gd name="connsiteY3" fmla="*/ 282329 h 1927860"/>
                <a:gd name="connsiteX4" fmla="*/ 1532122 w 1927860"/>
                <a:gd name="connsiteY4" fmla="*/ 728579 h 1927860"/>
                <a:gd name="connsiteX5" fmla="*/ 1927860 w 1927860"/>
                <a:gd name="connsiteY5" fmla="*/ 963930 h 1927860"/>
                <a:gd name="connsiteX6" fmla="*/ 1645531 w 1927860"/>
                <a:gd name="connsiteY6" fmla="*/ 1645531 h 1927860"/>
                <a:gd name="connsiteX7" fmla="*/ 963930 w 1927860"/>
                <a:gd name="connsiteY7" fmla="*/ 1927860 h 1927860"/>
                <a:gd name="connsiteX8" fmla="*/ 282329 w 1927860"/>
                <a:gd name="connsiteY8" fmla="*/ 1645531 h 1927860"/>
                <a:gd name="connsiteX9" fmla="*/ 0 w 1927860"/>
                <a:gd name="connsiteY9" fmla="*/ 963930 h 1927860"/>
                <a:gd name="connsiteX10" fmla="*/ 487178 w 1927860"/>
                <a:gd name="connsiteY10" fmla="*/ 820019 h 1927860"/>
                <a:gd name="connsiteX0" fmla="*/ 728579 w 1927860"/>
                <a:gd name="connsiteY0" fmla="*/ 395738 h 1927860"/>
                <a:gd name="connsiteX1" fmla="*/ 963930 w 1927860"/>
                <a:gd name="connsiteY1" fmla="*/ 0 h 1927860"/>
                <a:gd name="connsiteX2" fmla="*/ 1199281 w 1927860"/>
                <a:gd name="connsiteY2" fmla="*/ 395738 h 1927860"/>
                <a:gd name="connsiteX3" fmla="*/ 1645531 w 1927860"/>
                <a:gd name="connsiteY3" fmla="*/ 282329 h 1927860"/>
                <a:gd name="connsiteX4" fmla="*/ 1532122 w 1927860"/>
                <a:gd name="connsiteY4" fmla="*/ 728579 h 1927860"/>
                <a:gd name="connsiteX5" fmla="*/ 1927860 w 1927860"/>
                <a:gd name="connsiteY5" fmla="*/ 963930 h 1927860"/>
                <a:gd name="connsiteX6" fmla="*/ 1645531 w 1927860"/>
                <a:gd name="connsiteY6" fmla="*/ 1645531 h 1927860"/>
                <a:gd name="connsiteX7" fmla="*/ 963930 w 1927860"/>
                <a:gd name="connsiteY7" fmla="*/ 1927860 h 1927860"/>
                <a:gd name="connsiteX8" fmla="*/ 282329 w 1927860"/>
                <a:gd name="connsiteY8" fmla="*/ 1645531 h 1927860"/>
                <a:gd name="connsiteX9" fmla="*/ 0 w 1927860"/>
                <a:gd name="connsiteY9" fmla="*/ 963930 h 1927860"/>
                <a:gd name="connsiteX0" fmla="*/ 963930 w 1927860"/>
                <a:gd name="connsiteY0" fmla="*/ 0 h 1927860"/>
                <a:gd name="connsiteX1" fmla="*/ 1199281 w 1927860"/>
                <a:gd name="connsiteY1" fmla="*/ 395738 h 1927860"/>
                <a:gd name="connsiteX2" fmla="*/ 1645531 w 1927860"/>
                <a:gd name="connsiteY2" fmla="*/ 282329 h 1927860"/>
                <a:gd name="connsiteX3" fmla="*/ 1532122 w 1927860"/>
                <a:gd name="connsiteY3" fmla="*/ 728579 h 1927860"/>
                <a:gd name="connsiteX4" fmla="*/ 1927860 w 1927860"/>
                <a:gd name="connsiteY4" fmla="*/ 963930 h 1927860"/>
                <a:gd name="connsiteX5" fmla="*/ 1645531 w 1927860"/>
                <a:gd name="connsiteY5" fmla="*/ 1645531 h 1927860"/>
                <a:gd name="connsiteX6" fmla="*/ 963930 w 1927860"/>
                <a:gd name="connsiteY6" fmla="*/ 1927860 h 1927860"/>
                <a:gd name="connsiteX7" fmla="*/ 282329 w 1927860"/>
                <a:gd name="connsiteY7" fmla="*/ 1645531 h 1927860"/>
                <a:gd name="connsiteX8" fmla="*/ 0 w 1927860"/>
                <a:gd name="connsiteY8" fmla="*/ 963930 h 1927860"/>
                <a:gd name="connsiteX0" fmla="*/ 1199281 w 1927860"/>
                <a:gd name="connsiteY0" fmla="*/ 113409 h 1645531"/>
                <a:gd name="connsiteX1" fmla="*/ 1645531 w 1927860"/>
                <a:gd name="connsiteY1" fmla="*/ 0 h 1645531"/>
                <a:gd name="connsiteX2" fmla="*/ 1532122 w 1927860"/>
                <a:gd name="connsiteY2" fmla="*/ 446250 h 1645531"/>
                <a:gd name="connsiteX3" fmla="*/ 1927860 w 1927860"/>
                <a:gd name="connsiteY3" fmla="*/ 681601 h 1645531"/>
                <a:gd name="connsiteX4" fmla="*/ 1645531 w 1927860"/>
                <a:gd name="connsiteY4" fmla="*/ 1363202 h 1645531"/>
                <a:gd name="connsiteX5" fmla="*/ 963930 w 1927860"/>
                <a:gd name="connsiteY5" fmla="*/ 1645531 h 1645531"/>
                <a:gd name="connsiteX6" fmla="*/ 282329 w 1927860"/>
                <a:gd name="connsiteY6" fmla="*/ 1363202 h 1645531"/>
                <a:gd name="connsiteX7" fmla="*/ 0 w 1927860"/>
                <a:gd name="connsiteY7" fmla="*/ 681601 h 1645531"/>
                <a:gd name="connsiteX0" fmla="*/ 1645531 w 1927860"/>
                <a:gd name="connsiteY0" fmla="*/ 0 h 1645531"/>
                <a:gd name="connsiteX1" fmla="*/ 1532122 w 1927860"/>
                <a:gd name="connsiteY1" fmla="*/ 446250 h 1645531"/>
                <a:gd name="connsiteX2" fmla="*/ 1927860 w 1927860"/>
                <a:gd name="connsiteY2" fmla="*/ 681601 h 1645531"/>
                <a:gd name="connsiteX3" fmla="*/ 1645531 w 1927860"/>
                <a:gd name="connsiteY3" fmla="*/ 1363202 h 1645531"/>
                <a:gd name="connsiteX4" fmla="*/ 963930 w 1927860"/>
                <a:gd name="connsiteY4" fmla="*/ 1645531 h 1645531"/>
                <a:gd name="connsiteX5" fmla="*/ 282329 w 1927860"/>
                <a:gd name="connsiteY5" fmla="*/ 1363202 h 1645531"/>
                <a:gd name="connsiteX6" fmla="*/ 0 w 1927860"/>
                <a:gd name="connsiteY6" fmla="*/ 681601 h 1645531"/>
                <a:gd name="connsiteX0" fmla="*/ 1532122 w 1927860"/>
                <a:gd name="connsiteY0" fmla="*/ 0 h 1199281"/>
                <a:gd name="connsiteX1" fmla="*/ 1927860 w 1927860"/>
                <a:gd name="connsiteY1" fmla="*/ 235351 h 1199281"/>
                <a:gd name="connsiteX2" fmla="*/ 1645531 w 1927860"/>
                <a:gd name="connsiteY2" fmla="*/ 916952 h 1199281"/>
                <a:gd name="connsiteX3" fmla="*/ 963930 w 1927860"/>
                <a:gd name="connsiteY3" fmla="*/ 1199281 h 1199281"/>
                <a:gd name="connsiteX4" fmla="*/ 282329 w 1927860"/>
                <a:gd name="connsiteY4" fmla="*/ 916952 h 1199281"/>
                <a:gd name="connsiteX5" fmla="*/ 0 w 1927860"/>
                <a:gd name="connsiteY5" fmla="*/ 235351 h 1199281"/>
                <a:gd name="connsiteX0" fmla="*/ 1927860 w 1927860"/>
                <a:gd name="connsiteY0" fmla="*/ 0 h 963930"/>
                <a:gd name="connsiteX1" fmla="*/ 1645531 w 1927860"/>
                <a:gd name="connsiteY1" fmla="*/ 681601 h 963930"/>
                <a:gd name="connsiteX2" fmla="*/ 963930 w 1927860"/>
                <a:gd name="connsiteY2" fmla="*/ 963930 h 963930"/>
                <a:gd name="connsiteX3" fmla="*/ 282329 w 1927860"/>
                <a:gd name="connsiteY3" fmla="*/ 681601 h 963930"/>
                <a:gd name="connsiteX4" fmla="*/ 0 w 1927860"/>
                <a:gd name="connsiteY4" fmla="*/ 0 h 9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7860" h="963930">
                  <a:moveTo>
                    <a:pt x="1927860" y="0"/>
                  </a:moveTo>
                  <a:lnTo>
                    <a:pt x="1645531" y="681601"/>
                  </a:lnTo>
                  <a:lnTo>
                    <a:pt x="963930" y="963930"/>
                  </a:lnTo>
                  <a:lnTo>
                    <a:pt x="282329" y="681601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64A1A233-D0D9-0AE9-1011-74F0EB49810C}"/>
                </a:ext>
              </a:extLst>
            </p:cNvPr>
            <p:cNvCxnSpPr>
              <a:cxnSpLocks/>
            </p:cNvCxnSpPr>
            <p:nvPr/>
          </p:nvCxnSpPr>
          <p:spPr>
            <a:xfrm>
              <a:off x="7993380" y="5227321"/>
              <a:ext cx="0" cy="86868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672558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分かれ道矢印、分岐矢印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BFA0724-81FD-D2BA-E674-50DCCFA97493}"/>
              </a:ext>
            </a:extLst>
          </p:cNvPr>
          <p:cNvGrpSpPr/>
          <p:nvPr/>
        </p:nvGrpSpPr>
        <p:grpSpPr>
          <a:xfrm>
            <a:off x="1112521" y="1015088"/>
            <a:ext cx="1859278" cy="2307232"/>
            <a:chOff x="1112521" y="1015088"/>
            <a:chExt cx="1859278" cy="2307232"/>
          </a:xfrm>
        </p:grpSpPr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57CA2142-06A3-9CDC-5BA3-819EC68A74BD}"/>
                </a:ext>
              </a:extLst>
            </p:cNvPr>
            <p:cNvSpPr/>
            <p:nvPr/>
          </p:nvSpPr>
          <p:spPr>
            <a:xfrm>
              <a:off x="1112521" y="1015088"/>
              <a:ext cx="1859278" cy="1635044"/>
            </a:xfrm>
            <a:custGeom>
              <a:avLst/>
              <a:gdLst>
                <a:gd name="connsiteX0" fmla="*/ 0 w 1516380"/>
                <a:gd name="connsiteY0" fmla="*/ 0 h 1333500"/>
                <a:gd name="connsiteX1" fmla="*/ 1516380 w 1516380"/>
                <a:gd name="connsiteY1" fmla="*/ 0 h 1333500"/>
                <a:gd name="connsiteX2" fmla="*/ 1516380 w 1516380"/>
                <a:gd name="connsiteY2" fmla="*/ 575310 h 1333500"/>
                <a:gd name="connsiteX3" fmla="*/ 758190 w 1516380"/>
                <a:gd name="connsiteY3" fmla="*/ 1333500 h 1333500"/>
                <a:gd name="connsiteX4" fmla="*/ 0 w 1516380"/>
                <a:gd name="connsiteY4" fmla="*/ 575310 h 1333500"/>
                <a:gd name="connsiteX0" fmla="*/ 0 w 1516380"/>
                <a:gd name="connsiteY0" fmla="*/ 220980 h 1554480"/>
                <a:gd name="connsiteX1" fmla="*/ 750570 w 1516380"/>
                <a:gd name="connsiteY1" fmla="*/ 0 h 1554480"/>
                <a:gd name="connsiteX2" fmla="*/ 1516380 w 1516380"/>
                <a:gd name="connsiteY2" fmla="*/ 220980 h 1554480"/>
                <a:gd name="connsiteX3" fmla="*/ 1516380 w 1516380"/>
                <a:gd name="connsiteY3" fmla="*/ 796290 h 1554480"/>
                <a:gd name="connsiteX4" fmla="*/ 758190 w 1516380"/>
                <a:gd name="connsiteY4" fmla="*/ 1554480 h 1554480"/>
                <a:gd name="connsiteX5" fmla="*/ 0 w 1516380"/>
                <a:gd name="connsiteY5" fmla="*/ 796290 h 1554480"/>
                <a:gd name="connsiteX6" fmla="*/ 0 w 1516380"/>
                <a:gd name="connsiteY6" fmla="*/ 22098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6" fmla="*/ 842010 w 1516380"/>
                <a:gd name="connsiteY6" fmla="*/ 9144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0" fmla="*/ 1516380 w 1516380"/>
                <a:gd name="connsiteY0" fmla="*/ 0 h 1333500"/>
                <a:gd name="connsiteX1" fmla="*/ 1516380 w 1516380"/>
                <a:gd name="connsiteY1" fmla="*/ 575310 h 1333500"/>
                <a:gd name="connsiteX2" fmla="*/ 758190 w 1516380"/>
                <a:gd name="connsiteY2" fmla="*/ 1333500 h 1333500"/>
                <a:gd name="connsiteX3" fmla="*/ 0 w 1516380"/>
                <a:gd name="connsiteY3" fmla="*/ 575310 h 1333500"/>
                <a:gd name="connsiteX4" fmla="*/ 0 w 151638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0" h="1333500">
                  <a:moveTo>
                    <a:pt x="1516380" y="0"/>
                  </a:moveTo>
                  <a:lnTo>
                    <a:pt x="1516380" y="575310"/>
                  </a:lnTo>
                  <a:cubicBezTo>
                    <a:pt x="1516380" y="994047"/>
                    <a:pt x="1176927" y="1333500"/>
                    <a:pt x="758190" y="1333500"/>
                  </a:cubicBezTo>
                  <a:cubicBezTo>
                    <a:pt x="339453" y="1333500"/>
                    <a:pt x="0" y="994047"/>
                    <a:pt x="0" y="575310"/>
                  </a:cubicBez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6" name="直線コネクタ 1345">
              <a:extLst>
                <a:ext uri="{FF2B5EF4-FFF2-40B4-BE49-F238E27FC236}">
                  <a16:creationId xmlns:a16="http://schemas.microsoft.com/office/drawing/2014/main" id="{7AA710FC-D386-D611-676B-DEC86A1DF7D2}"/>
                </a:ext>
              </a:extLst>
            </p:cNvPr>
            <p:cNvCxnSpPr>
              <a:cxnSpLocks/>
            </p:cNvCxnSpPr>
            <p:nvPr/>
          </p:nvCxnSpPr>
          <p:spPr>
            <a:xfrm>
              <a:off x="2057400" y="1015088"/>
              <a:ext cx="0" cy="2307232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47" name="グループ化 1346">
            <a:extLst>
              <a:ext uri="{FF2B5EF4-FFF2-40B4-BE49-F238E27FC236}">
                <a16:creationId xmlns:a16="http://schemas.microsoft.com/office/drawing/2014/main" id="{FEE082EA-9247-0858-E64C-DCB91A3A2D4D}"/>
              </a:ext>
            </a:extLst>
          </p:cNvPr>
          <p:cNvGrpSpPr/>
          <p:nvPr/>
        </p:nvGrpSpPr>
        <p:grpSpPr>
          <a:xfrm>
            <a:off x="3857625" y="990599"/>
            <a:ext cx="2190750" cy="2438401"/>
            <a:chOff x="3857625" y="990599"/>
            <a:chExt cx="2190750" cy="2438401"/>
          </a:xfrm>
        </p:grpSpPr>
        <p:sp>
          <p:nvSpPr>
            <p:cNvPr id="1348" name="二等辺三角形 31">
              <a:extLst>
                <a:ext uri="{FF2B5EF4-FFF2-40B4-BE49-F238E27FC236}">
                  <a16:creationId xmlns:a16="http://schemas.microsoft.com/office/drawing/2014/main" id="{C0FFA331-58EC-56F7-A51E-A2A26E94C7A0}"/>
                </a:ext>
              </a:extLst>
            </p:cNvPr>
            <p:cNvSpPr/>
            <p:nvPr/>
          </p:nvSpPr>
          <p:spPr>
            <a:xfrm rot="10800000">
              <a:off x="3857625" y="990600"/>
              <a:ext cx="2190750" cy="1569720"/>
            </a:xfrm>
            <a:custGeom>
              <a:avLst/>
              <a:gdLst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  <a:gd name="connsiteX3" fmla="*/ 0 w 1592580"/>
                <a:gd name="connsiteY3" fmla="*/ 1828800 h 1828800"/>
                <a:gd name="connsiteX0" fmla="*/ 0 w 1592580"/>
                <a:gd name="connsiteY0" fmla="*/ 1828800 h 2125980"/>
                <a:gd name="connsiteX1" fmla="*/ 796290 w 1592580"/>
                <a:gd name="connsiteY1" fmla="*/ 0 h 2125980"/>
                <a:gd name="connsiteX2" fmla="*/ 1592580 w 1592580"/>
                <a:gd name="connsiteY2" fmla="*/ 1828800 h 2125980"/>
                <a:gd name="connsiteX3" fmla="*/ 739140 w 1592580"/>
                <a:gd name="connsiteY3" fmla="*/ 2125980 h 2125980"/>
                <a:gd name="connsiteX4" fmla="*/ 0 w 1592580"/>
                <a:gd name="connsiteY4" fmla="*/ 1828800 h 2125980"/>
                <a:gd name="connsiteX0" fmla="*/ 739140 w 1592580"/>
                <a:gd name="connsiteY0" fmla="*/ 2125980 h 2217420"/>
                <a:gd name="connsiteX1" fmla="*/ 0 w 1592580"/>
                <a:gd name="connsiteY1" fmla="*/ 1828800 h 2217420"/>
                <a:gd name="connsiteX2" fmla="*/ 796290 w 1592580"/>
                <a:gd name="connsiteY2" fmla="*/ 0 h 2217420"/>
                <a:gd name="connsiteX3" fmla="*/ 1592580 w 1592580"/>
                <a:gd name="connsiteY3" fmla="*/ 1828800 h 2217420"/>
                <a:gd name="connsiteX4" fmla="*/ 830580 w 1592580"/>
                <a:gd name="connsiteY4" fmla="*/ 2217420 h 2217420"/>
                <a:gd name="connsiteX0" fmla="*/ 0 w 1592580"/>
                <a:gd name="connsiteY0" fmla="*/ 1828800 h 2217420"/>
                <a:gd name="connsiteX1" fmla="*/ 796290 w 1592580"/>
                <a:gd name="connsiteY1" fmla="*/ 0 h 2217420"/>
                <a:gd name="connsiteX2" fmla="*/ 1592580 w 1592580"/>
                <a:gd name="connsiteY2" fmla="*/ 1828800 h 2217420"/>
                <a:gd name="connsiteX3" fmla="*/ 830580 w 1592580"/>
                <a:gd name="connsiteY3" fmla="*/ 2217420 h 2217420"/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2580" h="1828800">
                  <a:moveTo>
                    <a:pt x="0" y="1828800"/>
                  </a:moveTo>
                  <a:lnTo>
                    <a:pt x="796290" y="0"/>
                  </a:lnTo>
                  <a:lnTo>
                    <a:pt x="1592580" y="182880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49" name="直線コネクタ 1348">
              <a:extLst>
                <a:ext uri="{FF2B5EF4-FFF2-40B4-BE49-F238E27FC236}">
                  <a16:creationId xmlns:a16="http://schemas.microsoft.com/office/drawing/2014/main" id="{99617874-2E89-39BB-620B-914FF0347188}"/>
                </a:ext>
              </a:extLst>
            </p:cNvPr>
            <p:cNvCxnSpPr>
              <a:cxnSpLocks/>
            </p:cNvCxnSpPr>
            <p:nvPr/>
          </p:nvCxnSpPr>
          <p:spPr>
            <a:xfrm>
              <a:off x="4953000" y="990599"/>
              <a:ext cx="0" cy="2438401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50" name="グループ化 1349">
            <a:extLst>
              <a:ext uri="{FF2B5EF4-FFF2-40B4-BE49-F238E27FC236}">
                <a16:creationId xmlns:a16="http://schemas.microsoft.com/office/drawing/2014/main" id="{83441D4C-7306-B032-6586-35D9DFEACB96}"/>
              </a:ext>
            </a:extLst>
          </p:cNvPr>
          <p:cNvGrpSpPr/>
          <p:nvPr/>
        </p:nvGrpSpPr>
        <p:grpSpPr>
          <a:xfrm>
            <a:off x="6985635" y="1257301"/>
            <a:ext cx="1901190" cy="2171699"/>
            <a:chOff x="6985635" y="1257301"/>
            <a:chExt cx="1901190" cy="2171699"/>
          </a:xfrm>
        </p:grpSpPr>
        <p:cxnSp>
          <p:nvCxnSpPr>
            <p:cNvPr id="1351" name="直線コネクタ 1350">
              <a:extLst>
                <a:ext uri="{FF2B5EF4-FFF2-40B4-BE49-F238E27FC236}">
                  <a16:creationId xmlns:a16="http://schemas.microsoft.com/office/drawing/2014/main" id="{09F26C37-C849-6901-E380-08AF0DC136B3}"/>
                </a:ext>
              </a:extLst>
            </p:cNvPr>
            <p:cNvCxnSpPr>
              <a:cxnSpLocks/>
            </p:cNvCxnSpPr>
            <p:nvPr/>
          </p:nvCxnSpPr>
          <p:spPr>
            <a:xfrm>
              <a:off x="7936229" y="1257301"/>
              <a:ext cx="1" cy="2171699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352" name="正方形/長方形 37">
              <a:extLst>
                <a:ext uri="{FF2B5EF4-FFF2-40B4-BE49-F238E27FC236}">
                  <a16:creationId xmlns:a16="http://schemas.microsoft.com/office/drawing/2014/main" id="{1DD0D843-4108-A556-2151-B843A2BEF684}"/>
                </a:ext>
              </a:extLst>
            </p:cNvPr>
            <p:cNvSpPr/>
            <p:nvPr/>
          </p:nvSpPr>
          <p:spPr>
            <a:xfrm>
              <a:off x="6985635" y="1257301"/>
              <a:ext cx="1901190" cy="1303020"/>
            </a:xfrm>
            <a:custGeom>
              <a:avLst/>
              <a:gdLst>
                <a:gd name="connsiteX0" fmla="*/ 0 w 1722119"/>
                <a:gd name="connsiteY0" fmla="*/ 0 h 1303020"/>
                <a:gd name="connsiteX1" fmla="*/ 1722119 w 1722119"/>
                <a:gd name="connsiteY1" fmla="*/ 0 h 1303020"/>
                <a:gd name="connsiteX2" fmla="*/ 1722119 w 1722119"/>
                <a:gd name="connsiteY2" fmla="*/ 1303020 h 1303020"/>
                <a:gd name="connsiteX3" fmla="*/ 0 w 1722119"/>
                <a:gd name="connsiteY3" fmla="*/ 1303020 h 1303020"/>
                <a:gd name="connsiteX4" fmla="*/ 0 w 1722119"/>
                <a:gd name="connsiteY4" fmla="*/ 0 h 1303020"/>
                <a:gd name="connsiteX0" fmla="*/ 0 w 1722119"/>
                <a:gd name="connsiteY0" fmla="*/ 213360 h 1516380"/>
                <a:gd name="connsiteX1" fmla="*/ 876300 w 1722119"/>
                <a:gd name="connsiteY1" fmla="*/ 0 h 1516380"/>
                <a:gd name="connsiteX2" fmla="*/ 1722119 w 1722119"/>
                <a:gd name="connsiteY2" fmla="*/ 213360 h 1516380"/>
                <a:gd name="connsiteX3" fmla="*/ 1722119 w 1722119"/>
                <a:gd name="connsiteY3" fmla="*/ 1516380 h 1516380"/>
                <a:gd name="connsiteX4" fmla="*/ 0 w 1722119"/>
                <a:gd name="connsiteY4" fmla="*/ 1516380 h 1516380"/>
                <a:gd name="connsiteX5" fmla="*/ 0 w 1722119"/>
                <a:gd name="connsiteY5" fmla="*/ 213360 h 1516380"/>
                <a:gd name="connsiteX0" fmla="*/ 876300 w 1722119"/>
                <a:gd name="connsiteY0" fmla="*/ 0 h 1516380"/>
                <a:gd name="connsiteX1" fmla="*/ 1722119 w 1722119"/>
                <a:gd name="connsiteY1" fmla="*/ 213360 h 1516380"/>
                <a:gd name="connsiteX2" fmla="*/ 1722119 w 1722119"/>
                <a:gd name="connsiteY2" fmla="*/ 1516380 h 1516380"/>
                <a:gd name="connsiteX3" fmla="*/ 0 w 1722119"/>
                <a:gd name="connsiteY3" fmla="*/ 1516380 h 1516380"/>
                <a:gd name="connsiteX4" fmla="*/ 0 w 1722119"/>
                <a:gd name="connsiteY4" fmla="*/ 213360 h 1516380"/>
                <a:gd name="connsiteX5" fmla="*/ 967740 w 1722119"/>
                <a:gd name="connsiteY5" fmla="*/ 91440 h 1516380"/>
                <a:gd name="connsiteX0" fmla="*/ 1722119 w 1722119"/>
                <a:gd name="connsiteY0" fmla="*/ 144701 h 1447721"/>
                <a:gd name="connsiteX1" fmla="*/ 1722119 w 1722119"/>
                <a:gd name="connsiteY1" fmla="*/ 1447721 h 1447721"/>
                <a:gd name="connsiteX2" fmla="*/ 0 w 1722119"/>
                <a:gd name="connsiteY2" fmla="*/ 1447721 h 1447721"/>
                <a:gd name="connsiteX3" fmla="*/ 0 w 1722119"/>
                <a:gd name="connsiteY3" fmla="*/ 144701 h 1447721"/>
                <a:gd name="connsiteX4" fmla="*/ 967740 w 1722119"/>
                <a:gd name="connsiteY4" fmla="*/ 22781 h 1447721"/>
                <a:gd name="connsiteX0" fmla="*/ 1722119 w 1722119"/>
                <a:gd name="connsiteY0" fmla="*/ 0 h 1303020"/>
                <a:gd name="connsiteX1" fmla="*/ 1722119 w 1722119"/>
                <a:gd name="connsiteY1" fmla="*/ 1303020 h 1303020"/>
                <a:gd name="connsiteX2" fmla="*/ 0 w 1722119"/>
                <a:gd name="connsiteY2" fmla="*/ 1303020 h 1303020"/>
                <a:gd name="connsiteX3" fmla="*/ 0 w 1722119"/>
                <a:gd name="connsiteY3" fmla="*/ 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2119" h="1303020">
                  <a:moveTo>
                    <a:pt x="1722119" y="0"/>
                  </a:moveTo>
                  <a:lnTo>
                    <a:pt x="1722119" y="1303020"/>
                  </a:lnTo>
                  <a:lnTo>
                    <a:pt x="0" y="1303020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3" name="グループ化 1352">
            <a:extLst>
              <a:ext uri="{FF2B5EF4-FFF2-40B4-BE49-F238E27FC236}">
                <a16:creationId xmlns:a16="http://schemas.microsoft.com/office/drawing/2014/main" id="{147C641A-D875-714E-F9E1-6F0142E0525F}"/>
              </a:ext>
            </a:extLst>
          </p:cNvPr>
          <p:cNvGrpSpPr/>
          <p:nvPr/>
        </p:nvGrpSpPr>
        <p:grpSpPr>
          <a:xfrm>
            <a:off x="830580" y="4000500"/>
            <a:ext cx="2286000" cy="2095501"/>
            <a:chOff x="830580" y="4000500"/>
            <a:chExt cx="2286000" cy="2095501"/>
          </a:xfrm>
        </p:grpSpPr>
        <p:cxnSp>
          <p:nvCxnSpPr>
            <p:cNvPr id="1354" name="コネクタ: 曲線 1353">
              <a:extLst>
                <a:ext uri="{FF2B5EF4-FFF2-40B4-BE49-F238E27FC236}">
                  <a16:creationId xmlns:a16="http://schemas.microsoft.com/office/drawing/2014/main" id="{70E9D394-66AA-9C39-AA39-B2A19ECC65F2}"/>
                </a:ext>
              </a:extLst>
            </p:cNvPr>
            <p:cNvCxnSpPr>
              <a:cxnSpLocks/>
            </p:cNvCxnSpPr>
            <p:nvPr/>
          </p:nvCxnSpPr>
          <p:spPr>
            <a:xfrm>
              <a:off x="830580" y="4358641"/>
              <a:ext cx="1143000" cy="868680"/>
            </a:xfrm>
            <a:prstGeom prst="curvedConnector3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55" name="コネクタ: 曲線 1354">
              <a:extLst>
                <a:ext uri="{FF2B5EF4-FFF2-40B4-BE49-F238E27FC236}">
                  <a16:creationId xmlns:a16="http://schemas.microsoft.com/office/drawing/2014/main" id="{486C634A-521B-AB31-4262-97DDE9FF87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3580" y="4358641"/>
              <a:ext cx="1143000" cy="868680"/>
            </a:xfrm>
            <a:prstGeom prst="curvedConnector3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56" name="直線コネクタ 1355">
              <a:extLst>
                <a:ext uri="{FF2B5EF4-FFF2-40B4-BE49-F238E27FC236}">
                  <a16:creationId xmlns:a16="http://schemas.microsoft.com/office/drawing/2014/main" id="{1B2F1386-3A23-A322-CAED-C7FF9E418722}"/>
                </a:ext>
              </a:extLst>
            </p:cNvPr>
            <p:cNvCxnSpPr>
              <a:cxnSpLocks/>
            </p:cNvCxnSpPr>
            <p:nvPr/>
          </p:nvCxnSpPr>
          <p:spPr>
            <a:xfrm>
              <a:off x="1971865" y="4000500"/>
              <a:ext cx="9335" cy="2095501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57" name="グループ化 1356">
            <a:extLst>
              <a:ext uri="{FF2B5EF4-FFF2-40B4-BE49-F238E27FC236}">
                <a16:creationId xmlns:a16="http://schemas.microsoft.com/office/drawing/2014/main" id="{1885555E-7759-7CA1-C93A-3D9A8D4F7956}"/>
              </a:ext>
            </a:extLst>
          </p:cNvPr>
          <p:cNvGrpSpPr/>
          <p:nvPr/>
        </p:nvGrpSpPr>
        <p:grpSpPr>
          <a:xfrm>
            <a:off x="3581400" y="4000500"/>
            <a:ext cx="2743200" cy="2072642"/>
            <a:chOff x="3581400" y="4000500"/>
            <a:chExt cx="2743200" cy="2072642"/>
          </a:xfrm>
        </p:grpSpPr>
        <p:cxnSp>
          <p:nvCxnSpPr>
            <p:cNvPr id="1358" name="コネクタ: カギ線 1357">
              <a:extLst>
                <a:ext uri="{FF2B5EF4-FFF2-40B4-BE49-F238E27FC236}">
                  <a16:creationId xmlns:a16="http://schemas.microsoft.com/office/drawing/2014/main" id="{F03B7AB6-61A9-1B2A-7214-4BEF1E9B09D1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4381502"/>
              <a:ext cx="1371600" cy="929639"/>
            </a:xfrm>
            <a:prstGeom prst="bentConnector3">
              <a:avLst>
                <a:gd name="adj1" fmla="val 58333"/>
              </a:avLst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59" name="コネクタ: カギ線 1358">
              <a:extLst>
                <a:ext uri="{FF2B5EF4-FFF2-40B4-BE49-F238E27FC236}">
                  <a16:creationId xmlns:a16="http://schemas.microsoft.com/office/drawing/2014/main" id="{829E7A3E-23CB-51CC-4564-0DEE4E1FDE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3000" y="4381502"/>
              <a:ext cx="1371600" cy="929639"/>
            </a:xfrm>
            <a:prstGeom prst="bentConnector3">
              <a:avLst>
                <a:gd name="adj1" fmla="val 58333"/>
              </a:avLst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60" name="直線コネクタ 1359">
              <a:extLst>
                <a:ext uri="{FF2B5EF4-FFF2-40B4-BE49-F238E27FC236}">
                  <a16:creationId xmlns:a16="http://schemas.microsoft.com/office/drawing/2014/main" id="{01E694D6-26D1-FEF7-1EDF-2D450E831CD8}"/>
                </a:ext>
              </a:extLst>
            </p:cNvPr>
            <p:cNvCxnSpPr>
              <a:cxnSpLocks/>
            </p:cNvCxnSpPr>
            <p:nvPr/>
          </p:nvCxnSpPr>
          <p:spPr>
            <a:xfrm>
              <a:off x="4960620" y="4000500"/>
              <a:ext cx="0" cy="2072642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13" name="グループ化 1412">
            <a:extLst>
              <a:ext uri="{FF2B5EF4-FFF2-40B4-BE49-F238E27FC236}">
                <a16:creationId xmlns:a16="http://schemas.microsoft.com/office/drawing/2014/main" id="{D743727B-A794-5226-5DD9-6C9DFC3B7CD4}"/>
              </a:ext>
            </a:extLst>
          </p:cNvPr>
          <p:cNvGrpSpPr/>
          <p:nvPr/>
        </p:nvGrpSpPr>
        <p:grpSpPr>
          <a:xfrm>
            <a:off x="6938008" y="3962400"/>
            <a:ext cx="2110742" cy="2133601"/>
            <a:chOff x="6938008" y="3962400"/>
            <a:chExt cx="2110742" cy="2133601"/>
          </a:xfrm>
        </p:grpSpPr>
        <p:sp>
          <p:nvSpPr>
            <p:cNvPr id="1414" name="星: 8 pt 57">
              <a:extLst>
                <a:ext uri="{FF2B5EF4-FFF2-40B4-BE49-F238E27FC236}">
                  <a16:creationId xmlns:a16="http://schemas.microsoft.com/office/drawing/2014/main" id="{87023037-6B2F-3F4D-589E-6DD6E0F2C0F5}"/>
                </a:ext>
              </a:extLst>
            </p:cNvPr>
            <p:cNvSpPr/>
            <p:nvPr/>
          </p:nvSpPr>
          <p:spPr>
            <a:xfrm>
              <a:off x="6938008" y="4263391"/>
              <a:ext cx="2110742" cy="963930"/>
            </a:xfrm>
            <a:custGeom>
              <a:avLst/>
              <a:gdLst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1199281 w 1927860"/>
                <a:gd name="connsiteY11" fmla="*/ 1532122 h 1927860"/>
                <a:gd name="connsiteX12" fmla="*/ 963930 w 1927860"/>
                <a:gd name="connsiteY12" fmla="*/ 1927860 h 1927860"/>
                <a:gd name="connsiteX13" fmla="*/ 728579 w 1927860"/>
                <a:gd name="connsiteY13" fmla="*/ 1532122 h 1927860"/>
                <a:gd name="connsiteX14" fmla="*/ 282329 w 1927860"/>
                <a:gd name="connsiteY14" fmla="*/ 1645531 h 1927860"/>
                <a:gd name="connsiteX15" fmla="*/ 395738 w 1927860"/>
                <a:gd name="connsiteY15" fmla="*/ 1199281 h 1927860"/>
                <a:gd name="connsiteX16" fmla="*/ 0 w 1927860"/>
                <a:gd name="connsiteY16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1199281 w 1927860"/>
                <a:gd name="connsiteY11" fmla="*/ 1532122 h 1927860"/>
                <a:gd name="connsiteX12" fmla="*/ 963930 w 1927860"/>
                <a:gd name="connsiteY12" fmla="*/ 1927860 h 1927860"/>
                <a:gd name="connsiteX13" fmla="*/ 282329 w 1927860"/>
                <a:gd name="connsiteY13" fmla="*/ 1645531 h 1927860"/>
                <a:gd name="connsiteX14" fmla="*/ 395738 w 1927860"/>
                <a:gd name="connsiteY14" fmla="*/ 1199281 h 1927860"/>
                <a:gd name="connsiteX15" fmla="*/ 0 w 1927860"/>
                <a:gd name="connsiteY15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963930 w 1927860"/>
                <a:gd name="connsiteY11" fmla="*/ 1927860 h 1927860"/>
                <a:gd name="connsiteX12" fmla="*/ 282329 w 1927860"/>
                <a:gd name="connsiteY12" fmla="*/ 1645531 h 1927860"/>
                <a:gd name="connsiteX13" fmla="*/ 395738 w 1927860"/>
                <a:gd name="connsiteY13" fmla="*/ 1199281 h 1927860"/>
                <a:gd name="connsiteX14" fmla="*/ 0 w 1927860"/>
                <a:gd name="connsiteY14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532122 w 1927860"/>
                <a:gd name="connsiteY9" fmla="*/ 1199281 h 1927860"/>
                <a:gd name="connsiteX10" fmla="*/ 1645531 w 1927860"/>
                <a:gd name="connsiteY10" fmla="*/ 1645531 h 1927860"/>
                <a:gd name="connsiteX11" fmla="*/ 963930 w 1927860"/>
                <a:gd name="connsiteY11" fmla="*/ 1927860 h 1927860"/>
                <a:gd name="connsiteX12" fmla="*/ 282329 w 1927860"/>
                <a:gd name="connsiteY12" fmla="*/ 1645531 h 1927860"/>
                <a:gd name="connsiteX13" fmla="*/ 0 w 1927860"/>
                <a:gd name="connsiteY13" fmla="*/ 963930 h 1927860"/>
                <a:gd name="connsiteX0" fmla="*/ 0 w 1927860"/>
                <a:gd name="connsiteY0" fmla="*/ 963930 h 1927860"/>
                <a:gd name="connsiteX1" fmla="*/ 395738 w 1927860"/>
                <a:gd name="connsiteY1" fmla="*/ 728579 h 1927860"/>
                <a:gd name="connsiteX2" fmla="*/ 282329 w 1927860"/>
                <a:gd name="connsiteY2" fmla="*/ 282329 h 1927860"/>
                <a:gd name="connsiteX3" fmla="*/ 728579 w 1927860"/>
                <a:gd name="connsiteY3" fmla="*/ 395738 h 1927860"/>
                <a:gd name="connsiteX4" fmla="*/ 963930 w 1927860"/>
                <a:gd name="connsiteY4" fmla="*/ 0 h 1927860"/>
                <a:gd name="connsiteX5" fmla="*/ 1199281 w 1927860"/>
                <a:gd name="connsiteY5" fmla="*/ 395738 h 1927860"/>
                <a:gd name="connsiteX6" fmla="*/ 1645531 w 1927860"/>
                <a:gd name="connsiteY6" fmla="*/ 282329 h 1927860"/>
                <a:gd name="connsiteX7" fmla="*/ 1532122 w 1927860"/>
                <a:gd name="connsiteY7" fmla="*/ 728579 h 1927860"/>
                <a:gd name="connsiteX8" fmla="*/ 1927860 w 1927860"/>
                <a:gd name="connsiteY8" fmla="*/ 963930 h 1927860"/>
                <a:gd name="connsiteX9" fmla="*/ 1645531 w 1927860"/>
                <a:gd name="connsiteY9" fmla="*/ 1645531 h 1927860"/>
                <a:gd name="connsiteX10" fmla="*/ 963930 w 1927860"/>
                <a:gd name="connsiteY10" fmla="*/ 1927860 h 1927860"/>
                <a:gd name="connsiteX11" fmla="*/ 282329 w 1927860"/>
                <a:gd name="connsiteY11" fmla="*/ 1645531 h 1927860"/>
                <a:gd name="connsiteX12" fmla="*/ 0 w 1927860"/>
                <a:gd name="connsiteY12" fmla="*/ 963930 h 1927860"/>
                <a:gd name="connsiteX0" fmla="*/ 395738 w 1927860"/>
                <a:gd name="connsiteY0" fmla="*/ 728579 h 1927860"/>
                <a:gd name="connsiteX1" fmla="*/ 282329 w 1927860"/>
                <a:gd name="connsiteY1" fmla="*/ 282329 h 1927860"/>
                <a:gd name="connsiteX2" fmla="*/ 728579 w 1927860"/>
                <a:gd name="connsiteY2" fmla="*/ 395738 h 1927860"/>
                <a:gd name="connsiteX3" fmla="*/ 963930 w 1927860"/>
                <a:gd name="connsiteY3" fmla="*/ 0 h 1927860"/>
                <a:gd name="connsiteX4" fmla="*/ 1199281 w 1927860"/>
                <a:gd name="connsiteY4" fmla="*/ 395738 h 1927860"/>
                <a:gd name="connsiteX5" fmla="*/ 1645531 w 1927860"/>
                <a:gd name="connsiteY5" fmla="*/ 282329 h 1927860"/>
                <a:gd name="connsiteX6" fmla="*/ 1532122 w 1927860"/>
                <a:gd name="connsiteY6" fmla="*/ 728579 h 1927860"/>
                <a:gd name="connsiteX7" fmla="*/ 1927860 w 1927860"/>
                <a:gd name="connsiteY7" fmla="*/ 963930 h 1927860"/>
                <a:gd name="connsiteX8" fmla="*/ 1645531 w 1927860"/>
                <a:gd name="connsiteY8" fmla="*/ 1645531 h 1927860"/>
                <a:gd name="connsiteX9" fmla="*/ 963930 w 1927860"/>
                <a:gd name="connsiteY9" fmla="*/ 1927860 h 1927860"/>
                <a:gd name="connsiteX10" fmla="*/ 282329 w 1927860"/>
                <a:gd name="connsiteY10" fmla="*/ 1645531 h 1927860"/>
                <a:gd name="connsiteX11" fmla="*/ 0 w 1927860"/>
                <a:gd name="connsiteY11" fmla="*/ 963930 h 1927860"/>
                <a:gd name="connsiteX12" fmla="*/ 487178 w 1927860"/>
                <a:gd name="connsiteY12" fmla="*/ 820019 h 1927860"/>
                <a:gd name="connsiteX0" fmla="*/ 282329 w 1927860"/>
                <a:gd name="connsiteY0" fmla="*/ 282329 h 1927860"/>
                <a:gd name="connsiteX1" fmla="*/ 728579 w 1927860"/>
                <a:gd name="connsiteY1" fmla="*/ 395738 h 1927860"/>
                <a:gd name="connsiteX2" fmla="*/ 963930 w 1927860"/>
                <a:gd name="connsiteY2" fmla="*/ 0 h 1927860"/>
                <a:gd name="connsiteX3" fmla="*/ 1199281 w 1927860"/>
                <a:gd name="connsiteY3" fmla="*/ 395738 h 1927860"/>
                <a:gd name="connsiteX4" fmla="*/ 1645531 w 1927860"/>
                <a:gd name="connsiteY4" fmla="*/ 282329 h 1927860"/>
                <a:gd name="connsiteX5" fmla="*/ 1532122 w 1927860"/>
                <a:gd name="connsiteY5" fmla="*/ 728579 h 1927860"/>
                <a:gd name="connsiteX6" fmla="*/ 1927860 w 1927860"/>
                <a:gd name="connsiteY6" fmla="*/ 963930 h 1927860"/>
                <a:gd name="connsiteX7" fmla="*/ 1645531 w 1927860"/>
                <a:gd name="connsiteY7" fmla="*/ 1645531 h 1927860"/>
                <a:gd name="connsiteX8" fmla="*/ 963930 w 1927860"/>
                <a:gd name="connsiteY8" fmla="*/ 1927860 h 1927860"/>
                <a:gd name="connsiteX9" fmla="*/ 282329 w 1927860"/>
                <a:gd name="connsiteY9" fmla="*/ 1645531 h 1927860"/>
                <a:gd name="connsiteX10" fmla="*/ 0 w 1927860"/>
                <a:gd name="connsiteY10" fmla="*/ 963930 h 1927860"/>
                <a:gd name="connsiteX11" fmla="*/ 487178 w 1927860"/>
                <a:gd name="connsiteY11" fmla="*/ 820019 h 1927860"/>
                <a:gd name="connsiteX0" fmla="*/ 728579 w 1927860"/>
                <a:gd name="connsiteY0" fmla="*/ 395738 h 1927860"/>
                <a:gd name="connsiteX1" fmla="*/ 963930 w 1927860"/>
                <a:gd name="connsiteY1" fmla="*/ 0 h 1927860"/>
                <a:gd name="connsiteX2" fmla="*/ 1199281 w 1927860"/>
                <a:gd name="connsiteY2" fmla="*/ 395738 h 1927860"/>
                <a:gd name="connsiteX3" fmla="*/ 1645531 w 1927860"/>
                <a:gd name="connsiteY3" fmla="*/ 282329 h 1927860"/>
                <a:gd name="connsiteX4" fmla="*/ 1532122 w 1927860"/>
                <a:gd name="connsiteY4" fmla="*/ 728579 h 1927860"/>
                <a:gd name="connsiteX5" fmla="*/ 1927860 w 1927860"/>
                <a:gd name="connsiteY5" fmla="*/ 963930 h 1927860"/>
                <a:gd name="connsiteX6" fmla="*/ 1645531 w 1927860"/>
                <a:gd name="connsiteY6" fmla="*/ 1645531 h 1927860"/>
                <a:gd name="connsiteX7" fmla="*/ 963930 w 1927860"/>
                <a:gd name="connsiteY7" fmla="*/ 1927860 h 1927860"/>
                <a:gd name="connsiteX8" fmla="*/ 282329 w 1927860"/>
                <a:gd name="connsiteY8" fmla="*/ 1645531 h 1927860"/>
                <a:gd name="connsiteX9" fmla="*/ 0 w 1927860"/>
                <a:gd name="connsiteY9" fmla="*/ 963930 h 1927860"/>
                <a:gd name="connsiteX10" fmla="*/ 487178 w 1927860"/>
                <a:gd name="connsiteY10" fmla="*/ 820019 h 1927860"/>
                <a:gd name="connsiteX0" fmla="*/ 728579 w 1927860"/>
                <a:gd name="connsiteY0" fmla="*/ 395738 h 1927860"/>
                <a:gd name="connsiteX1" fmla="*/ 963930 w 1927860"/>
                <a:gd name="connsiteY1" fmla="*/ 0 h 1927860"/>
                <a:gd name="connsiteX2" fmla="*/ 1199281 w 1927860"/>
                <a:gd name="connsiteY2" fmla="*/ 395738 h 1927860"/>
                <a:gd name="connsiteX3" fmla="*/ 1645531 w 1927860"/>
                <a:gd name="connsiteY3" fmla="*/ 282329 h 1927860"/>
                <a:gd name="connsiteX4" fmla="*/ 1532122 w 1927860"/>
                <a:gd name="connsiteY4" fmla="*/ 728579 h 1927860"/>
                <a:gd name="connsiteX5" fmla="*/ 1927860 w 1927860"/>
                <a:gd name="connsiteY5" fmla="*/ 963930 h 1927860"/>
                <a:gd name="connsiteX6" fmla="*/ 1645531 w 1927860"/>
                <a:gd name="connsiteY6" fmla="*/ 1645531 h 1927860"/>
                <a:gd name="connsiteX7" fmla="*/ 963930 w 1927860"/>
                <a:gd name="connsiteY7" fmla="*/ 1927860 h 1927860"/>
                <a:gd name="connsiteX8" fmla="*/ 282329 w 1927860"/>
                <a:gd name="connsiteY8" fmla="*/ 1645531 h 1927860"/>
                <a:gd name="connsiteX9" fmla="*/ 0 w 1927860"/>
                <a:gd name="connsiteY9" fmla="*/ 963930 h 1927860"/>
                <a:gd name="connsiteX0" fmla="*/ 963930 w 1927860"/>
                <a:gd name="connsiteY0" fmla="*/ 0 h 1927860"/>
                <a:gd name="connsiteX1" fmla="*/ 1199281 w 1927860"/>
                <a:gd name="connsiteY1" fmla="*/ 395738 h 1927860"/>
                <a:gd name="connsiteX2" fmla="*/ 1645531 w 1927860"/>
                <a:gd name="connsiteY2" fmla="*/ 282329 h 1927860"/>
                <a:gd name="connsiteX3" fmla="*/ 1532122 w 1927860"/>
                <a:gd name="connsiteY3" fmla="*/ 728579 h 1927860"/>
                <a:gd name="connsiteX4" fmla="*/ 1927860 w 1927860"/>
                <a:gd name="connsiteY4" fmla="*/ 963930 h 1927860"/>
                <a:gd name="connsiteX5" fmla="*/ 1645531 w 1927860"/>
                <a:gd name="connsiteY5" fmla="*/ 1645531 h 1927860"/>
                <a:gd name="connsiteX6" fmla="*/ 963930 w 1927860"/>
                <a:gd name="connsiteY6" fmla="*/ 1927860 h 1927860"/>
                <a:gd name="connsiteX7" fmla="*/ 282329 w 1927860"/>
                <a:gd name="connsiteY7" fmla="*/ 1645531 h 1927860"/>
                <a:gd name="connsiteX8" fmla="*/ 0 w 1927860"/>
                <a:gd name="connsiteY8" fmla="*/ 963930 h 1927860"/>
                <a:gd name="connsiteX0" fmla="*/ 1199281 w 1927860"/>
                <a:gd name="connsiteY0" fmla="*/ 113409 h 1645531"/>
                <a:gd name="connsiteX1" fmla="*/ 1645531 w 1927860"/>
                <a:gd name="connsiteY1" fmla="*/ 0 h 1645531"/>
                <a:gd name="connsiteX2" fmla="*/ 1532122 w 1927860"/>
                <a:gd name="connsiteY2" fmla="*/ 446250 h 1645531"/>
                <a:gd name="connsiteX3" fmla="*/ 1927860 w 1927860"/>
                <a:gd name="connsiteY3" fmla="*/ 681601 h 1645531"/>
                <a:gd name="connsiteX4" fmla="*/ 1645531 w 1927860"/>
                <a:gd name="connsiteY4" fmla="*/ 1363202 h 1645531"/>
                <a:gd name="connsiteX5" fmla="*/ 963930 w 1927860"/>
                <a:gd name="connsiteY5" fmla="*/ 1645531 h 1645531"/>
                <a:gd name="connsiteX6" fmla="*/ 282329 w 1927860"/>
                <a:gd name="connsiteY6" fmla="*/ 1363202 h 1645531"/>
                <a:gd name="connsiteX7" fmla="*/ 0 w 1927860"/>
                <a:gd name="connsiteY7" fmla="*/ 681601 h 1645531"/>
                <a:gd name="connsiteX0" fmla="*/ 1645531 w 1927860"/>
                <a:gd name="connsiteY0" fmla="*/ 0 h 1645531"/>
                <a:gd name="connsiteX1" fmla="*/ 1532122 w 1927860"/>
                <a:gd name="connsiteY1" fmla="*/ 446250 h 1645531"/>
                <a:gd name="connsiteX2" fmla="*/ 1927860 w 1927860"/>
                <a:gd name="connsiteY2" fmla="*/ 681601 h 1645531"/>
                <a:gd name="connsiteX3" fmla="*/ 1645531 w 1927860"/>
                <a:gd name="connsiteY3" fmla="*/ 1363202 h 1645531"/>
                <a:gd name="connsiteX4" fmla="*/ 963930 w 1927860"/>
                <a:gd name="connsiteY4" fmla="*/ 1645531 h 1645531"/>
                <a:gd name="connsiteX5" fmla="*/ 282329 w 1927860"/>
                <a:gd name="connsiteY5" fmla="*/ 1363202 h 1645531"/>
                <a:gd name="connsiteX6" fmla="*/ 0 w 1927860"/>
                <a:gd name="connsiteY6" fmla="*/ 681601 h 1645531"/>
                <a:gd name="connsiteX0" fmla="*/ 1532122 w 1927860"/>
                <a:gd name="connsiteY0" fmla="*/ 0 h 1199281"/>
                <a:gd name="connsiteX1" fmla="*/ 1927860 w 1927860"/>
                <a:gd name="connsiteY1" fmla="*/ 235351 h 1199281"/>
                <a:gd name="connsiteX2" fmla="*/ 1645531 w 1927860"/>
                <a:gd name="connsiteY2" fmla="*/ 916952 h 1199281"/>
                <a:gd name="connsiteX3" fmla="*/ 963930 w 1927860"/>
                <a:gd name="connsiteY3" fmla="*/ 1199281 h 1199281"/>
                <a:gd name="connsiteX4" fmla="*/ 282329 w 1927860"/>
                <a:gd name="connsiteY4" fmla="*/ 916952 h 1199281"/>
                <a:gd name="connsiteX5" fmla="*/ 0 w 1927860"/>
                <a:gd name="connsiteY5" fmla="*/ 235351 h 1199281"/>
                <a:gd name="connsiteX0" fmla="*/ 1927860 w 1927860"/>
                <a:gd name="connsiteY0" fmla="*/ 0 h 963930"/>
                <a:gd name="connsiteX1" fmla="*/ 1645531 w 1927860"/>
                <a:gd name="connsiteY1" fmla="*/ 681601 h 963930"/>
                <a:gd name="connsiteX2" fmla="*/ 963930 w 1927860"/>
                <a:gd name="connsiteY2" fmla="*/ 963930 h 963930"/>
                <a:gd name="connsiteX3" fmla="*/ 282329 w 1927860"/>
                <a:gd name="connsiteY3" fmla="*/ 681601 h 963930"/>
                <a:gd name="connsiteX4" fmla="*/ 0 w 1927860"/>
                <a:gd name="connsiteY4" fmla="*/ 0 h 9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7860" h="963930">
                  <a:moveTo>
                    <a:pt x="1927860" y="0"/>
                  </a:moveTo>
                  <a:lnTo>
                    <a:pt x="1645531" y="681601"/>
                  </a:lnTo>
                  <a:lnTo>
                    <a:pt x="963930" y="963930"/>
                  </a:lnTo>
                  <a:lnTo>
                    <a:pt x="282329" y="681601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415" name="直線コネクタ 1414">
              <a:extLst>
                <a:ext uri="{FF2B5EF4-FFF2-40B4-BE49-F238E27FC236}">
                  <a16:creationId xmlns:a16="http://schemas.microsoft.com/office/drawing/2014/main" id="{0751D3E7-1C4D-C801-4EF0-47321D35AB0D}"/>
                </a:ext>
              </a:extLst>
            </p:cNvPr>
            <p:cNvCxnSpPr>
              <a:cxnSpLocks/>
            </p:cNvCxnSpPr>
            <p:nvPr/>
          </p:nvCxnSpPr>
          <p:spPr>
            <a:xfrm>
              <a:off x="7993380" y="3962400"/>
              <a:ext cx="0" cy="2133601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751565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58ACB06-CB5E-7547-CA6C-746BFF4F25F9}"/>
              </a:ext>
            </a:extLst>
          </p:cNvPr>
          <p:cNvGrpSpPr/>
          <p:nvPr/>
        </p:nvGrpSpPr>
        <p:grpSpPr>
          <a:xfrm>
            <a:off x="766385" y="1165860"/>
            <a:ext cx="1248671" cy="1775748"/>
            <a:chOff x="766385" y="1165860"/>
            <a:chExt cx="1516380" cy="2156460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B2F1D6C-FCC1-FF58-175E-BEBDD9BEBA1F}"/>
                </a:ext>
              </a:extLst>
            </p:cNvPr>
            <p:cNvSpPr/>
            <p:nvPr/>
          </p:nvSpPr>
          <p:spPr>
            <a:xfrm>
              <a:off x="766385" y="1165860"/>
              <a:ext cx="1516380" cy="1333500"/>
            </a:xfrm>
            <a:custGeom>
              <a:avLst/>
              <a:gdLst>
                <a:gd name="connsiteX0" fmla="*/ 0 w 1516380"/>
                <a:gd name="connsiteY0" fmla="*/ 0 h 1333500"/>
                <a:gd name="connsiteX1" fmla="*/ 1516380 w 1516380"/>
                <a:gd name="connsiteY1" fmla="*/ 0 h 1333500"/>
                <a:gd name="connsiteX2" fmla="*/ 1516380 w 1516380"/>
                <a:gd name="connsiteY2" fmla="*/ 575310 h 1333500"/>
                <a:gd name="connsiteX3" fmla="*/ 758190 w 1516380"/>
                <a:gd name="connsiteY3" fmla="*/ 1333500 h 1333500"/>
                <a:gd name="connsiteX4" fmla="*/ 0 w 1516380"/>
                <a:gd name="connsiteY4" fmla="*/ 575310 h 1333500"/>
                <a:gd name="connsiteX0" fmla="*/ 0 w 1516380"/>
                <a:gd name="connsiteY0" fmla="*/ 220980 h 1554480"/>
                <a:gd name="connsiteX1" fmla="*/ 750570 w 1516380"/>
                <a:gd name="connsiteY1" fmla="*/ 0 h 1554480"/>
                <a:gd name="connsiteX2" fmla="*/ 1516380 w 1516380"/>
                <a:gd name="connsiteY2" fmla="*/ 220980 h 1554480"/>
                <a:gd name="connsiteX3" fmla="*/ 1516380 w 1516380"/>
                <a:gd name="connsiteY3" fmla="*/ 796290 h 1554480"/>
                <a:gd name="connsiteX4" fmla="*/ 758190 w 1516380"/>
                <a:gd name="connsiteY4" fmla="*/ 1554480 h 1554480"/>
                <a:gd name="connsiteX5" fmla="*/ 0 w 1516380"/>
                <a:gd name="connsiteY5" fmla="*/ 796290 h 1554480"/>
                <a:gd name="connsiteX6" fmla="*/ 0 w 1516380"/>
                <a:gd name="connsiteY6" fmla="*/ 22098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6" fmla="*/ 842010 w 1516380"/>
                <a:gd name="connsiteY6" fmla="*/ 9144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0" fmla="*/ 1516380 w 1516380"/>
                <a:gd name="connsiteY0" fmla="*/ 0 h 1333500"/>
                <a:gd name="connsiteX1" fmla="*/ 1516380 w 1516380"/>
                <a:gd name="connsiteY1" fmla="*/ 575310 h 1333500"/>
                <a:gd name="connsiteX2" fmla="*/ 758190 w 1516380"/>
                <a:gd name="connsiteY2" fmla="*/ 1333500 h 1333500"/>
                <a:gd name="connsiteX3" fmla="*/ 0 w 1516380"/>
                <a:gd name="connsiteY3" fmla="*/ 575310 h 1333500"/>
                <a:gd name="connsiteX4" fmla="*/ 0 w 151638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0" h="1333500">
                  <a:moveTo>
                    <a:pt x="1516380" y="0"/>
                  </a:moveTo>
                  <a:lnTo>
                    <a:pt x="1516380" y="575310"/>
                  </a:lnTo>
                  <a:cubicBezTo>
                    <a:pt x="1516380" y="994047"/>
                    <a:pt x="1176927" y="1333500"/>
                    <a:pt x="758190" y="1333500"/>
                  </a:cubicBezTo>
                  <a:cubicBezTo>
                    <a:pt x="339453" y="1333500"/>
                    <a:pt x="0" y="994047"/>
                    <a:pt x="0" y="575310"/>
                  </a:cubicBez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8D1B07FD-7993-6DA1-0D6D-8A4F2B9E01C7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1524575" y="2499360"/>
              <a:ext cx="15240" cy="822960"/>
            </a:xfrm>
            <a:prstGeom prst="line">
              <a:avLst/>
            </a:prstGeom>
            <a:ln w="1270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872773C-3913-92E4-A52A-CD7DBC58BBFF}"/>
              </a:ext>
            </a:extLst>
          </p:cNvPr>
          <p:cNvGrpSpPr/>
          <p:nvPr/>
        </p:nvGrpSpPr>
        <p:grpSpPr>
          <a:xfrm>
            <a:off x="2759087" y="1165860"/>
            <a:ext cx="1248671" cy="1775748"/>
            <a:chOff x="766385" y="1165860"/>
            <a:chExt cx="1516380" cy="2156460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859AE40-1910-AB7C-3D60-7B00447A6C93}"/>
                </a:ext>
              </a:extLst>
            </p:cNvPr>
            <p:cNvSpPr/>
            <p:nvPr/>
          </p:nvSpPr>
          <p:spPr>
            <a:xfrm>
              <a:off x="766385" y="1165860"/>
              <a:ext cx="1516380" cy="1333500"/>
            </a:xfrm>
            <a:custGeom>
              <a:avLst/>
              <a:gdLst>
                <a:gd name="connsiteX0" fmla="*/ 0 w 1516380"/>
                <a:gd name="connsiteY0" fmla="*/ 0 h 1333500"/>
                <a:gd name="connsiteX1" fmla="*/ 1516380 w 1516380"/>
                <a:gd name="connsiteY1" fmla="*/ 0 h 1333500"/>
                <a:gd name="connsiteX2" fmla="*/ 1516380 w 1516380"/>
                <a:gd name="connsiteY2" fmla="*/ 575310 h 1333500"/>
                <a:gd name="connsiteX3" fmla="*/ 758190 w 1516380"/>
                <a:gd name="connsiteY3" fmla="*/ 1333500 h 1333500"/>
                <a:gd name="connsiteX4" fmla="*/ 0 w 1516380"/>
                <a:gd name="connsiteY4" fmla="*/ 575310 h 1333500"/>
                <a:gd name="connsiteX0" fmla="*/ 0 w 1516380"/>
                <a:gd name="connsiteY0" fmla="*/ 220980 h 1554480"/>
                <a:gd name="connsiteX1" fmla="*/ 750570 w 1516380"/>
                <a:gd name="connsiteY1" fmla="*/ 0 h 1554480"/>
                <a:gd name="connsiteX2" fmla="*/ 1516380 w 1516380"/>
                <a:gd name="connsiteY2" fmla="*/ 220980 h 1554480"/>
                <a:gd name="connsiteX3" fmla="*/ 1516380 w 1516380"/>
                <a:gd name="connsiteY3" fmla="*/ 796290 h 1554480"/>
                <a:gd name="connsiteX4" fmla="*/ 758190 w 1516380"/>
                <a:gd name="connsiteY4" fmla="*/ 1554480 h 1554480"/>
                <a:gd name="connsiteX5" fmla="*/ 0 w 1516380"/>
                <a:gd name="connsiteY5" fmla="*/ 796290 h 1554480"/>
                <a:gd name="connsiteX6" fmla="*/ 0 w 1516380"/>
                <a:gd name="connsiteY6" fmla="*/ 22098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6" fmla="*/ 842010 w 1516380"/>
                <a:gd name="connsiteY6" fmla="*/ 9144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0" fmla="*/ 1516380 w 1516380"/>
                <a:gd name="connsiteY0" fmla="*/ 0 h 1333500"/>
                <a:gd name="connsiteX1" fmla="*/ 1516380 w 1516380"/>
                <a:gd name="connsiteY1" fmla="*/ 575310 h 1333500"/>
                <a:gd name="connsiteX2" fmla="*/ 758190 w 1516380"/>
                <a:gd name="connsiteY2" fmla="*/ 1333500 h 1333500"/>
                <a:gd name="connsiteX3" fmla="*/ 0 w 1516380"/>
                <a:gd name="connsiteY3" fmla="*/ 575310 h 1333500"/>
                <a:gd name="connsiteX4" fmla="*/ 0 w 151638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0" h="1333500">
                  <a:moveTo>
                    <a:pt x="1516380" y="0"/>
                  </a:moveTo>
                  <a:lnTo>
                    <a:pt x="1516380" y="575310"/>
                  </a:lnTo>
                  <a:cubicBezTo>
                    <a:pt x="1516380" y="994047"/>
                    <a:pt x="1176927" y="1333500"/>
                    <a:pt x="758190" y="1333500"/>
                  </a:cubicBezTo>
                  <a:cubicBezTo>
                    <a:pt x="339453" y="1333500"/>
                    <a:pt x="0" y="994047"/>
                    <a:pt x="0" y="575310"/>
                  </a:cubicBezTo>
                  <a:lnTo>
                    <a:pt x="0" y="0"/>
                  </a:lnTo>
                </a:path>
              </a:pathLst>
            </a:custGeom>
            <a:noFill/>
            <a:ln w="63500">
              <a:solidFill>
                <a:srgbClr val="FFC000"/>
              </a:solidFill>
              <a:prstDash val="sysDash"/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3F1B0B33-10D6-9731-6E4F-831D83B997EC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>
              <a:off x="1524575" y="2499360"/>
              <a:ext cx="15240" cy="822960"/>
            </a:xfrm>
            <a:prstGeom prst="line">
              <a:avLst/>
            </a:prstGeom>
            <a:ln w="63500"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44DEDF0-C806-0478-BCBC-27B7C83D5177}"/>
              </a:ext>
            </a:extLst>
          </p:cNvPr>
          <p:cNvGrpSpPr/>
          <p:nvPr/>
        </p:nvGrpSpPr>
        <p:grpSpPr>
          <a:xfrm>
            <a:off x="4579261" y="1165860"/>
            <a:ext cx="1248671" cy="1775748"/>
            <a:chOff x="766385" y="1165860"/>
            <a:chExt cx="1516380" cy="2156460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6535CF2-AC54-B01C-3BC1-4812E4A30713}"/>
                </a:ext>
              </a:extLst>
            </p:cNvPr>
            <p:cNvSpPr/>
            <p:nvPr/>
          </p:nvSpPr>
          <p:spPr>
            <a:xfrm>
              <a:off x="766385" y="1165860"/>
              <a:ext cx="1516380" cy="1333500"/>
            </a:xfrm>
            <a:custGeom>
              <a:avLst/>
              <a:gdLst>
                <a:gd name="connsiteX0" fmla="*/ 1516380 w 1516380"/>
                <a:gd name="connsiteY0" fmla="*/ 0 h 1333500"/>
                <a:gd name="connsiteX1" fmla="*/ 1516380 w 1516380"/>
                <a:gd name="connsiteY1" fmla="*/ 575310 h 1333500"/>
                <a:gd name="connsiteX2" fmla="*/ 758190 w 1516380"/>
                <a:gd name="connsiteY2" fmla="*/ 1333500 h 1333500"/>
                <a:gd name="connsiteX3" fmla="*/ 0 w 1516380"/>
                <a:gd name="connsiteY3" fmla="*/ 575310 h 1333500"/>
                <a:gd name="connsiteX4" fmla="*/ 0 w 151638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0" h="1333500" extrusionOk="0">
                  <a:moveTo>
                    <a:pt x="1516380" y="0"/>
                  </a:moveTo>
                  <a:cubicBezTo>
                    <a:pt x="1510314" y="181681"/>
                    <a:pt x="1521144" y="392323"/>
                    <a:pt x="1516380" y="575310"/>
                  </a:cubicBezTo>
                  <a:cubicBezTo>
                    <a:pt x="1573053" y="1005260"/>
                    <a:pt x="1163519" y="1276004"/>
                    <a:pt x="758190" y="1333500"/>
                  </a:cubicBezTo>
                  <a:cubicBezTo>
                    <a:pt x="315847" y="1315545"/>
                    <a:pt x="-30494" y="1056634"/>
                    <a:pt x="0" y="575310"/>
                  </a:cubicBezTo>
                  <a:cubicBezTo>
                    <a:pt x="912" y="399586"/>
                    <a:pt x="-6690" y="251532"/>
                    <a:pt x="0" y="0"/>
                  </a:cubicBezTo>
                </a:path>
              </a:pathLst>
            </a:custGeom>
            <a:noFill/>
            <a:ln w="63500">
              <a:solidFill>
                <a:srgbClr val="0070C0"/>
              </a:solidFill>
              <a:prstDash val="solid"/>
              <a:headEnd type="arrow" w="med" len="med"/>
              <a:tailEnd type="arrow" w="med" len="med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1516380"/>
                        <a:gd name="connsiteY0" fmla="*/ 0 h 1333500"/>
                        <a:gd name="connsiteX1" fmla="*/ 1516380 w 1516380"/>
                        <a:gd name="connsiteY1" fmla="*/ 0 h 1333500"/>
                        <a:gd name="connsiteX2" fmla="*/ 1516380 w 1516380"/>
                        <a:gd name="connsiteY2" fmla="*/ 575310 h 1333500"/>
                        <a:gd name="connsiteX3" fmla="*/ 758190 w 1516380"/>
                        <a:gd name="connsiteY3" fmla="*/ 1333500 h 1333500"/>
                        <a:gd name="connsiteX4" fmla="*/ 0 w 1516380"/>
                        <a:gd name="connsiteY4" fmla="*/ 575310 h 1333500"/>
                        <a:gd name="connsiteX0" fmla="*/ 0 w 1516380"/>
                        <a:gd name="connsiteY0" fmla="*/ 220980 h 1554480"/>
                        <a:gd name="connsiteX1" fmla="*/ 750570 w 1516380"/>
                        <a:gd name="connsiteY1" fmla="*/ 0 h 1554480"/>
                        <a:gd name="connsiteX2" fmla="*/ 1516380 w 1516380"/>
                        <a:gd name="connsiteY2" fmla="*/ 220980 h 1554480"/>
                        <a:gd name="connsiteX3" fmla="*/ 1516380 w 1516380"/>
                        <a:gd name="connsiteY3" fmla="*/ 796290 h 1554480"/>
                        <a:gd name="connsiteX4" fmla="*/ 758190 w 1516380"/>
                        <a:gd name="connsiteY4" fmla="*/ 1554480 h 1554480"/>
                        <a:gd name="connsiteX5" fmla="*/ 0 w 1516380"/>
                        <a:gd name="connsiteY5" fmla="*/ 796290 h 1554480"/>
                        <a:gd name="connsiteX6" fmla="*/ 0 w 1516380"/>
                        <a:gd name="connsiteY6" fmla="*/ 220980 h 1554480"/>
                        <a:gd name="connsiteX0" fmla="*/ 750570 w 1516380"/>
                        <a:gd name="connsiteY0" fmla="*/ 0 h 1554480"/>
                        <a:gd name="connsiteX1" fmla="*/ 1516380 w 1516380"/>
                        <a:gd name="connsiteY1" fmla="*/ 220980 h 1554480"/>
                        <a:gd name="connsiteX2" fmla="*/ 1516380 w 1516380"/>
                        <a:gd name="connsiteY2" fmla="*/ 796290 h 1554480"/>
                        <a:gd name="connsiteX3" fmla="*/ 758190 w 1516380"/>
                        <a:gd name="connsiteY3" fmla="*/ 1554480 h 1554480"/>
                        <a:gd name="connsiteX4" fmla="*/ 0 w 1516380"/>
                        <a:gd name="connsiteY4" fmla="*/ 796290 h 1554480"/>
                        <a:gd name="connsiteX5" fmla="*/ 0 w 1516380"/>
                        <a:gd name="connsiteY5" fmla="*/ 220980 h 1554480"/>
                        <a:gd name="connsiteX6" fmla="*/ 842010 w 1516380"/>
                        <a:gd name="connsiteY6" fmla="*/ 91440 h 1554480"/>
                        <a:gd name="connsiteX0" fmla="*/ 750570 w 1516380"/>
                        <a:gd name="connsiteY0" fmla="*/ 0 h 1554480"/>
                        <a:gd name="connsiteX1" fmla="*/ 1516380 w 1516380"/>
                        <a:gd name="connsiteY1" fmla="*/ 220980 h 1554480"/>
                        <a:gd name="connsiteX2" fmla="*/ 1516380 w 1516380"/>
                        <a:gd name="connsiteY2" fmla="*/ 796290 h 1554480"/>
                        <a:gd name="connsiteX3" fmla="*/ 758190 w 1516380"/>
                        <a:gd name="connsiteY3" fmla="*/ 1554480 h 1554480"/>
                        <a:gd name="connsiteX4" fmla="*/ 0 w 1516380"/>
                        <a:gd name="connsiteY4" fmla="*/ 796290 h 1554480"/>
                        <a:gd name="connsiteX5" fmla="*/ 0 w 1516380"/>
                        <a:gd name="connsiteY5" fmla="*/ 220980 h 1554480"/>
                        <a:gd name="connsiteX0" fmla="*/ 1516380 w 1516380"/>
                        <a:gd name="connsiteY0" fmla="*/ 0 h 1333500"/>
                        <a:gd name="connsiteX1" fmla="*/ 1516380 w 1516380"/>
                        <a:gd name="connsiteY1" fmla="*/ 575310 h 1333500"/>
                        <a:gd name="connsiteX2" fmla="*/ 758190 w 1516380"/>
                        <a:gd name="connsiteY2" fmla="*/ 1333500 h 1333500"/>
                        <a:gd name="connsiteX3" fmla="*/ 0 w 1516380"/>
                        <a:gd name="connsiteY3" fmla="*/ 575310 h 1333500"/>
                        <a:gd name="connsiteX4" fmla="*/ 0 w 1516380"/>
                        <a:gd name="connsiteY4" fmla="*/ 0 h 1333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16380" h="1333500">
                          <a:moveTo>
                            <a:pt x="1516380" y="0"/>
                          </a:moveTo>
                          <a:lnTo>
                            <a:pt x="1516380" y="575310"/>
                          </a:lnTo>
                          <a:cubicBezTo>
                            <a:pt x="1516380" y="994047"/>
                            <a:pt x="1176927" y="1333500"/>
                            <a:pt x="758190" y="1333500"/>
                          </a:cubicBezTo>
                          <a:cubicBezTo>
                            <a:pt x="339453" y="1333500"/>
                            <a:pt x="0" y="994047"/>
                            <a:pt x="0" y="575310"/>
                          </a:cubicBezTo>
                          <a:lnTo>
                            <a:pt x="0" y="0"/>
                          </a:lnTo>
                        </a:path>
                      </a:pathLst>
                    </a:cu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985FDC1E-A89A-E081-7478-2D142C30D3FC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>
              <a:off x="1524575" y="2499360"/>
              <a:ext cx="15240" cy="822960"/>
            </a:xfrm>
            <a:prstGeom prst="line">
              <a:avLst/>
            </a:prstGeom>
            <a:ln w="635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C54D64C3-D7F1-3A71-A4D9-D8872A8E7B30}"/>
              </a:ext>
            </a:extLst>
          </p:cNvPr>
          <p:cNvSpPr/>
          <p:nvPr/>
        </p:nvSpPr>
        <p:spPr>
          <a:xfrm>
            <a:off x="8017278" y="1165860"/>
            <a:ext cx="1248671" cy="1098077"/>
          </a:xfrm>
          <a:custGeom>
            <a:avLst/>
            <a:gdLst>
              <a:gd name="connsiteX0" fmla="*/ 0 w 1516380"/>
              <a:gd name="connsiteY0" fmla="*/ 0 h 1333500"/>
              <a:gd name="connsiteX1" fmla="*/ 1516380 w 1516380"/>
              <a:gd name="connsiteY1" fmla="*/ 0 h 1333500"/>
              <a:gd name="connsiteX2" fmla="*/ 1516380 w 1516380"/>
              <a:gd name="connsiteY2" fmla="*/ 575310 h 1333500"/>
              <a:gd name="connsiteX3" fmla="*/ 758190 w 1516380"/>
              <a:gd name="connsiteY3" fmla="*/ 1333500 h 1333500"/>
              <a:gd name="connsiteX4" fmla="*/ 0 w 1516380"/>
              <a:gd name="connsiteY4" fmla="*/ 575310 h 1333500"/>
              <a:gd name="connsiteX0" fmla="*/ 0 w 1516380"/>
              <a:gd name="connsiteY0" fmla="*/ 220980 h 1554480"/>
              <a:gd name="connsiteX1" fmla="*/ 750570 w 1516380"/>
              <a:gd name="connsiteY1" fmla="*/ 0 h 1554480"/>
              <a:gd name="connsiteX2" fmla="*/ 1516380 w 1516380"/>
              <a:gd name="connsiteY2" fmla="*/ 220980 h 1554480"/>
              <a:gd name="connsiteX3" fmla="*/ 1516380 w 1516380"/>
              <a:gd name="connsiteY3" fmla="*/ 796290 h 1554480"/>
              <a:gd name="connsiteX4" fmla="*/ 758190 w 1516380"/>
              <a:gd name="connsiteY4" fmla="*/ 1554480 h 1554480"/>
              <a:gd name="connsiteX5" fmla="*/ 0 w 1516380"/>
              <a:gd name="connsiteY5" fmla="*/ 796290 h 1554480"/>
              <a:gd name="connsiteX6" fmla="*/ 0 w 1516380"/>
              <a:gd name="connsiteY6" fmla="*/ 220980 h 1554480"/>
              <a:gd name="connsiteX0" fmla="*/ 750570 w 1516380"/>
              <a:gd name="connsiteY0" fmla="*/ 0 h 1554480"/>
              <a:gd name="connsiteX1" fmla="*/ 1516380 w 1516380"/>
              <a:gd name="connsiteY1" fmla="*/ 220980 h 1554480"/>
              <a:gd name="connsiteX2" fmla="*/ 1516380 w 1516380"/>
              <a:gd name="connsiteY2" fmla="*/ 796290 h 1554480"/>
              <a:gd name="connsiteX3" fmla="*/ 758190 w 1516380"/>
              <a:gd name="connsiteY3" fmla="*/ 1554480 h 1554480"/>
              <a:gd name="connsiteX4" fmla="*/ 0 w 1516380"/>
              <a:gd name="connsiteY4" fmla="*/ 796290 h 1554480"/>
              <a:gd name="connsiteX5" fmla="*/ 0 w 1516380"/>
              <a:gd name="connsiteY5" fmla="*/ 220980 h 1554480"/>
              <a:gd name="connsiteX6" fmla="*/ 842010 w 1516380"/>
              <a:gd name="connsiteY6" fmla="*/ 91440 h 1554480"/>
              <a:gd name="connsiteX0" fmla="*/ 750570 w 1516380"/>
              <a:gd name="connsiteY0" fmla="*/ 0 h 1554480"/>
              <a:gd name="connsiteX1" fmla="*/ 1516380 w 1516380"/>
              <a:gd name="connsiteY1" fmla="*/ 220980 h 1554480"/>
              <a:gd name="connsiteX2" fmla="*/ 1516380 w 1516380"/>
              <a:gd name="connsiteY2" fmla="*/ 796290 h 1554480"/>
              <a:gd name="connsiteX3" fmla="*/ 758190 w 1516380"/>
              <a:gd name="connsiteY3" fmla="*/ 1554480 h 1554480"/>
              <a:gd name="connsiteX4" fmla="*/ 0 w 1516380"/>
              <a:gd name="connsiteY4" fmla="*/ 796290 h 1554480"/>
              <a:gd name="connsiteX5" fmla="*/ 0 w 1516380"/>
              <a:gd name="connsiteY5" fmla="*/ 220980 h 1554480"/>
              <a:gd name="connsiteX0" fmla="*/ 1516380 w 1516380"/>
              <a:gd name="connsiteY0" fmla="*/ 0 h 1333500"/>
              <a:gd name="connsiteX1" fmla="*/ 1516380 w 1516380"/>
              <a:gd name="connsiteY1" fmla="*/ 575310 h 1333500"/>
              <a:gd name="connsiteX2" fmla="*/ 758190 w 1516380"/>
              <a:gd name="connsiteY2" fmla="*/ 1333500 h 1333500"/>
              <a:gd name="connsiteX3" fmla="*/ 0 w 1516380"/>
              <a:gd name="connsiteY3" fmla="*/ 575310 h 1333500"/>
              <a:gd name="connsiteX4" fmla="*/ 0 w 1516380"/>
              <a:gd name="connsiteY4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0" h="1333500">
                <a:moveTo>
                  <a:pt x="1516380" y="0"/>
                </a:moveTo>
                <a:lnTo>
                  <a:pt x="1516380" y="575310"/>
                </a:lnTo>
                <a:cubicBezTo>
                  <a:pt x="1516380" y="994047"/>
                  <a:pt x="1176927" y="1333500"/>
                  <a:pt x="758190" y="1333500"/>
                </a:cubicBezTo>
                <a:cubicBezTo>
                  <a:pt x="339453" y="1333500"/>
                  <a:pt x="0" y="994047"/>
                  <a:pt x="0" y="575310"/>
                </a:cubicBezTo>
                <a:lnTo>
                  <a:pt x="0" y="0"/>
                </a:lnTo>
              </a:path>
            </a:pathLst>
          </a:custGeom>
          <a:noFill/>
          <a:ln w="12700">
            <a:solidFill>
              <a:schemeClr val="accent5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668BEE2A-2FA8-9933-70B1-7502BCC6AB89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8641614" y="2263937"/>
            <a:ext cx="12549" cy="67767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B253F455-D848-E837-5EE4-7F449DAF5207}"/>
              </a:ext>
            </a:extLst>
          </p:cNvPr>
          <p:cNvSpPr/>
          <p:nvPr/>
        </p:nvSpPr>
        <p:spPr>
          <a:xfrm>
            <a:off x="6304544" y="1165860"/>
            <a:ext cx="1248671" cy="1098077"/>
          </a:xfrm>
          <a:custGeom>
            <a:avLst/>
            <a:gdLst>
              <a:gd name="connsiteX0" fmla="*/ 0 w 1516380"/>
              <a:gd name="connsiteY0" fmla="*/ 0 h 1333500"/>
              <a:gd name="connsiteX1" fmla="*/ 1516380 w 1516380"/>
              <a:gd name="connsiteY1" fmla="*/ 0 h 1333500"/>
              <a:gd name="connsiteX2" fmla="*/ 1516380 w 1516380"/>
              <a:gd name="connsiteY2" fmla="*/ 575310 h 1333500"/>
              <a:gd name="connsiteX3" fmla="*/ 758190 w 1516380"/>
              <a:gd name="connsiteY3" fmla="*/ 1333500 h 1333500"/>
              <a:gd name="connsiteX4" fmla="*/ 0 w 1516380"/>
              <a:gd name="connsiteY4" fmla="*/ 575310 h 1333500"/>
              <a:gd name="connsiteX0" fmla="*/ 0 w 1516380"/>
              <a:gd name="connsiteY0" fmla="*/ 220980 h 1554480"/>
              <a:gd name="connsiteX1" fmla="*/ 750570 w 1516380"/>
              <a:gd name="connsiteY1" fmla="*/ 0 h 1554480"/>
              <a:gd name="connsiteX2" fmla="*/ 1516380 w 1516380"/>
              <a:gd name="connsiteY2" fmla="*/ 220980 h 1554480"/>
              <a:gd name="connsiteX3" fmla="*/ 1516380 w 1516380"/>
              <a:gd name="connsiteY3" fmla="*/ 796290 h 1554480"/>
              <a:gd name="connsiteX4" fmla="*/ 758190 w 1516380"/>
              <a:gd name="connsiteY4" fmla="*/ 1554480 h 1554480"/>
              <a:gd name="connsiteX5" fmla="*/ 0 w 1516380"/>
              <a:gd name="connsiteY5" fmla="*/ 796290 h 1554480"/>
              <a:gd name="connsiteX6" fmla="*/ 0 w 1516380"/>
              <a:gd name="connsiteY6" fmla="*/ 220980 h 1554480"/>
              <a:gd name="connsiteX0" fmla="*/ 750570 w 1516380"/>
              <a:gd name="connsiteY0" fmla="*/ 0 h 1554480"/>
              <a:gd name="connsiteX1" fmla="*/ 1516380 w 1516380"/>
              <a:gd name="connsiteY1" fmla="*/ 220980 h 1554480"/>
              <a:gd name="connsiteX2" fmla="*/ 1516380 w 1516380"/>
              <a:gd name="connsiteY2" fmla="*/ 796290 h 1554480"/>
              <a:gd name="connsiteX3" fmla="*/ 758190 w 1516380"/>
              <a:gd name="connsiteY3" fmla="*/ 1554480 h 1554480"/>
              <a:gd name="connsiteX4" fmla="*/ 0 w 1516380"/>
              <a:gd name="connsiteY4" fmla="*/ 796290 h 1554480"/>
              <a:gd name="connsiteX5" fmla="*/ 0 w 1516380"/>
              <a:gd name="connsiteY5" fmla="*/ 220980 h 1554480"/>
              <a:gd name="connsiteX6" fmla="*/ 842010 w 1516380"/>
              <a:gd name="connsiteY6" fmla="*/ 91440 h 1554480"/>
              <a:gd name="connsiteX0" fmla="*/ 750570 w 1516380"/>
              <a:gd name="connsiteY0" fmla="*/ 0 h 1554480"/>
              <a:gd name="connsiteX1" fmla="*/ 1516380 w 1516380"/>
              <a:gd name="connsiteY1" fmla="*/ 220980 h 1554480"/>
              <a:gd name="connsiteX2" fmla="*/ 1516380 w 1516380"/>
              <a:gd name="connsiteY2" fmla="*/ 796290 h 1554480"/>
              <a:gd name="connsiteX3" fmla="*/ 758190 w 1516380"/>
              <a:gd name="connsiteY3" fmla="*/ 1554480 h 1554480"/>
              <a:gd name="connsiteX4" fmla="*/ 0 w 1516380"/>
              <a:gd name="connsiteY4" fmla="*/ 796290 h 1554480"/>
              <a:gd name="connsiteX5" fmla="*/ 0 w 1516380"/>
              <a:gd name="connsiteY5" fmla="*/ 220980 h 1554480"/>
              <a:gd name="connsiteX0" fmla="*/ 1516380 w 1516380"/>
              <a:gd name="connsiteY0" fmla="*/ 0 h 1333500"/>
              <a:gd name="connsiteX1" fmla="*/ 1516380 w 1516380"/>
              <a:gd name="connsiteY1" fmla="*/ 575310 h 1333500"/>
              <a:gd name="connsiteX2" fmla="*/ 758190 w 1516380"/>
              <a:gd name="connsiteY2" fmla="*/ 1333500 h 1333500"/>
              <a:gd name="connsiteX3" fmla="*/ 0 w 1516380"/>
              <a:gd name="connsiteY3" fmla="*/ 575310 h 1333500"/>
              <a:gd name="connsiteX4" fmla="*/ 0 w 1516380"/>
              <a:gd name="connsiteY4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0" h="1333500">
                <a:moveTo>
                  <a:pt x="1516380" y="0"/>
                </a:moveTo>
                <a:lnTo>
                  <a:pt x="1516380" y="575310"/>
                </a:lnTo>
                <a:cubicBezTo>
                  <a:pt x="1516380" y="994047"/>
                  <a:pt x="1176927" y="1333500"/>
                  <a:pt x="758190" y="1333500"/>
                </a:cubicBezTo>
                <a:cubicBezTo>
                  <a:pt x="339453" y="1333500"/>
                  <a:pt x="0" y="994047"/>
                  <a:pt x="0" y="575310"/>
                </a:cubicBezTo>
                <a:lnTo>
                  <a:pt x="0" y="0"/>
                </a:lnTo>
              </a:path>
            </a:pathLst>
          </a:custGeom>
          <a:noFill/>
          <a:ln w="127000">
            <a:solidFill>
              <a:srgbClr val="7030A0"/>
            </a:solidFill>
            <a:headEnd type="triangle" w="sm" len="sm"/>
            <a:tailEnd type="triangle" w="sm" len="sm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1A244EEC-C61D-F81A-47E9-47854F9BABC4}"/>
              </a:ext>
            </a:extLst>
          </p:cNvPr>
          <p:cNvCxnSpPr>
            <a:cxnSpLocks/>
            <a:stCxn id="41" idx="2"/>
          </p:cNvCxnSpPr>
          <p:nvPr/>
        </p:nvCxnSpPr>
        <p:spPr>
          <a:xfrm>
            <a:off x="6928880" y="2263937"/>
            <a:ext cx="12549" cy="677671"/>
          </a:xfrm>
          <a:prstGeom prst="line">
            <a:avLst/>
          </a:prstGeom>
          <a:ln w="1270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E48CFBB-776A-89C2-9488-38608B15835B}"/>
              </a:ext>
            </a:extLst>
          </p:cNvPr>
          <p:cNvGrpSpPr/>
          <p:nvPr/>
        </p:nvGrpSpPr>
        <p:grpSpPr>
          <a:xfrm rot="5400000">
            <a:off x="1296278" y="2809825"/>
            <a:ext cx="891106" cy="2477970"/>
            <a:chOff x="766385" y="1165860"/>
            <a:chExt cx="1516380" cy="2156460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A25841B-7572-2BE2-1952-4754CE038942}"/>
                </a:ext>
              </a:extLst>
            </p:cNvPr>
            <p:cNvSpPr/>
            <p:nvPr/>
          </p:nvSpPr>
          <p:spPr>
            <a:xfrm>
              <a:off x="766385" y="1165860"/>
              <a:ext cx="1516380" cy="1333500"/>
            </a:xfrm>
            <a:custGeom>
              <a:avLst/>
              <a:gdLst>
                <a:gd name="connsiteX0" fmla="*/ 0 w 1516380"/>
                <a:gd name="connsiteY0" fmla="*/ 0 h 1333500"/>
                <a:gd name="connsiteX1" fmla="*/ 1516380 w 1516380"/>
                <a:gd name="connsiteY1" fmla="*/ 0 h 1333500"/>
                <a:gd name="connsiteX2" fmla="*/ 1516380 w 1516380"/>
                <a:gd name="connsiteY2" fmla="*/ 575310 h 1333500"/>
                <a:gd name="connsiteX3" fmla="*/ 758190 w 1516380"/>
                <a:gd name="connsiteY3" fmla="*/ 1333500 h 1333500"/>
                <a:gd name="connsiteX4" fmla="*/ 0 w 1516380"/>
                <a:gd name="connsiteY4" fmla="*/ 575310 h 1333500"/>
                <a:gd name="connsiteX0" fmla="*/ 0 w 1516380"/>
                <a:gd name="connsiteY0" fmla="*/ 220980 h 1554480"/>
                <a:gd name="connsiteX1" fmla="*/ 750570 w 1516380"/>
                <a:gd name="connsiteY1" fmla="*/ 0 h 1554480"/>
                <a:gd name="connsiteX2" fmla="*/ 1516380 w 1516380"/>
                <a:gd name="connsiteY2" fmla="*/ 220980 h 1554480"/>
                <a:gd name="connsiteX3" fmla="*/ 1516380 w 1516380"/>
                <a:gd name="connsiteY3" fmla="*/ 796290 h 1554480"/>
                <a:gd name="connsiteX4" fmla="*/ 758190 w 1516380"/>
                <a:gd name="connsiteY4" fmla="*/ 1554480 h 1554480"/>
                <a:gd name="connsiteX5" fmla="*/ 0 w 1516380"/>
                <a:gd name="connsiteY5" fmla="*/ 796290 h 1554480"/>
                <a:gd name="connsiteX6" fmla="*/ 0 w 1516380"/>
                <a:gd name="connsiteY6" fmla="*/ 22098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6" fmla="*/ 842010 w 1516380"/>
                <a:gd name="connsiteY6" fmla="*/ 91440 h 1554480"/>
                <a:gd name="connsiteX0" fmla="*/ 750570 w 1516380"/>
                <a:gd name="connsiteY0" fmla="*/ 0 h 1554480"/>
                <a:gd name="connsiteX1" fmla="*/ 1516380 w 1516380"/>
                <a:gd name="connsiteY1" fmla="*/ 220980 h 1554480"/>
                <a:gd name="connsiteX2" fmla="*/ 1516380 w 1516380"/>
                <a:gd name="connsiteY2" fmla="*/ 796290 h 1554480"/>
                <a:gd name="connsiteX3" fmla="*/ 758190 w 1516380"/>
                <a:gd name="connsiteY3" fmla="*/ 1554480 h 1554480"/>
                <a:gd name="connsiteX4" fmla="*/ 0 w 1516380"/>
                <a:gd name="connsiteY4" fmla="*/ 796290 h 1554480"/>
                <a:gd name="connsiteX5" fmla="*/ 0 w 1516380"/>
                <a:gd name="connsiteY5" fmla="*/ 220980 h 1554480"/>
                <a:gd name="connsiteX0" fmla="*/ 1516380 w 1516380"/>
                <a:gd name="connsiteY0" fmla="*/ 0 h 1333500"/>
                <a:gd name="connsiteX1" fmla="*/ 1516380 w 1516380"/>
                <a:gd name="connsiteY1" fmla="*/ 575310 h 1333500"/>
                <a:gd name="connsiteX2" fmla="*/ 758190 w 1516380"/>
                <a:gd name="connsiteY2" fmla="*/ 1333500 h 1333500"/>
                <a:gd name="connsiteX3" fmla="*/ 0 w 1516380"/>
                <a:gd name="connsiteY3" fmla="*/ 575310 h 1333500"/>
                <a:gd name="connsiteX4" fmla="*/ 0 w 1516380"/>
                <a:gd name="connsiteY4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0" h="1333500">
                  <a:moveTo>
                    <a:pt x="1516380" y="0"/>
                  </a:moveTo>
                  <a:lnTo>
                    <a:pt x="1516380" y="575310"/>
                  </a:lnTo>
                  <a:cubicBezTo>
                    <a:pt x="1516380" y="994047"/>
                    <a:pt x="1176927" y="1333500"/>
                    <a:pt x="758190" y="1333500"/>
                  </a:cubicBezTo>
                  <a:cubicBezTo>
                    <a:pt x="339453" y="1333500"/>
                    <a:pt x="0" y="994047"/>
                    <a:pt x="0" y="575310"/>
                  </a:cubicBez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E0F431C9-2DE3-7F06-97EF-AE05D154B6AD}"/>
                </a:ext>
              </a:extLst>
            </p:cNvPr>
            <p:cNvCxnSpPr>
              <a:cxnSpLocks/>
              <a:stCxn id="64" idx="2"/>
            </p:cNvCxnSpPr>
            <p:nvPr/>
          </p:nvCxnSpPr>
          <p:spPr>
            <a:xfrm>
              <a:off x="1524575" y="2499360"/>
              <a:ext cx="15240" cy="822960"/>
            </a:xfrm>
            <a:prstGeom prst="line">
              <a:avLst/>
            </a:prstGeom>
            <a:ln w="1270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7F138FC0-5F70-84C0-B8F6-875231EB2C4A}"/>
              </a:ext>
            </a:extLst>
          </p:cNvPr>
          <p:cNvGrpSpPr/>
          <p:nvPr/>
        </p:nvGrpSpPr>
        <p:grpSpPr>
          <a:xfrm rot="10800000">
            <a:off x="2993941" y="3133123"/>
            <a:ext cx="1592580" cy="1098077"/>
            <a:chOff x="4156710" y="990600"/>
            <a:chExt cx="1592580" cy="2438400"/>
          </a:xfrm>
        </p:grpSpPr>
        <p:sp>
          <p:nvSpPr>
            <p:cNvPr id="67" name="二等辺三角形 31">
              <a:extLst>
                <a:ext uri="{FF2B5EF4-FFF2-40B4-BE49-F238E27FC236}">
                  <a16:creationId xmlns:a16="http://schemas.microsoft.com/office/drawing/2014/main" id="{58A19206-3EF9-27F1-7642-124C1B20A705}"/>
                </a:ext>
              </a:extLst>
            </p:cNvPr>
            <p:cNvSpPr/>
            <p:nvPr/>
          </p:nvSpPr>
          <p:spPr>
            <a:xfrm rot="10800000">
              <a:off x="4156710" y="990600"/>
              <a:ext cx="1592580" cy="1569720"/>
            </a:xfrm>
            <a:custGeom>
              <a:avLst/>
              <a:gdLst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  <a:gd name="connsiteX3" fmla="*/ 0 w 1592580"/>
                <a:gd name="connsiteY3" fmla="*/ 1828800 h 1828800"/>
                <a:gd name="connsiteX0" fmla="*/ 0 w 1592580"/>
                <a:gd name="connsiteY0" fmla="*/ 1828800 h 2125980"/>
                <a:gd name="connsiteX1" fmla="*/ 796290 w 1592580"/>
                <a:gd name="connsiteY1" fmla="*/ 0 h 2125980"/>
                <a:gd name="connsiteX2" fmla="*/ 1592580 w 1592580"/>
                <a:gd name="connsiteY2" fmla="*/ 1828800 h 2125980"/>
                <a:gd name="connsiteX3" fmla="*/ 739140 w 1592580"/>
                <a:gd name="connsiteY3" fmla="*/ 2125980 h 2125980"/>
                <a:gd name="connsiteX4" fmla="*/ 0 w 1592580"/>
                <a:gd name="connsiteY4" fmla="*/ 1828800 h 2125980"/>
                <a:gd name="connsiteX0" fmla="*/ 739140 w 1592580"/>
                <a:gd name="connsiteY0" fmla="*/ 2125980 h 2217420"/>
                <a:gd name="connsiteX1" fmla="*/ 0 w 1592580"/>
                <a:gd name="connsiteY1" fmla="*/ 1828800 h 2217420"/>
                <a:gd name="connsiteX2" fmla="*/ 796290 w 1592580"/>
                <a:gd name="connsiteY2" fmla="*/ 0 h 2217420"/>
                <a:gd name="connsiteX3" fmla="*/ 1592580 w 1592580"/>
                <a:gd name="connsiteY3" fmla="*/ 1828800 h 2217420"/>
                <a:gd name="connsiteX4" fmla="*/ 830580 w 1592580"/>
                <a:gd name="connsiteY4" fmla="*/ 2217420 h 2217420"/>
                <a:gd name="connsiteX0" fmla="*/ 0 w 1592580"/>
                <a:gd name="connsiteY0" fmla="*/ 1828800 h 2217420"/>
                <a:gd name="connsiteX1" fmla="*/ 796290 w 1592580"/>
                <a:gd name="connsiteY1" fmla="*/ 0 h 2217420"/>
                <a:gd name="connsiteX2" fmla="*/ 1592580 w 1592580"/>
                <a:gd name="connsiteY2" fmla="*/ 1828800 h 2217420"/>
                <a:gd name="connsiteX3" fmla="*/ 830580 w 1592580"/>
                <a:gd name="connsiteY3" fmla="*/ 2217420 h 2217420"/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2580" h="1828800">
                  <a:moveTo>
                    <a:pt x="0" y="1828800"/>
                  </a:moveTo>
                  <a:lnTo>
                    <a:pt x="796290" y="0"/>
                  </a:lnTo>
                  <a:lnTo>
                    <a:pt x="1592580" y="182880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E830EAF8-AFAA-B9E2-9887-88C1414D90EF}"/>
                </a:ext>
              </a:extLst>
            </p:cNvPr>
            <p:cNvCxnSpPr>
              <a:cxnSpLocks/>
              <a:stCxn id="67" idx="1"/>
            </p:cNvCxnSpPr>
            <p:nvPr/>
          </p:nvCxnSpPr>
          <p:spPr>
            <a:xfrm>
              <a:off x="4953000" y="2560320"/>
              <a:ext cx="0" cy="868680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96C3AE2-4633-DCFB-A767-7767A2ABC11F}"/>
              </a:ext>
            </a:extLst>
          </p:cNvPr>
          <p:cNvGrpSpPr/>
          <p:nvPr/>
        </p:nvGrpSpPr>
        <p:grpSpPr>
          <a:xfrm rot="5400000">
            <a:off x="4947611" y="2882639"/>
            <a:ext cx="1345329" cy="2067507"/>
            <a:chOff x="4403961" y="-722589"/>
            <a:chExt cx="1345329" cy="4591122"/>
          </a:xfrm>
        </p:grpSpPr>
        <p:sp>
          <p:nvSpPr>
            <p:cNvPr id="70" name="二等辺三角形 31">
              <a:extLst>
                <a:ext uri="{FF2B5EF4-FFF2-40B4-BE49-F238E27FC236}">
                  <a16:creationId xmlns:a16="http://schemas.microsoft.com/office/drawing/2014/main" id="{46E80B6C-97E4-3F99-D640-3080718864C6}"/>
                </a:ext>
              </a:extLst>
            </p:cNvPr>
            <p:cNvSpPr/>
            <p:nvPr/>
          </p:nvSpPr>
          <p:spPr>
            <a:xfrm rot="10800000">
              <a:off x="4403961" y="-722589"/>
              <a:ext cx="1345329" cy="3282908"/>
            </a:xfrm>
            <a:custGeom>
              <a:avLst/>
              <a:gdLst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  <a:gd name="connsiteX3" fmla="*/ 0 w 1592580"/>
                <a:gd name="connsiteY3" fmla="*/ 1828800 h 1828800"/>
                <a:gd name="connsiteX0" fmla="*/ 0 w 1592580"/>
                <a:gd name="connsiteY0" fmla="*/ 1828800 h 2125980"/>
                <a:gd name="connsiteX1" fmla="*/ 796290 w 1592580"/>
                <a:gd name="connsiteY1" fmla="*/ 0 h 2125980"/>
                <a:gd name="connsiteX2" fmla="*/ 1592580 w 1592580"/>
                <a:gd name="connsiteY2" fmla="*/ 1828800 h 2125980"/>
                <a:gd name="connsiteX3" fmla="*/ 739140 w 1592580"/>
                <a:gd name="connsiteY3" fmla="*/ 2125980 h 2125980"/>
                <a:gd name="connsiteX4" fmla="*/ 0 w 1592580"/>
                <a:gd name="connsiteY4" fmla="*/ 1828800 h 2125980"/>
                <a:gd name="connsiteX0" fmla="*/ 739140 w 1592580"/>
                <a:gd name="connsiteY0" fmla="*/ 2125980 h 2217420"/>
                <a:gd name="connsiteX1" fmla="*/ 0 w 1592580"/>
                <a:gd name="connsiteY1" fmla="*/ 1828800 h 2217420"/>
                <a:gd name="connsiteX2" fmla="*/ 796290 w 1592580"/>
                <a:gd name="connsiteY2" fmla="*/ 0 h 2217420"/>
                <a:gd name="connsiteX3" fmla="*/ 1592580 w 1592580"/>
                <a:gd name="connsiteY3" fmla="*/ 1828800 h 2217420"/>
                <a:gd name="connsiteX4" fmla="*/ 830580 w 1592580"/>
                <a:gd name="connsiteY4" fmla="*/ 2217420 h 2217420"/>
                <a:gd name="connsiteX0" fmla="*/ 0 w 1592580"/>
                <a:gd name="connsiteY0" fmla="*/ 1828800 h 2217420"/>
                <a:gd name="connsiteX1" fmla="*/ 796290 w 1592580"/>
                <a:gd name="connsiteY1" fmla="*/ 0 h 2217420"/>
                <a:gd name="connsiteX2" fmla="*/ 1592580 w 1592580"/>
                <a:gd name="connsiteY2" fmla="*/ 1828800 h 2217420"/>
                <a:gd name="connsiteX3" fmla="*/ 830580 w 1592580"/>
                <a:gd name="connsiteY3" fmla="*/ 2217420 h 2217420"/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2580" h="1828800">
                  <a:moveTo>
                    <a:pt x="0" y="1828800"/>
                  </a:moveTo>
                  <a:lnTo>
                    <a:pt x="796290" y="0"/>
                  </a:lnTo>
                  <a:lnTo>
                    <a:pt x="1592580" y="1828800"/>
                  </a:lnTo>
                </a:path>
              </a:pathLst>
            </a:custGeom>
            <a:noFill/>
            <a:ln w="127000">
              <a:solidFill>
                <a:schemeClr val="tx1"/>
              </a:solidFill>
              <a:headEnd type="stealth" w="med" len="lg"/>
              <a:tailEnd type="stealth" w="med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2BE341F-85B2-0FA4-2F56-F79FAAEDC7A6}"/>
                </a:ext>
              </a:extLst>
            </p:cNvPr>
            <p:cNvCxnSpPr>
              <a:cxnSpLocks/>
              <a:stCxn id="70" idx="1"/>
            </p:cNvCxnSpPr>
            <p:nvPr/>
          </p:nvCxnSpPr>
          <p:spPr>
            <a:xfrm rot="16200000" flipH="1">
              <a:off x="4425021" y="3211922"/>
              <a:ext cx="1308216" cy="5006"/>
            </a:xfrm>
            <a:prstGeom prst="line">
              <a:avLst/>
            </a:prstGeom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7008C1E8-926A-89E7-6D90-B3086F69AA0D}"/>
              </a:ext>
            </a:extLst>
          </p:cNvPr>
          <p:cNvGrpSpPr/>
          <p:nvPr/>
        </p:nvGrpSpPr>
        <p:grpSpPr>
          <a:xfrm rot="5400000">
            <a:off x="6845423" y="2882639"/>
            <a:ext cx="1345329" cy="2067507"/>
            <a:chOff x="4403961" y="-722589"/>
            <a:chExt cx="1345329" cy="4591122"/>
          </a:xfrm>
        </p:grpSpPr>
        <p:sp>
          <p:nvSpPr>
            <p:cNvPr id="73" name="二等辺三角形 31">
              <a:extLst>
                <a:ext uri="{FF2B5EF4-FFF2-40B4-BE49-F238E27FC236}">
                  <a16:creationId xmlns:a16="http://schemas.microsoft.com/office/drawing/2014/main" id="{73606232-69F8-8816-E1E7-AC790A01B2B7}"/>
                </a:ext>
              </a:extLst>
            </p:cNvPr>
            <p:cNvSpPr/>
            <p:nvPr/>
          </p:nvSpPr>
          <p:spPr>
            <a:xfrm rot="10800000">
              <a:off x="4403961" y="-722589"/>
              <a:ext cx="1345329" cy="3282908"/>
            </a:xfrm>
            <a:custGeom>
              <a:avLst/>
              <a:gdLst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  <a:gd name="connsiteX3" fmla="*/ 0 w 1592580"/>
                <a:gd name="connsiteY3" fmla="*/ 1828800 h 1828800"/>
                <a:gd name="connsiteX0" fmla="*/ 0 w 1592580"/>
                <a:gd name="connsiteY0" fmla="*/ 1828800 h 2125980"/>
                <a:gd name="connsiteX1" fmla="*/ 796290 w 1592580"/>
                <a:gd name="connsiteY1" fmla="*/ 0 h 2125980"/>
                <a:gd name="connsiteX2" fmla="*/ 1592580 w 1592580"/>
                <a:gd name="connsiteY2" fmla="*/ 1828800 h 2125980"/>
                <a:gd name="connsiteX3" fmla="*/ 739140 w 1592580"/>
                <a:gd name="connsiteY3" fmla="*/ 2125980 h 2125980"/>
                <a:gd name="connsiteX4" fmla="*/ 0 w 1592580"/>
                <a:gd name="connsiteY4" fmla="*/ 1828800 h 2125980"/>
                <a:gd name="connsiteX0" fmla="*/ 739140 w 1592580"/>
                <a:gd name="connsiteY0" fmla="*/ 2125980 h 2217420"/>
                <a:gd name="connsiteX1" fmla="*/ 0 w 1592580"/>
                <a:gd name="connsiteY1" fmla="*/ 1828800 h 2217420"/>
                <a:gd name="connsiteX2" fmla="*/ 796290 w 1592580"/>
                <a:gd name="connsiteY2" fmla="*/ 0 h 2217420"/>
                <a:gd name="connsiteX3" fmla="*/ 1592580 w 1592580"/>
                <a:gd name="connsiteY3" fmla="*/ 1828800 h 2217420"/>
                <a:gd name="connsiteX4" fmla="*/ 830580 w 1592580"/>
                <a:gd name="connsiteY4" fmla="*/ 2217420 h 2217420"/>
                <a:gd name="connsiteX0" fmla="*/ 0 w 1592580"/>
                <a:gd name="connsiteY0" fmla="*/ 1828800 h 2217420"/>
                <a:gd name="connsiteX1" fmla="*/ 796290 w 1592580"/>
                <a:gd name="connsiteY1" fmla="*/ 0 h 2217420"/>
                <a:gd name="connsiteX2" fmla="*/ 1592580 w 1592580"/>
                <a:gd name="connsiteY2" fmla="*/ 1828800 h 2217420"/>
                <a:gd name="connsiteX3" fmla="*/ 830580 w 1592580"/>
                <a:gd name="connsiteY3" fmla="*/ 2217420 h 2217420"/>
                <a:gd name="connsiteX0" fmla="*/ 0 w 1592580"/>
                <a:gd name="connsiteY0" fmla="*/ 1828800 h 1828800"/>
                <a:gd name="connsiteX1" fmla="*/ 796290 w 1592580"/>
                <a:gd name="connsiteY1" fmla="*/ 0 h 1828800"/>
                <a:gd name="connsiteX2" fmla="*/ 1592580 w 1592580"/>
                <a:gd name="connsiteY2" fmla="*/ 18288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92580" h="1828800">
                  <a:moveTo>
                    <a:pt x="0" y="1828800"/>
                  </a:moveTo>
                  <a:lnTo>
                    <a:pt x="796290" y="0"/>
                  </a:lnTo>
                  <a:lnTo>
                    <a:pt x="1592580" y="1828800"/>
                  </a:lnTo>
                </a:path>
              </a:pathLst>
            </a:custGeom>
            <a:noFill/>
            <a:ln w="63500">
              <a:solidFill>
                <a:srgbClr val="FF6600"/>
              </a:solidFill>
              <a:headEnd type="stealth" w="med" len="lg"/>
              <a:tailEnd type="stealth" w="med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C096924F-31DE-B10B-9BF6-112012C1A789}"/>
                </a:ext>
              </a:extLst>
            </p:cNvPr>
            <p:cNvCxnSpPr>
              <a:cxnSpLocks/>
              <a:stCxn id="73" idx="1"/>
            </p:cNvCxnSpPr>
            <p:nvPr/>
          </p:nvCxnSpPr>
          <p:spPr>
            <a:xfrm rot="16200000" flipH="1">
              <a:off x="4425021" y="3211922"/>
              <a:ext cx="1308216" cy="5006"/>
            </a:xfrm>
            <a:prstGeom prst="line">
              <a:avLst/>
            </a:prstGeom>
            <a:ln w="63500">
              <a:solidFill>
                <a:srgbClr val="FF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07FD70CE-9F1C-674B-B750-28028E8319FA}"/>
              </a:ext>
            </a:extLst>
          </p:cNvPr>
          <p:cNvGrpSpPr/>
          <p:nvPr/>
        </p:nvGrpSpPr>
        <p:grpSpPr>
          <a:xfrm>
            <a:off x="610749" y="5164968"/>
            <a:ext cx="2370067" cy="1098077"/>
            <a:chOff x="7132320" y="1257301"/>
            <a:chExt cx="1722119" cy="2171699"/>
          </a:xfrm>
        </p:grpSpPr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4B882A07-D653-DCBD-2AF9-146974F3FEBC}"/>
                </a:ext>
              </a:extLst>
            </p:cNvPr>
            <p:cNvCxnSpPr>
              <a:cxnSpLocks/>
            </p:cNvCxnSpPr>
            <p:nvPr/>
          </p:nvCxnSpPr>
          <p:spPr>
            <a:xfrm>
              <a:off x="7993380" y="2560320"/>
              <a:ext cx="0" cy="868680"/>
            </a:xfrm>
            <a:prstGeom prst="line">
              <a:avLst/>
            </a:prstGeom>
            <a:ln w="1270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6" name="正方形/長方形 37">
              <a:extLst>
                <a:ext uri="{FF2B5EF4-FFF2-40B4-BE49-F238E27FC236}">
                  <a16:creationId xmlns:a16="http://schemas.microsoft.com/office/drawing/2014/main" id="{0AFAF791-752F-1BD4-9BBD-AFBB9144E172}"/>
                </a:ext>
              </a:extLst>
            </p:cNvPr>
            <p:cNvSpPr/>
            <p:nvPr/>
          </p:nvSpPr>
          <p:spPr>
            <a:xfrm>
              <a:off x="7132320" y="1257301"/>
              <a:ext cx="1722119" cy="1303020"/>
            </a:xfrm>
            <a:custGeom>
              <a:avLst/>
              <a:gdLst>
                <a:gd name="connsiteX0" fmla="*/ 0 w 1722119"/>
                <a:gd name="connsiteY0" fmla="*/ 0 h 1303020"/>
                <a:gd name="connsiteX1" fmla="*/ 1722119 w 1722119"/>
                <a:gd name="connsiteY1" fmla="*/ 0 h 1303020"/>
                <a:gd name="connsiteX2" fmla="*/ 1722119 w 1722119"/>
                <a:gd name="connsiteY2" fmla="*/ 1303020 h 1303020"/>
                <a:gd name="connsiteX3" fmla="*/ 0 w 1722119"/>
                <a:gd name="connsiteY3" fmla="*/ 1303020 h 1303020"/>
                <a:gd name="connsiteX4" fmla="*/ 0 w 1722119"/>
                <a:gd name="connsiteY4" fmla="*/ 0 h 1303020"/>
                <a:gd name="connsiteX0" fmla="*/ 0 w 1722119"/>
                <a:gd name="connsiteY0" fmla="*/ 213360 h 1516380"/>
                <a:gd name="connsiteX1" fmla="*/ 876300 w 1722119"/>
                <a:gd name="connsiteY1" fmla="*/ 0 h 1516380"/>
                <a:gd name="connsiteX2" fmla="*/ 1722119 w 1722119"/>
                <a:gd name="connsiteY2" fmla="*/ 213360 h 1516380"/>
                <a:gd name="connsiteX3" fmla="*/ 1722119 w 1722119"/>
                <a:gd name="connsiteY3" fmla="*/ 1516380 h 1516380"/>
                <a:gd name="connsiteX4" fmla="*/ 0 w 1722119"/>
                <a:gd name="connsiteY4" fmla="*/ 1516380 h 1516380"/>
                <a:gd name="connsiteX5" fmla="*/ 0 w 1722119"/>
                <a:gd name="connsiteY5" fmla="*/ 213360 h 1516380"/>
                <a:gd name="connsiteX0" fmla="*/ 876300 w 1722119"/>
                <a:gd name="connsiteY0" fmla="*/ 0 h 1516380"/>
                <a:gd name="connsiteX1" fmla="*/ 1722119 w 1722119"/>
                <a:gd name="connsiteY1" fmla="*/ 213360 h 1516380"/>
                <a:gd name="connsiteX2" fmla="*/ 1722119 w 1722119"/>
                <a:gd name="connsiteY2" fmla="*/ 1516380 h 1516380"/>
                <a:gd name="connsiteX3" fmla="*/ 0 w 1722119"/>
                <a:gd name="connsiteY3" fmla="*/ 1516380 h 1516380"/>
                <a:gd name="connsiteX4" fmla="*/ 0 w 1722119"/>
                <a:gd name="connsiteY4" fmla="*/ 213360 h 1516380"/>
                <a:gd name="connsiteX5" fmla="*/ 967740 w 1722119"/>
                <a:gd name="connsiteY5" fmla="*/ 91440 h 1516380"/>
                <a:gd name="connsiteX0" fmla="*/ 1722119 w 1722119"/>
                <a:gd name="connsiteY0" fmla="*/ 144701 h 1447721"/>
                <a:gd name="connsiteX1" fmla="*/ 1722119 w 1722119"/>
                <a:gd name="connsiteY1" fmla="*/ 1447721 h 1447721"/>
                <a:gd name="connsiteX2" fmla="*/ 0 w 1722119"/>
                <a:gd name="connsiteY2" fmla="*/ 1447721 h 1447721"/>
                <a:gd name="connsiteX3" fmla="*/ 0 w 1722119"/>
                <a:gd name="connsiteY3" fmla="*/ 144701 h 1447721"/>
                <a:gd name="connsiteX4" fmla="*/ 967740 w 1722119"/>
                <a:gd name="connsiteY4" fmla="*/ 22781 h 1447721"/>
                <a:gd name="connsiteX0" fmla="*/ 1722119 w 1722119"/>
                <a:gd name="connsiteY0" fmla="*/ 0 h 1303020"/>
                <a:gd name="connsiteX1" fmla="*/ 1722119 w 1722119"/>
                <a:gd name="connsiteY1" fmla="*/ 1303020 h 1303020"/>
                <a:gd name="connsiteX2" fmla="*/ 0 w 1722119"/>
                <a:gd name="connsiteY2" fmla="*/ 1303020 h 1303020"/>
                <a:gd name="connsiteX3" fmla="*/ 0 w 1722119"/>
                <a:gd name="connsiteY3" fmla="*/ 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2119" h="1303020">
                  <a:moveTo>
                    <a:pt x="1722119" y="0"/>
                  </a:moveTo>
                  <a:lnTo>
                    <a:pt x="1722119" y="1303020"/>
                  </a:lnTo>
                  <a:lnTo>
                    <a:pt x="0" y="1303020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00B0F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8FD9204F-375E-04A6-EAF4-398FC0A91BB8}"/>
              </a:ext>
            </a:extLst>
          </p:cNvPr>
          <p:cNvGrpSpPr/>
          <p:nvPr/>
        </p:nvGrpSpPr>
        <p:grpSpPr>
          <a:xfrm rot="10800000">
            <a:off x="2383653" y="4581622"/>
            <a:ext cx="2370067" cy="1098077"/>
            <a:chOff x="7132320" y="1257301"/>
            <a:chExt cx="1722119" cy="2171699"/>
          </a:xfrm>
        </p:grpSpPr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540B4897-E5EB-1214-C9A8-46C79F583B8A}"/>
                </a:ext>
              </a:extLst>
            </p:cNvPr>
            <p:cNvCxnSpPr>
              <a:cxnSpLocks/>
            </p:cNvCxnSpPr>
            <p:nvPr/>
          </p:nvCxnSpPr>
          <p:spPr>
            <a:xfrm>
              <a:off x="7993380" y="2560320"/>
              <a:ext cx="0" cy="86868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9" name="正方形/長方形 37">
              <a:extLst>
                <a:ext uri="{FF2B5EF4-FFF2-40B4-BE49-F238E27FC236}">
                  <a16:creationId xmlns:a16="http://schemas.microsoft.com/office/drawing/2014/main" id="{14A6CAB7-BB5D-6008-29BD-AC131AB8F0E4}"/>
                </a:ext>
              </a:extLst>
            </p:cNvPr>
            <p:cNvSpPr/>
            <p:nvPr/>
          </p:nvSpPr>
          <p:spPr>
            <a:xfrm>
              <a:off x="7132320" y="1257301"/>
              <a:ext cx="1722119" cy="1303020"/>
            </a:xfrm>
            <a:custGeom>
              <a:avLst/>
              <a:gdLst>
                <a:gd name="connsiteX0" fmla="*/ 0 w 1722119"/>
                <a:gd name="connsiteY0" fmla="*/ 0 h 1303020"/>
                <a:gd name="connsiteX1" fmla="*/ 1722119 w 1722119"/>
                <a:gd name="connsiteY1" fmla="*/ 0 h 1303020"/>
                <a:gd name="connsiteX2" fmla="*/ 1722119 w 1722119"/>
                <a:gd name="connsiteY2" fmla="*/ 1303020 h 1303020"/>
                <a:gd name="connsiteX3" fmla="*/ 0 w 1722119"/>
                <a:gd name="connsiteY3" fmla="*/ 1303020 h 1303020"/>
                <a:gd name="connsiteX4" fmla="*/ 0 w 1722119"/>
                <a:gd name="connsiteY4" fmla="*/ 0 h 1303020"/>
                <a:gd name="connsiteX0" fmla="*/ 0 w 1722119"/>
                <a:gd name="connsiteY0" fmla="*/ 213360 h 1516380"/>
                <a:gd name="connsiteX1" fmla="*/ 876300 w 1722119"/>
                <a:gd name="connsiteY1" fmla="*/ 0 h 1516380"/>
                <a:gd name="connsiteX2" fmla="*/ 1722119 w 1722119"/>
                <a:gd name="connsiteY2" fmla="*/ 213360 h 1516380"/>
                <a:gd name="connsiteX3" fmla="*/ 1722119 w 1722119"/>
                <a:gd name="connsiteY3" fmla="*/ 1516380 h 1516380"/>
                <a:gd name="connsiteX4" fmla="*/ 0 w 1722119"/>
                <a:gd name="connsiteY4" fmla="*/ 1516380 h 1516380"/>
                <a:gd name="connsiteX5" fmla="*/ 0 w 1722119"/>
                <a:gd name="connsiteY5" fmla="*/ 213360 h 1516380"/>
                <a:gd name="connsiteX0" fmla="*/ 876300 w 1722119"/>
                <a:gd name="connsiteY0" fmla="*/ 0 h 1516380"/>
                <a:gd name="connsiteX1" fmla="*/ 1722119 w 1722119"/>
                <a:gd name="connsiteY1" fmla="*/ 213360 h 1516380"/>
                <a:gd name="connsiteX2" fmla="*/ 1722119 w 1722119"/>
                <a:gd name="connsiteY2" fmla="*/ 1516380 h 1516380"/>
                <a:gd name="connsiteX3" fmla="*/ 0 w 1722119"/>
                <a:gd name="connsiteY3" fmla="*/ 1516380 h 1516380"/>
                <a:gd name="connsiteX4" fmla="*/ 0 w 1722119"/>
                <a:gd name="connsiteY4" fmla="*/ 213360 h 1516380"/>
                <a:gd name="connsiteX5" fmla="*/ 967740 w 1722119"/>
                <a:gd name="connsiteY5" fmla="*/ 91440 h 1516380"/>
                <a:gd name="connsiteX0" fmla="*/ 1722119 w 1722119"/>
                <a:gd name="connsiteY0" fmla="*/ 144701 h 1447721"/>
                <a:gd name="connsiteX1" fmla="*/ 1722119 w 1722119"/>
                <a:gd name="connsiteY1" fmla="*/ 1447721 h 1447721"/>
                <a:gd name="connsiteX2" fmla="*/ 0 w 1722119"/>
                <a:gd name="connsiteY2" fmla="*/ 1447721 h 1447721"/>
                <a:gd name="connsiteX3" fmla="*/ 0 w 1722119"/>
                <a:gd name="connsiteY3" fmla="*/ 144701 h 1447721"/>
                <a:gd name="connsiteX4" fmla="*/ 967740 w 1722119"/>
                <a:gd name="connsiteY4" fmla="*/ 22781 h 1447721"/>
                <a:gd name="connsiteX0" fmla="*/ 1722119 w 1722119"/>
                <a:gd name="connsiteY0" fmla="*/ 0 h 1303020"/>
                <a:gd name="connsiteX1" fmla="*/ 1722119 w 1722119"/>
                <a:gd name="connsiteY1" fmla="*/ 1303020 h 1303020"/>
                <a:gd name="connsiteX2" fmla="*/ 0 w 1722119"/>
                <a:gd name="connsiteY2" fmla="*/ 1303020 h 1303020"/>
                <a:gd name="connsiteX3" fmla="*/ 0 w 1722119"/>
                <a:gd name="connsiteY3" fmla="*/ 0 h 1303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2119" h="1303020">
                  <a:moveTo>
                    <a:pt x="1722119" y="0"/>
                  </a:moveTo>
                  <a:lnTo>
                    <a:pt x="1722119" y="1303020"/>
                  </a:lnTo>
                  <a:lnTo>
                    <a:pt x="0" y="1303020"/>
                  </a:lnTo>
                  <a:lnTo>
                    <a:pt x="0" y="0"/>
                  </a:lnTo>
                </a:path>
              </a:pathLst>
            </a:custGeom>
            <a:noFill/>
            <a:ln w="63500">
              <a:solidFill>
                <a:schemeClr val="bg1">
                  <a:lumMod val="50000"/>
                </a:schemeClr>
              </a:solidFill>
              <a:prstDash val="sysDash"/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990F8A01-CCE8-AD47-2B95-5AA4FCE1BE7C}"/>
              </a:ext>
            </a:extLst>
          </p:cNvPr>
          <p:cNvGrpSpPr/>
          <p:nvPr/>
        </p:nvGrpSpPr>
        <p:grpSpPr>
          <a:xfrm>
            <a:off x="5152282" y="5098211"/>
            <a:ext cx="2139531" cy="1542588"/>
            <a:chOff x="830580" y="3916393"/>
            <a:chExt cx="2959650" cy="2133888"/>
          </a:xfrm>
        </p:grpSpPr>
        <p:cxnSp>
          <p:nvCxnSpPr>
            <p:cNvPr id="181" name="コネクタ: 曲線 180">
              <a:extLst>
                <a:ext uri="{FF2B5EF4-FFF2-40B4-BE49-F238E27FC236}">
                  <a16:creationId xmlns:a16="http://schemas.microsoft.com/office/drawing/2014/main" id="{2CFD9E6F-EFF3-94C6-1EAA-892BD41EF685}"/>
                </a:ext>
              </a:extLst>
            </p:cNvPr>
            <p:cNvCxnSpPr>
              <a:cxnSpLocks/>
            </p:cNvCxnSpPr>
            <p:nvPr/>
          </p:nvCxnSpPr>
          <p:spPr>
            <a:xfrm>
              <a:off x="830580" y="4358641"/>
              <a:ext cx="1143000" cy="868680"/>
            </a:xfrm>
            <a:prstGeom prst="curvedConnector3">
              <a:avLst/>
            </a:prstGeom>
            <a:noFill/>
            <a:ln w="82550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2" name="コネクタ: 曲線 181">
              <a:extLst>
                <a:ext uri="{FF2B5EF4-FFF2-40B4-BE49-F238E27FC236}">
                  <a16:creationId xmlns:a16="http://schemas.microsoft.com/office/drawing/2014/main" id="{0DC250F2-0F4D-FAA7-86B4-9AF890FAE40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973580" y="3916393"/>
              <a:ext cx="1816650" cy="1310928"/>
            </a:xfrm>
            <a:prstGeom prst="curvedConnector3">
              <a:avLst/>
            </a:prstGeom>
            <a:noFill/>
            <a:ln w="82550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F5A2B22F-4503-D8BF-4429-B33B47364428}"/>
                </a:ext>
              </a:extLst>
            </p:cNvPr>
            <p:cNvCxnSpPr>
              <a:cxnSpLocks/>
            </p:cNvCxnSpPr>
            <p:nvPr/>
          </p:nvCxnSpPr>
          <p:spPr>
            <a:xfrm>
              <a:off x="1973580" y="5227321"/>
              <a:ext cx="15240" cy="822960"/>
            </a:xfrm>
            <a:prstGeom prst="line">
              <a:avLst/>
            </a:prstGeom>
            <a:ln w="8255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17ADF5F6-47A3-AA4C-AB76-0FBDC950A85A}"/>
              </a:ext>
            </a:extLst>
          </p:cNvPr>
          <p:cNvGrpSpPr/>
          <p:nvPr/>
        </p:nvGrpSpPr>
        <p:grpSpPr>
          <a:xfrm rot="10800000">
            <a:off x="6941428" y="5098211"/>
            <a:ext cx="2677025" cy="1337095"/>
            <a:chOff x="476036" y="4200655"/>
            <a:chExt cx="3703174" cy="1849626"/>
          </a:xfrm>
        </p:grpSpPr>
        <p:cxnSp>
          <p:nvCxnSpPr>
            <p:cNvPr id="185" name="コネクタ: 曲線 184">
              <a:extLst>
                <a:ext uri="{FF2B5EF4-FFF2-40B4-BE49-F238E27FC236}">
                  <a16:creationId xmlns:a16="http://schemas.microsoft.com/office/drawing/2014/main" id="{68E9D3FC-70A3-51AB-C02C-6B68BAC7D59E}"/>
                </a:ext>
              </a:extLst>
            </p:cNvPr>
            <p:cNvCxnSpPr>
              <a:cxnSpLocks/>
            </p:cNvCxnSpPr>
            <p:nvPr/>
          </p:nvCxnSpPr>
          <p:spPr>
            <a:xfrm>
              <a:off x="476036" y="4200655"/>
              <a:ext cx="1497543" cy="1026665"/>
            </a:xfrm>
            <a:prstGeom prst="curvedConnector3">
              <a:avLst/>
            </a:prstGeom>
            <a:noFill/>
            <a:ln w="38100">
              <a:solidFill>
                <a:srgbClr val="C0000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6" name="コネクタ: 曲線 185">
              <a:extLst>
                <a:ext uri="{FF2B5EF4-FFF2-40B4-BE49-F238E27FC236}">
                  <a16:creationId xmlns:a16="http://schemas.microsoft.com/office/drawing/2014/main" id="{49DB052A-0D93-BC9C-2B03-746E54CBCD8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973581" y="4713987"/>
              <a:ext cx="2205629" cy="513334"/>
            </a:xfrm>
            <a:prstGeom prst="curvedConnector3">
              <a:avLst>
                <a:gd name="adj1" fmla="val 67854"/>
              </a:avLst>
            </a:prstGeom>
            <a:noFill/>
            <a:ln w="38100">
              <a:solidFill>
                <a:srgbClr val="C00000"/>
              </a:solidFill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1DC7DA4A-6DAF-871F-4CFD-BDFB6A73E4B3}"/>
                </a:ext>
              </a:extLst>
            </p:cNvPr>
            <p:cNvCxnSpPr>
              <a:cxnSpLocks/>
            </p:cNvCxnSpPr>
            <p:nvPr/>
          </p:nvCxnSpPr>
          <p:spPr>
            <a:xfrm>
              <a:off x="1973580" y="5227321"/>
              <a:ext cx="15240" cy="82296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6D506C15-D5B8-DF1A-B524-D6B21B2A1824}"/>
              </a:ext>
            </a:extLst>
          </p:cNvPr>
          <p:cNvGrpSpPr/>
          <p:nvPr/>
        </p:nvGrpSpPr>
        <p:grpSpPr>
          <a:xfrm rot="10800000">
            <a:off x="8685201" y="2941608"/>
            <a:ext cx="955035" cy="1157994"/>
            <a:chOff x="4403961" y="-722589"/>
            <a:chExt cx="1345329" cy="4591122"/>
          </a:xfrm>
        </p:grpSpPr>
        <p:sp>
          <p:nvSpPr>
            <p:cNvPr id="189" name="二等辺三角形 31">
              <a:extLst>
                <a:ext uri="{FF2B5EF4-FFF2-40B4-BE49-F238E27FC236}">
                  <a16:creationId xmlns:a16="http://schemas.microsoft.com/office/drawing/2014/main" id="{531FEBEA-1143-EED1-E633-2EC9E3DE0418}"/>
                </a:ext>
              </a:extLst>
            </p:cNvPr>
            <p:cNvSpPr/>
            <p:nvPr/>
          </p:nvSpPr>
          <p:spPr>
            <a:xfrm rot="10800000">
              <a:off x="4403961" y="-722589"/>
              <a:ext cx="1345329" cy="3282908"/>
            </a:xfrm>
            <a:custGeom>
              <a:avLst/>
              <a:gdLst>
                <a:gd name="connsiteX0" fmla="*/ 0 w 1345329"/>
                <a:gd name="connsiteY0" fmla="*/ 3282908 h 3282908"/>
                <a:gd name="connsiteX1" fmla="*/ 105384 w 1345329"/>
                <a:gd name="connsiteY1" fmla="*/ 2768586 h 3282908"/>
                <a:gd name="connsiteX2" fmla="*/ 197315 w 1345329"/>
                <a:gd name="connsiteY2" fmla="*/ 2319922 h 3282908"/>
                <a:gd name="connsiteX3" fmla="*/ 322879 w 1345329"/>
                <a:gd name="connsiteY3" fmla="*/ 1707112 h 3282908"/>
                <a:gd name="connsiteX4" fmla="*/ 428263 w 1345329"/>
                <a:gd name="connsiteY4" fmla="*/ 1192790 h 3282908"/>
                <a:gd name="connsiteX5" fmla="*/ 533647 w 1345329"/>
                <a:gd name="connsiteY5" fmla="*/ 678468 h 3282908"/>
                <a:gd name="connsiteX6" fmla="*/ 672664 w 1345329"/>
                <a:gd name="connsiteY6" fmla="*/ 0 h 3282908"/>
                <a:gd name="connsiteX7" fmla="*/ 771322 w 1345329"/>
                <a:gd name="connsiteY7" fmla="*/ 481493 h 3282908"/>
                <a:gd name="connsiteX8" fmla="*/ 883432 w 1345329"/>
                <a:gd name="connsiteY8" fmla="*/ 1028645 h 3282908"/>
                <a:gd name="connsiteX9" fmla="*/ 982090 w 1345329"/>
                <a:gd name="connsiteY9" fmla="*/ 1510138 h 3282908"/>
                <a:gd name="connsiteX10" fmla="*/ 1080747 w 1345329"/>
                <a:gd name="connsiteY10" fmla="*/ 1991631 h 3282908"/>
                <a:gd name="connsiteX11" fmla="*/ 1192858 w 1345329"/>
                <a:gd name="connsiteY11" fmla="*/ 2538782 h 3282908"/>
                <a:gd name="connsiteX12" fmla="*/ 1345329 w 1345329"/>
                <a:gd name="connsiteY12" fmla="*/ 3282908 h 328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5329" h="3282908" extrusionOk="0">
                  <a:moveTo>
                    <a:pt x="0" y="3282908"/>
                  </a:moveTo>
                  <a:cubicBezTo>
                    <a:pt x="8907" y="3169562"/>
                    <a:pt x="97031" y="3034807"/>
                    <a:pt x="105384" y="2768586"/>
                  </a:cubicBezTo>
                  <a:cubicBezTo>
                    <a:pt x="113738" y="2502365"/>
                    <a:pt x="202222" y="2481823"/>
                    <a:pt x="197315" y="2319922"/>
                  </a:cubicBezTo>
                  <a:cubicBezTo>
                    <a:pt x="192408" y="2158021"/>
                    <a:pt x="355689" y="1898544"/>
                    <a:pt x="322879" y="1707112"/>
                  </a:cubicBezTo>
                  <a:cubicBezTo>
                    <a:pt x="290069" y="1515680"/>
                    <a:pt x="425551" y="1418551"/>
                    <a:pt x="428263" y="1192790"/>
                  </a:cubicBezTo>
                  <a:cubicBezTo>
                    <a:pt x="430975" y="967029"/>
                    <a:pt x="526877" y="816025"/>
                    <a:pt x="533647" y="678468"/>
                  </a:cubicBezTo>
                  <a:cubicBezTo>
                    <a:pt x="540417" y="540911"/>
                    <a:pt x="612789" y="317600"/>
                    <a:pt x="672664" y="0"/>
                  </a:cubicBezTo>
                  <a:cubicBezTo>
                    <a:pt x="733534" y="114889"/>
                    <a:pt x="691784" y="353777"/>
                    <a:pt x="771322" y="481493"/>
                  </a:cubicBezTo>
                  <a:cubicBezTo>
                    <a:pt x="850860" y="609209"/>
                    <a:pt x="808546" y="818602"/>
                    <a:pt x="883432" y="1028645"/>
                  </a:cubicBezTo>
                  <a:cubicBezTo>
                    <a:pt x="958318" y="1238688"/>
                    <a:pt x="918858" y="1379032"/>
                    <a:pt x="982090" y="1510138"/>
                  </a:cubicBezTo>
                  <a:cubicBezTo>
                    <a:pt x="1045322" y="1641244"/>
                    <a:pt x="997637" y="1802860"/>
                    <a:pt x="1080747" y="1991631"/>
                  </a:cubicBezTo>
                  <a:cubicBezTo>
                    <a:pt x="1163857" y="2180402"/>
                    <a:pt x="1139107" y="2334473"/>
                    <a:pt x="1192858" y="2538782"/>
                  </a:cubicBezTo>
                  <a:cubicBezTo>
                    <a:pt x="1246609" y="2743091"/>
                    <a:pt x="1210144" y="2953631"/>
                    <a:pt x="1345329" y="3282908"/>
                  </a:cubicBezTo>
                </a:path>
              </a:pathLst>
            </a:custGeom>
            <a:noFill/>
            <a:ln w="63500">
              <a:solidFill>
                <a:schemeClr val="accent4">
                  <a:lumMod val="75000"/>
                </a:schemeClr>
              </a:solidFill>
              <a:headEnd type="stealth" w="med" len="lg"/>
              <a:tailEnd type="stealth" w="med" len="lg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1592580"/>
                        <a:gd name="connsiteY0" fmla="*/ 1828800 h 1828800"/>
                        <a:gd name="connsiteX1" fmla="*/ 796290 w 1592580"/>
                        <a:gd name="connsiteY1" fmla="*/ 0 h 1828800"/>
                        <a:gd name="connsiteX2" fmla="*/ 1592580 w 1592580"/>
                        <a:gd name="connsiteY2" fmla="*/ 1828800 h 1828800"/>
                        <a:gd name="connsiteX3" fmla="*/ 0 w 1592580"/>
                        <a:gd name="connsiteY3" fmla="*/ 1828800 h 1828800"/>
                        <a:gd name="connsiteX0" fmla="*/ 0 w 1592580"/>
                        <a:gd name="connsiteY0" fmla="*/ 1828800 h 2125980"/>
                        <a:gd name="connsiteX1" fmla="*/ 796290 w 1592580"/>
                        <a:gd name="connsiteY1" fmla="*/ 0 h 2125980"/>
                        <a:gd name="connsiteX2" fmla="*/ 1592580 w 1592580"/>
                        <a:gd name="connsiteY2" fmla="*/ 1828800 h 2125980"/>
                        <a:gd name="connsiteX3" fmla="*/ 739140 w 1592580"/>
                        <a:gd name="connsiteY3" fmla="*/ 2125980 h 2125980"/>
                        <a:gd name="connsiteX4" fmla="*/ 0 w 1592580"/>
                        <a:gd name="connsiteY4" fmla="*/ 1828800 h 2125980"/>
                        <a:gd name="connsiteX0" fmla="*/ 739140 w 1592580"/>
                        <a:gd name="connsiteY0" fmla="*/ 2125980 h 2217420"/>
                        <a:gd name="connsiteX1" fmla="*/ 0 w 1592580"/>
                        <a:gd name="connsiteY1" fmla="*/ 1828800 h 2217420"/>
                        <a:gd name="connsiteX2" fmla="*/ 796290 w 1592580"/>
                        <a:gd name="connsiteY2" fmla="*/ 0 h 2217420"/>
                        <a:gd name="connsiteX3" fmla="*/ 1592580 w 1592580"/>
                        <a:gd name="connsiteY3" fmla="*/ 1828800 h 2217420"/>
                        <a:gd name="connsiteX4" fmla="*/ 830580 w 1592580"/>
                        <a:gd name="connsiteY4" fmla="*/ 2217420 h 2217420"/>
                        <a:gd name="connsiteX0" fmla="*/ 0 w 1592580"/>
                        <a:gd name="connsiteY0" fmla="*/ 1828800 h 2217420"/>
                        <a:gd name="connsiteX1" fmla="*/ 796290 w 1592580"/>
                        <a:gd name="connsiteY1" fmla="*/ 0 h 2217420"/>
                        <a:gd name="connsiteX2" fmla="*/ 1592580 w 1592580"/>
                        <a:gd name="connsiteY2" fmla="*/ 1828800 h 2217420"/>
                        <a:gd name="connsiteX3" fmla="*/ 830580 w 1592580"/>
                        <a:gd name="connsiteY3" fmla="*/ 2217420 h 2217420"/>
                        <a:gd name="connsiteX0" fmla="*/ 0 w 1592580"/>
                        <a:gd name="connsiteY0" fmla="*/ 1828800 h 1828800"/>
                        <a:gd name="connsiteX1" fmla="*/ 796290 w 1592580"/>
                        <a:gd name="connsiteY1" fmla="*/ 0 h 1828800"/>
                        <a:gd name="connsiteX2" fmla="*/ 1592580 w 1592580"/>
                        <a:gd name="connsiteY2" fmla="*/ 1828800 h 1828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592580" h="1828800">
                          <a:moveTo>
                            <a:pt x="0" y="1828800"/>
                          </a:moveTo>
                          <a:lnTo>
                            <a:pt x="796290" y="0"/>
                          </a:lnTo>
                          <a:lnTo>
                            <a:pt x="1592580" y="1828800"/>
                          </a:lnTo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7CFEE5A8-174A-BA6E-A1FF-88CF3311847F}"/>
                </a:ext>
              </a:extLst>
            </p:cNvPr>
            <p:cNvCxnSpPr>
              <a:cxnSpLocks/>
              <a:stCxn id="189" idx="1"/>
            </p:cNvCxnSpPr>
            <p:nvPr/>
          </p:nvCxnSpPr>
          <p:spPr>
            <a:xfrm rot="16200000" flipH="1">
              <a:off x="4425021" y="3211922"/>
              <a:ext cx="1308216" cy="5006"/>
            </a:xfrm>
            <a:prstGeom prst="line">
              <a:avLst/>
            </a:prstGeom>
            <a:ln w="635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A198A9-B864-971A-7DE2-7C819CBBA020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分かれ道矢印、分岐矢印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6809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85735</TotalTime>
  <Words>15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pptxl91_分かれ道矢印、分岐矢印</dc:title>
  <dc:subject>pptxl91_分かれ道矢印、分岐矢印</dc:subject>
  <dc:creator>でじけろお</dc:creator>
  <cp:revision>1</cp:revision>
  <dcterms:created xsi:type="dcterms:W3CDTF">2018-05-20T00:31:01Z</dcterms:created>
  <dcterms:modified xsi:type="dcterms:W3CDTF">2023-09-25T02:56:43Z</dcterms:modified>
  <cp:version>1</cp:version>
</cp:coreProperties>
</file>