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3" r:id="rId3"/>
    <p:sldId id="306" r:id="rId4"/>
    <p:sldId id="307" r:id="rId5"/>
    <p:sldId id="301" r:id="rId6"/>
    <p:sldId id="304" r:id="rId7"/>
    <p:sldId id="305" r:id="rId8"/>
    <p:sldId id="308" r:id="rId9"/>
  </p:sldIdLst>
  <p:sldSz cx="12192000" cy="68580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6600"/>
    <a:srgbClr val="339933"/>
    <a:srgbClr val="003300"/>
    <a:srgbClr val="FF0066"/>
    <a:srgbClr val="FF9900"/>
    <a:srgbClr val="FF3300"/>
    <a:srgbClr val="FF6699"/>
    <a:srgbClr val="FFFFFF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100" d="100"/>
          <a:sy n="100" d="100"/>
        </p:scale>
        <p:origin x="1518" y="3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562722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125444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688165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250887" algn="l" rtl="0" fontAlgn="base">
        <a:spcBef>
          <a:spcPct val="0"/>
        </a:spcBef>
        <a:spcAft>
          <a:spcPct val="0"/>
        </a:spcAft>
        <a:defRPr kumimoji="1" sz="2954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22041" indent="-422041" algn="l" rtl="0" fontAlgn="base">
        <a:spcBef>
          <a:spcPct val="20000"/>
        </a:spcBef>
        <a:spcAft>
          <a:spcPct val="0"/>
        </a:spcAft>
        <a:buChar char="•"/>
        <a:defRPr kumimoji="1" sz="3939">
          <a:solidFill>
            <a:schemeClr val="tx1"/>
          </a:solidFill>
          <a:latin typeface="+mn-lt"/>
          <a:ea typeface="+mn-ea"/>
          <a:cs typeface="+mn-cs"/>
        </a:defRPr>
      </a:lvl1pPr>
      <a:lvl2pPr marL="914423" indent="-351701" algn="l" rtl="0" fontAlgn="base">
        <a:spcBef>
          <a:spcPct val="20000"/>
        </a:spcBef>
        <a:spcAft>
          <a:spcPct val="0"/>
        </a:spcAft>
        <a:buChar char="–"/>
        <a:defRPr kumimoji="1" sz="3446">
          <a:solidFill>
            <a:schemeClr val="tx1"/>
          </a:solidFill>
          <a:latin typeface="+mn-lt"/>
          <a:ea typeface="+mn-ea"/>
        </a:defRPr>
      </a:lvl2pPr>
      <a:lvl3pPr marL="1406804" indent="-281361" algn="l" rtl="0" fontAlgn="base">
        <a:spcBef>
          <a:spcPct val="20000"/>
        </a:spcBef>
        <a:spcAft>
          <a:spcPct val="0"/>
        </a:spcAft>
        <a:buChar char="•"/>
        <a:defRPr kumimoji="1" sz="2954">
          <a:solidFill>
            <a:schemeClr val="tx1"/>
          </a:solidFill>
          <a:latin typeface="+mn-lt"/>
          <a:ea typeface="+mn-ea"/>
        </a:defRPr>
      </a:lvl3pPr>
      <a:lvl4pPr marL="1969526" indent="-281361" algn="l" rtl="0" fontAlgn="base">
        <a:spcBef>
          <a:spcPct val="20000"/>
        </a:spcBef>
        <a:spcAft>
          <a:spcPct val="0"/>
        </a:spcAft>
        <a:buChar char="–"/>
        <a:defRPr kumimoji="1" sz="2462">
          <a:solidFill>
            <a:schemeClr val="tx1"/>
          </a:solidFill>
          <a:latin typeface="+mn-lt"/>
          <a:ea typeface="+mn-ea"/>
        </a:defRPr>
      </a:lvl4pPr>
      <a:lvl5pPr marL="2532248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5pPr>
      <a:lvl6pPr marL="3094970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6pPr>
      <a:lvl7pPr marL="3657691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7pPr>
      <a:lvl8pPr marL="4220413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8pPr>
      <a:lvl9pPr marL="4783135" indent="-281361" algn="l" rtl="0" fontAlgn="base">
        <a:spcBef>
          <a:spcPct val="20000"/>
        </a:spcBef>
        <a:spcAft>
          <a:spcPct val="0"/>
        </a:spcAft>
        <a:buChar char="»"/>
        <a:defRPr kumimoji="1" sz="2462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1pPr>
      <a:lvl2pPr marL="56272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2pPr>
      <a:lvl3pPr marL="112544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3pPr>
      <a:lvl4pPr marL="1688165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4pPr>
      <a:lvl5pPr marL="2250887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5pPr>
      <a:lvl6pPr marL="2813609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6pPr>
      <a:lvl7pPr marL="3376331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7pPr>
      <a:lvl8pPr marL="3939052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8pPr>
      <a:lvl9pPr marL="4501774" algn="l" defTabSz="1125444" rtl="0" eaLnBrk="1" latinLnBrk="0" hangingPunct="1">
        <a:defRPr kumimoji="1" sz="22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3303A5A-2890-6723-0866-11751DB7D642}"/>
              </a:ext>
            </a:extLst>
          </p:cNvPr>
          <p:cNvGrpSpPr/>
          <p:nvPr/>
        </p:nvGrpSpPr>
        <p:grpSpPr>
          <a:xfrm rot="21146267">
            <a:off x="3171022" y="345226"/>
            <a:ext cx="6173007" cy="5846168"/>
            <a:chOff x="2733872" y="675505"/>
            <a:chExt cx="6173007" cy="5846168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7CD0B249-17A3-19BA-623E-7BEEF2F36B02}"/>
                </a:ext>
              </a:extLst>
            </p:cNvPr>
            <p:cNvSpPr/>
            <p:nvPr/>
          </p:nvSpPr>
          <p:spPr>
            <a:xfrm rot="7200000">
              <a:off x="4360520" y="3929001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6BFC876C-8C0C-5C5A-1BAB-D77B24C345B6}"/>
                </a:ext>
              </a:extLst>
            </p:cNvPr>
            <p:cNvSpPr/>
            <p:nvPr/>
          </p:nvSpPr>
          <p:spPr>
            <a:xfrm rot="21324073">
              <a:off x="2733872" y="166841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BDCDAE2E-9EB7-3CFC-B3A4-95D2952CAC33}"/>
                </a:ext>
              </a:extLst>
            </p:cNvPr>
            <p:cNvSpPr/>
            <p:nvPr/>
          </p:nvSpPr>
          <p:spPr>
            <a:xfrm rot="3930157">
              <a:off x="4395972" y="30810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09990A2E-16BD-F312-F54F-AC8C50304C81}"/>
                </a:ext>
              </a:extLst>
            </p:cNvPr>
            <p:cNvSpPr/>
            <p:nvPr/>
          </p:nvSpPr>
          <p:spPr>
            <a:xfrm rot="8880564">
              <a:off x="6637032" y="3721233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60E18DC9-94D9-1B27-8798-F3186AA54947}"/>
                </a:ext>
              </a:extLst>
            </p:cNvPr>
            <p:cNvSpPr/>
            <p:nvPr/>
          </p:nvSpPr>
          <p:spPr>
            <a:xfrm rot="12907098">
              <a:off x="5732157" y="4330833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0167595C-C03F-E8AA-2A48-DA94EDF5A33D}"/>
                </a:ext>
              </a:extLst>
            </p:cNvPr>
            <p:cNvSpPr/>
            <p:nvPr/>
          </p:nvSpPr>
          <p:spPr>
            <a:xfrm rot="4653715">
              <a:off x="7083442" y="1391419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B8B8FFD-7C76-741F-F06D-297AB8877426}"/>
              </a:ext>
            </a:extLst>
          </p:cNvPr>
          <p:cNvGrpSpPr/>
          <p:nvPr/>
        </p:nvGrpSpPr>
        <p:grpSpPr>
          <a:xfrm>
            <a:off x="2285930" y="389408"/>
            <a:ext cx="7094437" cy="5941623"/>
            <a:chOff x="2366469" y="308102"/>
            <a:chExt cx="7094437" cy="5941623"/>
          </a:xfrm>
        </p:grpSpPr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FCF36829-43F0-FF5D-5895-DA1786A3718A}"/>
                </a:ext>
              </a:extLst>
            </p:cNvPr>
            <p:cNvSpPr/>
            <p:nvPr/>
          </p:nvSpPr>
          <p:spPr>
            <a:xfrm rot="7200000">
              <a:off x="7637469" y="2987683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90AE2557-B861-F1BD-01D4-6E0A1D678941}"/>
                </a:ext>
              </a:extLst>
            </p:cNvPr>
            <p:cNvSpPr/>
            <p:nvPr/>
          </p:nvSpPr>
          <p:spPr>
            <a:xfrm rot="7200000">
              <a:off x="4008639" y="4426289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843A7400-2412-0884-A209-F669460CAEAC}"/>
                </a:ext>
              </a:extLst>
            </p:cNvPr>
            <p:cNvSpPr/>
            <p:nvPr/>
          </p:nvSpPr>
          <p:spPr>
            <a:xfrm rot="2827248">
              <a:off x="2733872" y="166841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12513482-42F6-C48E-12BD-DBF7D8ED0080}"/>
                </a:ext>
              </a:extLst>
            </p:cNvPr>
            <p:cNvSpPr/>
            <p:nvPr/>
          </p:nvSpPr>
          <p:spPr>
            <a:xfrm rot="21379253">
              <a:off x="4395972" y="30810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20010E6C-375B-3DF3-B173-45A2E8DE1FD7}"/>
                </a:ext>
              </a:extLst>
            </p:cNvPr>
            <p:cNvSpPr/>
            <p:nvPr/>
          </p:nvSpPr>
          <p:spPr>
            <a:xfrm rot="16707325">
              <a:off x="5330112" y="236956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" name="四角形: 角を丸くする 21">
              <a:extLst>
                <a:ext uri="{FF2B5EF4-FFF2-40B4-BE49-F238E27FC236}">
                  <a16:creationId xmlns:a16="http://schemas.microsoft.com/office/drawing/2014/main" id="{C2E7A5FE-315A-9186-FAA2-35A2683B4CFB}"/>
                </a:ext>
              </a:extLst>
            </p:cNvPr>
            <p:cNvSpPr/>
            <p:nvPr/>
          </p:nvSpPr>
          <p:spPr>
            <a:xfrm rot="8880564">
              <a:off x="6423664" y="3443557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" name="四角形: 角を丸くする 23">
              <a:extLst>
                <a:ext uri="{FF2B5EF4-FFF2-40B4-BE49-F238E27FC236}">
                  <a16:creationId xmlns:a16="http://schemas.microsoft.com/office/drawing/2014/main" id="{8CDB4ABA-A333-7235-FF59-6A01EB72ED02}"/>
                </a:ext>
              </a:extLst>
            </p:cNvPr>
            <p:cNvSpPr/>
            <p:nvPr/>
          </p:nvSpPr>
          <p:spPr>
            <a:xfrm rot="11273414">
              <a:off x="7094232" y="181623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90A32BC8-E030-E4DE-FE29-1092E1F7E3EE}"/>
              </a:ext>
            </a:extLst>
          </p:cNvPr>
          <p:cNvGrpSpPr/>
          <p:nvPr/>
        </p:nvGrpSpPr>
        <p:grpSpPr>
          <a:xfrm rot="807537">
            <a:off x="2810994" y="834629"/>
            <a:ext cx="6586346" cy="4724310"/>
            <a:chOff x="2331323" y="1028127"/>
            <a:chExt cx="6586346" cy="4724310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8081FD1E-1296-9D5B-CF3A-390B43ED9302}"/>
                </a:ext>
              </a:extLst>
            </p:cNvPr>
            <p:cNvSpPr/>
            <p:nvPr/>
          </p:nvSpPr>
          <p:spPr>
            <a:xfrm rot="1959936">
              <a:off x="5235754" y="1228407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7BD8271D-F58A-BEA1-4E94-0C08540868ED}"/>
                </a:ext>
              </a:extLst>
            </p:cNvPr>
            <p:cNvSpPr/>
            <p:nvPr/>
          </p:nvSpPr>
          <p:spPr>
            <a:xfrm rot="2621420">
              <a:off x="6751914" y="3379665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B9F5610C-A9A5-9105-26C7-7BD63D050C20}"/>
                </a:ext>
              </a:extLst>
            </p:cNvPr>
            <p:cNvSpPr/>
            <p:nvPr/>
          </p:nvSpPr>
          <p:spPr>
            <a:xfrm rot="7200000">
              <a:off x="4360520" y="3929001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79FBAA30-71EE-EFF7-92FB-87AD4EF0C31D}"/>
                </a:ext>
              </a:extLst>
            </p:cNvPr>
            <p:cNvSpPr/>
            <p:nvPr/>
          </p:nvSpPr>
          <p:spPr>
            <a:xfrm rot="19304817">
              <a:off x="2331323" y="1028127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" name="四角形: 角を丸くする 30">
              <a:extLst>
                <a:ext uri="{FF2B5EF4-FFF2-40B4-BE49-F238E27FC236}">
                  <a16:creationId xmlns:a16="http://schemas.microsoft.com/office/drawing/2014/main" id="{2E948F44-BE47-3392-65C1-71DC94ECF8F4}"/>
                </a:ext>
              </a:extLst>
            </p:cNvPr>
            <p:cNvSpPr/>
            <p:nvPr/>
          </p:nvSpPr>
          <p:spPr>
            <a:xfrm rot="3618738">
              <a:off x="3825781" y="3205167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" name="四角形: 角を丸くする 31">
              <a:extLst>
                <a:ext uri="{FF2B5EF4-FFF2-40B4-BE49-F238E27FC236}">
                  <a16:creationId xmlns:a16="http://schemas.microsoft.com/office/drawing/2014/main" id="{1445108E-CD7B-FD62-E753-3326E24D6AA3}"/>
                </a:ext>
              </a:extLst>
            </p:cNvPr>
            <p:cNvSpPr/>
            <p:nvPr/>
          </p:nvSpPr>
          <p:spPr>
            <a:xfrm rot="13866053">
              <a:off x="4512958" y="2063883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A195CF9E-4092-1D27-23C5-09DD742FDDFB}"/>
                </a:ext>
              </a:extLst>
            </p:cNvPr>
            <p:cNvSpPr/>
            <p:nvPr/>
          </p:nvSpPr>
          <p:spPr>
            <a:xfrm rot="4653715">
              <a:off x="7094232" y="181623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953D4EA0-7984-C3F3-82D4-CAE7DD5EC896}"/>
              </a:ext>
            </a:extLst>
          </p:cNvPr>
          <p:cNvGrpSpPr/>
          <p:nvPr/>
        </p:nvGrpSpPr>
        <p:grpSpPr>
          <a:xfrm rot="6500304">
            <a:off x="2396448" y="-420145"/>
            <a:ext cx="6627681" cy="6678365"/>
            <a:chOff x="1995264" y="577252"/>
            <a:chExt cx="6627681" cy="6678365"/>
          </a:xfrm>
        </p:grpSpPr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668D3BE5-5024-6DB0-CE16-7ECDADA957E9}"/>
                </a:ext>
              </a:extLst>
            </p:cNvPr>
            <p:cNvSpPr/>
            <p:nvPr/>
          </p:nvSpPr>
          <p:spPr>
            <a:xfrm rot="7370905">
              <a:off x="5958614" y="1080571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0D655D97-10BC-106A-DF00-C6526E27360C}"/>
                </a:ext>
              </a:extLst>
            </p:cNvPr>
            <p:cNvSpPr/>
            <p:nvPr/>
          </p:nvSpPr>
          <p:spPr>
            <a:xfrm rot="7200000">
              <a:off x="3488392" y="3754098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15AAC8CE-794B-AB44-CD22-B308362B5D81}"/>
                </a:ext>
              </a:extLst>
            </p:cNvPr>
            <p:cNvSpPr/>
            <p:nvPr/>
          </p:nvSpPr>
          <p:spPr>
            <a:xfrm rot="16307256">
              <a:off x="2362667" y="1801137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076F9053-BD13-36A3-37C2-8C214D2103C0}"/>
                </a:ext>
              </a:extLst>
            </p:cNvPr>
            <p:cNvSpPr/>
            <p:nvPr/>
          </p:nvSpPr>
          <p:spPr>
            <a:xfrm rot="18153631">
              <a:off x="6799508" y="3387498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2DAD5ABE-C9BB-AD70-D3D2-AC4251521FBA}"/>
                </a:ext>
              </a:extLst>
            </p:cNvPr>
            <p:cNvSpPr/>
            <p:nvPr/>
          </p:nvSpPr>
          <p:spPr>
            <a:xfrm rot="13036723">
              <a:off x="4127522" y="2537113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E4FE9948-E63C-A0F3-B7C1-0EADEA063420}"/>
                </a:ext>
              </a:extLst>
            </p:cNvPr>
            <p:cNvSpPr/>
            <p:nvPr/>
          </p:nvSpPr>
          <p:spPr>
            <a:xfrm rot="8880564">
              <a:off x="3926930" y="57725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5551B5EC-5E27-CF5E-5A19-B3B1CC516C50}"/>
                </a:ext>
              </a:extLst>
            </p:cNvPr>
            <p:cNvSpPr/>
            <p:nvPr/>
          </p:nvSpPr>
          <p:spPr>
            <a:xfrm rot="10393579">
              <a:off x="6691379" y="5064777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28B29797-7491-5065-39A0-196D2CC35EB5}"/>
                </a:ext>
              </a:extLst>
            </p:cNvPr>
            <p:cNvSpPr/>
            <p:nvPr/>
          </p:nvSpPr>
          <p:spPr>
            <a:xfrm rot="2471059">
              <a:off x="7094232" y="1816232"/>
              <a:ext cx="1456033" cy="2190840"/>
            </a:xfrm>
            <a:prstGeom prst="roundRect">
              <a:avLst>
                <a:gd name="adj" fmla="val 4241"/>
              </a:avLst>
            </a:prstGeom>
            <a:pattFill prst="solidDmnd">
              <a:fgClr>
                <a:srgbClr val="C00000"/>
              </a:fgClr>
              <a:bgClr>
                <a:srgbClr val="ED7D31">
                  <a:lumMod val="60000"/>
                  <a:lumOff val="40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501B9C17-A774-69D7-9A54-D76F3295F7DE}"/>
              </a:ext>
            </a:extLst>
          </p:cNvPr>
          <p:cNvSpPr/>
          <p:nvPr/>
        </p:nvSpPr>
        <p:spPr bwMode="auto">
          <a:xfrm rot="19800000">
            <a:off x="6379131" y="1522526"/>
            <a:ext cx="2460744" cy="3059657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3DB5C011-CC0C-164F-BCAC-26F2C640ED8D}"/>
              </a:ext>
            </a:extLst>
          </p:cNvPr>
          <p:cNvSpPr/>
          <p:nvPr/>
        </p:nvSpPr>
        <p:spPr bwMode="auto">
          <a:xfrm rot="1800000" flipH="1">
            <a:off x="2072656" y="2544239"/>
            <a:ext cx="2460744" cy="3059657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9429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 advClick="0" advTm="3000">
        <p14:flythrough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4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6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path" presetSubtype="0" repeatCount="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48148E-6 C 0.06901 -1.48148E-6 0.125 0.05602 0.125 0.125 C 0.125 0.19398 0.06901 0.25 -3.54167E-6 0.25 C -0.06901 0.25 -0.125 0.19398 -0.125 0.125 C -0.125 0.05602 -0.06901 -1.48148E-6 -3.54167E-6 -1.48148E-6 Z " pathEditMode="relative" rAng="0" ptsTypes="AAAAA">
                                      <p:cBhvr>
                                        <p:cTn id="14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path" presetSubtype="0" repeatCount="6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5833E-6 2.59259E-6 C 0.06901 2.59259E-6 0.125 0.05602 0.125 0.125 C 0.125 0.19398 0.06901 0.25 1.45833E-6 0.25 C -0.06901 0.25 -0.125 0.19398 -0.125 0.125 C -0.125 0.05602 -0.06901 2.59259E-6 1.45833E-6 2.59259E-6 Z " pathEditMode="relative" rAng="0" ptsTypes="AAAAA">
                                      <p:cBhvr>
                                        <p:cTn id="16" dur="2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53415448-C924-7AB0-BFFD-E030957A610E}"/>
              </a:ext>
            </a:extLst>
          </p:cNvPr>
          <p:cNvSpPr/>
          <p:nvPr/>
        </p:nvSpPr>
        <p:spPr>
          <a:xfrm rot="20700000">
            <a:off x="1030087" y="1154417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D5D4A216-2368-E0E2-C7A9-61A23A8A8424}"/>
              </a:ext>
            </a:extLst>
          </p:cNvPr>
          <p:cNvSpPr/>
          <p:nvPr/>
        </p:nvSpPr>
        <p:spPr>
          <a:xfrm rot="335672">
            <a:off x="5279989" y="761985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E4291015-25C9-F89A-3B74-D6C76EF0362E}"/>
              </a:ext>
            </a:extLst>
          </p:cNvPr>
          <p:cNvSpPr/>
          <p:nvPr/>
        </p:nvSpPr>
        <p:spPr>
          <a:xfrm rot="1891144">
            <a:off x="9356100" y="1182359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247E6EC2-2BA4-DBD0-0B34-FB4812E66A85}"/>
              </a:ext>
            </a:extLst>
          </p:cNvPr>
          <p:cNvSpPr/>
          <p:nvPr/>
        </p:nvSpPr>
        <p:spPr>
          <a:xfrm rot="20433448">
            <a:off x="2001412" y="1335959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6" name="四角形: 角を丸くする 15">
            <a:extLst>
              <a:ext uri="{FF2B5EF4-FFF2-40B4-BE49-F238E27FC236}">
                <a16:creationId xmlns:a16="http://schemas.microsoft.com/office/drawing/2014/main" id="{EA887865-FA51-367F-BAE3-4AE119865619}"/>
              </a:ext>
            </a:extLst>
          </p:cNvPr>
          <p:cNvSpPr/>
          <p:nvPr/>
        </p:nvSpPr>
        <p:spPr>
          <a:xfrm rot="21278754">
            <a:off x="4758746" y="1258799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503A889C-19A9-27F1-BD46-1ABDC1454631}"/>
              </a:ext>
            </a:extLst>
          </p:cNvPr>
          <p:cNvSpPr/>
          <p:nvPr/>
        </p:nvSpPr>
        <p:spPr>
          <a:xfrm rot="2159014">
            <a:off x="10030938" y="2029698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E2C84244-B1D9-FC8C-3CF1-AEBD7B3314FA}"/>
              </a:ext>
            </a:extLst>
          </p:cNvPr>
          <p:cNvSpPr/>
          <p:nvPr/>
        </p:nvSpPr>
        <p:spPr>
          <a:xfrm rot="20147500">
            <a:off x="950286" y="2157159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21DC06A6-F4A3-542B-2E6A-A6C9F5DC222F}"/>
              </a:ext>
            </a:extLst>
          </p:cNvPr>
          <p:cNvSpPr/>
          <p:nvPr/>
        </p:nvSpPr>
        <p:spPr>
          <a:xfrm rot="987867">
            <a:off x="5657381" y="1479517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DCAEB422-72BB-53D9-8B62-32DE1E8B46F3}"/>
              </a:ext>
            </a:extLst>
          </p:cNvPr>
          <p:cNvSpPr/>
          <p:nvPr/>
        </p:nvSpPr>
        <p:spPr>
          <a:xfrm rot="987867">
            <a:off x="8806295" y="1562557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51CB8DB6-C92C-A3BE-6656-907895D22CB3}"/>
              </a:ext>
            </a:extLst>
          </p:cNvPr>
          <p:cNvSpPr/>
          <p:nvPr/>
        </p:nvSpPr>
        <p:spPr>
          <a:xfrm rot="20841208">
            <a:off x="1801623" y="2141393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FDB63FE9-F604-EEA6-5A08-86E0324508FC}"/>
              </a:ext>
            </a:extLst>
          </p:cNvPr>
          <p:cNvSpPr/>
          <p:nvPr/>
        </p:nvSpPr>
        <p:spPr>
          <a:xfrm rot="19452863">
            <a:off x="808396" y="2882373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EAE36CF7-1396-61F7-A690-AB7626A47DDD}"/>
              </a:ext>
            </a:extLst>
          </p:cNvPr>
          <p:cNvSpPr/>
          <p:nvPr/>
        </p:nvSpPr>
        <p:spPr>
          <a:xfrm rot="1959936">
            <a:off x="6209174" y="1936718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792918FD-3751-D430-32DD-9649520D36AC}"/>
              </a:ext>
            </a:extLst>
          </p:cNvPr>
          <p:cNvSpPr/>
          <p:nvPr/>
        </p:nvSpPr>
        <p:spPr>
          <a:xfrm rot="21042028">
            <a:off x="4553258" y="1960652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86FBFFD2-0DE6-0D44-9812-E7D32991AAAB}"/>
              </a:ext>
            </a:extLst>
          </p:cNvPr>
          <p:cNvSpPr/>
          <p:nvPr/>
        </p:nvSpPr>
        <p:spPr>
          <a:xfrm rot="987867">
            <a:off x="9098952" y="2197937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BA8B3CA7-ABDD-137D-E8E8-40DAF39DBD3C}"/>
              </a:ext>
            </a:extLst>
          </p:cNvPr>
          <p:cNvSpPr/>
          <p:nvPr/>
        </p:nvSpPr>
        <p:spPr>
          <a:xfrm rot="2705704">
            <a:off x="9713807" y="2812791"/>
            <a:ext cx="1456033" cy="2190840"/>
          </a:xfrm>
          <a:prstGeom prst="roundRect">
            <a:avLst>
              <a:gd name="adj" fmla="val 4241"/>
            </a:avLst>
          </a:prstGeom>
          <a:pattFill prst="solidDmnd">
            <a:fgClr>
              <a:srgbClr val="C00000"/>
            </a:fgClr>
            <a:bgClr>
              <a:srgbClr val="ED7D31">
                <a:lumMod val="60000"/>
                <a:lumOff val="40000"/>
              </a:srgb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168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14:flythrough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E881F6B-AC07-02EB-6AF4-8FA10FAA80DD}"/>
              </a:ext>
            </a:extLst>
          </p:cNvPr>
          <p:cNvSpPr/>
          <p:nvPr/>
        </p:nvSpPr>
        <p:spPr>
          <a:xfrm>
            <a:off x="951378" y="1316586"/>
            <a:ext cx="2807822" cy="4224828"/>
          </a:xfrm>
          <a:prstGeom prst="roundRect">
            <a:avLst>
              <a:gd name="adj" fmla="val 4241"/>
            </a:avLst>
          </a:prstGeom>
          <a:pattFill prst="plaid">
            <a:fgClr>
              <a:schemeClr val="accent1">
                <a:lumMod val="50000"/>
              </a:schemeClr>
            </a:fgClr>
            <a:bgClr>
              <a:schemeClr val="accent1">
                <a:lumMod val="25000"/>
              </a:scheme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BBC7E01-E2B1-F304-07FF-B09F24A3CBD7}"/>
              </a:ext>
            </a:extLst>
          </p:cNvPr>
          <p:cNvSpPr/>
          <p:nvPr/>
        </p:nvSpPr>
        <p:spPr>
          <a:xfrm>
            <a:off x="4762574" y="1316586"/>
            <a:ext cx="2807822" cy="4224828"/>
          </a:xfrm>
          <a:prstGeom prst="roundRect">
            <a:avLst>
              <a:gd name="adj" fmla="val 4241"/>
            </a:avLst>
          </a:prstGeom>
          <a:pattFill prst="plaid">
            <a:fgClr>
              <a:schemeClr val="accent1">
                <a:lumMod val="50000"/>
              </a:schemeClr>
            </a:fgClr>
            <a:bgClr>
              <a:schemeClr val="accent1">
                <a:lumMod val="25000"/>
              </a:scheme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CB85A12B-00A9-8FF8-FE16-3A51BF5EC601}"/>
              </a:ext>
            </a:extLst>
          </p:cNvPr>
          <p:cNvSpPr/>
          <p:nvPr/>
        </p:nvSpPr>
        <p:spPr>
          <a:xfrm>
            <a:off x="8571275" y="1316586"/>
            <a:ext cx="2807822" cy="4224828"/>
          </a:xfrm>
          <a:prstGeom prst="roundRect">
            <a:avLst>
              <a:gd name="adj" fmla="val 4241"/>
            </a:avLst>
          </a:prstGeom>
          <a:pattFill prst="plaid">
            <a:fgClr>
              <a:schemeClr val="accent1">
                <a:lumMod val="50000"/>
              </a:schemeClr>
            </a:fgClr>
            <a:bgClr>
              <a:schemeClr val="accent1">
                <a:lumMod val="25000"/>
              </a:schemeClr>
            </a:bgClr>
          </a:pattFill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grpSp>
        <p:nvGrpSpPr>
          <p:cNvPr id="857" name="グループ化 856">
            <a:extLst>
              <a:ext uri="{FF2B5EF4-FFF2-40B4-BE49-F238E27FC236}">
                <a16:creationId xmlns:a16="http://schemas.microsoft.com/office/drawing/2014/main" id="{6B441080-DF0C-A562-4E83-92E3A3005704}"/>
              </a:ext>
            </a:extLst>
          </p:cNvPr>
          <p:cNvGrpSpPr/>
          <p:nvPr/>
        </p:nvGrpSpPr>
        <p:grpSpPr>
          <a:xfrm>
            <a:off x="8560119" y="1314062"/>
            <a:ext cx="2827739" cy="4254797"/>
            <a:chOff x="4766921" y="2313017"/>
            <a:chExt cx="1393506" cy="2096758"/>
          </a:xfrm>
        </p:grpSpPr>
        <p:sp>
          <p:nvSpPr>
            <p:cNvPr id="858" name="四角形: 角を丸くする 857">
              <a:extLst>
                <a:ext uri="{FF2B5EF4-FFF2-40B4-BE49-F238E27FC236}">
                  <a16:creationId xmlns:a16="http://schemas.microsoft.com/office/drawing/2014/main" id="{174F8171-5C1F-A0C6-F4FA-2C90232FB832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9" name="フリーフォーム: 図形 858">
              <a:extLst>
                <a:ext uri="{FF2B5EF4-FFF2-40B4-BE49-F238E27FC236}">
                  <a16:creationId xmlns:a16="http://schemas.microsoft.com/office/drawing/2014/main" id="{5EE77811-539D-3A08-BF0A-E118051F32A9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0" name="フリーフォーム: 図形 859">
              <a:extLst>
                <a:ext uri="{FF2B5EF4-FFF2-40B4-BE49-F238E27FC236}">
                  <a16:creationId xmlns:a16="http://schemas.microsoft.com/office/drawing/2014/main" id="{0AF0C461-B712-DD59-678C-3B99D49A332E}"/>
                </a:ext>
              </a:extLst>
            </p:cNvPr>
            <p:cNvSpPr/>
            <p:nvPr/>
          </p:nvSpPr>
          <p:spPr>
            <a:xfrm>
              <a:off x="5927288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1" name="フリーフォーム: 図形 860">
              <a:extLst>
                <a:ext uri="{FF2B5EF4-FFF2-40B4-BE49-F238E27FC236}">
                  <a16:creationId xmlns:a16="http://schemas.microsoft.com/office/drawing/2014/main" id="{D4A96558-CA6B-ECDF-278C-E6B2F1DAA538}"/>
                </a:ext>
              </a:extLst>
            </p:cNvPr>
            <p:cNvSpPr/>
            <p:nvPr/>
          </p:nvSpPr>
          <p:spPr>
            <a:xfrm>
              <a:off x="4866080" y="2407847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2" name="フリーフォーム: 図形 861">
              <a:extLst>
                <a:ext uri="{FF2B5EF4-FFF2-40B4-BE49-F238E27FC236}">
                  <a16:creationId xmlns:a16="http://schemas.microsoft.com/office/drawing/2014/main" id="{656A9BC5-E73D-0974-94D1-8E9F263BB5FA}"/>
                </a:ext>
              </a:extLst>
            </p:cNvPr>
            <p:cNvSpPr/>
            <p:nvPr/>
          </p:nvSpPr>
          <p:spPr>
            <a:xfrm rot="10800000">
              <a:off x="5947730" y="4129490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3" name="正方形/長方形 862">
              <a:extLst>
                <a:ext uri="{FF2B5EF4-FFF2-40B4-BE49-F238E27FC236}">
                  <a16:creationId xmlns:a16="http://schemas.microsoft.com/office/drawing/2014/main" id="{7C4CC4B6-81EE-D24E-2C58-0F562435F141}"/>
                </a:ext>
              </a:extLst>
            </p:cNvPr>
            <p:cNvSpPr/>
            <p:nvPr/>
          </p:nvSpPr>
          <p:spPr>
            <a:xfrm>
              <a:off x="5021552" y="2528859"/>
              <a:ext cx="869660" cy="166507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64" name="グループ化 863">
              <a:extLst>
                <a:ext uri="{FF2B5EF4-FFF2-40B4-BE49-F238E27FC236}">
                  <a16:creationId xmlns:a16="http://schemas.microsoft.com/office/drawing/2014/main" id="{7BA428FD-29C1-7E05-EEFC-E354C70883FC}"/>
                </a:ext>
              </a:extLst>
            </p:cNvPr>
            <p:cNvGrpSpPr/>
            <p:nvPr/>
          </p:nvGrpSpPr>
          <p:grpSpPr>
            <a:xfrm>
              <a:off x="5059140" y="2561711"/>
              <a:ext cx="780708" cy="1599369"/>
              <a:chOff x="979901" y="2564854"/>
              <a:chExt cx="2074665" cy="4250189"/>
            </a:xfrm>
          </p:grpSpPr>
          <p:grpSp>
            <p:nvGrpSpPr>
              <p:cNvPr id="867" name="グループ化 866">
                <a:extLst>
                  <a:ext uri="{FF2B5EF4-FFF2-40B4-BE49-F238E27FC236}">
                    <a16:creationId xmlns:a16="http://schemas.microsoft.com/office/drawing/2014/main" id="{72AB14CD-0EE6-B245-57C6-5D0F2C5F6B94}"/>
                  </a:ext>
                </a:extLst>
              </p:cNvPr>
              <p:cNvGrpSpPr/>
              <p:nvPr/>
            </p:nvGrpSpPr>
            <p:grpSpPr>
              <a:xfrm>
                <a:off x="979901" y="2564854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937" name="四角形: 上の 2 つの角を丸める 936">
                  <a:extLst>
                    <a:ext uri="{FF2B5EF4-FFF2-40B4-BE49-F238E27FC236}">
                      <a16:creationId xmlns:a16="http://schemas.microsoft.com/office/drawing/2014/main" id="{B99BAE29-E85E-DA50-B845-E4CA165ED9DE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四角形: 上の 2 つの角を丸める 937">
                  <a:extLst>
                    <a:ext uri="{FF2B5EF4-FFF2-40B4-BE49-F238E27FC236}">
                      <a16:creationId xmlns:a16="http://schemas.microsoft.com/office/drawing/2014/main" id="{811D04AC-F429-833F-0F93-A400A241EC89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E7E6E6">
                    <a:lumMod val="5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39" name="グループ化 938">
                  <a:extLst>
                    <a:ext uri="{FF2B5EF4-FFF2-40B4-BE49-F238E27FC236}">
                      <a16:creationId xmlns:a16="http://schemas.microsoft.com/office/drawing/2014/main" id="{BF998857-8BF6-4D35-54EA-27BCB9A7FD80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98" name="正方形/長方形 997">
                    <a:extLst>
                      <a:ext uri="{FF2B5EF4-FFF2-40B4-BE49-F238E27FC236}">
                        <a16:creationId xmlns:a16="http://schemas.microsoft.com/office/drawing/2014/main" id="{0F7D6B3B-9FFE-3F2D-4273-9C92F50949AA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9" name="ひし形 998">
                    <a:extLst>
                      <a:ext uri="{FF2B5EF4-FFF2-40B4-BE49-F238E27FC236}">
                        <a16:creationId xmlns:a16="http://schemas.microsoft.com/office/drawing/2014/main" id="{C0D3102A-158F-9D34-ED68-4DA1F4DA936A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0" name="ひし形 999">
                    <a:extLst>
                      <a:ext uri="{FF2B5EF4-FFF2-40B4-BE49-F238E27FC236}">
                        <a16:creationId xmlns:a16="http://schemas.microsoft.com/office/drawing/2014/main" id="{8025DC70-25F8-1072-E4AF-A4FF10779277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1" name="ひし形 1000">
                    <a:extLst>
                      <a:ext uri="{FF2B5EF4-FFF2-40B4-BE49-F238E27FC236}">
                        <a16:creationId xmlns:a16="http://schemas.microsoft.com/office/drawing/2014/main" id="{3C2E12F4-358E-9852-D96A-A17D61C27CFC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2" name="ひし形 1001">
                    <a:extLst>
                      <a:ext uri="{FF2B5EF4-FFF2-40B4-BE49-F238E27FC236}">
                        <a16:creationId xmlns:a16="http://schemas.microsoft.com/office/drawing/2014/main" id="{AA8B09E5-E19A-2C5C-3EEE-CA6D5E309341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3" name="ひし形 1002">
                    <a:extLst>
                      <a:ext uri="{FF2B5EF4-FFF2-40B4-BE49-F238E27FC236}">
                        <a16:creationId xmlns:a16="http://schemas.microsoft.com/office/drawing/2014/main" id="{FAD7CC2B-8F95-1143-30DE-813EC25A9E3C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04" name="ひし形 1003">
                    <a:extLst>
                      <a:ext uri="{FF2B5EF4-FFF2-40B4-BE49-F238E27FC236}">
                        <a16:creationId xmlns:a16="http://schemas.microsoft.com/office/drawing/2014/main" id="{D4E06C1D-85AB-564B-2B64-EE7BEAA912C8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0" name="グループ化 939">
                  <a:extLst>
                    <a:ext uri="{FF2B5EF4-FFF2-40B4-BE49-F238E27FC236}">
                      <a16:creationId xmlns:a16="http://schemas.microsoft.com/office/drawing/2014/main" id="{5D643E99-7ABD-8046-05A4-0BB12FF803E0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91" name="正方形/長方形 990">
                    <a:extLst>
                      <a:ext uri="{FF2B5EF4-FFF2-40B4-BE49-F238E27FC236}">
                        <a16:creationId xmlns:a16="http://schemas.microsoft.com/office/drawing/2014/main" id="{860C785A-9599-FDD7-8073-433FDABBAB30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2" name="ひし形 991">
                    <a:extLst>
                      <a:ext uri="{FF2B5EF4-FFF2-40B4-BE49-F238E27FC236}">
                        <a16:creationId xmlns:a16="http://schemas.microsoft.com/office/drawing/2014/main" id="{B1EAA94D-72E7-56A2-05FD-25EBB2E3F9C4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3" name="ひし形 992">
                    <a:extLst>
                      <a:ext uri="{FF2B5EF4-FFF2-40B4-BE49-F238E27FC236}">
                        <a16:creationId xmlns:a16="http://schemas.microsoft.com/office/drawing/2014/main" id="{15154B65-2286-5507-0AE6-18E68BBF1581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4" name="ひし形 993">
                    <a:extLst>
                      <a:ext uri="{FF2B5EF4-FFF2-40B4-BE49-F238E27FC236}">
                        <a16:creationId xmlns:a16="http://schemas.microsoft.com/office/drawing/2014/main" id="{D718E6B2-DB27-7F63-E855-698250809B5D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5" name="ひし形 994">
                    <a:extLst>
                      <a:ext uri="{FF2B5EF4-FFF2-40B4-BE49-F238E27FC236}">
                        <a16:creationId xmlns:a16="http://schemas.microsoft.com/office/drawing/2014/main" id="{87707559-8576-3B80-5AD2-23C94FAE2D01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6" name="ひし形 995">
                    <a:extLst>
                      <a:ext uri="{FF2B5EF4-FFF2-40B4-BE49-F238E27FC236}">
                        <a16:creationId xmlns:a16="http://schemas.microsoft.com/office/drawing/2014/main" id="{04CC5A99-A0C1-600F-5594-F0FCB7AB8C2A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7" name="ひし形 996">
                    <a:extLst>
                      <a:ext uri="{FF2B5EF4-FFF2-40B4-BE49-F238E27FC236}">
                        <a16:creationId xmlns:a16="http://schemas.microsoft.com/office/drawing/2014/main" id="{85B6F121-DB7F-9C82-CB37-642EF9A30E51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941" name="グループ化 940">
                  <a:extLst>
                    <a:ext uri="{FF2B5EF4-FFF2-40B4-BE49-F238E27FC236}">
                      <a16:creationId xmlns:a16="http://schemas.microsoft.com/office/drawing/2014/main" id="{B0CCDA19-5B7C-8903-1190-979D672C4946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84" name="正方形/長方形 983">
                    <a:extLst>
                      <a:ext uri="{FF2B5EF4-FFF2-40B4-BE49-F238E27FC236}">
                        <a16:creationId xmlns:a16="http://schemas.microsoft.com/office/drawing/2014/main" id="{54735B30-3C8E-661D-B81D-2E955B8DCD2A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5" name="ひし形 984">
                    <a:extLst>
                      <a:ext uri="{FF2B5EF4-FFF2-40B4-BE49-F238E27FC236}">
                        <a16:creationId xmlns:a16="http://schemas.microsoft.com/office/drawing/2014/main" id="{AE5EB5E6-4209-CBC1-5BA0-54FEB92559A7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6" name="ひし形 985">
                    <a:extLst>
                      <a:ext uri="{FF2B5EF4-FFF2-40B4-BE49-F238E27FC236}">
                        <a16:creationId xmlns:a16="http://schemas.microsoft.com/office/drawing/2014/main" id="{8D2D7F9B-7EF2-542B-11C3-3F271D34E98F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7" name="ひし形 986">
                    <a:extLst>
                      <a:ext uri="{FF2B5EF4-FFF2-40B4-BE49-F238E27FC236}">
                        <a16:creationId xmlns:a16="http://schemas.microsoft.com/office/drawing/2014/main" id="{0C229271-D9BD-25FE-7884-D05EDC1EFA78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8" name="ひし形 987">
                    <a:extLst>
                      <a:ext uri="{FF2B5EF4-FFF2-40B4-BE49-F238E27FC236}">
                        <a16:creationId xmlns:a16="http://schemas.microsoft.com/office/drawing/2014/main" id="{CA628B9E-9CE7-B1E6-97C5-1715996441BA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9" name="ひし形 988">
                    <a:extLst>
                      <a:ext uri="{FF2B5EF4-FFF2-40B4-BE49-F238E27FC236}">
                        <a16:creationId xmlns:a16="http://schemas.microsoft.com/office/drawing/2014/main" id="{22DA0ED2-50DA-89F4-D110-D06A0B56AE80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90" name="ひし形 989">
                    <a:extLst>
                      <a:ext uri="{FF2B5EF4-FFF2-40B4-BE49-F238E27FC236}">
                        <a16:creationId xmlns:a16="http://schemas.microsoft.com/office/drawing/2014/main" id="{B0B56798-6254-2E16-1B46-5AFC133E2165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12FD65B8-6348-6FC5-3F53-8E982443B7B7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41BF21AD-4698-2AD4-A1A5-9AA0397FDD65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平行四辺形 943">
                  <a:extLst>
                    <a:ext uri="{FF2B5EF4-FFF2-40B4-BE49-F238E27FC236}">
                      <a16:creationId xmlns:a16="http://schemas.microsoft.com/office/drawing/2014/main" id="{B34D7BAB-73C2-05FB-601E-978EF139DC8B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平行四辺形 944">
                  <a:extLst>
                    <a:ext uri="{FF2B5EF4-FFF2-40B4-BE49-F238E27FC236}">
                      <a16:creationId xmlns:a16="http://schemas.microsoft.com/office/drawing/2014/main" id="{CD47ACBB-3633-146E-EEB5-3B4D05984612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46" name="グループ化 945">
                  <a:extLst>
                    <a:ext uri="{FF2B5EF4-FFF2-40B4-BE49-F238E27FC236}">
                      <a16:creationId xmlns:a16="http://schemas.microsoft.com/office/drawing/2014/main" id="{811FF55F-BCD9-D979-C02B-857F83DE339A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956" name="四角形: 上の 2 つの角を丸める 955">
                    <a:extLst>
                      <a:ext uri="{FF2B5EF4-FFF2-40B4-BE49-F238E27FC236}">
                        <a16:creationId xmlns:a16="http://schemas.microsoft.com/office/drawing/2014/main" id="{4280EA4B-B58E-EFFD-3772-8DF3F7DFAC87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7" name="楕円 956">
                    <a:extLst>
                      <a:ext uri="{FF2B5EF4-FFF2-40B4-BE49-F238E27FC236}">
                        <a16:creationId xmlns:a16="http://schemas.microsoft.com/office/drawing/2014/main" id="{1FBAC4CF-BC11-7C9B-4445-5E12DF9016DB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8" name="楕円 957">
                    <a:extLst>
                      <a:ext uri="{FF2B5EF4-FFF2-40B4-BE49-F238E27FC236}">
                        <a16:creationId xmlns:a16="http://schemas.microsoft.com/office/drawing/2014/main" id="{24CA2255-251D-A5AC-B5C7-864BFDD521EB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9" name="楕円 958">
                    <a:extLst>
                      <a:ext uri="{FF2B5EF4-FFF2-40B4-BE49-F238E27FC236}">
                        <a16:creationId xmlns:a16="http://schemas.microsoft.com/office/drawing/2014/main" id="{FB666971-DC7C-693F-604F-F31F72FF4667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0" name="楕円 959">
                    <a:extLst>
                      <a:ext uri="{FF2B5EF4-FFF2-40B4-BE49-F238E27FC236}">
                        <a16:creationId xmlns:a16="http://schemas.microsoft.com/office/drawing/2014/main" id="{8DBA5022-C42D-62A4-43AD-9B4F2248930B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1" name="楕円 960">
                    <a:extLst>
                      <a:ext uri="{FF2B5EF4-FFF2-40B4-BE49-F238E27FC236}">
                        <a16:creationId xmlns:a16="http://schemas.microsoft.com/office/drawing/2014/main" id="{AFBBEFBE-4567-318E-0702-2D7A6E6C2487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2" name="楕円 961">
                    <a:extLst>
                      <a:ext uri="{FF2B5EF4-FFF2-40B4-BE49-F238E27FC236}">
                        <a16:creationId xmlns:a16="http://schemas.microsoft.com/office/drawing/2014/main" id="{50BD07A5-FA07-3B22-BE7F-3A7BDAF7F1E2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3" name="四角形: 上の 2 つの角を丸める 962">
                    <a:extLst>
                      <a:ext uri="{FF2B5EF4-FFF2-40B4-BE49-F238E27FC236}">
                        <a16:creationId xmlns:a16="http://schemas.microsoft.com/office/drawing/2014/main" id="{8FC13D5C-3F96-0EAE-2913-9EB00B103BBE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4" name="四角形: 上の 2 つの角を丸める 963">
                    <a:extLst>
                      <a:ext uri="{FF2B5EF4-FFF2-40B4-BE49-F238E27FC236}">
                        <a16:creationId xmlns:a16="http://schemas.microsoft.com/office/drawing/2014/main" id="{02AE29D5-0609-3F5E-1D38-6955ED09FED2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5" name="フリーフォーム: 図形 964">
                    <a:extLst>
                      <a:ext uri="{FF2B5EF4-FFF2-40B4-BE49-F238E27FC236}">
                        <a16:creationId xmlns:a16="http://schemas.microsoft.com/office/drawing/2014/main" id="{13BFABA7-58C4-DB37-C9A4-E44C0D73BF89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6" name="四角形: 上の 2 つの角を丸める 965">
                    <a:extLst>
                      <a:ext uri="{FF2B5EF4-FFF2-40B4-BE49-F238E27FC236}">
                        <a16:creationId xmlns:a16="http://schemas.microsoft.com/office/drawing/2014/main" id="{7069B482-CF1E-F743-2F0F-7B2B3E9B3716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7" name="四角形: 上の 2 つの角を丸める 966">
                    <a:extLst>
                      <a:ext uri="{FF2B5EF4-FFF2-40B4-BE49-F238E27FC236}">
                        <a16:creationId xmlns:a16="http://schemas.microsoft.com/office/drawing/2014/main" id="{234D3EC9-00FA-66B6-B0E2-08B63E5F1E7F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8" name="四角形: 上の 2 つの角を丸める 74">
                    <a:extLst>
                      <a:ext uri="{FF2B5EF4-FFF2-40B4-BE49-F238E27FC236}">
                        <a16:creationId xmlns:a16="http://schemas.microsoft.com/office/drawing/2014/main" id="{B65059AE-9087-BBCC-CCF6-981141D72CAF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69" name="台形 968">
                    <a:extLst>
                      <a:ext uri="{FF2B5EF4-FFF2-40B4-BE49-F238E27FC236}">
                        <a16:creationId xmlns:a16="http://schemas.microsoft.com/office/drawing/2014/main" id="{B3927C8E-1A7B-DB00-5FB4-27AF955EF7D4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0" name="四角形: 上の 2 つの角を丸める 969">
                    <a:extLst>
                      <a:ext uri="{FF2B5EF4-FFF2-40B4-BE49-F238E27FC236}">
                        <a16:creationId xmlns:a16="http://schemas.microsoft.com/office/drawing/2014/main" id="{8E8A6A53-161C-CEF4-CBF0-CD8D2DF6A6D3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1" name="四角形: 上の 2 つの角を丸める 970">
                    <a:extLst>
                      <a:ext uri="{FF2B5EF4-FFF2-40B4-BE49-F238E27FC236}">
                        <a16:creationId xmlns:a16="http://schemas.microsoft.com/office/drawing/2014/main" id="{129CA25C-0C96-FD58-717E-4DCFF7F322AE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2" name="四角形: 上の 2 つの角を丸める 971">
                    <a:extLst>
                      <a:ext uri="{FF2B5EF4-FFF2-40B4-BE49-F238E27FC236}">
                        <a16:creationId xmlns:a16="http://schemas.microsoft.com/office/drawing/2014/main" id="{71CD1D1C-B3A4-97EE-5826-26BC4A92118E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3" name="楕円 972">
                    <a:extLst>
                      <a:ext uri="{FF2B5EF4-FFF2-40B4-BE49-F238E27FC236}">
                        <a16:creationId xmlns:a16="http://schemas.microsoft.com/office/drawing/2014/main" id="{37068DC3-C7E1-B6C5-1610-C7C22326F2D3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4" name="楕円 973">
                    <a:extLst>
                      <a:ext uri="{FF2B5EF4-FFF2-40B4-BE49-F238E27FC236}">
                        <a16:creationId xmlns:a16="http://schemas.microsoft.com/office/drawing/2014/main" id="{A463D6D3-94F8-0321-296A-FDFC0C48353D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5" name="楕円 974">
                    <a:extLst>
                      <a:ext uri="{FF2B5EF4-FFF2-40B4-BE49-F238E27FC236}">
                        <a16:creationId xmlns:a16="http://schemas.microsoft.com/office/drawing/2014/main" id="{298489F5-1C58-F183-A96C-C9B848A7529B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6" name="楕円 975">
                    <a:extLst>
                      <a:ext uri="{FF2B5EF4-FFF2-40B4-BE49-F238E27FC236}">
                        <a16:creationId xmlns:a16="http://schemas.microsoft.com/office/drawing/2014/main" id="{B0F4B83B-51AC-B4CA-3172-A1A984935C9F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7" name="楕円 976">
                    <a:extLst>
                      <a:ext uri="{FF2B5EF4-FFF2-40B4-BE49-F238E27FC236}">
                        <a16:creationId xmlns:a16="http://schemas.microsoft.com/office/drawing/2014/main" id="{9FDFA229-6660-A91C-077B-07F9178CD2F5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8" name="楕円 977">
                    <a:extLst>
                      <a:ext uri="{FF2B5EF4-FFF2-40B4-BE49-F238E27FC236}">
                        <a16:creationId xmlns:a16="http://schemas.microsoft.com/office/drawing/2014/main" id="{390EDB54-90E9-5C66-E39F-F390190D9AEC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79" name="楕円 978">
                    <a:extLst>
                      <a:ext uri="{FF2B5EF4-FFF2-40B4-BE49-F238E27FC236}">
                        <a16:creationId xmlns:a16="http://schemas.microsoft.com/office/drawing/2014/main" id="{749BE5A0-206D-62CE-B8D1-C66BC2B42ADE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0" name="楕円 979">
                    <a:extLst>
                      <a:ext uri="{FF2B5EF4-FFF2-40B4-BE49-F238E27FC236}">
                        <a16:creationId xmlns:a16="http://schemas.microsoft.com/office/drawing/2014/main" id="{14529D44-A488-F891-C8B3-9881113563A0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1" name="楕円 980">
                    <a:extLst>
                      <a:ext uri="{FF2B5EF4-FFF2-40B4-BE49-F238E27FC236}">
                        <a16:creationId xmlns:a16="http://schemas.microsoft.com/office/drawing/2014/main" id="{23179E20-60BE-691F-F772-09339CDDB7C8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2" name="楕円 981">
                    <a:extLst>
                      <a:ext uri="{FF2B5EF4-FFF2-40B4-BE49-F238E27FC236}">
                        <a16:creationId xmlns:a16="http://schemas.microsoft.com/office/drawing/2014/main" id="{F79C80FE-87A9-0626-41A1-D98715B23ED9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83" name="楕円 982">
                    <a:extLst>
                      <a:ext uri="{FF2B5EF4-FFF2-40B4-BE49-F238E27FC236}">
                        <a16:creationId xmlns:a16="http://schemas.microsoft.com/office/drawing/2014/main" id="{27A408F0-2DCB-D30F-BC08-CE88EB1642EE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947" name="四角形: 上の 2 つの角を丸める 946">
                  <a:extLst>
                    <a:ext uri="{FF2B5EF4-FFF2-40B4-BE49-F238E27FC236}">
                      <a16:creationId xmlns:a16="http://schemas.microsoft.com/office/drawing/2014/main" id="{19129DC5-9A77-01AC-DB0A-71C7B202553D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948" name="グループ化 947">
                  <a:extLst>
                    <a:ext uri="{FF2B5EF4-FFF2-40B4-BE49-F238E27FC236}">
                      <a16:creationId xmlns:a16="http://schemas.microsoft.com/office/drawing/2014/main" id="{16DB1A00-C241-E5B5-9B51-257FF104D866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949" name="四角形: 上の 2 つの角を丸める 948">
                    <a:extLst>
                      <a:ext uri="{FF2B5EF4-FFF2-40B4-BE49-F238E27FC236}">
                        <a16:creationId xmlns:a16="http://schemas.microsoft.com/office/drawing/2014/main" id="{066C0FAE-ACE2-2E2F-4C40-1409F0BB0641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0" name="フリーフォーム: 図形 949">
                    <a:extLst>
                      <a:ext uri="{FF2B5EF4-FFF2-40B4-BE49-F238E27FC236}">
                        <a16:creationId xmlns:a16="http://schemas.microsoft.com/office/drawing/2014/main" id="{35744C5E-4BF3-7D2B-57DE-2A61942169C6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1" name="台形 950">
                    <a:extLst>
                      <a:ext uri="{FF2B5EF4-FFF2-40B4-BE49-F238E27FC236}">
                        <a16:creationId xmlns:a16="http://schemas.microsoft.com/office/drawing/2014/main" id="{50B93A2A-E34A-1320-FEBB-957F473B93C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2" name="四角形: 上の 2 つの角を丸める 951">
                    <a:extLst>
                      <a:ext uri="{FF2B5EF4-FFF2-40B4-BE49-F238E27FC236}">
                        <a16:creationId xmlns:a16="http://schemas.microsoft.com/office/drawing/2014/main" id="{473C3BF9-BBA4-72C6-C530-2CA2615E56B2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3" name="フリーフォーム: 図形 952">
                    <a:extLst>
                      <a:ext uri="{FF2B5EF4-FFF2-40B4-BE49-F238E27FC236}">
                        <a16:creationId xmlns:a16="http://schemas.microsoft.com/office/drawing/2014/main" id="{9F5A1E65-7872-008D-AEC4-9B9B25C4270D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4" name="楕円 953">
                    <a:extLst>
                      <a:ext uri="{FF2B5EF4-FFF2-40B4-BE49-F238E27FC236}">
                        <a16:creationId xmlns:a16="http://schemas.microsoft.com/office/drawing/2014/main" id="{DDFB6BB4-D03C-03AF-BE1D-FB72062E1CB0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55" name="楕円 954">
                    <a:extLst>
                      <a:ext uri="{FF2B5EF4-FFF2-40B4-BE49-F238E27FC236}">
                        <a16:creationId xmlns:a16="http://schemas.microsoft.com/office/drawing/2014/main" id="{0E6B9121-73F8-22DF-56A4-B4843B37C57D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68" name="グループ化 867">
                <a:extLst>
                  <a:ext uri="{FF2B5EF4-FFF2-40B4-BE49-F238E27FC236}">
                    <a16:creationId xmlns:a16="http://schemas.microsoft.com/office/drawing/2014/main" id="{2B811CA4-6A7A-D0E8-E17F-CF65225643EE}"/>
                  </a:ext>
                </a:extLst>
              </p:cNvPr>
              <p:cNvGrpSpPr/>
              <p:nvPr/>
            </p:nvGrpSpPr>
            <p:grpSpPr>
              <a:xfrm rot="10800000">
                <a:off x="1291184" y="4686532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869" name="四角形: 上の 2 つの角を丸める 868">
                  <a:extLst>
                    <a:ext uri="{FF2B5EF4-FFF2-40B4-BE49-F238E27FC236}">
                      <a16:creationId xmlns:a16="http://schemas.microsoft.com/office/drawing/2014/main" id="{F726B5E6-F40E-57D1-E967-1326AD9432E7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四角形: 上の 2 つの角を丸める 869">
                  <a:extLst>
                    <a:ext uri="{FF2B5EF4-FFF2-40B4-BE49-F238E27FC236}">
                      <a16:creationId xmlns:a16="http://schemas.microsoft.com/office/drawing/2014/main" id="{491F16AE-B594-FDC4-463C-16957103F60D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E7E6E6">
                    <a:lumMod val="5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71" name="グループ化 870">
                  <a:extLst>
                    <a:ext uri="{FF2B5EF4-FFF2-40B4-BE49-F238E27FC236}">
                      <a16:creationId xmlns:a16="http://schemas.microsoft.com/office/drawing/2014/main" id="{283B656C-409B-E3DC-688F-3EF7ACB3EA95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30" name="正方形/長方形 929">
                    <a:extLst>
                      <a:ext uri="{FF2B5EF4-FFF2-40B4-BE49-F238E27FC236}">
                        <a16:creationId xmlns:a16="http://schemas.microsoft.com/office/drawing/2014/main" id="{31547B00-9D02-7DEF-99F4-4713E64280AE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1" name="ひし形 930">
                    <a:extLst>
                      <a:ext uri="{FF2B5EF4-FFF2-40B4-BE49-F238E27FC236}">
                        <a16:creationId xmlns:a16="http://schemas.microsoft.com/office/drawing/2014/main" id="{780EA58D-71F8-C4C5-1D78-CD87F2136BD5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2" name="ひし形 931">
                    <a:extLst>
                      <a:ext uri="{FF2B5EF4-FFF2-40B4-BE49-F238E27FC236}">
                        <a16:creationId xmlns:a16="http://schemas.microsoft.com/office/drawing/2014/main" id="{80DF2F0A-52CE-359A-908D-B931EB190B4F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3" name="ひし形 932">
                    <a:extLst>
                      <a:ext uri="{FF2B5EF4-FFF2-40B4-BE49-F238E27FC236}">
                        <a16:creationId xmlns:a16="http://schemas.microsoft.com/office/drawing/2014/main" id="{AF9F536C-0C05-D63D-B98E-A3C6D3691310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4" name="ひし形 933">
                    <a:extLst>
                      <a:ext uri="{FF2B5EF4-FFF2-40B4-BE49-F238E27FC236}">
                        <a16:creationId xmlns:a16="http://schemas.microsoft.com/office/drawing/2014/main" id="{097E05DB-C2F4-FCC8-2DFB-4DB64894A920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5" name="ひし形 934">
                    <a:extLst>
                      <a:ext uri="{FF2B5EF4-FFF2-40B4-BE49-F238E27FC236}">
                        <a16:creationId xmlns:a16="http://schemas.microsoft.com/office/drawing/2014/main" id="{8E6F40FF-622F-0E6B-49C8-3CEBF70FE3DC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36" name="ひし形 935">
                    <a:extLst>
                      <a:ext uri="{FF2B5EF4-FFF2-40B4-BE49-F238E27FC236}">
                        <a16:creationId xmlns:a16="http://schemas.microsoft.com/office/drawing/2014/main" id="{925FC8A2-86C8-78EC-73F3-691FAF9176F5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72" name="グループ化 871">
                  <a:extLst>
                    <a:ext uri="{FF2B5EF4-FFF2-40B4-BE49-F238E27FC236}">
                      <a16:creationId xmlns:a16="http://schemas.microsoft.com/office/drawing/2014/main" id="{B66D68F2-6D16-18F5-5F37-4EF2B5D7EB03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23" name="正方形/長方形 922">
                    <a:extLst>
                      <a:ext uri="{FF2B5EF4-FFF2-40B4-BE49-F238E27FC236}">
                        <a16:creationId xmlns:a16="http://schemas.microsoft.com/office/drawing/2014/main" id="{4CAC9A4B-D234-C2B8-ADAD-1A51CF2A741E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4" name="ひし形 923">
                    <a:extLst>
                      <a:ext uri="{FF2B5EF4-FFF2-40B4-BE49-F238E27FC236}">
                        <a16:creationId xmlns:a16="http://schemas.microsoft.com/office/drawing/2014/main" id="{6BD6E0C4-3CCA-CC7A-A98F-06F6C25070D2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5" name="ひし形 924">
                    <a:extLst>
                      <a:ext uri="{FF2B5EF4-FFF2-40B4-BE49-F238E27FC236}">
                        <a16:creationId xmlns:a16="http://schemas.microsoft.com/office/drawing/2014/main" id="{E4FBC817-979A-B20E-E2E4-E303E9EF078A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6" name="ひし形 925">
                    <a:extLst>
                      <a:ext uri="{FF2B5EF4-FFF2-40B4-BE49-F238E27FC236}">
                        <a16:creationId xmlns:a16="http://schemas.microsoft.com/office/drawing/2014/main" id="{FA8D41CA-2E90-F001-3823-893725849B03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7" name="ひし形 926">
                    <a:extLst>
                      <a:ext uri="{FF2B5EF4-FFF2-40B4-BE49-F238E27FC236}">
                        <a16:creationId xmlns:a16="http://schemas.microsoft.com/office/drawing/2014/main" id="{AB9CB682-2AE0-B4DE-77B0-4E4BA93B6252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8" name="ひし形 927">
                    <a:extLst>
                      <a:ext uri="{FF2B5EF4-FFF2-40B4-BE49-F238E27FC236}">
                        <a16:creationId xmlns:a16="http://schemas.microsoft.com/office/drawing/2014/main" id="{32906464-587A-379B-04A9-366E0A9ECE0A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9" name="ひし形 928">
                    <a:extLst>
                      <a:ext uri="{FF2B5EF4-FFF2-40B4-BE49-F238E27FC236}">
                        <a16:creationId xmlns:a16="http://schemas.microsoft.com/office/drawing/2014/main" id="{F4E005FF-DAB7-A639-104F-9F4DE5962A7B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873" name="グループ化 872">
                  <a:extLst>
                    <a:ext uri="{FF2B5EF4-FFF2-40B4-BE49-F238E27FC236}">
                      <a16:creationId xmlns:a16="http://schemas.microsoft.com/office/drawing/2014/main" id="{B77E224F-9A81-C587-98DF-FA3296C6D8C7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916" name="正方形/長方形 915">
                    <a:extLst>
                      <a:ext uri="{FF2B5EF4-FFF2-40B4-BE49-F238E27FC236}">
                        <a16:creationId xmlns:a16="http://schemas.microsoft.com/office/drawing/2014/main" id="{18A8FDA2-A444-DFBA-0915-4737A6644E82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7" name="ひし形 916">
                    <a:extLst>
                      <a:ext uri="{FF2B5EF4-FFF2-40B4-BE49-F238E27FC236}">
                        <a16:creationId xmlns:a16="http://schemas.microsoft.com/office/drawing/2014/main" id="{A26EF097-5CB7-5807-C10A-1EF4BB846699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8" name="ひし形 917">
                    <a:extLst>
                      <a:ext uri="{FF2B5EF4-FFF2-40B4-BE49-F238E27FC236}">
                        <a16:creationId xmlns:a16="http://schemas.microsoft.com/office/drawing/2014/main" id="{F5F17BAB-F3D7-8EC3-D53A-49BD4D586CD0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9" name="ひし形 918">
                    <a:extLst>
                      <a:ext uri="{FF2B5EF4-FFF2-40B4-BE49-F238E27FC236}">
                        <a16:creationId xmlns:a16="http://schemas.microsoft.com/office/drawing/2014/main" id="{9CA1118C-DDE3-860F-B7E5-EB187A9D9A78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0" name="ひし形 919">
                    <a:extLst>
                      <a:ext uri="{FF2B5EF4-FFF2-40B4-BE49-F238E27FC236}">
                        <a16:creationId xmlns:a16="http://schemas.microsoft.com/office/drawing/2014/main" id="{587E3721-AAF0-E9A6-E4CF-63D7B87528BC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1" name="ひし形 920">
                    <a:extLst>
                      <a:ext uri="{FF2B5EF4-FFF2-40B4-BE49-F238E27FC236}">
                        <a16:creationId xmlns:a16="http://schemas.microsoft.com/office/drawing/2014/main" id="{4B1DA44B-7724-EB19-32EF-22C1932D70FD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22" name="ひし形 921">
                    <a:extLst>
                      <a:ext uri="{FF2B5EF4-FFF2-40B4-BE49-F238E27FC236}">
                        <a16:creationId xmlns:a16="http://schemas.microsoft.com/office/drawing/2014/main" id="{8FD5294C-F6C7-A98E-7F9A-036A43D12653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B293D2CE-79EB-BD7C-7909-56A8EF03EBF6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C0D13F42-65E0-2932-E7F9-44C22B6B770E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平行四辺形 875">
                  <a:extLst>
                    <a:ext uri="{FF2B5EF4-FFF2-40B4-BE49-F238E27FC236}">
                      <a16:creationId xmlns:a16="http://schemas.microsoft.com/office/drawing/2014/main" id="{4D1EC7FE-2F99-BD00-64F4-272130AB12F1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平行四辺形 876">
                  <a:extLst>
                    <a:ext uri="{FF2B5EF4-FFF2-40B4-BE49-F238E27FC236}">
                      <a16:creationId xmlns:a16="http://schemas.microsoft.com/office/drawing/2014/main" id="{C51A41C4-A55E-D65D-2E21-A6929EE018D0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78" name="グループ化 877">
                  <a:extLst>
                    <a:ext uri="{FF2B5EF4-FFF2-40B4-BE49-F238E27FC236}">
                      <a16:creationId xmlns:a16="http://schemas.microsoft.com/office/drawing/2014/main" id="{7093C71C-2A80-E56D-7D83-013008DE04BE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888" name="四角形: 上の 2 つの角を丸める 887">
                    <a:extLst>
                      <a:ext uri="{FF2B5EF4-FFF2-40B4-BE49-F238E27FC236}">
                        <a16:creationId xmlns:a16="http://schemas.microsoft.com/office/drawing/2014/main" id="{6C026443-33E5-CBD7-9996-D909A6369A56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9" name="楕円 888">
                    <a:extLst>
                      <a:ext uri="{FF2B5EF4-FFF2-40B4-BE49-F238E27FC236}">
                        <a16:creationId xmlns:a16="http://schemas.microsoft.com/office/drawing/2014/main" id="{8C0AEC71-2D74-BC02-CADD-CEE7DBB63813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0" name="楕円 889">
                    <a:extLst>
                      <a:ext uri="{FF2B5EF4-FFF2-40B4-BE49-F238E27FC236}">
                        <a16:creationId xmlns:a16="http://schemas.microsoft.com/office/drawing/2014/main" id="{D3BCBAC4-5FD6-E5FA-915D-AB2AC7A8E808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1" name="楕円 890">
                    <a:extLst>
                      <a:ext uri="{FF2B5EF4-FFF2-40B4-BE49-F238E27FC236}">
                        <a16:creationId xmlns:a16="http://schemas.microsoft.com/office/drawing/2014/main" id="{F6DEC274-6E48-18F2-601F-4D5F8092A857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2" name="楕円 891">
                    <a:extLst>
                      <a:ext uri="{FF2B5EF4-FFF2-40B4-BE49-F238E27FC236}">
                        <a16:creationId xmlns:a16="http://schemas.microsoft.com/office/drawing/2014/main" id="{FFA48964-DDFA-9BF8-187F-8BBE50C8B687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3" name="楕円 892">
                    <a:extLst>
                      <a:ext uri="{FF2B5EF4-FFF2-40B4-BE49-F238E27FC236}">
                        <a16:creationId xmlns:a16="http://schemas.microsoft.com/office/drawing/2014/main" id="{CD6568C1-187B-6FDD-7A38-1471A82F5A26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4" name="楕円 893">
                    <a:extLst>
                      <a:ext uri="{FF2B5EF4-FFF2-40B4-BE49-F238E27FC236}">
                        <a16:creationId xmlns:a16="http://schemas.microsoft.com/office/drawing/2014/main" id="{1EDCDF2C-9DFE-E561-0E21-C35C8AC039E0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5" name="四角形: 上の 2 つの角を丸める 894">
                    <a:extLst>
                      <a:ext uri="{FF2B5EF4-FFF2-40B4-BE49-F238E27FC236}">
                        <a16:creationId xmlns:a16="http://schemas.microsoft.com/office/drawing/2014/main" id="{3892A036-78AD-046A-8D15-0A7B0FA018C2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6" name="四角形: 上の 2 つの角を丸める 895">
                    <a:extLst>
                      <a:ext uri="{FF2B5EF4-FFF2-40B4-BE49-F238E27FC236}">
                        <a16:creationId xmlns:a16="http://schemas.microsoft.com/office/drawing/2014/main" id="{C2BF5562-26C5-828F-AD8E-660F2AA20829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7" name="フリーフォーム: 図形 896">
                    <a:extLst>
                      <a:ext uri="{FF2B5EF4-FFF2-40B4-BE49-F238E27FC236}">
                        <a16:creationId xmlns:a16="http://schemas.microsoft.com/office/drawing/2014/main" id="{00E5D7C8-95EC-6E78-B9FC-429BF59685F0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8" name="四角形: 上の 2 つの角を丸める 897">
                    <a:extLst>
                      <a:ext uri="{FF2B5EF4-FFF2-40B4-BE49-F238E27FC236}">
                        <a16:creationId xmlns:a16="http://schemas.microsoft.com/office/drawing/2014/main" id="{065EC6F1-B5FD-5996-5C84-63199E3FA6C8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9" name="四角形: 上の 2 つの角を丸める 898">
                    <a:extLst>
                      <a:ext uri="{FF2B5EF4-FFF2-40B4-BE49-F238E27FC236}">
                        <a16:creationId xmlns:a16="http://schemas.microsoft.com/office/drawing/2014/main" id="{B7708E54-D375-44BB-33B8-96AA12213E32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0" name="四角形: 上の 2 つの角を丸める 74">
                    <a:extLst>
                      <a:ext uri="{FF2B5EF4-FFF2-40B4-BE49-F238E27FC236}">
                        <a16:creationId xmlns:a16="http://schemas.microsoft.com/office/drawing/2014/main" id="{2F6C5401-B61C-86C6-02CE-65CFB6D97910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1" name="台形 900">
                    <a:extLst>
                      <a:ext uri="{FF2B5EF4-FFF2-40B4-BE49-F238E27FC236}">
                        <a16:creationId xmlns:a16="http://schemas.microsoft.com/office/drawing/2014/main" id="{1CD00ECB-3566-DBAC-CEB2-35B0B2816168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2" name="四角形: 上の 2 つの角を丸める 901">
                    <a:extLst>
                      <a:ext uri="{FF2B5EF4-FFF2-40B4-BE49-F238E27FC236}">
                        <a16:creationId xmlns:a16="http://schemas.microsoft.com/office/drawing/2014/main" id="{8DCE5E67-30CB-BC17-BABF-A67EDC5411B9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3" name="四角形: 上の 2 つの角を丸める 902">
                    <a:extLst>
                      <a:ext uri="{FF2B5EF4-FFF2-40B4-BE49-F238E27FC236}">
                        <a16:creationId xmlns:a16="http://schemas.microsoft.com/office/drawing/2014/main" id="{3C55F174-2241-CAE0-72D8-E02441CF4EB0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4" name="四角形: 上の 2 つの角を丸める 903">
                    <a:extLst>
                      <a:ext uri="{FF2B5EF4-FFF2-40B4-BE49-F238E27FC236}">
                        <a16:creationId xmlns:a16="http://schemas.microsoft.com/office/drawing/2014/main" id="{C3C73AAE-C3CC-FBF3-3C8D-8547FF7D937E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5" name="楕円 904">
                    <a:extLst>
                      <a:ext uri="{FF2B5EF4-FFF2-40B4-BE49-F238E27FC236}">
                        <a16:creationId xmlns:a16="http://schemas.microsoft.com/office/drawing/2014/main" id="{697B3182-837C-C14B-4F4B-B847FC37D002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6" name="楕円 905">
                    <a:extLst>
                      <a:ext uri="{FF2B5EF4-FFF2-40B4-BE49-F238E27FC236}">
                        <a16:creationId xmlns:a16="http://schemas.microsoft.com/office/drawing/2014/main" id="{735AB73D-5088-1EF3-DF98-69173EC9CFCF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7" name="楕円 906">
                    <a:extLst>
                      <a:ext uri="{FF2B5EF4-FFF2-40B4-BE49-F238E27FC236}">
                        <a16:creationId xmlns:a16="http://schemas.microsoft.com/office/drawing/2014/main" id="{916F27A8-54ED-8342-AB39-3F3B19EE6F9D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8" name="楕円 907">
                    <a:extLst>
                      <a:ext uri="{FF2B5EF4-FFF2-40B4-BE49-F238E27FC236}">
                        <a16:creationId xmlns:a16="http://schemas.microsoft.com/office/drawing/2014/main" id="{F1ED3C63-090E-A6C5-A9D7-2546250142BD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09" name="楕円 908">
                    <a:extLst>
                      <a:ext uri="{FF2B5EF4-FFF2-40B4-BE49-F238E27FC236}">
                        <a16:creationId xmlns:a16="http://schemas.microsoft.com/office/drawing/2014/main" id="{0E5D1244-AF9C-4294-D081-8603083D4533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0" name="楕円 909">
                    <a:extLst>
                      <a:ext uri="{FF2B5EF4-FFF2-40B4-BE49-F238E27FC236}">
                        <a16:creationId xmlns:a16="http://schemas.microsoft.com/office/drawing/2014/main" id="{3882CC93-F399-56D3-B578-9474C1EA0125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1" name="楕円 910">
                    <a:extLst>
                      <a:ext uri="{FF2B5EF4-FFF2-40B4-BE49-F238E27FC236}">
                        <a16:creationId xmlns:a16="http://schemas.microsoft.com/office/drawing/2014/main" id="{6ED5E131-9973-241D-4A03-0DCA0866C744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2" name="楕円 911">
                    <a:extLst>
                      <a:ext uri="{FF2B5EF4-FFF2-40B4-BE49-F238E27FC236}">
                        <a16:creationId xmlns:a16="http://schemas.microsoft.com/office/drawing/2014/main" id="{61CD681B-9EA3-D495-85BA-7260492D9179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3" name="楕円 912">
                    <a:extLst>
                      <a:ext uri="{FF2B5EF4-FFF2-40B4-BE49-F238E27FC236}">
                        <a16:creationId xmlns:a16="http://schemas.microsoft.com/office/drawing/2014/main" id="{B716595C-91C3-F0C5-9E46-4363B5EE2E37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4" name="楕円 913">
                    <a:extLst>
                      <a:ext uri="{FF2B5EF4-FFF2-40B4-BE49-F238E27FC236}">
                        <a16:creationId xmlns:a16="http://schemas.microsoft.com/office/drawing/2014/main" id="{F0026F4E-A763-FF66-7DA2-6AFD7CB7C788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915" name="楕円 914">
                    <a:extLst>
                      <a:ext uri="{FF2B5EF4-FFF2-40B4-BE49-F238E27FC236}">
                        <a16:creationId xmlns:a16="http://schemas.microsoft.com/office/drawing/2014/main" id="{01A2E2AE-6DDF-B9FE-6D9B-69424F1BA0FF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79" name="四角形: 上の 2 つの角を丸める 878">
                  <a:extLst>
                    <a:ext uri="{FF2B5EF4-FFF2-40B4-BE49-F238E27FC236}">
                      <a16:creationId xmlns:a16="http://schemas.microsoft.com/office/drawing/2014/main" id="{1DD2B064-188A-6CB8-BB94-3CBF426C8B6D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880" name="グループ化 879">
                  <a:extLst>
                    <a:ext uri="{FF2B5EF4-FFF2-40B4-BE49-F238E27FC236}">
                      <a16:creationId xmlns:a16="http://schemas.microsoft.com/office/drawing/2014/main" id="{BCDB01ED-DD1A-215A-3097-8AA229CD51E1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881" name="四角形: 上の 2 つの角を丸める 880">
                    <a:extLst>
                      <a:ext uri="{FF2B5EF4-FFF2-40B4-BE49-F238E27FC236}">
                        <a16:creationId xmlns:a16="http://schemas.microsoft.com/office/drawing/2014/main" id="{1AE3DBED-3629-3DF9-58E2-1AF3C914E681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2" name="フリーフォーム: 図形 881">
                    <a:extLst>
                      <a:ext uri="{FF2B5EF4-FFF2-40B4-BE49-F238E27FC236}">
                        <a16:creationId xmlns:a16="http://schemas.microsoft.com/office/drawing/2014/main" id="{F080CA06-2823-EA0D-D09E-758DC43CF86F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3" name="台形 882">
                    <a:extLst>
                      <a:ext uri="{FF2B5EF4-FFF2-40B4-BE49-F238E27FC236}">
                        <a16:creationId xmlns:a16="http://schemas.microsoft.com/office/drawing/2014/main" id="{8B95F2F4-D6DE-68C4-A9A9-7BEFA8CFB2C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4" name="四角形: 上の 2 つの角を丸める 883">
                    <a:extLst>
                      <a:ext uri="{FF2B5EF4-FFF2-40B4-BE49-F238E27FC236}">
                        <a16:creationId xmlns:a16="http://schemas.microsoft.com/office/drawing/2014/main" id="{2C8C7FF2-1FC1-67E0-6DE2-6544A988552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5" name="フリーフォーム: 図形 884">
                    <a:extLst>
                      <a:ext uri="{FF2B5EF4-FFF2-40B4-BE49-F238E27FC236}">
                        <a16:creationId xmlns:a16="http://schemas.microsoft.com/office/drawing/2014/main" id="{A97EE628-7D8F-1929-E65E-0F405B93B0CC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6" name="楕円 885">
                    <a:extLst>
                      <a:ext uri="{FF2B5EF4-FFF2-40B4-BE49-F238E27FC236}">
                        <a16:creationId xmlns:a16="http://schemas.microsoft.com/office/drawing/2014/main" id="{A1D99E06-38D7-1CB3-C075-3469F73E0D6C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87" name="楕円 886">
                    <a:extLst>
                      <a:ext uri="{FF2B5EF4-FFF2-40B4-BE49-F238E27FC236}">
                        <a16:creationId xmlns:a16="http://schemas.microsoft.com/office/drawing/2014/main" id="{EC2E7979-A8AB-1A55-27D4-1ED7C90D31EB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865" name="フリーフォーム: 図形 864">
              <a:extLst>
                <a:ext uri="{FF2B5EF4-FFF2-40B4-BE49-F238E27FC236}">
                  <a16:creationId xmlns:a16="http://schemas.microsoft.com/office/drawing/2014/main" id="{9A78070E-687F-AA40-FAF1-27F4F7FE18E4}"/>
                </a:ext>
              </a:extLst>
            </p:cNvPr>
            <p:cNvSpPr/>
            <p:nvPr/>
          </p:nvSpPr>
          <p:spPr>
            <a:xfrm rot="10800000">
              <a:off x="5712263" y="257657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6" name="フリーフォーム: 図形 865">
              <a:extLst>
                <a:ext uri="{FF2B5EF4-FFF2-40B4-BE49-F238E27FC236}">
                  <a16:creationId xmlns:a16="http://schemas.microsoft.com/office/drawing/2014/main" id="{85FEC717-83DB-F142-E5A7-14866021A278}"/>
                </a:ext>
              </a:extLst>
            </p:cNvPr>
            <p:cNvSpPr/>
            <p:nvPr/>
          </p:nvSpPr>
          <p:spPr>
            <a:xfrm>
              <a:off x="5064867" y="400268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05" name="グループ化 1004">
            <a:extLst>
              <a:ext uri="{FF2B5EF4-FFF2-40B4-BE49-F238E27FC236}">
                <a16:creationId xmlns:a16="http://schemas.microsoft.com/office/drawing/2014/main" id="{3BF284A8-4FF9-9510-D056-4642D013AB80}"/>
              </a:ext>
            </a:extLst>
          </p:cNvPr>
          <p:cNvGrpSpPr/>
          <p:nvPr/>
        </p:nvGrpSpPr>
        <p:grpSpPr>
          <a:xfrm>
            <a:off x="4756854" y="1307722"/>
            <a:ext cx="2827739" cy="4254797"/>
            <a:chOff x="4766921" y="2313017"/>
            <a:chExt cx="1393506" cy="2096758"/>
          </a:xfrm>
        </p:grpSpPr>
        <p:sp>
          <p:nvSpPr>
            <p:cNvPr id="1006" name="四角形: 角を丸くする 1005">
              <a:extLst>
                <a:ext uri="{FF2B5EF4-FFF2-40B4-BE49-F238E27FC236}">
                  <a16:creationId xmlns:a16="http://schemas.microsoft.com/office/drawing/2014/main" id="{9F83198E-53A9-FF01-89A0-9869BF315D17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7" name="フリーフォーム: 図形 1006">
              <a:extLst>
                <a:ext uri="{FF2B5EF4-FFF2-40B4-BE49-F238E27FC236}">
                  <a16:creationId xmlns:a16="http://schemas.microsoft.com/office/drawing/2014/main" id="{277E0257-16F7-402B-55C4-63F8C8A8B12C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8" name="フリーフォーム: 図形 1007">
              <a:extLst>
                <a:ext uri="{FF2B5EF4-FFF2-40B4-BE49-F238E27FC236}">
                  <a16:creationId xmlns:a16="http://schemas.microsoft.com/office/drawing/2014/main" id="{2ECE848F-0FDE-92BC-B33F-F426A52A7E3A}"/>
                </a:ext>
              </a:extLst>
            </p:cNvPr>
            <p:cNvSpPr/>
            <p:nvPr/>
          </p:nvSpPr>
          <p:spPr>
            <a:xfrm>
              <a:off x="5948915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9" name="正方形/長方形 1008">
              <a:extLst>
                <a:ext uri="{FF2B5EF4-FFF2-40B4-BE49-F238E27FC236}">
                  <a16:creationId xmlns:a16="http://schemas.microsoft.com/office/drawing/2014/main" id="{FEB95313-35F1-BED6-B437-213EEAC26695}"/>
                </a:ext>
              </a:extLst>
            </p:cNvPr>
            <p:cNvSpPr/>
            <p:nvPr/>
          </p:nvSpPr>
          <p:spPr>
            <a:xfrm>
              <a:off x="5021552" y="2528859"/>
              <a:ext cx="869660" cy="166507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0" name="フリーフォーム: 図形 1009">
              <a:extLst>
                <a:ext uri="{FF2B5EF4-FFF2-40B4-BE49-F238E27FC236}">
                  <a16:creationId xmlns:a16="http://schemas.microsoft.com/office/drawing/2014/main" id="{89CFB07B-7110-7512-7E2C-A386E77D9EA0}"/>
                </a:ext>
              </a:extLst>
            </p:cNvPr>
            <p:cNvSpPr/>
            <p:nvPr/>
          </p:nvSpPr>
          <p:spPr>
            <a:xfrm rot="10800000">
              <a:off x="5715397" y="257657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1" name="フリーフォーム: 図形 1010">
              <a:extLst>
                <a:ext uri="{FF2B5EF4-FFF2-40B4-BE49-F238E27FC236}">
                  <a16:creationId xmlns:a16="http://schemas.microsoft.com/office/drawing/2014/main" id="{1F753480-AD35-2E22-E4F3-4915B80AF4AB}"/>
                </a:ext>
              </a:extLst>
            </p:cNvPr>
            <p:cNvSpPr/>
            <p:nvPr/>
          </p:nvSpPr>
          <p:spPr>
            <a:xfrm>
              <a:off x="5067430" y="400268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2" name="フリーフォーム: 図形 1011">
              <a:extLst>
                <a:ext uri="{FF2B5EF4-FFF2-40B4-BE49-F238E27FC236}">
                  <a16:creationId xmlns:a16="http://schemas.microsoft.com/office/drawing/2014/main" id="{102839CA-96E8-B203-94B4-DB9E5D6C04FE}"/>
                </a:ext>
              </a:extLst>
            </p:cNvPr>
            <p:cNvSpPr/>
            <p:nvPr/>
          </p:nvSpPr>
          <p:spPr>
            <a:xfrm flipH="1">
              <a:off x="4856378" y="2393602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3" name="フリーフォーム: 図形 1012">
              <a:extLst>
                <a:ext uri="{FF2B5EF4-FFF2-40B4-BE49-F238E27FC236}">
                  <a16:creationId xmlns:a16="http://schemas.microsoft.com/office/drawing/2014/main" id="{EE49C0ED-4AD5-01BE-A481-B9B0D776CE81}"/>
                </a:ext>
              </a:extLst>
            </p:cNvPr>
            <p:cNvSpPr/>
            <p:nvPr/>
          </p:nvSpPr>
          <p:spPr>
            <a:xfrm rot="10800000" flipH="1">
              <a:off x="5954111" y="4150120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86D6A1F4-6AAA-28D4-9ACC-CC90268614DF}"/>
                </a:ext>
              </a:extLst>
            </p:cNvPr>
            <p:cNvGrpSpPr/>
            <p:nvPr/>
          </p:nvGrpSpPr>
          <p:grpSpPr>
            <a:xfrm>
              <a:off x="5080765" y="2562419"/>
              <a:ext cx="747762" cy="1597956"/>
              <a:chOff x="3132961" y="2706503"/>
              <a:chExt cx="1857568" cy="3969601"/>
            </a:xfrm>
          </p:grpSpPr>
          <p:grpSp>
            <p:nvGrpSpPr>
              <p:cNvPr id="1015" name="グループ化 1014">
                <a:extLst>
                  <a:ext uri="{FF2B5EF4-FFF2-40B4-BE49-F238E27FC236}">
                    <a16:creationId xmlns:a16="http://schemas.microsoft.com/office/drawing/2014/main" id="{69875923-591B-3D64-3D56-6CFC0201CA38}"/>
                  </a:ext>
                </a:extLst>
              </p:cNvPr>
              <p:cNvGrpSpPr/>
              <p:nvPr/>
            </p:nvGrpSpPr>
            <p:grpSpPr>
              <a:xfrm>
                <a:off x="3132961" y="270650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1062" name="四角形: 上の 2 つの角を丸める 1061">
                  <a:extLst>
                    <a:ext uri="{FF2B5EF4-FFF2-40B4-BE49-F238E27FC236}">
                      <a16:creationId xmlns:a16="http://schemas.microsoft.com/office/drawing/2014/main" id="{6CCC6CDD-7FF4-FEE3-5725-737BBEBC6753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3" name="四角形: 上の 2 つの角を丸める 1062">
                  <a:extLst>
                    <a:ext uri="{FF2B5EF4-FFF2-40B4-BE49-F238E27FC236}">
                      <a16:creationId xmlns:a16="http://schemas.microsoft.com/office/drawing/2014/main" id="{D6E6165A-FC80-286F-5093-66C896FB00D5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4" name="楕円 1063">
                  <a:extLst>
                    <a:ext uri="{FF2B5EF4-FFF2-40B4-BE49-F238E27FC236}">
                      <a16:creationId xmlns:a16="http://schemas.microsoft.com/office/drawing/2014/main" id="{6A5126A9-6D18-46DB-FE47-5938BDD041E8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5" name="四角形: 上の 2 つの角を丸める 1064">
                  <a:extLst>
                    <a:ext uri="{FF2B5EF4-FFF2-40B4-BE49-F238E27FC236}">
                      <a16:creationId xmlns:a16="http://schemas.microsoft.com/office/drawing/2014/main" id="{00F369D1-AF12-B07B-36C4-574817B365E1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楕円 1065">
                  <a:extLst>
                    <a:ext uri="{FF2B5EF4-FFF2-40B4-BE49-F238E27FC236}">
                      <a16:creationId xmlns:a16="http://schemas.microsoft.com/office/drawing/2014/main" id="{74CC2D43-B409-B9A3-3C2C-B0D3B7C67F85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7" name="四角形: 上の 2 つの角を丸める 1066">
                  <a:extLst>
                    <a:ext uri="{FF2B5EF4-FFF2-40B4-BE49-F238E27FC236}">
                      <a16:creationId xmlns:a16="http://schemas.microsoft.com/office/drawing/2014/main" id="{EE45435E-5467-1838-666C-9FCA24249EDB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8" name="台形 1067">
                  <a:extLst>
                    <a:ext uri="{FF2B5EF4-FFF2-40B4-BE49-F238E27FC236}">
                      <a16:creationId xmlns:a16="http://schemas.microsoft.com/office/drawing/2014/main" id="{70911117-79EC-A0D8-B92B-C69DDED9FDD3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台形 1068">
                  <a:extLst>
                    <a:ext uri="{FF2B5EF4-FFF2-40B4-BE49-F238E27FC236}">
                      <a16:creationId xmlns:a16="http://schemas.microsoft.com/office/drawing/2014/main" id="{3F75DE5F-D4C7-B791-25EB-943543DD4063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0" name="四角形: 上の 2 つの角を丸める 1069">
                  <a:extLst>
                    <a:ext uri="{FF2B5EF4-FFF2-40B4-BE49-F238E27FC236}">
                      <a16:creationId xmlns:a16="http://schemas.microsoft.com/office/drawing/2014/main" id="{D4339277-A3FC-B64E-29F4-37B8D42E04B8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1" name="四角形: 上の 2 つの角を丸める 74">
                  <a:extLst>
                    <a:ext uri="{FF2B5EF4-FFF2-40B4-BE49-F238E27FC236}">
                      <a16:creationId xmlns:a16="http://schemas.microsoft.com/office/drawing/2014/main" id="{12058B21-51BF-B8CD-00BE-9A2937C2B52C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2" name="楕円 1071">
                  <a:extLst>
                    <a:ext uri="{FF2B5EF4-FFF2-40B4-BE49-F238E27FC236}">
                      <a16:creationId xmlns:a16="http://schemas.microsoft.com/office/drawing/2014/main" id="{DA4858BB-E6D4-08AF-A2D3-38EA81D78148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二等辺三角形 1072">
                  <a:extLst>
                    <a:ext uri="{FF2B5EF4-FFF2-40B4-BE49-F238E27FC236}">
                      <a16:creationId xmlns:a16="http://schemas.microsoft.com/office/drawing/2014/main" id="{80603B6D-C925-89A9-6251-4CBF010AD1A7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4" name="二等辺三角形 1073">
                  <a:extLst>
                    <a:ext uri="{FF2B5EF4-FFF2-40B4-BE49-F238E27FC236}">
                      <a16:creationId xmlns:a16="http://schemas.microsoft.com/office/drawing/2014/main" id="{8D278FE6-CA58-2BB0-8C59-F0440C8757FB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751C1210-3375-8ABC-B48A-5CEE1F10D40D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6" name="フリーフォーム: 図形 1075">
                  <a:extLst>
                    <a:ext uri="{FF2B5EF4-FFF2-40B4-BE49-F238E27FC236}">
                      <a16:creationId xmlns:a16="http://schemas.microsoft.com/office/drawing/2014/main" id="{96DF61FB-3752-A1C0-FFA2-04B532C5E9B8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3036D904-0935-1E43-168C-14114B9AC804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8" name="ひし形 1077">
                  <a:extLst>
                    <a:ext uri="{FF2B5EF4-FFF2-40B4-BE49-F238E27FC236}">
                      <a16:creationId xmlns:a16="http://schemas.microsoft.com/office/drawing/2014/main" id="{AFBA3ADE-4E6D-D99D-3225-AC8307BC727B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9" name="ひし形 1078">
                  <a:extLst>
                    <a:ext uri="{FF2B5EF4-FFF2-40B4-BE49-F238E27FC236}">
                      <a16:creationId xmlns:a16="http://schemas.microsoft.com/office/drawing/2014/main" id="{78AAFF6B-E71A-5E46-8101-74120BC9F9CE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0" name="ひし形 1079">
                  <a:extLst>
                    <a:ext uri="{FF2B5EF4-FFF2-40B4-BE49-F238E27FC236}">
                      <a16:creationId xmlns:a16="http://schemas.microsoft.com/office/drawing/2014/main" id="{9F1CA304-7C28-0651-46FC-626DB112BE9A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1" name="ひし形 1080">
                  <a:extLst>
                    <a:ext uri="{FF2B5EF4-FFF2-40B4-BE49-F238E27FC236}">
                      <a16:creationId xmlns:a16="http://schemas.microsoft.com/office/drawing/2014/main" id="{8EBBE901-FD58-63B7-4509-93F2564DD1F8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2" name="ひし形 1081">
                  <a:extLst>
                    <a:ext uri="{FF2B5EF4-FFF2-40B4-BE49-F238E27FC236}">
                      <a16:creationId xmlns:a16="http://schemas.microsoft.com/office/drawing/2014/main" id="{6FDBACF8-DF56-05E2-0003-41B1B15C58DA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3" name="ひし形 1082">
                  <a:extLst>
                    <a:ext uri="{FF2B5EF4-FFF2-40B4-BE49-F238E27FC236}">
                      <a16:creationId xmlns:a16="http://schemas.microsoft.com/office/drawing/2014/main" id="{78E2D6E7-B133-5E69-02AB-E2ACE1F06837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4" name="楕円 1083">
                  <a:extLst>
                    <a:ext uri="{FF2B5EF4-FFF2-40B4-BE49-F238E27FC236}">
                      <a16:creationId xmlns:a16="http://schemas.microsoft.com/office/drawing/2014/main" id="{C5874605-516C-049C-3C2A-C681C4884A75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5" name="楕円 1084">
                  <a:extLst>
                    <a:ext uri="{FF2B5EF4-FFF2-40B4-BE49-F238E27FC236}">
                      <a16:creationId xmlns:a16="http://schemas.microsoft.com/office/drawing/2014/main" id="{DB4D910D-9D76-2E74-9C5D-84D977FD672B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6" name="楕円 1085">
                  <a:extLst>
                    <a:ext uri="{FF2B5EF4-FFF2-40B4-BE49-F238E27FC236}">
                      <a16:creationId xmlns:a16="http://schemas.microsoft.com/office/drawing/2014/main" id="{EA5342A0-5329-23F7-B158-97F7C5DC02C5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7" name="楕円 1086">
                  <a:extLst>
                    <a:ext uri="{FF2B5EF4-FFF2-40B4-BE49-F238E27FC236}">
                      <a16:creationId xmlns:a16="http://schemas.microsoft.com/office/drawing/2014/main" id="{48777725-93FF-31FB-87A5-65D5EF0644B9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8" name="四角形: 上の 2 つの角を丸める 1087">
                  <a:extLst>
                    <a:ext uri="{FF2B5EF4-FFF2-40B4-BE49-F238E27FC236}">
                      <a16:creationId xmlns:a16="http://schemas.microsoft.com/office/drawing/2014/main" id="{1E644509-330D-412E-8289-CF43740A251C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9" name="四角形: 上の 2 つの角を丸める 1088">
                  <a:extLst>
                    <a:ext uri="{FF2B5EF4-FFF2-40B4-BE49-F238E27FC236}">
                      <a16:creationId xmlns:a16="http://schemas.microsoft.com/office/drawing/2014/main" id="{7009ECA6-7089-D391-78BB-08234D1AA83B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0" name="楕円 1089">
                  <a:extLst>
                    <a:ext uri="{FF2B5EF4-FFF2-40B4-BE49-F238E27FC236}">
                      <a16:creationId xmlns:a16="http://schemas.microsoft.com/office/drawing/2014/main" id="{2708ABE0-3A41-1379-6117-AA5359AD2177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1" name="楕円 1090">
                  <a:extLst>
                    <a:ext uri="{FF2B5EF4-FFF2-40B4-BE49-F238E27FC236}">
                      <a16:creationId xmlns:a16="http://schemas.microsoft.com/office/drawing/2014/main" id="{F9678B88-D8EF-9A67-617D-2332FB5A0FB2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2" name="フリーフォーム: 図形 1091">
                  <a:extLst>
                    <a:ext uri="{FF2B5EF4-FFF2-40B4-BE49-F238E27FC236}">
                      <a16:creationId xmlns:a16="http://schemas.microsoft.com/office/drawing/2014/main" id="{C8B458F0-EA57-4EE4-2681-BE778FE2B491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3" name="フリーフォーム: 図形 1092">
                  <a:extLst>
                    <a:ext uri="{FF2B5EF4-FFF2-40B4-BE49-F238E27FC236}">
                      <a16:creationId xmlns:a16="http://schemas.microsoft.com/office/drawing/2014/main" id="{7ACBB95C-8CBA-3749-0F28-9A062B502B9B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7DC0D08F-5231-B155-26C5-0D9E45E41DB8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5" name="楕円 1094">
                  <a:extLst>
                    <a:ext uri="{FF2B5EF4-FFF2-40B4-BE49-F238E27FC236}">
                      <a16:creationId xmlns:a16="http://schemas.microsoft.com/office/drawing/2014/main" id="{59235EF9-D5BD-4829-2AB9-7009A20F7978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96" name="グループ化 1095">
                  <a:extLst>
                    <a:ext uri="{FF2B5EF4-FFF2-40B4-BE49-F238E27FC236}">
                      <a16:creationId xmlns:a16="http://schemas.microsoft.com/office/drawing/2014/main" id="{0902C01C-0C0A-695D-F0CB-4A7591393480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1097" name="四角形: 上の 2 つの角を丸める 1096">
                    <a:extLst>
                      <a:ext uri="{FF2B5EF4-FFF2-40B4-BE49-F238E27FC236}">
                        <a16:creationId xmlns:a16="http://schemas.microsoft.com/office/drawing/2014/main" id="{64F2456F-712D-B1CB-C081-80371B189EBC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98" name="グループ化 1097">
                    <a:extLst>
                      <a:ext uri="{FF2B5EF4-FFF2-40B4-BE49-F238E27FC236}">
                        <a16:creationId xmlns:a16="http://schemas.microsoft.com/office/drawing/2014/main" id="{87F7F443-59B0-BE76-6BFC-2F171823962E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1103" name="フリーフォーム: 図形 1102">
                      <a:extLst>
                        <a:ext uri="{FF2B5EF4-FFF2-40B4-BE49-F238E27FC236}">
                          <a16:creationId xmlns:a16="http://schemas.microsoft.com/office/drawing/2014/main" id="{D859A8A1-9AAE-835B-B7AD-E3E050012543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4" name="フリーフォーム: 図形 1103">
                      <a:extLst>
                        <a:ext uri="{FF2B5EF4-FFF2-40B4-BE49-F238E27FC236}">
                          <a16:creationId xmlns:a16="http://schemas.microsoft.com/office/drawing/2014/main" id="{85681362-3A80-7EC4-BBB2-0E32F3038616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5" name="四角形: 角を丸くする 1104">
                      <a:extLst>
                        <a:ext uri="{FF2B5EF4-FFF2-40B4-BE49-F238E27FC236}">
                          <a16:creationId xmlns:a16="http://schemas.microsoft.com/office/drawing/2014/main" id="{88DF97BA-4A32-2BDA-A186-56049CC974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6" name="フリーフォーム: 図形 1105">
                      <a:extLst>
                        <a:ext uri="{FF2B5EF4-FFF2-40B4-BE49-F238E27FC236}">
                          <a16:creationId xmlns:a16="http://schemas.microsoft.com/office/drawing/2014/main" id="{01750C58-E860-F806-EEDB-04253F72C3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99" name="グループ化 1098">
                    <a:extLst>
                      <a:ext uri="{FF2B5EF4-FFF2-40B4-BE49-F238E27FC236}">
                        <a16:creationId xmlns:a16="http://schemas.microsoft.com/office/drawing/2014/main" id="{DE5BAB1C-E66E-36DA-9CAC-81D2C8582CFA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1100" name="四角形: 上の 2 つの角を丸める 1099">
                      <a:extLst>
                        <a:ext uri="{FF2B5EF4-FFF2-40B4-BE49-F238E27FC236}">
                          <a16:creationId xmlns:a16="http://schemas.microsoft.com/office/drawing/2014/main" id="{9EC8ADDF-0BDE-C154-8BA8-41C773027FC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1" name="フリーフォーム: 図形 1100">
                      <a:extLst>
                        <a:ext uri="{FF2B5EF4-FFF2-40B4-BE49-F238E27FC236}">
                          <a16:creationId xmlns:a16="http://schemas.microsoft.com/office/drawing/2014/main" id="{444D2BA5-2153-11CC-95DC-F84B8768FCED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02" name="四角形: 上の 2 つの角を丸める 1101">
                      <a:extLst>
                        <a:ext uri="{FF2B5EF4-FFF2-40B4-BE49-F238E27FC236}">
                          <a16:creationId xmlns:a16="http://schemas.microsoft.com/office/drawing/2014/main" id="{54ECF095-B83C-99E8-21CC-E73186B432A2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016" name="グループ化 1015">
                <a:extLst>
                  <a:ext uri="{FF2B5EF4-FFF2-40B4-BE49-F238E27FC236}">
                    <a16:creationId xmlns:a16="http://schemas.microsoft.com/office/drawing/2014/main" id="{E413C8DB-C1B6-108B-50BE-10180F4F098B}"/>
                  </a:ext>
                </a:extLst>
              </p:cNvPr>
              <p:cNvGrpSpPr/>
              <p:nvPr/>
            </p:nvGrpSpPr>
            <p:grpSpPr>
              <a:xfrm rot="10800000">
                <a:off x="3426511" y="468924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1017" name="四角形: 上の 2 つの角を丸める 1016">
                  <a:extLst>
                    <a:ext uri="{FF2B5EF4-FFF2-40B4-BE49-F238E27FC236}">
                      <a16:creationId xmlns:a16="http://schemas.microsoft.com/office/drawing/2014/main" id="{198F3B99-6150-AE3C-7BA5-2D8836D7A43A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8" name="四角形: 上の 2 つの角を丸める 1017">
                  <a:extLst>
                    <a:ext uri="{FF2B5EF4-FFF2-40B4-BE49-F238E27FC236}">
                      <a16:creationId xmlns:a16="http://schemas.microsoft.com/office/drawing/2014/main" id="{CDBB3EC2-63E6-D4EC-C84D-F291A12A079D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楕円 1018">
                  <a:extLst>
                    <a:ext uri="{FF2B5EF4-FFF2-40B4-BE49-F238E27FC236}">
                      <a16:creationId xmlns:a16="http://schemas.microsoft.com/office/drawing/2014/main" id="{1FD00B97-148F-25B9-9726-4BD12EE09D5B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0" name="四角形: 上の 2 つの角を丸める 1019">
                  <a:extLst>
                    <a:ext uri="{FF2B5EF4-FFF2-40B4-BE49-F238E27FC236}">
                      <a16:creationId xmlns:a16="http://schemas.microsoft.com/office/drawing/2014/main" id="{B921D323-1F0E-6FC0-2572-59AB2676E09F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楕円 1020">
                  <a:extLst>
                    <a:ext uri="{FF2B5EF4-FFF2-40B4-BE49-F238E27FC236}">
                      <a16:creationId xmlns:a16="http://schemas.microsoft.com/office/drawing/2014/main" id="{7530C50B-10D2-48A1-BB15-39245CCF3AA4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2" name="四角形: 上の 2 つの角を丸める 1021">
                  <a:extLst>
                    <a:ext uri="{FF2B5EF4-FFF2-40B4-BE49-F238E27FC236}">
                      <a16:creationId xmlns:a16="http://schemas.microsoft.com/office/drawing/2014/main" id="{CE011C67-86C0-7034-5278-F69A77C72055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台形 1022">
                  <a:extLst>
                    <a:ext uri="{FF2B5EF4-FFF2-40B4-BE49-F238E27FC236}">
                      <a16:creationId xmlns:a16="http://schemas.microsoft.com/office/drawing/2014/main" id="{246AAA50-07B0-4785-565C-7F2077EBB80A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4" name="台形 1023">
                  <a:extLst>
                    <a:ext uri="{FF2B5EF4-FFF2-40B4-BE49-F238E27FC236}">
                      <a16:creationId xmlns:a16="http://schemas.microsoft.com/office/drawing/2014/main" id="{1A9AEFD7-3FFC-6C37-8ADD-2B5721CD5D46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5" name="四角形: 上の 2 つの角を丸める 1024">
                  <a:extLst>
                    <a:ext uri="{FF2B5EF4-FFF2-40B4-BE49-F238E27FC236}">
                      <a16:creationId xmlns:a16="http://schemas.microsoft.com/office/drawing/2014/main" id="{4F739F18-70E6-29DC-A7EC-53C52DE439B9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6" name="四角形: 上の 2 つの角を丸める 74">
                  <a:extLst>
                    <a:ext uri="{FF2B5EF4-FFF2-40B4-BE49-F238E27FC236}">
                      <a16:creationId xmlns:a16="http://schemas.microsoft.com/office/drawing/2014/main" id="{747DB521-1D4E-6143-131D-1DE137A1FCA1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7" name="楕円 1026">
                  <a:extLst>
                    <a:ext uri="{FF2B5EF4-FFF2-40B4-BE49-F238E27FC236}">
                      <a16:creationId xmlns:a16="http://schemas.microsoft.com/office/drawing/2014/main" id="{2DFF0EDD-EF83-DC21-499C-289675BDF4F9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8" name="二等辺三角形 1027">
                  <a:extLst>
                    <a:ext uri="{FF2B5EF4-FFF2-40B4-BE49-F238E27FC236}">
                      <a16:creationId xmlns:a16="http://schemas.microsoft.com/office/drawing/2014/main" id="{12445F6F-5463-90D5-F4A8-B5C525F913FF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二等辺三角形 1028">
                  <a:extLst>
                    <a:ext uri="{FF2B5EF4-FFF2-40B4-BE49-F238E27FC236}">
                      <a16:creationId xmlns:a16="http://schemas.microsoft.com/office/drawing/2014/main" id="{DE14FE0C-5212-BFA6-C42D-0A5BAFE6E00F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513BA5B5-3E2D-1F4D-3212-0C465F40E348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フリーフォーム: 図形 1030">
                  <a:extLst>
                    <a:ext uri="{FF2B5EF4-FFF2-40B4-BE49-F238E27FC236}">
                      <a16:creationId xmlns:a16="http://schemas.microsoft.com/office/drawing/2014/main" id="{F632F12F-2535-BC2F-A157-8F2C6F49FA49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A1EBA8C5-6162-6CD2-EF92-608BA903925A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ひし形 1032">
                  <a:extLst>
                    <a:ext uri="{FF2B5EF4-FFF2-40B4-BE49-F238E27FC236}">
                      <a16:creationId xmlns:a16="http://schemas.microsoft.com/office/drawing/2014/main" id="{69FD96C3-33CA-F8F5-D829-85700BEDBEE5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4" name="ひし形 1033">
                  <a:extLst>
                    <a:ext uri="{FF2B5EF4-FFF2-40B4-BE49-F238E27FC236}">
                      <a16:creationId xmlns:a16="http://schemas.microsoft.com/office/drawing/2014/main" id="{6C0E3D33-3C2E-DE38-BCDD-059A822C9C57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ひし形 1034">
                  <a:extLst>
                    <a:ext uri="{FF2B5EF4-FFF2-40B4-BE49-F238E27FC236}">
                      <a16:creationId xmlns:a16="http://schemas.microsoft.com/office/drawing/2014/main" id="{3422B0BF-2BED-9B73-F351-C55214ACCDB6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ひし形 1035">
                  <a:extLst>
                    <a:ext uri="{FF2B5EF4-FFF2-40B4-BE49-F238E27FC236}">
                      <a16:creationId xmlns:a16="http://schemas.microsoft.com/office/drawing/2014/main" id="{91507903-2BC4-BE3D-C33B-3B4065808053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ひし形 1036">
                  <a:extLst>
                    <a:ext uri="{FF2B5EF4-FFF2-40B4-BE49-F238E27FC236}">
                      <a16:creationId xmlns:a16="http://schemas.microsoft.com/office/drawing/2014/main" id="{B9D766BF-EBA9-8252-81E4-46ECDBAA6EEE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8" name="ひし形 1037">
                  <a:extLst>
                    <a:ext uri="{FF2B5EF4-FFF2-40B4-BE49-F238E27FC236}">
                      <a16:creationId xmlns:a16="http://schemas.microsoft.com/office/drawing/2014/main" id="{47632DBC-5A84-0B3A-6A4A-EDF9E4FDA897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楕円 1038">
                  <a:extLst>
                    <a:ext uri="{FF2B5EF4-FFF2-40B4-BE49-F238E27FC236}">
                      <a16:creationId xmlns:a16="http://schemas.microsoft.com/office/drawing/2014/main" id="{90A24140-4E5D-E2D1-43D4-8519FD5DEFBE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楕円 1039">
                  <a:extLst>
                    <a:ext uri="{FF2B5EF4-FFF2-40B4-BE49-F238E27FC236}">
                      <a16:creationId xmlns:a16="http://schemas.microsoft.com/office/drawing/2014/main" id="{334EAE8E-CD24-9EED-42F6-A33682FC20E2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楕円 1040">
                  <a:extLst>
                    <a:ext uri="{FF2B5EF4-FFF2-40B4-BE49-F238E27FC236}">
                      <a16:creationId xmlns:a16="http://schemas.microsoft.com/office/drawing/2014/main" id="{95DEA0CA-D658-B5B9-CD27-79828AB2850D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2" name="楕円 1041">
                  <a:extLst>
                    <a:ext uri="{FF2B5EF4-FFF2-40B4-BE49-F238E27FC236}">
                      <a16:creationId xmlns:a16="http://schemas.microsoft.com/office/drawing/2014/main" id="{5B755C91-9A58-A8C7-D151-FC0A4A6BAFB5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四角形: 上の 2 つの角を丸める 1042">
                  <a:extLst>
                    <a:ext uri="{FF2B5EF4-FFF2-40B4-BE49-F238E27FC236}">
                      <a16:creationId xmlns:a16="http://schemas.microsoft.com/office/drawing/2014/main" id="{B17FB77C-0CFC-BF03-EDB3-3E0BF1260BF2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四角形: 上の 2 つの角を丸める 1043">
                  <a:extLst>
                    <a:ext uri="{FF2B5EF4-FFF2-40B4-BE49-F238E27FC236}">
                      <a16:creationId xmlns:a16="http://schemas.microsoft.com/office/drawing/2014/main" id="{B0CC4D33-3DBB-4609-666B-F9418B8E285B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楕円 1044">
                  <a:extLst>
                    <a:ext uri="{FF2B5EF4-FFF2-40B4-BE49-F238E27FC236}">
                      <a16:creationId xmlns:a16="http://schemas.microsoft.com/office/drawing/2014/main" id="{D9C5B742-41EB-7664-1D85-36F7402F894E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6" name="楕円 1045">
                  <a:extLst>
                    <a:ext uri="{FF2B5EF4-FFF2-40B4-BE49-F238E27FC236}">
                      <a16:creationId xmlns:a16="http://schemas.microsoft.com/office/drawing/2014/main" id="{94DD06BA-B98F-2B12-5D00-4F3618071910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7" name="フリーフォーム: 図形 1046">
                  <a:extLst>
                    <a:ext uri="{FF2B5EF4-FFF2-40B4-BE49-F238E27FC236}">
                      <a16:creationId xmlns:a16="http://schemas.microsoft.com/office/drawing/2014/main" id="{1C6E74C3-C8E9-6DC6-FDEF-A6D8D5340FDC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8" name="フリーフォーム: 図形 1047">
                  <a:extLst>
                    <a:ext uri="{FF2B5EF4-FFF2-40B4-BE49-F238E27FC236}">
                      <a16:creationId xmlns:a16="http://schemas.microsoft.com/office/drawing/2014/main" id="{C7FA627D-68DF-7CC6-7B17-790FCF9850F0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フリーフォーム: 図形 1048">
                  <a:extLst>
                    <a:ext uri="{FF2B5EF4-FFF2-40B4-BE49-F238E27FC236}">
                      <a16:creationId xmlns:a16="http://schemas.microsoft.com/office/drawing/2014/main" id="{B85C2659-4ED3-7C37-A360-EAB24BE2B5A1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0" name="楕円 1049">
                  <a:extLst>
                    <a:ext uri="{FF2B5EF4-FFF2-40B4-BE49-F238E27FC236}">
                      <a16:creationId xmlns:a16="http://schemas.microsoft.com/office/drawing/2014/main" id="{23E44ACC-954E-5D37-ACCC-98F50C1086C2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rgbClr val="FF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051" name="グループ化 1050">
                  <a:extLst>
                    <a:ext uri="{FF2B5EF4-FFF2-40B4-BE49-F238E27FC236}">
                      <a16:creationId xmlns:a16="http://schemas.microsoft.com/office/drawing/2014/main" id="{C45318DA-3D24-D7F0-B899-752AF5A89247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1052" name="四角形: 上の 2 つの角を丸める 1051">
                    <a:extLst>
                      <a:ext uri="{FF2B5EF4-FFF2-40B4-BE49-F238E27FC236}">
                        <a16:creationId xmlns:a16="http://schemas.microsoft.com/office/drawing/2014/main" id="{C05BF9B7-5DFF-40CA-1C67-21D0B5ABBA2F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rgbClr val="C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53" name="グループ化 1052">
                    <a:extLst>
                      <a:ext uri="{FF2B5EF4-FFF2-40B4-BE49-F238E27FC236}">
                        <a16:creationId xmlns:a16="http://schemas.microsoft.com/office/drawing/2014/main" id="{D5C75FD6-4C10-F7DC-B101-D7AF5DE6195B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1058" name="フリーフォーム: 図形 1057">
                      <a:extLst>
                        <a:ext uri="{FF2B5EF4-FFF2-40B4-BE49-F238E27FC236}">
                          <a16:creationId xmlns:a16="http://schemas.microsoft.com/office/drawing/2014/main" id="{A36B0187-A0BA-9AFD-941B-060714D6BB17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9" name="フリーフォーム: 図形 1058">
                      <a:extLst>
                        <a:ext uri="{FF2B5EF4-FFF2-40B4-BE49-F238E27FC236}">
                          <a16:creationId xmlns:a16="http://schemas.microsoft.com/office/drawing/2014/main" id="{51D63B22-99D1-3173-A1F3-4F24984F48ED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0" name="四角形: 角を丸くする 1059">
                      <a:extLst>
                        <a:ext uri="{FF2B5EF4-FFF2-40B4-BE49-F238E27FC236}">
                          <a16:creationId xmlns:a16="http://schemas.microsoft.com/office/drawing/2014/main" id="{47FA4E55-534A-9C02-6E64-E8A9C6E459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61" name="フリーフォーム: 図形 1060">
                      <a:extLst>
                        <a:ext uri="{FF2B5EF4-FFF2-40B4-BE49-F238E27FC236}">
                          <a16:creationId xmlns:a16="http://schemas.microsoft.com/office/drawing/2014/main" id="{260DF2D5-6966-D4D6-B416-7BFE7012B7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054" name="グループ化 1053">
                    <a:extLst>
                      <a:ext uri="{FF2B5EF4-FFF2-40B4-BE49-F238E27FC236}">
                        <a16:creationId xmlns:a16="http://schemas.microsoft.com/office/drawing/2014/main" id="{4EE407BA-3792-75BD-CECD-CD5406F397B2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1055" name="四角形: 上の 2 つの角を丸める 1054">
                      <a:extLst>
                        <a:ext uri="{FF2B5EF4-FFF2-40B4-BE49-F238E27FC236}">
                          <a16:creationId xmlns:a16="http://schemas.microsoft.com/office/drawing/2014/main" id="{BEF806B4-0062-45E2-BEC4-EE8A36BC389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C00000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6" name="フリーフォーム: 図形 1055">
                      <a:extLst>
                        <a:ext uri="{FF2B5EF4-FFF2-40B4-BE49-F238E27FC236}">
                          <a16:creationId xmlns:a16="http://schemas.microsoft.com/office/drawing/2014/main" id="{9403D964-4A57-6C9D-40E9-258DF55A5332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057" name="四角形: 上の 2 つの角を丸める 1056">
                      <a:extLst>
                        <a:ext uri="{FF2B5EF4-FFF2-40B4-BE49-F238E27FC236}">
                          <a16:creationId xmlns:a16="http://schemas.microsoft.com/office/drawing/2014/main" id="{E0CC6DC1-D142-D4EA-FE9C-6F2E8B8F0CDA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1107" name="グループ化 1106">
            <a:extLst>
              <a:ext uri="{FF2B5EF4-FFF2-40B4-BE49-F238E27FC236}">
                <a16:creationId xmlns:a16="http://schemas.microsoft.com/office/drawing/2014/main" id="{7E0F0ACE-B105-C900-F68C-2B9F9C7C9F61}"/>
              </a:ext>
            </a:extLst>
          </p:cNvPr>
          <p:cNvGrpSpPr/>
          <p:nvPr/>
        </p:nvGrpSpPr>
        <p:grpSpPr>
          <a:xfrm>
            <a:off x="937126" y="1317612"/>
            <a:ext cx="2827739" cy="4254797"/>
            <a:chOff x="4766921" y="2313017"/>
            <a:chExt cx="1393506" cy="2096758"/>
          </a:xfrm>
        </p:grpSpPr>
        <p:sp>
          <p:nvSpPr>
            <p:cNvPr id="1108" name="四角形: 角を丸くする 1107">
              <a:extLst>
                <a:ext uri="{FF2B5EF4-FFF2-40B4-BE49-F238E27FC236}">
                  <a16:creationId xmlns:a16="http://schemas.microsoft.com/office/drawing/2014/main" id="{C40C714C-89AE-7EF8-8F51-07386C1CC751}"/>
                </a:ext>
              </a:extLst>
            </p:cNvPr>
            <p:cNvSpPr/>
            <p:nvPr/>
          </p:nvSpPr>
          <p:spPr>
            <a:xfrm>
              <a:off x="4766921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09" name="フリーフォーム: 図形 1108">
              <a:extLst>
                <a:ext uri="{FF2B5EF4-FFF2-40B4-BE49-F238E27FC236}">
                  <a16:creationId xmlns:a16="http://schemas.microsoft.com/office/drawing/2014/main" id="{CA37899D-B9C9-D43A-FCCC-63E38ACCE593}"/>
                </a:ext>
              </a:extLst>
            </p:cNvPr>
            <p:cNvSpPr/>
            <p:nvPr/>
          </p:nvSpPr>
          <p:spPr>
            <a:xfrm rot="10800000">
              <a:off x="4850964" y="262420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0" name="フリーフォーム: 図形 1109">
              <a:extLst>
                <a:ext uri="{FF2B5EF4-FFF2-40B4-BE49-F238E27FC236}">
                  <a16:creationId xmlns:a16="http://schemas.microsoft.com/office/drawing/2014/main" id="{AB80A7AF-E155-27F4-7CF6-E70F5B91DBB7}"/>
                </a:ext>
              </a:extLst>
            </p:cNvPr>
            <p:cNvSpPr/>
            <p:nvPr/>
          </p:nvSpPr>
          <p:spPr>
            <a:xfrm>
              <a:off x="5945211" y="3931244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1" name="正方形/長方形 1110">
              <a:extLst>
                <a:ext uri="{FF2B5EF4-FFF2-40B4-BE49-F238E27FC236}">
                  <a16:creationId xmlns:a16="http://schemas.microsoft.com/office/drawing/2014/main" id="{E407F081-3E53-6AF5-9DDA-29BE41A0D283}"/>
                </a:ext>
              </a:extLst>
            </p:cNvPr>
            <p:cNvSpPr/>
            <p:nvPr/>
          </p:nvSpPr>
          <p:spPr>
            <a:xfrm>
              <a:off x="5021552" y="2528859"/>
              <a:ext cx="869660" cy="166507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2" name="フリーフォーム: 図形 1111">
              <a:extLst>
                <a:ext uri="{FF2B5EF4-FFF2-40B4-BE49-F238E27FC236}">
                  <a16:creationId xmlns:a16="http://schemas.microsoft.com/office/drawing/2014/main" id="{D12CC736-0509-9996-BF36-F48FD0D9B8BE}"/>
                </a:ext>
              </a:extLst>
            </p:cNvPr>
            <p:cNvSpPr/>
            <p:nvPr/>
          </p:nvSpPr>
          <p:spPr>
            <a:xfrm rot="10800000">
              <a:off x="5715397" y="2576575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3" name="フリーフォーム: 図形 1112">
              <a:extLst>
                <a:ext uri="{FF2B5EF4-FFF2-40B4-BE49-F238E27FC236}">
                  <a16:creationId xmlns:a16="http://schemas.microsoft.com/office/drawing/2014/main" id="{1A75AE08-3099-A312-724D-C25FFA4480B9}"/>
                </a:ext>
              </a:extLst>
            </p:cNvPr>
            <p:cNvSpPr/>
            <p:nvPr/>
          </p:nvSpPr>
          <p:spPr>
            <a:xfrm>
              <a:off x="5067430" y="4002682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4" name="フリーフォーム: 図形 1113">
              <a:extLst>
                <a:ext uri="{FF2B5EF4-FFF2-40B4-BE49-F238E27FC236}">
                  <a16:creationId xmlns:a16="http://schemas.microsoft.com/office/drawing/2014/main" id="{2F23E92F-E1E5-9143-6433-335685026C73}"/>
                </a:ext>
              </a:extLst>
            </p:cNvPr>
            <p:cNvSpPr/>
            <p:nvPr/>
          </p:nvSpPr>
          <p:spPr>
            <a:xfrm>
              <a:off x="4852347" y="2394590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5" name="フリーフォーム: 図形 1114">
              <a:extLst>
                <a:ext uri="{FF2B5EF4-FFF2-40B4-BE49-F238E27FC236}">
                  <a16:creationId xmlns:a16="http://schemas.microsoft.com/office/drawing/2014/main" id="{AA11FD57-3890-D543-B986-DAF24510DB1D}"/>
                </a:ext>
              </a:extLst>
            </p:cNvPr>
            <p:cNvSpPr/>
            <p:nvPr/>
          </p:nvSpPr>
          <p:spPr>
            <a:xfrm rot="10800000">
              <a:off x="5961370" y="4119243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116" name="グループ化 1115">
              <a:extLst>
                <a:ext uri="{FF2B5EF4-FFF2-40B4-BE49-F238E27FC236}">
                  <a16:creationId xmlns:a16="http://schemas.microsoft.com/office/drawing/2014/main" id="{A4E32383-530A-66C6-4B0E-3F798FD03B04}"/>
                </a:ext>
              </a:extLst>
            </p:cNvPr>
            <p:cNvGrpSpPr/>
            <p:nvPr/>
          </p:nvGrpSpPr>
          <p:grpSpPr>
            <a:xfrm>
              <a:off x="5045187" y="2570314"/>
              <a:ext cx="820482" cy="1588132"/>
              <a:chOff x="5078608" y="2696114"/>
              <a:chExt cx="2056195" cy="3979991"/>
            </a:xfrm>
          </p:grpSpPr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599C4ED2-D7C3-12B6-8513-E4C5B71DD424}"/>
                  </a:ext>
                </a:extLst>
              </p:cNvPr>
              <p:cNvGrpSpPr/>
              <p:nvPr/>
            </p:nvGrpSpPr>
            <p:grpSpPr>
              <a:xfrm>
                <a:off x="5078608" y="269611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1153" name="四角形: 上の 2 つの角を丸める 1152">
                  <a:extLst>
                    <a:ext uri="{FF2B5EF4-FFF2-40B4-BE49-F238E27FC236}">
                      <a16:creationId xmlns:a16="http://schemas.microsoft.com/office/drawing/2014/main" id="{88C382E2-ECF0-71B7-51F2-11FCA2CC0438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4" name="四角形: 上の 2 つの角を丸める 1153">
                  <a:extLst>
                    <a:ext uri="{FF2B5EF4-FFF2-40B4-BE49-F238E27FC236}">
                      <a16:creationId xmlns:a16="http://schemas.microsoft.com/office/drawing/2014/main" id="{4E71F92D-A7F4-DCA7-BE41-45467E020C95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5" name="フリーフォーム: 図形 1154">
                  <a:extLst>
                    <a:ext uri="{FF2B5EF4-FFF2-40B4-BE49-F238E27FC236}">
                      <a16:creationId xmlns:a16="http://schemas.microsoft.com/office/drawing/2014/main" id="{212B565E-FF12-37F6-2F1C-7071CAD6A234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6" name="平行四辺形 1155">
                  <a:extLst>
                    <a:ext uri="{FF2B5EF4-FFF2-40B4-BE49-F238E27FC236}">
                      <a16:creationId xmlns:a16="http://schemas.microsoft.com/office/drawing/2014/main" id="{7BEDEA6B-594D-DE12-6474-90485C6F1368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7" name="四角形: 角を丸くする 1156">
                  <a:extLst>
                    <a:ext uri="{FF2B5EF4-FFF2-40B4-BE49-F238E27FC236}">
                      <a16:creationId xmlns:a16="http://schemas.microsoft.com/office/drawing/2014/main" id="{E7E22F4F-5EAF-6CE5-3BED-5E3CDD7C9973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8" name="四角形: 角を丸くする 1157">
                  <a:extLst>
                    <a:ext uri="{FF2B5EF4-FFF2-40B4-BE49-F238E27FC236}">
                      <a16:creationId xmlns:a16="http://schemas.microsoft.com/office/drawing/2014/main" id="{988CCEA0-6750-118D-F633-9DB8EE40620D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59" name="グループ化 1158">
                  <a:extLst>
                    <a:ext uri="{FF2B5EF4-FFF2-40B4-BE49-F238E27FC236}">
                      <a16:creationId xmlns:a16="http://schemas.microsoft.com/office/drawing/2014/main" id="{78960AC1-84C4-AD2F-AD2C-82BB13D120E4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1168" name="四角形: 上の 2 つの角を丸める 1167">
                    <a:extLst>
                      <a:ext uri="{FF2B5EF4-FFF2-40B4-BE49-F238E27FC236}">
                        <a16:creationId xmlns:a16="http://schemas.microsoft.com/office/drawing/2014/main" id="{EA9724FD-97B9-A8D8-C4D0-138FCAD9B609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69" name="楕円 1168">
                    <a:extLst>
                      <a:ext uri="{FF2B5EF4-FFF2-40B4-BE49-F238E27FC236}">
                        <a16:creationId xmlns:a16="http://schemas.microsoft.com/office/drawing/2014/main" id="{C612248B-D17B-4DA5-D5E9-1A0062292A79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0" name="楕円 1169">
                    <a:extLst>
                      <a:ext uri="{FF2B5EF4-FFF2-40B4-BE49-F238E27FC236}">
                        <a16:creationId xmlns:a16="http://schemas.microsoft.com/office/drawing/2014/main" id="{169BD27E-91ED-9BF2-598A-1D0E6FE4CE41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1" name="楕円 1170">
                    <a:extLst>
                      <a:ext uri="{FF2B5EF4-FFF2-40B4-BE49-F238E27FC236}">
                        <a16:creationId xmlns:a16="http://schemas.microsoft.com/office/drawing/2014/main" id="{8467D981-D434-0FD6-FDD9-319D44111EF2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2" name="四角形: 上の 2 つの角を丸める 1171">
                    <a:extLst>
                      <a:ext uri="{FF2B5EF4-FFF2-40B4-BE49-F238E27FC236}">
                        <a16:creationId xmlns:a16="http://schemas.microsoft.com/office/drawing/2014/main" id="{BDF337B4-A32C-ABAF-53D2-178F8D374304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3" name="四角形: 上の 2 つの角を丸める 1172">
                    <a:extLst>
                      <a:ext uri="{FF2B5EF4-FFF2-40B4-BE49-F238E27FC236}">
                        <a16:creationId xmlns:a16="http://schemas.microsoft.com/office/drawing/2014/main" id="{412E76CB-54F7-7F95-B2FC-ECAB79F91C7B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4" name="四角形: 上の 2 つの角を丸める 1173">
                    <a:extLst>
                      <a:ext uri="{FF2B5EF4-FFF2-40B4-BE49-F238E27FC236}">
                        <a16:creationId xmlns:a16="http://schemas.microsoft.com/office/drawing/2014/main" id="{809E23ED-B76F-DE72-8467-B131F1410B9B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四角形: 上の 2 つの角を丸める 1174">
                    <a:extLst>
                      <a:ext uri="{FF2B5EF4-FFF2-40B4-BE49-F238E27FC236}">
                        <a16:creationId xmlns:a16="http://schemas.microsoft.com/office/drawing/2014/main" id="{099270A9-07A5-3D4F-2F07-CBA08BD0C44B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6" name="四角形: 上の 2 つの角を丸める 74">
                    <a:extLst>
                      <a:ext uri="{FF2B5EF4-FFF2-40B4-BE49-F238E27FC236}">
                        <a16:creationId xmlns:a16="http://schemas.microsoft.com/office/drawing/2014/main" id="{F3F32DAE-A73C-558D-F32D-B74DB1381E1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四角形: 上の 2 つの角を丸める 1176">
                    <a:extLst>
                      <a:ext uri="{FF2B5EF4-FFF2-40B4-BE49-F238E27FC236}">
                        <a16:creationId xmlns:a16="http://schemas.microsoft.com/office/drawing/2014/main" id="{C797CB18-CB31-5703-8A14-EAB656AD6EAE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8" name="四角形: 上の 2 つの角を丸める 1177">
                    <a:extLst>
                      <a:ext uri="{FF2B5EF4-FFF2-40B4-BE49-F238E27FC236}">
                        <a16:creationId xmlns:a16="http://schemas.microsoft.com/office/drawing/2014/main" id="{55C3D02C-3AC8-F3FA-9A62-FDF1A4724778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79" name="四角形: 上の 2 つの角を丸める 1178">
                    <a:extLst>
                      <a:ext uri="{FF2B5EF4-FFF2-40B4-BE49-F238E27FC236}">
                        <a16:creationId xmlns:a16="http://schemas.microsoft.com/office/drawing/2014/main" id="{D13B165D-7370-29FC-7E03-65B02EB6D445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0" name="楕円 1179">
                    <a:extLst>
                      <a:ext uri="{FF2B5EF4-FFF2-40B4-BE49-F238E27FC236}">
                        <a16:creationId xmlns:a16="http://schemas.microsoft.com/office/drawing/2014/main" id="{5BB735F9-BE72-9B05-454C-B98E04CDC150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1" name="楕円 1180">
                    <a:extLst>
                      <a:ext uri="{FF2B5EF4-FFF2-40B4-BE49-F238E27FC236}">
                        <a16:creationId xmlns:a16="http://schemas.microsoft.com/office/drawing/2014/main" id="{87E723A6-7D1E-DA4D-F82F-4C3D286168BB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2" name="楕円 1181">
                    <a:extLst>
                      <a:ext uri="{FF2B5EF4-FFF2-40B4-BE49-F238E27FC236}">
                        <a16:creationId xmlns:a16="http://schemas.microsoft.com/office/drawing/2014/main" id="{192199A1-5A27-1BCA-C24D-23D1EFAD9382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3" name="楕円 1182">
                    <a:extLst>
                      <a:ext uri="{FF2B5EF4-FFF2-40B4-BE49-F238E27FC236}">
                        <a16:creationId xmlns:a16="http://schemas.microsoft.com/office/drawing/2014/main" id="{6B4E0A88-A589-2733-0DBB-738960763DD9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4" name="楕円 1183">
                    <a:extLst>
                      <a:ext uri="{FF2B5EF4-FFF2-40B4-BE49-F238E27FC236}">
                        <a16:creationId xmlns:a16="http://schemas.microsoft.com/office/drawing/2014/main" id="{97481CB9-FD8B-4EF9-5585-8DE1798932D8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85" name="四角形: 上の 2 つの角を丸める 1184">
                    <a:extLst>
                      <a:ext uri="{FF2B5EF4-FFF2-40B4-BE49-F238E27FC236}">
                        <a16:creationId xmlns:a16="http://schemas.microsoft.com/office/drawing/2014/main" id="{744BB005-C2B1-5E43-DAAF-2B57435F71B6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cxnSp>
                <p:nvCxnSpPr>
                  <p:cNvPr id="1186" name="直線コネクタ 1185">
                    <a:extLst>
                      <a:ext uri="{FF2B5EF4-FFF2-40B4-BE49-F238E27FC236}">
                        <a16:creationId xmlns:a16="http://schemas.microsoft.com/office/drawing/2014/main" id="{FEF2662D-E8B9-1842-628C-B1F42DE90F8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solidFill>
                    <a:srgbClr val="4472C4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1160" name="四角形: 上の 2 つの角を丸める 1159">
                  <a:extLst>
                    <a:ext uri="{FF2B5EF4-FFF2-40B4-BE49-F238E27FC236}">
                      <a16:creationId xmlns:a16="http://schemas.microsoft.com/office/drawing/2014/main" id="{462C8A15-6BDC-18C5-5C96-B48E5FB124C0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61" name="グループ化 1160">
                  <a:extLst>
                    <a:ext uri="{FF2B5EF4-FFF2-40B4-BE49-F238E27FC236}">
                      <a16:creationId xmlns:a16="http://schemas.microsoft.com/office/drawing/2014/main" id="{4DE71158-7931-6A9F-65AC-67A166E5D8AB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1162" name="ひし形 1161">
                    <a:extLst>
                      <a:ext uri="{FF2B5EF4-FFF2-40B4-BE49-F238E27FC236}">
                        <a16:creationId xmlns:a16="http://schemas.microsoft.com/office/drawing/2014/main" id="{9D3A2D71-C9C8-3EF6-52FD-8DA9D953E146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63" name="グループ化 1162">
                    <a:extLst>
                      <a:ext uri="{FF2B5EF4-FFF2-40B4-BE49-F238E27FC236}">
                        <a16:creationId xmlns:a16="http://schemas.microsoft.com/office/drawing/2014/main" id="{E8F4FA86-6083-033F-D7D5-8055CC6A2D4C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1164" name="四角形: 上の 2 つの角を丸める 1163">
                      <a:extLst>
                        <a:ext uri="{FF2B5EF4-FFF2-40B4-BE49-F238E27FC236}">
                          <a16:creationId xmlns:a16="http://schemas.microsoft.com/office/drawing/2014/main" id="{F44259B7-3EDA-1422-D0EF-99C9CA98E5F7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65" name="フリーフォーム: 図形 1164">
                      <a:extLst>
                        <a:ext uri="{FF2B5EF4-FFF2-40B4-BE49-F238E27FC236}">
                          <a16:creationId xmlns:a16="http://schemas.microsoft.com/office/drawing/2014/main" id="{8B0FBF91-E1B4-7CC3-9C0F-C69D47D4D5E4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66" name="台形 1165">
                      <a:extLst>
                        <a:ext uri="{FF2B5EF4-FFF2-40B4-BE49-F238E27FC236}">
                          <a16:creationId xmlns:a16="http://schemas.microsoft.com/office/drawing/2014/main" id="{C6002480-56B7-41CF-58DF-149E94EAE74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67" name="四角形: 上の 2 つの角を丸める 1166">
                      <a:extLst>
                        <a:ext uri="{FF2B5EF4-FFF2-40B4-BE49-F238E27FC236}">
                          <a16:creationId xmlns:a16="http://schemas.microsoft.com/office/drawing/2014/main" id="{E60C9BFC-B254-6706-B0BB-C8EA715A1ABA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118" name="グループ化 1117">
                <a:extLst>
                  <a:ext uri="{FF2B5EF4-FFF2-40B4-BE49-F238E27FC236}">
                    <a16:creationId xmlns:a16="http://schemas.microsoft.com/office/drawing/2014/main" id="{9001C513-5D41-1BD7-B5B0-F70D38CD40D6}"/>
                  </a:ext>
                </a:extLst>
              </p:cNvPr>
              <p:cNvGrpSpPr/>
              <p:nvPr/>
            </p:nvGrpSpPr>
            <p:grpSpPr>
              <a:xfrm rot="10800000">
                <a:off x="5452562" y="467885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1119" name="四角形: 上の 2 つの角を丸める 1118">
                  <a:extLst>
                    <a:ext uri="{FF2B5EF4-FFF2-40B4-BE49-F238E27FC236}">
                      <a16:creationId xmlns:a16="http://schemas.microsoft.com/office/drawing/2014/main" id="{F162356C-EF61-239C-12E8-1F73EECA7117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0" name="四角形: 上の 2 つの角を丸める 1119">
                  <a:extLst>
                    <a:ext uri="{FF2B5EF4-FFF2-40B4-BE49-F238E27FC236}">
                      <a16:creationId xmlns:a16="http://schemas.microsoft.com/office/drawing/2014/main" id="{77AB68AA-F8E5-7B87-E29C-C4C56A812719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C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1" name="フリーフォーム: 図形 1120">
                  <a:extLst>
                    <a:ext uri="{FF2B5EF4-FFF2-40B4-BE49-F238E27FC236}">
                      <a16:creationId xmlns:a16="http://schemas.microsoft.com/office/drawing/2014/main" id="{28487C63-3E63-DF3D-E290-74A757891E0B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2" name="平行四辺形 1121">
                  <a:extLst>
                    <a:ext uri="{FF2B5EF4-FFF2-40B4-BE49-F238E27FC236}">
                      <a16:creationId xmlns:a16="http://schemas.microsoft.com/office/drawing/2014/main" id="{961999D0-5195-CD7B-2FCF-D662619EFCD0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3" name="四角形: 角を丸くする 1122">
                  <a:extLst>
                    <a:ext uri="{FF2B5EF4-FFF2-40B4-BE49-F238E27FC236}">
                      <a16:creationId xmlns:a16="http://schemas.microsoft.com/office/drawing/2014/main" id="{92E59DDE-8376-5CEB-13E8-C4FF43C455A4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4" name="四角形: 角を丸くする 1123">
                  <a:extLst>
                    <a:ext uri="{FF2B5EF4-FFF2-40B4-BE49-F238E27FC236}">
                      <a16:creationId xmlns:a16="http://schemas.microsoft.com/office/drawing/2014/main" id="{649CCABA-E83D-79BC-C30E-3AEA457D85B0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25" name="グループ化 1124">
                  <a:extLst>
                    <a:ext uri="{FF2B5EF4-FFF2-40B4-BE49-F238E27FC236}">
                      <a16:creationId xmlns:a16="http://schemas.microsoft.com/office/drawing/2014/main" id="{6E5738A5-161D-3797-EB0D-2CFA3815DED1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1134" name="四角形: 上の 2 つの角を丸める 1133">
                    <a:extLst>
                      <a:ext uri="{FF2B5EF4-FFF2-40B4-BE49-F238E27FC236}">
                        <a16:creationId xmlns:a16="http://schemas.microsoft.com/office/drawing/2014/main" id="{E1185DC1-1586-80A3-16EA-DD76BDD28AE0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5" name="楕円 1134">
                    <a:extLst>
                      <a:ext uri="{FF2B5EF4-FFF2-40B4-BE49-F238E27FC236}">
                        <a16:creationId xmlns:a16="http://schemas.microsoft.com/office/drawing/2014/main" id="{BAFC1A66-1695-EE87-0F18-FB6FB80A6791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6" name="楕円 1135">
                    <a:extLst>
                      <a:ext uri="{FF2B5EF4-FFF2-40B4-BE49-F238E27FC236}">
                        <a16:creationId xmlns:a16="http://schemas.microsoft.com/office/drawing/2014/main" id="{8F046D9C-4B1B-3A75-F5C5-ED9F7832AFB0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7" name="楕円 1136">
                    <a:extLst>
                      <a:ext uri="{FF2B5EF4-FFF2-40B4-BE49-F238E27FC236}">
                        <a16:creationId xmlns:a16="http://schemas.microsoft.com/office/drawing/2014/main" id="{212B514E-5B6F-9B45-6B97-50EEF002899F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8" name="四角形: 上の 2 つの角を丸める 1137">
                    <a:extLst>
                      <a:ext uri="{FF2B5EF4-FFF2-40B4-BE49-F238E27FC236}">
                        <a16:creationId xmlns:a16="http://schemas.microsoft.com/office/drawing/2014/main" id="{71A20CE6-732C-40F8-62CB-A43A798EB527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39" name="四角形: 上の 2 つの角を丸める 1138">
                    <a:extLst>
                      <a:ext uri="{FF2B5EF4-FFF2-40B4-BE49-F238E27FC236}">
                        <a16:creationId xmlns:a16="http://schemas.microsoft.com/office/drawing/2014/main" id="{B53CE88A-646B-2FB5-6C9D-0F816A0C6BFD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0" name="四角形: 上の 2 つの角を丸める 1139">
                    <a:extLst>
                      <a:ext uri="{FF2B5EF4-FFF2-40B4-BE49-F238E27FC236}">
                        <a16:creationId xmlns:a16="http://schemas.microsoft.com/office/drawing/2014/main" id="{B9C1B4DA-9389-0DD3-3626-B960B1565DDE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1" name="四角形: 上の 2 つの角を丸める 1140">
                    <a:extLst>
                      <a:ext uri="{FF2B5EF4-FFF2-40B4-BE49-F238E27FC236}">
                        <a16:creationId xmlns:a16="http://schemas.microsoft.com/office/drawing/2014/main" id="{E3D73DA5-3A3E-BE51-767F-256112416943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2" name="四角形: 上の 2 つの角を丸める 74">
                    <a:extLst>
                      <a:ext uri="{FF2B5EF4-FFF2-40B4-BE49-F238E27FC236}">
                        <a16:creationId xmlns:a16="http://schemas.microsoft.com/office/drawing/2014/main" id="{F28D55BD-5A76-6AEE-D222-1DD30427821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3" name="四角形: 上の 2 つの角を丸める 1142">
                    <a:extLst>
                      <a:ext uri="{FF2B5EF4-FFF2-40B4-BE49-F238E27FC236}">
                        <a16:creationId xmlns:a16="http://schemas.microsoft.com/office/drawing/2014/main" id="{15D24EE2-E8BF-5545-1023-191D06833E87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4" name="四角形: 上の 2 つの角を丸める 1143">
                    <a:extLst>
                      <a:ext uri="{FF2B5EF4-FFF2-40B4-BE49-F238E27FC236}">
                        <a16:creationId xmlns:a16="http://schemas.microsoft.com/office/drawing/2014/main" id="{C0FFC88B-DD99-7DFC-7610-17F890AEEBAD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5" name="四角形: 上の 2 つの角を丸める 1144">
                    <a:extLst>
                      <a:ext uri="{FF2B5EF4-FFF2-40B4-BE49-F238E27FC236}">
                        <a16:creationId xmlns:a16="http://schemas.microsoft.com/office/drawing/2014/main" id="{63AA95D2-1585-E8AD-0135-44ADD5AFDCEF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6" name="楕円 1145">
                    <a:extLst>
                      <a:ext uri="{FF2B5EF4-FFF2-40B4-BE49-F238E27FC236}">
                        <a16:creationId xmlns:a16="http://schemas.microsoft.com/office/drawing/2014/main" id="{E37DA211-FFC9-22C3-1F86-777792D36EC7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7" name="楕円 1146">
                    <a:extLst>
                      <a:ext uri="{FF2B5EF4-FFF2-40B4-BE49-F238E27FC236}">
                        <a16:creationId xmlns:a16="http://schemas.microsoft.com/office/drawing/2014/main" id="{4382FF81-98C0-3526-244B-C309EB4BA8A1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8" name="楕円 1147">
                    <a:extLst>
                      <a:ext uri="{FF2B5EF4-FFF2-40B4-BE49-F238E27FC236}">
                        <a16:creationId xmlns:a16="http://schemas.microsoft.com/office/drawing/2014/main" id="{B49B7AEF-BDB4-2E72-9AE0-EDD5864C933D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49" name="楕円 1148">
                    <a:extLst>
                      <a:ext uri="{FF2B5EF4-FFF2-40B4-BE49-F238E27FC236}">
                        <a16:creationId xmlns:a16="http://schemas.microsoft.com/office/drawing/2014/main" id="{076FB1E9-DBA1-C18F-0499-DE09085676E3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0" name="楕円 1149">
                    <a:extLst>
                      <a:ext uri="{FF2B5EF4-FFF2-40B4-BE49-F238E27FC236}">
                        <a16:creationId xmlns:a16="http://schemas.microsoft.com/office/drawing/2014/main" id="{D3A2B8F7-9080-0CB8-623A-3875655D3716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151" name="四角形: 上の 2 つの角を丸める 1150">
                    <a:extLst>
                      <a:ext uri="{FF2B5EF4-FFF2-40B4-BE49-F238E27FC236}">
                        <a16:creationId xmlns:a16="http://schemas.microsoft.com/office/drawing/2014/main" id="{6D461513-FC79-62AE-0978-29892EA049C8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cxnSp>
                <p:nvCxnSpPr>
                  <p:cNvPr id="1152" name="直線コネクタ 1151">
                    <a:extLst>
                      <a:ext uri="{FF2B5EF4-FFF2-40B4-BE49-F238E27FC236}">
                        <a16:creationId xmlns:a16="http://schemas.microsoft.com/office/drawing/2014/main" id="{270DE7BA-E2F8-99C4-E998-50195717163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solidFill>
                    <a:srgbClr val="4472C4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1126" name="四角形: 上の 2 つの角を丸める 1125">
                  <a:extLst>
                    <a:ext uri="{FF2B5EF4-FFF2-40B4-BE49-F238E27FC236}">
                      <a16:creationId xmlns:a16="http://schemas.microsoft.com/office/drawing/2014/main" id="{FF8DE7D9-4169-7694-DE04-5A51DAFEF2E5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127" name="グループ化 1126">
                  <a:extLst>
                    <a:ext uri="{FF2B5EF4-FFF2-40B4-BE49-F238E27FC236}">
                      <a16:creationId xmlns:a16="http://schemas.microsoft.com/office/drawing/2014/main" id="{3D174365-C516-393E-8270-6EEACF81F814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1128" name="ひし形 1127">
                    <a:extLst>
                      <a:ext uri="{FF2B5EF4-FFF2-40B4-BE49-F238E27FC236}">
                        <a16:creationId xmlns:a16="http://schemas.microsoft.com/office/drawing/2014/main" id="{D10A1650-DE07-1BC9-2316-95E22C59BE28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129" name="グループ化 1128">
                    <a:extLst>
                      <a:ext uri="{FF2B5EF4-FFF2-40B4-BE49-F238E27FC236}">
                        <a16:creationId xmlns:a16="http://schemas.microsoft.com/office/drawing/2014/main" id="{061EA7EC-C6FF-8168-1AD5-81833A0DC039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1130" name="四角形: 上の 2 つの角を丸める 1129">
                      <a:extLst>
                        <a:ext uri="{FF2B5EF4-FFF2-40B4-BE49-F238E27FC236}">
                          <a16:creationId xmlns:a16="http://schemas.microsoft.com/office/drawing/2014/main" id="{30722115-5999-B814-04A4-887B4C0C25D2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1" name="フリーフォーム: 図形 1130">
                      <a:extLst>
                        <a:ext uri="{FF2B5EF4-FFF2-40B4-BE49-F238E27FC236}">
                          <a16:creationId xmlns:a16="http://schemas.microsoft.com/office/drawing/2014/main" id="{9DCF7F06-5651-A089-44CB-15DEE2E1D45E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2" name="台形 1131">
                      <a:extLst>
                        <a:ext uri="{FF2B5EF4-FFF2-40B4-BE49-F238E27FC236}">
                          <a16:creationId xmlns:a16="http://schemas.microsoft.com/office/drawing/2014/main" id="{218A3000-D52F-D7E6-9379-B5D4C4C9BCB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3" name="四角形: 上の 2 つの角を丸める 1132">
                      <a:extLst>
                        <a:ext uri="{FF2B5EF4-FFF2-40B4-BE49-F238E27FC236}">
                          <a16:creationId xmlns:a16="http://schemas.microsoft.com/office/drawing/2014/main" id="{1BD257DC-45E4-5BC4-5F0D-1904BD185775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973715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14:flythrough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5" name="グループ化 894">
            <a:extLst>
              <a:ext uri="{FF2B5EF4-FFF2-40B4-BE49-F238E27FC236}">
                <a16:creationId xmlns:a16="http://schemas.microsoft.com/office/drawing/2014/main" id="{07F3F10D-4E36-F73B-280A-B50F8FDA74A2}"/>
              </a:ext>
            </a:extLst>
          </p:cNvPr>
          <p:cNvGrpSpPr/>
          <p:nvPr/>
        </p:nvGrpSpPr>
        <p:grpSpPr>
          <a:xfrm>
            <a:off x="519972" y="1898830"/>
            <a:ext cx="1393506" cy="2096758"/>
            <a:chOff x="1611618" y="2313017"/>
            <a:chExt cx="1393506" cy="2096758"/>
          </a:xfrm>
        </p:grpSpPr>
        <p:sp>
          <p:nvSpPr>
            <p:cNvPr id="896" name="四角形: 角を丸くする 895">
              <a:extLst>
                <a:ext uri="{FF2B5EF4-FFF2-40B4-BE49-F238E27FC236}">
                  <a16:creationId xmlns:a16="http://schemas.microsoft.com/office/drawing/2014/main" id="{9A06921A-944E-7F52-5785-3A343FE797AC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7" name="フリーフォーム: 図形 896">
              <a:extLst>
                <a:ext uri="{FF2B5EF4-FFF2-40B4-BE49-F238E27FC236}">
                  <a16:creationId xmlns:a16="http://schemas.microsoft.com/office/drawing/2014/main" id="{AFF388ED-11BF-E557-EDB1-490FF4867618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E806383A-0521-18FD-380D-21759EE7D0AB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フリーフォーム: 図形 898">
              <a:extLst>
                <a:ext uri="{FF2B5EF4-FFF2-40B4-BE49-F238E27FC236}">
                  <a16:creationId xmlns:a16="http://schemas.microsoft.com/office/drawing/2014/main" id="{876006F9-DBFD-AA80-5DF6-C850B5E6994B}"/>
                </a:ext>
              </a:extLst>
            </p:cNvPr>
            <p:cNvSpPr/>
            <p:nvPr/>
          </p:nvSpPr>
          <p:spPr>
            <a:xfrm>
              <a:off x="217075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フリーフォーム: 図形 899">
              <a:extLst>
                <a:ext uri="{FF2B5EF4-FFF2-40B4-BE49-F238E27FC236}">
                  <a16:creationId xmlns:a16="http://schemas.microsoft.com/office/drawing/2014/main" id="{AE76C2A9-213E-65B1-EFD6-639EC88DE1C0}"/>
                </a:ext>
              </a:extLst>
            </p:cNvPr>
            <p:cNvSpPr/>
            <p:nvPr/>
          </p:nvSpPr>
          <p:spPr>
            <a:xfrm>
              <a:off x="1687425" y="2411120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1" name="フリーフォーム: 図形 900">
              <a:extLst>
                <a:ext uri="{FF2B5EF4-FFF2-40B4-BE49-F238E27FC236}">
                  <a16:creationId xmlns:a16="http://schemas.microsoft.com/office/drawing/2014/main" id="{D91EF7E0-09A3-AF18-6327-00034514C84B}"/>
                </a:ext>
              </a:extLst>
            </p:cNvPr>
            <p:cNvSpPr/>
            <p:nvPr/>
          </p:nvSpPr>
          <p:spPr>
            <a:xfrm rot="10800000">
              <a:off x="2783455" y="4122613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51" name="グループ化 1250">
            <a:extLst>
              <a:ext uri="{FF2B5EF4-FFF2-40B4-BE49-F238E27FC236}">
                <a16:creationId xmlns:a16="http://schemas.microsoft.com/office/drawing/2014/main" id="{C5295631-3875-71F7-BDD3-41828F563523}"/>
              </a:ext>
            </a:extLst>
          </p:cNvPr>
          <p:cNvGrpSpPr/>
          <p:nvPr/>
        </p:nvGrpSpPr>
        <p:grpSpPr>
          <a:xfrm>
            <a:off x="1325647" y="1898830"/>
            <a:ext cx="1393506" cy="2096758"/>
            <a:chOff x="1611618" y="4530006"/>
            <a:chExt cx="1393506" cy="2096758"/>
          </a:xfrm>
        </p:grpSpPr>
        <p:sp>
          <p:nvSpPr>
            <p:cNvPr id="1252" name="四角形: 角を丸くする 1251">
              <a:extLst>
                <a:ext uri="{FF2B5EF4-FFF2-40B4-BE49-F238E27FC236}">
                  <a16:creationId xmlns:a16="http://schemas.microsoft.com/office/drawing/2014/main" id="{1DB726B7-29F2-A00A-41E8-C59C644DD380}"/>
                </a:ext>
              </a:extLst>
            </p:cNvPr>
            <p:cNvSpPr/>
            <p:nvPr/>
          </p:nvSpPr>
          <p:spPr>
            <a:xfrm>
              <a:off x="1611618" y="4530006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3" name="フリーフォーム: 図形 1252">
              <a:extLst>
                <a:ext uri="{FF2B5EF4-FFF2-40B4-BE49-F238E27FC236}">
                  <a16:creationId xmlns:a16="http://schemas.microsoft.com/office/drawing/2014/main" id="{4F8A9E06-91B8-7496-791E-16DC5F9931D9}"/>
                </a:ext>
              </a:extLst>
            </p:cNvPr>
            <p:cNvSpPr/>
            <p:nvPr/>
          </p:nvSpPr>
          <p:spPr>
            <a:xfrm>
              <a:off x="1685113" y="4834647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4" name="フリーフォーム: 図形 1253">
              <a:extLst>
                <a:ext uri="{FF2B5EF4-FFF2-40B4-BE49-F238E27FC236}">
                  <a16:creationId xmlns:a16="http://schemas.microsoft.com/office/drawing/2014/main" id="{4B203BDC-19F2-BCC9-B231-569B20B2014A}"/>
                </a:ext>
              </a:extLst>
            </p:cNvPr>
            <p:cNvSpPr/>
            <p:nvPr/>
          </p:nvSpPr>
          <p:spPr>
            <a:xfrm rot="10800000">
              <a:off x="2778901" y="6150323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5" name="フリーフォーム: 図形 1254">
              <a:extLst>
                <a:ext uri="{FF2B5EF4-FFF2-40B4-BE49-F238E27FC236}">
                  <a16:creationId xmlns:a16="http://schemas.microsoft.com/office/drawing/2014/main" id="{F0F11E68-AEBF-2AE6-E5F1-9C6AB8B74A4F}"/>
                </a:ext>
              </a:extLst>
            </p:cNvPr>
            <p:cNvSpPr/>
            <p:nvPr/>
          </p:nvSpPr>
          <p:spPr>
            <a:xfrm>
              <a:off x="2170757" y="470017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6" name="フリーフォーム: 図形 1255">
              <a:extLst>
                <a:ext uri="{FF2B5EF4-FFF2-40B4-BE49-F238E27FC236}">
                  <a16:creationId xmlns:a16="http://schemas.microsoft.com/office/drawing/2014/main" id="{E34AB737-8168-0EE7-D300-A3720209A78D}"/>
                </a:ext>
              </a:extLst>
            </p:cNvPr>
            <p:cNvSpPr/>
            <p:nvPr/>
          </p:nvSpPr>
          <p:spPr>
            <a:xfrm rot="10800000">
              <a:off x="2170757" y="61874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7" name="フリーフォーム: 図形 1256">
              <a:extLst>
                <a:ext uri="{FF2B5EF4-FFF2-40B4-BE49-F238E27FC236}">
                  <a16:creationId xmlns:a16="http://schemas.microsoft.com/office/drawing/2014/main" id="{1730FB4F-8F1C-D862-BDD6-6DFC93E640C5}"/>
                </a:ext>
              </a:extLst>
            </p:cNvPr>
            <p:cNvSpPr/>
            <p:nvPr/>
          </p:nvSpPr>
          <p:spPr>
            <a:xfrm>
              <a:off x="1700336" y="4624520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58" name="フリーフォーム: 図形 1257">
              <a:extLst>
                <a:ext uri="{FF2B5EF4-FFF2-40B4-BE49-F238E27FC236}">
                  <a16:creationId xmlns:a16="http://schemas.microsoft.com/office/drawing/2014/main" id="{6B7BDDA0-8D2C-92E6-2D69-A4E8C897C1A3}"/>
                </a:ext>
              </a:extLst>
            </p:cNvPr>
            <p:cNvSpPr/>
            <p:nvPr/>
          </p:nvSpPr>
          <p:spPr>
            <a:xfrm rot="10800000">
              <a:off x="2799521" y="6341877"/>
              <a:ext cx="102992" cy="179792"/>
            </a:xfrm>
            <a:custGeom>
              <a:avLst/>
              <a:gdLst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44830 w 450580"/>
                <a:gd name="connsiteY7" fmla="*/ 526852 h 786576"/>
                <a:gd name="connsiteX8" fmla="*/ 222362 w 450580"/>
                <a:gd name="connsiteY8" fmla="*/ 522316 h 786576"/>
                <a:gd name="connsiteX9" fmla="*/ 92075 w 450580"/>
                <a:gd name="connsiteY9" fmla="*/ 652603 h 786576"/>
                <a:gd name="connsiteX10" fmla="*/ 92075 w 450580"/>
                <a:gd name="connsiteY10" fmla="*/ 686517 h 786576"/>
                <a:gd name="connsiteX11" fmla="*/ 448989 w 450580"/>
                <a:gd name="connsiteY11" fmla="*/ 686517 h 786576"/>
                <a:gd name="connsiteX12" fmla="*/ 448989 w 450580"/>
                <a:gd name="connsiteY12" fmla="*/ 786576 h 786576"/>
                <a:gd name="connsiteX13" fmla="*/ 4266 w 450580"/>
                <a:gd name="connsiteY13" fmla="*/ 786576 h 786576"/>
                <a:gd name="connsiteX14" fmla="*/ 4266 w 450580"/>
                <a:gd name="connsiteY14" fmla="*/ 733067 h 786576"/>
                <a:gd name="connsiteX15" fmla="*/ 0 w 450580"/>
                <a:gd name="connsiteY15" fmla="*/ 733067 h 786576"/>
                <a:gd name="connsiteX16" fmla="*/ 0 w 450580"/>
                <a:gd name="connsiteY16" fmla="*/ 649428 h 786576"/>
                <a:gd name="connsiteX17" fmla="*/ 222362 w 450580"/>
                <a:gd name="connsiteY17" fmla="*/ 427066 h 786576"/>
                <a:gd name="connsiteX18" fmla="*/ 238310 w 450580"/>
                <a:gd name="connsiteY18" fmla="*/ 428674 h 786576"/>
                <a:gd name="connsiteX19" fmla="*/ 238310 w 450580"/>
                <a:gd name="connsiteY19" fmla="*/ 426990 h 786576"/>
                <a:gd name="connsiteX20" fmla="*/ 278932 w 450580"/>
                <a:gd name="connsiteY20" fmla="*/ 418789 h 786576"/>
                <a:gd name="connsiteX21" fmla="*/ 358505 w 450580"/>
                <a:gd name="connsiteY21" fmla="*/ 298740 h 786576"/>
                <a:gd name="connsiteX22" fmla="*/ 358505 w 450580"/>
                <a:gd name="connsiteY22" fmla="*/ 266096 h 786576"/>
                <a:gd name="connsiteX23" fmla="*/ 358505 w 450580"/>
                <a:gd name="connsiteY23" fmla="*/ 258179 h 786576"/>
                <a:gd name="connsiteX24" fmla="*/ 358505 w 450580"/>
                <a:gd name="connsiteY24" fmla="*/ 225535 h 786576"/>
                <a:gd name="connsiteX25" fmla="*/ 228218 w 450580"/>
                <a:gd name="connsiteY25" fmla="*/ 95248 h 786576"/>
                <a:gd name="connsiteX26" fmla="*/ 108170 w 450580"/>
                <a:gd name="connsiteY26" fmla="*/ 174821 h 786576"/>
                <a:gd name="connsiteX27" fmla="*/ 104278 w 450580"/>
                <a:gd name="connsiteY27" fmla="*/ 194098 h 786576"/>
                <a:gd name="connsiteX28" fmla="*/ 8706 w 450580"/>
                <a:gd name="connsiteY28" fmla="*/ 194098 h 786576"/>
                <a:gd name="connsiteX29" fmla="*/ 10374 w 450580"/>
                <a:gd name="connsiteY29" fmla="*/ 177549 h 786576"/>
                <a:gd name="connsiteX30" fmla="*/ 228218 w 450580"/>
                <a:gd name="connsiteY30" fmla="*/ 0 h 786576"/>
                <a:gd name="connsiteX0" fmla="*/ 228218 w 450580"/>
                <a:gd name="connsiteY0" fmla="*/ 0 h 786576"/>
                <a:gd name="connsiteX1" fmla="*/ 450580 w 450580"/>
                <a:gd name="connsiteY1" fmla="*/ 222362 h 786576"/>
                <a:gd name="connsiteX2" fmla="*/ 450580 w 450580"/>
                <a:gd name="connsiteY2" fmla="*/ 258179 h 786576"/>
                <a:gd name="connsiteX3" fmla="*/ 450580 w 450580"/>
                <a:gd name="connsiteY3" fmla="*/ 266096 h 786576"/>
                <a:gd name="connsiteX4" fmla="*/ 450580 w 450580"/>
                <a:gd name="connsiteY4" fmla="*/ 301913 h 786576"/>
                <a:gd name="connsiteX5" fmla="*/ 314772 w 450580"/>
                <a:gd name="connsiteY5" fmla="*/ 506801 h 786576"/>
                <a:gd name="connsiteX6" fmla="*/ 244830 w 450580"/>
                <a:gd name="connsiteY6" fmla="*/ 520922 h 786576"/>
                <a:gd name="connsiteX7" fmla="*/ 222362 w 450580"/>
                <a:gd name="connsiteY7" fmla="*/ 522316 h 786576"/>
                <a:gd name="connsiteX8" fmla="*/ 92075 w 450580"/>
                <a:gd name="connsiteY8" fmla="*/ 652603 h 786576"/>
                <a:gd name="connsiteX9" fmla="*/ 92075 w 450580"/>
                <a:gd name="connsiteY9" fmla="*/ 686517 h 786576"/>
                <a:gd name="connsiteX10" fmla="*/ 448989 w 450580"/>
                <a:gd name="connsiteY10" fmla="*/ 686517 h 786576"/>
                <a:gd name="connsiteX11" fmla="*/ 448989 w 450580"/>
                <a:gd name="connsiteY11" fmla="*/ 786576 h 786576"/>
                <a:gd name="connsiteX12" fmla="*/ 4266 w 450580"/>
                <a:gd name="connsiteY12" fmla="*/ 786576 h 786576"/>
                <a:gd name="connsiteX13" fmla="*/ 4266 w 450580"/>
                <a:gd name="connsiteY13" fmla="*/ 733067 h 786576"/>
                <a:gd name="connsiteX14" fmla="*/ 0 w 450580"/>
                <a:gd name="connsiteY14" fmla="*/ 733067 h 786576"/>
                <a:gd name="connsiteX15" fmla="*/ 0 w 450580"/>
                <a:gd name="connsiteY15" fmla="*/ 649428 h 786576"/>
                <a:gd name="connsiteX16" fmla="*/ 222362 w 450580"/>
                <a:gd name="connsiteY16" fmla="*/ 427066 h 786576"/>
                <a:gd name="connsiteX17" fmla="*/ 238310 w 450580"/>
                <a:gd name="connsiteY17" fmla="*/ 428674 h 786576"/>
                <a:gd name="connsiteX18" fmla="*/ 238310 w 450580"/>
                <a:gd name="connsiteY18" fmla="*/ 426990 h 786576"/>
                <a:gd name="connsiteX19" fmla="*/ 278932 w 450580"/>
                <a:gd name="connsiteY19" fmla="*/ 418789 h 786576"/>
                <a:gd name="connsiteX20" fmla="*/ 358505 w 450580"/>
                <a:gd name="connsiteY20" fmla="*/ 298740 h 786576"/>
                <a:gd name="connsiteX21" fmla="*/ 358505 w 450580"/>
                <a:gd name="connsiteY21" fmla="*/ 266096 h 786576"/>
                <a:gd name="connsiteX22" fmla="*/ 358505 w 450580"/>
                <a:gd name="connsiteY22" fmla="*/ 258179 h 786576"/>
                <a:gd name="connsiteX23" fmla="*/ 358505 w 450580"/>
                <a:gd name="connsiteY23" fmla="*/ 225535 h 786576"/>
                <a:gd name="connsiteX24" fmla="*/ 228218 w 450580"/>
                <a:gd name="connsiteY24" fmla="*/ 95248 h 786576"/>
                <a:gd name="connsiteX25" fmla="*/ 108170 w 450580"/>
                <a:gd name="connsiteY25" fmla="*/ 174821 h 786576"/>
                <a:gd name="connsiteX26" fmla="*/ 104278 w 450580"/>
                <a:gd name="connsiteY26" fmla="*/ 194098 h 786576"/>
                <a:gd name="connsiteX27" fmla="*/ 8706 w 450580"/>
                <a:gd name="connsiteY27" fmla="*/ 194098 h 786576"/>
                <a:gd name="connsiteX28" fmla="*/ 10374 w 450580"/>
                <a:gd name="connsiteY28" fmla="*/ 177549 h 786576"/>
                <a:gd name="connsiteX29" fmla="*/ 228218 w 450580"/>
                <a:gd name="connsiteY29" fmla="*/ 0 h 7865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50580" h="786576">
                  <a:moveTo>
                    <a:pt x="228218" y="0"/>
                  </a:moveTo>
                  <a:cubicBezTo>
                    <a:pt x="351025" y="0"/>
                    <a:pt x="450580" y="99555"/>
                    <a:pt x="450580" y="222362"/>
                  </a:cubicBezTo>
                  <a:lnTo>
                    <a:pt x="450580" y="258179"/>
                  </a:lnTo>
                  <a:lnTo>
                    <a:pt x="450580" y="266096"/>
                  </a:lnTo>
                  <a:lnTo>
                    <a:pt x="450580" y="301913"/>
                  </a:lnTo>
                  <a:cubicBezTo>
                    <a:pt x="450580" y="394019"/>
                    <a:pt x="394581" y="473044"/>
                    <a:pt x="314772" y="506801"/>
                  </a:cubicBezTo>
                  <a:lnTo>
                    <a:pt x="244830" y="520922"/>
                  </a:lnTo>
                  <a:lnTo>
                    <a:pt x="222362" y="522316"/>
                  </a:lnTo>
                  <a:cubicBezTo>
                    <a:pt x="150406" y="522316"/>
                    <a:pt x="92075" y="580647"/>
                    <a:pt x="92075" y="652603"/>
                  </a:cubicBezTo>
                  <a:lnTo>
                    <a:pt x="92075" y="686517"/>
                  </a:lnTo>
                  <a:lnTo>
                    <a:pt x="448989" y="686517"/>
                  </a:lnTo>
                  <a:lnTo>
                    <a:pt x="448989" y="786576"/>
                  </a:lnTo>
                  <a:lnTo>
                    <a:pt x="4266" y="786576"/>
                  </a:lnTo>
                  <a:lnTo>
                    <a:pt x="4266" y="733067"/>
                  </a:lnTo>
                  <a:lnTo>
                    <a:pt x="0" y="733067"/>
                  </a:lnTo>
                  <a:lnTo>
                    <a:pt x="0" y="649428"/>
                  </a:lnTo>
                  <a:cubicBezTo>
                    <a:pt x="0" y="526621"/>
                    <a:pt x="99555" y="427066"/>
                    <a:pt x="222362" y="427066"/>
                  </a:cubicBezTo>
                  <a:lnTo>
                    <a:pt x="238310" y="428674"/>
                  </a:lnTo>
                  <a:lnTo>
                    <a:pt x="238310" y="426990"/>
                  </a:lnTo>
                  <a:lnTo>
                    <a:pt x="278932" y="418789"/>
                  </a:lnTo>
                  <a:cubicBezTo>
                    <a:pt x="325694" y="399010"/>
                    <a:pt x="358505" y="352707"/>
                    <a:pt x="358505" y="298740"/>
                  </a:cubicBezTo>
                  <a:lnTo>
                    <a:pt x="358505" y="266096"/>
                  </a:lnTo>
                  <a:lnTo>
                    <a:pt x="358505" y="258179"/>
                  </a:lnTo>
                  <a:lnTo>
                    <a:pt x="358505" y="225535"/>
                  </a:lnTo>
                  <a:cubicBezTo>
                    <a:pt x="358505" y="153579"/>
                    <a:pt x="300174" y="95248"/>
                    <a:pt x="228218" y="95248"/>
                  </a:cubicBezTo>
                  <a:cubicBezTo>
                    <a:pt x="174251" y="95248"/>
                    <a:pt x="127948" y="128059"/>
                    <a:pt x="108170" y="174821"/>
                  </a:cubicBezTo>
                  <a:lnTo>
                    <a:pt x="104278" y="194098"/>
                  </a:lnTo>
                  <a:lnTo>
                    <a:pt x="8706" y="194098"/>
                  </a:lnTo>
                  <a:lnTo>
                    <a:pt x="10374" y="177549"/>
                  </a:lnTo>
                  <a:cubicBezTo>
                    <a:pt x="31108" y="76222"/>
                    <a:pt x="120762" y="0"/>
                    <a:pt x="228218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340" name="グループ化 1339">
            <a:extLst>
              <a:ext uri="{FF2B5EF4-FFF2-40B4-BE49-F238E27FC236}">
                <a16:creationId xmlns:a16="http://schemas.microsoft.com/office/drawing/2014/main" id="{B2198D9E-E845-9827-7A00-35A9A115A726}"/>
              </a:ext>
            </a:extLst>
          </p:cNvPr>
          <p:cNvGrpSpPr/>
          <p:nvPr/>
        </p:nvGrpSpPr>
        <p:grpSpPr>
          <a:xfrm>
            <a:off x="2131322" y="1898830"/>
            <a:ext cx="1393506" cy="2096758"/>
            <a:chOff x="1611618" y="2313017"/>
            <a:chExt cx="1393506" cy="2096758"/>
          </a:xfrm>
        </p:grpSpPr>
        <p:sp>
          <p:nvSpPr>
            <p:cNvPr id="1341" name="四角形: 角を丸くする 1340">
              <a:extLst>
                <a:ext uri="{FF2B5EF4-FFF2-40B4-BE49-F238E27FC236}">
                  <a16:creationId xmlns:a16="http://schemas.microsoft.com/office/drawing/2014/main" id="{52991080-9099-ADF9-38FB-5FD6CFAAD7DD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2" name="フリーフォーム: 図形 1341">
              <a:extLst>
                <a:ext uri="{FF2B5EF4-FFF2-40B4-BE49-F238E27FC236}">
                  <a16:creationId xmlns:a16="http://schemas.microsoft.com/office/drawing/2014/main" id="{5856D3C3-4FA7-4C13-73D9-DC5AD7D4D85D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3" name="フリーフォーム: 図形 1342">
              <a:extLst>
                <a:ext uri="{FF2B5EF4-FFF2-40B4-BE49-F238E27FC236}">
                  <a16:creationId xmlns:a16="http://schemas.microsoft.com/office/drawing/2014/main" id="{73D73B7E-476B-7E4E-65DE-77C60AACE3E4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C0924ED1-BCDC-F8CD-3AA1-E18C752D724F}"/>
                </a:ext>
              </a:extLst>
            </p:cNvPr>
            <p:cNvSpPr/>
            <p:nvPr/>
          </p:nvSpPr>
          <p:spPr>
            <a:xfrm>
              <a:off x="2170757" y="248318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1D1DC4C2-E4E6-D5D1-F3EC-0D8B734085B2}"/>
                </a:ext>
              </a:extLst>
            </p:cNvPr>
            <p:cNvSpPr/>
            <p:nvPr/>
          </p:nvSpPr>
          <p:spPr>
            <a:xfrm>
              <a:off x="217075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6" name="フリーフォーム: 図形 1345">
              <a:extLst>
                <a:ext uri="{FF2B5EF4-FFF2-40B4-BE49-F238E27FC236}">
                  <a16:creationId xmlns:a16="http://schemas.microsoft.com/office/drawing/2014/main" id="{EA53579D-3259-39AD-1C08-B8D4AFEC0E66}"/>
                </a:ext>
              </a:extLst>
            </p:cNvPr>
            <p:cNvSpPr/>
            <p:nvPr/>
          </p:nvSpPr>
          <p:spPr>
            <a:xfrm rot="10800000">
              <a:off x="2170757" y="397041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7" name="フリーフォーム: 図形 1346">
              <a:extLst>
                <a:ext uri="{FF2B5EF4-FFF2-40B4-BE49-F238E27FC236}">
                  <a16:creationId xmlns:a16="http://schemas.microsoft.com/office/drawing/2014/main" id="{C19EBA3F-A7EE-8F57-1073-D9FD3994E590}"/>
                </a:ext>
              </a:extLst>
            </p:cNvPr>
            <p:cNvSpPr/>
            <p:nvPr/>
          </p:nvSpPr>
          <p:spPr>
            <a:xfrm>
              <a:off x="1700336" y="2408216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259553E5-D429-D9CF-FD13-13478DC3B2D2}"/>
                </a:ext>
              </a:extLst>
            </p:cNvPr>
            <p:cNvSpPr/>
            <p:nvPr/>
          </p:nvSpPr>
          <p:spPr>
            <a:xfrm rot="10800000">
              <a:off x="2799521" y="4125573"/>
              <a:ext cx="101653" cy="179107"/>
            </a:xfrm>
            <a:custGeom>
              <a:avLst/>
              <a:gdLst>
                <a:gd name="connsiteX0" fmla="*/ 222362 w 444724"/>
                <a:gd name="connsiteY0" fmla="*/ 0 h 783577"/>
                <a:gd name="connsiteX1" fmla="*/ 440206 w 444724"/>
                <a:gd name="connsiteY1" fmla="*/ 177549 h 783577"/>
                <a:gd name="connsiteX2" fmla="*/ 442487 w 444724"/>
                <a:gd name="connsiteY2" fmla="*/ 200171 h 783577"/>
                <a:gd name="connsiteX3" fmla="*/ 444724 w 444724"/>
                <a:gd name="connsiteY3" fmla="*/ 200171 h 783577"/>
                <a:gd name="connsiteX4" fmla="*/ 444724 w 444724"/>
                <a:gd name="connsiteY4" fmla="*/ 215934 h 783577"/>
                <a:gd name="connsiteX5" fmla="*/ 444400 w 444724"/>
                <a:gd name="connsiteY5" fmla="*/ 219148 h 783577"/>
                <a:gd name="connsiteX6" fmla="*/ 444724 w 444724"/>
                <a:gd name="connsiteY6" fmla="*/ 222362 h 783577"/>
                <a:gd name="connsiteX7" fmla="*/ 444724 w 444724"/>
                <a:gd name="connsiteY7" fmla="*/ 230398 h 783577"/>
                <a:gd name="connsiteX8" fmla="*/ 443266 w 444724"/>
                <a:gd name="connsiteY8" fmla="*/ 230398 h 783577"/>
                <a:gd name="connsiteX9" fmla="*/ 440206 w 444724"/>
                <a:gd name="connsiteY9" fmla="*/ 260748 h 783577"/>
                <a:gd name="connsiteX10" fmla="*/ 363805 w 444724"/>
                <a:gd name="connsiteY10" fmla="*/ 387519 h 783577"/>
                <a:gd name="connsiteX11" fmla="*/ 353994 w 444724"/>
                <a:gd name="connsiteY11" fmla="*/ 393148 h 783577"/>
                <a:gd name="connsiteX12" fmla="*/ 379596 w 444724"/>
                <a:gd name="connsiteY12" fmla="*/ 410410 h 783577"/>
                <a:gd name="connsiteX13" fmla="*/ 440206 w 444724"/>
                <a:gd name="connsiteY13" fmla="*/ 522830 h 783577"/>
                <a:gd name="connsiteX14" fmla="*/ 442487 w 444724"/>
                <a:gd name="connsiteY14" fmla="*/ 545452 h 783577"/>
                <a:gd name="connsiteX15" fmla="*/ 444724 w 444724"/>
                <a:gd name="connsiteY15" fmla="*/ 545452 h 783577"/>
                <a:gd name="connsiteX16" fmla="*/ 444724 w 444724"/>
                <a:gd name="connsiteY16" fmla="*/ 561215 h 783577"/>
                <a:gd name="connsiteX17" fmla="*/ 444400 w 444724"/>
                <a:gd name="connsiteY17" fmla="*/ 564429 h 783577"/>
                <a:gd name="connsiteX18" fmla="*/ 444724 w 444724"/>
                <a:gd name="connsiteY18" fmla="*/ 567643 h 783577"/>
                <a:gd name="connsiteX19" fmla="*/ 444724 w 444724"/>
                <a:gd name="connsiteY19" fmla="*/ 575679 h 783577"/>
                <a:gd name="connsiteX20" fmla="*/ 443266 w 444724"/>
                <a:gd name="connsiteY20" fmla="*/ 575679 h 783577"/>
                <a:gd name="connsiteX21" fmla="*/ 440206 w 444724"/>
                <a:gd name="connsiteY21" fmla="*/ 606029 h 783577"/>
                <a:gd name="connsiteX22" fmla="*/ 222362 w 444724"/>
                <a:gd name="connsiteY22" fmla="*/ 783577 h 783577"/>
                <a:gd name="connsiteX23" fmla="*/ 4518 w 444724"/>
                <a:gd name="connsiteY23" fmla="*/ 606029 h 783577"/>
                <a:gd name="connsiteX24" fmla="*/ 1822 w 444724"/>
                <a:gd name="connsiteY24" fmla="*/ 579287 h 783577"/>
                <a:gd name="connsiteX25" fmla="*/ 96365 w 444724"/>
                <a:gd name="connsiteY25" fmla="*/ 579287 h 783577"/>
                <a:gd name="connsiteX26" fmla="*/ 102314 w 444724"/>
                <a:gd name="connsiteY26" fmla="*/ 608754 h 783577"/>
                <a:gd name="connsiteX27" fmla="*/ 222362 w 444724"/>
                <a:gd name="connsiteY27" fmla="*/ 688327 h 783577"/>
                <a:gd name="connsiteX28" fmla="*/ 342410 w 444724"/>
                <a:gd name="connsiteY28" fmla="*/ 608754 h 783577"/>
                <a:gd name="connsiteX29" fmla="*/ 351359 w 444724"/>
                <a:gd name="connsiteY29" fmla="*/ 564429 h 783577"/>
                <a:gd name="connsiteX30" fmla="*/ 342410 w 444724"/>
                <a:gd name="connsiteY30" fmla="*/ 520104 h 783577"/>
                <a:gd name="connsiteX31" fmla="*/ 222362 w 444724"/>
                <a:gd name="connsiteY31" fmla="*/ 440531 h 783577"/>
                <a:gd name="connsiteX32" fmla="*/ 209625 w 444724"/>
                <a:gd name="connsiteY32" fmla="*/ 442457 h 783577"/>
                <a:gd name="connsiteX33" fmla="*/ 209625 w 444724"/>
                <a:gd name="connsiteY33" fmla="*/ 341121 h 783577"/>
                <a:gd name="connsiteX34" fmla="*/ 222362 w 444724"/>
                <a:gd name="connsiteY34" fmla="*/ 343046 h 783577"/>
                <a:gd name="connsiteX35" fmla="*/ 342410 w 444724"/>
                <a:gd name="connsiteY35" fmla="*/ 263473 h 783577"/>
                <a:gd name="connsiteX36" fmla="*/ 351359 w 444724"/>
                <a:gd name="connsiteY36" fmla="*/ 219148 h 783577"/>
                <a:gd name="connsiteX37" fmla="*/ 342410 w 444724"/>
                <a:gd name="connsiteY37" fmla="*/ 174823 h 783577"/>
                <a:gd name="connsiteX38" fmla="*/ 222362 w 444724"/>
                <a:gd name="connsiteY38" fmla="*/ 95250 h 783577"/>
                <a:gd name="connsiteX39" fmla="*/ 102314 w 444724"/>
                <a:gd name="connsiteY39" fmla="*/ 174823 h 783577"/>
                <a:gd name="connsiteX40" fmla="*/ 93365 w 444724"/>
                <a:gd name="connsiteY40" fmla="*/ 219148 h 783577"/>
                <a:gd name="connsiteX41" fmla="*/ 95002 w 444724"/>
                <a:gd name="connsiteY41" fmla="*/ 227257 h 783577"/>
                <a:gd name="connsiteX42" fmla="*/ 0 w 444724"/>
                <a:gd name="connsiteY42" fmla="*/ 227257 h 783577"/>
                <a:gd name="connsiteX43" fmla="*/ 0 w 444724"/>
                <a:gd name="connsiteY43" fmla="*/ 222362 h 783577"/>
                <a:gd name="connsiteX44" fmla="*/ 324 w 444724"/>
                <a:gd name="connsiteY44" fmla="*/ 219148 h 783577"/>
                <a:gd name="connsiteX45" fmla="*/ 0 w 444724"/>
                <a:gd name="connsiteY45" fmla="*/ 215934 h 783577"/>
                <a:gd name="connsiteX46" fmla="*/ 0 w 444724"/>
                <a:gd name="connsiteY46" fmla="*/ 200171 h 783577"/>
                <a:gd name="connsiteX47" fmla="*/ 2237 w 444724"/>
                <a:gd name="connsiteY47" fmla="*/ 200171 h 783577"/>
                <a:gd name="connsiteX48" fmla="*/ 4518 w 444724"/>
                <a:gd name="connsiteY48" fmla="*/ 177549 h 783577"/>
                <a:gd name="connsiteX49" fmla="*/ 222362 w 444724"/>
                <a:gd name="connsiteY49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444724" h="783577"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822" y="579287"/>
                  </a:lnTo>
                  <a:lnTo>
                    <a:pt x="96365" y="579287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lnTo>
                    <a:pt x="209625" y="442457"/>
                  </a:lnTo>
                  <a:lnTo>
                    <a:pt x="209625" y="341121"/>
                  </a:lnTo>
                  <a:lnTo>
                    <a:pt x="222362" y="343046"/>
                  </a:ln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95002" y="227257"/>
                  </a:lnTo>
                  <a:lnTo>
                    <a:pt x="0" y="227257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349" name="グループ化 1348">
            <a:extLst>
              <a:ext uri="{FF2B5EF4-FFF2-40B4-BE49-F238E27FC236}">
                <a16:creationId xmlns:a16="http://schemas.microsoft.com/office/drawing/2014/main" id="{CBAC085D-EDED-5EAC-19A1-A0A3C325A11B}"/>
              </a:ext>
            </a:extLst>
          </p:cNvPr>
          <p:cNvGrpSpPr/>
          <p:nvPr/>
        </p:nvGrpSpPr>
        <p:grpSpPr>
          <a:xfrm>
            <a:off x="2936997" y="1898830"/>
            <a:ext cx="1393506" cy="2096758"/>
            <a:chOff x="1611618" y="130533"/>
            <a:chExt cx="1393506" cy="2096758"/>
          </a:xfrm>
        </p:grpSpPr>
        <p:sp>
          <p:nvSpPr>
            <p:cNvPr id="1350" name="四角形: 角を丸くする 1349">
              <a:extLst>
                <a:ext uri="{FF2B5EF4-FFF2-40B4-BE49-F238E27FC236}">
                  <a16:creationId xmlns:a16="http://schemas.microsoft.com/office/drawing/2014/main" id="{9FFEED95-29F6-179B-7058-F4FC81C6CE2A}"/>
                </a:ext>
              </a:extLst>
            </p:cNvPr>
            <p:cNvSpPr/>
            <p:nvPr/>
          </p:nvSpPr>
          <p:spPr>
            <a:xfrm>
              <a:off x="16116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1" name="フリーフォーム: 図形 1350">
              <a:extLst>
                <a:ext uri="{FF2B5EF4-FFF2-40B4-BE49-F238E27FC236}">
                  <a16:creationId xmlns:a16="http://schemas.microsoft.com/office/drawing/2014/main" id="{EED06B17-5A2D-F9E5-B12F-DC588A1E6205}"/>
                </a:ext>
              </a:extLst>
            </p:cNvPr>
            <p:cNvSpPr/>
            <p:nvPr/>
          </p:nvSpPr>
          <p:spPr>
            <a:xfrm>
              <a:off x="1685113" y="435174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2" name="フリーフォーム: 図形 1351">
              <a:extLst>
                <a:ext uri="{FF2B5EF4-FFF2-40B4-BE49-F238E27FC236}">
                  <a16:creationId xmlns:a16="http://schemas.microsoft.com/office/drawing/2014/main" id="{CA276BAB-E741-9812-32BA-97EF4E1FFA58}"/>
                </a:ext>
              </a:extLst>
            </p:cNvPr>
            <p:cNvSpPr/>
            <p:nvPr/>
          </p:nvSpPr>
          <p:spPr>
            <a:xfrm rot="10800000">
              <a:off x="2778901" y="1750850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3" name="フリーフォーム: 図形 1352">
              <a:extLst>
                <a:ext uri="{FF2B5EF4-FFF2-40B4-BE49-F238E27FC236}">
                  <a16:creationId xmlns:a16="http://schemas.microsoft.com/office/drawing/2014/main" id="{FB2AD18B-C7D1-91C3-39E0-C6DDC62A8AA5}"/>
                </a:ext>
              </a:extLst>
            </p:cNvPr>
            <p:cNvSpPr/>
            <p:nvPr/>
          </p:nvSpPr>
          <p:spPr>
            <a:xfrm>
              <a:off x="1889610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4" name="フリーフォーム: 図形 1353">
              <a:extLst>
                <a:ext uri="{FF2B5EF4-FFF2-40B4-BE49-F238E27FC236}">
                  <a16:creationId xmlns:a16="http://schemas.microsoft.com/office/drawing/2014/main" id="{11184261-23BB-6B71-2CF5-7A209786280B}"/>
                </a:ext>
              </a:extLst>
            </p:cNvPr>
            <p:cNvSpPr/>
            <p:nvPr/>
          </p:nvSpPr>
          <p:spPr>
            <a:xfrm>
              <a:off x="2447367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5" name="フリーフォーム: 図形 1354">
              <a:extLst>
                <a:ext uri="{FF2B5EF4-FFF2-40B4-BE49-F238E27FC236}">
                  <a16:creationId xmlns:a16="http://schemas.microsoft.com/office/drawing/2014/main" id="{9B21F87E-F5C9-8F83-1DED-853FBB582498}"/>
                </a:ext>
              </a:extLst>
            </p:cNvPr>
            <p:cNvSpPr/>
            <p:nvPr/>
          </p:nvSpPr>
          <p:spPr>
            <a:xfrm rot="10800000">
              <a:off x="18896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6" name="フリーフォーム: 図形 1355">
              <a:extLst>
                <a:ext uri="{FF2B5EF4-FFF2-40B4-BE49-F238E27FC236}">
                  <a16:creationId xmlns:a16="http://schemas.microsoft.com/office/drawing/2014/main" id="{6F703EC2-A5A0-67E0-08DC-2EF3C8569219}"/>
                </a:ext>
              </a:extLst>
            </p:cNvPr>
            <p:cNvSpPr/>
            <p:nvPr/>
          </p:nvSpPr>
          <p:spPr>
            <a:xfrm rot="10800000">
              <a:off x="24491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7" name="フリーフォーム: 図形 1356">
              <a:extLst>
                <a:ext uri="{FF2B5EF4-FFF2-40B4-BE49-F238E27FC236}">
                  <a16:creationId xmlns:a16="http://schemas.microsoft.com/office/drawing/2014/main" id="{15F13BF2-A193-6F5E-1356-1EB595C82C31}"/>
                </a:ext>
              </a:extLst>
            </p:cNvPr>
            <p:cNvSpPr/>
            <p:nvPr/>
          </p:nvSpPr>
          <p:spPr>
            <a:xfrm>
              <a:off x="1699765" y="233548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8" name="フリーフォーム: 図形 1357">
              <a:extLst>
                <a:ext uri="{FF2B5EF4-FFF2-40B4-BE49-F238E27FC236}">
                  <a16:creationId xmlns:a16="http://schemas.microsoft.com/office/drawing/2014/main" id="{5FE63352-D8D0-EE19-CA52-74FF135A2DBA}"/>
                </a:ext>
              </a:extLst>
            </p:cNvPr>
            <p:cNvSpPr/>
            <p:nvPr/>
          </p:nvSpPr>
          <p:spPr>
            <a:xfrm rot="10800000">
              <a:off x="2798950" y="1950905"/>
              <a:ext cx="101908" cy="179654"/>
            </a:xfrm>
            <a:custGeom>
              <a:avLst/>
              <a:gdLst>
                <a:gd name="connsiteX0" fmla="*/ 258494 w 445840"/>
                <a:gd name="connsiteY0" fmla="*/ 100059 h 785973"/>
                <a:gd name="connsiteX1" fmla="*/ 100059 w 445840"/>
                <a:gd name="connsiteY1" fmla="*/ 374476 h 785973"/>
                <a:gd name="connsiteX2" fmla="*/ 100059 w 445840"/>
                <a:gd name="connsiteY2" fmla="*/ 507322 h 785973"/>
                <a:gd name="connsiteX3" fmla="*/ 297628 w 445840"/>
                <a:gd name="connsiteY3" fmla="*/ 507322 h 785973"/>
                <a:gd name="connsiteX4" fmla="*/ 297628 w 445840"/>
                <a:gd name="connsiteY4" fmla="*/ 100059 h 785973"/>
                <a:gd name="connsiteX5" fmla="*/ 204758 w 445840"/>
                <a:gd name="connsiteY5" fmla="*/ 0 h 785973"/>
                <a:gd name="connsiteX6" fmla="*/ 373951 w 445840"/>
                <a:gd name="connsiteY6" fmla="*/ 0 h 785973"/>
                <a:gd name="connsiteX7" fmla="*/ 373951 w 445840"/>
                <a:gd name="connsiteY7" fmla="*/ 235 h 785973"/>
                <a:gd name="connsiteX8" fmla="*/ 397687 w 445840"/>
                <a:gd name="connsiteY8" fmla="*/ 235 h 785973"/>
                <a:gd name="connsiteX9" fmla="*/ 397687 w 445840"/>
                <a:gd name="connsiteY9" fmla="*/ 507322 h 785973"/>
                <a:gd name="connsiteX10" fmla="*/ 445840 w 445840"/>
                <a:gd name="connsiteY10" fmla="*/ 507322 h 785973"/>
                <a:gd name="connsiteX11" fmla="*/ 445840 w 445840"/>
                <a:gd name="connsiteY11" fmla="*/ 607381 h 785973"/>
                <a:gd name="connsiteX12" fmla="*/ 397687 w 445840"/>
                <a:gd name="connsiteY12" fmla="*/ 607381 h 785973"/>
                <a:gd name="connsiteX13" fmla="*/ 397687 w 445840"/>
                <a:gd name="connsiteY13" fmla="*/ 785973 h 785973"/>
                <a:gd name="connsiteX14" fmla="*/ 297628 w 445840"/>
                <a:gd name="connsiteY14" fmla="*/ 785973 h 785973"/>
                <a:gd name="connsiteX15" fmla="*/ 297628 w 445840"/>
                <a:gd name="connsiteY15" fmla="*/ 607381 h 785973"/>
                <a:gd name="connsiteX16" fmla="*/ 1117 w 445840"/>
                <a:gd name="connsiteY16" fmla="*/ 607381 h 785973"/>
                <a:gd name="connsiteX17" fmla="*/ 1117 w 445840"/>
                <a:gd name="connsiteY17" fmla="*/ 548036 h 785973"/>
                <a:gd name="connsiteX18" fmla="*/ 0 w 445840"/>
                <a:gd name="connsiteY18" fmla="*/ 548036 h 785973"/>
                <a:gd name="connsiteX19" fmla="*/ 0 w 445840"/>
                <a:gd name="connsiteY19" fmla="*/ 345629 h 785973"/>
                <a:gd name="connsiteX20" fmla="*/ 1175 w 445840"/>
                <a:gd name="connsiteY20" fmla="*/ 345629 h 785973"/>
                <a:gd name="connsiteX21" fmla="*/ 198244 w 445840"/>
                <a:gd name="connsiteY21" fmla="*/ 4296 h 785973"/>
                <a:gd name="connsiteX22" fmla="*/ 204758 w 445840"/>
                <a:gd name="connsiteY22" fmla="*/ 8056 h 785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45840" h="785973">
                  <a:moveTo>
                    <a:pt x="258494" y="100059"/>
                  </a:moveTo>
                  <a:lnTo>
                    <a:pt x="100059" y="374476"/>
                  </a:lnTo>
                  <a:lnTo>
                    <a:pt x="100059" y="507322"/>
                  </a:lnTo>
                  <a:lnTo>
                    <a:pt x="297628" y="507322"/>
                  </a:lnTo>
                  <a:lnTo>
                    <a:pt x="297628" y="100059"/>
                  </a:lnTo>
                  <a:close/>
                  <a:moveTo>
                    <a:pt x="204758" y="0"/>
                  </a:moveTo>
                  <a:lnTo>
                    <a:pt x="373951" y="0"/>
                  </a:lnTo>
                  <a:lnTo>
                    <a:pt x="373951" y="235"/>
                  </a:lnTo>
                  <a:lnTo>
                    <a:pt x="397687" y="235"/>
                  </a:lnTo>
                  <a:lnTo>
                    <a:pt x="397687" y="507322"/>
                  </a:lnTo>
                  <a:lnTo>
                    <a:pt x="445840" y="507322"/>
                  </a:lnTo>
                  <a:lnTo>
                    <a:pt x="445840" y="607381"/>
                  </a:lnTo>
                  <a:lnTo>
                    <a:pt x="397687" y="607381"/>
                  </a:lnTo>
                  <a:lnTo>
                    <a:pt x="397687" y="785973"/>
                  </a:lnTo>
                  <a:lnTo>
                    <a:pt x="297628" y="785973"/>
                  </a:lnTo>
                  <a:lnTo>
                    <a:pt x="297628" y="607381"/>
                  </a:lnTo>
                  <a:lnTo>
                    <a:pt x="1117" y="607381"/>
                  </a:lnTo>
                  <a:lnTo>
                    <a:pt x="1117" y="548036"/>
                  </a:lnTo>
                  <a:lnTo>
                    <a:pt x="0" y="548036"/>
                  </a:lnTo>
                  <a:lnTo>
                    <a:pt x="0" y="345629"/>
                  </a:lnTo>
                  <a:lnTo>
                    <a:pt x="1175" y="345629"/>
                  </a:lnTo>
                  <a:lnTo>
                    <a:pt x="198244" y="4296"/>
                  </a:lnTo>
                  <a:lnTo>
                    <a:pt x="204758" y="8056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384" name="グループ化 1383">
            <a:extLst>
              <a:ext uri="{FF2B5EF4-FFF2-40B4-BE49-F238E27FC236}">
                <a16:creationId xmlns:a16="http://schemas.microsoft.com/office/drawing/2014/main" id="{38216308-A35A-FC77-8983-280782E52F04}"/>
              </a:ext>
            </a:extLst>
          </p:cNvPr>
          <p:cNvGrpSpPr/>
          <p:nvPr/>
        </p:nvGrpSpPr>
        <p:grpSpPr>
          <a:xfrm>
            <a:off x="3742672" y="1898830"/>
            <a:ext cx="1393506" cy="2096758"/>
            <a:chOff x="1611618" y="4530004"/>
            <a:chExt cx="1393506" cy="2096758"/>
          </a:xfrm>
        </p:grpSpPr>
        <p:sp>
          <p:nvSpPr>
            <p:cNvPr id="1385" name="四角形: 角を丸くする 1384">
              <a:extLst>
                <a:ext uri="{FF2B5EF4-FFF2-40B4-BE49-F238E27FC236}">
                  <a16:creationId xmlns:a16="http://schemas.microsoft.com/office/drawing/2014/main" id="{664B5F31-DB3B-5FE9-B07B-44314E849B41}"/>
                </a:ext>
              </a:extLst>
            </p:cNvPr>
            <p:cNvSpPr/>
            <p:nvPr/>
          </p:nvSpPr>
          <p:spPr>
            <a:xfrm>
              <a:off x="1611618" y="4530004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5BF3EF20-8319-C4B4-3002-DD99E85DE0A6}"/>
                </a:ext>
              </a:extLst>
            </p:cNvPr>
            <p:cNvSpPr/>
            <p:nvPr/>
          </p:nvSpPr>
          <p:spPr>
            <a:xfrm>
              <a:off x="1685113" y="4834645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7" name="フリーフォーム: 図形 1386">
              <a:extLst>
                <a:ext uri="{FF2B5EF4-FFF2-40B4-BE49-F238E27FC236}">
                  <a16:creationId xmlns:a16="http://schemas.microsoft.com/office/drawing/2014/main" id="{54C36094-0070-72EE-0E13-49D2D4E9D5A2}"/>
                </a:ext>
              </a:extLst>
            </p:cNvPr>
            <p:cNvSpPr/>
            <p:nvPr/>
          </p:nvSpPr>
          <p:spPr>
            <a:xfrm rot="10800000">
              <a:off x="2778901" y="6150321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8" name="フリーフォーム: 図形 1387">
              <a:extLst>
                <a:ext uri="{FF2B5EF4-FFF2-40B4-BE49-F238E27FC236}">
                  <a16:creationId xmlns:a16="http://schemas.microsoft.com/office/drawing/2014/main" id="{F292D014-AE96-A890-5362-0575A91C4497}"/>
                </a:ext>
              </a:extLst>
            </p:cNvPr>
            <p:cNvSpPr/>
            <p:nvPr/>
          </p:nvSpPr>
          <p:spPr>
            <a:xfrm>
              <a:off x="1889610" y="470017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89" name="フリーフォーム: 図形 1388">
              <a:extLst>
                <a:ext uri="{FF2B5EF4-FFF2-40B4-BE49-F238E27FC236}">
                  <a16:creationId xmlns:a16="http://schemas.microsoft.com/office/drawing/2014/main" id="{83A5AB1A-52C9-92A2-FC80-5259DEE4567C}"/>
                </a:ext>
              </a:extLst>
            </p:cNvPr>
            <p:cNvSpPr/>
            <p:nvPr/>
          </p:nvSpPr>
          <p:spPr>
            <a:xfrm>
              <a:off x="2447367" y="470017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0" name="フリーフォーム: 図形 1389">
              <a:extLst>
                <a:ext uri="{FF2B5EF4-FFF2-40B4-BE49-F238E27FC236}">
                  <a16:creationId xmlns:a16="http://schemas.microsoft.com/office/drawing/2014/main" id="{79563AEF-D533-6069-0D13-E7390D99A5F2}"/>
                </a:ext>
              </a:extLst>
            </p:cNvPr>
            <p:cNvSpPr/>
            <p:nvPr/>
          </p:nvSpPr>
          <p:spPr>
            <a:xfrm rot="10800000">
              <a:off x="2447367" y="618739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1" name="フリーフォーム: 図形 1390">
              <a:extLst>
                <a:ext uri="{FF2B5EF4-FFF2-40B4-BE49-F238E27FC236}">
                  <a16:creationId xmlns:a16="http://schemas.microsoft.com/office/drawing/2014/main" id="{E3DA0A6B-35D2-B63B-11CC-665FF2932336}"/>
                </a:ext>
              </a:extLst>
            </p:cNvPr>
            <p:cNvSpPr/>
            <p:nvPr/>
          </p:nvSpPr>
          <p:spPr>
            <a:xfrm rot="10800000">
              <a:off x="1889610" y="618739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2" name="フリーフォーム: 図形 1391">
              <a:extLst>
                <a:ext uri="{FF2B5EF4-FFF2-40B4-BE49-F238E27FC236}">
                  <a16:creationId xmlns:a16="http://schemas.microsoft.com/office/drawing/2014/main" id="{F0B64672-8EBE-E413-3C44-9AB1FDDC6AA5}"/>
                </a:ext>
              </a:extLst>
            </p:cNvPr>
            <p:cNvSpPr/>
            <p:nvPr/>
          </p:nvSpPr>
          <p:spPr>
            <a:xfrm>
              <a:off x="2171146" y="54348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3" name="フリーフォーム: 図形 1392">
              <a:extLst>
                <a:ext uri="{FF2B5EF4-FFF2-40B4-BE49-F238E27FC236}">
                  <a16:creationId xmlns:a16="http://schemas.microsoft.com/office/drawing/2014/main" id="{3A26D7D4-BE54-2288-C335-4E5FCE2CD469}"/>
                </a:ext>
              </a:extLst>
            </p:cNvPr>
            <p:cNvSpPr/>
            <p:nvPr/>
          </p:nvSpPr>
          <p:spPr>
            <a:xfrm>
              <a:off x="1697904" y="4622590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94" name="フリーフォーム: 図形 1393">
              <a:extLst>
                <a:ext uri="{FF2B5EF4-FFF2-40B4-BE49-F238E27FC236}">
                  <a16:creationId xmlns:a16="http://schemas.microsoft.com/office/drawing/2014/main" id="{E09EBBC0-390E-9B2F-6252-72503570927E}"/>
                </a:ext>
              </a:extLst>
            </p:cNvPr>
            <p:cNvSpPr/>
            <p:nvPr/>
          </p:nvSpPr>
          <p:spPr>
            <a:xfrm rot="10800000">
              <a:off x="2801441" y="6344424"/>
              <a:ext cx="101774" cy="183652"/>
            </a:xfrm>
            <a:custGeom>
              <a:avLst/>
              <a:gdLst>
                <a:gd name="connsiteX0" fmla="*/ 0 w 445254"/>
                <a:gd name="connsiteY0" fmla="*/ 0 h 803460"/>
                <a:gd name="connsiteX1" fmla="*/ 444723 w 445254"/>
                <a:gd name="connsiteY1" fmla="*/ 0 h 803460"/>
                <a:gd name="connsiteX2" fmla="*/ 444723 w 445254"/>
                <a:gd name="connsiteY2" fmla="*/ 100059 h 803460"/>
                <a:gd name="connsiteX3" fmla="*/ 92983 w 445254"/>
                <a:gd name="connsiteY3" fmla="*/ 100059 h 803460"/>
                <a:gd name="connsiteX4" fmla="*/ 92983 w 445254"/>
                <a:gd name="connsiteY4" fmla="*/ 210169 h 803460"/>
                <a:gd name="connsiteX5" fmla="*/ 136339 w 445254"/>
                <a:gd name="connsiteY5" fmla="*/ 180938 h 803460"/>
                <a:gd name="connsiteX6" fmla="*/ 222892 w 445254"/>
                <a:gd name="connsiteY6" fmla="*/ 163463 h 803460"/>
                <a:gd name="connsiteX7" fmla="*/ 445254 w 445254"/>
                <a:gd name="connsiteY7" fmla="*/ 385825 h 803460"/>
                <a:gd name="connsiteX8" fmla="*/ 445254 w 445254"/>
                <a:gd name="connsiteY8" fmla="*/ 533534 h 803460"/>
                <a:gd name="connsiteX9" fmla="*/ 445254 w 445254"/>
                <a:gd name="connsiteY9" fmla="*/ 544187 h 803460"/>
                <a:gd name="connsiteX10" fmla="*/ 445254 w 445254"/>
                <a:gd name="connsiteY10" fmla="*/ 581098 h 803460"/>
                <a:gd name="connsiteX11" fmla="*/ 222892 w 445254"/>
                <a:gd name="connsiteY11" fmla="*/ 803460 h 803460"/>
                <a:gd name="connsiteX12" fmla="*/ 5048 w 445254"/>
                <a:gd name="connsiteY12" fmla="*/ 625912 h 803460"/>
                <a:gd name="connsiteX13" fmla="*/ 640 w 445254"/>
                <a:gd name="connsiteY13" fmla="*/ 582188 h 803460"/>
                <a:gd name="connsiteX14" fmla="*/ 93466 w 445254"/>
                <a:gd name="connsiteY14" fmla="*/ 582188 h 803460"/>
                <a:gd name="connsiteX15" fmla="*/ 102844 w 445254"/>
                <a:gd name="connsiteY15" fmla="*/ 628639 h 803460"/>
                <a:gd name="connsiteX16" fmla="*/ 222892 w 445254"/>
                <a:gd name="connsiteY16" fmla="*/ 708212 h 803460"/>
                <a:gd name="connsiteX17" fmla="*/ 353179 w 445254"/>
                <a:gd name="connsiteY17" fmla="*/ 577925 h 803460"/>
                <a:gd name="connsiteX18" fmla="*/ 353179 w 445254"/>
                <a:gd name="connsiteY18" fmla="*/ 544187 h 803460"/>
                <a:gd name="connsiteX19" fmla="*/ 353179 w 445254"/>
                <a:gd name="connsiteY19" fmla="*/ 533534 h 803460"/>
                <a:gd name="connsiteX20" fmla="*/ 353179 w 445254"/>
                <a:gd name="connsiteY20" fmla="*/ 389000 h 803460"/>
                <a:gd name="connsiteX21" fmla="*/ 222892 w 445254"/>
                <a:gd name="connsiteY21" fmla="*/ 258713 h 803460"/>
                <a:gd name="connsiteX22" fmla="*/ 102844 w 445254"/>
                <a:gd name="connsiteY22" fmla="*/ 338286 h 803460"/>
                <a:gd name="connsiteX23" fmla="*/ 92983 w 445254"/>
                <a:gd name="connsiteY23" fmla="*/ 387128 h 803460"/>
                <a:gd name="connsiteX24" fmla="*/ 92983 w 445254"/>
                <a:gd name="connsiteY24" fmla="*/ 418250 h 803460"/>
                <a:gd name="connsiteX25" fmla="*/ 0 w 445254"/>
                <a:gd name="connsiteY25" fmla="*/ 418250 h 803460"/>
                <a:gd name="connsiteX26" fmla="*/ 0 w 445254"/>
                <a:gd name="connsiteY26" fmla="*/ 100059 h 803460"/>
                <a:gd name="connsiteX27" fmla="*/ 0 w 445254"/>
                <a:gd name="connsiteY27" fmla="*/ 41275 h 803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45254" h="803460">
                  <a:moveTo>
                    <a:pt x="0" y="0"/>
                  </a:moveTo>
                  <a:lnTo>
                    <a:pt x="444723" y="0"/>
                  </a:lnTo>
                  <a:lnTo>
                    <a:pt x="444723" y="100059"/>
                  </a:lnTo>
                  <a:lnTo>
                    <a:pt x="92983" y="100059"/>
                  </a:lnTo>
                  <a:lnTo>
                    <a:pt x="92983" y="210169"/>
                  </a:lnTo>
                  <a:lnTo>
                    <a:pt x="136339" y="180938"/>
                  </a:lnTo>
                  <a:cubicBezTo>
                    <a:pt x="162942" y="169685"/>
                    <a:pt x="192190" y="163463"/>
                    <a:pt x="222892" y="163463"/>
                  </a:cubicBezTo>
                  <a:cubicBezTo>
                    <a:pt x="345699" y="163463"/>
                    <a:pt x="445254" y="263018"/>
                    <a:pt x="445254" y="385825"/>
                  </a:cubicBezTo>
                  <a:lnTo>
                    <a:pt x="445254" y="533534"/>
                  </a:lnTo>
                  <a:lnTo>
                    <a:pt x="445254" y="544187"/>
                  </a:lnTo>
                  <a:lnTo>
                    <a:pt x="445254" y="581098"/>
                  </a:lnTo>
                  <a:cubicBezTo>
                    <a:pt x="445254" y="703905"/>
                    <a:pt x="345699" y="803460"/>
                    <a:pt x="222892" y="803460"/>
                  </a:cubicBezTo>
                  <a:cubicBezTo>
                    <a:pt x="115436" y="803460"/>
                    <a:pt x="25782" y="727238"/>
                    <a:pt x="5048" y="625912"/>
                  </a:cubicBezTo>
                  <a:lnTo>
                    <a:pt x="640" y="582188"/>
                  </a:lnTo>
                  <a:lnTo>
                    <a:pt x="93466" y="582188"/>
                  </a:lnTo>
                  <a:lnTo>
                    <a:pt x="102844" y="628639"/>
                  </a:lnTo>
                  <a:cubicBezTo>
                    <a:pt x="122622" y="675401"/>
                    <a:pt x="168925" y="708212"/>
                    <a:pt x="222892" y="708212"/>
                  </a:cubicBezTo>
                  <a:cubicBezTo>
                    <a:pt x="294848" y="708212"/>
                    <a:pt x="353179" y="649881"/>
                    <a:pt x="353179" y="577925"/>
                  </a:cubicBezTo>
                  <a:lnTo>
                    <a:pt x="353179" y="544187"/>
                  </a:lnTo>
                  <a:lnTo>
                    <a:pt x="353179" y="533534"/>
                  </a:lnTo>
                  <a:lnTo>
                    <a:pt x="353179" y="389000"/>
                  </a:lnTo>
                  <a:cubicBezTo>
                    <a:pt x="353179" y="317044"/>
                    <a:pt x="294848" y="258713"/>
                    <a:pt x="222892" y="258713"/>
                  </a:cubicBezTo>
                  <a:cubicBezTo>
                    <a:pt x="168925" y="258713"/>
                    <a:pt x="122622" y="291524"/>
                    <a:pt x="102844" y="338286"/>
                  </a:cubicBezTo>
                  <a:lnTo>
                    <a:pt x="92983" y="387128"/>
                  </a:lnTo>
                  <a:lnTo>
                    <a:pt x="92983" y="418250"/>
                  </a:lnTo>
                  <a:lnTo>
                    <a:pt x="0" y="418250"/>
                  </a:lnTo>
                  <a:lnTo>
                    <a:pt x="0" y="100059"/>
                  </a:lnTo>
                  <a:lnTo>
                    <a:pt x="0" y="4127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08" name="グループ化 1407">
            <a:extLst>
              <a:ext uri="{FF2B5EF4-FFF2-40B4-BE49-F238E27FC236}">
                <a16:creationId xmlns:a16="http://schemas.microsoft.com/office/drawing/2014/main" id="{08BFE6F1-19AA-81E4-33D4-E14A99B3FBD9}"/>
              </a:ext>
            </a:extLst>
          </p:cNvPr>
          <p:cNvGrpSpPr/>
          <p:nvPr/>
        </p:nvGrpSpPr>
        <p:grpSpPr>
          <a:xfrm>
            <a:off x="4548347" y="1898830"/>
            <a:ext cx="1393506" cy="2096758"/>
            <a:chOff x="1611618" y="2313017"/>
            <a:chExt cx="1393506" cy="2096758"/>
          </a:xfrm>
        </p:grpSpPr>
        <p:sp>
          <p:nvSpPr>
            <p:cNvPr id="1409" name="四角形: 角を丸くする 1408">
              <a:extLst>
                <a:ext uri="{FF2B5EF4-FFF2-40B4-BE49-F238E27FC236}">
                  <a16:creationId xmlns:a16="http://schemas.microsoft.com/office/drawing/2014/main" id="{DB7AF7AB-83FF-9865-D5BB-D4F373C4BF25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0" name="フリーフォーム: 図形 1409">
              <a:extLst>
                <a:ext uri="{FF2B5EF4-FFF2-40B4-BE49-F238E27FC236}">
                  <a16:creationId xmlns:a16="http://schemas.microsoft.com/office/drawing/2014/main" id="{6E87F945-F8A6-BC9A-DCEC-B497E06ADC62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1" name="フリーフォーム: 図形 1410">
              <a:extLst>
                <a:ext uri="{FF2B5EF4-FFF2-40B4-BE49-F238E27FC236}">
                  <a16:creationId xmlns:a16="http://schemas.microsoft.com/office/drawing/2014/main" id="{820AC783-52A8-7E02-8A38-FE358FA74C67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2" name="フリーフォーム: 図形 1411">
              <a:extLst>
                <a:ext uri="{FF2B5EF4-FFF2-40B4-BE49-F238E27FC236}">
                  <a16:creationId xmlns:a16="http://schemas.microsoft.com/office/drawing/2014/main" id="{D899DD67-B33A-AC0F-AAF1-1154B93046B2}"/>
                </a:ext>
              </a:extLst>
            </p:cNvPr>
            <p:cNvSpPr/>
            <p:nvPr/>
          </p:nvSpPr>
          <p:spPr>
            <a:xfrm>
              <a:off x="1889610" y="248318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3" name="フリーフォーム: 図形 1412">
              <a:extLst>
                <a:ext uri="{FF2B5EF4-FFF2-40B4-BE49-F238E27FC236}">
                  <a16:creationId xmlns:a16="http://schemas.microsoft.com/office/drawing/2014/main" id="{558AA3EB-9CB3-8134-C5A3-3B95BEEAD42A}"/>
                </a:ext>
              </a:extLst>
            </p:cNvPr>
            <p:cNvSpPr/>
            <p:nvPr/>
          </p:nvSpPr>
          <p:spPr>
            <a:xfrm>
              <a:off x="2447367" y="248318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4" name="フリーフォーム: 図形 1413">
              <a:extLst>
                <a:ext uri="{FF2B5EF4-FFF2-40B4-BE49-F238E27FC236}">
                  <a16:creationId xmlns:a16="http://schemas.microsoft.com/office/drawing/2014/main" id="{A69A1CA1-A559-6938-356B-9AA5B5558CE7}"/>
                </a:ext>
              </a:extLst>
            </p:cNvPr>
            <p:cNvSpPr/>
            <p:nvPr/>
          </p:nvSpPr>
          <p:spPr>
            <a:xfrm>
              <a:off x="1889610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5" name="フリーフォーム: 図形 1414">
              <a:extLst>
                <a:ext uri="{FF2B5EF4-FFF2-40B4-BE49-F238E27FC236}">
                  <a16:creationId xmlns:a16="http://schemas.microsoft.com/office/drawing/2014/main" id="{B122B568-AE9C-33C4-2FB9-9EDDF59806D3}"/>
                </a:ext>
              </a:extLst>
            </p:cNvPr>
            <p:cNvSpPr/>
            <p:nvPr/>
          </p:nvSpPr>
          <p:spPr>
            <a:xfrm>
              <a:off x="244736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6" name="フリーフォーム: 図形 1415">
              <a:extLst>
                <a:ext uri="{FF2B5EF4-FFF2-40B4-BE49-F238E27FC236}">
                  <a16:creationId xmlns:a16="http://schemas.microsoft.com/office/drawing/2014/main" id="{2AB85098-6C1D-0B31-6109-9FD002C179BC}"/>
                </a:ext>
              </a:extLst>
            </p:cNvPr>
            <p:cNvSpPr/>
            <p:nvPr/>
          </p:nvSpPr>
          <p:spPr>
            <a:xfrm rot="10800000">
              <a:off x="2447367" y="397041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7" name="フリーフォーム: 図形 1416">
              <a:extLst>
                <a:ext uri="{FF2B5EF4-FFF2-40B4-BE49-F238E27FC236}">
                  <a16:creationId xmlns:a16="http://schemas.microsoft.com/office/drawing/2014/main" id="{7CD38F84-1D5C-9C9F-8A77-E8DFAF1343E1}"/>
                </a:ext>
              </a:extLst>
            </p:cNvPr>
            <p:cNvSpPr/>
            <p:nvPr/>
          </p:nvSpPr>
          <p:spPr>
            <a:xfrm rot="10800000">
              <a:off x="1889610" y="397041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8" name="フリーフォーム: 図形 1417">
              <a:extLst>
                <a:ext uri="{FF2B5EF4-FFF2-40B4-BE49-F238E27FC236}">
                  <a16:creationId xmlns:a16="http://schemas.microsoft.com/office/drawing/2014/main" id="{3F49ADDD-E7B8-5E37-9AAD-9CF827E3564A}"/>
                </a:ext>
              </a:extLst>
            </p:cNvPr>
            <p:cNvSpPr/>
            <p:nvPr/>
          </p:nvSpPr>
          <p:spPr>
            <a:xfrm>
              <a:off x="1696199" y="2409235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9" name="フリーフォーム: 図形 1418">
              <a:extLst>
                <a:ext uri="{FF2B5EF4-FFF2-40B4-BE49-F238E27FC236}">
                  <a16:creationId xmlns:a16="http://schemas.microsoft.com/office/drawing/2014/main" id="{A224AA07-A6FC-0735-32C7-20E5816B83D5}"/>
                </a:ext>
              </a:extLst>
            </p:cNvPr>
            <p:cNvSpPr/>
            <p:nvPr/>
          </p:nvSpPr>
          <p:spPr>
            <a:xfrm rot="10800000">
              <a:off x="2801099" y="4128497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20" name="グループ化 1419">
            <a:extLst>
              <a:ext uri="{FF2B5EF4-FFF2-40B4-BE49-F238E27FC236}">
                <a16:creationId xmlns:a16="http://schemas.microsoft.com/office/drawing/2014/main" id="{2DFCA223-4110-ADA7-B07B-CFA6DEFCF365}"/>
              </a:ext>
            </a:extLst>
          </p:cNvPr>
          <p:cNvGrpSpPr/>
          <p:nvPr/>
        </p:nvGrpSpPr>
        <p:grpSpPr>
          <a:xfrm>
            <a:off x="5354022" y="1898830"/>
            <a:ext cx="1393506" cy="2096758"/>
            <a:chOff x="1611618" y="130533"/>
            <a:chExt cx="1393506" cy="2096758"/>
          </a:xfrm>
        </p:grpSpPr>
        <p:sp>
          <p:nvSpPr>
            <p:cNvPr id="1421" name="四角形: 角を丸くする 1420">
              <a:extLst>
                <a:ext uri="{FF2B5EF4-FFF2-40B4-BE49-F238E27FC236}">
                  <a16:creationId xmlns:a16="http://schemas.microsoft.com/office/drawing/2014/main" id="{D7B15D99-5B72-EFF3-F29E-B1BC7377D020}"/>
                </a:ext>
              </a:extLst>
            </p:cNvPr>
            <p:cNvSpPr/>
            <p:nvPr/>
          </p:nvSpPr>
          <p:spPr>
            <a:xfrm>
              <a:off x="16116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2" name="フリーフォーム: 図形 1421">
              <a:extLst>
                <a:ext uri="{FF2B5EF4-FFF2-40B4-BE49-F238E27FC236}">
                  <a16:creationId xmlns:a16="http://schemas.microsoft.com/office/drawing/2014/main" id="{E2ADAB90-D003-568F-29FE-62A26A240568}"/>
                </a:ext>
              </a:extLst>
            </p:cNvPr>
            <p:cNvSpPr/>
            <p:nvPr/>
          </p:nvSpPr>
          <p:spPr>
            <a:xfrm>
              <a:off x="1685113" y="435174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3" name="フリーフォーム: 図形 1422">
              <a:extLst>
                <a:ext uri="{FF2B5EF4-FFF2-40B4-BE49-F238E27FC236}">
                  <a16:creationId xmlns:a16="http://schemas.microsoft.com/office/drawing/2014/main" id="{A81034B9-50D0-91E5-6D2F-43FF3A2B20AA}"/>
                </a:ext>
              </a:extLst>
            </p:cNvPr>
            <p:cNvSpPr/>
            <p:nvPr/>
          </p:nvSpPr>
          <p:spPr>
            <a:xfrm rot="10800000">
              <a:off x="2778901" y="1750850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4" name="フリーフォーム: 図形 1423">
              <a:extLst>
                <a:ext uri="{FF2B5EF4-FFF2-40B4-BE49-F238E27FC236}">
                  <a16:creationId xmlns:a16="http://schemas.microsoft.com/office/drawing/2014/main" id="{3C3BAEAB-3714-4D58-E799-7D4C712E5983}"/>
                </a:ext>
              </a:extLst>
            </p:cNvPr>
            <p:cNvSpPr/>
            <p:nvPr/>
          </p:nvSpPr>
          <p:spPr>
            <a:xfrm>
              <a:off x="1889610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5" name="フリーフォーム: 図形 1424">
              <a:extLst>
                <a:ext uri="{FF2B5EF4-FFF2-40B4-BE49-F238E27FC236}">
                  <a16:creationId xmlns:a16="http://schemas.microsoft.com/office/drawing/2014/main" id="{9794AF4E-0A67-3045-C085-CD9B081A8DBD}"/>
                </a:ext>
              </a:extLst>
            </p:cNvPr>
            <p:cNvSpPr/>
            <p:nvPr/>
          </p:nvSpPr>
          <p:spPr>
            <a:xfrm>
              <a:off x="2447367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6" name="フリーフォーム: 図形 1425">
              <a:extLst>
                <a:ext uri="{FF2B5EF4-FFF2-40B4-BE49-F238E27FC236}">
                  <a16:creationId xmlns:a16="http://schemas.microsoft.com/office/drawing/2014/main" id="{439B2637-888F-1C92-AE90-51DE56E39597}"/>
                </a:ext>
              </a:extLst>
            </p:cNvPr>
            <p:cNvSpPr/>
            <p:nvPr/>
          </p:nvSpPr>
          <p:spPr>
            <a:xfrm>
              <a:off x="1889610" y="104605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7" name="フリーフォーム: 図形 1426">
              <a:extLst>
                <a:ext uri="{FF2B5EF4-FFF2-40B4-BE49-F238E27FC236}">
                  <a16:creationId xmlns:a16="http://schemas.microsoft.com/office/drawing/2014/main" id="{9E908D67-9A7B-A267-A8D6-4CC45C14AFAE}"/>
                </a:ext>
              </a:extLst>
            </p:cNvPr>
            <p:cNvSpPr/>
            <p:nvPr/>
          </p:nvSpPr>
          <p:spPr>
            <a:xfrm>
              <a:off x="2447367" y="104605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8" name="フリーフォーム: 図形 1427">
              <a:extLst>
                <a:ext uri="{FF2B5EF4-FFF2-40B4-BE49-F238E27FC236}">
                  <a16:creationId xmlns:a16="http://schemas.microsoft.com/office/drawing/2014/main" id="{88860BB3-33F3-55D6-93E6-A1B8A5024AC9}"/>
                </a:ext>
              </a:extLst>
            </p:cNvPr>
            <p:cNvSpPr/>
            <p:nvPr/>
          </p:nvSpPr>
          <p:spPr>
            <a:xfrm rot="10800000">
              <a:off x="2447367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29" name="フリーフォーム: 図形 1428">
              <a:extLst>
                <a:ext uri="{FF2B5EF4-FFF2-40B4-BE49-F238E27FC236}">
                  <a16:creationId xmlns:a16="http://schemas.microsoft.com/office/drawing/2014/main" id="{1B84B9E8-E235-B3AD-621D-C0634D2C9970}"/>
                </a:ext>
              </a:extLst>
            </p:cNvPr>
            <p:cNvSpPr/>
            <p:nvPr/>
          </p:nvSpPr>
          <p:spPr>
            <a:xfrm rot="10800000">
              <a:off x="18896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0" name="フリーフォーム: 図形 1429">
              <a:extLst>
                <a:ext uri="{FF2B5EF4-FFF2-40B4-BE49-F238E27FC236}">
                  <a16:creationId xmlns:a16="http://schemas.microsoft.com/office/drawing/2014/main" id="{217075DB-0DE4-CCCF-2A47-0CA885B1B60B}"/>
                </a:ext>
              </a:extLst>
            </p:cNvPr>
            <p:cNvSpPr/>
            <p:nvPr/>
          </p:nvSpPr>
          <p:spPr>
            <a:xfrm>
              <a:off x="2171146" y="69117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1" name="フリーフォーム: 図形 1430">
              <a:extLst>
                <a:ext uri="{FF2B5EF4-FFF2-40B4-BE49-F238E27FC236}">
                  <a16:creationId xmlns:a16="http://schemas.microsoft.com/office/drawing/2014/main" id="{85A47B6E-456B-0F1A-3AC2-F082C7FA36DA}"/>
                </a:ext>
              </a:extLst>
            </p:cNvPr>
            <p:cNvSpPr/>
            <p:nvPr/>
          </p:nvSpPr>
          <p:spPr>
            <a:xfrm rot="5400000">
              <a:off x="1665649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2" name="フリーフォーム: 図形 1431">
              <a:extLst>
                <a:ext uri="{FF2B5EF4-FFF2-40B4-BE49-F238E27FC236}">
                  <a16:creationId xmlns:a16="http://schemas.microsoft.com/office/drawing/2014/main" id="{868133BD-7399-ADA7-4AD4-C8D29B58CBCE}"/>
                </a:ext>
              </a:extLst>
            </p:cNvPr>
            <p:cNvSpPr/>
            <p:nvPr/>
          </p:nvSpPr>
          <p:spPr>
            <a:xfrm rot="16200000">
              <a:off x="2767805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229" name="グループ化 3228">
            <a:extLst>
              <a:ext uri="{FF2B5EF4-FFF2-40B4-BE49-F238E27FC236}">
                <a16:creationId xmlns:a16="http://schemas.microsoft.com/office/drawing/2014/main" id="{CA1A35DA-9C48-C117-50AA-1B32351A6418}"/>
              </a:ext>
            </a:extLst>
          </p:cNvPr>
          <p:cNvGrpSpPr/>
          <p:nvPr/>
        </p:nvGrpSpPr>
        <p:grpSpPr>
          <a:xfrm>
            <a:off x="6159697" y="1898830"/>
            <a:ext cx="1393506" cy="2096758"/>
            <a:chOff x="1611618" y="4590389"/>
            <a:chExt cx="1393506" cy="2096758"/>
          </a:xfrm>
        </p:grpSpPr>
        <p:sp>
          <p:nvSpPr>
            <p:cNvPr id="3230" name="四角形: 角を丸くする 3229">
              <a:extLst>
                <a:ext uri="{FF2B5EF4-FFF2-40B4-BE49-F238E27FC236}">
                  <a16:creationId xmlns:a16="http://schemas.microsoft.com/office/drawing/2014/main" id="{E155885F-54DA-9054-0971-9D88334E492F}"/>
                </a:ext>
              </a:extLst>
            </p:cNvPr>
            <p:cNvSpPr/>
            <p:nvPr/>
          </p:nvSpPr>
          <p:spPr>
            <a:xfrm>
              <a:off x="1611618" y="459038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1" name="フリーフォーム: 図形 3230">
              <a:extLst>
                <a:ext uri="{FF2B5EF4-FFF2-40B4-BE49-F238E27FC236}">
                  <a16:creationId xmlns:a16="http://schemas.microsoft.com/office/drawing/2014/main" id="{F78C7129-D7D5-A7AD-A99B-4ECA4747C6C6}"/>
                </a:ext>
              </a:extLst>
            </p:cNvPr>
            <p:cNvSpPr/>
            <p:nvPr/>
          </p:nvSpPr>
          <p:spPr>
            <a:xfrm>
              <a:off x="1685113" y="489503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2" name="フリーフォーム: 図形 3231">
              <a:extLst>
                <a:ext uri="{FF2B5EF4-FFF2-40B4-BE49-F238E27FC236}">
                  <a16:creationId xmlns:a16="http://schemas.microsoft.com/office/drawing/2014/main" id="{33941CC8-25D2-45B8-2D10-BEF6F612E26A}"/>
                </a:ext>
              </a:extLst>
            </p:cNvPr>
            <p:cNvSpPr/>
            <p:nvPr/>
          </p:nvSpPr>
          <p:spPr>
            <a:xfrm rot="10800000">
              <a:off x="2778901" y="6210706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3" name="フリーフォーム: 図形 3232">
              <a:extLst>
                <a:ext uri="{FF2B5EF4-FFF2-40B4-BE49-F238E27FC236}">
                  <a16:creationId xmlns:a16="http://schemas.microsoft.com/office/drawing/2014/main" id="{992D462C-45DE-2BCA-F285-805F266AF813}"/>
                </a:ext>
              </a:extLst>
            </p:cNvPr>
            <p:cNvSpPr/>
            <p:nvPr/>
          </p:nvSpPr>
          <p:spPr>
            <a:xfrm>
              <a:off x="1889610" y="476055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4" name="フリーフォーム: 図形 3233">
              <a:extLst>
                <a:ext uri="{FF2B5EF4-FFF2-40B4-BE49-F238E27FC236}">
                  <a16:creationId xmlns:a16="http://schemas.microsoft.com/office/drawing/2014/main" id="{660208E7-8969-9490-9919-544D9B93C4C2}"/>
                </a:ext>
              </a:extLst>
            </p:cNvPr>
            <p:cNvSpPr/>
            <p:nvPr/>
          </p:nvSpPr>
          <p:spPr>
            <a:xfrm>
              <a:off x="2447367" y="476055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5" name="フリーフォーム: 図形 3234">
              <a:extLst>
                <a:ext uri="{FF2B5EF4-FFF2-40B4-BE49-F238E27FC236}">
                  <a16:creationId xmlns:a16="http://schemas.microsoft.com/office/drawing/2014/main" id="{47751D22-187E-A7D0-078C-F3FBF8545E00}"/>
                </a:ext>
              </a:extLst>
            </p:cNvPr>
            <p:cNvSpPr/>
            <p:nvPr/>
          </p:nvSpPr>
          <p:spPr>
            <a:xfrm>
              <a:off x="1889610" y="550590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6" name="フリーフォーム: 図形 3235">
              <a:extLst>
                <a:ext uri="{FF2B5EF4-FFF2-40B4-BE49-F238E27FC236}">
                  <a16:creationId xmlns:a16="http://schemas.microsoft.com/office/drawing/2014/main" id="{D4FE9F87-3532-2CAE-9B08-AB60E0CAD74A}"/>
                </a:ext>
              </a:extLst>
            </p:cNvPr>
            <p:cNvSpPr/>
            <p:nvPr/>
          </p:nvSpPr>
          <p:spPr>
            <a:xfrm>
              <a:off x="2447367" y="550590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7" name="フリーフォーム: 図形 3236">
              <a:extLst>
                <a:ext uri="{FF2B5EF4-FFF2-40B4-BE49-F238E27FC236}">
                  <a16:creationId xmlns:a16="http://schemas.microsoft.com/office/drawing/2014/main" id="{5F091A84-9621-E76B-75D1-AD4ECAF15206}"/>
                </a:ext>
              </a:extLst>
            </p:cNvPr>
            <p:cNvSpPr/>
            <p:nvPr/>
          </p:nvSpPr>
          <p:spPr>
            <a:xfrm rot="10800000">
              <a:off x="2447367" y="624778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8" name="フリーフォーム: 図形 3237">
              <a:extLst>
                <a:ext uri="{FF2B5EF4-FFF2-40B4-BE49-F238E27FC236}">
                  <a16:creationId xmlns:a16="http://schemas.microsoft.com/office/drawing/2014/main" id="{97E29451-D9D4-B7BF-7A71-19E8FAFB1986}"/>
                </a:ext>
              </a:extLst>
            </p:cNvPr>
            <p:cNvSpPr/>
            <p:nvPr/>
          </p:nvSpPr>
          <p:spPr>
            <a:xfrm rot="10800000">
              <a:off x="1889610" y="624778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39" name="フリーフォーム: 図形 3238">
              <a:extLst>
                <a:ext uri="{FF2B5EF4-FFF2-40B4-BE49-F238E27FC236}">
                  <a16:creationId xmlns:a16="http://schemas.microsoft.com/office/drawing/2014/main" id="{778412D2-C752-30DE-6F2F-F2820B58B051}"/>
                </a:ext>
              </a:extLst>
            </p:cNvPr>
            <p:cNvSpPr/>
            <p:nvPr/>
          </p:nvSpPr>
          <p:spPr>
            <a:xfrm>
              <a:off x="2171146" y="515103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0" name="フリーフォーム: 図形 3239">
              <a:extLst>
                <a:ext uri="{FF2B5EF4-FFF2-40B4-BE49-F238E27FC236}">
                  <a16:creationId xmlns:a16="http://schemas.microsoft.com/office/drawing/2014/main" id="{9207A326-CAC8-2B1A-E49F-FC4D35FADFA8}"/>
                </a:ext>
              </a:extLst>
            </p:cNvPr>
            <p:cNvSpPr/>
            <p:nvPr/>
          </p:nvSpPr>
          <p:spPr>
            <a:xfrm rot="10800000">
              <a:off x="2171146" y="5874934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1" name="フリーフォーム: 図形 3240">
              <a:extLst>
                <a:ext uri="{FF2B5EF4-FFF2-40B4-BE49-F238E27FC236}">
                  <a16:creationId xmlns:a16="http://schemas.microsoft.com/office/drawing/2014/main" id="{529C2C14-8875-022E-1FDE-C2BCEF944790}"/>
                </a:ext>
              </a:extLst>
            </p:cNvPr>
            <p:cNvSpPr/>
            <p:nvPr/>
          </p:nvSpPr>
          <p:spPr>
            <a:xfrm>
              <a:off x="1709551" y="4677926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2" name="フリーフォーム: 図形 3241">
              <a:extLst>
                <a:ext uri="{FF2B5EF4-FFF2-40B4-BE49-F238E27FC236}">
                  <a16:creationId xmlns:a16="http://schemas.microsoft.com/office/drawing/2014/main" id="{D2CB7BC2-C71F-C562-AEE3-ABD9E9DA4C54}"/>
                </a:ext>
              </a:extLst>
            </p:cNvPr>
            <p:cNvSpPr/>
            <p:nvPr/>
          </p:nvSpPr>
          <p:spPr>
            <a:xfrm rot="10800000">
              <a:off x="2795401" y="6410674"/>
              <a:ext cx="101653" cy="179107"/>
            </a:xfrm>
            <a:custGeom>
              <a:avLst/>
              <a:gdLst>
                <a:gd name="connsiteX0" fmla="*/ 222362 w 444724"/>
                <a:gd name="connsiteY0" fmla="*/ 440531 h 783577"/>
                <a:gd name="connsiteX1" fmla="*/ 102314 w 444724"/>
                <a:gd name="connsiteY1" fmla="*/ 520104 h 783577"/>
                <a:gd name="connsiteX2" fmla="*/ 93365 w 444724"/>
                <a:gd name="connsiteY2" fmla="*/ 564429 h 783577"/>
                <a:gd name="connsiteX3" fmla="*/ 102314 w 444724"/>
                <a:gd name="connsiteY3" fmla="*/ 608754 h 783577"/>
                <a:gd name="connsiteX4" fmla="*/ 222362 w 444724"/>
                <a:gd name="connsiteY4" fmla="*/ 688327 h 783577"/>
                <a:gd name="connsiteX5" fmla="*/ 342410 w 444724"/>
                <a:gd name="connsiteY5" fmla="*/ 608754 h 783577"/>
                <a:gd name="connsiteX6" fmla="*/ 351359 w 444724"/>
                <a:gd name="connsiteY6" fmla="*/ 564429 h 783577"/>
                <a:gd name="connsiteX7" fmla="*/ 342410 w 444724"/>
                <a:gd name="connsiteY7" fmla="*/ 520104 h 783577"/>
                <a:gd name="connsiteX8" fmla="*/ 222362 w 444724"/>
                <a:gd name="connsiteY8" fmla="*/ 440531 h 783577"/>
                <a:gd name="connsiteX9" fmla="*/ 222362 w 444724"/>
                <a:gd name="connsiteY9" fmla="*/ 95250 h 783577"/>
                <a:gd name="connsiteX10" fmla="*/ 102314 w 444724"/>
                <a:gd name="connsiteY10" fmla="*/ 174823 h 783577"/>
                <a:gd name="connsiteX11" fmla="*/ 93365 w 444724"/>
                <a:gd name="connsiteY11" fmla="*/ 219148 h 783577"/>
                <a:gd name="connsiteX12" fmla="*/ 102314 w 444724"/>
                <a:gd name="connsiteY12" fmla="*/ 263473 h 783577"/>
                <a:gd name="connsiteX13" fmla="*/ 222362 w 444724"/>
                <a:gd name="connsiteY13" fmla="*/ 343046 h 783577"/>
                <a:gd name="connsiteX14" fmla="*/ 342410 w 444724"/>
                <a:gd name="connsiteY14" fmla="*/ 263473 h 783577"/>
                <a:gd name="connsiteX15" fmla="*/ 351359 w 444724"/>
                <a:gd name="connsiteY15" fmla="*/ 219148 h 783577"/>
                <a:gd name="connsiteX16" fmla="*/ 342410 w 444724"/>
                <a:gd name="connsiteY16" fmla="*/ 174823 h 783577"/>
                <a:gd name="connsiteX17" fmla="*/ 222362 w 444724"/>
                <a:gd name="connsiteY17" fmla="*/ 95250 h 783577"/>
                <a:gd name="connsiteX18" fmla="*/ 222362 w 444724"/>
                <a:gd name="connsiteY18" fmla="*/ 0 h 783577"/>
                <a:gd name="connsiteX19" fmla="*/ 440206 w 444724"/>
                <a:gd name="connsiteY19" fmla="*/ 177549 h 783577"/>
                <a:gd name="connsiteX20" fmla="*/ 442487 w 444724"/>
                <a:gd name="connsiteY20" fmla="*/ 200171 h 783577"/>
                <a:gd name="connsiteX21" fmla="*/ 444724 w 444724"/>
                <a:gd name="connsiteY21" fmla="*/ 200171 h 783577"/>
                <a:gd name="connsiteX22" fmla="*/ 444724 w 444724"/>
                <a:gd name="connsiteY22" fmla="*/ 215934 h 783577"/>
                <a:gd name="connsiteX23" fmla="*/ 444400 w 444724"/>
                <a:gd name="connsiteY23" fmla="*/ 219148 h 783577"/>
                <a:gd name="connsiteX24" fmla="*/ 444724 w 444724"/>
                <a:gd name="connsiteY24" fmla="*/ 222362 h 783577"/>
                <a:gd name="connsiteX25" fmla="*/ 444724 w 444724"/>
                <a:gd name="connsiteY25" fmla="*/ 230398 h 783577"/>
                <a:gd name="connsiteX26" fmla="*/ 443266 w 444724"/>
                <a:gd name="connsiteY26" fmla="*/ 230398 h 783577"/>
                <a:gd name="connsiteX27" fmla="*/ 440206 w 444724"/>
                <a:gd name="connsiteY27" fmla="*/ 260748 h 783577"/>
                <a:gd name="connsiteX28" fmla="*/ 363805 w 444724"/>
                <a:gd name="connsiteY28" fmla="*/ 387519 h 783577"/>
                <a:gd name="connsiteX29" fmla="*/ 353994 w 444724"/>
                <a:gd name="connsiteY29" fmla="*/ 393148 h 783577"/>
                <a:gd name="connsiteX30" fmla="*/ 379596 w 444724"/>
                <a:gd name="connsiteY30" fmla="*/ 410410 h 783577"/>
                <a:gd name="connsiteX31" fmla="*/ 440206 w 444724"/>
                <a:gd name="connsiteY31" fmla="*/ 522830 h 783577"/>
                <a:gd name="connsiteX32" fmla="*/ 442487 w 444724"/>
                <a:gd name="connsiteY32" fmla="*/ 545452 h 783577"/>
                <a:gd name="connsiteX33" fmla="*/ 444724 w 444724"/>
                <a:gd name="connsiteY33" fmla="*/ 545452 h 783577"/>
                <a:gd name="connsiteX34" fmla="*/ 444724 w 444724"/>
                <a:gd name="connsiteY34" fmla="*/ 561215 h 783577"/>
                <a:gd name="connsiteX35" fmla="*/ 444400 w 444724"/>
                <a:gd name="connsiteY35" fmla="*/ 564429 h 783577"/>
                <a:gd name="connsiteX36" fmla="*/ 444724 w 444724"/>
                <a:gd name="connsiteY36" fmla="*/ 567643 h 783577"/>
                <a:gd name="connsiteX37" fmla="*/ 444724 w 444724"/>
                <a:gd name="connsiteY37" fmla="*/ 575679 h 783577"/>
                <a:gd name="connsiteX38" fmla="*/ 443266 w 444724"/>
                <a:gd name="connsiteY38" fmla="*/ 575679 h 783577"/>
                <a:gd name="connsiteX39" fmla="*/ 440206 w 444724"/>
                <a:gd name="connsiteY39" fmla="*/ 606029 h 783577"/>
                <a:gd name="connsiteX40" fmla="*/ 222362 w 444724"/>
                <a:gd name="connsiteY40" fmla="*/ 783577 h 783577"/>
                <a:gd name="connsiteX41" fmla="*/ 4518 w 444724"/>
                <a:gd name="connsiteY41" fmla="*/ 606029 h 783577"/>
                <a:gd name="connsiteX42" fmla="*/ 1458 w 444724"/>
                <a:gd name="connsiteY42" fmla="*/ 575679 h 783577"/>
                <a:gd name="connsiteX43" fmla="*/ 0 w 444724"/>
                <a:gd name="connsiteY43" fmla="*/ 575679 h 783577"/>
                <a:gd name="connsiteX44" fmla="*/ 0 w 444724"/>
                <a:gd name="connsiteY44" fmla="*/ 567643 h 783577"/>
                <a:gd name="connsiteX45" fmla="*/ 324 w 444724"/>
                <a:gd name="connsiteY45" fmla="*/ 564429 h 783577"/>
                <a:gd name="connsiteX46" fmla="*/ 0 w 444724"/>
                <a:gd name="connsiteY46" fmla="*/ 561215 h 783577"/>
                <a:gd name="connsiteX47" fmla="*/ 0 w 444724"/>
                <a:gd name="connsiteY47" fmla="*/ 545452 h 783577"/>
                <a:gd name="connsiteX48" fmla="*/ 2237 w 444724"/>
                <a:gd name="connsiteY48" fmla="*/ 545452 h 783577"/>
                <a:gd name="connsiteX49" fmla="*/ 4518 w 444724"/>
                <a:gd name="connsiteY49" fmla="*/ 522830 h 783577"/>
                <a:gd name="connsiteX50" fmla="*/ 65128 w 444724"/>
                <a:gd name="connsiteY50" fmla="*/ 410410 h 783577"/>
                <a:gd name="connsiteX51" fmla="*/ 90730 w 444724"/>
                <a:gd name="connsiteY51" fmla="*/ 393148 h 783577"/>
                <a:gd name="connsiteX52" fmla="*/ 80919 w 444724"/>
                <a:gd name="connsiteY52" fmla="*/ 387519 h 783577"/>
                <a:gd name="connsiteX53" fmla="*/ 4518 w 444724"/>
                <a:gd name="connsiteY53" fmla="*/ 260748 h 783577"/>
                <a:gd name="connsiteX54" fmla="*/ 1458 w 444724"/>
                <a:gd name="connsiteY54" fmla="*/ 230398 h 783577"/>
                <a:gd name="connsiteX55" fmla="*/ 0 w 444724"/>
                <a:gd name="connsiteY55" fmla="*/ 230398 h 783577"/>
                <a:gd name="connsiteX56" fmla="*/ 0 w 444724"/>
                <a:gd name="connsiteY56" fmla="*/ 222362 h 783577"/>
                <a:gd name="connsiteX57" fmla="*/ 324 w 444724"/>
                <a:gd name="connsiteY57" fmla="*/ 219148 h 783577"/>
                <a:gd name="connsiteX58" fmla="*/ 0 w 444724"/>
                <a:gd name="connsiteY58" fmla="*/ 215934 h 783577"/>
                <a:gd name="connsiteX59" fmla="*/ 0 w 444724"/>
                <a:gd name="connsiteY59" fmla="*/ 200171 h 783577"/>
                <a:gd name="connsiteX60" fmla="*/ 2237 w 444724"/>
                <a:gd name="connsiteY60" fmla="*/ 200171 h 783577"/>
                <a:gd name="connsiteX61" fmla="*/ 4518 w 444724"/>
                <a:gd name="connsiteY61" fmla="*/ 177549 h 783577"/>
                <a:gd name="connsiteX62" fmla="*/ 222362 w 444724"/>
                <a:gd name="connsiteY62" fmla="*/ 0 h 783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444724" h="783577">
                  <a:moveTo>
                    <a:pt x="222362" y="440531"/>
                  </a:moveTo>
                  <a:cubicBezTo>
                    <a:pt x="168395" y="440531"/>
                    <a:pt x="122092" y="473342"/>
                    <a:pt x="102314" y="520104"/>
                  </a:cubicBezTo>
                  <a:lnTo>
                    <a:pt x="93365" y="564429"/>
                  </a:lnTo>
                  <a:lnTo>
                    <a:pt x="102314" y="608754"/>
                  </a:lnTo>
                  <a:cubicBezTo>
                    <a:pt x="122092" y="655516"/>
                    <a:pt x="168395" y="688327"/>
                    <a:pt x="222362" y="688327"/>
                  </a:cubicBezTo>
                  <a:cubicBezTo>
                    <a:pt x="276329" y="688327"/>
                    <a:pt x="322632" y="655516"/>
                    <a:pt x="342410" y="608754"/>
                  </a:cubicBezTo>
                  <a:lnTo>
                    <a:pt x="351359" y="564429"/>
                  </a:lnTo>
                  <a:lnTo>
                    <a:pt x="342410" y="520104"/>
                  </a:lnTo>
                  <a:cubicBezTo>
                    <a:pt x="322632" y="473342"/>
                    <a:pt x="276329" y="440531"/>
                    <a:pt x="222362" y="440531"/>
                  </a:cubicBezTo>
                  <a:close/>
                  <a:moveTo>
                    <a:pt x="222362" y="95250"/>
                  </a:moveTo>
                  <a:cubicBezTo>
                    <a:pt x="168395" y="95250"/>
                    <a:pt x="122092" y="128061"/>
                    <a:pt x="102314" y="174823"/>
                  </a:cubicBezTo>
                  <a:lnTo>
                    <a:pt x="93365" y="219148"/>
                  </a:lnTo>
                  <a:lnTo>
                    <a:pt x="102314" y="263473"/>
                  </a:lnTo>
                  <a:cubicBezTo>
                    <a:pt x="122092" y="310235"/>
                    <a:pt x="168395" y="343046"/>
                    <a:pt x="222362" y="343046"/>
                  </a:cubicBezTo>
                  <a:cubicBezTo>
                    <a:pt x="276329" y="343046"/>
                    <a:pt x="322632" y="310235"/>
                    <a:pt x="342410" y="263473"/>
                  </a:cubicBezTo>
                  <a:lnTo>
                    <a:pt x="351359" y="219148"/>
                  </a:lnTo>
                  <a:lnTo>
                    <a:pt x="342410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6" y="177549"/>
                  </a:cubicBezTo>
                  <a:lnTo>
                    <a:pt x="442487" y="200171"/>
                  </a:lnTo>
                  <a:lnTo>
                    <a:pt x="444724" y="200171"/>
                  </a:lnTo>
                  <a:lnTo>
                    <a:pt x="444724" y="215934"/>
                  </a:lnTo>
                  <a:lnTo>
                    <a:pt x="444400" y="219148"/>
                  </a:lnTo>
                  <a:lnTo>
                    <a:pt x="444724" y="222362"/>
                  </a:lnTo>
                  <a:lnTo>
                    <a:pt x="444724" y="230398"/>
                  </a:lnTo>
                  <a:lnTo>
                    <a:pt x="443266" y="230398"/>
                  </a:lnTo>
                  <a:lnTo>
                    <a:pt x="440206" y="260748"/>
                  </a:lnTo>
                  <a:cubicBezTo>
                    <a:pt x="429839" y="311411"/>
                    <a:pt x="402242" y="355798"/>
                    <a:pt x="363805" y="387519"/>
                  </a:cubicBezTo>
                  <a:lnTo>
                    <a:pt x="353994" y="393148"/>
                  </a:lnTo>
                  <a:lnTo>
                    <a:pt x="379596" y="410410"/>
                  </a:lnTo>
                  <a:cubicBezTo>
                    <a:pt x="409775" y="440589"/>
                    <a:pt x="431320" y="479404"/>
                    <a:pt x="440206" y="522830"/>
                  </a:cubicBezTo>
                  <a:lnTo>
                    <a:pt x="442487" y="545452"/>
                  </a:lnTo>
                  <a:lnTo>
                    <a:pt x="444724" y="545452"/>
                  </a:lnTo>
                  <a:lnTo>
                    <a:pt x="444724" y="561215"/>
                  </a:lnTo>
                  <a:lnTo>
                    <a:pt x="444400" y="564429"/>
                  </a:lnTo>
                  <a:lnTo>
                    <a:pt x="444724" y="567643"/>
                  </a:lnTo>
                  <a:lnTo>
                    <a:pt x="444724" y="575679"/>
                  </a:lnTo>
                  <a:lnTo>
                    <a:pt x="443266" y="575679"/>
                  </a:lnTo>
                  <a:lnTo>
                    <a:pt x="440206" y="606029"/>
                  </a:lnTo>
                  <a:cubicBezTo>
                    <a:pt x="419472" y="707355"/>
                    <a:pt x="329818" y="783577"/>
                    <a:pt x="222362" y="783577"/>
                  </a:cubicBezTo>
                  <a:cubicBezTo>
                    <a:pt x="114906" y="783577"/>
                    <a:pt x="25252" y="707355"/>
                    <a:pt x="4518" y="606029"/>
                  </a:cubicBezTo>
                  <a:lnTo>
                    <a:pt x="1458" y="575679"/>
                  </a:lnTo>
                  <a:lnTo>
                    <a:pt x="0" y="575679"/>
                  </a:lnTo>
                  <a:lnTo>
                    <a:pt x="0" y="567643"/>
                  </a:lnTo>
                  <a:lnTo>
                    <a:pt x="324" y="564429"/>
                  </a:lnTo>
                  <a:lnTo>
                    <a:pt x="0" y="561215"/>
                  </a:lnTo>
                  <a:lnTo>
                    <a:pt x="0" y="545452"/>
                  </a:lnTo>
                  <a:lnTo>
                    <a:pt x="2237" y="545452"/>
                  </a:lnTo>
                  <a:lnTo>
                    <a:pt x="4518" y="522830"/>
                  </a:lnTo>
                  <a:cubicBezTo>
                    <a:pt x="13404" y="479404"/>
                    <a:pt x="34949" y="440589"/>
                    <a:pt x="65128" y="410410"/>
                  </a:cubicBezTo>
                  <a:lnTo>
                    <a:pt x="90730" y="393148"/>
                  </a:lnTo>
                  <a:lnTo>
                    <a:pt x="80919" y="387519"/>
                  </a:lnTo>
                  <a:cubicBezTo>
                    <a:pt x="42482" y="355798"/>
                    <a:pt x="14885" y="311411"/>
                    <a:pt x="4518" y="260748"/>
                  </a:cubicBezTo>
                  <a:lnTo>
                    <a:pt x="1458" y="230398"/>
                  </a:lnTo>
                  <a:lnTo>
                    <a:pt x="0" y="230398"/>
                  </a:lnTo>
                  <a:lnTo>
                    <a:pt x="0" y="222362"/>
                  </a:lnTo>
                  <a:lnTo>
                    <a:pt x="324" y="219148"/>
                  </a:lnTo>
                  <a:lnTo>
                    <a:pt x="0" y="215934"/>
                  </a:lnTo>
                  <a:lnTo>
                    <a:pt x="0" y="200171"/>
                  </a:lnTo>
                  <a:lnTo>
                    <a:pt x="2237" y="200171"/>
                  </a:lnTo>
                  <a:lnTo>
                    <a:pt x="4518" y="177549"/>
                  </a:lnTo>
                  <a:cubicBezTo>
                    <a:pt x="25252" y="76222"/>
                    <a:pt x="114906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243" name="グループ化 3242">
            <a:extLst>
              <a:ext uri="{FF2B5EF4-FFF2-40B4-BE49-F238E27FC236}">
                <a16:creationId xmlns:a16="http://schemas.microsoft.com/office/drawing/2014/main" id="{D50D9DF7-D11C-B40A-6F74-7164EF4C57CD}"/>
              </a:ext>
            </a:extLst>
          </p:cNvPr>
          <p:cNvGrpSpPr/>
          <p:nvPr/>
        </p:nvGrpSpPr>
        <p:grpSpPr>
          <a:xfrm>
            <a:off x="6965372" y="1898830"/>
            <a:ext cx="1393506" cy="2096758"/>
            <a:chOff x="1611618" y="2361539"/>
            <a:chExt cx="1393506" cy="2096758"/>
          </a:xfrm>
        </p:grpSpPr>
        <p:sp>
          <p:nvSpPr>
            <p:cNvPr id="3244" name="四角形: 角を丸くする 3243">
              <a:extLst>
                <a:ext uri="{FF2B5EF4-FFF2-40B4-BE49-F238E27FC236}">
                  <a16:creationId xmlns:a16="http://schemas.microsoft.com/office/drawing/2014/main" id="{2C9FA0EE-BA95-2101-B1BE-8262687854A5}"/>
                </a:ext>
              </a:extLst>
            </p:cNvPr>
            <p:cNvSpPr/>
            <p:nvPr/>
          </p:nvSpPr>
          <p:spPr>
            <a:xfrm>
              <a:off x="1611618" y="2361539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5" name="フリーフォーム: 図形 3244">
              <a:extLst>
                <a:ext uri="{FF2B5EF4-FFF2-40B4-BE49-F238E27FC236}">
                  <a16:creationId xmlns:a16="http://schemas.microsoft.com/office/drawing/2014/main" id="{4CF446C9-E500-B1C1-5B54-AC5D17E7C2B3}"/>
                </a:ext>
              </a:extLst>
            </p:cNvPr>
            <p:cNvSpPr/>
            <p:nvPr/>
          </p:nvSpPr>
          <p:spPr>
            <a:xfrm>
              <a:off x="1685113" y="266618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6" name="フリーフォーム: 図形 3245">
              <a:extLst>
                <a:ext uri="{FF2B5EF4-FFF2-40B4-BE49-F238E27FC236}">
                  <a16:creationId xmlns:a16="http://schemas.microsoft.com/office/drawing/2014/main" id="{6F406957-94B1-6992-7011-D5F1024023CF}"/>
                </a:ext>
              </a:extLst>
            </p:cNvPr>
            <p:cNvSpPr/>
            <p:nvPr/>
          </p:nvSpPr>
          <p:spPr>
            <a:xfrm rot="10800000">
              <a:off x="2778901" y="3981856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7" name="フリーフォーム: 図形 3246">
              <a:extLst>
                <a:ext uri="{FF2B5EF4-FFF2-40B4-BE49-F238E27FC236}">
                  <a16:creationId xmlns:a16="http://schemas.microsoft.com/office/drawing/2014/main" id="{4292C431-75C4-DF95-4D40-E6E476A643A4}"/>
                </a:ext>
              </a:extLst>
            </p:cNvPr>
            <p:cNvSpPr/>
            <p:nvPr/>
          </p:nvSpPr>
          <p:spPr>
            <a:xfrm>
              <a:off x="1889610" y="2531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8" name="フリーフォーム: 図形 3247">
              <a:extLst>
                <a:ext uri="{FF2B5EF4-FFF2-40B4-BE49-F238E27FC236}">
                  <a16:creationId xmlns:a16="http://schemas.microsoft.com/office/drawing/2014/main" id="{C687BB05-2536-D421-28B6-089E44997C1E}"/>
                </a:ext>
              </a:extLst>
            </p:cNvPr>
            <p:cNvSpPr/>
            <p:nvPr/>
          </p:nvSpPr>
          <p:spPr>
            <a:xfrm>
              <a:off x="2447367" y="2531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49" name="フリーフォーム: 図形 3248">
              <a:extLst>
                <a:ext uri="{FF2B5EF4-FFF2-40B4-BE49-F238E27FC236}">
                  <a16:creationId xmlns:a16="http://schemas.microsoft.com/office/drawing/2014/main" id="{6518DE64-AAE5-A87A-01CA-470A4DE4B4B9}"/>
                </a:ext>
              </a:extLst>
            </p:cNvPr>
            <p:cNvSpPr/>
            <p:nvPr/>
          </p:nvSpPr>
          <p:spPr>
            <a:xfrm>
              <a:off x="1889610" y="302744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0" name="フリーフォーム: 図形 3249">
              <a:extLst>
                <a:ext uri="{FF2B5EF4-FFF2-40B4-BE49-F238E27FC236}">
                  <a16:creationId xmlns:a16="http://schemas.microsoft.com/office/drawing/2014/main" id="{B851FFD6-619B-25A2-2ACA-F982269C2D52}"/>
                </a:ext>
              </a:extLst>
            </p:cNvPr>
            <p:cNvSpPr/>
            <p:nvPr/>
          </p:nvSpPr>
          <p:spPr>
            <a:xfrm>
              <a:off x="2447367" y="302744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1" name="フリーフォーム: 図形 3250">
              <a:extLst>
                <a:ext uri="{FF2B5EF4-FFF2-40B4-BE49-F238E27FC236}">
                  <a16:creationId xmlns:a16="http://schemas.microsoft.com/office/drawing/2014/main" id="{04674589-D5A6-BBF3-2249-B8287171BF8E}"/>
                </a:ext>
              </a:extLst>
            </p:cNvPr>
            <p:cNvSpPr/>
            <p:nvPr/>
          </p:nvSpPr>
          <p:spPr>
            <a:xfrm rot="10800000">
              <a:off x="2447367" y="352319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2" name="フリーフォーム: 図形 3251">
              <a:extLst>
                <a:ext uri="{FF2B5EF4-FFF2-40B4-BE49-F238E27FC236}">
                  <a16:creationId xmlns:a16="http://schemas.microsoft.com/office/drawing/2014/main" id="{25155C2D-A2F6-5DE3-66B2-FA05917F3E27}"/>
                </a:ext>
              </a:extLst>
            </p:cNvPr>
            <p:cNvSpPr/>
            <p:nvPr/>
          </p:nvSpPr>
          <p:spPr>
            <a:xfrm rot="10800000">
              <a:off x="1889610" y="352319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3" name="フリーフォーム: 図形 3252">
              <a:extLst>
                <a:ext uri="{FF2B5EF4-FFF2-40B4-BE49-F238E27FC236}">
                  <a16:creationId xmlns:a16="http://schemas.microsoft.com/office/drawing/2014/main" id="{1BF71815-F343-2313-6452-896857EB73CF}"/>
                </a:ext>
              </a:extLst>
            </p:cNvPr>
            <p:cNvSpPr/>
            <p:nvPr/>
          </p:nvSpPr>
          <p:spPr>
            <a:xfrm rot="10800000">
              <a:off x="2447367" y="401893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4" name="フリーフォーム: 図形 3253">
              <a:extLst>
                <a:ext uri="{FF2B5EF4-FFF2-40B4-BE49-F238E27FC236}">
                  <a16:creationId xmlns:a16="http://schemas.microsoft.com/office/drawing/2014/main" id="{8E529917-CC15-F379-CD6D-3B651C8C9015}"/>
                </a:ext>
              </a:extLst>
            </p:cNvPr>
            <p:cNvSpPr/>
            <p:nvPr/>
          </p:nvSpPr>
          <p:spPr>
            <a:xfrm rot="10800000">
              <a:off x="1889610" y="401893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5" name="フリーフォーム: 図形 3254">
              <a:extLst>
                <a:ext uri="{FF2B5EF4-FFF2-40B4-BE49-F238E27FC236}">
                  <a16:creationId xmlns:a16="http://schemas.microsoft.com/office/drawing/2014/main" id="{6AE9B14E-A973-0FBE-5CAE-834D585078A9}"/>
                </a:ext>
              </a:extLst>
            </p:cNvPr>
            <p:cNvSpPr/>
            <p:nvPr/>
          </p:nvSpPr>
          <p:spPr>
            <a:xfrm>
              <a:off x="2171146" y="328471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6" name="フリーフォーム: 図形 3255">
              <a:extLst>
                <a:ext uri="{FF2B5EF4-FFF2-40B4-BE49-F238E27FC236}">
                  <a16:creationId xmlns:a16="http://schemas.microsoft.com/office/drawing/2014/main" id="{436AE0C1-2401-4377-72B3-5D3AAB22CBB8}"/>
                </a:ext>
              </a:extLst>
            </p:cNvPr>
            <p:cNvSpPr/>
            <p:nvPr/>
          </p:nvSpPr>
          <p:spPr>
            <a:xfrm rot="10800000">
              <a:off x="1705369" y="2457108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57" name="フリーフォーム: 図形 3256">
              <a:extLst>
                <a:ext uri="{FF2B5EF4-FFF2-40B4-BE49-F238E27FC236}">
                  <a16:creationId xmlns:a16="http://schemas.microsoft.com/office/drawing/2014/main" id="{F82CAE19-51B9-3D6B-71C1-826D9CC8144F}"/>
                </a:ext>
              </a:extLst>
            </p:cNvPr>
            <p:cNvSpPr/>
            <p:nvPr/>
          </p:nvSpPr>
          <p:spPr>
            <a:xfrm>
              <a:off x="2796161" y="4181166"/>
              <a:ext cx="101653" cy="178850"/>
            </a:xfrm>
            <a:custGeom>
              <a:avLst/>
              <a:gdLst>
                <a:gd name="connsiteX0" fmla="*/ 222362 w 444724"/>
                <a:gd name="connsiteY0" fmla="*/ 321470 h 782454"/>
                <a:gd name="connsiteX1" fmla="*/ 92075 w 444724"/>
                <a:gd name="connsiteY1" fmla="*/ 451757 h 782454"/>
                <a:gd name="connsiteX2" fmla="*/ 92075 w 444724"/>
                <a:gd name="connsiteY2" fmla="*/ 504338 h 782454"/>
                <a:gd name="connsiteX3" fmla="*/ 92075 w 444724"/>
                <a:gd name="connsiteY3" fmla="*/ 556919 h 782454"/>
                <a:gd name="connsiteX4" fmla="*/ 222362 w 444724"/>
                <a:gd name="connsiteY4" fmla="*/ 687206 h 782454"/>
                <a:gd name="connsiteX5" fmla="*/ 352649 w 444724"/>
                <a:gd name="connsiteY5" fmla="*/ 556919 h 782454"/>
                <a:gd name="connsiteX6" fmla="*/ 352649 w 444724"/>
                <a:gd name="connsiteY6" fmla="*/ 504338 h 782454"/>
                <a:gd name="connsiteX7" fmla="*/ 352649 w 444724"/>
                <a:gd name="connsiteY7" fmla="*/ 451757 h 782454"/>
                <a:gd name="connsiteX8" fmla="*/ 222362 w 444724"/>
                <a:gd name="connsiteY8" fmla="*/ 321470 h 782454"/>
                <a:gd name="connsiteX9" fmla="*/ 222362 w 444724"/>
                <a:gd name="connsiteY9" fmla="*/ 0 h 782454"/>
                <a:gd name="connsiteX10" fmla="*/ 440207 w 444724"/>
                <a:gd name="connsiteY10" fmla="*/ 177549 h 782454"/>
                <a:gd name="connsiteX11" fmla="*/ 443085 w 444724"/>
                <a:gd name="connsiteY11" fmla="*/ 206102 h 782454"/>
                <a:gd name="connsiteX12" fmla="*/ 348726 w 444724"/>
                <a:gd name="connsiteY12" fmla="*/ 206102 h 782454"/>
                <a:gd name="connsiteX13" fmla="*/ 342411 w 444724"/>
                <a:gd name="connsiteY13" fmla="*/ 174823 h 782454"/>
                <a:gd name="connsiteX14" fmla="*/ 222362 w 444724"/>
                <a:gd name="connsiteY14" fmla="*/ 95250 h 782454"/>
                <a:gd name="connsiteX15" fmla="*/ 92075 w 444724"/>
                <a:gd name="connsiteY15" fmla="*/ 225537 h 782454"/>
                <a:gd name="connsiteX16" fmla="*/ 92075 w 444724"/>
                <a:gd name="connsiteY16" fmla="*/ 273181 h 782454"/>
                <a:gd name="connsiteX17" fmla="*/ 135809 w 444724"/>
                <a:gd name="connsiteY17" fmla="*/ 243695 h 782454"/>
                <a:gd name="connsiteX18" fmla="*/ 222362 w 444724"/>
                <a:gd name="connsiteY18" fmla="*/ 226220 h 782454"/>
                <a:gd name="connsiteX19" fmla="*/ 440207 w 444724"/>
                <a:gd name="connsiteY19" fmla="*/ 403769 h 782454"/>
                <a:gd name="connsiteX20" fmla="*/ 443673 w 444724"/>
                <a:gd name="connsiteY20" fmla="*/ 438152 h 782454"/>
                <a:gd name="connsiteX21" fmla="*/ 444724 w 444724"/>
                <a:gd name="connsiteY21" fmla="*/ 438152 h 782454"/>
                <a:gd name="connsiteX22" fmla="*/ 444724 w 444724"/>
                <a:gd name="connsiteY22" fmla="*/ 448582 h 782454"/>
                <a:gd name="connsiteX23" fmla="*/ 444724 w 444724"/>
                <a:gd name="connsiteY23" fmla="*/ 504338 h 782454"/>
                <a:gd name="connsiteX24" fmla="*/ 444724 w 444724"/>
                <a:gd name="connsiteY24" fmla="*/ 560092 h 782454"/>
                <a:gd name="connsiteX25" fmla="*/ 222362 w 444724"/>
                <a:gd name="connsiteY25" fmla="*/ 782454 h 782454"/>
                <a:gd name="connsiteX26" fmla="*/ 0 w 444724"/>
                <a:gd name="connsiteY26" fmla="*/ 560092 h 782454"/>
                <a:gd name="connsiteX27" fmla="*/ 0 w 444724"/>
                <a:gd name="connsiteY27" fmla="*/ 508571 h 782454"/>
                <a:gd name="connsiteX28" fmla="*/ 0 w 444724"/>
                <a:gd name="connsiteY28" fmla="*/ 448582 h 782454"/>
                <a:gd name="connsiteX29" fmla="*/ 0 w 444724"/>
                <a:gd name="connsiteY29" fmla="*/ 222362 h 782454"/>
                <a:gd name="connsiteX30" fmla="*/ 222362 w 444724"/>
                <a:gd name="connsiteY30" fmla="*/ 0 h 782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444724" h="782454">
                  <a:moveTo>
                    <a:pt x="222362" y="321470"/>
                  </a:moveTo>
                  <a:cubicBezTo>
                    <a:pt x="150406" y="321470"/>
                    <a:pt x="92075" y="379801"/>
                    <a:pt x="92075" y="451757"/>
                  </a:cubicBezTo>
                  <a:lnTo>
                    <a:pt x="92075" y="504338"/>
                  </a:lnTo>
                  <a:lnTo>
                    <a:pt x="92075" y="556919"/>
                  </a:lnTo>
                  <a:cubicBezTo>
                    <a:pt x="92075" y="628875"/>
                    <a:pt x="150406" y="687206"/>
                    <a:pt x="222362" y="687206"/>
                  </a:cubicBezTo>
                  <a:cubicBezTo>
                    <a:pt x="294318" y="687206"/>
                    <a:pt x="352649" y="628875"/>
                    <a:pt x="352649" y="556919"/>
                  </a:cubicBezTo>
                  <a:lnTo>
                    <a:pt x="352649" y="504338"/>
                  </a:lnTo>
                  <a:lnTo>
                    <a:pt x="352649" y="451757"/>
                  </a:lnTo>
                  <a:cubicBezTo>
                    <a:pt x="352649" y="379801"/>
                    <a:pt x="294318" y="321470"/>
                    <a:pt x="222362" y="321470"/>
                  </a:cubicBezTo>
                  <a:close/>
                  <a:moveTo>
                    <a:pt x="222362" y="0"/>
                  </a:moveTo>
                  <a:cubicBezTo>
                    <a:pt x="329818" y="0"/>
                    <a:pt x="419472" y="76222"/>
                    <a:pt x="440207" y="177549"/>
                  </a:cubicBezTo>
                  <a:lnTo>
                    <a:pt x="443085" y="206102"/>
                  </a:lnTo>
                  <a:lnTo>
                    <a:pt x="348726" y="206102"/>
                  </a:lnTo>
                  <a:lnTo>
                    <a:pt x="342411" y="174823"/>
                  </a:lnTo>
                  <a:cubicBezTo>
                    <a:pt x="322632" y="128061"/>
                    <a:pt x="276329" y="95250"/>
                    <a:pt x="222362" y="95250"/>
                  </a:cubicBezTo>
                  <a:cubicBezTo>
                    <a:pt x="150406" y="95250"/>
                    <a:pt x="92075" y="153581"/>
                    <a:pt x="92075" y="225537"/>
                  </a:cubicBezTo>
                  <a:lnTo>
                    <a:pt x="92075" y="273181"/>
                  </a:lnTo>
                  <a:lnTo>
                    <a:pt x="135809" y="243695"/>
                  </a:lnTo>
                  <a:cubicBezTo>
                    <a:pt x="162412" y="232442"/>
                    <a:pt x="191661" y="226220"/>
                    <a:pt x="222362" y="226220"/>
                  </a:cubicBezTo>
                  <a:cubicBezTo>
                    <a:pt x="329818" y="226220"/>
                    <a:pt x="419472" y="302442"/>
                    <a:pt x="440207" y="403769"/>
                  </a:cubicBezTo>
                  <a:lnTo>
                    <a:pt x="443673" y="438152"/>
                  </a:lnTo>
                  <a:lnTo>
                    <a:pt x="444724" y="438152"/>
                  </a:lnTo>
                  <a:lnTo>
                    <a:pt x="444724" y="448582"/>
                  </a:lnTo>
                  <a:lnTo>
                    <a:pt x="444724" y="504338"/>
                  </a:lnTo>
                  <a:lnTo>
                    <a:pt x="444724" y="560092"/>
                  </a:lnTo>
                  <a:cubicBezTo>
                    <a:pt x="444724" y="682899"/>
                    <a:pt x="345169" y="782454"/>
                    <a:pt x="222362" y="782454"/>
                  </a:cubicBezTo>
                  <a:cubicBezTo>
                    <a:pt x="99555" y="782454"/>
                    <a:pt x="0" y="682899"/>
                    <a:pt x="0" y="560092"/>
                  </a:cubicBezTo>
                  <a:lnTo>
                    <a:pt x="0" y="508571"/>
                  </a:lnTo>
                  <a:lnTo>
                    <a:pt x="0" y="448582"/>
                  </a:lnTo>
                  <a:lnTo>
                    <a:pt x="0" y="222362"/>
                  </a:lnTo>
                  <a:cubicBezTo>
                    <a:pt x="0" y="99555"/>
                    <a:pt x="99555" y="0"/>
                    <a:pt x="22236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258" name="グループ化 3257">
            <a:extLst>
              <a:ext uri="{FF2B5EF4-FFF2-40B4-BE49-F238E27FC236}">
                <a16:creationId xmlns:a16="http://schemas.microsoft.com/office/drawing/2014/main" id="{0364808C-8D38-292E-1891-E73C03673516}"/>
              </a:ext>
            </a:extLst>
          </p:cNvPr>
          <p:cNvGrpSpPr/>
          <p:nvPr/>
        </p:nvGrpSpPr>
        <p:grpSpPr>
          <a:xfrm>
            <a:off x="7771047" y="1898830"/>
            <a:ext cx="1393506" cy="2096758"/>
            <a:chOff x="1611618" y="156312"/>
            <a:chExt cx="1393506" cy="2096758"/>
          </a:xfrm>
        </p:grpSpPr>
        <p:sp>
          <p:nvSpPr>
            <p:cNvPr id="3259" name="四角形: 角を丸くする 3258">
              <a:extLst>
                <a:ext uri="{FF2B5EF4-FFF2-40B4-BE49-F238E27FC236}">
                  <a16:creationId xmlns:a16="http://schemas.microsoft.com/office/drawing/2014/main" id="{22A8209D-9F50-97A0-8AAD-CD67718F4E43}"/>
                </a:ext>
              </a:extLst>
            </p:cNvPr>
            <p:cNvSpPr/>
            <p:nvPr/>
          </p:nvSpPr>
          <p:spPr>
            <a:xfrm>
              <a:off x="1611618" y="156312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0" name="フリーフォーム: 図形 3259">
              <a:extLst>
                <a:ext uri="{FF2B5EF4-FFF2-40B4-BE49-F238E27FC236}">
                  <a16:creationId xmlns:a16="http://schemas.microsoft.com/office/drawing/2014/main" id="{289F1C4D-F777-E2D2-753C-6AC1EA6F07C4}"/>
                </a:ext>
              </a:extLst>
            </p:cNvPr>
            <p:cNvSpPr/>
            <p:nvPr/>
          </p:nvSpPr>
          <p:spPr>
            <a:xfrm>
              <a:off x="1685113" y="46095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1" name="フリーフォーム: 図形 3260">
              <a:extLst>
                <a:ext uri="{FF2B5EF4-FFF2-40B4-BE49-F238E27FC236}">
                  <a16:creationId xmlns:a16="http://schemas.microsoft.com/office/drawing/2014/main" id="{E67479A2-9EF5-03A9-30F6-AF1D57C59D5D}"/>
                </a:ext>
              </a:extLst>
            </p:cNvPr>
            <p:cNvSpPr/>
            <p:nvPr/>
          </p:nvSpPr>
          <p:spPr>
            <a:xfrm rot="10800000">
              <a:off x="2778901" y="1776629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2" name="フリーフォーム: 図形 3261">
              <a:extLst>
                <a:ext uri="{FF2B5EF4-FFF2-40B4-BE49-F238E27FC236}">
                  <a16:creationId xmlns:a16="http://schemas.microsoft.com/office/drawing/2014/main" id="{23CB631E-A477-F584-632A-491C29ACA286}"/>
                </a:ext>
              </a:extLst>
            </p:cNvPr>
            <p:cNvSpPr/>
            <p:nvPr/>
          </p:nvSpPr>
          <p:spPr>
            <a:xfrm>
              <a:off x="1889610" y="326479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3" name="フリーフォーム: 図形 3262">
              <a:extLst>
                <a:ext uri="{FF2B5EF4-FFF2-40B4-BE49-F238E27FC236}">
                  <a16:creationId xmlns:a16="http://schemas.microsoft.com/office/drawing/2014/main" id="{39AD699F-3E58-0D1F-DC4F-50ACDE21D6FC}"/>
                </a:ext>
              </a:extLst>
            </p:cNvPr>
            <p:cNvSpPr/>
            <p:nvPr/>
          </p:nvSpPr>
          <p:spPr>
            <a:xfrm>
              <a:off x="2447367" y="326479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4" name="フリーフォーム: 図形 3263">
              <a:extLst>
                <a:ext uri="{FF2B5EF4-FFF2-40B4-BE49-F238E27FC236}">
                  <a16:creationId xmlns:a16="http://schemas.microsoft.com/office/drawing/2014/main" id="{6ADF07CE-2B9F-A8D4-24A7-261226C0890D}"/>
                </a:ext>
              </a:extLst>
            </p:cNvPr>
            <p:cNvSpPr/>
            <p:nvPr/>
          </p:nvSpPr>
          <p:spPr>
            <a:xfrm>
              <a:off x="1889610" y="82222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5" name="フリーフォーム: 図形 3264">
              <a:extLst>
                <a:ext uri="{FF2B5EF4-FFF2-40B4-BE49-F238E27FC236}">
                  <a16:creationId xmlns:a16="http://schemas.microsoft.com/office/drawing/2014/main" id="{83AD5A92-12EE-58D3-7C5B-395BE56B0315}"/>
                </a:ext>
              </a:extLst>
            </p:cNvPr>
            <p:cNvSpPr/>
            <p:nvPr/>
          </p:nvSpPr>
          <p:spPr>
            <a:xfrm>
              <a:off x="2447367" y="82222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6" name="フリーフォーム: 図形 3265">
              <a:extLst>
                <a:ext uri="{FF2B5EF4-FFF2-40B4-BE49-F238E27FC236}">
                  <a16:creationId xmlns:a16="http://schemas.microsoft.com/office/drawing/2014/main" id="{C0637415-FB03-0C2D-ED2D-3E1F7FA22471}"/>
                </a:ext>
              </a:extLst>
            </p:cNvPr>
            <p:cNvSpPr/>
            <p:nvPr/>
          </p:nvSpPr>
          <p:spPr>
            <a:xfrm rot="10800000">
              <a:off x="2447367" y="131796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7" name="フリーフォーム: 図形 3266">
              <a:extLst>
                <a:ext uri="{FF2B5EF4-FFF2-40B4-BE49-F238E27FC236}">
                  <a16:creationId xmlns:a16="http://schemas.microsoft.com/office/drawing/2014/main" id="{F96EEFBD-8E1D-965B-7C79-5BD186CCA277}"/>
                </a:ext>
              </a:extLst>
            </p:cNvPr>
            <p:cNvSpPr/>
            <p:nvPr/>
          </p:nvSpPr>
          <p:spPr>
            <a:xfrm rot="10800000">
              <a:off x="1889610" y="131796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8" name="フリーフォーム: 図形 3267">
              <a:extLst>
                <a:ext uri="{FF2B5EF4-FFF2-40B4-BE49-F238E27FC236}">
                  <a16:creationId xmlns:a16="http://schemas.microsoft.com/office/drawing/2014/main" id="{EAAAF77F-9701-5E77-4000-D051C2DBE95E}"/>
                </a:ext>
              </a:extLst>
            </p:cNvPr>
            <p:cNvSpPr/>
            <p:nvPr/>
          </p:nvSpPr>
          <p:spPr>
            <a:xfrm rot="10800000">
              <a:off x="2447367" y="1813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69" name="フリーフォーム: 図形 3268">
              <a:extLst>
                <a:ext uri="{FF2B5EF4-FFF2-40B4-BE49-F238E27FC236}">
                  <a16:creationId xmlns:a16="http://schemas.microsoft.com/office/drawing/2014/main" id="{51731E05-D79D-595A-6175-270F2A314CFB}"/>
                </a:ext>
              </a:extLst>
            </p:cNvPr>
            <p:cNvSpPr/>
            <p:nvPr/>
          </p:nvSpPr>
          <p:spPr>
            <a:xfrm rot="10800000">
              <a:off x="1889610" y="1813706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0" name="フリーフォーム: 図形 3269">
              <a:extLst>
                <a:ext uri="{FF2B5EF4-FFF2-40B4-BE49-F238E27FC236}">
                  <a16:creationId xmlns:a16="http://schemas.microsoft.com/office/drawing/2014/main" id="{DF8183ED-E662-CE1D-9D71-828F66032BD5}"/>
                </a:ext>
              </a:extLst>
            </p:cNvPr>
            <p:cNvSpPr/>
            <p:nvPr/>
          </p:nvSpPr>
          <p:spPr>
            <a:xfrm>
              <a:off x="2171146" y="577143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1" name="フリーフォーム: 図形 3270">
              <a:extLst>
                <a:ext uri="{FF2B5EF4-FFF2-40B4-BE49-F238E27FC236}">
                  <a16:creationId xmlns:a16="http://schemas.microsoft.com/office/drawing/2014/main" id="{393C4EE1-B448-4F1E-52FC-EA95426D82DF}"/>
                </a:ext>
              </a:extLst>
            </p:cNvPr>
            <p:cNvSpPr/>
            <p:nvPr/>
          </p:nvSpPr>
          <p:spPr>
            <a:xfrm rot="10800000">
              <a:off x="2171146" y="156818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2" name="フリーフォーム: 図形 3271">
              <a:extLst>
                <a:ext uri="{FF2B5EF4-FFF2-40B4-BE49-F238E27FC236}">
                  <a16:creationId xmlns:a16="http://schemas.microsoft.com/office/drawing/2014/main" id="{FAEEDEBF-E17D-EE90-AD7E-324675350604}"/>
                </a:ext>
              </a:extLst>
            </p:cNvPr>
            <p:cNvSpPr/>
            <p:nvPr/>
          </p:nvSpPr>
          <p:spPr>
            <a:xfrm>
              <a:off x="1697801" y="238026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3" name="フリーフォーム: 図形 3272">
              <a:extLst>
                <a:ext uri="{FF2B5EF4-FFF2-40B4-BE49-F238E27FC236}">
                  <a16:creationId xmlns:a16="http://schemas.microsoft.com/office/drawing/2014/main" id="{4216206F-97D2-2053-7DF2-528E73321107}"/>
                </a:ext>
              </a:extLst>
            </p:cNvPr>
            <p:cNvSpPr/>
            <p:nvPr/>
          </p:nvSpPr>
          <p:spPr>
            <a:xfrm rot="10800000">
              <a:off x="2805784" y="1964898"/>
              <a:ext cx="114089" cy="181323"/>
            </a:xfrm>
            <a:custGeom>
              <a:avLst/>
              <a:gdLst>
                <a:gd name="connsiteX0" fmla="*/ 361067 w 499129"/>
                <a:gd name="connsiteY0" fmla="*/ 93334 h 793275"/>
                <a:gd name="connsiteX1" fmla="*/ 312665 w 499129"/>
                <a:gd name="connsiteY1" fmla="*/ 141736 h 793275"/>
                <a:gd name="connsiteX2" fmla="*/ 312665 w 499129"/>
                <a:gd name="connsiteY2" fmla="*/ 651540 h 793275"/>
                <a:gd name="connsiteX3" fmla="*/ 361067 w 499129"/>
                <a:gd name="connsiteY3" fmla="*/ 699942 h 793275"/>
                <a:gd name="connsiteX4" fmla="*/ 409469 w 499129"/>
                <a:gd name="connsiteY4" fmla="*/ 651540 h 793275"/>
                <a:gd name="connsiteX5" fmla="*/ 409469 w 499129"/>
                <a:gd name="connsiteY5" fmla="*/ 141736 h 793275"/>
                <a:gd name="connsiteX6" fmla="*/ 361067 w 499129"/>
                <a:gd name="connsiteY6" fmla="*/ 93334 h 793275"/>
                <a:gd name="connsiteX7" fmla="*/ 361068 w 499129"/>
                <a:gd name="connsiteY7" fmla="*/ 0 h 793275"/>
                <a:gd name="connsiteX8" fmla="*/ 499129 w 499129"/>
                <a:gd name="connsiteY8" fmla="*/ 138061 h 793275"/>
                <a:gd name="connsiteX9" fmla="*/ 499128 w 499129"/>
                <a:gd name="connsiteY9" fmla="*/ 655214 h 793275"/>
                <a:gd name="connsiteX10" fmla="*/ 361067 w 499129"/>
                <a:gd name="connsiteY10" fmla="*/ 793275 h 793275"/>
                <a:gd name="connsiteX11" fmla="*/ 361068 w 499129"/>
                <a:gd name="connsiteY11" fmla="*/ 793274 h 793275"/>
                <a:gd name="connsiteX12" fmla="*/ 223007 w 499129"/>
                <a:gd name="connsiteY12" fmla="*/ 655213 h 793275"/>
                <a:gd name="connsiteX13" fmla="*/ 223007 w 499129"/>
                <a:gd name="connsiteY13" fmla="*/ 138061 h 793275"/>
                <a:gd name="connsiteX14" fmla="*/ 361068 w 499129"/>
                <a:gd name="connsiteY14" fmla="*/ 0 h 793275"/>
                <a:gd name="connsiteX15" fmla="*/ 66223 w 499129"/>
                <a:gd name="connsiteY15" fmla="*/ 0 h 793275"/>
                <a:gd name="connsiteX16" fmla="*/ 156229 w 499129"/>
                <a:gd name="connsiteY16" fmla="*/ 0 h 793275"/>
                <a:gd name="connsiteX17" fmla="*/ 156229 w 499129"/>
                <a:gd name="connsiteY17" fmla="*/ 699942 h 793275"/>
                <a:gd name="connsiteX18" fmla="*/ 210204 w 499129"/>
                <a:gd name="connsiteY18" fmla="*/ 699942 h 793275"/>
                <a:gd name="connsiteX19" fmla="*/ 210204 w 499129"/>
                <a:gd name="connsiteY19" fmla="*/ 786185 h 793275"/>
                <a:gd name="connsiteX20" fmla="*/ 12224 w 499129"/>
                <a:gd name="connsiteY20" fmla="*/ 786185 h 793275"/>
                <a:gd name="connsiteX21" fmla="*/ 12224 w 499129"/>
                <a:gd name="connsiteY21" fmla="*/ 699942 h 793275"/>
                <a:gd name="connsiteX22" fmla="*/ 66223 w 499129"/>
                <a:gd name="connsiteY22" fmla="*/ 699942 h 793275"/>
                <a:gd name="connsiteX23" fmla="*/ 66223 w 499129"/>
                <a:gd name="connsiteY23" fmla="*/ 124933 h 793275"/>
                <a:gd name="connsiteX24" fmla="*/ 0 w 499129"/>
                <a:gd name="connsiteY24" fmla="*/ 124933 h 793275"/>
                <a:gd name="connsiteX25" fmla="*/ 0 w 499129"/>
                <a:gd name="connsiteY25" fmla="*/ 95547 h 793275"/>
                <a:gd name="connsiteX26" fmla="*/ 64245 w 499129"/>
                <a:gd name="connsiteY26" fmla="*/ 1 h 793275"/>
                <a:gd name="connsiteX27" fmla="*/ 66223 w 499129"/>
                <a:gd name="connsiteY27" fmla="*/ 1 h 793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9129" h="793275">
                  <a:moveTo>
                    <a:pt x="361067" y="93334"/>
                  </a:moveTo>
                  <a:cubicBezTo>
                    <a:pt x="334335" y="93334"/>
                    <a:pt x="312665" y="115004"/>
                    <a:pt x="312665" y="141736"/>
                  </a:cubicBezTo>
                  <a:lnTo>
                    <a:pt x="312665" y="651540"/>
                  </a:lnTo>
                  <a:cubicBezTo>
                    <a:pt x="312665" y="678272"/>
                    <a:pt x="334335" y="699942"/>
                    <a:pt x="361067" y="699942"/>
                  </a:cubicBezTo>
                  <a:cubicBezTo>
                    <a:pt x="387799" y="699942"/>
                    <a:pt x="409469" y="678272"/>
                    <a:pt x="409469" y="651540"/>
                  </a:cubicBezTo>
                  <a:lnTo>
                    <a:pt x="409469" y="141736"/>
                  </a:lnTo>
                  <a:cubicBezTo>
                    <a:pt x="409469" y="115004"/>
                    <a:pt x="387799" y="93334"/>
                    <a:pt x="361067" y="93334"/>
                  </a:cubicBezTo>
                  <a:close/>
                  <a:moveTo>
                    <a:pt x="361068" y="0"/>
                  </a:moveTo>
                  <a:cubicBezTo>
                    <a:pt x="437317" y="0"/>
                    <a:pt x="499129" y="61812"/>
                    <a:pt x="499129" y="138061"/>
                  </a:cubicBezTo>
                  <a:cubicBezTo>
                    <a:pt x="499129" y="310445"/>
                    <a:pt x="499128" y="482830"/>
                    <a:pt x="499128" y="655214"/>
                  </a:cubicBezTo>
                  <a:cubicBezTo>
                    <a:pt x="499128" y="731463"/>
                    <a:pt x="437316" y="793275"/>
                    <a:pt x="361067" y="793275"/>
                  </a:cubicBezTo>
                  <a:lnTo>
                    <a:pt x="361068" y="793274"/>
                  </a:lnTo>
                  <a:cubicBezTo>
                    <a:pt x="284819" y="793274"/>
                    <a:pt x="223007" y="731462"/>
                    <a:pt x="223007" y="655213"/>
                  </a:cubicBezTo>
                  <a:lnTo>
                    <a:pt x="223007" y="138061"/>
                  </a:lnTo>
                  <a:cubicBezTo>
                    <a:pt x="223007" y="61812"/>
                    <a:pt x="284819" y="0"/>
                    <a:pt x="361068" y="0"/>
                  </a:cubicBezTo>
                  <a:close/>
                  <a:moveTo>
                    <a:pt x="66223" y="0"/>
                  </a:moveTo>
                  <a:lnTo>
                    <a:pt x="156229" y="0"/>
                  </a:lnTo>
                  <a:lnTo>
                    <a:pt x="156229" y="699942"/>
                  </a:lnTo>
                  <a:lnTo>
                    <a:pt x="210204" y="699942"/>
                  </a:lnTo>
                  <a:lnTo>
                    <a:pt x="210204" y="786185"/>
                  </a:lnTo>
                  <a:lnTo>
                    <a:pt x="12224" y="786185"/>
                  </a:lnTo>
                  <a:lnTo>
                    <a:pt x="12224" y="699942"/>
                  </a:lnTo>
                  <a:lnTo>
                    <a:pt x="66223" y="699942"/>
                  </a:lnTo>
                  <a:lnTo>
                    <a:pt x="66223" y="124933"/>
                  </a:lnTo>
                  <a:lnTo>
                    <a:pt x="0" y="124933"/>
                  </a:lnTo>
                  <a:lnTo>
                    <a:pt x="0" y="95547"/>
                  </a:lnTo>
                  <a:lnTo>
                    <a:pt x="64245" y="1"/>
                  </a:lnTo>
                  <a:lnTo>
                    <a:pt x="66223" y="1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274" name="グループ化 3273">
            <a:extLst>
              <a:ext uri="{FF2B5EF4-FFF2-40B4-BE49-F238E27FC236}">
                <a16:creationId xmlns:a16="http://schemas.microsoft.com/office/drawing/2014/main" id="{76988B8B-C382-7537-E3C0-7D261E71168D}"/>
              </a:ext>
            </a:extLst>
          </p:cNvPr>
          <p:cNvGrpSpPr/>
          <p:nvPr/>
        </p:nvGrpSpPr>
        <p:grpSpPr>
          <a:xfrm>
            <a:off x="8576722" y="1898830"/>
            <a:ext cx="1393506" cy="2096758"/>
            <a:chOff x="1611618" y="2313017"/>
            <a:chExt cx="1393506" cy="2096758"/>
          </a:xfrm>
        </p:grpSpPr>
        <p:sp>
          <p:nvSpPr>
            <p:cNvPr id="3275" name="四角形: 角を丸くする 3274">
              <a:extLst>
                <a:ext uri="{FF2B5EF4-FFF2-40B4-BE49-F238E27FC236}">
                  <a16:creationId xmlns:a16="http://schemas.microsoft.com/office/drawing/2014/main" id="{38EB9EDC-D241-05D6-85A7-30A75776D6EE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6" name="フリーフォーム: 図形 3275">
              <a:extLst>
                <a:ext uri="{FF2B5EF4-FFF2-40B4-BE49-F238E27FC236}">
                  <a16:creationId xmlns:a16="http://schemas.microsoft.com/office/drawing/2014/main" id="{4FFCD624-3854-D3CE-E2DE-8546B5EBF569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7" name="フリーフォーム: 図形 3276">
              <a:extLst>
                <a:ext uri="{FF2B5EF4-FFF2-40B4-BE49-F238E27FC236}">
                  <a16:creationId xmlns:a16="http://schemas.microsoft.com/office/drawing/2014/main" id="{B5B75008-0692-5ED0-2012-2BF678155D54}"/>
                </a:ext>
              </a:extLst>
            </p:cNvPr>
            <p:cNvSpPr/>
            <p:nvPr/>
          </p:nvSpPr>
          <p:spPr>
            <a:xfrm rot="10800000">
              <a:off x="2788163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8" name="正方形/長方形 3277">
              <a:extLst>
                <a:ext uri="{FF2B5EF4-FFF2-40B4-BE49-F238E27FC236}">
                  <a16:creationId xmlns:a16="http://schemas.microsoft.com/office/drawing/2014/main" id="{BAA18EB3-B203-6FCC-31FF-1435DB44639B}"/>
                </a:ext>
              </a:extLst>
            </p:cNvPr>
            <p:cNvSpPr/>
            <p:nvPr/>
          </p:nvSpPr>
          <p:spPr>
            <a:xfrm>
              <a:off x="1873541" y="2528859"/>
              <a:ext cx="869660" cy="166507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79" name="フリーフォーム: 図形 3278">
              <a:extLst>
                <a:ext uri="{FF2B5EF4-FFF2-40B4-BE49-F238E27FC236}">
                  <a16:creationId xmlns:a16="http://schemas.microsoft.com/office/drawing/2014/main" id="{1A31ACAE-B280-5C5E-7BE3-A80127263BC9}"/>
                </a:ext>
              </a:extLst>
            </p:cNvPr>
            <p:cNvSpPr/>
            <p:nvPr/>
          </p:nvSpPr>
          <p:spPr>
            <a:xfrm>
              <a:off x="2564572" y="255733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80" name="フリーフォーム: 図形 3279">
              <a:extLst>
                <a:ext uri="{FF2B5EF4-FFF2-40B4-BE49-F238E27FC236}">
                  <a16:creationId xmlns:a16="http://schemas.microsoft.com/office/drawing/2014/main" id="{5E5B4218-BF30-EC32-F0AC-17434B5CFEBD}"/>
                </a:ext>
              </a:extLst>
            </p:cNvPr>
            <p:cNvSpPr/>
            <p:nvPr/>
          </p:nvSpPr>
          <p:spPr>
            <a:xfrm rot="10800000">
              <a:off x="1932113" y="400578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81" name="フリーフォーム: 図形 3280">
              <a:extLst>
                <a:ext uri="{FF2B5EF4-FFF2-40B4-BE49-F238E27FC236}">
                  <a16:creationId xmlns:a16="http://schemas.microsoft.com/office/drawing/2014/main" id="{578C66F4-CB77-02CB-6F6F-2586286E4190}"/>
                </a:ext>
              </a:extLst>
            </p:cNvPr>
            <p:cNvSpPr/>
            <p:nvPr/>
          </p:nvSpPr>
          <p:spPr>
            <a:xfrm>
              <a:off x="1694809" y="2394590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82" name="フリーフォーム: 図形 3281">
              <a:extLst>
                <a:ext uri="{FF2B5EF4-FFF2-40B4-BE49-F238E27FC236}">
                  <a16:creationId xmlns:a16="http://schemas.microsoft.com/office/drawing/2014/main" id="{3016BAE8-CFC7-6FA3-980F-1A151FDBB414}"/>
                </a:ext>
              </a:extLst>
            </p:cNvPr>
            <p:cNvSpPr/>
            <p:nvPr/>
          </p:nvSpPr>
          <p:spPr>
            <a:xfrm rot="10800000">
              <a:off x="2803832" y="4119243"/>
              <a:ext cx="109632" cy="181985"/>
            </a:xfrm>
            <a:custGeom>
              <a:avLst/>
              <a:gdLst>
                <a:gd name="connsiteX0" fmla="*/ 194448 w 479630"/>
                <a:gd name="connsiteY0" fmla="*/ 0 h 796171"/>
                <a:gd name="connsiteX1" fmla="*/ 479630 w 479630"/>
                <a:gd name="connsiteY1" fmla="*/ 0 h 796171"/>
                <a:gd name="connsiteX2" fmla="*/ 479630 w 479630"/>
                <a:gd name="connsiteY2" fmla="*/ 81420 h 796171"/>
                <a:gd name="connsiteX3" fmla="*/ 386761 w 479630"/>
                <a:gd name="connsiteY3" fmla="*/ 81420 h 796171"/>
                <a:gd name="connsiteX4" fmla="*/ 386761 w 479630"/>
                <a:gd name="connsiteY4" fmla="*/ 444539 h 796171"/>
                <a:gd name="connsiteX5" fmla="*/ 385645 w 479630"/>
                <a:gd name="connsiteY5" fmla="*/ 444539 h 796171"/>
                <a:gd name="connsiteX6" fmla="*/ 385645 w 479630"/>
                <a:gd name="connsiteY6" fmla="*/ 602710 h 796171"/>
                <a:gd name="connsiteX7" fmla="*/ 192184 w 479630"/>
                <a:gd name="connsiteY7" fmla="*/ 796171 h 796171"/>
                <a:gd name="connsiteX8" fmla="*/ 2654 w 479630"/>
                <a:gd name="connsiteY8" fmla="*/ 641700 h 796171"/>
                <a:gd name="connsiteX9" fmla="*/ 0 w 479630"/>
                <a:gd name="connsiteY9" fmla="*/ 615381 h 796171"/>
                <a:gd name="connsiteX10" fmla="*/ 98157 w 479630"/>
                <a:gd name="connsiteY10" fmla="*/ 615381 h 796171"/>
                <a:gd name="connsiteX11" fmla="*/ 98157 w 479630"/>
                <a:gd name="connsiteY11" fmla="*/ 625638 h 796171"/>
                <a:gd name="connsiteX12" fmla="*/ 192184 w 479630"/>
                <a:gd name="connsiteY12" fmla="*/ 719665 h 796171"/>
                <a:gd name="connsiteX13" fmla="*/ 286211 w 479630"/>
                <a:gd name="connsiteY13" fmla="*/ 625638 h 796171"/>
                <a:gd name="connsiteX14" fmla="*/ 286211 w 479630"/>
                <a:gd name="connsiteY14" fmla="*/ 81420 h 796171"/>
                <a:gd name="connsiteX15" fmla="*/ 194448 w 479630"/>
                <a:gd name="connsiteY15" fmla="*/ 81420 h 79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79630" h="796171"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83" name="グループ化 3282">
              <a:extLst>
                <a:ext uri="{FF2B5EF4-FFF2-40B4-BE49-F238E27FC236}">
                  <a16:creationId xmlns:a16="http://schemas.microsoft.com/office/drawing/2014/main" id="{DC2FBFEE-4BE0-B771-60A6-CE6A08F75049}"/>
                </a:ext>
              </a:extLst>
            </p:cNvPr>
            <p:cNvGrpSpPr/>
            <p:nvPr/>
          </p:nvGrpSpPr>
          <p:grpSpPr>
            <a:xfrm>
              <a:off x="1890031" y="2570314"/>
              <a:ext cx="820482" cy="1588132"/>
              <a:chOff x="5078608" y="2696114"/>
              <a:chExt cx="2056195" cy="3979991"/>
            </a:xfrm>
          </p:grpSpPr>
          <p:grpSp>
            <p:nvGrpSpPr>
              <p:cNvPr id="3284" name="グループ化 3283">
                <a:extLst>
                  <a:ext uri="{FF2B5EF4-FFF2-40B4-BE49-F238E27FC236}">
                    <a16:creationId xmlns:a16="http://schemas.microsoft.com/office/drawing/2014/main" id="{3FEF2969-6B82-36BA-33FC-4CC6932AFFB8}"/>
                  </a:ext>
                </a:extLst>
              </p:cNvPr>
              <p:cNvGrpSpPr/>
              <p:nvPr/>
            </p:nvGrpSpPr>
            <p:grpSpPr>
              <a:xfrm>
                <a:off x="5078608" y="269611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3320" name="四角形: 上の 2 つの角を丸める 3319">
                  <a:extLst>
                    <a:ext uri="{FF2B5EF4-FFF2-40B4-BE49-F238E27FC236}">
                      <a16:creationId xmlns:a16="http://schemas.microsoft.com/office/drawing/2014/main" id="{CA745B56-872F-5732-C0B8-7FB24EB6DA8F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1" name="四角形: 上の 2 つの角を丸める 3320">
                  <a:extLst>
                    <a:ext uri="{FF2B5EF4-FFF2-40B4-BE49-F238E27FC236}">
                      <a16:creationId xmlns:a16="http://schemas.microsoft.com/office/drawing/2014/main" id="{BC00DA83-8F0A-99EB-2253-7FF02FBC6ADA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2" name="フリーフォーム: 図形 3321">
                  <a:extLst>
                    <a:ext uri="{FF2B5EF4-FFF2-40B4-BE49-F238E27FC236}">
                      <a16:creationId xmlns:a16="http://schemas.microsoft.com/office/drawing/2014/main" id="{C398E3B4-0375-2F1A-C6BA-114E0DA0C3B9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3" name="平行四辺形 3322">
                  <a:extLst>
                    <a:ext uri="{FF2B5EF4-FFF2-40B4-BE49-F238E27FC236}">
                      <a16:creationId xmlns:a16="http://schemas.microsoft.com/office/drawing/2014/main" id="{4457F447-ADC2-0EBD-EC74-8A7BA1F11A5C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4" name="四角形: 角を丸くする 3323">
                  <a:extLst>
                    <a:ext uri="{FF2B5EF4-FFF2-40B4-BE49-F238E27FC236}">
                      <a16:creationId xmlns:a16="http://schemas.microsoft.com/office/drawing/2014/main" id="{EE7BF0EF-7ED3-B9E7-7BB1-DF6A7E3E5EC4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5" name="四角形: 角を丸くする 3324">
                  <a:extLst>
                    <a:ext uri="{FF2B5EF4-FFF2-40B4-BE49-F238E27FC236}">
                      <a16:creationId xmlns:a16="http://schemas.microsoft.com/office/drawing/2014/main" id="{F3EC920F-7A16-CE39-226E-3EAAB94D8A3A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26" name="グループ化 3325">
                  <a:extLst>
                    <a:ext uri="{FF2B5EF4-FFF2-40B4-BE49-F238E27FC236}">
                      <a16:creationId xmlns:a16="http://schemas.microsoft.com/office/drawing/2014/main" id="{7AEE6990-DBEF-75B0-1813-4C0D27108BF0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3335" name="四角形: 上の 2 つの角を丸める 3334">
                    <a:extLst>
                      <a:ext uri="{FF2B5EF4-FFF2-40B4-BE49-F238E27FC236}">
                        <a16:creationId xmlns:a16="http://schemas.microsoft.com/office/drawing/2014/main" id="{70E82EA7-980A-D800-9B4A-5D55FE2AB43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6" name="楕円 3335">
                    <a:extLst>
                      <a:ext uri="{FF2B5EF4-FFF2-40B4-BE49-F238E27FC236}">
                        <a16:creationId xmlns:a16="http://schemas.microsoft.com/office/drawing/2014/main" id="{F6C8D41F-5E15-5774-044B-8088DA92CF76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7" name="楕円 3336">
                    <a:extLst>
                      <a:ext uri="{FF2B5EF4-FFF2-40B4-BE49-F238E27FC236}">
                        <a16:creationId xmlns:a16="http://schemas.microsoft.com/office/drawing/2014/main" id="{0F651838-D29C-4830-446A-E5ACD3C07B14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8" name="楕円 3337">
                    <a:extLst>
                      <a:ext uri="{FF2B5EF4-FFF2-40B4-BE49-F238E27FC236}">
                        <a16:creationId xmlns:a16="http://schemas.microsoft.com/office/drawing/2014/main" id="{DF6878B5-1F95-4EBA-D5F2-CD6D28126CB5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39" name="四角形: 上の 2 つの角を丸める 3338">
                    <a:extLst>
                      <a:ext uri="{FF2B5EF4-FFF2-40B4-BE49-F238E27FC236}">
                        <a16:creationId xmlns:a16="http://schemas.microsoft.com/office/drawing/2014/main" id="{A0BFEC65-9060-774A-3966-C6B94762FB55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0" name="四角形: 上の 2 つの角を丸める 3339">
                    <a:extLst>
                      <a:ext uri="{FF2B5EF4-FFF2-40B4-BE49-F238E27FC236}">
                        <a16:creationId xmlns:a16="http://schemas.microsoft.com/office/drawing/2014/main" id="{998C5EEC-D91E-690F-B511-6E749B5B705D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1" name="四角形: 上の 2 つの角を丸める 3340">
                    <a:extLst>
                      <a:ext uri="{FF2B5EF4-FFF2-40B4-BE49-F238E27FC236}">
                        <a16:creationId xmlns:a16="http://schemas.microsoft.com/office/drawing/2014/main" id="{D2629E5B-CCD3-DB43-B890-E13D57BF03FD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2" name="四角形: 上の 2 つの角を丸める 3341">
                    <a:extLst>
                      <a:ext uri="{FF2B5EF4-FFF2-40B4-BE49-F238E27FC236}">
                        <a16:creationId xmlns:a16="http://schemas.microsoft.com/office/drawing/2014/main" id="{A07CE284-9D26-4DAF-D01D-97AB804B0AB7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3" name="四角形: 上の 2 つの角を丸める 74">
                    <a:extLst>
                      <a:ext uri="{FF2B5EF4-FFF2-40B4-BE49-F238E27FC236}">
                        <a16:creationId xmlns:a16="http://schemas.microsoft.com/office/drawing/2014/main" id="{C67B5E99-F8E7-7863-01DF-ECF1E8E4A7AA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4" name="四角形: 上の 2 つの角を丸める 3343">
                    <a:extLst>
                      <a:ext uri="{FF2B5EF4-FFF2-40B4-BE49-F238E27FC236}">
                        <a16:creationId xmlns:a16="http://schemas.microsoft.com/office/drawing/2014/main" id="{1F68826C-B73B-D4E8-9347-DCB42A1E0213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5" name="四角形: 上の 2 つの角を丸める 3344">
                    <a:extLst>
                      <a:ext uri="{FF2B5EF4-FFF2-40B4-BE49-F238E27FC236}">
                        <a16:creationId xmlns:a16="http://schemas.microsoft.com/office/drawing/2014/main" id="{8B5F05D1-D3B5-D221-8A5D-FCD580C8E49B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6" name="四角形: 上の 2 つの角を丸める 3345">
                    <a:extLst>
                      <a:ext uri="{FF2B5EF4-FFF2-40B4-BE49-F238E27FC236}">
                        <a16:creationId xmlns:a16="http://schemas.microsoft.com/office/drawing/2014/main" id="{97352953-C58D-7135-7EF8-8A7BF445AB92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7" name="楕円 3346">
                    <a:extLst>
                      <a:ext uri="{FF2B5EF4-FFF2-40B4-BE49-F238E27FC236}">
                        <a16:creationId xmlns:a16="http://schemas.microsoft.com/office/drawing/2014/main" id="{38132EE0-C9AB-AC18-55D4-4D7482FE47CE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8" name="楕円 3347">
                    <a:extLst>
                      <a:ext uri="{FF2B5EF4-FFF2-40B4-BE49-F238E27FC236}">
                        <a16:creationId xmlns:a16="http://schemas.microsoft.com/office/drawing/2014/main" id="{6FA6C8C5-CAEA-4D58-CB47-9F2A65E72285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49" name="楕円 3348">
                    <a:extLst>
                      <a:ext uri="{FF2B5EF4-FFF2-40B4-BE49-F238E27FC236}">
                        <a16:creationId xmlns:a16="http://schemas.microsoft.com/office/drawing/2014/main" id="{7019B11D-F6CA-200D-48CE-D04AB766BFCD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0" name="楕円 3349">
                    <a:extLst>
                      <a:ext uri="{FF2B5EF4-FFF2-40B4-BE49-F238E27FC236}">
                        <a16:creationId xmlns:a16="http://schemas.microsoft.com/office/drawing/2014/main" id="{9D2D786F-1F63-0A1F-9436-A7E20E74DBB6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1" name="楕円 3350">
                    <a:extLst>
                      <a:ext uri="{FF2B5EF4-FFF2-40B4-BE49-F238E27FC236}">
                        <a16:creationId xmlns:a16="http://schemas.microsoft.com/office/drawing/2014/main" id="{A30E4ECC-EA06-1C67-2CDA-DC4987E4B99A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52" name="四角形: 上の 2 つの角を丸める 3351">
                    <a:extLst>
                      <a:ext uri="{FF2B5EF4-FFF2-40B4-BE49-F238E27FC236}">
                        <a16:creationId xmlns:a16="http://schemas.microsoft.com/office/drawing/2014/main" id="{02F49154-48DB-BFFC-85E2-3DD1651247AA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cxnSp>
                <p:nvCxnSpPr>
                  <p:cNvPr id="3353" name="直線コネクタ 3352">
                    <a:extLst>
                      <a:ext uri="{FF2B5EF4-FFF2-40B4-BE49-F238E27FC236}">
                        <a16:creationId xmlns:a16="http://schemas.microsoft.com/office/drawing/2014/main" id="{01053799-7901-FEA2-C5EF-B717D879F6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solidFill>
                    <a:srgbClr val="4472C4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3327" name="四角形: 上の 2 つの角を丸める 3326">
                  <a:extLst>
                    <a:ext uri="{FF2B5EF4-FFF2-40B4-BE49-F238E27FC236}">
                      <a16:creationId xmlns:a16="http://schemas.microsoft.com/office/drawing/2014/main" id="{E847A25E-5168-5AB1-6271-407C6C519988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328" name="グループ化 3327">
                  <a:extLst>
                    <a:ext uri="{FF2B5EF4-FFF2-40B4-BE49-F238E27FC236}">
                      <a16:creationId xmlns:a16="http://schemas.microsoft.com/office/drawing/2014/main" id="{A73ACE74-3769-62AB-90E2-FD3476259468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3329" name="ひし形 3328">
                    <a:extLst>
                      <a:ext uri="{FF2B5EF4-FFF2-40B4-BE49-F238E27FC236}">
                        <a16:creationId xmlns:a16="http://schemas.microsoft.com/office/drawing/2014/main" id="{92F53CF8-5ACF-C875-1381-943B56E79D8D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330" name="グループ化 3329">
                    <a:extLst>
                      <a:ext uri="{FF2B5EF4-FFF2-40B4-BE49-F238E27FC236}">
                        <a16:creationId xmlns:a16="http://schemas.microsoft.com/office/drawing/2014/main" id="{9F03CE98-CE22-AFEB-C9D6-4E62C9396617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3331" name="四角形: 上の 2 つの角を丸める 3330">
                      <a:extLst>
                        <a:ext uri="{FF2B5EF4-FFF2-40B4-BE49-F238E27FC236}">
                          <a16:creationId xmlns:a16="http://schemas.microsoft.com/office/drawing/2014/main" id="{6FB7F533-E863-5FF7-594F-787714E1BABB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32" name="フリーフォーム: 図形 3331">
                      <a:extLst>
                        <a:ext uri="{FF2B5EF4-FFF2-40B4-BE49-F238E27FC236}">
                          <a16:creationId xmlns:a16="http://schemas.microsoft.com/office/drawing/2014/main" id="{6E10E652-EAC8-486C-BDB0-7AE557919859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33" name="台形 3332">
                      <a:extLst>
                        <a:ext uri="{FF2B5EF4-FFF2-40B4-BE49-F238E27FC236}">
                          <a16:creationId xmlns:a16="http://schemas.microsoft.com/office/drawing/2014/main" id="{94129544-8574-DDB3-CF9A-BA0A68F0CAA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34" name="四角形: 上の 2 つの角を丸める 3333">
                      <a:extLst>
                        <a:ext uri="{FF2B5EF4-FFF2-40B4-BE49-F238E27FC236}">
                          <a16:creationId xmlns:a16="http://schemas.microsoft.com/office/drawing/2014/main" id="{DFFF88EB-9A44-8D47-DAEE-E264CE94912A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285" name="グループ化 3284">
                <a:extLst>
                  <a:ext uri="{FF2B5EF4-FFF2-40B4-BE49-F238E27FC236}">
                    <a16:creationId xmlns:a16="http://schemas.microsoft.com/office/drawing/2014/main" id="{A3A817CC-BDEE-0277-0C02-E44F7FA73F9E}"/>
                  </a:ext>
                </a:extLst>
              </p:cNvPr>
              <p:cNvGrpSpPr/>
              <p:nvPr/>
            </p:nvGrpSpPr>
            <p:grpSpPr>
              <a:xfrm rot="10800000">
                <a:off x="5452562" y="4678854"/>
                <a:ext cx="1682241" cy="1997251"/>
                <a:chOff x="5078608" y="1850725"/>
                <a:chExt cx="1682241" cy="1997251"/>
              </a:xfrm>
            </p:grpSpPr>
            <p:sp>
              <p:nvSpPr>
                <p:cNvPr id="3286" name="四角形: 上の 2 つの角を丸める 3285">
                  <a:extLst>
                    <a:ext uri="{FF2B5EF4-FFF2-40B4-BE49-F238E27FC236}">
                      <a16:creationId xmlns:a16="http://schemas.microsoft.com/office/drawing/2014/main" id="{D50A788C-099F-1751-C7AB-258122372D30}"/>
                    </a:ext>
                  </a:extLst>
                </p:cNvPr>
                <p:cNvSpPr/>
                <p:nvPr/>
              </p:nvSpPr>
              <p:spPr>
                <a:xfrm flipV="1">
                  <a:off x="6300517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7" name="四角形: 上の 2 つの角を丸める 3286">
                  <a:extLst>
                    <a:ext uri="{FF2B5EF4-FFF2-40B4-BE49-F238E27FC236}">
                      <a16:creationId xmlns:a16="http://schemas.microsoft.com/office/drawing/2014/main" id="{D4AAF38F-61D8-3296-CE40-7D1AF4B3F117}"/>
                    </a:ext>
                  </a:extLst>
                </p:cNvPr>
                <p:cNvSpPr/>
                <p:nvPr/>
              </p:nvSpPr>
              <p:spPr>
                <a:xfrm flipV="1">
                  <a:off x="5412362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8" name="フリーフォーム: 図形 3287">
                  <a:extLst>
                    <a:ext uri="{FF2B5EF4-FFF2-40B4-BE49-F238E27FC236}">
                      <a16:creationId xmlns:a16="http://schemas.microsoft.com/office/drawing/2014/main" id="{FAA54C06-D368-CC82-9ED5-583AE0B5F387}"/>
                    </a:ext>
                  </a:extLst>
                </p:cNvPr>
                <p:cNvSpPr/>
                <p:nvPr/>
              </p:nvSpPr>
              <p:spPr>
                <a:xfrm rot="10800000">
                  <a:off x="5753625" y="3030531"/>
                  <a:ext cx="835463" cy="795121"/>
                </a:xfrm>
                <a:custGeom>
                  <a:avLst/>
                  <a:gdLst>
                    <a:gd name="connsiteX0" fmla="*/ 111564 w 835463"/>
                    <a:gd name="connsiteY0" fmla="*/ 795121 h 795121"/>
                    <a:gd name="connsiteX1" fmla="*/ 0 w 835463"/>
                    <a:gd name="connsiteY1" fmla="*/ 795121 h 795121"/>
                    <a:gd name="connsiteX2" fmla="*/ 54972 w 835463"/>
                    <a:gd name="connsiteY2" fmla="*/ 662926 h 795121"/>
                    <a:gd name="connsiteX3" fmla="*/ 0 w 835463"/>
                    <a:gd name="connsiteY3" fmla="*/ 662926 h 795121"/>
                    <a:gd name="connsiteX4" fmla="*/ 54972 w 835463"/>
                    <a:gd name="connsiteY4" fmla="*/ 530731 h 795121"/>
                    <a:gd name="connsiteX5" fmla="*/ 0 w 835463"/>
                    <a:gd name="connsiteY5" fmla="*/ 530731 h 795121"/>
                    <a:gd name="connsiteX6" fmla="*/ 54972 w 835463"/>
                    <a:gd name="connsiteY6" fmla="*/ 398536 h 795121"/>
                    <a:gd name="connsiteX7" fmla="*/ 0 w 835463"/>
                    <a:gd name="connsiteY7" fmla="*/ 398536 h 795121"/>
                    <a:gd name="connsiteX8" fmla="*/ 54972 w 835463"/>
                    <a:gd name="connsiteY8" fmla="*/ 266341 h 795121"/>
                    <a:gd name="connsiteX9" fmla="*/ 0 w 835463"/>
                    <a:gd name="connsiteY9" fmla="*/ 266341 h 795121"/>
                    <a:gd name="connsiteX10" fmla="*/ 54973 w 835463"/>
                    <a:gd name="connsiteY10" fmla="*/ 134144 h 795121"/>
                    <a:gd name="connsiteX11" fmla="*/ 0 w 835463"/>
                    <a:gd name="connsiteY11" fmla="*/ 134144 h 795121"/>
                    <a:gd name="connsiteX12" fmla="*/ 55782 w 835463"/>
                    <a:gd name="connsiteY12" fmla="*/ 0 h 795121"/>
                    <a:gd name="connsiteX13" fmla="*/ 111564 w 835463"/>
                    <a:gd name="connsiteY13" fmla="*/ 134144 h 795121"/>
                    <a:gd name="connsiteX14" fmla="*/ 56592 w 835463"/>
                    <a:gd name="connsiteY14" fmla="*/ 134144 h 795121"/>
                    <a:gd name="connsiteX15" fmla="*/ 111564 w 835463"/>
                    <a:gd name="connsiteY15" fmla="*/ 266341 h 795121"/>
                    <a:gd name="connsiteX16" fmla="*/ 56593 w 835463"/>
                    <a:gd name="connsiteY16" fmla="*/ 266341 h 795121"/>
                    <a:gd name="connsiteX17" fmla="*/ 111564 w 835463"/>
                    <a:gd name="connsiteY17" fmla="*/ 398536 h 795121"/>
                    <a:gd name="connsiteX18" fmla="*/ 56593 w 835463"/>
                    <a:gd name="connsiteY18" fmla="*/ 398536 h 795121"/>
                    <a:gd name="connsiteX19" fmla="*/ 111564 w 835463"/>
                    <a:gd name="connsiteY19" fmla="*/ 530731 h 795121"/>
                    <a:gd name="connsiteX20" fmla="*/ 56593 w 835463"/>
                    <a:gd name="connsiteY20" fmla="*/ 530731 h 795121"/>
                    <a:gd name="connsiteX21" fmla="*/ 111564 w 835463"/>
                    <a:gd name="connsiteY21" fmla="*/ 662926 h 795121"/>
                    <a:gd name="connsiteX22" fmla="*/ 56593 w 835463"/>
                    <a:gd name="connsiteY22" fmla="*/ 662926 h 795121"/>
                    <a:gd name="connsiteX23" fmla="*/ 252058 w 835463"/>
                    <a:gd name="connsiteY23" fmla="*/ 795121 h 795121"/>
                    <a:gd name="connsiteX24" fmla="*/ 140494 w 835463"/>
                    <a:gd name="connsiteY24" fmla="*/ 795121 h 795121"/>
                    <a:gd name="connsiteX25" fmla="*/ 195466 w 835463"/>
                    <a:gd name="connsiteY25" fmla="*/ 662926 h 795121"/>
                    <a:gd name="connsiteX26" fmla="*/ 140494 w 835463"/>
                    <a:gd name="connsiteY26" fmla="*/ 662926 h 795121"/>
                    <a:gd name="connsiteX27" fmla="*/ 195466 w 835463"/>
                    <a:gd name="connsiteY27" fmla="*/ 530731 h 795121"/>
                    <a:gd name="connsiteX28" fmla="*/ 140494 w 835463"/>
                    <a:gd name="connsiteY28" fmla="*/ 530731 h 795121"/>
                    <a:gd name="connsiteX29" fmla="*/ 195466 w 835463"/>
                    <a:gd name="connsiteY29" fmla="*/ 398536 h 795121"/>
                    <a:gd name="connsiteX30" fmla="*/ 140494 w 835463"/>
                    <a:gd name="connsiteY30" fmla="*/ 398536 h 795121"/>
                    <a:gd name="connsiteX31" fmla="*/ 195466 w 835463"/>
                    <a:gd name="connsiteY31" fmla="*/ 266341 h 795121"/>
                    <a:gd name="connsiteX32" fmla="*/ 140494 w 835463"/>
                    <a:gd name="connsiteY32" fmla="*/ 266341 h 795121"/>
                    <a:gd name="connsiteX33" fmla="*/ 195467 w 835463"/>
                    <a:gd name="connsiteY33" fmla="*/ 134144 h 795121"/>
                    <a:gd name="connsiteX34" fmla="*/ 140494 w 835463"/>
                    <a:gd name="connsiteY34" fmla="*/ 134144 h 795121"/>
                    <a:gd name="connsiteX35" fmla="*/ 196276 w 835463"/>
                    <a:gd name="connsiteY35" fmla="*/ 0 h 795121"/>
                    <a:gd name="connsiteX36" fmla="*/ 252058 w 835463"/>
                    <a:gd name="connsiteY36" fmla="*/ 134144 h 795121"/>
                    <a:gd name="connsiteX37" fmla="*/ 197086 w 835463"/>
                    <a:gd name="connsiteY37" fmla="*/ 134144 h 795121"/>
                    <a:gd name="connsiteX38" fmla="*/ 252058 w 835463"/>
                    <a:gd name="connsiteY38" fmla="*/ 266341 h 795121"/>
                    <a:gd name="connsiteX39" fmla="*/ 197087 w 835463"/>
                    <a:gd name="connsiteY39" fmla="*/ 266341 h 795121"/>
                    <a:gd name="connsiteX40" fmla="*/ 252058 w 835463"/>
                    <a:gd name="connsiteY40" fmla="*/ 398536 h 795121"/>
                    <a:gd name="connsiteX41" fmla="*/ 197087 w 835463"/>
                    <a:gd name="connsiteY41" fmla="*/ 398536 h 795121"/>
                    <a:gd name="connsiteX42" fmla="*/ 252058 w 835463"/>
                    <a:gd name="connsiteY42" fmla="*/ 530731 h 795121"/>
                    <a:gd name="connsiteX43" fmla="*/ 197087 w 835463"/>
                    <a:gd name="connsiteY43" fmla="*/ 530731 h 795121"/>
                    <a:gd name="connsiteX44" fmla="*/ 252058 w 835463"/>
                    <a:gd name="connsiteY44" fmla="*/ 662926 h 795121"/>
                    <a:gd name="connsiteX45" fmla="*/ 197087 w 835463"/>
                    <a:gd name="connsiteY45" fmla="*/ 662926 h 795121"/>
                    <a:gd name="connsiteX46" fmla="*/ 402076 w 835463"/>
                    <a:gd name="connsiteY46" fmla="*/ 795121 h 795121"/>
                    <a:gd name="connsiteX47" fmla="*/ 290512 w 835463"/>
                    <a:gd name="connsiteY47" fmla="*/ 795121 h 795121"/>
                    <a:gd name="connsiteX48" fmla="*/ 345484 w 835463"/>
                    <a:gd name="connsiteY48" fmla="*/ 662926 h 795121"/>
                    <a:gd name="connsiteX49" fmla="*/ 290512 w 835463"/>
                    <a:gd name="connsiteY49" fmla="*/ 662926 h 795121"/>
                    <a:gd name="connsiteX50" fmla="*/ 345484 w 835463"/>
                    <a:gd name="connsiteY50" fmla="*/ 530731 h 795121"/>
                    <a:gd name="connsiteX51" fmla="*/ 290512 w 835463"/>
                    <a:gd name="connsiteY51" fmla="*/ 530731 h 795121"/>
                    <a:gd name="connsiteX52" fmla="*/ 345484 w 835463"/>
                    <a:gd name="connsiteY52" fmla="*/ 398536 h 795121"/>
                    <a:gd name="connsiteX53" fmla="*/ 290512 w 835463"/>
                    <a:gd name="connsiteY53" fmla="*/ 398536 h 795121"/>
                    <a:gd name="connsiteX54" fmla="*/ 345484 w 835463"/>
                    <a:gd name="connsiteY54" fmla="*/ 266341 h 795121"/>
                    <a:gd name="connsiteX55" fmla="*/ 290512 w 835463"/>
                    <a:gd name="connsiteY55" fmla="*/ 266341 h 795121"/>
                    <a:gd name="connsiteX56" fmla="*/ 345485 w 835463"/>
                    <a:gd name="connsiteY56" fmla="*/ 134144 h 795121"/>
                    <a:gd name="connsiteX57" fmla="*/ 290512 w 835463"/>
                    <a:gd name="connsiteY57" fmla="*/ 134144 h 795121"/>
                    <a:gd name="connsiteX58" fmla="*/ 346294 w 835463"/>
                    <a:gd name="connsiteY58" fmla="*/ 0 h 795121"/>
                    <a:gd name="connsiteX59" fmla="*/ 402076 w 835463"/>
                    <a:gd name="connsiteY59" fmla="*/ 134144 h 795121"/>
                    <a:gd name="connsiteX60" fmla="*/ 347104 w 835463"/>
                    <a:gd name="connsiteY60" fmla="*/ 134144 h 795121"/>
                    <a:gd name="connsiteX61" fmla="*/ 402076 w 835463"/>
                    <a:gd name="connsiteY61" fmla="*/ 266341 h 795121"/>
                    <a:gd name="connsiteX62" fmla="*/ 347105 w 835463"/>
                    <a:gd name="connsiteY62" fmla="*/ 266341 h 795121"/>
                    <a:gd name="connsiteX63" fmla="*/ 402076 w 835463"/>
                    <a:gd name="connsiteY63" fmla="*/ 398536 h 795121"/>
                    <a:gd name="connsiteX64" fmla="*/ 347105 w 835463"/>
                    <a:gd name="connsiteY64" fmla="*/ 398536 h 795121"/>
                    <a:gd name="connsiteX65" fmla="*/ 402076 w 835463"/>
                    <a:gd name="connsiteY65" fmla="*/ 530731 h 795121"/>
                    <a:gd name="connsiteX66" fmla="*/ 347105 w 835463"/>
                    <a:gd name="connsiteY66" fmla="*/ 530731 h 795121"/>
                    <a:gd name="connsiteX67" fmla="*/ 402076 w 835463"/>
                    <a:gd name="connsiteY67" fmla="*/ 662926 h 795121"/>
                    <a:gd name="connsiteX68" fmla="*/ 347105 w 835463"/>
                    <a:gd name="connsiteY68" fmla="*/ 662926 h 795121"/>
                    <a:gd name="connsiteX69" fmla="*/ 542570 w 835463"/>
                    <a:gd name="connsiteY69" fmla="*/ 795121 h 795121"/>
                    <a:gd name="connsiteX70" fmla="*/ 431006 w 835463"/>
                    <a:gd name="connsiteY70" fmla="*/ 795121 h 795121"/>
                    <a:gd name="connsiteX71" fmla="*/ 485978 w 835463"/>
                    <a:gd name="connsiteY71" fmla="*/ 662926 h 795121"/>
                    <a:gd name="connsiteX72" fmla="*/ 431006 w 835463"/>
                    <a:gd name="connsiteY72" fmla="*/ 662926 h 795121"/>
                    <a:gd name="connsiteX73" fmla="*/ 485978 w 835463"/>
                    <a:gd name="connsiteY73" fmla="*/ 530731 h 795121"/>
                    <a:gd name="connsiteX74" fmla="*/ 431006 w 835463"/>
                    <a:gd name="connsiteY74" fmla="*/ 530731 h 795121"/>
                    <a:gd name="connsiteX75" fmla="*/ 485978 w 835463"/>
                    <a:gd name="connsiteY75" fmla="*/ 398536 h 795121"/>
                    <a:gd name="connsiteX76" fmla="*/ 431006 w 835463"/>
                    <a:gd name="connsiteY76" fmla="*/ 398536 h 795121"/>
                    <a:gd name="connsiteX77" fmla="*/ 485978 w 835463"/>
                    <a:gd name="connsiteY77" fmla="*/ 266341 h 795121"/>
                    <a:gd name="connsiteX78" fmla="*/ 431006 w 835463"/>
                    <a:gd name="connsiteY78" fmla="*/ 266341 h 795121"/>
                    <a:gd name="connsiteX79" fmla="*/ 485979 w 835463"/>
                    <a:gd name="connsiteY79" fmla="*/ 134144 h 795121"/>
                    <a:gd name="connsiteX80" fmla="*/ 431006 w 835463"/>
                    <a:gd name="connsiteY80" fmla="*/ 134144 h 795121"/>
                    <a:gd name="connsiteX81" fmla="*/ 486788 w 835463"/>
                    <a:gd name="connsiteY81" fmla="*/ 0 h 795121"/>
                    <a:gd name="connsiteX82" fmla="*/ 542570 w 835463"/>
                    <a:gd name="connsiteY82" fmla="*/ 134144 h 795121"/>
                    <a:gd name="connsiteX83" fmla="*/ 487598 w 835463"/>
                    <a:gd name="connsiteY83" fmla="*/ 134144 h 795121"/>
                    <a:gd name="connsiteX84" fmla="*/ 542570 w 835463"/>
                    <a:gd name="connsiteY84" fmla="*/ 266341 h 795121"/>
                    <a:gd name="connsiteX85" fmla="*/ 487599 w 835463"/>
                    <a:gd name="connsiteY85" fmla="*/ 266341 h 795121"/>
                    <a:gd name="connsiteX86" fmla="*/ 542570 w 835463"/>
                    <a:gd name="connsiteY86" fmla="*/ 398536 h 795121"/>
                    <a:gd name="connsiteX87" fmla="*/ 487599 w 835463"/>
                    <a:gd name="connsiteY87" fmla="*/ 398536 h 795121"/>
                    <a:gd name="connsiteX88" fmla="*/ 542570 w 835463"/>
                    <a:gd name="connsiteY88" fmla="*/ 530731 h 795121"/>
                    <a:gd name="connsiteX89" fmla="*/ 487599 w 835463"/>
                    <a:gd name="connsiteY89" fmla="*/ 530731 h 795121"/>
                    <a:gd name="connsiteX90" fmla="*/ 542570 w 835463"/>
                    <a:gd name="connsiteY90" fmla="*/ 662926 h 795121"/>
                    <a:gd name="connsiteX91" fmla="*/ 487599 w 835463"/>
                    <a:gd name="connsiteY91" fmla="*/ 662926 h 795121"/>
                    <a:gd name="connsiteX92" fmla="*/ 694969 w 835463"/>
                    <a:gd name="connsiteY92" fmla="*/ 795121 h 795121"/>
                    <a:gd name="connsiteX93" fmla="*/ 583405 w 835463"/>
                    <a:gd name="connsiteY93" fmla="*/ 795121 h 795121"/>
                    <a:gd name="connsiteX94" fmla="*/ 638377 w 835463"/>
                    <a:gd name="connsiteY94" fmla="*/ 662926 h 795121"/>
                    <a:gd name="connsiteX95" fmla="*/ 583405 w 835463"/>
                    <a:gd name="connsiteY95" fmla="*/ 662926 h 795121"/>
                    <a:gd name="connsiteX96" fmla="*/ 638377 w 835463"/>
                    <a:gd name="connsiteY96" fmla="*/ 530731 h 795121"/>
                    <a:gd name="connsiteX97" fmla="*/ 583405 w 835463"/>
                    <a:gd name="connsiteY97" fmla="*/ 530731 h 795121"/>
                    <a:gd name="connsiteX98" fmla="*/ 638377 w 835463"/>
                    <a:gd name="connsiteY98" fmla="*/ 398536 h 795121"/>
                    <a:gd name="connsiteX99" fmla="*/ 583405 w 835463"/>
                    <a:gd name="connsiteY99" fmla="*/ 398536 h 795121"/>
                    <a:gd name="connsiteX100" fmla="*/ 638377 w 835463"/>
                    <a:gd name="connsiteY100" fmla="*/ 266341 h 795121"/>
                    <a:gd name="connsiteX101" fmla="*/ 583405 w 835463"/>
                    <a:gd name="connsiteY101" fmla="*/ 266341 h 795121"/>
                    <a:gd name="connsiteX102" fmla="*/ 638378 w 835463"/>
                    <a:gd name="connsiteY102" fmla="*/ 134144 h 795121"/>
                    <a:gd name="connsiteX103" fmla="*/ 583405 w 835463"/>
                    <a:gd name="connsiteY103" fmla="*/ 134144 h 795121"/>
                    <a:gd name="connsiteX104" fmla="*/ 639187 w 835463"/>
                    <a:gd name="connsiteY104" fmla="*/ 0 h 795121"/>
                    <a:gd name="connsiteX105" fmla="*/ 694969 w 835463"/>
                    <a:gd name="connsiteY105" fmla="*/ 134144 h 795121"/>
                    <a:gd name="connsiteX106" fmla="*/ 639997 w 835463"/>
                    <a:gd name="connsiteY106" fmla="*/ 134144 h 795121"/>
                    <a:gd name="connsiteX107" fmla="*/ 694969 w 835463"/>
                    <a:gd name="connsiteY107" fmla="*/ 266341 h 795121"/>
                    <a:gd name="connsiteX108" fmla="*/ 639998 w 835463"/>
                    <a:gd name="connsiteY108" fmla="*/ 266341 h 795121"/>
                    <a:gd name="connsiteX109" fmla="*/ 694969 w 835463"/>
                    <a:gd name="connsiteY109" fmla="*/ 398536 h 795121"/>
                    <a:gd name="connsiteX110" fmla="*/ 639998 w 835463"/>
                    <a:gd name="connsiteY110" fmla="*/ 398536 h 795121"/>
                    <a:gd name="connsiteX111" fmla="*/ 694969 w 835463"/>
                    <a:gd name="connsiteY111" fmla="*/ 530731 h 795121"/>
                    <a:gd name="connsiteX112" fmla="*/ 639998 w 835463"/>
                    <a:gd name="connsiteY112" fmla="*/ 530731 h 795121"/>
                    <a:gd name="connsiteX113" fmla="*/ 694969 w 835463"/>
                    <a:gd name="connsiteY113" fmla="*/ 662926 h 795121"/>
                    <a:gd name="connsiteX114" fmla="*/ 639998 w 835463"/>
                    <a:gd name="connsiteY114" fmla="*/ 662926 h 795121"/>
                    <a:gd name="connsiteX115" fmla="*/ 835463 w 835463"/>
                    <a:gd name="connsiteY115" fmla="*/ 795121 h 795121"/>
                    <a:gd name="connsiteX116" fmla="*/ 723899 w 835463"/>
                    <a:gd name="connsiteY116" fmla="*/ 795121 h 795121"/>
                    <a:gd name="connsiteX117" fmla="*/ 778871 w 835463"/>
                    <a:gd name="connsiteY117" fmla="*/ 662926 h 795121"/>
                    <a:gd name="connsiteX118" fmla="*/ 723899 w 835463"/>
                    <a:gd name="connsiteY118" fmla="*/ 662926 h 795121"/>
                    <a:gd name="connsiteX119" fmla="*/ 778871 w 835463"/>
                    <a:gd name="connsiteY119" fmla="*/ 530731 h 795121"/>
                    <a:gd name="connsiteX120" fmla="*/ 723899 w 835463"/>
                    <a:gd name="connsiteY120" fmla="*/ 530731 h 795121"/>
                    <a:gd name="connsiteX121" fmla="*/ 778871 w 835463"/>
                    <a:gd name="connsiteY121" fmla="*/ 398536 h 795121"/>
                    <a:gd name="connsiteX122" fmla="*/ 723899 w 835463"/>
                    <a:gd name="connsiteY122" fmla="*/ 398536 h 795121"/>
                    <a:gd name="connsiteX123" fmla="*/ 778871 w 835463"/>
                    <a:gd name="connsiteY123" fmla="*/ 266341 h 795121"/>
                    <a:gd name="connsiteX124" fmla="*/ 723899 w 835463"/>
                    <a:gd name="connsiteY124" fmla="*/ 266341 h 795121"/>
                    <a:gd name="connsiteX125" fmla="*/ 778872 w 835463"/>
                    <a:gd name="connsiteY125" fmla="*/ 134144 h 795121"/>
                    <a:gd name="connsiteX126" fmla="*/ 723899 w 835463"/>
                    <a:gd name="connsiteY126" fmla="*/ 134144 h 795121"/>
                    <a:gd name="connsiteX127" fmla="*/ 779681 w 835463"/>
                    <a:gd name="connsiteY127" fmla="*/ 0 h 795121"/>
                    <a:gd name="connsiteX128" fmla="*/ 835463 w 835463"/>
                    <a:gd name="connsiteY128" fmla="*/ 134144 h 795121"/>
                    <a:gd name="connsiteX129" fmla="*/ 780491 w 835463"/>
                    <a:gd name="connsiteY129" fmla="*/ 134144 h 795121"/>
                    <a:gd name="connsiteX130" fmla="*/ 835463 w 835463"/>
                    <a:gd name="connsiteY130" fmla="*/ 266341 h 795121"/>
                    <a:gd name="connsiteX131" fmla="*/ 780492 w 835463"/>
                    <a:gd name="connsiteY131" fmla="*/ 266341 h 795121"/>
                    <a:gd name="connsiteX132" fmla="*/ 835463 w 835463"/>
                    <a:gd name="connsiteY132" fmla="*/ 398536 h 795121"/>
                    <a:gd name="connsiteX133" fmla="*/ 780492 w 835463"/>
                    <a:gd name="connsiteY133" fmla="*/ 398536 h 795121"/>
                    <a:gd name="connsiteX134" fmla="*/ 835463 w 835463"/>
                    <a:gd name="connsiteY134" fmla="*/ 530731 h 795121"/>
                    <a:gd name="connsiteX135" fmla="*/ 780492 w 835463"/>
                    <a:gd name="connsiteY135" fmla="*/ 530731 h 795121"/>
                    <a:gd name="connsiteX136" fmla="*/ 835463 w 835463"/>
                    <a:gd name="connsiteY136" fmla="*/ 662926 h 795121"/>
                    <a:gd name="connsiteX137" fmla="*/ 780492 w 835463"/>
                    <a:gd name="connsiteY137" fmla="*/ 662926 h 79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</a:cxnLst>
                  <a:rect l="l" t="t" r="r" b="b"/>
                  <a:pathLst>
                    <a:path w="835463" h="795121">
                      <a:moveTo>
                        <a:pt x="111564" y="795121"/>
                      </a:moveTo>
                      <a:lnTo>
                        <a:pt x="0" y="795121"/>
                      </a:lnTo>
                      <a:lnTo>
                        <a:pt x="54972" y="662926"/>
                      </a:lnTo>
                      <a:lnTo>
                        <a:pt x="0" y="662926"/>
                      </a:lnTo>
                      <a:lnTo>
                        <a:pt x="54972" y="530731"/>
                      </a:lnTo>
                      <a:lnTo>
                        <a:pt x="0" y="530731"/>
                      </a:lnTo>
                      <a:lnTo>
                        <a:pt x="54972" y="398536"/>
                      </a:lnTo>
                      <a:lnTo>
                        <a:pt x="0" y="398536"/>
                      </a:lnTo>
                      <a:lnTo>
                        <a:pt x="54972" y="266341"/>
                      </a:lnTo>
                      <a:lnTo>
                        <a:pt x="0" y="266341"/>
                      </a:lnTo>
                      <a:lnTo>
                        <a:pt x="54973" y="134144"/>
                      </a:lnTo>
                      <a:lnTo>
                        <a:pt x="0" y="134144"/>
                      </a:lnTo>
                      <a:lnTo>
                        <a:pt x="55782" y="0"/>
                      </a:lnTo>
                      <a:lnTo>
                        <a:pt x="111564" y="134144"/>
                      </a:lnTo>
                      <a:lnTo>
                        <a:pt x="56592" y="134144"/>
                      </a:lnTo>
                      <a:lnTo>
                        <a:pt x="111564" y="266341"/>
                      </a:lnTo>
                      <a:lnTo>
                        <a:pt x="56593" y="266341"/>
                      </a:lnTo>
                      <a:lnTo>
                        <a:pt x="111564" y="398536"/>
                      </a:lnTo>
                      <a:lnTo>
                        <a:pt x="56593" y="398536"/>
                      </a:lnTo>
                      <a:lnTo>
                        <a:pt x="111564" y="530731"/>
                      </a:lnTo>
                      <a:lnTo>
                        <a:pt x="56593" y="530731"/>
                      </a:lnTo>
                      <a:lnTo>
                        <a:pt x="111564" y="662926"/>
                      </a:lnTo>
                      <a:lnTo>
                        <a:pt x="56593" y="662926"/>
                      </a:lnTo>
                      <a:close/>
                      <a:moveTo>
                        <a:pt x="252058" y="795121"/>
                      </a:moveTo>
                      <a:lnTo>
                        <a:pt x="140494" y="795121"/>
                      </a:lnTo>
                      <a:lnTo>
                        <a:pt x="195466" y="662926"/>
                      </a:lnTo>
                      <a:lnTo>
                        <a:pt x="140494" y="662926"/>
                      </a:lnTo>
                      <a:lnTo>
                        <a:pt x="195466" y="530731"/>
                      </a:lnTo>
                      <a:lnTo>
                        <a:pt x="140494" y="530731"/>
                      </a:lnTo>
                      <a:lnTo>
                        <a:pt x="195466" y="398536"/>
                      </a:lnTo>
                      <a:lnTo>
                        <a:pt x="140494" y="398536"/>
                      </a:lnTo>
                      <a:lnTo>
                        <a:pt x="195466" y="266341"/>
                      </a:lnTo>
                      <a:lnTo>
                        <a:pt x="140494" y="266341"/>
                      </a:lnTo>
                      <a:lnTo>
                        <a:pt x="195467" y="134144"/>
                      </a:lnTo>
                      <a:lnTo>
                        <a:pt x="140494" y="134144"/>
                      </a:lnTo>
                      <a:lnTo>
                        <a:pt x="196276" y="0"/>
                      </a:lnTo>
                      <a:lnTo>
                        <a:pt x="252058" y="134144"/>
                      </a:lnTo>
                      <a:lnTo>
                        <a:pt x="197086" y="134144"/>
                      </a:lnTo>
                      <a:lnTo>
                        <a:pt x="252058" y="266341"/>
                      </a:lnTo>
                      <a:lnTo>
                        <a:pt x="197087" y="266341"/>
                      </a:lnTo>
                      <a:lnTo>
                        <a:pt x="252058" y="398536"/>
                      </a:lnTo>
                      <a:lnTo>
                        <a:pt x="197087" y="398536"/>
                      </a:lnTo>
                      <a:lnTo>
                        <a:pt x="252058" y="530731"/>
                      </a:lnTo>
                      <a:lnTo>
                        <a:pt x="197087" y="530731"/>
                      </a:lnTo>
                      <a:lnTo>
                        <a:pt x="252058" y="662926"/>
                      </a:lnTo>
                      <a:lnTo>
                        <a:pt x="197087" y="662926"/>
                      </a:lnTo>
                      <a:close/>
                      <a:moveTo>
                        <a:pt x="402076" y="795121"/>
                      </a:moveTo>
                      <a:lnTo>
                        <a:pt x="290512" y="795121"/>
                      </a:lnTo>
                      <a:lnTo>
                        <a:pt x="345484" y="662926"/>
                      </a:lnTo>
                      <a:lnTo>
                        <a:pt x="290512" y="662926"/>
                      </a:lnTo>
                      <a:lnTo>
                        <a:pt x="345484" y="530731"/>
                      </a:lnTo>
                      <a:lnTo>
                        <a:pt x="290512" y="530731"/>
                      </a:lnTo>
                      <a:lnTo>
                        <a:pt x="345484" y="398536"/>
                      </a:lnTo>
                      <a:lnTo>
                        <a:pt x="290512" y="398536"/>
                      </a:lnTo>
                      <a:lnTo>
                        <a:pt x="345484" y="266341"/>
                      </a:lnTo>
                      <a:lnTo>
                        <a:pt x="290512" y="266341"/>
                      </a:lnTo>
                      <a:lnTo>
                        <a:pt x="345485" y="134144"/>
                      </a:lnTo>
                      <a:lnTo>
                        <a:pt x="290512" y="134144"/>
                      </a:lnTo>
                      <a:lnTo>
                        <a:pt x="346294" y="0"/>
                      </a:lnTo>
                      <a:lnTo>
                        <a:pt x="402076" y="134144"/>
                      </a:lnTo>
                      <a:lnTo>
                        <a:pt x="347104" y="134144"/>
                      </a:lnTo>
                      <a:lnTo>
                        <a:pt x="402076" y="266341"/>
                      </a:lnTo>
                      <a:lnTo>
                        <a:pt x="347105" y="266341"/>
                      </a:lnTo>
                      <a:lnTo>
                        <a:pt x="402076" y="398536"/>
                      </a:lnTo>
                      <a:lnTo>
                        <a:pt x="347105" y="398536"/>
                      </a:lnTo>
                      <a:lnTo>
                        <a:pt x="402076" y="530731"/>
                      </a:lnTo>
                      <a:lnTo>
                        <a:pt x="347105" y="530731"/>
                      </a:lnTo>
                      <a:lnTo>
                        <a:pt x="402076" y="662926"/>
                      </a:lnTo>
                      <a:lnTo>
                        <a:pt x="347105" y="662926"/>
                      </a:lnTo>
                      <a:close/>
                      <a:moveTo>
                        <a:pt x="542570" y="795121"/>
                      </a:moveTo>
                      <a:lnTo>
                        <a:pt x="431006" y="795121"/>
                      </a:lnTo>
                      <a:lnTo>
                        <a:pt x="485978" y="662926"/>
                      </a:lnTo>
                      <a:lnTo>
                        <a:pt x="431006" y="662926"/>
                      </a:lnTo>
                      <a:lnTo>
                        <a:pt x="485978" y="530731"/>
                      </a:lnTo>
                      <a:lnTo>
                        <a:pt x="431006" y="530731"/>
                      </a:lnTo>
                      <a:lnTo>
                        <a:pt x="485978" y="398536"/>
                      </a:lnTo>
                      <a:lnTo>
                        <a:pt x="431006" y="398536"/>
                      </a:lnTo>
                      <a:lnTo>
                        <a:pt x="485978" y="266341"/>
                      </a:lnTo>
                      <a:lnTo>
                        <a:pt x="431006" y="266341"/>
                      </a:lnTo>
                      <a:lnTo>
                        <a:pt x="485979" y="134144"/>
                      </a:lnTo>
                      <a:lnTo>
                        <a:pt x="431006" y="134144"/>
                      </a:lnTo>
                      <a:lnTo>
                        <a:pt x="486788" y="0"/>
                      </a:lnTo>
                      <a:lnTo>
                        <a:pt x="542570" y="134144"/>
                      </a:lnTo>
                      <a:lnTo>
                        <a:pt x="487598" y="134144"/>
                      </a:lnTo>
                      <a:lnTo>
                        <a:pt x="542570" y="266341"/>
                      </a:lnTo>
                      <a:lnTo>
                        <a:pt x="487599" y="266341"/>
                      </a:lnTo>
                      <a:lnTo>
                        <a:pt x="542570" y="398536"/>
                      </a:lnTo>
                      <a:lnTo>
                        <a:pt x="487599" y="398536"/>
                      </a:lnTo>
                      <a:lnTo>
                        <a:pt x="542570" y="530731"/>
                      </a:lnTo>
                      <a:lnTo>
                        <a:pt x="487599" y="530731"/>
                      </a:lnTo>
                      <a:lnTo>
                        <a:pt x="542570" y="662926"/>
                      </a:lnTo>
                      <a:lnTo>
                        <a:pt x="487599" y="662926"/>
                      </a:lnTo>
                      <a:close/>
                      <a:moveTo>
                        <a:pt x="694969" y="795121"/>
                      </a:moveTo>
                      <a:lnTo>
                        <a:pt x="583405" y="795121"/>
                      </a:lnTo>
                      <a:lnTo>
                        <a:pt x="638377" y="662926"/>
                      </a:lnTo>
                      <a:lnTo>
                        <a:pt x="583405" y="662926"/>
                      </a:lnTo>
                      <a:lnTo>
                        <a:pt x="638377" y="530731"/>
                      </a:lnTo>
                      <a:lnTo>
                        <a:pt x="583405" y="530731"/>
                      </a:lnTo>
                      <a:lnTo>
                        <a:pt x="638377" y="398536"/>
                      </a:lnTo>
                      <a:lnTo>
                        <a:pt x="583405" y="398536"/>
                      </a:lnTo>
                      <a:lnTo>
                        <a:pt x="638377" y="266341"/>
                      </a:lnTo>
                      <a:lnTo>
                        <a:pt x="583405" y="266341"/>
                      </a:lnTo>
                      <a:lnTo>
                        <a:pt x="638378" y="134144"/>
                      </a:lnTo>
                      <a:lnTo>
                        <a:pt x="583405" y="134144"/>
                      </a:lnTo>
                      <a:lnTo>
                        <a:pt x="639187" y="0"/>
                      </a:lnTo>
                      <a:lnTo>
                        <a:pt x="694969" y="134144"/>
                      </a:lnTo>
                      <a:lnTo>
                        <a:pt x="639997" y="134144"/>
                      </a:lnTo>
                      <a:lnTo>
                        <a:pt x="694969" y="266341"/>
                      </a:lnTo>
                      <a:lnTo>
                        <a:pt x="639998" y="266341"/>
                      </a:lnTo>
                      <a:lnTo>
                        <a:pt x="694969" y="398536"/>
                      </a:lnTo>
                      <a:lnTo>
                        <a:pt x="639998" y="398536"/>
                      </a:lnTo>
                      <a:lnTo>
                        <a:pt x="694969" y="530731"/>
                      </a:lnTo>
                      <a:lnTo>
                        <a:pt x="639998" y="530731"/>
                      </a:lnTo>
                      <a:lnTo>
                        <a:pt x="694969" y="662926"/>
                      </a:lnTo>
                      <a:lnTo>
                        <a:pt x="639998" y="662926"/>
                      </a:lnTo>
                      <a:close/>
                      <a:moveTo>
                        <a:pt x="835463" y="795121"/>
                      </a:moveTo>
                      <a:lnTo>
                        <a:pt x="723899" y="795121"/>
                      </a:lnTo>
                      <a:lnTo>
                        <a:pt x="778871" y="662926"/>
                      </a:lnTo>
                      <a:lnTo>
                        <a:pt x="723899" y="662926"/>
                      </a:lnTo>
                      <a:lnTo>
                        <a:pt x="778871" y="530731"/>
                      </a:lnTo>
                      <a:lnTo>
                        <a:pt x="723899" y="530731"/>
                      </a:lnTo>
                      <a:lnTo>
                        <a:pt x="778871" y="398536"/>
                      </a:lnTo>
                      <a:lnTo>
                        <a:pt x="723899" y="398536"/>
                      </a:lnTo>
                      <a:lnTo>
                        <a:pt x="778871" y="266341"/>
                      </a:lnTo>
                      <a:lnTo>
                        <a:pt x="723899" y="266341"/>
                      </a:lnTo>
                      <a:lnTo>
                        <a:pt x="778872" y="134144"/>
                      </a:lnTo>
                      <a:lnTo>
                        <a:pt x="723899" y="134144"/>
                      </a:lnTo>
                      <a:lnTo>
                        <a:pt x="779681" y="0"/>
                      </a:lnTo>
                      <a:lnTo>
                        <a:pt x="835463" y="134144"/>
                      </a:lnTo>
                      <a:lnTo>
                        <a:pt x="780491" y="134144"/>
                      </a:lnTo>
                      <a:lnTo>
                        <a:pt x="835463" y="266341"/>
                      </a:lnTo>
                      <a:lnTo>
                        <a:pt x="780492" y="266341"/>
                      </a:lnTo>
                      <a:lnTo>
                        <a:pt x="835463" y="398536"/>
                      </a:lnTo>
                      <a:lnTo>
                        <a:pt x="780492" y="398536"/>
                      </a:lnTo>
                      <a:lnTo>
                        <a:pt x="835463" y="530731"/>
                      </a:lnTo>
                      <a:lnTo>
                        <a:pt x="780492" y="530731"/>
                      </a:lnTo>
                      <a:lnTo>
                        <a:pt x="835463" y="662926"/>
                      </a:lnTo>
                      <a:lnTo>
                        <a:pt x="780492" y="662926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9" name="平行四辺形 3288">
                  <a:extLst>
                    <a:ext uri="{FF2B5EF4-FFF2-40B4-BE49-F238E27FC236}">
                      <a16:creationId xmlns:a16="http://schemas.microsoft.com/office/drawing/2014/main" id="{8CA6B965-A517-C93B-7B2D-C7DD0A2EC21F}"/>
                    </a:ext>
                  </a:extLst>
                </p:cNvPr>
                <p:cNvSpPr/>
                <p:nvPr/>
              </p:nvSpPr>
              <p:spPr>
                <a:xfrm>
                  <a:off x="5799328" y="2941862"/>
                  <a:ext cx="684970" cy="906113"/>
                </a:xfrm>
                <a:prstGeom prst="parallelogram">
                  <a:avLst>
                    <a:gd name="adj" fmla="val 73045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0" name="四角形: 角を丸くする 3289">
                  <a:extLst>
                    <a:ext uri="{FF2B5EF4-FFF2-40B4-BE49-F238E27FC236}">
                      <a16:creationId xmlns:a16="http://schemas.microsoft.com/office/drawing/2014/main" id="{69E7FB33-1A20-52C8-13BA-72863108BE09}"/>
                    </a:ext>
                  </a:extLst>
                </p:cNvPr>
                <p:cNvSpPr/>
                <p:nvPr/>
              </p:nvSpPr>
              <p:spPr>
                <a:xfrm rot="20700000">
                  <a:off x="5841310" y="3129672"/>
                  <a:ext cx="559309" cy="559309"/>
                </a:xfrm>
                <a:prstGeom prst="round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1" name="四角形: 角を丸くする 3290">
                  <a:extLst>
                    <a:ext uri="{FF2B5EF4-FFF2-40B4-BE49-F238E27FC236}">
                      <a16:creationId xmlns:a16="http://schemas.microsoft.com/office/drawing/2014/main" id="{C85928F6-0487-69AB-5E24-4BE5E9E84E62}"/>
                    </a:ext>
                  </a:extLst>
                </p:cNvPr>
                <p:cNvSpPr/>
                <p:nvPr/>
              </p:nvSpPr>
              <p:spPr>
                <a:xfrm rot="20700000">
                  <a:off x="5926205" y="3214570"/>
                  <a:ext cx="389520" cy="389518"/>
                </a:xfrm>
                <a:prstGeom prst="roundRect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92" name="グループ化 3291">
                  <a:extLst>
                    <a:ext uri="{FF2B5EF4-FFF2-40B4-BE49-F238E27FC236}">
                      <a16:creationId xmlns:a16="http://schemas.microsoft.com/office/drawing/2014/main" id="{A44F9731-20C3-8B5F-8699-0B4A959297D7}"/>
                    </a:ext>
                  </a:extLst>
                </p:cNvPr>
                <p:cNvGrpSpPr/>
                <p:nvPr/>
              </p:nvGrpSpPr>
              <p:grpSpPr>
                <a:xfrm>
                  <a:off x="5392175" y="1850725"/>
                  <a:ext cx="1368674" cy="1133776"/>
                  <a:chOff x="5392175" y="1850725"/>
                  <a:chExt cx="1368674" cy="1133776"/>
                </a:xfrm>
              </p:grpSpPr>
              <p:sp>
                <p:nvSpPr>
                  <p:cNvPr id="3301" name="四角形: 上の 2 つの角を丸める 3300">
                    <a:extLst>
                      <a:ext uri="{FF2B5EF4-FFF2-40B4-BE49-F238E27FC236}">
                        <a16:creationId xmlns:a16="http://schemas.microsoft.com/office/drawing/2014/main" id="{194E36EA-9DA7-1465-AA79-42C4816ED5E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5920308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2" name="楕円 3301">
                    <a:extLst>
                      <a:ext uri="{FF2B5EF4-FFF2-40B4-BE49-F238E27FC236}">
                        <a16:creationId xmlns:a16="http://schemas.microsoft.com/office/drawing/2014/main" id="{80D399D8-90F5-A56C-B5EA-429478384AD1}"/>
                      </a:ext>
                    </a:extLst>
                  </p:cNvPr>
                  <p:cNvSpPr/>
                  <p:nvPr/>
                </p:nvSpPr>
                <p:spPr>
                  <a:xfrm>
                    <a:off x="6405482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3" name="楕円 3302">
                    <a:extLst>
                      <a:ext uri="{FF2B5EF4-FFF2-40B4-BE49-F238E27FC236}">
                        <a16:creationId xmlns:a16="http://schemas.microsoft.com/office/drawing/2014/main" id="{CC43AFB8-E77C-E949-C11C-24F30BBF6CF7}"/>
                      </a:ext>
                    </a:extLst>
                  </p:cNvPr>
                  <p:cNvSpPr/>
                  <p:nvPr/>
                </p:nvSpPr>
                <p:spPr>
                  <a:xfrm>
                    <a:off x="6477828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4" name="楕円 3303">
                    <a:extLst>
                      <a:ext uri="{FF2B5EF4-FFF2-40B4-BE49-F238E27FC236}">
                        <a16:creationId xmlns:a16="http://schemas.microsoft.com/office/drawing/2014/main" id="{B4F4A244-FC2B-F620-EF59-398690EF08C3}"/>
                      </a:ext>
                    </a:extLst>
                  </p:cNvPr>
                  <p:cNvSpPr/>
                  <p:nvPr/>
                </p:nvSpPr>
                <p:spPr>
                  <a:xfrm>
                    <a:off x="6533305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5" name="四角形: 上の 2 つの角を丸める 3304">
                    <a:extLst>
                      <a:ext uri="{FF2B5EF4-FFF2-40B4-BE49-F238E27FC236}">
                        <a16:creationId xmlns:a16="http://schemas.microsoft.com/office/drawing/2014/main" id="{7FFE64C1-4217-27AA-AE99-3D14BC37C2C4}"/>
                      </a:ext>
                    </a:extLst>
                  </p:cNvPr>
                  <p:cNvSpPr/>
                  <p:nvPr/>
                </p:nvSpPr>
                <p:spPr>
                  <a:xfrm>
                    <a:off x="5623872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6" name="四角形: 上の 2 つの角を丸める 3305">
                    <a:extLst>
                      <a:ext uri="{FF2B5EF4-FFF2-40B4-BE49-F238E27FC236}">
                        <a16:creationId xmlns:a16="http://schemas.microsoft.com/office/drawing/2014/main" id="{35D77EC0-23A5-30CD-3D3E-1BAAEB462498}"/>
                      </a:ext>
                    </a:extLst>
                  </p:cNvPr>
                  <p:cNvSpPr/>
                  <p:nvPr/>
                </p:nvSpPr>
                <p:spPr>
                  <a:xfrm flipV="1">
                    <a:off x="5623872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7" name="四角形: 上の 2 つの角を丸める 3306">
                    <a:extLst>
                      <a:ext uri="{FF2B5EF4-FFF2-40B4-BE49-F238E27FC236}">
                        <a16:creationId xmlns:a16="http://schemas.microsoft.com/office/drawing/2014/main" id="{4C670F4E-6A5B-1AF0-C796-F5DA845BE342}"/>
                      </a:ext>
                    </a:extLst>
                  </p:cNvPr>
                  <p:cNvSpPr/>
                  <p:nvPr/>
                </p:nvSpPr>
                <p:spPr>
                  <a:xfrm>
                    <a:off x="6214422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8" name="四角形: 上の 2 つの角を丸める 3307">
                    <a:extLst>
                      <a:ext uri="{FF2B5EF4-FFF2-40B4-BE49-F238E27FC236}">
                        <a16:creationId xmlns:a16="http://schemas.microsoft.com/office/drawing/2014/main" id="{03500B7C-5E77-F79E-F13F-2D45A829F412}"/>
                      </a:ext>
                    </a:extLst>
                  </p:cNvPr>
                  <p:cNvSpPr/>
                  <p:nvPr/>
                </p:nvSpPr>
                <p:spPr>
                  <a:xfrm>
                    <a:off x="5793337" y="2388835"/>
                    <a:ext cx="251620" cy="11990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09" name="四角形: 上の 2 つの角を丸める 74">
                    <a:extLst>
                      <a:ext uri="{FF2B5EF4-FFF2-40B4-BE49-F238E27FC236}">
                        <a16:creationId xmlns:a16="http://schemas.microsoft.com/office/drawing/2014/main" id="{C7B32AA6-D852-340F-9861-E5B4AA449BF1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5994244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0" name="四角形: 上の 2 つの角を丸める 3309">
                    <a:extLst>
                      <a:ext uri="{FF2B5EF4-FFF2-40B4-BE49-F238E27FC236}">
                        <a16:creationId xmlns:a16="http://schemas.microsoft.com/office/drawing/2014/main" id="{0BC925A9-8309-E364-C749-B27915635092}"/>
                      </a:ext>
                    </a:extLst>
                  </p:cNvPr>
                  <p:cNvSpPr/>
                  <p:nvPr/>
                </p:nvSpPr>
                <p:spPr>
                  <a:xfrm flipV="1">
                    <a:off x="6214422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1" name="四角形: 上の 2 つの角を丸める 3310">
                    <a:extLst>
                      <a:ext uri="{FF2B5EF4-FFF2-40B4-BE49-F238E27FC236}">
                        <a16:creationId xmlns:a16="http://schemas.microsoft.com/office/drawing/2014/main" id="{831916FB-3D67-BFD5-17A9-799DE81E4066}"/>
                      </a:ext>
                    </a:extLst>
                  </p:cNvPr>
                  <p:cNvSpPr/>
                  <p:nvPr/>
                </p:nvSpPr>
                <p:spPr>
                  <a:xfrm flipV="1">
                    <a:off x="5793337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2" name="四角形: 上の 2 つの角を丸める 3311">
                    <a:extLst>
                      <a:ext uri="{FF2B5EF4-FFF2-40B4-BE49-F238E27FC236}">
                        <a16:creationId xmlns:a16="http://schemas.microsoft.com/office/drawing/2014/main" id="{861815ED-632C-9763-03F1-C03D53A5FA86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5193417" y="2276629"/>
                    <a:ext cx="83971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3" name="楕円 3312">
                    <a:extLst>
                      <a:ext uri="{FF2B5EF4-FFF2-40B4-BE49-F238E27FC236}">
                        <a16:creationId xmlns:a16="http://schemas.microsoft.com/office/drawing/2014/main" id="{8F52E1DF-9C08-6B04-7026-CC947BEACEFA}"/>
                      </a:ext>
                    </a:extLst>
                  </p:cNvPr>
                  <p:cNvSpPr/>
                  <p:nvPr/>
                </p:nvSpPr>
                <p:spPr>
                  <a:xfrm>
                    <a:off x="5392175" y="2628900"/>
                    <a:ext cx="355367" cy="355367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4" name="楕円 3313">
                    <a:extLst>
                      <a:ext uri="{FF2B5EF4-FFF2-40B4-BE49-F238E27FC236}">
                        <a16:creationId xmlns:a16="http://schemas.microsoft.com/office/drawing/2014/main" id="{320D53D4-5F2B-112E-9E62-A43068BADEBB}"/>
                      </a:ext>
                    </a:extLst>
                  </p:cNvPr>
                  <p:cNvSpPr/>
                  <p:nvPr/>
                </p:nvSpPr>
                <p:spPr>
                  <a:xfrm>
                    <a:off x="5464521" y="2697957"/>
                    <a:ext cx="212494" cy="212492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5" name="楕円 3314">
                    <a:extLst>
                      <a:ext uri="{FF2B5EF4-FFF2-40B4-BE49-F238E27FC236}">
                        <a16:creationId xmlns:a16="http://schemas.microsoft.com/office/drawing/2014/main" id="{F1165DDE-AF0E-6897-C732-099EC5854538}"/>
                      </a:ext>
                    </a:extLst>
                  </p:cNvPr>
                  <p:cNvSpPr/>
                  <p:nvPr/>
                </p:nvSpPr>
                <p:spPr>
                  <a:xfrm>
                    <a:off x="5519998" y="2750344"/>
                    <a:ext cx="107720" cy="107718"/>
                  </a:xfrm>
                  <a:prstGeom prst="ellipse">
                    <a:avLst/>
                  </a:prstGeom>
                  <a:solidFill>
                    <a:srgbClr val="ED7D31">
                      <a:lumMod val="75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6" name="楕円 3315">
                    <a:extLst>
                      <a:ext uri="{FF2B5EF4-FFF2-40B4-BE49-F238E27FC236}">
                        <a16:creationId xmlns:a16="http://schemas.microsoft.com/office/drawing/2014/main" id="{2E8B31D5-49F4-7088-65F8-2E9BAF1EF2FB}"/>
                      </a:ext>
                    </a:extLst>
                  </p:cNvPr>
                  <p:cNvSpPr/>
                  <p:nvPr/>
                </p:nvSpPr>
                <p:spPr>
                  <a:xfrm>
                    <a:off x="5884097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7" name="楕円 3316">
                    <a:extLst>
                      <a:ext uri="{FF2B5EF4-FFF2-40B4-BE49-F238E27FC236}">
                        <a16:creationId xmlns:a16="http://schemas.microsoft.com/office/drawing/2014/main" id="{D3886646-7BD9-C422-D9AC-F8486B1EFDA9}"/>
                      </a:ext>
                    </a:extLst>
                  </p:cNvPr>
                  <p:cNvSpPr/>
                  <p:nvPr/>
                </p:nvSpPr>
                <p:spPr>
                  <a:xfrm>
                    <a:off x="6286661" y="2392919"/>
                    <a:ext cx="104947" cy="10494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318" name="四角形: 上の 2 つの角を丸める 3317">
                    <a:extLst>
                      <a:ext uri="{FF2B5EF4-FFF2-40B4-BE49-F238E27FC236}">
                        <a16:creationId xmlns:a16="http://schemas.microsoft.com/office/drawing/2014/main" id="{9FBD7205-06E4-B3D2-A250-458749E667CC}"/>
                      </a:ext>
                    </a:extLst>
                  </p:cNvPr>
                  <p:cNvSpPr/>
                  <p:nvPr/>
                </p:nvSpPr>
                <p:spPr>
                  <a:xfrm>
                    <a:off x="5601727" y="1850725"/>
                    <a:ext cx="863944" cy="226648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" lastClr="FFFFFF">
                      <a:lumMod val="6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cxnSp>
                <p:nvCxnSpPr>
                  <p:cNvPr id="3319" name="直線コネクタ 3318">
                    <a:extLst>
                      <a:ext uri="{FF2B5EF4-FFF2-40B4-BE49-F238E27FC236}">
                        <a16:creationId xmlns:a16="http://schemas.microsoft.com/office/drawing/2014/main" id="{9B2B24F9-7E8B-43BA-E0DC-6BC5A5E6F5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97308" y="2814080"/>
                    <a:ext cx="230812" cy="0"/>
                  </a:xfrm>
                  <a:prstGeom prst="line">
                    <a:avLst/>
                  </a:prstGeom>
                  <a:solidFill>
                    <a:srgbClr val="4472C4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</p:cxnSp>
            </p:grpSp>
            <p:sp>
              <p:nvSpPr>
                <p:cNvPr id="3293" name="四角形: 上の 2 つの角を丸める 3292">
                  <a:extLst>
                    <a:ext uri="{FF2B5EF4-FFF2-40B4-BE49-F238E27FC236}">
                      <a16:creationId xmlns:a16="http://schemas.microsoft.com/office/drawing/2014/main" id="{647B6FEB-9A4F-C005-1BC2-68CD234F8B0C}"/>
                    </a:ext>
                  </a:extLst>
                </p:cNvPr>
                <p:cNvSpPr/>
                <p:nvPr/>
              </p:nvSpPr>
              <p:spPr>
                <a:xfrm flipV="1">
                  <a:off x="5265157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294" name="グループ化 3293">
                  <a:extLst>
                    <a:ext uri="{FF2B5EF4-FFF2-40B4-BE49-F238E27FC236}">
                      <a16:creationId xmlns:a16="http://schemas.microsoft.com/office/drawing/2014/main" id="{BC0308D2-A31A-9499-4693-DD28E97660CE}"/>
                    </a:ext>
                  </a:extLst>
                </p:cNvPr>
                <p:cNvGrpSpPr/>
                <p:nvPr/>
              </p:nvGrpSpPr>
              <p:grpSpPr>
                <a:xfrm>
                  <a:off x="5078608" y="2251912"/>
                  <a:ext cx="478307" cy="1596063"/>
                  <a:chOff x="5053486" y="2168078"/>
                  <a:chExt cx="503430" cy="1679897"/>
                </a:xfrm>
              </p:grpSpPr>
              <p:sp>
                <p:nvSpPr>
                  <p:cNvPr id="3295" name="ひし形 3294">
                    <a:extLst>
                      <a:ext uri="{FF2B5EF4-FFF2-40B4-BE49-F238E27FC236}">
                        <a16:creationId xmlns:a16="http://schemas.microsoft.com/office/drawing/2014/main" id="{12F6FAC3-3EB1-585D-961D-3073E0C6A005}"/>
                      </a:ext>
                    </a:extLst>
                  </p:cNvPr>
                  <p:cNvSpPr/>
                  <p:nvPr/>
                </p:nvSpPr>
                <p:spPr>
                  <a:xfrm>
                    <a:off x="5160445" y="2168078"/>
                    <a:ext cx="277926" cy="505385"/>
                  </a:xfrm>
                  <a:prstGeom prst="diamond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296" name="グループ化 3295">
                    <a:extLst>
                      <a:ext uri="{FF2B5EF4-FFF2-40B4-BE49-F238E27FC236}">
                        <a16:creationId xmlns:a16="http://schemas.microsoft.com/office/drawing/2014/main" id="{40078AE1-0DDC-E210-EEB7-1D1742A01D6E}"/>
                      </a:ext>
                    </a:extLst>
                  </p:cNvPr>
                  <p:cNvGrpSpPr/>
                  <p:nvPr/>
                </p:nvGrpSpPr>
                <p:grpSpPr>
                  <a:xfrm>
                    <a:off x="5053486" y="2603267"/>
                    <a:ext cx="503430" cy="1244708"/>
                    <a:chOff x="925320" y="2603267"/>
                    <a:chExt cx="503430" cy="1244708"/>
                  </a:xfrm>
                  <a:solidFill>
                    <a:srgbClr val="FFFF00"/>
                  </a:solidFill>
                </p:grpSpPr>
                <p:sp>
                  <p:nvSpPr>
                    <p:cNvPr id="3297" name="四角形: 上の 2 つの角を丸める 3296">
                      <a:extLst>
                        <a:ext uri="{FF2B5EF4-FFF2-40B4-BE49-F238E27FC236}">
                          <a16:creationId xmlns:a16="http://schemas.microsoft.com/office/drawing/2014/main" id="{650F293B-7286-4D0F-D512-08CE5ECEA257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950483" y="3199789"/>
                      <a:ext cx="440532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98" name="フリーフォーム: 図形 3297">
                      <a:extLst>
                        <a:ext uri="{FF2B5EF4-FFF2-40B4-BE49-F238E27FC236}">
                          <a16:creationId xmlns:a16="http://schemas.microsoft.com/office/drawing/2014/main" id="{BA485DE8-F702-2E59-9ED7-81AC89260490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925320" y="3178683"/>
                      <a:ext cx="503430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grpFill/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299" name="台形 3298">
                      <a:extLst>
                        <a:ext uri="{FF2B5EF4-FFF2-40B4-BE49-F238E27FC236}">
                          <a16:creationId xmlns:a16="http://schemas.microsoft.com/office/drawing/2014/main" id="{40E9A93F-298C-CD8D-2E6C-472601F251C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603267"/>
                      <a:ext cx="80134" cy="1244708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300" name="四角形: 上の 2 つの角を丸める 3299">
                      <a:extLst>
                        <a:ext uri="{FF2B5EF4-FFF2-40B4-BE49-F238E27FC236}">
                          <a16:creationId xmlns:a16="http://schemas.microsoft.com/office/drawing/2014/main" id="{6A58CDCD-B087-338B-268C-6CBC4DB5BBD5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rgbClr val="ED7D31">
                        <a:lumMod val="60000"/>
                        <a:lumOff val="40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354" name="グループ化 3353">
            <a:extLst>
              <a:ext uri="{FF2B5EF4-FFF2-40B4-BE49-F238E27FC236}">
                <a16:creationId xmlns:a16="http://schemas.microsoft.com/office/drawing/2014/main" id="{ECD5FB09-B735-629E-E244-BF15FF7A01C3}"/>
              </a:ext>
            </a:extLst>
          </p:cNvPr>
          <p:cNvGrpSpPr/>
          <p:nvPr/>
        </p:nvGrpSpPr>
        <p:grpSpPr>
          <a:xfrm>
            <a:off x="9382397" y="1898830"/>
            <a:ext cx="1393506" cy="2096758"/>
            <a:chOff x="1611618" y="2313017"/>
            <a:chExt cx="1393506" cy="2096758"/>
          </a:xfrm>
        </p:grpSpPr>
        <p:sp>
          <p:nvSpPr>
            <p:cNvPr id="3355" name="四角形: 角を丸くする 3354">
              <a:extLst>
                <a:ext uri="{FF2B5EF4-FFF2-40B4-BE49-F238E27FC236}">
                  <a16:creationId xmlns:a16="http://schemas.microsoft.com/office/drawing/2014/main" id="{27FADE8C-B0AB-ACDE-AC18-3D54B6F9E990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6" name="フリーフォーム: 図形 3355">
              <a:extLst>
                <a:ext uri="{FF2B5EF4-FFF2-40B4-BE49-F238E27FC236}">
                  <a16:creationId xmlns:a16="http://schemas.microsoft.com/office/drawing/2014/main" id="{D062CE45-8F8D-1BE0-7D80-2C797D3C160F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7" name="フリーフォーム: 図形 3356">
              <a:extLst>
                <a:ext uri="{FF2B5EF4-FFF2-40B4-BE49-F238E27FC236}">
                  <a16:creationId xmlns:a16="http://schemas.microsoft.com/office/drawing/2014/main" id="{7FEACF13-EE6D-EB23-F69B-DBA75B1933DF}"/>
                </a:ext>
              </a:extLst>
            </p:cNvPr>
            <p:cNvSpPr/>
            <p:nvPr/>
          </p:nvSpPr>
          <p:spPr>
            <a:xfrm rot="10800000">
              <a:off x="2802095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8" name="正方形/長方形 3357">
              <a:extLst>
                <a:ext uri="{FF2B5EF4-FFF2-40B4-BE49-F238E27FC236}">
                  <a16:creationId xmlns:a16="http://schemas.microsoft.com/office/drawing/2014/main" id="{570445D9-5EE5-391C-5BFA-D81A0ACEB7D0}"/>
                </a:ext>
              </a:extLst>
            </p:cNvPr>
            <p:cNvSpPr/>
            <p:nvPr/>
          </p:nvSpPr>
          <p:spPr>
            <a:xfrm>
              <a:off x="1873541" y="2528859"/>
              <a:ext cx="869660" cy="166507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9" name="フリーフォーム: 図形 3358">
              <a:extLst>
                <a:ext uri="{FF2B5EF4-FFF2-40B4-BE49-F238E27FC236}">
                  <a16:creationId xmlns:a16="http://schemas.microsoft.com/office/drawing/2014/main" id="{9D7A853E-C32C-009B-B6ED-C0CE0A0B7EBA}"/>
                </a:ext>
              </a:extLst>
            </p:cNvPr>
            <p:cNvSpPr/>
            <p:nvPr/>
          </p:nvSpPr>
          <p:spPr>
            <a:xfrm>
              <a:off x="2564572" y="255733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0" name="フリーフォーム: 図形 3359">
              <a:extLst>
                <a:ext uri="{FF2B5EF4-FFF2-40B4-BE49-F238E27FC236}">
                  <a16:creationId xmlns:a16="http://schemas.microsoft.com/office/drawing/2014/main" id="{5E7E5687-CE67-621A-CD55-8B6EFC4845A7}"/>
                </a:ext>
              </a:extLst>
            </p:cNvPr>
            <p:cNvSpPr/>
            <p:nvPr/>
          </p:nvSpPr>
          <p:spPr>
            <a:xfrm rot="10800000">
              <a:off x="1932113" y="4005780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1" name="フリーフォーム: 図形 3360">
              <a:extLst>
                <a:ext uri="{FF2B5EF4-FFF2-40B4-BE49-F238E27FC236}">
                  <a16:creationId xmlns:a16="http://schemas.microsoft.com/office/drawing/2014/main" id="{9931323F-B091-E349-F14F-0D8B68DB24E0}"/>
                </a:ext>
              </a:extLst>
            </p:cNvPr>
            <p:cNvSpPr/>
            <p:nvPr/>
          </p:nvSpPr>
          <p:spPr>
            <a:xfrm flipH="1">
              <a:off x="1701075" y="2393602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2" name="フリーフォーム: 図形 3361">
              <a:extLst>
                <a:ext uri="{FF2B5EF4-FFF2-40B4-BE49-F238E27FC236}">
                  <a16:creationId xmlns:a16="http://schemas.microsoft.com/office/drawing/2014/main" id="{0FE55000-EF73-1774-3F34-4F0AAF34622C}"/>
                </a:ext>
              </a:extLst>
            </p:cNvPr>
            <p:cNvSpPr/>
            <p:nvPr/>
          </p:nvSpPr>
          <p:spPr>
            <a:xfrm rot="10800000" flipH="1">
              <a:off x="2798808" y="4150120"/>
              <a:ext cx="109050" cy="181323"/>
            </a:xfrm>
            <a:custGeom>
              <a:avLst/>
              <a:gdLst>
                <a:gd name="connsiteX0" fmla="*/ 249847 w 477086"/>
                <a:gd name="connsiteY0" fmla="*/ 98094 h 793274"/>
                <a:gd name="connsiteX1" fmla="*/ 374064 w 477086"/>
                <a:gd name="connsiteY1" fmla="*/ 222311 h 793274"/>
                <a:gd name="connsiteX2" fmla="*/ 374064 w 477086"/>
                <a:gd name="connsiteY2" fmla="*/ 570963 h 793274"/>
                <a:gd name="connsiteX3" fmla="*/ 249847 w 477086"/>
                <a:gd name="connsiteY3" fmla="*/ 695180 h 793274"/>
                <a:gd name="connsiteX4" fmla="*/ 201496 w 477086"/>
                <a:gd name="connsiteY4" fmla="*/ 685419 h 793274"/>
                <a:gd name="connsiteX5" fmla="*/ 200620 w 477086"/>
                <a:gd name="connsiteY5" fmla="*/ 684828 h 793274"/>
                <a:gd name="connsiteX6" fmla="*/ 294640 w 477086"/>
                <a:gd name="connsiteY6" fmla="*/ 566590 h 793274"/>
                <a:gd name="connsiteX7" fmla="*/ 180255 w 477086"/>
                <a:gd name="connsiteY7" fmla="*/ 566590 h 793274"/>
                <a:gd name="connsiteX8" fmla="*/ 136740 w 477086"/>
                <a:gd name="connsiteY8" fmla="*/ 621314 h 793274"/>
                <a:gd name="connsiteX9" fmla="*/ 135392 w 477086"/>
                <a:gd name="connsiteY9" fmla="*/ 619314 h 793274"/>
                <a:gd name="connsiteX10" fmla="*/ 125630 w 477086"/>
                <a:gd name="connsiteY10" fmla="*/ 570963 h 793274"/>
                <a:gd name="connsiteX11" fmla="*/ 125630 w 477086"/>
                <a:gd name="connsiteY11" fmla="*/ 222311 h 793274"/>
                <a:gd name="connsiteX12" fmla="*/ 249847 w 477086"/>
                <a:gd name="connsiteY12" fmla="*/ 98094 h 793274"/>
                <a:gd name="connsiteX13" fmla="*/ 249847 w 477086"/>
                <a:gd name="connsiteY13" fmla="*/ 0 h 793274"/>
                <a:gd name="connsiteX14" fmla="*/ 22608 w 477086"/>
                <a:gd name="connsiteY14" fmla="*/ 227239 h 793274"/>
                <a:gd name="connsiteX15" fmla="*/ 22608 w 477086"/>
                <a:gd name="connsiteY15" fmla="*/ 566035 h 793274"/>
                <a:gd name="connsiteX16" fmla="*/ 61417 w 477086"/>
                <a:gd name="connsiteY16" fmla="*/ 693087 h 793274"/>
                <a:gd name="connsiteX17" fmla="*/ 70711 w 477086"/>
                <a:gd name="connsiteY17" fmla="*/ 704351 h 793274"/>
                <a:gd name="connsiteX18" fmla="*/ 0 w 477086"/>
                <a:gd name="connsiteY18" fmla="*/ 793274 h 793274"/>
                <a:gd name="connsiteX19" fmla="*/ 114385 w 477086"/>
                <a:gd name="connsiteY19" fmla="*/ 793274 h 793274"/>
                <a:gd name="connsiteX20" fmla="*/ 140036 w 477086"/>
                <a:gd name="connsiteY20" fmla="*/ 761016 h 793274"/>
                <a:gd name="connsiteX21" fmla="*/ 161395 w 477086"/>
                <a:gd name="connsiteY21" fmla="*/ 775417 h 793274"/>
                <a:gd name="connsiteX22" fmla="*/ 249847 w 477086"/>
                <a:gd name="connsiteY22" fmla="*/ 793274 h 793274"/>
                <a:gd name="connsiteX23" fmla="*/ 477086 w 477086"/>
                <a:gd name="connsiteY23" fmla="*/ 566035 h 793274"/>
                <a:gd name="connsiteX24" fmla="*/ 477086 w 477086"/>
                <a:gd name="connsiteY24" fmla="*/ 227239 h 793274"/>
                <a:gd name="connsiteX25" fmla="*/ 249847 w 477086"/>
                <a:gd name="connsiteY25" fmla="*/ 0 h 793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77086" h="793274">
                  <a:moveTo>
                    <a:pt x="249847" y="98094"/>
                  </a:moveTo>
                  <a:cubicBezTo>
                    <a:pt x="318450" y="98094"/>
                    <a:pt x="374064" y="153708"/>
                    <a:pt x="374064" y="222311"/>
                  </a:cubicBezTo>
                  <a:lnTo>
                    <a:pt x="374064" y="570963"/>
                  </a:lnTo>
                  <a:cubicBezTo>
                    <a:pt x="374064" y="639566"/>
                    <a:pt x="318450" y="695180"/>
                    <a:pt x="249847" y="695180"/>
                  </a:cubicBezTo>
                  <a:cubicBezTo>
                    <a:pt x="232696" y="695180"/>
                    <a:pt x="216358" y="691704"/>
                    <a:pt x="201496" y="685419"/>
                  </a:cubicBezTo>
                  <a:lnTo>
                    <a:pt x="200620" y="684828"/>
                  </a:lnTo>
                  <a:lnTo>
                    <a:pt x="294640" y="566590"/>
                  </a:lnTo>
                  <a:lnTo>
                    <a:pt x="180255" y="566590"/>
                  </a:lnTo>
                  <a:lnTo>
                    <a:pt x="136740" y="621314"/>
                  </a:lnTo>
                  <a:lnTo>
                    <a:pt x="135392" y="619314"/>
                  </a:lnTo>
                  <a:cubicBezTo>
                    <a:pt x="129106" y="604453"/>
                    <a:pt x="125630" y="588114"/>
                    <a:pt x="125630" y="570963"/>
                  </a:cubicBezTo>
                  <a:lnTo>
                    <a:pt x="125630" y="222311"/>
                  </a:lnTo>
                  <a:cubicBezTo>
                    <a:pt x="125630" y="153708"/>
                    <a:pt x="181244" y="98094"/>
                    <a:pt x="249847" y="98094"/>
                  </a:cubicBezTo>
                  <a:close/>
                  <a:moveTo>
                    <a:pt x="249847" y="0"/>
                  </a:moveTo>
                  <a:cubicBezTo>
                    <a:pt x="124346" y="0"/>
                    <a:pt x="22608" y="101738"/>
                    <a:pt x="22608" y="227239"/>
                  </a:cubicBezTo>
                  <a:lnTo>
                    <a:pt x="22608" y="566035"/>
                  </a:lnTo>
                  <a:cubicBezTo>
                    <a:pt x="22608" y="613098"/>
                    <a:pt x="36915" y="656819"/>
                    <a:pt x="61417" y="693087"/>
                  </a:cubicBezTo>
                  <a:lnTo>
                    <a:pt x="70711" y="704351"/>
                  </a:lnTo>
                  <a:lnTo>
                    <a:pt x="0" y="793274"/>
                  </a:lnTo>
                  <a:lnTo>
                    <a:pt x="114385" y="793274"/>
                  </a:lnTo>
                  <a:lnTo>
                    <a:pt x="140036" y="761016"/>
                  </a:lnTo>
                  <a:lnTo>
                    <a:pt x="161395" y="775417"/>
                  </a:lnTo>
                  <a:cubicBezTo>
                    <a:pt x="188582" y="786916"/>
                    <a:pt x="218472" y="793274"/>
                    <a:pt x="249847" y="793274"/>
                  </a:cubicBezTo>
                  <a:cubicBezTo>
                    <a:pt x="375348" y="793274"/>
                    <a:pt x="477086" y="691536"/>
                    <a:pt x="477086" y="566035"/>
                  </a:cubicBezTo>
                  <a:lnTo>
                    <a:pt x="477086" y="227239"/>
                  </a:lnTo>
                  <a:cubicBezTo>
                    <a:pt x="477086" y="101738"/>
                    <a:pt x="375348" y="0"/>
                    <a:pt x="249847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363" name="グループ化 3362">
              <a:extLst>
                <a:ext uri="{FF2B5EF4-FFF2-40B4-BE49-F238E27FC236}">
                  <a16:creationId xmlns:a16="http://schemas.microsoft.com/office/drawing/2014/main" id="{D9C58FED-588C-DEF1-7CFE-FB0DAFBEFFE7}"/>
                </a:ext>
              </a:extLst>
            </p:cNvPr>
            <p:cNvGrpSpPr/>
            <p:nvPr/>
          </p:nvGrpSpPr>
          <p:grpSpPr>
            <a:xfrm>
              <a:off x="1938289" y="2562419"/>
              <a:ext cx="747762" cy="1597956"/>
              <a:chOff x="3132961" y="2706503"/>
              <a:chExt cx="1857568" cy="3969601"/>
            </a:xfrm>
          </p:grpSpPr>
          <p:grpSp>
            <p:nvGrpSpPr>
              <p:cNvPr id="3364" name="グループ化 3363">
                <a:extLst>
                  <a:ext uri="{FF2B5EF4-FFF2-40B4-BE49-F238E27FC236}">
                    <a16:creationId xmlns:a16="http://schemas.microsoft.com/office/drawing/2014/main" id="{099426E4-26AD-D7C7-1B09-624740B501C1}"/>
                  </a:ext>
                </a:extLst>
              </p:cNvPr>
              <p:cNvGrpSpPr/>
              <p:nvPr/>
            </p:nvGrpSpPr>
            <p:grpSpPr>
              <a:xfrm>
                <a:off x="3132961" y="270650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3411" name="四角形: 上の 2 つの角を丸める 3410">
                  <a:extLst>
                    <a:ext uri="{FF2B5EF4-FFF2-40B4-BE49-F238E27FC236}">
                      <a16:creationId xmlns:a16="http://schemas.microsoft.com/office/drawing/2014/main" id="{D13365E9-F65C-4BF1-9AAA-BE9F704A0435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2" name="四角形: 上の 2 つの角を丸める 3411">
                  <a:extLst>
                    <a:ext uri="{FF2B5EF4-FFF2-40B4-BE49-F238E27FC236}">
                      <a16:creationId xmlns:a16="http://schemas.microsoft.com/office/drawing/2014/main" id="{13D454C2-E56A-814D-FA6E-64AC7FCD836E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3" name="楕円 3412">
                  <a:extLst>
                    <a:ext uri="{FF2B5EF4-FFF2-40B4-BE49-F238E27FC236}">
                      <a16:creationId xmlns:a16="http://schemas.microsoft.com/office/drawing/2014/main" id="{AB4B6DB6-FB1D-9FC1-F153-CFD90E4C1BB8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4" name="四角形: 上の 2 つの角を丸める 3413">
                  <a:extLst>
                    <a:ext uri="{FF2B5EF4-FFF2-40B4-BE49-F238E27FC236}">
                      <a16:creationId xmlns:a16="http://schemas.microsoft.com/office/drawing/2014/main" id="{6958B8DA-611B-6D20-5AC1-A39B1B13976C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5" name="楕円 3414">
                  <a:extLst>
                    <a:ext uri="{FF2B5EF4-FFF2-40B4-BE49-F238E27FC236}">
                      <a16:creationId xmlns:a16="http://schemas.microsoft.com/office/drawing/2014/main" id="{5EB08C44-B237-120C-9A31-C7C0D034BD8E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6" name="四角形: 上の 2 つの角を丸める 3415">
                  <a:extLst>
                    <a:ext uri="{FF2B5EF4-FFF2-40B4-BE49-F238E27FC236}">
                      <a16:creationId xmlns:a16="http://schemas.microsoft.com/office/drawing/2014/main" id="{4F47A8A6-C8DB-FE78-434A-51592A07270D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7" name="台形 3416">
                  <a:extLst>
                    <a:ext uri="{FF2B5EF4-FFF2-40B4-BE49-F238E27FC236}">
                      <a16:creationId xmlns:a16="http://schemas.microsoft.com/office/drawing/2014/main" id="{404247A8-ACE0-1A15-5843-CBC466435E28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8" name="台形 3417">
                  <a:extLst>
                    <a:ext uri="{FF2B5EF4-FFF2-40B4-BE49-F238E27FC236}">
                      <a16:creationId xmlns:a16="http://schemas.microsoft.com/office/drawing/2014/main" id="{9CBC6347-4BE5-D396-FCF9-CB583A0523D3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9" name="四角形: 上の 2 つの角を丸める 3418">
                  <a:extLst>
                    <a:ext uri="{FF2B5EF4-FFF2-40B4-BE49-F238E27FC236}">
                      <a16:creationId xmlns:a16="http://schemas.microsoft.com/office/drawing/2014/main" id="{D2826AC9-5385-1665-58C2-E1AF6ACF3B4F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0" name="四角形: 上の 2 つの角を丸める 74">
                  <a:extLst>
                    <a:ext uri="{FF2B5EF4-FFF2-40B4-BE49-F238E27FC236}">
                      <a16:creationId xmlns:a16="http://schemas.microsoft.com/office/drawing/2014/main" id="{07BAA681-3989-5467-1091-71A22132D87C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1" name="楕円 3420">
                  <a:extLst>
                    <a:ext uri="{FF2B5EF4-FFF2-40B4-BE49-F238E27FC236}">
                      <a16:creationId xmlns:a16="http://schemas.microsoft.com/office/drawing/2014/main" id="{F7290599-EFA1-D644-EA79-9A10C2EDAF32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2" name="二等辺三角形 3421">
                  <a:extLst>
                    <a:ext uri="{FF2B5EF4-FFF2-40B4-BE49-F238E27FC236}">
                      <a16:creationId xmlns:a16="http://schemas.microsoft.com/office/drawing/2014/main" id="{2726ACE0-271B-00CA-8E0B-B7334F9BB747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3" name="二等辺三角形 3422">
                  <a:extLst>
                    <a:ext uri="{FF2B5EF4-FFF2-40B4-BE49-F238E27FC236}">
                      <a16:creationId xmlns:a16="http://schemas.microsoft.com/office/drawing/2014/main" id="{26C8656B-7465-C509-08E2-AC59691DF5C5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4" name="フリーフォーム: 図形 3423">
                  <a:extLst>
                    <a:ext uri="{FF2B5EF4-FFF2-40B4-BE49-F238E27FC236}">
                      <a16:creationId xmlns:a16="http://schemas.microsoft.com/office/drawing/2014/main" id="{81A25467-7064-E14A-EDF3-0761D87B8569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5" name="フリーフォーム: 図形 3424">
                  <a:extLst>
                    <a:ext uri="{FF2B5EF4-FFF2-40B4-BE49-F238E27FC236}">
                      <a16:creationId xmlns:a16="http://schemas.microsoft.com/office/drawing/2014/main" id="{4374932F-69B4-EAC7-0920-65C675216673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6" name="フリーフォーム: 図形 3425">
                  <a:extLst>
                    <a:ext uri="{FF2B5EF4-FFF2-40B4-BE49-F238E27FC236}">
                      <a16:creationId xmlns:a16="http://schemas.microsoft.com/office/drawing/2014/main" id="{FC9A6A84-0A26-3CE4-40F4-23C26E9043B9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7" name="ひし形 3426">
                  <a:extLst>
                    <a:ext uri="{FF2B5EF4-FFF2-40B4-BE49-F238E27FC236}">
                      <a16:creationId xmlns:a16="http://schemas.microsoft.com/office/drawing/2014/main" id="{438B7A97-87BB-72A0-BD04-F14ECA135CB4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8" name="ひし形 3427">
                  <a:extLst>
                    <a:ext uri="{FF2B5EF4-FFF2-40B4-BE49-F238E27FC236}">
                      <a16:creationId xmlns:a16="http://schemas.microsoft.com/office/drawing/2014/main" id="{92A38B56-75AD-7980-C610-E47C39B0F2A6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9" name="ひし形 3428">
                  <a:extLst>
                    <a:ext uri="{FF2B5EF4-FFF2-40B4-BE49-F238E27FC236}">
                      <a16:creationId xmlns:a16="http://schemas.microsoft.com/office/drawing/2014/main" id="{EA638607-96ED-261E-D241-D1E0C832EEF7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0" name="ひし形 3429">
                  <a:extLst>
                    <a:ext uri="{FF2B5EF4-FFF2-40B4-BE49-F238E27FC236}">
                      <a16:creationId xmlns:a16="http://schemas.microsoft.com/office/drawing/2014/main" id="{E5646FAE-EDDA-9711-98F0-5517D8C1B303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1" name="ひし形 3430">
                  <a:extLst>
                    <a:ext uri="{FF2B5EF4-FFF2-40B4-BE49-F238E27FC236}">
                      <a16:creationId xmlns:a16="http://schemas.microsoft.com/office/drawing/2014/main" id="{21BC6586-8DF7-E93F-B79D-2FD44E8AE3F0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2" name="ひし形 3431">
                  <a:extLst>
                    <a:ext uri="{FF2B5EF4-FFF2-40B4-BE49-F238E27FC236}">
                      <a16:creationId xmlns:a16="http://schemas.microsoft.com/office/drawing/2014/main" id="{16A35E5C-1421-2C90-8FA9-C7D9876DA9E9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3" name="楕円 3432">
                  <a:extLst>
                    <a:ext uri="{FF2B5EF4-FFF2-40B4-BE49-F238E27FC236}">
                      <a16:creationId xmlns:a16="http://schemas.microsoft.com/office/drawing/2014/main" id="{CA2E6721-079B-DB45-7BB3-1BF2718DF76E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4" name="楕円 3433">
                  <a:extLst>
                    <a:ext uri="{FF2B5EF4-FFF2-40B4-BE49-F238E27FC236}">
                      <a16:creationId xmlns:a16="http://schemas.microsoft.com/office/drawing/2014/main" id="{63C8EDFC-2227-E58D-4F85-5BDD394430BC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5" name="楕円 3434">
                  <a:extLst>
                    <a:ext uri="{FF2B5EF4-FFF2-40B4-BE49-F238E27FC236}">
                      <a16:creationId xmlns:a16="http://schemas.microsoft.com/office/drawing/2014/main" id="{E963B41C-9371-AA80-7E0C-7B32D093C42D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6" name="楕円 3435">
                  <a:extLst>
                    <a:ext uri="{FF2B5EF4-FFF2-40B4-BE49-F238E27FC236}">
                      <a16:creationId xmlns:a16="http://schemas.microsoft.com/office/drawing/2014/main" id="{1ACF9A10-93DB-2519-6FA6-68453CF227F1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7" name="四角形: 上の 2 つの角を丸める 3436">
                  <a:extLst>
                    <a:ext uri="{FF2B5EF4-FFF2-40B4-BE49-F238E27FC236}">
                      <a16:creationId xmlns:a16="http://schemas.microsoft.com/office/drawing/2014/main" id="{8A25F8F2-6A85-ABE3-3669-32478B6CE9B9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8" name="四角形: 上の 2 つの角を丸める 3437">
                  <a:extLst>
                    <a:ext uri="{FF2B5EF4-FFF2-40B4-BE49-F238E27FC236}">
                      <a16:creationId xmlns:a16="http://schemas.microsoft.com/office/drawing/2014/main" id="{93A92D0D-A74C-0D99-45B3-391982DA83F2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9" name="楕円 3438">
                  <a:extLst>
                    <a:ext uri="{FF2B5EF4-FFF2-40B4-BE49-F238E27FC236}">
                      <a16:creationId xmlns:a16="http://schemas.microsoft.com/office/drawing/2014/main" id="{A8DCA522-7FF6-2258-6FB5-6456FF8D303C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0" name="楕円 3439">
                  <a:extLst>
                    <a:ext uri="{FF2B5EF4-FFF2-40B4-BE49-F238E27FC236}">
                      <a16:creationId xmlns:a16="http://schemas.microsoft.com/office/drawing/2014/main" id="{50809068-3DC9-7182-5CC0-C9708049FB87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1" name="フリーフォーム: 図形 3440">
                  <a:extLst>
                    <a:ext uri="{FF2B5EF4-FFF2-40B4-BE49-F238E27FC236}">
                      <a16:creationId xmlns:a16="http://schemas.microsoft.com/office/drawing/2014/main" id="{B7647B2C-B4D3-21FE-3B47-36F6DDC0B08B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2" name="フリーフォーム: 図形 3441">
                  <a:extLst>
                    <a:ext uri="{FF2B5EF4-FFF2-40B4-BE49-F238E27FC236}">
                      <a16:creationId xmlns:a16="http://schemas.microsoft.com/office/drawing/2014/main" id="{5F79617F-060E-1425-CF5E-11D6E4C4BAF0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3" name="フリーフォーム: 図形 3442">
                  <a:extLst>
                    <a:ext uri="{FF2B5EF4-FFF2-40B4-BE49-F238E27FC236}">
                      <a16:creationId xmlns:a16="http://schemas.microsoft.com/office/drawing/2014/main" id="{E7364253-FBDF-FB1A-4505-A19063DA2335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4" name="楕円 3443">
                  <a:extLst>
                    <a:ext uri="{FF2B5EF4-FFF2-40B4-BE49-F238E27FC236}">
                      <a16:creationId xmlns:a16="http://schemas.microsoft.com/office/drawing/2014/main" id="{2570D1F6-63A2-BFC0-B6E1-81D6413D6C1D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45" name="グループ化 3444">
                  <a:extLst>
                    <a:ext uri="{FF2B5EF4-FFF2-40B4-BE49-F238E27FC236}">
                      <a16:creationId xmlns:a16="http://schemas.microsoft.com/office/drawing/2014/main" id="{BC1DE00A-E031-5557-5636-5287BFF33218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3446" name="四角形: 上の 2 つの角を丸める 3445">
                    <a:extLst>
                      <a:ext uri="{FF2B5EF4-FFF2-40B4-BE49-F238E27FC236}">
                        <a16:creationId xmlns:a16="http://schemas.microsoft.com/office/drawing/2014/main" id="{39D9F6EB-FF72-4EA6-2DA8-4E547EE57945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447" name="グループ化 3446">
                    <a:extLst>
                      <a:ext uri="{FF2B5EF4-FFF2-40B4-BE49-F238E27FC236}">
                        <a16:creationId xmlns:a16="http://schemas.microsoft.com/office/drawing/2014/main" id="{1F55D6A4-C688-E2D0-64C9-DF2B5A06FF41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3452" name="フリーフォーム: 図形 3451">
                      <a:extLst>
                        <a:ext uri="{FF2B5EF4-FFF2-40B4-BE49-F238E27FC236}">
                          <a16:creationId xmlns:a16="http://schemas.microsoft.com/office/drawing/2014/main" id="{EB38C600-8DC4-08AB-CD4B-EB64C0917064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53" name="フリーフォーム: 図形 3452">
                      <a:extLst>
                        <a:ext uri="{FF2B5EF4-FFF2-40B4-BE49-F238E27FC236}">
                          <a16:creationId xmlns:a16="http://schemas.microsoft.com/office/drawing/2014/main" id="{FBBBBB5E-CF6D-DE9E-D73A-F52594FE9241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54" name="四角形: 角を丸くする 3453">
                      <a:extLst>
                        <a:ext uri="{FF2B5EF4-FFF2-40B4-BE49-F238E27FC236}">
                          <a16:creationId xmlns:a16="http://schemas.microsoft.com/office/drawing/2014/main" id="{65E5823B-3FFC-8B87-31AB-FAC2AE06C34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55" name="フリーフォーム: 図形 3454">
                      <a:extLst>
                        <a:ext uri="{FF2B5EF4-FFF2-40B4-BE49-F238E27FC236}">
                          <a16:creationId xmlns:a16="http://schemas.microsoft.com/office/drawing/2014/main" id="{DA4B5617-CF20-4051-A454-99745390DE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48" name="グループ化 3447">
                    <a:extLst>
                      <a:ext uri="{FF2B5EF4-FFF2-40B4-BE49-F238E27FC236}">
                        <a16:creationId xmlns:a16="http://schemas.microsoft.com/office/drawing/2014/main" id="{374C5098-9D88-E05E-4A84-92FEC4F7EF83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3449" name="四角形: 上の 2 つの角を丸める 3448">
                      <a:extLst>
                        <a:ext uri="{FF2B5EF4-FFF2-40B4-BE49-F238E27FC236}">
                          <a16:creationId xmlns:a16="http://schemas.microsoft.com/office/drawing/2014/main" id="{2D9FC13C-D797-DA2D-1F3F-0B71B63390A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50" name="フリーフォーム: 図形 3449">
                      <a:extLst>
                        <a:ext uri="{FF2B5EF4-FFF2-40B4-BE49-F238E27FC236}">
                          <a16:creationId xmlns:a16="http://schemas.microsoft.com/office/drawing/2014/main" id="{4ED3F270-59AC-6313-59F9-25C55BDB0430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51" name="四角形: 上の 2 つの角を丸める 3450">
                      <a:extLst>
                        <a:ext uri="{FF2B5EF4-FFF2-40B4-BE49-F238E27FC236}">
                          <a16:creationId xmlns:a16="http://schemas.microsoft.com/office/drawing/2014/main" id="{303C9420-7FC7-D43D-CCFE-AD582DFA09A3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365" name="グループ化 3364">
                <a:extLst>
                  <a:ext uri="{FF2B5EF4-FFF2-40B4-BE49-F238E27FC236}">
                    <a16:creationId xmlns:a16="http://schemas.microsoft.com/office/drawing/2014/main" id="{57155420-8CF0-DF68-59AE-30254989EDCD}"/>
                  </a:ext>
                </a:extLst>
              </p:cNvPr>
              <p:cNvGrpSpPr/>
              <p:nvPr/>
            </p:nvGrpSpPr>
            <p:grpSpPr>
              <a:xfrm rot="10800000">
                <a:off x="3426511" y="4689243"/>
                <a:ext cx="1564018" cy="1986861"/>
                <a:chOff x="3132961" y="1861114"/>
                <a:chExt cx="1564018" cy="1986861"/>
              </a:xfrm>
            </p:grpSpPr>
            <p:sp>
              <p:nvSpPr>
                <p:cNvPr id="3366" name="四角形: 上の 2 つの角を丸める 3365">
                  <a:extLst>
                    <a:ext uri="{FF2B5EF4-FFF2-40B4-BE49-F238E27FC236}">
                      <a16:creationId xmlns:a16="http://schemas.microsoft.com/office/drawing/2014/main" id="{15D8520A-4DE7-2840-4CB8-0529E887F49E}"/>
                    </a:ext>
                  </a:extLst>
                </p:cNvPr>
                <p:cNvSpPr/>
                <p:nvPr/>
              </p:nvSpPr>
              <p:spPr>
                <a:xfrm rot="5400000" flipV="1">
                  <a:off x="3695238" y="2495471"/>
                  <a:ext cx="1342157" cy="315350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7" name="四角形: 上の 2 つの角を丸める 3366">
                  <a:extLst>
                    <a:ext uri="{FF2B5EF4-FFF2-40B4-BE49-F238E27FC236}">
                      <a16:creationId xmlns:a16="http://schemas.microsoft.com/office/drawing/2014/main" id="{E16DCE82-413E-7065-C3AD-DB75E05BCD0C}"/>
                    </a:ext>
                  </a:extLst>
                </p:cNvPr>
                <p:cNvSpPr/>
                <p:nvPr/>
              </p:nvSpPr>
              <p:spPr>
                <a:xfrm rot="5400000" flipV="1">
                  <a:off x="3726756" y="2529242"/>
                  <a:ext cx="1277214" cy="247814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8" name="楕円 3367">
                  <a:extLst>
                    <a:ext uri="{FF2B5EF4-FFF2-40B4-BE49-F238E27FC236}">
                      <a16:creationId xmlns:a16="http://schemas.microsoft.com/office/drawing/2014/main" id="{6761890A-959B-F47F-05E1-E711D1CDFA93}"/>
                    </a:ext>
                  </a:extLst>
                </p:cNvPr>
                <p:cNvSpPr/>
                <p:nvPr/>
              </p:nvSpPr>
              <p:spPr>
                <a:xfrm>
                  <a:off x="3990043" y="2060800"/>
                  <a:ext cx="526120" cy="1044350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9" name="四角形: 上の 2 つの角を丸める 3368">
                  <a:extLst>
                    <a:ext uri="{FF2B5EF4-FFF2-40B4-BE49-F238E27FC236}">
                      <a16:creationId xmlns:a16="http://schemas.microsoft.com/office/drawing/2014/main" id="{7AD56490-BFC9-4912-4910-BC85902253C2}"/>
                    </a:ext>
                  </a:extLst>
                </p:cNvPr>
                <p:cNvSpPr/>
                <p:nvPr/>
              </p:nvSpPr>
              <p:spPr>
                <a:xfrm flipV="1">
                  <a:off x="4275565" y="3268694"/>
                  <a:ext cx="316451" cy="579279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0" name="楕円 3369">
                  <a:extLst>
                    <a:ext uri="{FF2B5EF4-FFF2-40B4-BE49-F238E27FC236}">
                      <a16:creationId xmlns:a16="http://schemas.microsoft.com/office/drawing/2014/main" id="{378A1027-C523-BC79-4C70-A594A26202E5}"/>
                    </a:ext>
                  </a:extLst>
                </p:cNvPr>
                <p:cNvSpPr/>
                <p:nvPr/>
              </p:nvSpPr>
              <p:spPr>
                <a:xfrm>
                  <a:off x="4204112" y="2918241"/>
                  <a:ext cx="492867" cy="49286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1" name="四角形: 上の 2 つの角を丸める 3370">
                  <a:extLst>
                    <a:ext uri="{FF2B5EF4-FFF2-40B4-BE49-F238E27FC236}">
                      <a16:creationId xmlns:a16="http://schemas.microsoft.com/office/drawing/2014/main" id="{73580E30-DE20-6BDC-E98F-340839C4FCD2}"/>
                    </a:ext>
                  </a:extLst>
                </p:cNvPr>
                <p:cNvSpPr/>
                <p:nvPr/>
              </p:nvSpPr>
              <p:spPr>
                <a:xfrm flipV="1">
                  <a:off x="3446624" y="2941862"/>
                  <a:ext cx="1056932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2" name="台形 3371">
                  <a:extLst>
                    <a:ext uri="{FF2B5EF4-FFF2-40B4-BE49-F238E27FC236}">
                      <a16:creationId xmlns:a16="http://schemas.microsoft.com/office/drawing/2014/main" id="{BF4858DB-C203-0C25-DFF9-A367C92BBC60}"/>
                    </a:ext>
                  </a:extLst>
                </p:cNvPr>
                <p:cNvSpPr/>
                <p:nvPr/>
              </p:nvSpPr>
              <p:spPr>
                <a:xfrm rot="10800000">
                  <a:off x="3796324" y="2937861"/>
                  <a:ext cx="495646" cy="615793"/>
                </a:xfrm>
                <a:prstGeom prst="trapezoid">
                  <a:avLst>
                    <a:gd name="adj" fmla="val 33468"/>
                  </a:avLst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3" name="台形 3372">
                  <a:extLst>
                    <a:ext uri="{FF2B5EF4-FFF2-40B4-BE49-F238E27FC236}">
                      <a16:creationId xmlns:a16="http://schemas.microsoft.com/office/drawing/2014/main" id="{0BFB7F4A-E2F6-E8B4-153E-B953BED9AB6A}"/>
                    </a:ext>
                  </a:extLst>
                </p:cNvPr>
                <p:cNvSpPr/>
                <p:nvPr/>
              </p:nvSpPr>
              <p:spPr>
                <a:xfrm rot="10800000">
                  <a:off x="3882848" y="2968464"/>
                  <a:ext cx="319613" cy="485810"/>
                </a:xfrm>
                <a:prstGeom prst="trapezoid">
                  <a:avLst>
                    <a:gd name="adj" fmla="val 37938"/>
                  </a:avLst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4" name="四角形: 上の 2 つの角を丸める 3373">
                  <a:extLst>
                    <a:ext uri="{FF2B5EF4-FFF2-40B4-BE49-F238E27FC236}">
                      <a16:creationId xmlns:a16="http://schemas.microsoft.com/office/drawing/2014/main" id="{E9CDBDB9-FA29-341E-A0DB-4077D10EB844}"/>
                    </a:ext>
                  </a:extLst>
                </p:cNvPr>
                <p:cNvSpPr/>
                <p:nvPr/>
              </p:nvSpPr>
              <p:spPr>
                <a:xfrm>
                  <a:off x="3561745" y="2084155"/>
                  <a:ext cx="898526" cy="900346"/>
                </a:xfrm>
                <a:prstGeom prst="round2SameRect">
                  <a:avLst>
                    <a:gd name="adj1" fmla="val 41313"/>
                    <a:gd name="adj2" fmla="val 29501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5" name="四角形: 上の 2 つの角を丸める 74">
                  <a:extLst>
                    <a:ext uri="{FF2B5EF4-FFF2-40B4-BE49-F238E27FC236}">
                      <a16:creationId xmlns:a16="http://schemas.microsoft.com/office/drawing/2014/main" id="{DC356094-3EAB-54B2-F8B8-BF854C425A69}"/>
                    </a:ext>
                  </a:extLst>
                </p:cNvPr>
                <p:cNvSpPr/>
                <p:nvPr/>
              </p:nvSpPr>
              <p:spPr>
                <a:xfrm rot="16200000">
                  <a:off x="3932117" y="2481081"/>
                  <a:ext cx="270892" cy="169465"/>
                </a:xfrm>
                <a:custGeom>
                  <a:avLst/>
                  <a:gdLst>
                    <a:gd name="connsiteX0" fmla="*/ 0 w 251620"/>
                    <a:gd name="connsiteY0" fmla="*/ 0 h 119904"/>
                    <a:gd name="connsiteX1" fmla="*/ 251620 w 251620"/>
                    <a:gd name="connsiteY1" fmla="*/ 0 h 119904"/>
                    <a:gd name="connsiteX2" fmla="*/ 251620 w 251620"/>
                    <a:gd name="connsiteY2" fmla="*/ 0 h 119904"/>
                    <a:gd name="connsiteX3" fmla="*/ 251620 w 251620"/>
                    <a:gd name="connsiteY3" fmla="*/ 59952 h 119904"/>
                    <a:gd name="connsiteX4" fmla="*/ 191668 w 251620"/>
                    <a:gd name="connsiteY4" fmla="*/ 119904 h 119904"/>
                    <a:gd name="connsiteX5" fmla="*/ 59952 w 251620"/>
                    <a:gd name="connsiteY5" fmla="*/ 119904 h 119904"/>
                    <a:gd name="connsiteX6" fmla="*/ 0 w 251620"/>
                    <a:gd name="connsiteY6" fmla="*/ 59952 h 119904"/>
                    <a:gd name="connsiteX7" fmla="*/ 0 w 251620"/>
                    <a:gd name="connsiteY7" fmla="*/ 0 h 119904"/>
                    <a:gd name="connsiteX8" fmla="*/ 0 w 251620"/>
                    <a:gd name="connsiteY8" fmla="*/ 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251620 w 343060"/>
                    <a:gd name="connsiteY7" fmla="*/ 0 h 119904"/>
                    <a:gd name="connsiteX8" fmla="*/ 343060 w 343060"/>
                    <a:gd name="connsiteY8" fmla="*/ 91440 h 119904"/>
                    <a:gd name="connsiteX0" fmla="*/ 251620 w 343060"/>
                    <a:gd name="connsiteY0" fmla="*/ 0 h 119904"/>
                    <a:gd name="connsiteX1" fmla="*/ 251620 w 343060"/>
                    <a:gd name="connsiteY1" fmla="*/ 59952 h 119904"/>
                    <a:gd name="connsiteX2" fmla="*/ 191668 w 343060"/>
                    <a:gd name="connsiteY2" fmla="*/ 119904 h 119904"/>
                    <a:gd name="connsiteX3" fmla="*/ 59952 w 343060"/>
                    <a:gd name="connsiteY3" fmla="*/ 119904 h 119904"/>
                    <a:gd name="connsiteX4" fmla="*/ 0 w 343060"/>
                    <a:gd name="connsiteY4" fmla="*/ 59952 h 119904"/>
                    <a:gd name="connsiteX5" fmla="*/ 0 w 343060"/>
                    <a:gd name="connsiteY5" fmla="*/ 0 h 119904"/>
                    <a:gd name="connsiteX6" fmla="*/ 0 w 343060"/>
                    <a:gd name="connsiteY6" fmla="*/ 0 h 119904"/>
                    <a:gd name="connsiteX7" fmla="*/ 343060 w 343060"/>
                    <a:gd name="connsiteY7" fmla="*/ 91440 h 119904"/>
                    <a:gd name="connsiteX0" fmla="*/ 251620 w 343060"/>
                    <a:gd name="connsiteY0" fmla="*/ 59952 h 119904"/>
                    <a:gd name="connsiteX1" fmla="*/ 191668 w 343060"/>
                    <a:gd name="connsiteY1" fmla="*/ 119904 h 119904"/>
                    <a:gd name="connsiteX2" fmla="*/ 59952 w 343060"/>
                    <a:gd name="connsiteY2" fmla="*/ 119904 h 119904"/>
                    <a:gd name="connsiteX3" fmla="*/ 0 w 343060"/>
                    <a:gd name="connsiteY3" fmla="*/ 59952 h 119904"/>
                    <a:gd name="connsiteX4" fmla="*/ 0 w 343060"/>
                    <a:gd name="connsiteY4" fmla="*/ 0 h 119904"/>
                    <a:gd name="connsiteX5" fmla="*/ 0 w 343060"/>
                    <a:gd name="connsiteY5" fmla="*/ 0 h 119904"/>
                    <a:gd name="connsiteX6" fmla="*/ 343060 w 343060"/>
                    <a:gd name="connsiteY6" fmla="*/ 91440 h 119904"/>
                    <a:gd name="connsiteX0" fmla="*/ 191668 w 343060"/>
                    <a:gd name="connsiteY0" fmla="*/ 119904 h 119904"/>
                    <a:gd name="connsiteX1" fmla="*/ 59952 w 343060"/>
                    <a:gd name="connsiteY1" fmla="*/ 119904 h 119904"/>
                    <a:gd name="connsiteX2" fmla="*/ 0 w 343060"/>
                    <a:gd name="connsiteY2" fmla="*/ 59952 h 119904"/>
                    <a:gd name="connsiteX3" fmla="*/ 0 w 343060"/>
                    <a:gd name="connsiteY3" fmla="*/ 0 h 119904"/>
                    <a:gd name="connsiteX4" fmla="*/ 0 w 343060"/>
                    <a:gd name="connsiteY4" fmla="*/ 0 h 119904"/>
                    <a:gd name="connsiteX5" fmla="*/ 343060 w 343060"/>
                    <a:gd name="connsiteY5" fmla="*/ 91440 h 119904"/>
                    <a:gd name="connsiteX0" fmla="*/ 191668 w 191668"/>
                    <a:gd name="connsiteY0" fmla="*/ 119904 h 119904"/>
                    <a:gd name="connsiteX1" fmla="*/ 59952 w 191668"/>
                    <a:gd name="connsiteY1" fmla="*/ 119904 h 119904"/>
                    <a:gd name="connsiteX2" fmla="*/ 0 w 191668"/>
                    <a:gd name="connsiteY2" fmla="*/ 59952 h 119904"/>
                    <a:gd name="connsiteX3" fmla="*/ 0 w 191668"/>
                    <a:gd name="connsiteY3" fmla="*/ 0 h 119904"/>
                    <a:gd name="connsiteX4" fmla="*/ 0 w 191668"/>
                    <a:gd name="connsiteY4" fmla="*/ 0 h 119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1668" h="119904">
                      <a:moveTo>
                        <a:pt x="191668" y="119904"/>
                      </a:moveTo>
                      <a:lnTo>
                        <a:pt x="59952" y="119904"/>
                      </a:lnTo>
                      <a:cubicBezTo>
                        <a:pt x="26841" y="119904"/>
                        <a:pt x="0" y="93063"/>
                        <a:pt x="0" y="59952"/>
                      </a:cubicBezTo>
                      <a:lnTo>
                        <a:pt x="0" y="0"/>
                      </a:lnTo>
                      <a:lnTo>
                        <a:pt x="0" y="0"/>
                      </a:lnTo>
                    </a:path>
                  </a:pathLst>
                </a:custGeom>
                <a:solidFill>
                  <a:srgbClr val="FFC000">
                    <a:lumMod val="40000"/>
                    <a:lumOff val="6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6" name="楕円 3375">
                  <a:extLst>
                    <a:ext uri="{FF2B5EF4-FFF2-40B4-BE49-F238E27FC236}">
                      <a16:creationId xmlns:a16="http://schemas.microsoft.com/office/drawing/2014/main" id="{C75271B1-D6D1-06E3-6795-5E63C5899FC3}"/>
                    </a:ext>
                  </a:extLst>
                </p:cNvPr>
                <p:cNvSpPr/>
                <p:nvPr/>
              </p:nvSpPr>
              <p:spPr>
                <a:xfrm rot="20689561">
                  <a:off x="3457017" y="2009968"/>
                  <a:ext cx="806887" cy="362004"/>
                </a:xfrm>
                <a:prstGeom prst="ellipse">
                  <a:avLst/>
                </a:pr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7" name="二等辺三角形 3376">
                  <a:extLst>
                    <a:ext uri="{FF2B5EF4-FFF2-40B4-BE49-F238E27FC236}">
                      <a16:creationId xmlns:a16="http://schemas.microsoft.com/office/drawing/2014/main" id="{E873B6C3-40BC-3414-8DBA-F6FAA13F725D}"/>
                    </a:ext>
                  </a:extLst>
                </p:cNvPr>
                <p:cNvSpPr/>
                <p:nvPr/>
              </p:nvSpPr>
              <p:spPr>
                <a:xfrm rot="1800000">
                  <a:off x="4367631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8" name="二等辺三角形 3377">
                  <a:extLst>
                    <a:ext uri="{FF2B5EF4-FFF2-40B4-BE49-F238E27FC236}">
                      <a16:creationId xmlns:a16="http://schemas.microsoft.com/office/drawing/2014/main" id="{5C09F2BE-F75F-6B45-AF37-CCA95C6EB526}"/>
                    </a:ext>
                  </a:extLst>
                </p:cNvPr>
                <p:cNvSpPr/>
                <p:nvPr/>
              </p:nvSpPr>
              <p:spPr>
                <a:xfrm rot="1800000">
                  <a:off x="3936624" y="2337572"/>
                  <a:ext cx="45719" cy="78909"/>
                </a:xfrm>
                <a:prstGeom prst="triangl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9" name="フリーフォーム: 図形 3378">
                  <a:extLst>
                    <a:ext uri="{FF2B5EF4-FFF2-40B4-BE49-F238E27FC236}">
                      <a16:creationId xmlns:a16="http://schemas.microsoft.com/office/drawing/2014/main" id="{11D81AAB-9DB1-0B09-E43C-B65495D89A4A}"/>
                    </a:ext>
                  </a:extLst>
                </p:cNvPr>
                <p:cNvSpPr/>
                <p:nvPr/>
              </p:nvSpPr>
              <p:spPr>
                <a:xfrm>
                  <a:off x="3917544" y="2768837"/>
                  <a:ext cx="300038" cy="90487"/>
                </a:xfrm>
                <a:custGeom>
                  <a:avLst/>
                  <a:gdLst>
                    <a:gd name="connsiteX0" fmla="*/ 291295 w 582590"/>
                    <a:gd name="connsiteY0" fmla="*/ 0 h 124184"/>
                    <a:gd name="connsiteX1" fmla="*/ 293230 w 582590"/>
                    <a:gd name="connsiteY1" fmla="*/ 87 h 124184"/>
                    <a:gd name="connsiteX2" fmla="*/ 312627 w 582590"/>
                    <a:gd name="connsiteY2" fmla="*/ 17659 h 124184"/>
                    <a:gd name="connsiteX3" fmla="*/ 334157 w 582590"/>
                    <a:gd name="connsiteY3" fmla="*/ 23993 h 124184"/>
                    <a:gd name="connsiteX4" fmla="*/ 355687 w 582590"/>
                    <a:gd name="connsiteY4" fmla="*/ 17659 h 124184"/>
                    <a:gd name="connsiteX5" fmla="*/ 371207 w 582590"/>
                    <a:gd name="connsiteY5" fmla="*/ 3600 h 124184"/>
                    <a:gd name="connsiteX6" fmla="*/ 384154 w 582590"/>
                    <a:gd name="connsiteY6" fmla="*/ 4183 h 124184"/>
                    <a:gd name="connsiteX7" fmla="*/ 579025 w 582590"/>
                    <a:gd name="connsiteY7" fmla="*/ 56830 h 124184"/>
                    <a:gd name="connsiteX8" fmla="*/ 582590 w 582590"/>
                    <a:gd name="connsiteY8" fmla="*/ 62092 h 124184"/>
                    <a:gd name="connsiteX9" fmla="*/ 579025 w 582590"/>
                    <a:gd name="connsiteY9" fmla="*/ 67355 h 124184"/>
                    <a:gd name="connsiteX10" fmla="*/ 291295 w 582590"/>
                    <a:gd name="connsiteY10" fmla="*/ 124184 h 124184"/>
                    <a:gd name="connsiteX11" fmla="*/ 3566 w 582590"/>
                    <a:gd name="connsiteY11" fmla="*/ 67355 h 124184"/>
                    <a:gd name="connsiteX12" fmla="*/ 0 w 582590"/>
                    <a:gd name="connsiteY12" fmla="*/ 62092 h 124184"/>
                    <a:gd name="connsiteX13" fmla="*/ 3566 w 582590"/>
                    <a:gd name="connsiteY13" fmla="*/ 56830 h 124184"/>
                    <a:gd name="connsiteX14" fmla="*/ 291295 w 582590"/>
                    <a:gd name="connsiteY14" fmla="*/ 0 h 1241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582590" h="124184">
                      <a:moveTo>
                        <a:pt x="291295" y="0"/>
                      </a:moveTo>
                      <a:lnTo>
                        <a:pt x="293230" y="87"/>
                      </a:lnTo>
                      <a:lnTo>
                        <a:pt x="312627" y="17659"/>
                      </a:lnTo>
                      <a:cubicBezTo>
                        <a:pt x="319582" y="21812"/>
                        <a:pt x="326782" y="23993"/>
                        <a:pt x="334157" y="23993"/>
                      </a:cubicBezTo>
                      <a:cubicBezTo>
                        <a:pt x="341532" y="23993"/>
                        <a:pt x="348733" y="21812"/>
                        <a:pt x="355687" y="17659"/>
                      </a:cubicBezTo>
                      <a:lnTo>
                        <a:pt x="371207" y="3600"/>
                      </a:lnTo>
                      <a:lnTo>
                        <a:pt x="384154" y="4183"/>
                      </a:lnTo>
                      <a:cubicBezTo>
                        <a:pt x="472157" y="12339"/>
                        <a:pt x="543471" y="31782"/>
                        <a:pt x="579025" y="56830"/>
                      </a:cubicBezTo>
                      <a:lnTo>
                        <a:pt x="582590" y="62092"/>
                      </a:lnTo>
                      <a:lnTo>
                        <a:pt x="579025" y="67355"/>
                      </a:lnTo>
                      <a:cubicBezTo>
                        <a:pt x="531619" y="100751"/>
                        <a:pt x="420641" y="124184"/>
                        <a:pt x="291295" y="124184"/>
                      </a:cubicBezTo>
                      <a:cubicBezTo>
                        <a:pt x="161950" y="124184"/>
                        <a:pt x="50971" y="100751"/>
                        <a:pt x="3566" y="67355"/>
                      </a:cubicBezTo>
                      <a:lnTo>
                        <a:pt x="0" y="62092"/>
                      </a:lnTo>
                      <a:lnTo>
                        <a:pt x="3566" y="56830"/>
                      </a:lnTo>
                      <a:cubicBezTo>
                        <a:pt x="50971" y="23433"/>
                        <a:pt x="161950" y="0"/>
                        <a:pt x="291295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0" name="フリーフォーム: 図形 3379">
                  <a:extLst>
                    <a:ext uri="{FF2B5EF4-FFF2-40B4-BE49-F238E27FC236}">
                      <a16:creationId xmlns:a16="http://schemas.microsoft.com/office/drawing/2014/main" id="{355D76CE-BE7F-BC5A-321B-33B4EFB46C6D}"/>
                    </a:ext>
                  </a:extLst>
                </p:cNvPr>
                <p:cNvSpPr/>
                <p:nvPr/>
              </p:nvSpPr>
              <p:spPr>
                <a:xfrm>
                  <a:off x="3605606" y="3622561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1" name="フリーフォーム: 図形 3380">
                  <a:extLst>
                    <a:ext uri="{FF2B5EF4-FFF2-40B4-BE49-F238E27FC236}">
                      <a16:creationId xmlns:a16="http://schemas.microsoft.com/office/drawing/2014/main" id="{B6363070-7BDF-AE0E-33B3-B549CC6FF4EC}"/>
                    </a:ext>
                  </a:extLst>
                </p:cNvPr>
                <p:cNvSpPr/>
                <p:nvPr/>
              </p:nvSpPr>
              <p:spPr>
                <a:xfrm>
                  <a:off x="3605606" y="3729717"/>
                  <a:ext cx="897949" cy="89870"/>
                </a:xfrm>
                <a:custGeom>
                  <a:avLst/>
                  <a:gdLst>
                    <a:gd name="connsiteX0" fmla="*/ 54906 w 876866"/>
                    <a:gd name="connsiteY0" fmla="*/ 406 h 129733"/>
                    <a:gd name="connsiteX1" fmla="*/ 219626 w 876866"/>
                    <a:gd name="connsiteY1" fmla="*/ 15754 h 129733"/>
                    <a:gd name="connsiteX2" fmla="*/ 411798 w 876866"/>
                    <a:gd name="connsiteY2" fmla="*/ 29183 h 129733"/>
                    <a:gd name="connsiteX3" fmla="*/ 437614 w 876866"/>
                    <a:gd name="connsiteY3" fmla="*/ 16555 h 129733"/>
                    <a:gd name="connsiteX4" fmla="*/ 437614 w 876866"/>
                    <a:gd name="connsiteY4" fmla="*/ 15754 h 129733"/>
                    <a:gd name="connsiteX5" fmla="*/ 657240 w 876866"/>
                    <a:gd name="connsiteY5" fmla="*/ 15754 h 129733"/>
                    <a:gd name="connsiteX6" fmla="*/ 876866 w 876866"/>
                    <a:gd name="connsiteY6" fmla="*/ 15754 h 129733"/>
                    <a:gd name="connsiteX7" fmla="*/ 876866 w 876866"/>
                    <a:gd name="connsiteY7" fmla="*/ 113980 h 129733"/>
                    <a:gd name="connsiteX8" fmla="*/ 657240 w 876866"/>
                    <a:gd name="connsiteY8" fmla="*/ 113980 h 129733"/>
                    <a:gd name="connsiteX9" fmla="*/ 465068 w 876866"/>
                    <a:gd name="connsiteY9" fmla="*/ 100551 h 129733"/>
                    <a:gd name="connsiteX10" fmla="*/ 439252 w 876866"/>
                    <a:gd name="connsiteY10" fmla="*/ 113179 h 129733"/>
                    <a:gd name="connsiteX11" fmla="*/ 439252 w 876866"/>
                    <a:gd name="connsiteY11" fmla="*/ 113980 h 129733"/>
                    <a:gd name="connsiteX12" fmla="*/ 219626 w 876866"/>
                    <a:gd name="connsiteY12" fmla="*/ 113980 h 129733"/>
                    <a:gd name="connsiteX13" fmla="*/ 0 w 876866"/>
                    <a:gd name="connsiteY13" fmla="*/ 113980 h 129733"/>
                    <a:gd name="connsiteX14" fmla="*/ 0 w 876866"/>
                    <a:gd name="connsiteY14" fmla="*/ 15754 h 129733"/>
                    <a:gd name="connsiteX15" fmla="*/ 54906 w 876866"/>
                    <a:gd name="connsiteY15" fmla="*/ 406 h 1297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876866" h="129733">
                      <a:moveTo>
                        <a:pt x="54906" y="406"/>
                      </a:moveTo>
                      <a:cubicBezTo>
                        <a:pt x="109813" y="5522"/>
                        <a:pt x="164719" y="56682"/>
                        <a:pt x="219626" y="15754"/>
                      </a:cubicBezTo>
                      <a:cubicBezTo>
                        <a:pt x="283684" y="-31995"/>
                        <a:pt x="347741" y="45597"/>
                        <a:pt x="411798" y="29183"/>
                      </a:cubicBezTo>
                      <a:lnTo>
                        <a:pt x="437614" y="16555"/>
                      </a:lnTo>
                      <a:lnTo>
                        <a:pt x="437614" y="15754"/>
                      </a:lnTo>
                      <a:cubicBezTo>
                        <a:pt x="510823" y="-38816"/>
                        <a:pt x="584031" y="70324"/>
                        <a:pt x="657240" y="15754"/>
                      </a:cubicBezTo>
                      <a:cubicBezTo>
                        <a:pt x="730449" y="-38816"/>
                        <a:pt x="803657" y="70324"/>
                        <a:pt x="876866" y="15754"/>
                      </a:cubicBezTo>
                      <a:lnTo>
                        <a:pt x="876866" y="113980"/>
                      </a:lnTo>
                      <a:cubicBezTo>
                        <a:pt x="803657" y="168550"/>
                        <a:pt x="730449" y="59410"/>
                        <a:pt x="657240" y="113980"/>
                      </a:cubicBezTo>
                      <a:cubicBezTo>
                        <a:pt x="593182" y="161729"/>
                        <a:pt x="529125" y="84137"/>
                        <a:pt x="465068" y="100551"/>
                      </a:cubicBezTo>
                      <a:lnTo>
                        <a:pt x="439252" y="113179"/>
                      </a:lnTo>
                      <a:lnTo>
                        <a:pt x="439252" y="113980"/>
                      </a:lnTo>
                      <a:cubicBezTo>
                        <a:pt x="366043" y="168550"/>
                        <a:pt x="292835" y="59410"/>
                        <a:pt x="219626" y="113980"/>
                      </a:cubicBezTo>
                      <a:cubicBezTo>
                        <a:pt x="146417" y="168550"/>
                        <a:pt x="73209" y="59410"/>
                        <a:pt x="0" y="113980"/>
                      </a:cubicBezTo>
                      <a:lnTo>
                        <a:pt x="0" y="15754"/>
                      </a:lnTo>
                      <a:cubicBezTo>
                        <a:pt x="18302" y="2112"/>
                        <a:pt x="36604" y="-1299"/>
                        <a:pt x="54906" y="406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2" name="ひし形 3381">
                  <a:extLst>
                    <a:ext uri="{FF2B5EF4-FFF2-40B4-BE49-F238E27FC236}">
                      <a16:creationId xmlns:a16="http://schemas.microsoft.com/office/drawing/2014/main" id="{E70490B5-3F43-F589-E97B-3169ECE2DCB1}"/>
                    </a:ext>
                  </a:extLst>
                </p:cNvPr>
                <p:cNvSpPr/>
                <p:nvPr/>
              </p:nvSpPr>
              <p:spPr>
                <a:xfrm rot="900000">
                  <a:off x="4303624" y="300507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3" name="ひし形 3382">
                  <a:extLst>
                    <a:ext uri="{FF2B5EF4-FFF2-40B4-BE49-F238E27FC236}">
                      <a16:creationId xmlns:a16="http://schemas.microsoft.com/office/drawing/2014/main" id="{78F69C52-A331-D98A-F84A-7BDEBA4106CE}"/>
                    </a:ext>
                  </a:extLst>
                </p:cNvPr>
                <p:cNvSpPr/>
                <p:nvPr/>
              </p:nvSpPr>
              <p:spPr>
                <a:xfrm rot="900000">
                  <a:off x="4246473" y="3197958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4" name="ひし形 3383">
                  <a:extLst>
                    <a:ext uri="{FF2B5EF4-FFF2-40B4-BE49-F238E27FC236}">
                      <a16:creationId xmlns:a16="http://schemas.microsoft.com/office/drawing/2014/main" id="{AC2F9DCD-0659-1EEA-24DD-7263DDC6E463}"/>
                    </a:ext>
                  </a:extLst>
                </p:cNvPr>
                <p:cNvSpPr/>
                <p:nvPr/>
              </p:nvSpPr>
              <p:spPr>
                <a:xfrm rot="900000">
                  <a:off x="4189323" y="3390839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5" name="ひし形 3384">
                  <a:extLst>
                    <a:ext uri="{FF2B5EF4-FFF2-40B4-BE49-F238E27FC236}">
                      <a16:creationId xmlns:a16="http://schemas.microsoft.com/office/drawing/2014/main" id="{FCF07577-D008-1B2D-5706-D7FCD08F8AE6}"/>
                    </a:ext>
                  </a:extLst>
                </p:cNvPr>
                <p:cNvSpPr/>
                <p:nvPr/>
              </p:nvSpPr>
              <p:spPr>
                <a:xfrm rot="20700000">
                  <a:off x="3819644" y="3400356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6" name="ひし形 3385">
                  <a:extLst>
                    <a:ext uri="{FF2B5EF4-FFF2-40B4-BE49-F238E27FC236}">
                      <a16:creationId xmlns:a16="http://schemas.microsoft.com/office/drawing/2014/main" id="{D10B0B97-428B-48A9-FA31-EB2E43AD15C2}"/>
                    </a:ext>
                  </a:extLst>
                </p:cNvPr>
                <p:cNvSpPr/>
                <p:nvPr/>
              </p:nvSpPr>
              <p:spPr>
                <a:xfrm rot="20700000">
                  <a:off x="3760112" y="3212237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7" name="ひし形 3386">
                  <a:extLst>
                    <a:ext uri="{FF2B5EF4-FFF2-40B4-BE49-F238E27FC236}">
                      <a16:creationId xmlns:a16="http://schemas.microsoft.com/office/drawing/2014/main" id="{790E4D08-04D0-E226-B628-776C877865F7}"/>
                    </a:ext>
                  </a:extLst>
                </p:cNvPr>
                <p:cNvSpPr/>
                <p:nvPr/>
              </p:nvSpPr>
              <p:spPr>
                <a:xfrm rot="20700000">
                  <a:off x="3707724" y="3014594"/>
                  <a:ext cx="88579" cy="161882"/>
                </a:xfrm>
                <a:prstGeom prst="diamond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8" name="楕円 3387">
                  <a:extLst>
                    <a:ext uri="{FF2B5EF4-FFF2-40B4-BE49-F238E27FC236}">
                      <a16:creationId xmlns:a16="http://schemas.microsoft.com/office/drawing/2014/main" id="{FB7D88E0-DC25-FF31-0122-58F047DC69B7}"/>
                    </a:ext>
                  </a:extLst>
                </p:cNvPr>
                <p:cNvSpPr/>
                <p:nvPr/>
              </p:nvSpPr>
              <p:spPr>
                <a:xfrm>
                  <a:off x="4372586" y="3185181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9" name="楕円 3388">
                  <a:extLst>
                    <a:ext uri="{FF2B5EF4-FFF2-40B4-BE49-F238E27FC236}">
                      <a16:creationId xmlns:a16="http://schemas.microsoft.com/office/drawing/2014/main" id="{BE00C081-6DE5-34EC-CEC0-50959145E4CB}"/>
                    </a:ext>
                  </a:extLst>
                </p:cNvPr>
                <p:cNvSpPr/>
                <p:nvPr/>
              </p:nvSpPr>
              <p:spPr>
                <a:xfrm>
                  <a:off x="4317817" y="3378062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0" name="楕円 3389">
                  <a:extLst>
                    <a:ext uri="{FF2B5EF4-FFF2-40B4-BE49-F238E27FC236}">
                      <a16:creationId xmlns:a16="http://schemas.microsoft.com/office/drawing/2014/main" id="{8CD8C8D2-D543-AC06-6A9F-89E256BC9994}"/>
                    </a:ext>
                  </a:extLst>
                </p:cNvPr>
                <p:cNvSpPr/>
                <p:nvPr/>
              </p:nvSpPr>
              <p:spPr>
                <a:xfrm>
                  <a:off x="3672498" y="3182799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1" name="楕円 3390">
                  <a:extLst>
                    <a:ext uri="{FF2B5EF4-FFF2-40B4-BE49-F238E27FC236}">
                      <a16:creationId xmlns:a16="http://schemas.microsoft.com/office/drawing/2014/main" id="{82D141E6-F379-554E-6D0E-70B4D9FB6F55}"/>
                    </a:ext>
                  </a:extLst>
                </p:cNvPr>
                <p:cNvSpPr/>
                <p:nvPr/>
              </p:nvSpPr>
              <p:spPr>
                <a:xfrm>
                  <a:off x="3722505" y="3387586"/>
                  <a:ext cx="46593" cy="46593"/>
                </a:xfrm>
                <a:prstGeom prst="ellipse">
                  <a:avLst/>
                </a:prstGeom>
                <a:solidFill>
                  <a:srgbClr val="92D05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2" name="四角形: 上の 2 つの角を丸める 3391">
                  <a:extLst>
                    <a:ext uri="{FF2B5EF4-FFF2-40B4-BE49-F238E27FC236}">
                      <a16:creationId xmlns:a16="http://schemas.microsoft.com/office/drawing/2014/main" id="{F68BB900-D2F3-79B9-2390-7B60C8BD24C4}"/>
                    </a:ext>
                  </a:extLst>
                </p:cNvPr>
                <p:cNvSpPr/>
                <p:nvPr/>
              </p:nvSpPr>
              <p:spPr>
                <a:xfrm>
                  <a:off x="4152295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3" name="四角形: 上の 2 つの角を丸める 3392">
                  <a:extLst>
                    <a:ext uri="{FF2B5EF4-FFF2-40B4-BE49-F238E27FC236}">
                      <a16:creationId xmlns:a16="http://schemas.microsoft.com/office/drawing/2014/main" id="{48EAEC6C-B7D6-4E13-B7EB-B153DE593616}"/>
                    </a:ext>
                  </a:extLst>
                </p:cNvPr>
                <p:cNvSpPr/>
                <p:nvPr/>
              </p:nvSpPr>
              <p:spPr>
                <a:xfrm>
                  <a:off x="3731210" y="2388835"/>
                  <a:ext cx="251620" cy="119904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4" name="楕円 3393">
                  <a:extLst>
                    <a:ext uri="{FF2B5EF4-FFF2-40B4-BE49-F238E27FC236}">
                      <a16:creationId xmlns:a16="http://schemas.microsoft.com/office/drawing/2014/main" id="{12090F70-46C2-0665-6F18-381004DEB261}"/>
                    </a:ext>
                  </a:extLst>
                </p:cNvPr>
                <p:cNvSpPr/>
                <p:nvPr/>
              </p:nvSpPr>
              <p:spPr>
                <a:xfrm>
                  <a:off x="4229296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5" name="楕円 3394">
                  <a:extLst>
                    <a:ext uri="{FF2B5EF4-FFF2-40B4-BE49-F238E27FC236}">
                      <a16:creationId xmlns:a16="http://schemas.microsoft.com/office/drawing/2014/main" id="{EEAD60B4-AEEE-E968-F75C-783AE0E7156D}"/>
                    </a:ext>
                  </a:extLst>
                </p:cNvPr>
                <p:cNvSpPr/>
                <p:nvPr/>
              </p:nvSpPr>
              <p:spPr>
                <a:xfrm>
                  <a:off x="3824484" y="2392919"/>
                  <a:ext cx="104947" cy="104947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6" name="フリーフォーム: 図形 3395">
                  <a:extLst>
                    <a:ext uri="{FF2B5EF4-FFF2-40B4-BE49-F238E27FC236}">
                      <a16:creationId xmlns:a16="http://schemas.microsoft.com/office/drawing/2014/main" id="{FDCA0000-AF8F-4DBD-4005-BC2D3E95B35C}"/>
                    </a:ext>
                  </a:extLst>
                </p:cNvPr>
                <p:cNvSpPr/>
                <p:nvPr/>
              </p:nvSpPr>
              <p:spPr>
                <a:xfrm rot="16200000" flipV="1">
                  <a:off x="310387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7" name="フリーフォーム: 図形 3396">
                  <a:extLst>
                    <a:ext uri="{FF2B5EF4-FFF2-40B4-BE49-F238E27FC236}">
                      <a16:creationId xmlns:a16="http://schemas.microsoft.com/office/drawing/2014/main" id="{3F9F70A3-BA48-0BA7-DA56-37DC105709ED}"/>
                    </a:ext>
                  </a:extLst>
                </p:cNvPr>
                <p:cNvSpPr/>
                <p:nvPr/>
              </p:nvSpPr>
              <p:spPr>
                <a:xfrm rot="16200000" flipV="1">
                  <a:off x="3046727" y="2260018"/>
                  <a:ext cx="1196614" cy="640717"/>
                </a:xfrm>
                <a:custGeom>
                  <a:avLst/>
                  <a:gdLst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945816 w 1196614"/>
                    <a:gd name="connsiteY5" fmla="*/ 292027 h 640717"/>
                    <a:gd name="connsiteX6" fmla="*/ 0 w 1196614"/>
                    <a:gd name="connsiteY6" fmla="*/ 292027 h 640717"/>
                    <a:gd name="connsiteX7" fmla="*/ 0 w 1196614"/>
                    <a:gd name="connsiteY7" fmla="*/ 466372 h 640717"/>
                    <a:gd name="connsiteX8" fmla="*/ 174345 w 1196614"/>
                    <a:gd name="connsiteY8" fmla="*/ 640717 h 640717"/>
                    <a:gd name="connsiteX9" fmla="*/ 1022269 w 1196614"/>
                    <a:gd name="connsiteY9" fmla="*/ 640717 h 640717"/>
                    <a:gd name="connsiteX10" fmla="*/ 1196614 w 1196614"/>
                    <a:gd name="connsiteY10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292027 h 640717"/>
                    <a:gd name="connsiteX6" fmla="*/ 0 w 1196614"/>
                    <a:gd name="connsiteY6" fmla="*/ 466372 h 640717"/>
                    <a:gd name="connsiteX7" fmla="*/ 174345 w 1196614"/>
                    <a:gd name="connsiteY7" fmla="*/ 640717 h 640717"/>
                    <a:gd name="connsiteX8" fmla="*/ 1022269 w 1196614"/>
                    <a:gd name="connsiteY8" fmla="*/ 640717 h 640717"/>
                    <a:gd name="connsiteX9" fmla="*/ 1196614 w 1196614"/>
                    <a:gd name="connsiteY9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945816 w 1196614"/>
                    <a:gd name="connsiteY4" fmla="*/ 0 h 640717"/>
                    <a:gd name="connsiteX5" fmla="*/ 0 w 1196614"/>
                    <a:gd name="connsiteY5" fmla="*/ 466372 h 640717"/>
                    <a:gd name="connsiteX6" fmla="*/ 174345 w 1196614"/>
                    <a:gd name="connsiteY6" fmla="*/ 640717 h 640717"/>
                    <a:gd name="connsiteX7" fmla="*/ 1022269 w 1196614"/>
                    <a:gd name="connsiteY7" fmla="*/ 640717 h 640717"/>
                    <a:gd name="connsiteX8" fmla="*/ 1196614 w 1196614"/>
                    <a:gd name="connsiteY8" fmla="*/ 466372 h 640717"/>
                    <a:gd name="connsiteX0" fmla="*/ 1196614 w 1196614"/>
                    <a:gd name="connsiteY0" fmla="*/ 466372 h 640717"/>
                    <a:gd name="connsiteX1" fmla="*/ 1196614 w 1196614"/>
                    <a:gd name="connsiteY1" fmla="*/ 415718 h 640717"/>
                    <a:gd name="connsiteX2" fmla="*/ 1196614 w 1196614"/>
                    <a:gd name="connsiteY2" fmla="*/ 292027 h 640717"/>
                    <a:gd name="connsiteX3" fmla="*/ 1196614 w 1196614"/>
                    <a:gd name="connsiteY3" fmla="*/ 0 h 640717"/>
                    <a:gd name="connsiteX4" fmla="*/ 0 w 1196614"/>
                    <a:gd name="connsiteY4" fmla="*/ 466372 h 640717"/>
                    <a:gd name="connsiteX5" fmla="*/ 174345 w 1196614"/>
                    <a:gd name="connsiteY5" fmla="*/ 640717 h 640717"/>
                    <a:gd name="connsiteX6" fmla="*/ 1022269 w 1196614"/>
                    <a:gd name="connsiteY6" fmla="*/ 640717 h 640717"/>
                    <a:gd name="connsiteX7" fmla="*/ 1196614 w 1196614"/>
                    <a:gd name="connsiteY7" fmla="*/ 466372 h 64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96614" h="640717">
                      <a:moveTo>
                        <a:pt x="1196614" y="466372"/>
                      </a:moveTo>
                      <a:lnTo>
                        <a:pt x="1196614" y="415718"/>
                      </a:lnTo>
                      <a:lnTo>
                        <a:pt x="1196614" y="292027"/>
                      </a:lnTo>
                      <a:lnTo>
                        <a:pt x="1196614" y="0"/>
                      </a:lnTo>
                      <a:lnTo>
                        <a:pt x="0" y="466372"/>
                      </a:lnTo>
                      <a:cubicBezTo>
                        <a:pt x="0" y="562660"/>
                        <a:pt x="78057" y="640717"/>
                        <a:pt x="174345" y="640717"/>
                      </a:cubicBezTo>
                      <a:lnTo>
                        <a:pt x="1022269" y="640717"/>
                      </a:lnTo>
                      <a:cubicBezTo>
                        <a:pt x="1118557" y="640717"/>
                        <a:pt x="1196614" y="562660"/>
                        <a:pt x="1196614" y="466372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8" name="フリーフォーム: 図形 3397">
                  <a:extLst>
                    <a:ext uri="{FF2B5EF4-FFF2-40B4-BE49-F238E27FC236}">
                      <a16:creationId xmlns:a16="http://schemas.microsoft.com/office/drawing/2014/main" id="{26E3842D-858E-F86E-DA12-564F18C0F0D9}"/>
                    </a:ext>
                  </a:extLst>
                </p:cNvPr>
                <p:cNvSpPr/>
                <p:nvPr/>
              </p:nvSpPr>
              <p:spPr>
                <a:xfrm flipH="1">
                  <a:off x="3863596" y="1861114"/>
                  <a:ext cx="402195" cy="208565"/>
                </a:xfrm>
                <a:custGeom>
                  <a:avLst/>
                  <a:gdLst>
                    <a:gd name="connsiteX0" fmla="*/ 239316 w 478632"/>
                    <a:gd name="connsiteY0" fmla="*/ 0 h 364331"/>
                    <a:gd name="connsiteX1" fmla="*/ 135205 w 478632"/>
                    <a:gd name="connsiteY1" fmla="*/ 157604 h 364331"/>
                    <a:gd name="connsiteX2" fmla="*/ 0 w 478632"/>
                    <a:gd name="connsiteY2" fmla="*/ 38100 h 364331"/>
                    <a:gd name="connsiteX3" fmla="*/ 0 w 478632"/>
                    <a:gd name="connsiteY3" fmla="*/ 364331 h 364331"/>
                    <a:gd name="connsiteX4" fmla="*/ 109538 w 478632"/>
                    <a:gd name="connsiteY4" fmla="*/ 364331 h 364331"/>
                    <a:gd name="connsiteX5" fmla="*/ 369094 w 478632"/>
                    <a:gd name="connsiteY5" fmla="*/ 364331 h 364331"/>
                    <a:gd name="connsiteX6" fmla="*/ 478632 w 478632"/>
                    <a:gd name="connsiteY6" fmla="*/ 364331 h 364331"/>
                    <a:gd name="connsiteX7" fmla="*/ 478632 w 478632"/>
                    <a:gd name="connsiteY7" fmla="*/ 38100 h 364331"/>
                    <a:gd name="connsiteX8" fmla="*/ 343427 w 478632"/>
                    <a:gd name="connsiteY8" fmla="*/ 157604 h 3643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8632" h="364331">
                      <a:moveTo>
                        <a:pt x="239316" y="0"/>
                      </a:moveTo>
                      <a:lnTo>
                        <a:pt x="135205" y="157604"/>
                      </a:lnTo>
                      <a:lnTo>
                        <a:pt x="0" y="38100"/>
                      </a:lnTo>
                      <a:lnTo>
                        <a:pt x="0" y="364331"/>
                      </a:lnTo>
                      <a:lnTo>
                        <a:pt x="109538" y="364331"/>
                      </a:lnTo>
                      <a:lnTo>
                        <a:pt x="369094" y="364331"/>
                      </a:lnTo>
                      <a:lnTo>
                        <a:pt x="478632" y="364331"/>
                      </a:lnTo>
                      <a:lnTo>
                        <a:pt x="478632" y="38100"/>
                      </a:lnTo>
                      <a:lnTo>
                        <a:pt x="343427" y="15760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9" name="楕円 3398">
                  <a:extLst>
                    <a:ext uri="{FF2B5EF4-FFF2-40B4-BE49-F238E27FC236}">
                      <a16:creationId xmlns:a16="http://schemas.microsoft.com/office/drawing/2014/main" id="{2D732D7B-AE9A-27B9-F0A9-0CB798531913}"/>
                    </a:ext>
                  </a:extLst>
                </p:cNvPr>
                <p:cNvSpPr/>
                <p:nvPr/>
              </p:nvSpPr>
              <p:spPr>
                <a:xfrm>
                  <a:off x="3203722" y="2918241"/>
                  <a:ext cx="492867" cy="492867"/>
                </a:xfrm>
                <a:prstGeom prst="ellipse">
                  <a:avLst/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00" name="グループ化 3399">
                  <a:extLst>
                    <a:ext uri="{FF2B5EF4-FFF2-40B4-BE49-F238E27FC236}">
                      <a16:creationId xmlns:a16="http://schemas.microsoft.com/office/drawing/2014/main" id="{579DD3C9-ED9E-15DE-51AD-78624B4F7FF5}"/>
                    </a:ext>
                  </a:extLst>
                </p:cNvPr>
                <p:cNvGrpSpPr/>
                <p:nvPr/>
              </p:nvGrpSpPr>
              <p:grpSpPr>
                <a:xfrm>
                  <a:off x="3132961" y="2243084"/>
                  <a:ext cx="585889" cy="1604891"/>
                  <a:chOff x="3102187" y="2158786"/>
                  <a:chExt cx="616663" cy="1689189"/>
                </a:xfrm>
              </p:grpSpPr>
              <p:sp>
                <p:nvSpPr>
                  <p:cNvPr id="3401" name="四角形: 上の 2 つの角を丸める 3400">
                    <a:extLst>
                      <a:ext uri="{FF2B5EF4-FFF2-40B4-BE49-F238E27FC236}">
                        <a16:creationId xmlns:a16="http://schemas.microsoft.com/office/drawing/2014/main" id="{7F33D62D-8B77-A690-6B39-0A0BB7D5A5BD}"/>
                      </a:ext>
                    </a:extLst>
                  </p:cNvPr>
                  <p:cNvSpPr/>
                  <p:nvPr/>
                </p:nvSpPr>
                <p:spPr>
                  <a:xfrm flipV="1">
                    <a:off x="3289462" y="3268694"/>
                    <a:ext cx="316451" cy="579279"/>
                  </a:xfrm>
                  <a:prstGeom prst="round2SameRect">
                    <a:avLst>
                      <a:gd name="adj1" fmla="val 0"/>
                      <a:gd name="adj2" fmla="val 17900"/>
                    </a:avLst>
                  </a:prstGeom>
                  <a:solidFill>
                    <a:sysClr val="window" lastClr="FFFFFF">
                      <a:lumMod val="50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402" name="グループ化 3401">
                    <a:extLst>
                      <a:ext uri="{FF2B5EF4-FFF2-40B4-BE49-F238E27FC236}">
                        <a16:creationId xmlns:a16="http://schemas.microsoft.com/office/drawing/2014/main" id="{C10E944A-E041-14E5-04A3-F788E6D74BBC}"/>
                      </a:ext>
                    </a:extLst>
                  </p:cNvPr>
                  <p:cNvGrpSpPr/>
                  <p:nvPr/>
                </p:nvGrpSpPr>
                <p:grpSpPr>
                  <a:xfrm>
                    <a:off x="3102187" y="2158786"/>
                    <a:ext cx="616663" cy="1290834"/>
                    <a:chOff x="5674539" y="1808519"/>
                    <a:chExt cx="616663" cy="1290834"/>
                  </a:xfrm>
                  <a:solidFill>
                    <a:srgbClr val="FFFF00"/>
                  </a:solidFill>
                </p:grpSpPr>
                <p:sp>
                  <p:nvSpPr>
                    <p:cNvPr id="3407" name="フリーフォーム: 図形 3406">
                      <a:extLst>
                        <a:ext uri="{FF2B5EF4-FFF2-40B4-BE49-F238E27FC236}">
                          <a16:creationId xmlns:a16="http://schemas.microsoft.com/office/drawing/2014/main" id="{D9D92360-B73C-3D57-E355-3EAD3EA3CCD2}"/>
                        </a:ext>
                      </a:extLst>
                    </p:cNvPr>
                    <p:cNvSpPr/>
                    <p:nvPr/>
                  </p:nvSpPr>
                  <p:spPr>
                    <a:xfrm rot="2700000">
                      <a:off x="6015782" y="2154501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8" name="フリーフォーム: 図形 3407">
                      <a:extLst>
                        <a:ext uri="{FF2B5EF4-FFF2-40B4-BE49-F238E27FC236}">
                          <a16:creationId xmlns:a16="http://schemas.microsoft.com/office/drawing/2014/main" id="{E52503DE-2E25-9F99-7A36-2D40233B3FF8}"/>
                        </a:ext>
                      </a:extLst>
                    </p:cNvPr>
                    <p:cNvSpPr/>
                    <p:nvPr/>
                  </p:nvSpPr>
                  <p:spPr>
                    <a:xfrm rot="18900000">
                      <a:off x="5674539" y="2091694"/>
                      <a:ext cx="112208" cy="438633"/>
                    </a:xfrm>
                    <a:custGeom>
                      <a:avLst/>
                      <a:gdLst>
                        <a:gd name="connsiteX0" fmla="*/ 42863 w 85725"/>
                        <a:gd name="connsiteY0" fmla="*/ 0 h 605757"/>
                        <a:gd name="connsiteX1" fmla="*/ 47185 w 85725"/>
                        <a:gd name="connsiteY1" fmla="*/ 4478 h 605757"/>
                        <a:gd name="connsiteX2" fmla="*/ 85725 w 85725"/>
                        <a:gd name="connsiteY2" fmla="*/ 302878 h 605757"/>
                        <a:gd name="connsiteX3" fmla="*/ 47185 w 85725"/>
                        <a:gd name="connsiteY3" fmla="*/ 601278 h 605757"/>
                        <a:gd name="connsiteX4" fmla="*/ 42863 w 85725"/>
                        <a:gd name="connsiteY4" fmla="*/ 605757 h 605757"/>
                        <a:gd name="connsiteX5" fmla="*/ 38541 w 85725"/>
                        <a:gd name="connsiteY5" fmla="*/ 601278 h 605757"/>
                        <a:gd name="connsiteX6" fmla="*/ 0 w 85725"/>
                        <a:gd name="connsiteY6" fmla="*/ 302878 h 605757"/>
                        <a:gd name="connsiteX7" fmla="*/ 38541 w 85725"/>
                        <a:gd name="connsiteY7" fmla="*/ 4478 h 6057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5725" h="605757">
                          <a:moveTo>
                            <a:pt x="42863" y="0"/>
                          </a:moveTo>
                          <a:lnTo>
                            <a:pt x="47185" y="4478"/>
                          </a:lnTo>
                          <a:cubicBezTo>
                            <a:pt x="69833" y="53641"/>
                            <a:pt x="85725" y="168735"/>
                            <a:pt x="85725" y="302878"/>
                          </a:cubicBezTo>
                          <a:cubicBezTo>
                            <a:pt x="85725" y="437021"/>
                            <a:pt x="69833" y="552115"/>
                            <a:pt x="47185" y="601278"/>
                          </a:cubicBezTo>
                          <a:lnTo>
                            <a:pt x="42863" y="605757"/>
                          </a:lnTo>
                          <a:lnTo>
                            <a:pt x="38541" y="601278"/>
                          </a:lnTo>
                          <a:cubicBezTo>
                            <a:pt x="15892" y="552115"/>
                            <a:pt x="0" y="437021"/>
                            <a:pt x="0" y="302878"/>
                          </a:cubicBezTo>
                          <a:cubicBezTo>
                            <a:pt x="0" y="168735"/>
                            <a:pt x="15892" y="53641"/>
                            <a:pt x="38541" y="4478"/>
                          </a:cubicBezTo>
                          <a:close/>
                        </a:path>
                      </a:pathLst>
                    </a:cu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9" name="四角形: 角を丸くする 3408">
                      <a:extLst>
                        <a:ext uri="{FF2B5EF4-FFF2-40B4-BE49-F238E27FC236}">
                          <a16:creationId xmlns:a16="http://schemas.microsoft.com/office/drawing/2014/main" id="{C46B1FD8-49D8-1F50-3B9F-7DC905FF6A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64297" y="2083614"/>
                      <a:ext cx="60253" cy="1015739"/>
                    </a:xfrm>
                    <a:prstGeom prst="roundRect">
                      <a:avLst/>
                    </a:prstGeom>
                    <a:solidFill>
                      <a:srgbClr val="70AD47">
                        <a:lumMod val="75000"/>
                      </a:srgb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10" name="フリーフォーム: 図形 3409">
                      <a:extLst>
                        <a:ext uri="{FF2B5EF4-FFF2-40B4-BE49-F238E27FC236}">
                          <a16:creationId xmlns:a16="http://schemas.microsoft.com/office/drawing/2014/main" id="{DAC5A219-C2D7-A0E4-803A-33C7B2677F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718850" y="1808519"/>
                      <a:ext cx="351146" cy="381246"/>
                    </a:xfrm>
                    <a:custGeom>
                      <a:avLst/>
                      <a:gdLst>
                        <a:gd name="connsiteX0" fmla="*/ 207557 w 415114"/>
                        <a:gd name="connsiteY0" fmla="*/ 0 h 554191"/>
                        <a:gd name="connsiteX1" fmla="*/ 294741 w 415114"/>
                        <a:gd name="connsiteY1" fmla="*/ 116410 h 554191"/>
                        <a:gd name="connsiteX2" fmla="*/ 407963 w 415114"/>
                        <a:gd name="connsiteY2" fmla="*/ 28142 h 554191"/>
                        <a:gd name="connsiteX3" fmla="*/ 407963 w 415114"/>
                        <a:gd name="connsiteY3" fmla="*/ 252885 h 554191"/>
                        <a:gd name="connsiteX4" fmla="*/ 415114 w 415114"/>
                        <a:gd name="connsiteY4" fmla="*/ 296809 h 554191"/>
                        <a:gd name="connsiteX5" fmla="*/ 207557 w 415114"/>
                        <a:gd name="connsiteY5" fmla="*/ 554191 h 554191"/>
                        <a:gd name="connsiteX6" fmla="*/ 0 w 415114"/>
                        <a:gd name="connsiteY6" fmla="*/ 296809 h 554191"/>
                        <a:gd name="connsiteX7" fmla="*/ 7151 w 415114"/>
                        <a:gd name="connsiteY7" fmla="*/ 252889 h 554191"/>
                        <a:gd name="connsiteX8" fmla="*/ 7151 w 415114"/>
                        <a:gd name="connsiteY8" fmla="*/ 28142 h 554191"/>
                        <a:gd name="connsiteX9" fmla="*/ 120373 w 415114"/>
                        <a:gd name="connsiteY9" fmla="*/ 116410 h 55419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</a:cxnLst>
                      <a:rect l="l" t="t" r="r" b="b"/>
                      <a:pathLst>
                        <a:path w="415114" h="554191">
                          <a:moveTo>
                            <a:pt x="207557" y="0"/>
                          </a:moveTo>
                          <a:lnTo>
                            <a:pt x="294741" y="116410"/>
                          </a:lnTo>
                          <a:lnTo>
                            <a:pt x="407963" y="28142"/>
                          </a:lnTo>
                          <a:lnTo>
                            <a:pt x="407963" y="252885"/>
                          </a:lnTo>
                          <a:lnTo>
                            <a:pt x="415114" y="296809"/>
                          </a:lnTo>
                          <a:cubicBezTo>
                            <a:pt x="415114" y="438957"/>
                            <a:pt x="322188" y="554191"/>
                            <a:pt x="207557" y="554191"/>
                          </a:cubicBezTo>
                          <a:cubicBezTo>
                            <a:pt x="92927" y="554191"/>
                            <a:pt x="0" y="438957"/>
                            <a:pt x="0" y="296809"/>
                          </a:cubicBezTo>
                          <a:lnTo>
                            <a:pt x="7151" y="252889"/>
                          </a:lnTo>
                          <a:lnTo>
                            <a:pt x="7151" y="28142"/>
                          </a:lnTo>
                          <a:lnTo>
                            <a:pt x="120373" y="116410"/>
                          </a:lnTo>
                          <a:close/>
                        </a:path>
                      </a:pathLst>
                    </a:custGeom>
                    <a:solidFill>
                      <a:srgbClr val="FF99CC"/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03" name="グループ化 3402">
                    <a:extLst>
                      <a:ext uri="{FF2B5EF4-FFF2-40B4-BE49-F238E27FC236}">
                        <a16:creationId xmlns:a16="http://schemas.microsoft.com/office/drawing/2014/main" id="{A970B392-398D-FCED-1985-C8610B7778F4}"/>
                      </a:ext>
                    </a:extLst>
                  </p:cNvPr>
                  <p:cNvGrpSpPr/>
                  <p:nvPr/>
                </p:nvGrpSpPr>
                <p:grpSpPr>
                  <a:xfrm>
                    <a:off x="3145180" y="2892373"/>
                    <a:ext cx="349176" cy="955602"/>
                    <a:chOff x="1002447" y="2892373"/>
                    <a:chExt cx="349176" cy="955602"/>
                  </a:xfrm>
                  <a:solidFill>
                    <a:srgbClr val="FFFF00"/>
                  </a:solidFill>
                </p:grpSpPr>
                <p:sp>
                  <p:nvSpPr>
                    <p:cNvPr id="3404" name="四角形: 上の 2 つの角を丸める 3403">
                      <a:extLst>
                        <a:ext uri="{FF2B5EF4-FFF2-40B4-BE49-F238E27FC236}">
                          <a16:creationId xmlns:a16="http://schemas.microsoft.com/office/drawing/2014/main" id="{E69DF461-72C0-8AB2-C329-69F6DBBF51D4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17974" y="3199789"/>
                      <a:ext cx="305550" cy="648186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50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5" name="フリーフォーム: 図形 3404">
                      <a:extLst>
                        <a:ext uri="{FF2B5EF4-FFF2-40B4-BE49-F238E27FC236}">
                          <a16:creationId xmlns:a16="http://schemas.microsoft.com/office/drawing/2014/main" id="{4F0D944D-9906-4EED-E935-BD68D36F08FA}"/>
                        </a:ext>
                      </a:extLst>
                    </p:cNvPr>
                    <p:cNvSpPr/>
                    <p:nvPr/>
                  </p:nvSpPr>
                  <p:spPr>
                    <a:xfrm rot="10800000" flipH="1">
                      <a:off x="1002447" y="3178683"/>
                      <a:ext cx="349176" cy="202692"/>
                    </a:xfrm>
                    <a:custGeom>
                      <a:avLst/>
                      <a:gdLst>
                        <a:gd name="connsiteX0" fmla="*/ 0 w 528040"/>
                        <a:gd name="connsiteY0" fmla="*/ 200970 h 200970"/>
                        <a:gd name="connsiteX1" fmla="*/ 60423 w 528040"/>
                        <a:gd name="connsiteY1" fmla="*/ 200970 h 200970"/>
                        <a:gd name="connsiteX2" fmla="*/ 203597 w 528040"/>
                        <a:gd name="connsiteY2" fmla="*/ 200970 h 200970"/>
                        <a:gd name="connsiteX3" fmla="*/ 264020 w 528040"/>
                        <a:gd name="connsiteY3" fmla="*/ 200970 h 200970"/>
                        <a:gd name="connsiteX4" fmla="*/ 324443 w 528040"/>
                        <a:gd name="connsiteY4" fmla="*/ 200970 h 200970"/>
                        <a:gd name="connsiteX5" fmla="*/ 467617 w 528040"/>
                        <a:gd name="connsiteY5" fmla="*/ 200970 h 200970"/>
                        <a:gd name="connsiteX6" fmla="*/ 528040 w 528040"/>
                        <a:gd name="connsiteY6" fmla="*/ 200970 h 200970"/>
                        <a:gd name="connsiteX7" fmla="*/ 528040 w 528040"/>
                        <a:gd name="connsiteY7" fmla="*/ 21017 h 200970"/>
                        <a:gd name="connsiteX8" fmla="*/ 453459 w 528040"/>
                        <a:gd name="connsiteY8" fmla="*/ 86937 h 200970"/>
                        <a:gd name="connsiteX9" fmla="*/ 396030 w 528040"/>
                        <a:gd name="connsiteY9" fmla="*/ 0 h 200970"/>
                        <a:gd name="connsiteX10" fmla="*/ 338601 w 528040"/>
                        <a:gd name="connsiteY10" fmla="*/ 86937 h 200970"/>
                        <a:gd name="connsiteX11" fmla="*/ 264020 w 528040"/>
                        <a:gd name="connsiteY11" fmla="*/ 21017 h 200970"/>
                        <a:gd name="connsiteX12" fmla="*/ 189439 w 528040"/>
                        <a:gd name="connsiteY12" fmla="*/ 86937 h 200970"/>
                        <a:gd name="connsiteX13" fmla="*/ 132010 w 528040"/>
                        <a:gd name="connsiteY13" fmla="*/ 0 h 200970"/>
                        <a:gd name="connsiteX14" fmla="*/ 74581 w 528040"/>
                        <a:gd name="connsiteY14" fmla="*/ 86937 h 200970"/>
                        <a:gd name="connsiteX15" fmla="*/ 0 w 528040"/>
                        <a:gd name="connsiteY15" fmla="*/ 21017 h 2009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</a:cxnLst>
                      <a:rect l="l" t="t" r="r" b="b"/>
                      <a:pathLst>
                        <a:path w="528040" h="200970">
                          <a:moveTo>
                            <a:pt x="0" y="200970"/>
                          </a:moveTo>
                          <a:lnTo>
                            <a:pt x="60423" y="200970"/>
                          </a:lnTo>
                          <a:lnTo>
                            <a:pt x="203597" y="200970"/>
                          </a:lnTo>
                          <a:lnTo>
                            <a:pt x="264020" y="200970"/>
                          </a:lnTo>
                          <a:lnTo>
                            <a:pt x="324443" y="200970"/>
                          </a:lnTo>
                          <a:lnTo>
                            <a:pt x="467617" y="200970"/>
                          </a:lnTo>
                          <a:lnTo>
                            <a:pt x="528040" y="200970"/>
                          </a:lnTo>
                          <a:lnTo>
                            <a:pt x="528040" y="21017"/>
                          </a:lnTo>
                          <a:lnTo>
                            <a:pt x="453459" y="86937"/>
                          </a:lnTo>
                          <a:lnTo>
                            <a:pt x="396030" y="0"/>
                          </a:lnTo>
                          <a:lnTo>
                            <a:pt x="338601" y="86937"/>
                          </a:lnTo>
                          <a:lnTo>
                            <a:pt x="264020" y="21017"/>
                          </a:lnTo>
                          <a:lnTo>
                            <a:pt x="189439" y="86937"/>
                          </a:lnTo>
                          <a:lnTo>
                            <a:pt x="132010" y="0"/>
                          </a:lnTo>
                          <a:lnTo>
                            <a:pt x="74581" y="86937"/>
                          </a:lnTo>
                          <a:lnTo>
                            <a:pt x="0" y="21017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406" name="四角形: 上の 2 つの角を丸める 3405">
                      <a:extLst>
                        <a:ext uri="{FF2B5EF4-FFF2-40B4-BE49-F238E27FC236}">
                          <a16:creationId xmlns:a16="http://schemas.microsoft.com/office/drawing/2014/main" id="{795E2E7E-D279-B0E1-E1FD-4251F084E5B4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ysClr val="window" lastClr="FFFFFF">
                        <a:lumMod val="95000"/>
                      </a:sysClr>
                    </a:solidFill>
                    <a:ln w="635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grpSp>
        <p:nvGrpSpPr>
          <p:cNvPr id="3456" name="グループ化 3455">
            <a:extLst>
              <a:ext uri="{FF2B5EF4-FFF2-40B4-BE49-F238E27FC236}">
                <a16:creationId xmlns:a16="http://schemas.microsoft.com/office/drawing/2014/main" id="{D335F913-398F-5B50-9AB5-0E21A1C8336F}"/>
              </a:ext>
            </a:extLst>
          </p:cNvPr>
          <p:cNvGrpSpPr/>
          <p:nvPr/>
        </p:nvGrpSpPr>
        <p:grpSpPr>
          <a:xfrm>
            <a:off x="10188071" y="1898830"/>
            <a:ext cx="1393506" cy="2096758"/>
            <a:chOff x="1611618" y="2313017"/>
            <a:chExt cx="1393506" cy="2096758"/>
          </a:xfrm>
        </p:grpSpPr>
        <p:sp>
          <p:nvSpPr>
            <p:cNvPr id="3457" name="四角形: 角を丸くする 3456">
              <a:extLst>
                <a:ext uri="{FF2B5EF4-FFF2-40B4-BE49-F238E27FC236}">
                  <a16:creationId xmlns:a16="http://schemas.microsoft.com/office/drawing/2014/main" id="{52ACDA64-8643-1FB9-8915-7DE641EEBE8B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8" name="フリーフォーム: 図形 3457">
              <a:extLst>
                <a:ext uri="{FF2B5EF4-FFF2-40B4-BE49-F238E27FC236}">
                  <a16:creationId xmlns:a16="http://schemas.microsoft.com/office/drawing/2014/main" id="{B99F1C2C-59ED-C0D8-3CDD-A934D3647AE6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9" name="フリーフォーム: 図形 3458">
              <a:extLst>
                <a:ext uri="{FF2B5EF4-FFF2-40B4-BE49-F238E27FC236}">
                  <a16:creationId xmlns:a16="http://schemas.microsoft.com/office/drawing/2014/main" id="{F36B4318-9278-4BA4-B2FE-35A6232F86A0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0" name="フリーフォーム: 図形 3459">
              <a:extLst>
                <a:ext uri="{FF2B5EF4-FFF2-40B4-BE49-F238E27FC236}">
                  <a16:creationId xmlns:a16="http://schemas.microsoft.com/office/drawing/2014/main" id="{612E5F7E-5A86-D2C0-E0F9-94CF96ED080C}"/>
                </a:ext>
              </a:extLst>
            </p:cNvPr>
            <p:cNvSpPr/>
            <p:nvPr/>
          </p:nvSpPr>
          <p:spPr>
            <a:xfrm>
              <a:off x="1701815" y="2407847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1" name="フリーフォーム: 図形 3460">
              <a:extLst>
                <a:ext uri="{FF2B5EF4-FFF2-40B4-BE49-F238E27FC236}">
                  <a16:creationId xmlns:a16="http://schemas.microsoft.com/office/drawing/2014/main" id="{32BA7769-9474-4DFF-465B-6AD853BABC92}"/>
                </a:ext>
              </a:extLst>
            </p:cNvPr>
            <p:cNvSpPr/>
            <p:nvPr/>
          </p:nvSpPr>
          <p:spPr>
            <a:xfrm rot="10800000">
              <a:off x="2792427" y="4129490"/>
              <a:ext cx="107570" cy="181330"/>
            </a:xfrm>
            <a:custGeom>
              <a:avLst/>
              <a:gdLst>
                <a:gd name="connsiteX0" fmla="*/ 0 w 470611"/>
                <a:gd name="connsiteY0" fmla="*/ 0 h 793305"/>
                <a:gd name="connsiteX1" fmla="*/ 99443 w 470611"/>
                <a:gd name="connsiteY1" fmla="*/ 0 h 793305"/>
                <a:gd name="connsiteX2" fmla="*/ 99443 w 470611"/>
                <a:gd name="connsiteY2" fmla="*/ 374899 h 793305"/>
                <a:gd name="connsiteX3" fmla="*/ 342551 w 470611"/>
                <a:gd name="connsiteY3" fmla="*/ 0 h 793305"/>
                <a:gd name="connsiteX4" fmla="*/ 470039 w 470611"/>
                <a:gd name="connsiteY4" fmla="*/ 0 h 793305"/>
                <a:gd name="connsiteX5" fmla="*/ 262898 w 470611"/>
                <a:gd name="connsiteY5" fmla="*/ 319434 h 793305"/>
                <a:gd name="connsiteX6" fmla="*/ 264078 w 470611"/>
                <a:gd name="connsiteY6" fmla="*/ 319434 h 793305"/>
                <a:gd name="connsiteX7" fmla="*/ 470611 w 470611"/>
                <a:gd name="connsiteY7" fmla="*/ 793305 h 793305"/>
                <a:gd name="connsiteX8" fmla="*/ 360215 w 470611"/>
                <a:gd name="connsiteY8" fmla="*/ 793305 h 793305"/>
                <a:gd name="connsiteX9" fmla="*/ 197582 w 470611"/>
                <a:gd name="connsiteY9" fmla="*/ 420158 h 793305"/>
                <a:gd name="connsiteX10" fmla="*/ 99443 w 470611"/>
                <a:gd name="connsiteY10" fmla="*/ 571499 h 793305"/>
                <a:gd name="connsiteX11" fmla="*/ 99443 w 470611"/>
                <a:gd name="connsiteY11" fmla="*/ 793305 h 793305"/>
                <a:gd name="connsiteX12" fmla="*/ 0 w 470611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70611" h="793305">
                  <a:moveTo>
                    <a:pt x="0" y="0"/>
                  </a:moveTo>
                  <a:lnTo>
                    <a:pt x="99443" y="0"/>
                  </a:lnTo>
                  <a:lnTo>
                    <a:pt x="99443" y="374899"/>
                  </a:lnTo>
                  <a:lnTo>
                    <a:pt x="342551" y="0"/>
                  </a:lnTo>
                  <a:lnTo>
                    <a:pt x="470039" y="0"/>
                  </a:lnTo>
                  <a:lnTo>
                    <a:pt x="262898" y="319434"/>
                  </a:lnTo>
                  <a:lnTo>
                    <a:pt x="264078" y="319434"/>
                  </a:lnTo>
                  <a:lnTo>
                    <a:pt x="470611" y="793305"/>
                  </a:lnTo>
                  <a:lnTo>
                    <a:pt x="360215" y="793305"/>
                  </a:lnTo>
                  <a:lnTo>
                    <a:pt x="197582" y="420158"/>
                  </a:lnTo>
                  <a:lnTo>
                    <a:pt x="99443" y="571499"/>
                  </a:lnTo>
                  <a:lnTo>
                    <a:pt x="99443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2" name="正方形/長方形 3461">
              <a:extLst>
                <a:ext uri="{FF2B5EF4-FFF2-40B4-BE49-F238E27FC236}">
                  <a16:creationId xmlns:a16="http://schemas.microsoft.com/office/drawing/2014/main" id="{BF81594E-7C13-5774-2F33-3F866EA4A6F2}"/>
                </a:ext>
              </a:extLst>
            </p:cNvPr>
            <p:cNvSpPr/>
            <p:nvPr/>
          </p:nvSpPr>
          <p:spPr>
            <a:xfrm>
              <a:off x="1873541" y="2528859"/>
              <a:ext cx="869660" cy="1665074"/>
            </a:xfrm>
            <a:prstGeom prst="rect">
              <a:avLst/>
            </a:prstGeom>
            <a:solidFill>
              <a:sysClr val="window" lastClr="FFFFFF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63" name="グループ化 3462">
              <a:extLst>
                <a:ext uri="{FF2B5EF4-FFF2-40B4-BE49-F238E27FC236}">
                  <a16:creationId xmlns:a16="http://schemas.microsoft.com/office/drawing/2014/main" id="{7F19B150-AA23-2CFD-2B5E-1C531B6BE36E}"/>
                </a:ext>
              </a:extLst>
            </p:cNvPr>
            <p:cNvGrpSpPr/>
            <p:nvPr/>
          </p:nvGrpSpPr>
          <p:grpSpPr>
            <a:xfrm>
              <a:off x="1917198" y="2561711"/>
              <a:ext cx="780708" cy="1599369"/>
              <a:chOff x="979901" y="2564854"/>
              <a:chExt cx="2074665" cy="4250189"/>
            </a:xfrm>
          </p:grpSpPr>
          <p:grpSp>
            <p:nvGrpSpPr>
              <p:cNvPr id="3466" name="グループ化 3465">
                <a:extLst>
                  <a:ext uri="{FF2B5EF4-FFF2-40B4-BE49-F238E27FC236}">
                    <a16:creationId xmlns:a16="http://schemas.microsoft.com/office/drawing/2014/main" id="{5C14B578-5ADF-5FC1-04C7-EDE3CF8582A1}"/>
                  </a:ext>
                </a:extLst>
              </p:cNvPr>
              <p:cNvGrpSpPr/>
              <p:nvPr/>
            </p:nvGrpSpPr>
            <p:grpSpPr>
              <a:xfrm>
                <a:off x="979901" y="2564854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3536" name="四角形: 上の 2 つの角を丸める 3535">
                  <a:extLst>
                    <a:ext uri="{FF2B5EF4-FFF2-40B4-BE49-F238E27FC236}">
                      <a16:creationId xmlns:a16="http://schemas.microsoft.com/office/drawing/2014/main" id="{34528B19-7FD6-8658-07DD-4FA9BDEE2D51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7" name="四角形: 上の 2 つの角を丸める 3536">
                  <a:extLst>
                    <a:ext uri="{FF2B5EF4-FFF2-40B4-BE49-F238E27FC236}">
                      <a16:creationId xmlns:a16="http://schemas.microsoft.com/office/drawing/2014/main" id="{85711BF5-F463-6702-A332-E2359797A4BE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E7E6E6">
                    <a:lumMod val="5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38" name="グループ化 3537">
                  <a:extLst>
                    <a:ext uri="{FF2B5EF4-FFF2-40B4-BE49-F238E27FC236}">
                      <a16:creationId xmlns:a16="http://schemas.microsoft.com/office/drawing/2014/main" id="{BDFDC691-04F9-5E77-4FE2-4AFF04851F62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3597" name="正方形/長方形 3596">
                    <a:extLst>
                      <a:ext uri="{FF2B5EF4-FFF2-40B4-BE49-F238E27FC236}">
                        <a16:creationId xmlns:a16="http://schemas.microsoft.com/office/drawing/2014/main" id="{A95C6114-0D7D-5D82-D4AD-1739D79C9824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8" name="ひし形 3597">
                    <a:extLst>
                      <a:ext uri="{FF2B5EF4-FFF2-40B4-BE49-F238E27FC236}">
                        <a16:creationId xmlns:a16="http://schemas.microsoft.com/office/drawing/2014/main" id="{1B965C8B-9B6A-0C44-AEE8-1707682A6288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9" name="ひし形 3598">
                    <a:extLst>
                      <a:ext uri="{FF2B5EF4-FFF2-40B4-BE49-F238E27FC236}">
                        <a16:creationId xmlns:a16="http://schemas.microsoft.com/office/drawing/2014/main" id="{03552C1A-16D9-7358-5DA7-C41DCB3DE8F7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0" name="ひし形 3599">
                    <a:extLst>
                      <a:ext uri="{FF2B5EF4-FFF2-40B4-BE49-F238E27FC236}">
                        <a16:creationId xmlns:a16="http://schemas.microsoft.com/office/drawing/2014/main" id="{B1CDB1BB-27F3-6555-780C-C4410B0042A9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1" name="ひし形 3600">
                    <a:extLst>
                      <a:ext uri="{FF2B5EF4-FFF2-40B4-BE49-F238E27FC236}">
                        <a16:creationId xmlns:a16="http://schemas.microsoft.com/office/drawing/2014/main" id="{2B0A53D4-8E20-C2F0-F13A-E8AE3C30BF5E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2" name="ひし形 3601">
                    <a:extLst>
                      <a:ext uri="{FF2B5EF4-FFF2-40B4-BE49-F238E27FC236}">
                        <a16:creationId xmlns:a16="http://schemas.microsoft.com/office/drawing/2014/main" id="{8E3E67DA-D02F-36E8-138F-1A16911DB191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3" name="ひし形 3602">
                    <a:extLst>
                      <a:ext uri="{FF2B5EF4-FFF2-40B4-BE49-F238E27FC236}">
                        <a16:creationId xmlns:a16="http://schemas.microsoft.com/office/drawing/2014/main" id="{4315D3B7-EE71-FF8B-A799-6D726AD3FFF3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39" name="グループ化 3538">
                  <a:extLst>
                    <a:ext uri="{FF2B5EF4-FFF2-40B4-BE49-F238E27FC236}">
                      <a16:creationId xmlns:a16="http://schemas.microsoft.com/office/drawing/2014/main" id="{294E62BF-4E1D-ED0A-0570-37AD5AF7B2F8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3590" name="正方形/長方形 3589">
                    <a:extLst>
                      <a:ext uri="{FF2B5EF4-FFF2-40B4-BE49-F238E27FC236}">
                        <a16:creationId xmlns:a16="http://schemas.microsoft.com/office/drawing/2014/main" id="{25FE2779-E9E0-F1CF-8801-174255792A8C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1" name="ひし形 3590">
                    <a:extLst>
                      <a:ext uri="{FF2B5EF4-FFF2-40B4-BE49-F238E27FC236}">
                        <a16:creationId xmlns:a16="http://schemas.microsoft.com/office/drawing/2014/main" id="{48EA57E6-3C1B-CB74-C8F7-037E8AA82CA3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2" name="ひし形 3591">
                    <a:extLst>
                      <a:ext uri="{FF2B5EF4-FFF2-40B4-BE49-F238E27FC236}">
                        <a16:creationId xmlns:a16="http://schemas.microsoft.com/office/drawing/2014/main" id="{D1B6E640-00CB-9825-0932-4A575EFFD40B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3" name="ひし形 3592">
                    <a:extLst>
                      <a:ext uri="{FF2B5EF4-FFF2-40B4-BE49-F238E27FC236}">
                        <a16:creationId xmlns:a16="http://schemas.microsoft.com/office/drawing/2014/main" id="{13091D8A-4537-1719-6FEC-1CCB1AAA5017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4" name="ひし形 3593">
                    <a:extLst>
                      <a:ext uri="{FF2B5EF4-FFF2-40B4-BE49-F238E27FC236}">
                        <a16:creationId xmlns:a16="http://schemas.microsoft.com/office/drawing/2014/main" id="{DBB25AE0-14C0-CA56-30B6-627708FDF6F6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5" name="ひし形 3594">
                    <a:extLst>
                      <a:ext uri="{FF2B5EF4-FFF2-40B4-BE49-F238E27FC236}">
                        <a16:creationId xmlns:a16="http://schemas.microsoft.com/office/drawing/2014/main" id="{737CDAD9-CBBC-2FE6-9068-57543C8B620F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96" name="ひし形 3595">
                    <a:extLst>
                      <a:ext uri="{FF2B5EF4-FFF2-40B4-BE49-F238E27FC236}">
                        <a16:creationId xmlns:a16="http://schemas.microsoft.com/office/drawing/2014/main" id="{47C25EBF-934A-4E47-61BE-5229DFB9AD28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540" name="グループ化 3539">
                  <a:extLst>
                    <a:ext uri="{FF2B5EF4-FFF2-40B4-BE49-F238E27FC236}">
                      <a16:creationId xmlns:a16="http://schemas.microsoft.com/office/drawing/2014/main" id="{B71EC83B-C023-D591-6DBB-C709969C9DFE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3583" name="正方形/長方形 3582">
                    <a:extLst>
                      <a:ext uri="{FF2B5EF4-FFF2-40B4-BE49-F238E27FC236}">
                        <a16:creationId xmlns:a16="http://schemas.microsoft.com/office/drawing/2014/main" id="{EC40F89D-52EA-6B94-1E30-12A37605B501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4" name="ひし形 3583">
                    <a:extLst>
                      <a:ext uri="{FF2B5EF4-FFF2-40B4-BE49-F238E27FC236}">
                        <a16:creationId xmlns:a16="http://schemas.microsoft.com/office/drawing/2014/main" id="{3CF409BD-74A0-572B-26A7-A76A8433CA36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5" name="ひし形 3584">
                    <a:extLst>
                      <a:ext uri="{FF2B5EF4-FFF2-40B4-BE49-F238E27FC236}">
                        <a16:creationId xmlns:a16="http://schemas.microsoft.com/office/drawing/2014/main" id="{3C70908B-EDCE-187D-7EF4-A84DECF018BF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6" name="ひし形 3585">
                    <a:extLst>
                      <a:ext uri="{FF2B5EF4-FFF2-40B4-BE49-F238E27FC236}">
                        <a16:creationId xmlns:a16="http://schemas.microsoft.com/office/drawing/2014/main" id="{389A76A4-4FA4-CA2D-DED2-FC86F2E6CAB7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7" name="ひし形 3586">
                    <a:extLst>
                      <a:ext uri="{FF2B5EF4-FFF2-40B4-BE49-F238E27FC236}">
                        <a16:creationId xmlns:a16="http://schemas.microsoft.com/office/drawing/2014/main" id="{B82046B3-4F89-5B60-2E44-5424A08CC698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8" name="ひし形 3587">
                    <a:extLst>
                      <a:ext uri="{FF2B5EF4-FFF2-40B4-BE49-F238E27FC236}">
                        <a16:creationId xmlns:a16="http://schemas.microsoft.com/office/drawing/2014/main" id="{9D237FA2-1C5A-D712-980B-14F2E61E3D96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9" name="ひし形 3588">
                    <a:extLst>
                      <a:ext uri="{FF2B5EF4-FFF2-40B4-BE49-F238E27FC236}">
                        <a16:creationId xmlns:a16="http://schemas.microsoft.com/office/drawing/2014/main" id="{9F91FAD2-9172-C644-34E8-6A0A273B5DBD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41" name="フリーフォーム: 図形 3540">
                  <a:extLst>
                    <a:ext uri="{FF2B5EF4-FFF2-40B4-BE49-F238E27FC236}">
                      <a16:creationId xmlns:a16="http://schemas.microsoft.com/office/drawing/2014/main" id="{5977E092-47AE-1016-498C-DBF3348F1AB3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2" name="フリーフォーム: 図形 3541">
                  <a:extLst>
                    <a:ext uri="{FF2B5EF4-FFF2-40B4-BE49-F238E27FC236}">
                      <a16:creationId xmlns:a16="http://schemas.microsoft.com/office/drawing/2014/main" id="{D938361D-E270-F0CE-B42C-F7A4D0AD05C1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3" name="平行四辺形 3542">
                  <a:extLst>
                    <a:ext uri="{FF2B5EF4-FFF2-40B4-BE49-F238E27FC236}">
                      <a16:creationId xmlns:a16="http://schemas.microsoft.com/office/drawing/2014/main" id="{969B6720-A60B-CD79-9970-3302515B5654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4" name="平行四辺形 3543">
                  <a:extLst>
                    <a:ext uri="{FF2B5EF4-FFF2-40B4-BE49-F238E27FC236}">
                      <a16:creationId xmlns:a16="http://schemas.microsoft.com/office/drawing/2014/main" id="{B1E6B89F-6F29-0DC2-C90F-0FC0C63BFA05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45" name="グループ化 3544">
                  <a:extLst>
                    <a:ext uri="{FF2B5EF4-FFF2-40B4-BE49-F238E27FC236}">
                      <a16:creationId xmlns:a16="http://schemas.microsoft.com/office/drawing/2014/main" id="{3B76E474-5233-098D-6732-25008AEB743B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3555" name="四角形: 上の 2 つの角を丸める 3554">
                    <a:extLst>
                      <a:ext uri="{FF2B5EF4-FFF2-40B4-BE49-F238E27FC236}">
                        <a16:creationId xmlns:a16="http://schemas.microsoft.com/office/drawing/2014/main" id="{419B418C-9E81-D950-1E8D-584348D995EE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6" name="楕円 3555">
                    <a:extLst>
                      <a:ext uri="{FF2B5EF4-FFF2-40B4-BE49-F238E27FC236}">
                        <a16:creationId xmlns:a16="http://schemas.microsoft.com/office/drawing/2014/main" id="{CAC83EA5-9944-9E69-13BD-2AC3B642EFE2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7" name="楕円 3556">
                    <a:extLst>
                      <a:ext uri="{FF2B5EF4-FFF2-40B4-BE49-F238E27FC236}">
                        <a16:creationId xmlns:a16="http://schemas.microsoft.com/office/drawing/2014/main" id="{642C950E-A601-B53C-3949-00A32313A3AD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8" name="楕円 3557">
                    <a:extLst>
                      <a:ext uri="{FF2B5EF4-FFF2-40B4-BE49-F238E27FC236}">
                        <a16:creationId xmlns:a16="http://schemas.microsoft.com/office/drawing/2014/main" id="{2E224BA9-4668-7FF2-9FC8-8A7C8C95D50C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9" name="楕円 3558">
                    <a:extLst>
                      <a:ext uri="{FF2B5EF4-FFF2-40B4-BE49-F238E27FC236}">
                        <a16:creationId xmlns:a16="http://schemas.microsoft.com/office/drawing/2014/main" id="{23D925A6-596F-2944-392B-92108E60D6F1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0" name="楕円 3559">
                    <a:extLst>
                      <a:ext uri="{FF2B5EF4-FFF2-40B4-BE49-F238E27FC236}">
                        <a16:creationId xmlns:a16="http://schemas.microsoft.com/office/drawing/2014/main" id="{92C19620-F6ED-1EFE-DE9B-2DA1C1D48F56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1" name="楕円 3560">
                    <a:extLst>
                      <a:ext uri="{FF2B5EF4-FFF2-40B4-BE49-F238E27FC236}">
                        <a16:creationId xmlns:a16="http://schemas.microsoft.com/office/drawing/2014/main" id="{F3E2FC25-F348-9249-640D-8A956A432EB8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2" name="四角形: 上の 2 つの角を丸める 3561">
                    <a:extLst>
                      <a:ext uri="{FF2B5EF4-FFF2-40B4-BE49-F238E27FC236}">
                        <a16:creationId xmlns:a16="http://schemas.microsoft.com/office/drawing/2014/main" id="{E757EE02-80D4-6954-0D97-8F6792151F98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3" name="四角形: 上の 2 つの角を丸める 3562">
                    <a:extLst>
                      <a:ext uri="{FF2B5EF4-FFF2-40B4-BE49-F238E27FC236}">
                        <a16:creationId xmlns:a16="http://schemas.microsoft.com/office/drawing/2014/main" id="{B71167B9-6B12-3F78-3D44-411087148997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4" name="フリーフォーム: 図形 3563">
                    <a:extLst>
                      <a:ext uri="{FF2B5EF4-FFF2-40B4-BE49-F238E27FC236}">
                        <a16:creationId xmlns:a16="http://schemas.microsoft.com/office/drawing/2014/main" id="{22FF25D1-E580-1BAE-374F-E378C3939B5E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5" name="四角形: 上の 2 つの角を丸める 3564">
                    <a:extLst>
                      <a:ext uri="{FF2B5EF4-FFF2-40B4-BE49-F238E27FC236}">
                        <a16:creationId xmlns:a16="http://schemas.microsoft.com/office/drawing/2014/main" id="{F24C6D84-8563-93F6-532A-3721A27ABD72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6" name="四角形: 上の 2 つの角を丸める 3565">
                    <a:extLst>
                      <a:ext uri="{FF2B5EF4-FFF2-40B4-BE49-F238E27FC236}">
                        <a16:creationId xmlns:a16="http://schemas.microsoft.com/office/drawing/2014/main" id="{B75203B6-2D38-9A58-97CC-3C9CFC292D64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7" name="四角形: 上の 2 つの角を丸める 74">
                    <a:extLst>
                      <a:ext uri="{FF2B5EF4-FFF2-40B4-BE49-F238E27FC236}">
                        <a16:creationId xmlns:a16="http://schemas.microsoft.com/office/drawing/2014/main" id="{A37B4050-8962-EE21-AE6A-11549C6EB94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8" name="台形 3567">
                    <a:extLst>
                      <a:ext uri="{FF2B5EF4-FFF2-40B4-BE49-F238E27FC236}">
                        <a16:creationId xmlns:a16="http://schemas.microsoft.com/office/drawing/2014/main" id="{3E673509-0A1E-038E-6E89-A58F1D0B39BB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69" name="四角形: 上の 2 つの角を丸める 3568">
                    <a:extLst>
                      <a:ext uri="{FF2B5EF4-FFF2-40B4-BE49-F238E27FC236}">
                        <a16:creationId xmlns:a16="http://schemas.microsoft.com/office/drawing/2014/main" id="{A5925581-0A61-FB4A-6C12-26E791A84EE1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0" name="四角形: 上の 2 つの角を丸める 3569">
                    <a:extLst>
                      <a:ext uri="{FF2B5EF4-FFF2-40B4-BE49-F238E27FC236}">
                        <a16:creationId xmlns:a16="http://schemas.microsoft.com/office/drawing/2014/main" id="{4DF59E11-4893-28AD-A7E8-FF5CEA6CC609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1" name="四角形: 上の 2 つの角を丸める 3570">
                    <a:extLst>
                      <a:ext uri="{FF2B5EF4-FFF2-40B4-BE49-F238E27FC236}">
                        <a16:creationId xmlns:a16="http://schemas.microsoft.com/office/drawing/2014/main" id="{5E045078-EF04-FAD5-4CBA-8FC0FC6939B3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2" name="楕円 3571">
                    <a:extLst>
                      <a:ext uri="{FF2B5EF4-FFF2-40B4-BE49-F238E27FC236}">
                        <a16:creationId xmlns:a16="http://schemas.microsoft.com/office/drawing/2014/main" id="{9E84AD6C-A9CE-7C56-A45D-F4756D4E1177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3" name="楕円 3572">
                    <a:extLst>
                      <a:ext uri="{FF2B5EF4-FFF2-40B4-BE49-F238E27FC236}">
                        <a16:creationId xmlns:a16="http://schemas.microsoft.com/office/drawing/2014/main" id="{1467128B-565E-1582-A470-A6EC34AEDE1E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4" name="楕円 3573">
                    <a:extLst>
                      <a:ext uri="{FF2B5EF4-FFF2-40B4-BE49-F238E27FC236}">
                        <a16:creationId xmlns:a16="http://schemas.microsoft.com/office/drawing/2014/main" id="{F0AAD312-41CC-EBFB-8982-F1D90D31817D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5" name="楕円 3574">
                    <a:extLst>
                      <a:ext uri="{FF2B5EF4-FFF2-40B4-BE49-F238E27FC236}">
                        <a16:creationId xmlns:a16="http://schemas.microsoft.com/office/drawing/2014/main" id="{D3EDF555-EFF5-AF33-BAB4-836EA20F4EAD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6" name="楕円 3575">
                    <a:extLst>
                      <a:ext uri="{FF2B5EF4-FFF2-40B4-BE49-F238E27FC236}">
                        <a16:creationId xmlns:a16="http://schemas.microsoft.com/office/drawing/2014/main" id="{A203F795-8651-B03A-D702-BE64E8D04B6B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7" name="楕円 3576">
                    <a:extLst>
                      <a:ext uri="{FF2B5EF4-FFF2-40B4-BE49-F238E27FC236}">
                        <a16:creationId xmlns:a16="http://schemas.microsoft.com/office/drawing/2014/main" id="{9180D555-ACD0-3A01-F883-6F7A2C06A25F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8" name="楕円 3577">
                    <a:extLst>
                      <a:ext uri="{FF2B5EF4-FFF2-40B4-BE49-F238E27FC236}">
                        <a16:creationId xmlns:a16="http://schemas.microsoft.com/office/drawing/2014/main" id="{E8020F0D-06C9-7030-0AEF-4F2D21D191B6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79" name="楕円 3578">
                    <a:extLst>
                      <a:ext uri="{FF2B5EF4-FFF2-40B4-BE49-F238E27FC236}">
                        <a16:creationId xmlns:a16="http://schemas.microsoft.com/office/drawing/2014/main" id="{FD0388BF-4EDE-2CAA-AFE9-A3E374CA5627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0" name="楕円 3579">
                    <a:extLst>
                      <a:ext uri="{FF2B5EF4-FFF2-40B4-BE49-F238E27FC236}">
                        <a16:creationId xmlns:a16="http://schemas.microsoft.com/office/drawing/2014/main" id="{44808DEB-1665-82C9-ECF4-CBB9F3D1D9E5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1" name="楕円 3580">
                    <a:extLst>
                      <a:ext uri="{FF2B5EF4-FFF2-40B4-BE49-F238E27FC236}">
                        <a16:creationId xmlns:a16="http://schemas.microsoft.com/office/drawing/2014/main" id="{1350EDBB-ADFC-51A2-2DF6-488D3F6207E3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82" name="楕円 3581">
                    <a:extLst>
                      <a:ext uri="{FF2B5EF4-FFF2-40B4-BE49-F238E27FC236}">
                        <a16:creationId xmlns:a16="http://schemas.microsoft.com/office/drawing/2014/main" id="{B793250B-E8AC-C43F-A49E-0FA0B6B15BBD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46" name="四角形: 上の 2 つの角を丸める 3545">
                  <a:extLst>
                    <a:ext uri="{FF2B5EF4-FFF2-40B4-BE49-F238E27FC236}">
                      <a16:creationId xmlns:a16="http://schemas.microsoft.com/office/drawing/2014/main" id="{8EB6E07D-424E-3BE3-EBAE-4C1A88B355B1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47" name="グループ化 3546">
                  <a:extLst>
                    <a:ext uri="{FF2B5EF4-FFF2-40B4-BE49-F238E27FC236}">
                      <a16:creationId xmlns:a16="http://schemas.microsoft.com/office/drawing/2014/main" id="{ACBABF32-CC3D-AC8D-D29A-B0A5456574BC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3548" name="四角形: 上の 2 つの角を丸める 3547">
                    <a:extLst>
                      <a:ext uri="{FF2B5EF4-FFF2-40B4-BE49-F238E27FC236}">
                        <a16:creationId xmlns:a16="http://schemas.microsoft.com/office/drawing/2014/main" id="{A96CFEF9-5A8F-500A-DA74-52DEE0840BEE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49" name="フリーフォーム: 図形 3548">
                    <a:extLst>
                      <a:ext uri="{FF2B5EF4-FFF2-40B4-BE49-F238E27FC236}">
                        <a16:creationId xmlns:a16="http://schemas.microsoft.com/office/drawing/2014/main" id="{9E57DCBB-A9AC-55AE-92DC-3B5FEC58998B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0" name="台形 3549">
                    <a:extLst>
                      <a:ext uri="{FF2B5EF4-FFF2-40B4-BE49-F238E27FC236}">
                        <a16:creationId xmlns:a16="http://schemas.microsoft.com/office/drawing/2014/main" id="{C73509DA-75C6-EC90-2415-81C627C578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1" name="四角形: 上の 2 つの角を丸める 3550">
                    <a:extLst>
                      <a:ext uri="{FF2B5EF4-FFF2-40B4-BE49-F238E27FC236}">
                        <a16:creationId xmlns:a16="http://schemas.microsoft.com/office/drawing/2014/main" id="{5D57D49D-F052-D39A-7C9E-F7176620E28D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2" name="フリーフォーム: 図形 3551">
                    <a:extLst>
                      <a:ext uri="{FF2B5EF4-FFF2-40B4-BE49-F238E27FC236}">
                        <a16:creationId xmlns:a16="http://schemas.microsoft.com/office/drawing/2014/main" id="{5C8C7EF4-509C-CE84-F2A1-AF81642B3EC3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3" name="楕円 3552">
                    <a:extLst>
                      <a:ext uri="{FF2B5EF4-FFF2-40B4-BE49-F238E27FC236}">
                        <a16:creationId xmlns:a16="http://schemas.microsoft.com/office/drawing/2014/main" id="{823F6D1A-0812-3C1C-D60B-7129C2B1D67B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00206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4" name="楕円 3553">
                    <a:extLst>
                      <a:ext uri="{FF2B5EF4-FFF2-40B4-BE49-F238E27FC236}">
                        <a16:creationId xmlns:a16="http://schemas.microsoft.com/office/drawing/2014/main" id="{379122F3-D3D8-A13C-6ED9-E33F33ACEA32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467" name="グループ化 3466">
                <a:extLst>
                  <a:ext uri="{FF2B5EF4-FFF2-40B4-BE49-F238E27FC236}">
                    <a16:creationId xmlns:a16="http://schemas.microsoft.com/office/drawing/2014/main" id="{406FAB0A-FE97-27B6-9F33-A465BF7749D4}"/>
                  </a:ext>
                </a:extLst>
              </p:cNvPr>
              <p:cNvGrpSpPr/>
              <p:nvPr/>
            </p:nvGrpSpPr>
            <p:grpSpPr>
              <a:xfrm rot="10800000">
                <a:off x="1291184" y="4686532"/>
                <a:ext cx="1763382" cy="2128511"/>
                <a:chOff x="979901" y="1719465"/>
                <a:chExt cx="1763382" cy="2128511"/>
              </a:xfrm>
            </p:grpSpPr>
            <p:sp>
              <p:nvSpPr>
                <p:cNvPr id="3468" name="四角形: 上の 2 つの角を丸める 3467">
                  <a:extLst>
                    <a:ext uri="{FF2B5EF4-FFF2-40B4-BE49-F238E27FC236}">
                      <a16:creationId xmlns:a16="http://schemas.microsoft.com/office/drawing/2014/main" id="{C27C8FD1-8763-DC50-9615-A4D10E8CDD37}"/>
                    </a:ext>
                  </a:extLst>
                </p:cNvPr>
                <p:cNvSpPr/>
                <p:nvPr/>
              </p:nvSpPr>
              <p:spPr>
                <a:xfrm flipV="1">
                  <a:off x="2201810" y="2947629"/>
                  <a:ext cx="453258" cy="900346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9" name="四角形: 上の 2 つの角を丸める 3468">
                  <a:extLst>
                    <a:ext uri="{FF2B5EF4-FFF2-40B4-BE49-F238E27FC236}">
                      <a16:creationId xmlns:a16="http://schemas.microsoft.com/office/drawing/2014/main" id="{C4AF0A34-E02C-62EF-8003-7B22F4FC58D8}"/>
                    </a:ext>
                  </a:extLst>
                </p:cNvPr>
                <p:cNvSpPr/>
                <p:nvPr/>
              </p:nvSpPr>
              <p:spPr>
                <a:xfrm flipV="1">
                  <a:off x="1313655" y="2941862"/>
                  <a:ext cx="1249709" cy="906112"/>
                </a:xfrm>
                <a:prstGeom prst="round2SameRect">
                  <a:avLst>
                    <a:gd name="adj1" fmla="val 0"/>
                    <a:gd name="adj2" fmla="val 17900"/>
                  </a:avLst>
                </a:prstGeom>
                <a:solidFill>
                  <a:srgbClr val="E7E6E6">
                    <a:lumMod val="50000"/>
                  </a:srgb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70" name="グループ化 3469">
                  <a:extLst>
                    <a:ext uri="{FF2B5EF4-FFF2-40B4-BE49-F238E27FC236}">
                      <a16:creationId xmlns:a16="http://schemas.microsoft.com/office/drawing/2014/main" id="{3E81675A-538A-4579-2EA7-C35DF4C9DFA5}"/>
                    </a:ext>
                  </a:extLst>
                </p:cNvPr>
                <p:cNvGrpSpPr/>
                <p:nvPr/>
              </p:nvGrpSpPr>
              <p:grpSpPr>
                <a:xfrm>
                  <a:off x="1506618" y="3723100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3529" name="正方形/長方形 3528">
                    <a:extLst>
                      <a:ext uri="{FF2B5EF4-FFF2-40B4-BE49-F238E27FC236}">
                        <a16:creationId xmlns:a16="http://schemas.microsoft.com/office/drawing/2014/main" id="{684B158B-E3ED-3B98-514D-4D21BDD5B7B8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0" name="ひし形 3529">
                    <a:extLst>
                      <a:ext uri="{FF2B5EF4-FFF2-40B4-BE49-F238E27FC236}">
                        <a16:creationId xmlns:a16="http://schemas.microsoft.com/office/drawing/2014/main" id="{862F0198-B077-6D24-8029-BDEAA7CF7854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1" name="ひし形 3530">
                    <a:extLst>
                      <a:ext uri="{FF2B5EF4-FFF2-40B4-BE49-F238E27FC236}">
                        <a16:creationId xmlns:a16="http://schemas.microsoft.com/office/drawing/2014/main" id="{481558C3-5DEB-CC5C-40A1-5D82D935CE3F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2" name="ひし形 3531">
                    <a:extLst>
                      <a:ext uri="{FF2B5EF4-FFF2-40B4-BE49-F238E27FC236}">
                        <a16:creationId xmlns:a16="http://schemas.microsoft.com/office/drawing/2014/main" id="{A9A1EA40-5078-24F1-1807-9203512C118E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3" name="ひし形 3532">
                    <a:extLst>
                      <a:ext uri="{FF2B5EF4-FFF2-40B4-BE49-F238E27FC236}">
                        <a16:creationId xmlns:a16="http://schemas.microsoft.com/office/drawing/2014/main" id="{BD2F29C9-194C-2FDE-8D11-D363AB99F7EA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4" name="ひし形 3533">
                    <a:extLst>
                      <a:ext uri="{FF2B5EF4-FFF2-40B4-BE49-F238E27FC236}">
                        <a16:creationId xmlns:a16="http://schemas.microsoft.com/office/drawing/2014/main" id="{EEE53439-DCF0-744A-4465-213196204ECF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35" name="ひし形 3534">
                    <a:extLst>
                      <a:ext uri="{FF2B5EF4-FFF2-40B4-BE49-F238E27FC236}">
                        <a16:creationId xmlns:a16="http://schemas.microsoft.com/office/drawing/2014/main" id="{B050813B-345E-0A7A-D3F6-4548B059228C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471" name="グループ化 3470">
                  <a:extLst>
                    <a:ext uri="{FF2B5EF4-FFF2-40B4-BE49-F238E27FC236}">
                      <a16:creationId xmlns:a16="http://schemas.microsoft.com/office/drawing/2014/main" id="{1E42925C-871D-CBEE-6A1C-93F4E6846DF3}"/>
                    </a:ext>
                  </a:extLst>
                </p:cNvPr>
                <p:cNvGrpSpPr/>
                <p:nvPr/>
              </p:nvGrpSpPr>
              <p:grpSpPr>
                <a:xfrm>
                  <a:off x="1506618" y="3593458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3522" name="正方形/長方形 3521">
                    <a:extLst>
                      <a:ext uri="{FF2B5EF4-FFF2-40B4-BE49-F238E27FC236}">
                        <a16:creationId xmlns:a16="http://schemas.microsoft.com/office/drawing/2014/main" id="{164B6B36-E756-7A59-0655-FABE557A5E0A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3" name="ひし形 3522">
                    <a:extLst>
                      <a:ext uri="{FF2B5EF4-FFF2-40B4-BE49-F238E27FC236}">
                        <a16:creationId xmlns:a16="http://schemas.microsoft.com/office/drawing/2014/main" id="{8BE78050-6531-C8A6-601E-57370BEB983A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4" name="ひし形 3523">
                    <a:extLst>
                      <a:ext uri="{FF2B5EF4-FFF2-40B4-BE49-F238E27FC236}">
                        <a16:creationId xmlns:a16="http://schemas.microsoft.com/office/drawing/2014/main" id="{F3F20D67-CDC3-5B74-3D6D-B0561AF5306F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5" name="ひし形 3524">
                    <a:extLst>
                      <a:ext uri="{FF2B5EF4-FFF2-40B4-BE49-F238E27FC236}">
                        <a16:creationId xmlns:a16="http://schemas.microsoft.com/office/drawing/2014/main" id="{EDD7C0C7-953B-6527-E928-5C6D6886A791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6" name="ひし形 3525">
                    <a:extLst>
                      <a:ext uri="{FF2B5EF4-FFF2-40B4-BE49-F238E27FC236}">
                        <a16:creationId xmlns:a16="http://schemas.microsoft.com/office/drawing/2014/main" id="{C8702A05-55FF-C0A6-5404-8FC71ED37261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7" name="ひし形 3526">
                    <a:extLst>
                      <a:ext uri="{FF2B5EF4-FFF2-40B4-BE49-F238E27FC236}">
                        <a16:creationId xmlns:a16="http://schemas.microsoft.com/office/drawing/2014/main" id="{9A1DE211-E7F1-A35E-2553-DE89C1A8DF6E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8" name="ひし形 3527">
                    <a:extLst>
                      <a:ext uri="{FF2B5EF4-FFF2-40B4-BE49-F238E27FC236}">
                        <a16:creationId xmlns:a16="http://schemas.microsoft.com/office/drawing/2014/main" id="{7D83280B-012A-5207-014E-C6CBF9CA6DCA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472" name="グループ化 3471">
                  <a:extLst>
                    <a:ext uri="{FF2B5EF4-FFF2-40B4-BE49-F238E27FC236}">
                      <a16:creationId xmlns:a16="http://schemas.microsoft.com/office/drawing/2014/main" id="{24150FCB-514E-9DAC-701D-806A26630D6A}"/>
                    </a:ext>
                  </a:extLst>
                </p:cNvPr>
                <p:cNvGrpSpPr/>
                <p:nvPr/>
              </p:nvGrpSpPr>
              <p:grpSpPr>
                <a:xfrm>
                  <a:off x="1506618" y="3455345"/>
                  <a:ext cx="1057454" cy="83831"/>
                  <a:chOff x="2123082" y="4112752"/>
                  <a:chExt cx="1372362" cy="183024"/>
                </a:xfrm>
                <a:solidFill>
                  <a:srgbClr val="FFFF00"/>
                </a:solidFill>
              </p:grpSpPr>
              <p:sp>
                <p:nvSpPr>
                  <p:cNvPr id="3515" name="正方形/長方形 3514">
                    <a:extLst>
                      <a:ext uri="{FF2B5EF4-FFF2-40B4-BE49-F238E27FC236}">
                        <a16:creationId xmlns:a16="http://schemas.microsoft.com/office/drawing/2014/main" id="{01407546-1EA5-B461-5B48-B55E947F21B9}"/>
                      </a:ext>
                    </a:extLst>
                  </p:cNvPr>
                  <p:cNvSpPr/>
                  <p:nvPr/>
                </p:nvSpPr>
                <p:spPr>
                  <a:xfrm>
                    <a:off x="2123082" y="4112752"/>
                    <a:ext cx="1372361" cy="183023"/>
                  </a:xfrm>
                  <a:prstGeom prst="rect">
                    <a:avLst/>
                  </a:prstGeom>
                  <a:solidFill>
                    <a:srgbClr val="0070C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6" name="ひし形 3515">
                    <a:extLst>
                      <a:ext uri="{FF2B5EF4-FFF2-40B4-BE49-F238E27FC236}">
                        <a16:creationId xmlns:a16="http://schemas.microsoft.com/office/drawing/2014/main" id="{B7F99973-3728-3819-CA91-5AC9518DD06D}"/>
                      </a:ext>
                    </a:extLst>
                  </p:cNvPr>
                  <p:cNvSpPr/>
                  <p:nvPr/>
                </p:nvSpPr>
                <p:spPr>
                  <a:xfrm>
                    <a:off x="21233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7" name="ひし形 3516">
                    <a:extLst>
                      <a:ext uri="{FF2B5EF4-FFF2-40B4-BE49-F238E27FC236}">
                        <a16:creationId xmlns:a16="http://schemas.microsoft.com/office/drawing/2014/main" id="{7A5B1BC9-47EB-D58F-FC6D-DBDB6CBA4FF5}"/>
                      </a:ext>
                    </a:extLst>
                  </p:cNvPr>
                  <p:cNvSpPr/>
                  <p:nvPr/>
                </p:nvSpPr>
                <p:spPr>
                  <a:xfrm>
                    <a:off x="235525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8" name="ひし形 3517">
                    <a:extLst>
                      <a:ext uri="{FF2B5EF4-FFF2-40B4-BE49-F238E27FC236}">
                        <a16:creationId xmlns:a16="http://schemas.microsoft.com/office/drawing/2014/main" id="{BF1B9D55-EC7E-F73C-E801-3E79CFB7011F}"/>
                      </a:ext>
                    </a:extLst>
                  </p:cNvPr>
                  <p:cNvSpPr/>
                  <p:nvPr/>
                </p:nvSpPr>
                <p:spPr>
                  <a:xfrm>
                    <a:off x="258717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9" name="ひし形 3518">
                    <a:extLst>
                      <a:ext uri="{FF2B5EF4-FFF2-40B4-BE49-F238E27FC236}">
                        <a16:creationId xmlns:a16="http://schemas.microsoft.com/office/drawing/2014/main" id="{95197034-F6BE-2031-C46D-50D740EBFF66}"/>
                      </a:ext>
                    </a:extLst>
                  </p:cNvPr>
                  <p:cNvSpPr/>
                  <p:nvPr/>
                </p:nvSpPr>
                <p:spPr>
                  <a:xfrm>
                    <a:off x="2819102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0" name="ひし形 3519">
                    <a:extLst>
                      <a:ext uri="{FF2B5EF4-FFF2-40B4-BE49-F238E27FC236}">
                        <a16:creationId xmlns:a16="http://schemas.microsoft.com/office/drawing/2014/main" id="{55B7DA28-E530-23F2-6ECC-B68B4959CF54}"/>
                      </a:ext>
                    </a:extLst>
                  </p:cNvPr>
                  <p:cNvSpPr/>
                  <p:nvPr/>
                </p:nvSpPr>
                <p:spPr>
                  <a:xfrm>
                    <a:off x="3051027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21" name="ひし形 3520">
                    <a:extLst>
                      <a:ext uri="{FF2B5EF4-FFF2-40B4-BE49-F238E27FC236}">
                        <a16:creationId xmlns:a16="http://schemas.microsoft.com/office/drawing/2014/main" id="{B28DE43C-9774-E5CF-215D-37652E93A09B}"/>
                      </a:ext>
                    </a:extLst>
                  </p:cNvPr>
                  <p:cNvSpPr/>
                  <p:nvPr/>
                </p:nvSpPr>
                <p:spPr>
                  <a:xfrm>
                    <a:off x="3282950" y="4112752"/>
                    <a:ext cx="212494" cy="183024"/>
                  </a:xfrm>
                  <a:prstGeom prst="diamon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73" name="フリーフォーム: 図形 3472">
                  <a:extLst>
                    <a:ext uri="{FF2B5EF4-FFF2-40B4-BE49-F238E27FC236}">
                      <a16:creationId xmlns:a16="http://schemas.microsoft.com/office/drawing/2014/main" id="{17637F90-B96B-3D89-C567-7AAAC246B6B7}"/>
                    </a:ext>
                  </a:extLst>
                </p:cNvPr>
                <p:cNvSpPr/>
                <p:nvPr/>
              </p:nvSpPr>
              <p:spPr>
                <a:xfrm>
                  <a:off x="1658193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4" name="フリーフォーム: 図形 3473">
                  <a:extLst>
                    <a:ext uri="{FF2B5EF4-FFF2-40B4-BE49-F238E27FC236}">
                      <a16:creationId xmlns:a16="http://schemas.microsoft.com/office/drawing/2014/main" id="{C39F88CA-EF22-F8A5-1654-BEAB904286B5}"/>
                    </a:ext>
                  </a:extLst>
                </p:cNvPr>
                <p:cNvSpPr/>
                <p:nvPr/>
              </p:nvSpPr>
              <p:spPr>
                <a:xfrm>
                  <a:off x="1699468" y="2947630"/>
                  <a:ext cx="363699" cy="798055"/>
                </a:xfrm>
                <a:custGeom>
                  <a:avLst/>
                  <a:gdLst>
                    <a:gd name="connsiteX0" fmla="*/ 0 w 363699"/>
                    <a:gd name="connsiteY0" fmla="*/ 0 h 798055"/>
                    <a:gd name="connsiteX1" fmla="*/ 171171 w 363699"/>
                    <a:gd name="connsiteY1" fmla="*/ 0 h 798055"/>
                    <a:gd name="connsiteX2" fmla="*/ 363699 w 363699"/>
                    <a:gd name="connsiteY2" fmla="*/ 552465 h 798055"/>
                    <a:gd name="connsiteX3" fmla="*/ 278114 w 363699"/>
                    <a:gd name="connsiteY3" fmla="*/ 798055 h 798055"/>
                    <a:gd name="connsiteX4" fmla="*/ 0 w 363699"/>
                    <a:gd name="connsiteY4" fmla="*/ 0 h 798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63699" h="798055">
                      <a:moveTo>
                        <a:pt x="0" y="0"/>
                      </a:moveTo>
                      <a:lnTo>
                        <a:pt x="171171" y="0"/>
                      </a:lnTo>
                      <a:lnTo>
                        <a:pt x="363699" y="552465"/>
                      </a:lnTo>
                      <a:lnTo>
                        <a:pt x="278114" y="79805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5" name="平行四辺形 3474">
                  <a:extLst>
                    <a:ext uri="{FF2B5EF4-FFF2-40B4-BE49-F238E27FC236}">
                      <a16:creationId xmlns:a16="http://schemas.microsoft.com/office/drawing/2014/main" id="{53A498EE-A8AD-C19B-34C2-EBE01D329DAC}"/>
                    </a:ext>
                  </a:extLst>
                </p:cNvPr>
                <p:cNvSpPr/>
                <p:nvPr/>
              </p:nvSpPr>
              <p:spPr>
                <a:xfrm>
                  <a:off x="19006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ysClr val="window" lastClr="FFFFF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6" name="平行四辺形 3475">
                  <a:extLst>
                    <a:ext uri="{FF2B5EF4-FFF2-40B4-BE49-F238E27FC236}">
                      <a16:creationId xmlns:a16="http://schemas.microsoft.com/office/drawing/2014/main" id="{B24D1C98-2BB3-E3A5-FEE5-51BA13871B43}"/>
                    </a:ext>
                  </a:extLst>
                </p:cNvPr>
                <p:cNvSpPr/>
                <p:nvPr/>
              </p:nvSpPr>
              <p:spPr>
                <a:xfrm>
                  <a:off x="1938759" y="2941862"/>
                  <a:ext cx="484932" cy="906113"/>
                </a:xfrm>
                <a:prstGeom prst="parallelogram">
                  <a:avLst>
                    <a:gd name="adj" fmla="val 6470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77" name="グループ化 3476">
                  <a:extLst>
                    <a:ext uri="{FF2B5EF4-FFF2-40B4-BE49-F238E27FC236}">
                      <a16:creationId xmlns:a16="http://schemas.microsoft.com/office/drawing/2014/main" id="{0B9FD7CE-9ED2-1442-3775-BA4BD9FBBB6F}"/>
                    </a:ext>
                  </a:extLst>
                </p:cNvPr>
                <p:cNvGrpSpPr/>
                <p:nvPr/>
              </p:nvGrpSpPr>
              <p:grpSpPr>
                <a:xfrm>
                  <a:off x="1097170" y="1719465"/>
                  <a:ext cx="1646113" cy="1265036"/>
                  <a:chOff x="1097170" y="1719465"/>
                  <a:chExt cx="1646113" cy="1265036"/>
                </a:xfrm>
              </p:grpSpPr>
              <p:sp>
                <p:nvSpPr>
                  <p:cNvPr id="3487" name="四角形: 上の 2 つの角を丸める 3486">
                    <a:extLst>
                      <a:ext uri="{FF2B5EF4-FFF2-40B4-BE49-F238E27FC236}">
                        <a16:creationId xmlns:a16="http://schemas.microsoft.com/office/drawing/2014/main" id="{EEE69268-B848-B62C-2837-F79D47B5C901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1821601" y="2330952"/>
                    <a:ext cx="1002432" cy="3046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8" name="楕円 3487">
                    <a:extLst>
                      <a:ext uri="{FF2B5EF4-FFF2-40B4-BE49-F238E27FC236}">
                        <a16:creationId xmlns:a16="http://schemas.microsoft.com/office/drawing/2014/main" id="{A7F86F76-A703-3A4D-9339-884C57832E45}"/>
                      </a:ext>
                    </a:extLst>
                  </p:cNvPr>
                  <p:cNvSpPr/>
                  <p:nvPr/>
                </p:nvSpPr>
                <p:spPr>
                  <a:xfrm>
                    <a:off x="2207998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9" name="楕円 3488">
                    <a:extLst>
                      <a:ext uri="{FF2B5EF4-FFF2-40B4-BE49-F238E27FC236}">
                        <a16:creationId xmlns:a16="http://schemas.microsoft.com/office/drawing/2014/main" id="{6264D735-891E-6A0F-C69D-8E60149D4407}"/>
                      </a:ext>
                    </a:extLst>
                  </p:cNvPr>
                  <p:cNvSpPr/>
                  <p:nvPr/>
                </p:nvSpPr>
                <p:spPr>
                  <a:xfrm>
                    <a:off x="2280344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0" name="楕円 3489">
                    <a:extLst>
                      <a:ext uri="{FF2B5EF4-FFF2-40B4-BE49-F238E27FC236}">
                        <a16:creationId xmlns:a16="http://schemas.microsoft.com/office/drawing/2014/main" id="{5AD117B4-BA9D-1C7C-0776-30C860E1CFAB}"/>
                      </a:ext>
                    </a:extLst>
                  </p:cNvPr>
                  <p:cNvSpPr/>
                  <p:nvPr/>
                </p:nvSpPr>
                <p:spPr>
                  <a:xfrm>
                    <a:off x="2335821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1" name="楕円 3490">
                    <a:extLst>
                      <a:ext uri="{FF2B5EF4-FFF2-40B4-BE49-F238E27FC236}">
                        <a16:creationId xmlns:a16="http://schemas.microsoft.com/office/drawing/2014/main" id="{97094BB3-72BD-8082-9619-BCCE62CC7136}"/>
                      </a:ext>
                    </a:extLst>
                  </p:cNvPr>
                  <p:cNvSpPr/>
                  <p:nvPr/>
                </p:nvSpPr>
                <p:spPr>
                  <a:xfrm>
                    <a:off x="238791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2" name="楕円 3491">
                    <a:extLst>
                      <a:ext uri="{FF2B5EF4-FFF2-40B4-BE49-F238E27FC236}">
                        <a16:creationId xmlns:a16="http://schemas.microsoft.com/office/drawing/2014/main" id="{CA5D27DD-6891-3F40-BE42-FAE086BFC33D}"/>
                      </a:ext>
                    </a:extLst>
                  </p:cNvPr>
                  <p:cNvSpPr/>
                  <p:nvPr/>
                </p:nvSpPr>
                <p:spPr>
                  <a:xfrm>
                    <a:off x="246026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3" name="楕円 3492">
                    <a:extLst>
                      <a:ext uri="{FF2B5EF4-FFF2-40B4-BE49-F238E27FC236}">
                        <a16:creationId xmlns:a16="http://schemas.microsoft.com/office/drawing/2014/main" id="{B620C76F-3866-9FF5-9A07-D2D10A205726}"/>
                      </a:ext>
                    </a:extLst>
                  </p:cNvPr>
                  <p:cNvSpPr/>
                  <p:nvPr/>
                </p:nvSpPr>
                <p:spPr>
                  <a:xfrm>
                    <a:off x="251573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4" name="四角形: 上の 2 つの角を丸める 3493">
                    <a:extLst>
                      <a:ext uri="{FF2B5EF4-FFF2-40B4-BE49-F238E27FC236}">
                        <a16:creationId xmlns:a16="http://schemas.microsoft.com/office/drawing/2014/main" id="{ACD9A664-A45F-3F93-9B82-A84052C9769B}"/>
                      </a:ext>
                    </a:extLst>
                  </p:cNvPr>
                  <p:cNvSpPr/>
                  <p:nvPr/>
                </p:nvSpPr>
                <p:spPr>
                  <a:xfrm>
                    <a:off x="1525165" y="2084155"/>
                    <a:ext cx="898526" cy="900346"/>
                  </a:xfrm>
                  <a:prstGeom prst="round2SameRect">
                    <a:avLst>
                      <a:gd name="adj1" fmla="val 14811"/>
                      <a:gd name="adj2" fmla="val 29501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5" name="四角形: 上の 2 つの角を丸める 3494">
                    <a:extLst>
                      <a:ext uri="{FF2B5EF4-FFF2-40B4-BE49-F238E27FC236}">
                        <a16:creationId xmlns:a16="http://schemas.microsoft.com/office/drawing/2014/main" id="{E5B5ED06-27D5-7B9F-8438-4BBBF75F4C55}"/>
                      </a:ext>
                    </a:extLst>
                  </p:cNvPr>
                  <p:cNvSpPr/>
                  <p:nvPr/>
                </p:nvSpPr>
                <p:spPr>
                  <a:xfrm flipV="1">
                    <a:off x="1525165" y="1981200"/>
                    <a:ext cx="898526" cy="20856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6" name="フリーフォーム: 図形 3495">
                    <a:extLst>
                      <a:ext uri="{FF2B5EF4-FFF2-40B4-BE49-F238E27FC236}">
                        <a16:creationId xmlns:a16="http://schemas.microsoft.com/office/drawing/2014/main" id="{AB00BF25-7C60-9C7D-1299-CBCFC8B9B5A4}"/>
                      </a:ext>
                    </a:extLst>
                  </p:cNvPr>
                  <p:cNvSpPr/>
                  <p:nvPr/>
                </p:nvSpPr>
                <p:spPr>
                  <a:xfrm flipH="1">
                    <a:off x="1763688" y="1719465"/>
                    <a:ext cx="478632" cy="364331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7" name="四角形: 上の 2 つの角を丸める 3496">
                    <a:extLst>
                      <a:ext uri="{FF2B5EF4-FFF2-40B4-BE49-F238E27FC236}">
                        <a16:creationId xmlns:a16="http://schemas.microsoft.com/office/drawing/2014/main" id="{4DC24D36-5012-3B21-FC4A-6A70CF6AA3EF}"/>
                      </a:ext>
                    </a:extLst>
                  </p:cNvPr>
                  <p:cNvSpPr/>
                  <p:nvPr/>
                </p:nvSpPr>
                <p:spPr>
                  <a:xfrm>
                    <a:off x="2115715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8" name="四角形: 上の 2 つの角を丸める 3497">
                    <a:extLst>
                      <a:ext uri="{FF2B5EF4-FFF2-40B4-BE49-F238E27FC236}">
                        <a16:creationId xmlns:a16="http://schemas.microsoft.com/office/drawing/2014/main" id="{29A59553-8496-1D1C-1515-86FA84DC8151}"/>
                      </a:ext>
                    </a:extLst>
                  </p:cNvPr>
                  <p:cNvSpPr/>
                  <p:nvPr/>
                </p:nvSpPr>
                <p:spPr>
                  <a:xfrm>
                    <a:off x="1694630" y="2388835"/>
                    <a:ext cx="251620" cy="85284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ysClr val="window" lastClr="FFFFFF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99" name="四角形: 上の 2 つの角を丸める 74">
                    <a:extLst>
                      <a:ext uri="{FF2B5EF4-FFF2-40B4-BE49-F238E27FC236}">
                        <a16:creationId xmlns:a16="http://schemas.microsoft.com/office/drawing/2014/main" id="{2B90F5A6-F3F2-477B-0E19-3EEF7AD10C5E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1895537" y="2481081"/>
                    <a:ext cx="270892" cy="169465"/>
                  </a:xfrm>
                  <a:custGeom>
                    <a:avLst/>
                    <a:gdLst>
                      <a:gd name="connsiteX0" fmla="*/ 0 w 251620"/>
                      <a:gd name="connsiteY0" fmla="*/ 0 h 119904"/>
                      <a:gd name="connsiteX1" fmla="*/ 251620 w 251620"/>
                      <a:gd name="connsiteY1" fmla="*/ 0 h 119904"/>
                      <a:gd name="connsiteX2" fmla="*/ 251620 w 251620"/>
                      <a:gd name="connsiteY2" fmla="*/ 0 h 119904"/>
                      <a:gd name="connsiteX3" fmla="*/ 251620 w 251620"/>
                      <a:gd name="connsiteY3" fmla="*/ 59952 h 119904"/>
                      <a:gd name="connsiteX4" fmla="*/ 191668 w 251620"/>
                      <a:gd name="connsiteY4" fmla="*/ 119904 h 119904"/>
                      <a:gd name="connsiteX5" fmla="*/ 59952 w 251620"/>
                      <a:gd name="connsiteY5" fmla="*/ 119904 h 119904"/>
                      <a:gd name="connsiteX6" fmla="*/ 0 w 251620"/>
                      <a:gd name="connsiteY6" fmla="*/ 59952 h 119904"/>
                      <a:gd name="connsiteX7" fmla="*/ 0 w 251620"/>
                      <a:gd name="connsiteY7" fmla="*/ 0 h 119904"/>
                      <a:gd name="connsiteX8" fmla="*/ 0 w 251620"/>
                      <a:gd name="connsiteY8" fmla="*/ 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251620 w 343060"/>
                      <a:gd name="connsiteY7" fmla="*/ 0 h 119904"/>
                      <a:gd name="connsiteX8" fmla="*/ 343060 w 343060"/>
                      <a:gd name="connsiteY8" fmla="*/ 91440 h 119904"/>
                      <a:gd name="connsiteX0" fmla="*/ 251620 w 343060"/>
                      <a:gd name="connsiteY0" fmla="*/ 0 h 119904"/>
                      <a:gd name="connsiteX1" fmla="*/ 251620 w 343060"/>
                      <a:gd name="connsiteY1" fmla="*/ 59952 h 119904"/>
                      <a:gd name="connsiteX2" fmla="*/ 191668 w 343060"/>
                      <a:gd name="connsiteY2" fmla="*/ 119904 h 119904"/>
                      <a:gd name="connsiteX3" fmla="*/ 59952 w 343060"/>
                      <a:gd name="connsiteY3" fmla="*/ 119904 h 119904"/>
                      <a:gd name="connsiteX4" fmla="*/ 0 w 343060"/>
                      <a:gd name="connsiteY4" fmla="*/ 59952 h 119904"/>
                      <a:gd name="connsiteX5" fmla="*/ 0 w 343060"/>
                      <a:gd name="connsiteY5" fmla="*/ 0 h 119904"/>
                      <a:gd name="connsiteX6" fmla="*/ 0 w 343060"/>
                      <a:gd name="connsiteY6" fmla="*/ 0 h 119904"/>
                      <a:gd name="connsiteX7" fmla="*/ 343060 w 343060"/>
                      <a:gd name="connsiteY7" fmla="*/ 91440 h 119904"/>
                      <a:gd name="connsiteX0" fmla="*/ 251620 w 343060"/>
                      <a:gd name="connsiteY0" fmla="*/ 59952 h 119904"/>
                      <a:gd name="connsiteX1" fmla="*/ 191668 w 343060"/>
                      <a:gd name="connsiteY1" fmla="*/ 119904 h 119904"/>
                      <a:gd name="connsiteX2" fmla="*/ 59952 w 343060"/>
                      <a:gd name="connsiteY2" fmla="*/ 119904 h 119904"/>
                      <a:gd name="connsiteX3" fmla="*/ 0 w 343060"/>
                      <a:gd name="connsiteY3" fmla="*/ 59952 h 119904"/>
                      <a:gd name="connsiteX4" fmla="*/ 0 w 343060"/>
                      <a:gd name="connsiteY4" fmla="*/ 0 h 119904"/>
                      <a:gd name="connsiteX5" fmla="*/ 0 w 343060"/>
                      <a:gd name="connsiteY5" fmla="*/ 0 h 119904"/>
                      <a:gd name="connsiteX6" fmla="*/ 343060 w 343060"/>
                      <a:gd name="connsiteY6" fmla="*/ 91440 h 119904"/>
                      <a:gd name="connsiteX0" fmla="*/ 191668 w 343060"/>
                      <a:gd name="connsiteY0" fmla="*/ 119904 h 119904"/>
                      <a:gd name="connsiteX1" fmla="*/ 59952 w 343060"/>
                      <a:gd name="connsiteY1" fmla="*/ 119904 h 119904"/>
                      <a:gd name="connsiteX2" fmla="*/ 0 w 343060"/>
                      <a:gd name="connsiteY2" fmla="*/ 59952 h 119904"/>
                      <a:gd name="connsiteX3" fmla="*/ 0 w 343060"/>
                      <a:gd name="connsiteY3" fmla="*/ 0 h 119904"/>
                      <a:gd name="connsiteX4" fmla="*/ 0 w 343060"/>
                      <a:gd name="connsiteY4" fmla="*/ 0 h 119904"/>
                      <a:gd name="connsiteX5" fmla="*/ 343060 w 343060"/>
                      <a:gd name="connsiteY5" fmla="*/ 91440 h 119904"/>
                      <a:gd name="connsiteX0" fmla="*/ 191668 w 191668"/>
                      <a:gd name="connsiteY0" fmla="*/ 119904 h 119904"/>
                      <a:gd name="connsiteX1" fmla="*/ 59952 w 191668"/>
                      <a:gd name="connsiteY1" fmla="*/ 119904 h 119904"/>
                      <a:gd name="connsiteX2" fmla="*/ 0 w 191668"/>
                      <a:gd name="connsiteY2" fmla="*/ 59952 h 119904"/>
                      <a:gd name="connsiteX3" fmla="*/ 0 w 191668"/>
                      <a:gd name="connsiteY3" fmla="*/ 0 h 119904"/>
                      <a:gd name="connsiteX4" fmla="*/ 0 w 191668"/>
                      <a:gd name="connsiteY4" fmla="*/ 0 h 1199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91668" h="119904">
                        <a:moveTo>
                          <a:pt x="191668" y="119904"/>
                        </a:moveTo>
                        <a:lnTo>
                          <a:pt x="59952" y="119904"/>
                        </a:lnTo>
                        <a:cubicBezTo>
                          <a:pt x="26841" y="119904"/>
                          <a:pt x="0" y="93063"/>
                          <a:pt x="0" y="59952"/>
                        </a:cubicBezTo>
                        <a:lnTo>
                          <a:pt x="0" y="0"/>
                        </a:lnTo>
                        <a:lnTo>
                          <a:pt x="0" y="0"/>
                        </a:lnTo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0" name="台形 3499">
                    <a:extLst>
                      <a:ext uri="{FF2B5EF4-FFF2-40B4-BE49-F238E27FC236}">
                        <a16:creationId xmlns:a16="http://schemas.microsoft.com/office/drawing/2014/main" id="{56F0CC67-A10B-E936-4046-19C7616F736A}"/>
                      </a:ext>
                    </a:extLst>
                  </p:cNvPr>
                  <p:cNvSpPr/>
                  <p:nvPr/>
                </p:nvSpPr>
                <p:spPr>
                  <a:xfrm>
                    <a:off x="1801390" y="2727835"/>
                    <a:ext cx="412354" cy="152760"/>
                  </a:xfrm>
                  <a:prstGeom prst="trapezoid">
                    <a:avLst>
                      <a:gd name="adj" fmla="val 63642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1" name="四角形: 上の 2 つの角を丸める 3500">
                    <a:extLst>
                      <a:ext uri="{FF2B5EF4-FFF2-40B4-BE49-F238E27FC236}">
                        <a16:creationId xmlns:a16="http://schemas.microsoft.com/office/drawing/2014/main" id="{1DE43C56-D447-3E84-74FD-531650A40F27}"/>
                      </a:ext>
                    </a:extLst>
                  </p:cNvPr>
                  <p:cNvSpPr/>
                  <p:nvPr/>
                </p:nvSpPr>
                <p:spPr>
                  <a:xfrm flipV="1">
                    <a:off x="2115715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2" name="四角形: 上の 2 つの角を丸める 3501">
                    <a:extLst>
                      <a:ext uri="{FF2B5EF4-FFF2-40B4-BE49-F238E27FC236}">
                        <a16:creationId xmlns:a16="http://schemas.microsoft.com/office/drawing/2014/main" id="{15AA4DD1-49F9-DACC-8A5F-E587F75891FF}"/>
                      </a:ext>
                    </a:extLst>
                  </p:cNvPr>
                  <p:cNvSpPr/>
                  <p:nvPr/>
                </p:nvSpPr>
                <p:spPr>
                  <a:xfrm flipV="1">
                    <a:off x="1694630" y="2309926"/>
                    <a:ext cx="251620" cy="52715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FF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3" name="四角形: 上の 2 つの角を丸める 3502">
                    <a:extLst>
                      <a:ext uri="{FF2B5EF4-FFF2-40B4-BE49-F238E27FC236}">
                        <a16:creationId xmlns:a16="http://schemas.microsoft.com/office/drawing/2014/main" id="{0D7FD495-1D40-D320-EA89-558676ACFCE1}"/>
                      </a:ext>
                    </a:extLst>
                  </p:cNvPr>
                  <p:cNvSpPr/>
                  <p:nvPr/>
                </p:nvSpPr>
                <p:spPr>
                  <a:xfrm rot="16200000" flipV="1">
                    <a:off x="1013350" y="2357989"/>
                    <a:ext cx="1002432" cy="250592"/>
                  </a:xfrm>
                  <a:prstGeom prst="round2SameRect">
                    <a:avLst>
                      <a:gd name="adj1" fmla="val 0"/>
                      <a:gd name="adj2" fmla="val 50000"/>
                    </a:avLst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4" name="楕円 3503">
                    <a:extLst>
                      <a:ext uri="{FF2B5EF4-FFF2-40B4-BE49-F238E27FC236}">
                        <a16:creationId xmlns:a16="http://schemas.microsoft.com/office/drawing/2014/main" id="{820D33AD-97EC-83EA-C436-A3B210EEC899}"/>
                      </a:ext>
                    </a:extLst>
                  </p:cNvPr>
                  <p:cNvSpPr/>
                  <p:nvPr/>
                </p:nvSpPr>
                <p:spPr>
                  <a:xfrm>
                    <a:off x="1451976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5" name="楕円 3504">
                    <a:extLst>
                      <a:ext uri="{FF2B5EF4-FFF2-40B4-BE49-F238E27FC236}">
                        <a16:creationId xmlns:a16="http://schemas.microsoft.com/office/drawing/2014/main" id="{496DF01E-79B8-B674-60B4-E53DC28C711C}"/>
                      </a:ext>
                    </a:extLst>
                  </p:cNvPr>
                  <p:cNvSpPr/>
                  <p:nvPr/>
                </p:nvSpPr>
                <p:spPr>
                  <a:xfrm>
                    <a:off x="1524322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6" name="楕円 3505">
                    <a:extLst>
                      <a:ext uri="{FF2B5EF4-FFF2-40B4-BE49-F238E27FC236}">
                        <a16:creationId xmlns:a16="http://schemas.microsoft.com/office/drawing/2014/main" id="{41AB392B-D2B2-AA82-EB1D-D440E75FB0BC}"/>
                      </a:ext>
                    </a:extLst>
                  </p:cNvPr>
                  <p:cNvSpPr/>
                  <p:nvPr/>
                </p:nvSpPr>
                <p:spPr>
                  <a:xfrm>
                    <a:off x="1579799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7" name="楕円 3506">
                    <a:extLst>
                      <a:ext uri="{FF2B5EF4-FFF2-40B4-BE49-F238E27FC236}">
                        <a16:creationId xmlns:a16="http://schemas.microsoft.com/office/drawing/2014/main" id="{5F6A7D06-FBC9-E03B-8720-4AF87F37C7B6}"/>
                      </a:ext>
                    </a:extLst>
                  </p:cNvPr>
                  <p:cNvSpPr/>
                  <p:nvPr/>
                </p:nvSpPr>
                <p:spPr>
                  <a:xfrm>
                    <a:off x="1097170" y="2628900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8" name="楕円 3507">
                    <a:extLst>
                      <a:ext uri="{FF2B5EF4-FFF2-40B4-BE49-F238E27FC236}">
                        <a16:creationId xmlns:a16="http://schemas.microsoft.com/office/drawing/2014/main" id="{C6CCFB10-74DC-58C4-7302-E7D5B44B2720}"/>
                      </a:ext>
                    </a:extLst>
                  </p:cNvPr>
                  <p:cNvSpPr/>
                  <p:nvPr/>
                </p:nvSpPr>
                <p:spPr>
                  <a:xfrm>
                    <a:off x="1169516" y="2697957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09" name="楕円 3508">
                    <a:extLst>
                      <a:ext uri="{FF2B5EF4-FFF2-40B4-BE49-F238E27FC236}">
                        <a16:creationId xmlns:a16="http://schemas.microsoft.com/office/drawing/2014/main" id="{BD310FCE-27D9-841E-A104-2B7C2BB51558}"/>
                      </a:ext>
                    </a:extLst>
                  </p:cNvPr>
                  <p:cNvSpPr/>
                  <p:nvPr/>
                </p:nvSpPr>
                <p:spPr>
                  <a:xfrm>
                    <a:off x="1280526" y="2321718"/>
                    <a:ext cx="355367" cy="355367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0" name="楕円 3509">
                    <a:extLst>
                      <a:ext uri="{FF2B5EF4-FFF2-40B4-BE49-F238E27FC236}">
                        <a16:creationId xmlns:a16="http://schemas.microsoft.com/office/drawing/2014/main" id="{368D00A5-ACD2-E9A3-7E09-30A3372D2F4E}"/>
                      </a:ext>
                    </a:extLst>
                  </p:cNvPr>
                  <p:cNvSpPr/>
                  <p:nvPr/>
                </p:nvSpPr>
                <p:spPr>
                  <a:xfrm>
                    <a:off x="1352872" y="2390775"/>
                    <a:ext cx="212494" cy="212492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1" name="楕円 3510">
                    <a:extLst>
                      <a:ext uri="{FF2B5EF4-FFF2-40B4-BE49-F238E27FC236}">
                        <a16:creationId xmlns:a16="http://schemas.microsoft.com/office/drawing/2014/main" id="{DC8F6660-EAFB-EBC1-3799-D761FF7075B0}"/>
                      </a:ext>
                    </a:extLst>
                  </p:cNvPr>
                  <p:cNvSpPr/>
                  <p:nvPr/>
                </p:nvSpPr>
                <p:spPr>
                  <a:xfrm>
                    <a:off x="1408349" y="2443162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2" name="楕円 3511">
                    <a:extLst>
                      <a:ext uri="{FF2B5EF4-FFF2-40B4-BE49-F238E27FC236}">
                        <a16:creationId xmlns:a16="http://schemas.microsoft.com/office/drawing/2014/main" id="{7D685A4F-6FE6-9381-9133-3CAB73D74B46}"/>
                      </a:ext>
                    </a:extLst>
                  </p:cNvPr>
                  <p:cNvSpPr/>
                  <p:nvPr/>
                </p:nvSpPr>
                <p:spPr>
                  <a:xfrm>
                    <a:off x="1224993" y="2750344"/>
                    <a:ext cx="107720" cy="107718"/>
                  </a:xfrm>
                  <a:prstGeom prst="ellipse">
                    <a:avLst/>
                  </a:pr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3" name="楕円 3512">
                    <a:extLst>
                      <a:ext uri="{FF2B5EF4-FFF2-40B4-BE49-F238E27FC236}">
                        <a16:creationId xmlns:a16="http://schemas.microsoft.com/office/drawing/2014/main" id="{669639F0-5A08-8881-D9F0-2A5FFCD142F1}"/>
                      </a:ext>
                    </a:extLst>
                  </p:cNvPr>
                  <p:cNvSpPr/>
                  <p:nvPr/>
                </p:nvSpPr>
                <p:spPr>
                  <a:xfrm>
                    <a:off x="1801477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14" name="楕円 3513">
                    <a:extLst>
                      <a:ext uri="{FF2B5EF4-FFF2-40B4-BE49-F238E27FC236}">
                        <a16:creationId xmlns:a16="http://schemas.microsoft.com/office/drawing/2014/main" id="{EF4644A5-5C80-259C-7E26-85CF9F34D0E3}"/>
                      </a:ext>
                    </a:extLst>
                  </p:cNvPr>
                  <p:cNvSpPr/>
                  <p:nvPr/>
                </p:nvSpPr>
                <p:spPr>
                  <a:xfrm>
                    <a:off x="2204041" y="2392919"/>
                    <a:ext cx="76437" cy="76437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478" name="四角形: 上の 2 つの角を丸める 3477">
                  <a:extLst>
                    <a:ext uri="{FF2B5EF4-FFF2-40B4-BE49-F238E27FC236}">
                      <a16:creationId xmlns:a16="http://schemas.microsoft.com/office/drawing/2014/main" id="{72D14065-2C2F-65AA-AFEA-3D017104EE98}"/>
                    </a:ext>
                  </a:extLst>
                </p:cNvPr>
                <p:cNvSpPr/>
                <p:nvPr/>
              </p:nvSpPr>
              <p:spPr>
                <a:xfrm flipV="1">
                  <a:off x="1166450" y="2918241"/>
                  <a:ext cx="440532" cy="929735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479" name="グループ化 3478">
                  <a:extLst>
                    <a:ext uri="{FF2B5EF4-FFF2-40B4-BE49-F238E27FC236}">
                      <a16:creationId xmlns:a16="http://schemas.microsoft.com/office/drawing/2014/main" id="{D2D09DD3-A3D7-9AB4-318E-316C0E045305}"/>
                    </a:ext>
                  </a:extLst>
                </p:cNvPr>
                <p:cNvGrpSpPr/>
                <p:nvPr/>
              </p:nvGrpSpPr>
              <p:grpSpPr>
                <a:xfrm>
                  <a:off x="979901" y="2246981"/>
                  <a:ext cx="478307" cy="1600994"/>
                  <a:chOff x="925320" y="2162888"/>
                  <a:chExt cx="503430" cy="1685087"/>
                </a:xfrm>
                <a:solidFill>
                  <a:srgbClr val="FFFF00"/>
                </a:solidFill>
              </p:grpSpPr>
              <p:sp>
                <p:nvSpPr>
                  <p:cNvPr id="3480" name="四角形: 上の 2 つの角を丸める 3479">
                    <a:extLst>
                      <a:ext uri="{FF2B5EF4-FFF2-40B4-BE49-F238E27FC236}">
                        <a16:creationId xmlns:a16="http://schemas.microsoft.com/office/drawing/2014/main" id="{5DBF0EBF-89AB-D759-2DF6-414727C0306A}"/>
                      </a:ext>
                    </a:extLst>
                  </p:cNvPr>
                  <p:cNvSpPr/>
                  <p:nvPr/>
                </p:nvSpPr>
                <p:spPr>
                  <a:xfrm flipV="1">
                    <a:off x="950483" y="3199789"/>
                    <a:ext cx="440532" cy="648186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1" name="フリーフォーム: 図形 3480">
                    <a:extLst>
                      <a:ext uri="{FF2B5EF4-FFF2-40B4-BE49-F238E27FC236}">
                        <a16:creationId xmlns:a16="http://schemas.microsoft.com/office/drawing/2014/main" id="{B133E7C8-6229-4A35-1068-78748AA528FB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925320" y="3178683"/>
                    <a:ext cx="503430" cy="202692"/>
                  </a:xfrm>
                  <a:custGeom>
                    <a:avLst/>
                    <a:gdLst>
                      <a:gd name="connsiteX0" fmla="*/ 0 w 528040"/>
                      <a:gd name="connsiteY0" fmla="*/ 200970 h 200970"/>
                      <a:gd name="connsiteX1" fmla="*/ 60423 w 528040"/>
                      <a:gd name="connsiteY1" fmla="*/ 200970 h 200970"/>
                      <a:gd name="connsiteX2" fmla="*/ 203597 w 528040"/>
                      <a:gd name="connsiteY2" fmla="*/ 200970 h 200970"/>
                      <a:gd name="connsiteX3" fmla="*/ 264020 w 528040"/>
                      <a:gd name="connsiteY3" fmla="*/ 200970 h 200970"/>
                      <a:gd name="connsiteX4" fmla="*/ 324443 w 528040"/>
                      <a:gd name="connsiteY4" fmla="*/ 200970 h 200970"/>
                      <a:gd name="connsiteX5" fmla="*/ 467617 w 528040"/>
                      <a:gd name="connsiteY5" fmla="*/ 200970 h 200970"/>
                      <a:gd name="connsiteX6" fmla="*/ 528040 w 528040"/>
                      <a:gd name="connsiteY6" fmla="*/ 200970 h 200970"/>
                      <a:gd name="connsiteX7" fmla="*/ 528040 w 528040"/>
                      <a:gd name="connsiteY7" fmla="*/ 21017 h 200970"/>
                      <a:gd name="connsiteX8" fmla="*/ 453459 w 528040"/>
                      <a:gd name="connsiteY8" fmla="*/ 86937 h 200970"/>
                      <a:gd name="connsiteX9" fmla="*/ 396030 w 528040"/>
                      <a:gd name="connsiteY9" fmla="*/ 0 h 200970"/>
                      <a:gd name="connsiteX10" fmla="*/ 338601 w 528040"/>
                      <a:gd name="connsiteY10" fmla="*/ 86937 h 200970"/>
                      <a:gd name="connsiteX11" fmla="*/ 264020 w 528040"/>
                      <a:gd name="connsiteY11" fmla="*/ 21017 h 200970"/>
                      <a:gd name="connsiteX12" fmla="*/ 189439 w 528040"/>
                      <a:gd name="connsiteY12" fmla="*/ 86937 h 200970"/>
                      <a:gd name="connsiteX13" fmla="*/ 132010 w 528040"/>
                      <a:gd name="connsiteY13" fmla="*/ 0 h 200970"/>
                      <a:gd name="connsiteX14" fmla="*/ 74581 w 528040"/>
                      <a:gd name="connsiteY14" fmla="*/ 86937 h 200970"/>
                      <a:gd name="connsiteX15" fmla="*/ 0 w 528040"/>
                      <a:gd name="connsiteY15" fmla="*/ 21017 h 2009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28040" h="200970">
                        <a:moveTo>
                          <a:pt x="0" y="200970"/>
                        </a:moveTo>
                        <a:lnTo>
                          <a:pt x="60423" y="200970"/>
                        </a:lnTo>
                        <a:lnTo>
                          <a:pt x="203597" y="200970"/>
                        </a:lnTo>
                        <a:lnTo>
                          <a:pt x="264020" y="200970"/>
                        </a:lnTo>
                        <a:lnTo>
                          <a:pt x="324443" y="200970"/>
                        </a:lnTo>
                        <a:lnTo>
                          <a:pt x="467617" y="200970"/>
                        </a:lnTo>
                        <a:lnTo>
                          <a:pt x="528040" y="200970"/>
                        </a:lnTo>
                        <a:lnTo>
                          <a:pt x="528040" y="21017"/>
                        </a:lnTo>
                        <a:lnTo>
                          <a:pt x="453459" y="86937"/>
                        </a:lnTo>
                        <a:lnTo>
                          <a:pt x="396030" y="0"/>
                        </a:lnTo>
                        <a:lnTo>
                          <a:pt x="338601" y="86937"/>
                        </a:lnTo>
                        <a:lnTo>
                          <a:pt x="264020" y="21017"/>
                        </a:lnTo>
                        <a:lnTo>
                          <a:pt x="189439" y="86937"/>
                        </a:lnTo>
                        <a:lnTo>
                          <a:pt x="132010" y="0"/>
                        </a:lnTo>
                        <a:lnTo>
                          <a:pt x="74581" y="86937"/>
                        </a:lnTo>
                        <a:lnTo>
                          <a:pt x="0" y="21017"/>
                        </a:lnTo>
                        <a:close/>
                      </a:path>
                    </a:pathLst>
                  </a:custGeom>
                  <a:solidFill>
                    <a:sysClr val="window" lastClr="FFFFFF">
                      <a:lumMod val="75000"/>
                    </a:sys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2" name="台形 3481">
                    <a:extLst>
                      <a:ext uri="{FF2B5EF4-FFF2-40B4-BE49-F238E27FC236}">
                        <a16:creationId xmlns:a16="http://schemas.microsoft.com/office/drawing/2014/main" id="{A49BBC77-1817-D58A-454E-7E1FE491822F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1098355" y="2603267"/>
                    <a:ext cx="150264" cy="1244708"/>
                  </a:xfrm>
                  <a:prstGeom prst="trapezoid">
                    <a:avLst/>
                  </a:prstGeom>
                  <a:grpFill/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3" name="四角形: 上の 2 つの角を丸める 3482">
                    <a:extLst>
                      <a:ext uri="{FF2B5EF4-FFF2-40B4-BE49-F238E27FC236}">
                        <a16:creationId xmlns:a16="http://schemas.microsoft.com/office/drawing/2014/main" id="{6E655683-99B2-6341-48D8-3478833DDA3B}"/>
                      </a:ext>
                    </a:extLst>
                  </p:cNvPr>
                  <p:cNvSpPr/>
                  <p:nvPr/>
                </p:nvSpPr>
                <p:spPr>
                  <a:xfrm rot="5400000" flipV="1">
                    <a:off x="976685" y="2936882"/>
                    <a:ext cx="376321" cy="287304"/>
                  </a:xfrm>
                  <a:prstGeom prst="round2SameRect">
                    <a:avLst>
                      <a:gd name="adj1" fmla="val 50000"/>
                      <a:gd name="adj2" fmla="val 18288"/>
                    </a:avLst>
                  </a:prstGeom>
                  <a:solidFill>
                    <a:srgbClr val="ED7D31">
                      <a:lumMod val="60000"/>
                      <a:lumOff val="40000"/>
                    </a:srgbClr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4" name="フリーフォーム: 図形 3483">
                    <a:extLst>
                      <a:ext uri="{FF2B5EF4-FFF2-40B4-BE49-F238E27FC236}">
                        <a16:creationId xmlns:a16="http://schemas.microsoft.com/office/drawing/2014/main" id="{9300B377-4DAD-E7D4-3CDC-000921204441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040905" y="2503460"/>
                    <a:ext cx="264020" cy="200970"/>
                  </a:xfrm>
                  <a:custGeom>
                    <a:avLst/>
                    <a:gdLst>
                      <a:gd name="connsiteX0" fmla="*/ 239316 w 478632"/>
                      <a:gd name="connsiteY0" fmla="*/ 0 h 364331"/>
                      <a:gd name="connsiteX1" fmla="*/ 135205 w 478632"/>
                      <a:gd name="connsiteY1" fmla="*/ 157604 h 364331"/>
                      <a:gd name="connsiteX2" fmla="*/ 0 w 478632"/>
                      <a:gd name="connsiteY2" fmla="*/ 38100 h 364331"/>
                      <a:gd name="connsiteX3" fmla="*/ 0 w 478632"/>
                      <a:gd name="connsiteY3" fmla="*/ 364331 h 364331"/>
                      <a:gd name="connsiteX4" fmla="*/ 109538 w 478632"/>
                      <a:gd name="connsiteY4" fmla="*/ 364331 h 364331"/>
                      <a:gd name="connsiteX5" fmla="*/ 369094 w 478632"/>
                      <a:gd name="connsiteY5" fmla="*/ 364331 h 364331"/>
                      <a:gd name="connsiteX6" fmla="*/ 478632 w 478632"/>
                      <a:gd name="connsiteY6" fmla="*/ 364331 h 364331"/>
                      <a:gd name="connsiteX7" fmla="*/ 478632 w 478632"/>
                      <a:gd name="connsiteY7" fmla="*/ 38100 h 364331"/>
                      <a:gd name="connsiteX8" fmla="*/ 343427 w 478632"/>
                      <a:gd name="connsiteY8" fmla="*/ 157604 h 3643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8632" h="364331">
                        <a:moveTo>
                          <a:pt x="239316" y="0"/>
                        </a:moveTo>
                        <a:lnTo>
                          <a:pt x="135205" y="157604"/>
                        </a:lnTo>
                        <a:lnTo>
                          <a:pt x="0" y="38100"/>
                        </a:lnTo>
                        <a:lnTo>
                          <a:pt x="0" y="364331"/>
                        </a:lnTo>
                        <a:lnTo>
                          <a:pt x="109538" y="364331"/>
                        </a:lnTo>
                        <a:lnTo>
                          <a:pt x="369094" y="364331"/>
                        </a:lnTo>
                        <a:lnTo>
                          <a:pt x="478632" y="364331"/>
                        </a:lnTo>
                        <a:lnTo>
                          <a:pt x="478632" y="38100"/>
                        </a:lnTo>
                        <a:lnTo>
                          <a:pt x="343427" y="157604"/>
                        </a:lnTo>
                        <a:close/>
                      </a:path>
                    </a:pathLst>
                  </a:custGeom>
                  <a:solidFill>
                    <a:srgbClr val="FFC00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5" name="楕円 3484">
                    <a:extLst>
                      <a:ext uri="{FF2B5EF4-FFF2-40B4-BE49-F238E27FC236}">
                        <a16:creationId xmlns:a16="http://schemas.microsoft.com/office/drawing/2014/main" id="{1D905BED-2DAA-B686-1CE5-27D6E72E16B7}"/>
                      </a:ext>
                    </a:extLst>
                  </p:cNvPr>
                  <p:cNvSpPr/>
                  <p:nvPr/>
                </p:nvSpPr>
                <p:spPr>
                  <a:xfrm>
                    <a:off x="975610" y="2162888"/>
                    <a:ext cx="398447" cy="398447"/>
                  </a:xfrm>
                  <a:prstGeom prst="ellipse">
                    <a:avLst/>
                  </a:prstGeom>
                  <a:solidFill>
                    <a:srgbClr val="002060"/>
                  </a:solidFill>
                  <a:ln w="63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486" name="楕円 3485">
                    <a:extLst>
                      <a:ext uri="{FF2B5EF4-FFF2-40B4-BE49-F238E27FC236}">
                        <a16:creationId xmlns:a16="http://schemas.microsoft.com/office/drawing/2014/main" id="{78DD2F06-FEB2-8B5A-21D3-4851E788DD89}"/>
                      </a:ext>
                    </a:extLst>
                  </p:cNvPr>
                  <p:cNvSpPr/>
                  <p:nvPr/>
                </p:nvSpPr>
                <p:spPr>
                  <a:xfrm>
                    <a:off x="1185482" y="2203780"/>
                    <a:ext cx="107385" cy="107385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635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3464" name="フリーフォーム: 図形 3463">
              <a:extLst>
                <a:ext uri="{FF2B5EF4-FFF2-40B4-BE49-F238E27FC236}">
                  <a16:creationId xmlns:a16="http://schemas.microsoft.com/office/drawing/2014/main" id="{48797913-9860-97DC-5486-3F717B1D5F97}"/>
                </a:ext>
              </a:extLst>
            </p:cNvPr>
            <p:cNvSpPr/>
            <p:nvPr/>
          </p:nvSpPr>
          <p:spPr>
            <a:xfrm>
              <a:off x="2568637" y="2557333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5" name="フリーフォーム: 図形 3464">
              <a:extLst>
                <a:ext uri="{FF2B5EF4-FFF2-40B4-BE49-F238E27FC236}">
                  <a16:creationId xmlns:a16="http://schemas.microsoft.com/office/drawing/2014/main" id="{688343C0-4F5B-52A0-7E65-96778E87B572}"/>
                </a:ext>
              </a:extLst>
            </p:cNvPr>
            <p:cNvSpPr/>
            <p:nvPr/>
          </p:nvSpPr>
          <p:spPr>
            <a:xfrm rot="10800000">
              <a:off x="1921227" y="4012051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3605" name="フリーフォーム: 図形 3604">
            <a:extLst>
              <a:ext uri="{FF2B5EF4-FFF2-40B4-BE49-F238E27FC236}">
                <a16:creationId xmlns:a16="http://schemas.microsoft.com/office/drawing/2014/main" id="{BE8A0143-818D-FC0D-C977-E1D00A2B7EE2}"/>
              </a:ext>
            </a:extLst>
          </p:cNvPr>
          <p:cNvSpPr/>
          <p:nvPr/>
        </p:nvSpPr>
        <p:spPr bwMode="auto">
          <a:xfrm>
            <a:off x="9994825" y="2686394"/>
            <a:ext cx="1972722" cy="2452857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402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2" presetClass="exit" presetSubtype="2" fill="hold" grpId="1" nodeType="afterEffect">
                                  <p:stCondLst>
                                    <p:cond delay="25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05" grpId="0" animBg="1"/>
      <p:bldP spid="360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FE0F107C-ED50-1FCB-F21F-C12DC9226237}"/>
              </a:ext>
            </a:extLst>
          </p:cNvPr>
          <p:cNvSpPr/>
          <p:nvPr/>
        </p:nvSpPr>
        <p:spPr bwMode="auto">
          <a:xfrm>
            <a:off x="5824708" y="6102845"/>
            <a:ext cx="804054" cy="18748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0A5C082E-DA87-514D-1A95-5C8041034998}"/>
              </a:ext>
            </a:extLst>
          </p:cNvPr>
          <p:cNvGrpSpPr/>
          <p:nvPr/>
        </p:nvGrpSpPr>
        <p:grpSpPr>
          <a:xfrm rot="1800000">
            <a:off x="4556402" y="1113260"/>
            <a:ext cx="3079198" cy="4631480"/>
            <a:chOff x="4598026" y="2012893"/>
            <a:chExt cx="2139976" cy="3218782"/>
          </a:xfrm>
        </p:grpSpPr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61FBBF0B-B952-9497-6CE6-356B0537C6F7}"/>
                </a:ext>
              </a:extLst>
            </p:cNvPr>
            <p:cNvSpPr/>
            <p:nvPr/>
          </p:nvSpPr>
          <p:spPr>
            <a:xfrm>
              <a:off x="4598026" y="2012893"/>
              <a:ext cx="2139204" cy="3218782"/>
            </a:xfrm>
            <a:prstGeom prst="roundRect">
              <a:avLst>
                <a:gd name="adj" fmla="val 4241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9358041-3D6A-6FE2-6B31-7A174F990928}"/>
                </a:ext>
              </a:extLst>
            </p:cNvPr>
            <p:cNvSpPr/>
            <p:nvPr/>
          </p:nvSpPr>
          <p:spPr bwMode="auto">
            <a:xfrm>
              <a:off x="4598798" y="2012893"/>
              <a:ext cx="2139204" cy="3218782"/>
            </a:xfrm>
            <a:custGeom>
              <a:avLst/>
              <a:gdLst>
                <a:gd name="connsiteX0" fmla="*/ 1972289 w 2139204"/>
                <a:gd name="connsiteY0" fmla="*/ 2935354 h 3218782"/>
                <a:gd name="connsiteX1" fmla="*/ 1896921 w 2139204"/>
                <a:gd name="connsiteY1" fmla="*/ 3010721 h 3218782"/>
                <a:gd name="connsiteX2" fmla="*/ 1972289 w 2139204"/>
                <a:gd name="connsiteY2" fmla="*/ 3086089 h 3218782"/>
                <a:gd name="connsiteX3" fmla="*/ 2047657 w 2139204"/>
                <a:gd name="connsiteY3" fmla="*/ 3010721 h 3218782"/>
                <a:gd name="connsiteX4" fmla="*/ 1792705 w 2139204"/>
                <a:gd name="connsiteY4" fmla="*/ 2935353 h 3218782"/>
                <a:gd name="connsiteX5" fmla="*/ 1717336 w 2139204"/>
                <a:gd name="connsiteY5" fmla="*/ 3010721 h 3218782"/>
                <a:gd name="connsiteX6" fmla="*/ 1792705 w 2139204"/>
                <a:gd name="connsiteY6" fmla="*/ 3086090 h 3218782"/>
                <a:gd name="connsiteX7" fmla="*/ 1868073 w 2139204"/>
                <a:gd name="connsiteY7" fmla="*/ 3010721 h 3218782"/>
                <a:gd name="connsiteX8" fmla="*/ 1613120 w 2139204"/>
                <a:gd name="connsiteY8" fmla="*/ 2935353 h 3218782"/>
                <a:gd name="connsiteX9" fmla="*/ 1537752 w 2139204"/>
                <a:gd name="connsiteY9" fmla="*/ 3010721 h 3218782"/>
                <a:gd name="connsiteX10" fmla="*/ 1613120 w 2139204"/>
                <a:gd name="connsiteY10" fmla="*/ 3086090 h 3218782"/>
                <a:gd name="connsiteX11" fmla="*/ 1688489 w 2139204"/>
                <a:gd name="connsiteY11" fmla="*/ 3010721 h 3218782"/>
                <a:gd name="connsiteX12" fmla="*/ 1433535 w 2139204"/>
                <a:gd name="connsiteY12" fmla="*/ 2935353 h 3218782"/>
                <a:gd name="connsiteX13" fmla="*/ 1358167 w 2139204"/>
                <a:gd name="connsiteY13" fmla="*/ 3010721 h 3218782"/>
                <a:gd name="connsiteX14" fmla="*/ 1433535 w 2139204"/>
                <a:gd name="connsiteY14" fmla="*/ 3086090 h 3218782"/>
                <a:gd name="connsiteX15" fmla="*/ 1508904 w 2139204"/>
                <a:gd name="connsiteY15" fmla="*/ 3010721 h 3218782"/>
                <a:gd name="connsiteX16" fmla="*/ 1253951 w 2139204"/>
                <a:gd name="connsiteY16" fmla="*/ 2935353 h 3218782"/>
                <a:gd name="connsiteX17" fmla="*/ 1178582 w 2139204"/>
                <a:gd name="connsiteY17" fmla="*/ 3010721 h 3218782"/>
                <a:gd name="connsiteX18" fmla="*/ 1253951 w 2139204"/>
                <a:gd name="connsiteY18" fmla="*/ 3086090 h 3218782"/>
                <a:gd name="connsiteX19" fmla="*/ 1329318 w 2139204"/>
                <a:gd name="connsiteY19" fmla="*/ 3010721 h 3218782"/>
                <a:gd name="connsiteX20" fmla="*/ 1074366 w 2139204"/>
                <a:gd name="connsiteY20" fmla="*/ 2935353 h 3218782"/>
                <a:gd name="connsiteX21" fmla="*/ 998998 w 2139204"/>
                <a:gd name="connsiteY21" fmla="*/ 3010721 h 3218782"/>
                <a:gd name="connsiteX22" fmla="*/ 1074366 w 2139204"/>
                <a:gd name="connsiteY22" fmla="*/ 3086090 h 3218782"/>
                <a:gd name="connsiteX23" fmla="*/ 1149733 w 2139204"/>
                <a:gd name="connsiteY23" fmla="*/ 3010721 h 3218782"/>
                <a:gd name="connsiteX24" fmla="*/ 894781 w 2139204"/>
                <a:gd name="connsiteY24" fmla="*/ 2935353 h 3218782"/>
                <a:gd name="connsiteX25" fmla="*/ 819413 w 2139204"/>
                <a:gd name="connsiteY25" fmla="*/ 3010721 h 3218782"/>
                <a:gd name="connsiteX26" fmla="*/ 894781 w 2139204"/>
                <a:gd name="connsiteY26" fmla="*/ 3086090 h 3218782"/>
                <a:gd name="connsiteX27" fmla="*/ 970149 w 2139204"/>
                <a:gd name="connsiteY27" fmla="*/ 3010721 h 3218782"/>
                <a:gd name="connsiteX28" fmla="*/ 715196 w 2139204"/>
                <a:gd name="connsiteY28" fmla="*/ 2935353 h 3218782"/>
                <a:gd name="connsiteX29" fmla="*/ 639829 w 2139204"/>
                <a:gd name="connsiteY29" fmla="*/ 3010721 h 3218782"/>
                <a:gd name="connsiteX30" fmla="*/ 715196 w 2139204"/>
                <a:gd name="connsiteY30" fmla="*/ 3086090 h 3218782"/>
                <a:gd name="connsiteX31" fmla="*/ 790565 w 2139204"/>
                <a:gd name="connsiteY31" fmla="*/ 3010721 h 3218782"/>
                <a:gd name="connsiteX32" fmla="*/ 535611 w 2139204"/>
                <a:gd name="connsiteY32" fmla="*/ 2935353 h 3218782"/>
                <a:gd name="connsiteX33" fmla="*/ 460244 w 2139204"/>
                <a:gd name="connsiteY33" fmla="*/ 3010721 h 3218782"/>
                <a:gd name="connsiteX34" fmla="*/ 535611 w 2139204"/>
                <a:gd name="connsiteY34" fmla="*/ 3086090 h 3218782"/>
                <a:gd name="connsiteX35" fmla="*/ 610980 w 2139204"/>
                <a:gd name="connsiteY35" fmla="*/ 3010721 h 3218782"/>
                <a:gd name="connsiteX36" fmla="*/ 356027 w 2139204"/>
                <a:gd name="connsiteY36" fmla="*/ 2935353 h 3218782"/>
                <a:gd name="connsiteX37" fmla="*/ 280659 w 2139204"/>
                <a:gd name="connsiteY37" fmla="*/ 3010721 h 3218782"/>
                <a:gd name="connsiteX38" fmla="*/ 356027 w 2139204"/>
                <a:gd name="connsiteY38" fmla="*/ 3086090 h 3218782"/>
                <a:gd name="connsiteX39" fmla="*/ 431395 w 2139204"/>
                <a:gd name="connsiteY39" fmla="*/ 3010721 h 3218782"/>
                <a:gd name="connsiteX40" fmla="*/ 176442 w 2139204"/>
                <a:gd name="connsiteY40" fmla="*/ 2935353 h 3218782"/>
                <a:gd name="connsiteX41" fmla="*/ 101074 w 2139204"/>
                <a:gd name="connsiteY41" fmla="*/ 3010721 h 3218782"/>
                <a:gd name="connsiteX42" fmla="*/ 176442 w 2139204"/>
                <a:gd name="connsiteY42" fmla="*/ 3086090 h 3218782"/>
                <a:gd name="connsiteX43" fmla="*/ 251810 w 2139204"/>
                <a:gd name="connsiteY43" fmla="*/ 3010721 h 3218782"/>
                <a:gd name="connsiteX44" fmla="*/ 1972289 w 2139204"/>
                <a:gd name="connsiteY44" fmla="*/ 2760172 h 3218782"/>
                <a:gd name="connsiteX45" fmla="*/ 1896921 w 2139204"/>
                <a:gd name="connsiteY45" fmla="*/ 2835539 h 3218782"/>
                <a:gd name="connsiteX46" fmla="*/ 1972289 w 2139204"/>
                <a:gd name="connsiteY46" fmla="*/ 2910907 h 3218782"/>
                <a:gd name="connsiteX47" fmla="*/ 2047657 w 2139204"/>
                <a:gd name="connsiteY47" fmla="*/ 2835539 h 3218782"/>
                <a:gd name="connsiteX48" fmla="*/ 1792705 w 2139204"/>
                <a:gd name="connsiteY48" fmla="*/ 2760171 h 3218782"/>
                <a:gd name="connsiteX49" fmla="*/ 1717336 w 2139204"/>
                <a:gd name="connsiteY49" fmla="*/ 2835539 h 3218782"/>
                <a:gd name="connsiteX50" fmla="*/ 1792705 w 2139204"/>
                <a:gd name="connsiteY50" fmla="*/ 2910908 h 3218782"/>
                <a:gd name="connsiteX51" fmla="*/ 1868073 w 2139204"/>
                <a:gd name="connsiteY51" fmla="*/ 2835539 h 3218782"/>
                <a:gd name="connsiteX52" fmla="*/ 1613120 w 2139204"/>
                <a:gd name="connsiteY52" fmla="*/ 2760171 h 3218782"/>
                <a:gd name="connsiteX53" fmla="*/ 1537752 w 2139204"/>
                <a:gd name="connsiteY53" fmla="*/ 2835539 h 3218782"/>
                <a:gd name="connsiteX54" fmla="*/ 1613120 w 2139204"/>
                <a:gd name="connsiteY54" fmla="*/ 2910908 h 3218782"/>
                <a:gd name="connsiteX55" fmla="*/ 1688489 w 2139204"/>
                <a:gd name="connsiteY55" fmla="*/ 2835539 h 3218782"/>
                <a:gd name="connsiteX56" fmla="*/ 1433535 w 2139204"/>
                <a:gd name="connsiteY56" fmla="*/ 2760171 h 3218782"/>
                <a:gd name="connsiteX57" fmla="*/ 1358167 w 2139204"/>
                <a:gd name="connsiteY57" fmla="*/ 2835539 h 3218782"/>
                <a:gd name="connsiteX58" fmla="*/ 1433535 w 2139204"/>
                <a:gd name="connsiteY58" fmla="*/ 2910908 h 3218782"/>
                <a:gd name="connsiteX59" fmla="*/ 1508904 w 2139204"/>
                <a:gd name="connsiteY59" fmla="*/ 2835539 h 3218782"/>
                <a:gd name="connsiteX60" fmla="*/ 1253951 w 2139204"/>
                <a:gd name="connsiteY60" fmla="*/ 2760171 h 3218782"/>
                <a:gd name="connsiteX61" fmla="*/ 1178582 w 2139204"/>
                <a:gd name="connsiteY61" fmla="*/ 2835539 h 3218782"/>
                <a:gd name="connsiteX62" fmla="*/ 1253951 w 2139204"/>
                <a:gd name="connsiteY62" fmla="*/ 2910908 h 3218782"/>
                <a:gd name="connsiteX63" fmla="*/ 1329318 w 2139204"/>
                <a:gd name="connsiteY63" fmla="*/ 2835539 h 3218782"/>
                <a:gd name="connsiteX64" fmla="*/ 1074366 w 2139204"/>
                <a:gd name="connsiteY64" fmla="*/ 2760171 h 3218782"/>
                <a:gd name="connsiteX65" fmla="*/ 998998 w 2139204"/>
                <a:gd name="connsiteY65" fmla="*/ 2835539 h 3218782"/>
                <a:gd name="connsiteX66" fmla="*/ 1074366 w 2139204"/>
                <a:gd name="connsiteY66" fmla="*/ 2910908 h 3218782"/>
                <a:gd name="connsiteX67" fmla="*/ 1149733 w 2139204"/>
                <a:gd name="connsiteY67" fmla="*/ 2835539 h 3218782"/>
                <a:gd name="connsiteX68" fmla="*/ 894781 w 2139204"/>
                <a:gd name="connsiteY68" fmla="*/ 2760171 h 3218782"/>
                <a:gd name="connsiteX69" fmla="*/ 819413 w 2139204"/>
                <a:gd name="connsiteY69" fmla="*/ 2835539 h 3218782"/>
                <a:gd name="connsiteX70" fmla="*/ 894781 w 2139204"/>
                <a:gd name="connsiteY70" fmla="*/ 2910908 h 3218782"/>
                <a:gd name="connsiteX71" fmla="*/ 970149 w 2139204"/>
                <a:gd name="connsiteY71" fmla="*/ 2835539 h 3218782"/>
                <a:gd name="connsiteX72" fmla="*/ 715196 w 2139204"/>
                <a:gd name="connsiteY72" fmla="*/ 2760171 h 3218782"/>
                <a:gd name="connsiteX73" fmla="*/ 639829 w 2139204"/>
                <a:gd name="connsiteY73" fmla="*/ 2835539 h 3218782"/>
                <a:gd name="connsiteX74" fmla="*/ 715196 w 2139204"/>
                <a:gd name="connsiteY74" fmla="*/ 2910908 h 3218782"/>
                <a:gd name="connsiteX75" fmla="*/ 790565 w 2139204"/>
                <a:gd name="connsiteY75" fmla="*/ 2835539 h 3218782"/>
                <a:gd name="connsiteX76" fmla="*/ 535611 w 2139204"/>
                <a:gd name="connsiteY76" fmla="*/ 2760171 h 3218782"/>
                <a:gd name="connsiteX77" fmla="*/ 460244 w 2139204"/>
                <a:gd name="connsiteY77" fmla="*/ 2835539 h 3218782"/>
                <a:gd name="connsiteX78" fmla="*/ 535611 w 2139204"/>
                <a:gd name="connsiteY78" fmla="*/ 2910908 h 3218782"/>
                <a:gd name="connsiteX79" fmla="*/ 610980 w 2139204"/>
                <a:gd name="connsiteY79" fmla="*/ 2835539 h 3218782"/>
                <a:gd name="connsiteX80" fmla="*/ 356027 w 2139204"/>
                <a:gd name="connsiteY80" fmla="*/ 2760171 h 3218782"/>
                <a:gd name="connsiteX81" fmla="*/ 280659 w 2139204"/>
                <a:gd name="connsiteY81" fmla="*/ 2835539 h 3218782"/>
                <a:gd name="connsiteX82" fmla="*/ 356027 w 2139204"/>
                <a:gd name="connsiteY82" fmla="*/ 2910908 h 3218782"/>
                <a:gd name="connsiteX83" fmla="*/ 431395 w 2139204"/>
                <a:gd name="connsiteY83" fmla="*/ 2835539 h 3218782"/>
                <a:gd name="connsiteX84" fmla="*/ 176442 w 2139204"/>
                <a:gd name="connsiteY84" fmla="*/ 2760171 h 3218782"/>
                <a:gd name="connsiteX85" fmla="*/ 101074 w 2139204"/>
                <a:gd name="connsiteY85" fmla="*/ 2835539 h 3218782"/>
                <a:gd name="connsiteX86" fmla="*/ 176442 w 2139204"/>
                <a:gd name="connsiteY86" fmla="*/ 2910908 h 3218782"/>
                <a:gd name="connsiteX87" fmla="*/ 251810 w 2139204"/>
                <a:gd name="connsiteY87" fmla="*/ 2835539 h 3218782"/>
                <a:gd name="connsiteX88" fmla="*/ 1972289 w 2139204"/>
                <a:gd name="connsiteY88" fmla="*/ 2584990 h 3218782"/>
                <a:gd name="connsiteX89" fmla="*/ 1896921 w 2139204"/>
                <a:gd name="connsiteY89" fmla="*/ 2660357 h 3218782"/>
                <a:gd name="connsiteX90" fmla="*/ 1972289 w 2139204"/>
                <a:gd name="connsiteY90" fmla="*/ 2735725 h 3218782"/>
                <a:gd name="connsiteX91" fmla="*/ 2047657 w 2139204"/>
                <a:gd name="connsiteY91" fmla="*/ 2660357 h 3218782"/>
                <a:gd name="connsiteX92" fmla="*/ 1792705 w 2139204"/>
                <a:gd name="connsiteY92" fmla="*/ 2584989 h 3218782"/>
                <a:gd name="connsiteX93" fmla="*/ 1717336 w 2139204"/>
                <a:gd name="connsiteY93" fmla="*/ 2660357 h 3218782"/>
                <a:gd name="connsiteX94" fmla="*/ 1792705 w 2139204"/>
                <a:gd name="connsiteY94" fmla="*/ 2735725 h 3218782"/>
                <a:gd name="connsiteX95" fmla="*/ 1868073 w 2139204"/>
                <a:gd name="connsiteY95" fmla="*/ 2660357 h 3218782"/>
                <a:gd name="connsiteX96" fmla="*/ 1613120 w 2139204"/>
                <a:gd name="connsiteY96" fmla="*/ 2584989 h 3218782"/>
                <a:gd name="connsiteX97" fmla="*/ 1537752 w 2139204"/>
                <a:gd name="connsiteY97" fmla="*/ 2660357 h 3218782"/>
                <a:gd name="connsiteX98" fmla="*/ 1613120 w 2139204"/>
                <a:gd name="connsiteY98" fmla="*/ 2735725 h 3218782"/>
                <a:gd name="connsiteX99" fmla="*/ 1688489 w 2139204"/>
                <a:gd name="connsiteY99" fmla="*/ 2660357 h 3218782"/>
                <a:gd name="connsiteX100" fmla="*/ 1433535 w 2139204"/>
                <a:gd name="connsiteY100" fmla="*/ 2584989 h 3218782"/>
                <a:gd name="connsiteX101" fmla="*/ 1358167 w 2139204"/>
                <a:gd name="connsiteY101" fmla="*/ 2660357 h 3218782"/>
                <a:gd name="connsiteX102" fmla="*/ 1433535 w 2139204"/>
                <a:gd name="connsiteY102" fmla="*/ 2735725 h 3218782"/>
                <a:gd name="connsiteX103" fmla="*/ 1508904 w 2139204"/>
                <a:gd name="connsiteY103" fmla="*/ 2660357 h 3218782"/>
                <a:gd name="connsiteX104" fmla="*/ 1253951 w 2139204"/>
                <a:gd name="connsiteY104" fmla="*/ 2584989 h 3218782"/>
                <a:gd name="connsiteX105" fmla="*/ 1178582 w 2139204"/>
                <a:gd name="connsiteY105" fmla="*/ 2660357 h 3218782"/>
                <a:gd name="connsiteX106" fmla="*/ 1253951 w 2139204"/>
                <a:gd name="connsiteY106" fmla="*/ 2735725 h 3218782"/>
                <a:gd name="connsiteX107" fmla="*/ 1329318 w 2139204"/>
                <a:gd name="connsiteY107" fmla="*/ 2660357 h 3218782"/>
                <a:gd name="connsiteX108" fmla="*/ 1074366 w 2139204"/>
                <a:gd name="connsiteY108" fmla="*/ 2584989 h 3218782"/>
                <a:gd name="connsiteX109" fmla="*/ 998998 w 2139204"/>
                <a:gd name="connsiteY109" fmla="*/ 2660357 h 3218782"/>
                <a:gd name="connsiteX110" fmla="*/ 1074366 w 2139204"/>
                <a:gd name="connsiteY110" fmla="*/ 2735725 h 3218782"/>
                <a:gd name="connsiteX111" fmla="*/ 1149733 w 2139204"/>
                <a:gd name="connsiteY111" fmla="*/ 2660357 h 3218782"/>
                <a:gd name="connsiteX112" fmla="*/ 894781 w 2139204"/>
                <a:gd name="connsiteY112" fmla="*/ 2584989 h 3218782"/>
                <a:gd name="connsiteX113" fmla="*/ 819413 w 2139204"/>
                <a:gd name="connsiteY113" fmla="*/ 2660357 h 3218782"/>
                <a:gd name="connsiteX114" fmla="*/ 894781 w 2139204"/>
                <a:gd name="connsiteY114" fmla="*/ 2735725 h 3218782"/>
                <a:gd name="connsiteX115" fmla="*/ 970149 w 2139204"/>
                <a:gd name="connsiteY115" fmla="*/ 2660357 h 3218782"/>
                <a:gd name="connsiteX116" fmla="*/ 715196 w 2139204"/>
                <a:gd name="connsiteY116" fmla="*/ 2584989 h 3218782"/>
                <a:gd name="connsiteX117" fmla="*/ 639829 w 2139204"/>
                <a:gd name="connsiteY117" fmla="*/ 2660357 h 3218782"/>
                <a:gd name="connsiteX118" fmla="*/ 715196 w 2139204"/>
                <a:gd name="connsiteY118" fmla="*/ 2735725 h 3218782"/>
                <a:gd name="connsiteX119" fmla="*/ 790565 w 2139204"/>
                <a:gd name="connsiteY119" fmla="*/ 2660357 h 3218782"/>
                <a:gd name="connsiteX120" fmla="*/ 535611 w 2139204"/>
                <a:gd name="connsiteY120" fmla="*/ 2584989 h 3218782"/>
                <a:gd name="connsiteX121" fmla="*/ 460244 w 2139204"/>
                <a:gd name="connsiteY121" fmla="*/ 2660357 h 3218782"/>
                <a:gd name="connsiteX122" fmla="*/ 535611 w 2139204"/>
                <a:gd name="connsiteY122" fmla="*/ 2735725 h 3218782"/>
                <a:gd name="connsiteX123" fmla="*/ 610980 w 2139204"/>
                <a:gd name="connsiteY123" fmla="*/ 2660357 h 3218782"/>
                <a:gd name="connsiteX124" fmla="*/ 356027 w 2139204"/>
                <a:gd name="connsiteY124" fmla="*/ 2584989 h 3218782"/>
                <a:gd name="connsiteX125" fmla="*/ 280659 w 2139204"/>
                <a:gd name="connsiteY125" fmla="*/ 2660357 h 3218782"/>
                <a:gd name="connsiteX126" fmla="*/ 356027 w 2139204"/>
                <a:gd name="connsiteY126" fmla="*/ 2735725 h 3218782"/>
                <a:gd name="connsiteX127" fmla="*/ 431395 w 2139204"/>
                <a:gd name="connsiteY127" fmla="*/ 2660357 h 3218782"/>
                <a:gd name="connsiteX128" fmla="*/ 176442 w 2139204"/>
                <a:gd name="connsiteY128" fmla="*/ 2584989 h 3218782"/>
                <a:gd name="connsiteX129" fmla="*/ 101074 w 2139204"/>
                <a:gd name="connsiteY129" fmla="*/ 2660357 h 3218782"/>
                <a:gd name="connsiteX130" fmla="*/ 176442 w 2139204"/>
                <a:gd name="connsiteY130" fmla="*/ 2735725 h 3218782"/>
                <a:gd name="connsiteX131" fmla="*/ 251810 w 2139204"/>
                <a:gd name="connsiteY131" fmla="*/ 2660357 h 3218782"/>
                <a:gd name="connsiteX132" fmla="*/ 1972289 w 2139204"/>
                <a:gd name="connsiteY132" fmla="*/ 2409808 h 3218782"/>
                <a:gd name="connsiteX133" fmla="*/ 1896921 w 2139204"/>
                <a:gd name="connsiteY133" fmla="*/ 2485175 h 3218782"/>
                <a:gd name="connsiteX134" fmla="*/ 1972289 w 2139204"/>
                <a:gd name="connsiteY134" fmla="*/ 2560543 h 3218782"/>
                <a:gd name="connsiteX135" fmla="*/ 2047657 w 2139204"/>
                <a:gd name="connsiteY135" fmla="*/ 2485175 h 3218782"/>
                <a:gd name="connsiteX136" fmla="*/ 1792705 w 2139204"/>
                <a:gd name="connsiteY136" fmla="*/ 2409807 h 3218782"/>
                <a:gd name="connsiteX137" fmla="*/ 1717336 w 2139204"/>
                <a:gd name="connsiteY137" fmla="*/ 2485175 h 3218782"/>
                <a:gd name="connsiteX138" fmla="*/ 1792705 w 2139204"/>
                <a:gd name="connsiteY138" fmla="*/ 2560543 h 3218782"/>
                <a:gd name="connsiteX139" fmla="*/ 1868073 w 2139204"/>
                <a:gd name="connsiteY139" fmla="*/ 2485175 h 3218782"/>
                <a:gd name="connsiteX140" fmla="*/ 1613120 w 2139204"/>
                <a:gd name="connsiteY140" fmla="*/ 2409807 h 3218782"/>
                <a:gd name="connsiteX141" fmla="*/ 1537752 w 2139204"/>
                <a:gd name="connsiteY141" fmla="*/ 2485175 h 3218782"/>
                <a:gd name="connsiteX142" fmla="*/ 1613120 w 2139204"/>
                <a:gd name="connsiteY142" fmla="*/ 2560543 h 3218782"/>
                <a:gd name="connsiteX143" fmla="*/ 1688489 w 2139204"/>
                <a:gd name="connsiteY143" fmla="*/ 2485175 h 3218782"/>
                <a:gd name="connsiteX144" fmla="*/ 1433535 w 2139204"/>
                <a:gd name="connsiteY144" fmla="*/ 2409807 h 3218782"/>
                <a:gd name="connsiteX145" fmla="*/ 1358167 w 2139204"/>
                <a:gd name="connsiteY145" fmla="*/ 2485175 h 3218782"/>
                <a:gd name="connsiteX146" fmla="*/ 1433535 w 2139204"/>
                <a:gd name="connsiteY146" fmla="*/ 2560543 h 3218782"/>
                <a:gd name="connsiteX147" fmla="*/ 1508904 w 2139204"/>
                <a:gd name="connsiteY147" fmla="*/ 2485175 h 3218782"/>
                <a:gd name="connsiteX148" fmla="*/ 1253951 w 2139204"/>
                <a:gd name="connsiteY148" fmla="*/ 2409807 h 3218782"/>
                <a:gd name="connsiteX149" fmla="*/ 1178582 w 2139204"/>
                <a:gd name="connsiteY149" fmla="*/ 2485175 h 3218782"/>
                <a:gd name="connsiteX150" fmla="*/ 1253951 w 2139204"/>
                <a:gd name="connsiteY150" fmla="*/ 2560543 h 3218782"/>
                <a:gd name="connsiteX151" fmla="*/ 1329318 w 2139204"/>
                <a:gd name="connsiteY151" fmla="*/ 2485175 h 3218782"/>
                <a:gd name="connsiteX152" fmla="*/ 1074366 w 2139204"/>
                <a:gd name="connsiteY152" fmla="*/ 2409807 h 3218782"/>
                <a:gd name="connsiteX153" fmla="*/ 998998 w 2139204"/>
                <a:gd name="connsiteY153" fmla="*/ 2485175 h 3218782"/>
                <a:gd name="connsiteX154" fmla="*/ 1074366 w 2139204"/>
                <a:gd name="connsiteY154" fmla="*/ 2560543 h 3218782"/>
                <a:gd name="connsiteX155" fmla="*/ 1149733 w 2139204"/>
                <a:gd name="connsiteY155" fmla="*/ 2485175 h 3218782"/>
                <a:gd name="connsiteX156" fmla="*/ 894781 w 2139204"/>
                <a:gd name="connsiteY156" fmla="*/ 2409807 h 3218782"/>
                <a:gd name="connsiteX157" fmla="*/ 819413 w 2139204"/>
                <a:gd name="connsiteY157" fmla="*/ 2485175 h 3218782"/>
                <a:gd name="connsiteX158" fmla="*/ 894781 w 2139204"/>
                <a:gd name="connsiteY158" fmla="*/ 2560543 h 3218782"/>
                <a:gd name="connsiteX159" fmla="*/ 970149 w 2139204"/>
                <a:gd name="connsiteY159" fmla="*/ 2485175 h 3218782"/>
                <a:gd name="connsiteX160" fmla="*/ 715196 w 2139204"/>
                <a:gd name="connsiteY160" fmla="*/ 2409807 h 3218782"/>
                <a:gd name="connsiteX161" fmla="*/ 639829 w 2139204"/>
                <a:gd name="connsiteY161" fmla="*/ 2485175 h 3218782"/>
                <a:gd name="connsiteX162" fmla="*/ 715196 w 2139204"/>
                <a:gd name="connsiteY162" fmla="*/ 2560543 h 3218782"/>
                <a:gd name="connsiteX163" fmla="*/ 790565 w 2139204"/>
                <a:gd name="connsiteY163" fmla="*/ 2485175 h 3218782"/>
                <a:gd name="connsiteX164" fmla="*/ 535611 w 2139204"/>
                <a:gd name="connsiteY164" fmla="*/ 2409807 h 3218782"/>
                <a:gd name="connsiteX165" fmla="*/ 460244 w 2139204"/>
                <a:gd name="connsiteY165" fmla="*/ 2485175 h 3218782"/>
                <a:gd name="connsiteX166" fmla="*/ 535611 w 2139204"/>
                <a:gd name="connsiteY166" fmla="*/ 2560543 h 3218782"/>
                <a:gd name="connsiteX167" fmla="*/ 610980 w 2139204"/>
                <a:gd name="connsiteY167" fmla="*/ 2485175 h 3218782"/>
                <a:gd name="connsiteX168" fmla="*/ 356027 w 2139204"/>
                <a:gd name="connsiteY168" fmla="*/ 2409807 h 3218782"/>
                <a:gd name="connsiteX169" fmla="*/ 280659 w 2139204"/>
                <a:gd name="connsiteY169" fmla="*/ 2485175 h 3218782"/>
                <a:gd name="connsiteX170" fmla="*/ 356027 w 2139204"/>
                <a:gd name="connsiteY170" fmla="*/ 2560543 h 3218782"/>
                <a:gd name="connsiteX171" fmla="*/ 431395 w 2139204"/>
                <a:gd name="connsiteY171" fmla="*/ 2485175 h 3218782"/>
                <a:gd name="connsiteX172" fmla="*/ 176442 w 2139204"/>
                <a:gd name="connsiteY172" fmla="*/ 2409807 h 3218782"/>
                <a:gd name="connsiteX173" fmla="*/ 101074 w 2139204"/>
                <a:gd name="connsiteY173" fmla="*/ 2485175 h 3218782"/>
                <a:gd name="connsiteX174" fmla="*/ 176442 w 2139204"/>
                <a:gd name="connsiteY174" fmla="*/ 2560543 h 3218782"/>
                <a:gd name="connsiteX175" fmla="*/ 251810 w 2139204"/>
                <a:gd name="connsiteY175" fmla="*/ 2485175 h 3218782"/>
                <a:gd name="connsiteX176" fmla="*/ 1972289 w 2139204"/>
                <a:gd name="connsiteY176" fmla="*/ 2234626 h 3218782"/>
                <a:gd name="connsiteX177" fmla="*/ 1896922 w 2139204"/>
                <a:gd name="connsiteY177" fmla="*/ 2309993 h 3218782"/>
                <a:gd name="connsiteX178" fmla="*/ 1972289 w 2139204"/>
                <a:gd name="connsiteY178" fmla="*/ 2385361 h 3218782"/>
                <a:gd name="connsiteX179" fmla="*/ 2047656 w 2139204"/>
                <a:gd name="connsiteY179" fmla="*/ 2309993 h 3218782"/>
                <a:gd name="connsiteX180" fmla="*/ 1792705 w 2139204"/>
                <a:gd name="connsiteY180" fmla="*/ 2234625 h 3218782"/>
                <a:gd name="connsiteX181" fmla="*/ 1717337 w 2139204"/>
                <a:gd name="connsiteY181" fmla="*/ 2309993 h 3218782"/>
                <a:gd name="connsiteX182" fmla="*/ 1792705 w 2139204"/>
                <a:gd name="connsiteY182" fmla="*/ 2385361 h 3218782"/>
                <a:gd name="connsiteX183" fmla="*/ 1868073 w 2139204"/>
                <a:gd name="connsiteY183" fmla="*/ 2309993 h 3218782"/>
                <a:gd name="connsiteX184" fmla="*/ 1613120 w 2139204"/>
                <a:gd name="connsiteY184" fmla="*/ 2234625 h 3218782"/>
                <a:gd name="connsiteX185" fmla="*/ 1537752 w 2139204"/>
                <a:gd name="connsiteY185" fmla="*/ 2309993 h 3218782"/>
                <a:gd name="connsiteX186" fmla="*/ 1613120 w 2139204"/>
                <a:gd name="connsiteY186" fmla="*/ 2385361 h 3218782"/>
                <a:gd name="connsiteX187" fmla="*/ 1688488 w 2139204"/>
                <a:gd name="connsiteY187" fmla="*/ 2309993 h 3218782"/>
                <a:gd name="connsiteX188" fmla="*/ 1433535 w 2139204"/>
                <a:gd name="connsiteY188" fmla="*/ 2234625 h 3218782"/>
                <a:gd name="connsiteX189" fmla="*/ 1358167 w 2139204"/>
                <a:gd name="connsiteY189" fmla="*/ 2309993 h 3218782"/>
                <a:gd name="connsiteX190" fmla="*/ 1433535 w 2139204"/>
                <a:gd name="connsiteY190" fmla="*/ 2385361 h 3218782"/>
                <a:gd name="connsiteX191" fmla="*/ 1508903 w 2139204"/>
                <a:gd name="connsiteY191" fmla="*/ 2309993 h 3218782"/>
                <a:gd name="connsiteX192" fmla="*/ 1253951 w 2139204"/>
                <a:gd name="connsiteY192" fmla="*/ 2234625 h 3218782"/>
                <a:gd name="connsiteX193" fmla="*/ 1178583 w 2139204"/>
                <a:gd name="connsiteY193" fmla="*/ 2309993 h 3218782"/>
                <a:gd name="connsiteX194" fmla="*/ 1253951 w 2139204"/>
                <a:gd name="connsiteY194" fmla="*/ 2385361 h 3218782"/>
                <a:gd name="connsiteX195" fmla="*/ 1329318 w 2139204"/>
                <a:gd name="connsiteY195" fmla="*/ 2309993 h 3218782"/>
                <a:gd name="connsiteX196" fmla="*/ 1074366 w 2139204"/>
                <a:gd name="connsiteY196" fmla="*/ 2234625 h 3218782"/>
                <a:gd name="connsiteX197" fmla="*/ 998998 w 2139204"/>
                <a:gd name="connsiteY197" fmla="*/ 2309993 h 3218782"/>
                <a:gd name="connsiteX198" fmla="*/ 1074366 w 2139204"/>
                <a:gd name="connsiteY198" fmla="*/ 2385361 h 3218782"/>
                <a:gd name="connsiteX199" fmla="*/ 1149733 w 2139204"/>
                <a:gd name="connsiteY199" fmla="*/ 2309993 h 3218782"/>
                <a:gd name="connsiteX200" fmla="*/ 894781 w 2139204"/>
                <a:gd name="connsiteY200" fmla="*/ 2234625 h 3218782"/>
                <a:gd name="connsiteX201" fmla="*/ 819413 w 2139204"/>
                <a:gd name="connsiteY201" fmla="*/ 2309993 h 3218782"/>
                <a:gd name="connsiteX202" fmla="*/ 894781 w 2139204"/>
                <a:gd name="connsiteY202" fmla="*/ 2385361 h 3218782"/>
                <a:gd name="connsiteX203" fmla="*/ 970149 w 2139204"/>
                <a:gd name="connsiteY203" fmla="*/ 2309993 h 3218782"/>
                <a:gd name="connsiteX204" fmla="*/ 715196 w 2139204"/>
                <a:gd name="connsiteY204" fmla="*/ 2234625 h 3218782"/>
                <a:gd name="connsiteX205" fmla="*/ 639829 w 2139204"/>
                <a:gd name="connsiteY205" fmla="*/ 2309993 h 3218782"/>
                <a:gd name="connsiteX206" fmla="*/ 715196 w 2139204"/>
                <a:gd name="connsiteY206" fmla="*/ 2385361 h 3218782"/>
                <a:gd name="connsiteX207" fmla="*/ 790565 w 2139204"/>
                <a:gd name="connsiteY207" fmla="*/ 2309993 h 3218782"/>
                <a:gd name="connsiteX208" fmla="*/ 535611 w 2139204"/>
                <a:gd name="connsiteY208" fmla="*/ 2234625 h 3218782"/>
                <a:gd name="connsiteX209" fmla="*/ 460244 w 2139204"/>
                <a:gd name="connsiteY209" fmla="*/ 2309993 h 3218782"/>
                <a:gd name="connsiteX210" fmla="*/ 535611 w 2139204"/>
                <a:gd name="connsiteY210" fmla="*/ 2385361 h 3218782"/>
                <a:gd name="connsiteX211" fmla="*/ 610980 w 2139204"/>
                <a:gd name="connsiteY211" fmla="*/ 2309993 h 3218782"/>
                <a:gd name="connsiteX212" fmla="*/ 356027 w 2139204"/>
                <a:gd name="connsiteY212" fmla="*/ 2234625 h 3218782"/>
                <a:gd name="connsiteX213" fmla="*/ 280659 w 2139204"/>
                <a:gd name="connsiteY213" fmla="*/ 2309993 h 3218782"/>
                <a:gd name="connsiteX214" fmla="*/ 356027 w 2139204"/>
                <a:gd name="connsiteY214" fmla="*/ 2385361 h 3218782"/>
                <a:gd name="connsiteX215" fmla="*/ 431395 w 2139204"/>
                <a:gd name="connsiteY215" fmla="*/ 2309993 h 3218782"/>
                <a:gd name="connsiteX216" fmla="*/ 176442 w 2139204"/>
                <a:gd name="connsiteY216" fmla="*/ 2234625 h 3218782"/>
                <a:gd name="connsiteX217" fmla="*/ 101074 w 2139204"/>
                <a:gd name="connsiteY217" fmla="*/ 2309993 h 3218782"/>
                <a:gd name="connsiteX218" fmla="*/ 176442 w 2139204"/>
                <a:gd name="connsiteY218" fmla="*/ 2385361 h 3218782"/>
                <a:gd name="connsiteX219" fmla="*/ 251810 w 2139204"/>
                <a:gd name="connsiteY219" fmla="*/ 2309993 h 3218782"/>
                <a:gd name="connsiteX220" fmla="*/ 1972289 w 2139204"/>
                <a:gd name="connsiteY220" fmla="*/ 2059444 h 3218782"/>
                <a:gd name="connsiteX221" fmla="*/ 1896922 w 2139204"/>
                <a:gd name="connsiteY221" fmla="*/ 2134811 h 3218782"/>
                <a:gd name="connsiteX222" fmla="*/ 1972289 w 2139204"/>
                <a:gd name="connsiteY222" fmla="*/ 2210179 h 3218782"/>
                <a:gd name="connsiteX223" fmla="*/ 2047656 w 2139204"/>
                <a:gd name="connsiteY223" fmla="*/ 2134811 h 3218782"/>
                <a:gd name="connsiteX224" fmla="*/ 1792705 w 2139204"/>
                <a:gd name="connsiteY224" fmla="*/ 2059443 h 3218782"/>
                <a:gd name="connsiteX225" fmla="*/ 1717337 w 2139204"/>
                <a:gd name="connsiteY225" fmla="*/ 2134811 h 3218782"/>
                <a:gd name="connsiteX226" fmla="*/ 1792705 w 2139204"/>
                <a:gd name="connsiteY226" fmla="*/ 2210179 h 3218782"/>
                <a:gd name="connsiteX227" fmla="*/ 1868073 w 2139204"/>
                <a:gd name="connsiteY227" fmla="*/ 2134811 h 3218782"/>
                <a:gd name="connsiteX228" fmla="*/ 1613120 w 2139204"/>
                <a:gd name="connsiteY228" fmla="*/ 2059443 h 3218782"/>
                <a:gd name="connsiteX229" fmla="*/ 1537752 w 2139204"/>
                <a:gd name="connsiteY229" fmla="*/ 2134811 h 3218782"/>
                <a:gd name="connsiteX230" fmla="*/ 1613120 w 2139204"/>
                <a:gd name="connsiteY230" fmla="*/ 2210179 h 3218782"/>
                <a:gd name="connsiteX231" fmla="*/ 1688488 w 2139204"/>
                <a:gd name="connsiteY231" fmla="*/ 2134811 h 3218782"/>
                <a:gd name="connsiteX232" fmla="*/ 1433535 w 2139204"/>
                <a:gd name="connsiteY232" fmla="*/ 2059443 h 3218782"/>
                <a:gd name="connsiteX233" fmla="*/ 1358167 w 2139204"/>
                <a:gd name="connsiteY233" fmla="*/ 2134811 h 3218782"/>
                <a:gd name="connsiteX234" fmla="*/ 1433535 w 2139204"/>
                <a:gd name="connsiteY234" fmla="*/ 2210179 h 3218782"/>
                <a:gd name="connsiteX235" fmla="*/ 1508903 w 2139204"/>
                <a:gd name="connsiteY235" fmla="*/ 2134811 h 3218782"/>
                <a:gd name="connsiteX236" fmla="*/ 1253951 w 2139204"/>
                <a:gd name="connsiteY236" fmla="*/ 2059443 h 3218782"/>
                <a:gd name="connsiteX237" fmla="*/ 1178583 w 2139204"/>
                <a:gd name="connsiteY237" fmla="*/ 2134811 h 3218782"/>
                <a:gd name="connsiteX238" fmla="*/ 1253951 w 2139204"/>
                <a:gd name="connsiteY238" fmla="*/ 2210179 h 3218782"/>
                <a:gd name="connsiteX239" fmla="*/ 1329318 w 2139204"/>
                <a:gd name="connsiteY239" fmla="*/ 2134811 h 3218782"/>
                <a:gd name="connsiteX240" fmla="*/ 1074366 w 2139204"/>
                <a:gd name="connsiteY240" fmla="*/ 2059443 h 3218782"/>
                <a:gd name="connsiteX241" fmla="*/ 998998 w 2139204"/>
                <a:gd name="connsiteY241" fmla="*/ 2134811 h 3218782"/>
                <a:gd name="connsiteX242" fmla="*/ 1074366 w 2139204"/>
                <a:gd name="connsiteY242" fmla="*/ 2210179 h 3218782"/>
                <a:gd name="connsiteX243" fmla="*/ 1149733 w 2139204"/>
                <a:gd name="connsiteY243" fmla="*/ 2134811 h 3218782"/>
                <a:gd name="connsiteX244" fmla="*/ 894781 w 2139204"/>
                <a:gd name="connsiteY244" fmla="*/ 2059443 h 3218782"/>
                <a:gd name="connsiteX245" fmla="*/ 819413 w 2139204"/>
                <a:gd name="connsiteY245" fmla="*/ 2134811 h 3218782"/>
                <a:gd name="connsiteX246" fmla="*/ 894781 w 2139204"/>
                <a:gd name="connsiteY246" fmla="*/ 2210179 h 3218782"/>
                <a:gd name="connsiteX247" fmla="*/ 970149 w 2139204"/>
                <a:gd name="connsiteY247" fmla="*/ 2134811 h 3218782"/>
                <a:gd name="connsiteX248" fmla="*/ 715196 w 2139204"/>
                <a:gd name="connsiteY248" fmla="*/ 2059443 h 3218782"/>
                <a:gd name="connsiteX249" fmla="*/ 639829 w 2139204"/>
                <a:gd name="connsiteY249" fmla="*/ 2134811 h 3218782"/>
                <a:gd name="connsiteX250" fmla="*/ 715196 w 2139204"/>
                <a:gd name="connsiteY250" fmla="*/ 2210179 h 3218782"/>
                <a:gd name="connsiteX251" fmla="*/ 790565 w 2139204"/>
                <a:gd name="connsiteY251" fmla="*/ 2134811 h 3218782"/>
                <a:gd name="connsiteX252" fmla="*/ 535611 w 2139204"/>
                <a:gd name="connsiteY252" fmla="*/ 2059443 h 3218782"/>
                <a:gd name="connsiteX253" fmla="*/ 460244 w 2139204"/>
                <a:gd name="connsiteY253" fmla="*/ 2134811 h 3218782"/>
                <a:gd name="connsiteX254" fmla="*/ 535611 w 2139204"/>
                <a:gd name="connsiteY254" fmla="*/ 2210179 h 3218782"/>
                <a:gd name="connsiteX255" fmla="*/ 610980 w 2139204"/>
                <a:gd name="connsiteY255" fmla="*/ 2134811 h 3218782"/>
                <a:gd name="connsiteX256" fmla="*/ 356027 w 2139204"/>
                <a:gd name="connsiteY256" fmla="*/ 2059443 h 3218782"/>
                <a:gd name="connsiteX257" fmla="*/ 280659 w 2139204"/>
                <a:gd name="connsiteY257" fmla="*/ 2134811 h 3218782"/>
                <a:gd name="connsiteX258" fmla="*/ 356027 w 2139204"/>
                <a:gd name="connsiteY258" fmla="*/ 2210179 h 3218782"/>
                <a:gd name="connsiteX259" fmla="*/ 431395 w 2139204"/>
                <a:gd name="connsiteY259" fmla="*/ 2134811 h 3218782"/>
                <a:gd name="connsiteX260" fmla="*/ 176442 w 2139204"/>
                <a:gd name="connsiteY260" fmla="*/ 2059443 h 3218782"/>
                <a:gd name="connsiteX261" fmla="*/ 101074 w 2139204"/>
                <a:gd name="connsiteY261" fmla="*/ 2134811 h 3218782"/>
                <a:gd name="connsiteX262" fmla="*/ 176442 w 2139204"/>
                <a:gd name="connsiteY262" fmla="*/ 2210179 h 3218782"/>
                <a:gd name="connsiteX263" fmla="*/ 251810 w 2139204"/>
                <a:gd name="connsiteY263" fmla="*/ 2134811 h 3218782"/>
                <a:gd name="connsiteX264" fmla="*/ 1972289 w 2139204"/>
                <a:gd name="connsiteY264" fmla="*/ 1884262 h 3218782"/>
                <a:gd name="connsiteX265" fmla="*/ 1896921 w 2139204"/>
                <a:gd name="connsiteY265" fmla="*/ 1959629 h 3218782"/>
                <a:gd name="connsiteX266" fmla="*/ 1972289 w 2139204"/>
                <a:gd name="connsiteY266" fmla="*/ 2034997 h 3218782"/>
                <a:gd name="connsiteX267" fmla="*/ 2047657 w 2139204"/>
                <a:gd name="connsiteY267" fmla="*/ 1959629 h 3218782"/>
                <a:gd name="connsiteX268" fmla="*/ 1792705 w 2139204"/>
                <a:gd name="connsiteY268" fmla="*/ 1884261 h 3218782"/>
                <a:gd name="connsiteX269" fmla="*/ 1717336 w 2139204"/>
                <a:gd name="connsiteY269" fmla="*/ 1959629 h 3218782"/>
                <a:gd name="connsiteX270" fmla="*/ 1792705 w 2139204"/>
                <a:gd name="connsiteY270" fmla="*/ 2034997 h 3218782"/>
                <a:gd name="connsiteX271" fmla="*/ 1868073 w 2139204"/>
                <a:gd name="connsiteY271" fmla="*/ 1959629 h 3218782"/>
                <a:gd name="connsiteX272" fmla="*/ 1613120 w 2139204"/>
                <a:gd name="connsiteY272" fmla="*/ 1884261 h 3218782"/>
                <a:gd name="connsiteX273" fmla="*/ 1537752 w 2139204"/>
                <a:gd name="connsiteY273" fmla="*/ 1959629 h 3218782"/>
                <a:gd name="connsiteX274" fmla="*/ 1613120 w 2139204"/>
                <a:gd name="connsiteY274" fmla="*/ 2034997 h 3218782"/>
                <a:gd name="connsiteX275" fmla="*/ 1688489 w 2139204"/>
                <a:gd name="connsiteY275" fmla="*/ 1959629 h 3218782"/>
                <a:gd name="connsiteX276" fmla="*/ 1433535 w 2139204"/>
                <a:gd name="connsiteY276" fmla="*/ 1884261 h 3218782"/>
                <a:gd name="connsiteX277" fmla="*/ 1358167 w 2139204"/>
                <a:gd name="connsiteY277" fmla="*/ 1959629 h 3218782"/>
                <a:gd name="connsiteX278" fmla="*/ 1433535 w 2139204"/>
                <a:gd name="connsiteY278" fmla="*/ 2034997 h 3218782"/>
                <a:gd name="connsiteX279" fmla="*/ 1508904 w 2139204"/>
                <a:gd name="connsiteY279" fmla="*/ 1959629 h 3218782"/>
                <a:gd name="connsiteX280" fmla="*/ 1253951 w 2139204"/>
                <a:gd name="connsiteY280" fmla="*/ 1884261 h 3218782"/>
                <a:gd name="connsiteX281" fmla="*/ 1178582 w 2139204"/>
                <a:gd name="connsiteY281" fmla="*/ 1959629 h 3218782"/>
                <a:gd name="connsiteX282" fmla="*/ 1253951 w 2139204"/>
                <a:gd name="connsiteY282" fmla="*/ 2034997 h 3218782"/>
                <a:gd name="connsiteX283" fmla="*/ 1329318 w 2139204"/>
                <a:gd name="connsiteY283" fmla="*/ 1959629 h 3218782"/>
                <a:gd name="connsiteX284" fmla="*/ 1074366 w 2139204"/>
                <a:gd name="connsiteY284" fmla="*/ 1884261 h 3218782"/>
                <a:gd name="connsiteX285" fmla="*/ 998998 w 2139204"/>
                <a:gd name="connsiteY285" fmla="*/ 1959629 h 3218782"/>
                <a:gd name="connsiteX286" fmla="*/ 1074366 w 2139204"/>
                <a:gd name="connsiteY286" fmla="*/ 2034997 h 3218782"/>
                <a:gd name="connsiteX287" fmla="*/ 1149733 w 2139204"/>
                <a:gd name="connsiteY287" fmla="*/ 1959629 h 3218782"/>
                <a:gd name="connsiteX288" fmla="*/ 894781 w 2139204"/>
                <a:gd name="connsiteY288" fmla="*/ 1884261 h 3218782"/>
                <a:gd name="connsiteX289" fmla="*/ 819413 w 2139204"/>
                <a:gd name="connsiteY289" fmla="*/ 1959629 h 3218782"/>
                <a:gd name="connsiteX290" fmla="*/ 894781 w 2139204"/>
                <a:gd name="connsiteY290" fmla="*/ 2034997 h 3218782"/>
                <a:gd name="connsiteX291" fmla="*/ 970149 w 2139204"/>
                <a:gd name="connsiteY291" fmla="*/ 1959629 h 3218782"/>
                <a:gd name="connsiteX292" fmla="*/ 715196 w 2139204"/>
                <a:gd name="connsiteY292" fmla="*/ 1884261 h 3218782"/>
                <a:gd name="connsiteX293" fmla="*/ 639829 w 2139204"/>
                <a:gd name="connsiteY293" fmla="*/ 1959629 h 3218782"/>
                <a:gd name="connsiteX294" fmla="*/ 715196 w 2139204"/>
                <a:gd name="connsiteY294" fmla="*/ 2034997 h 3218782"/>
                <a:gd name="connsiteX295" fmla="*/ 790565 w 2139204"/>
                <a:gd name="connsiteY295" fmla="*/ 1959629 h 3218782"/>
                <a:gd name="connsiteX296" fmla="*/ 535611 w 2139204"/>
                <a:gd name="connsiteY296" fmla="*/ 1884261 h 3218782"/>
                <a:gd name="connsiteX297" fmla="*/ 460244 w 2139204"/>
                <a:gd name="connsiteY297" fmla="*/ 1959629 h 3218782"/>
                <a:gd name="connsiteX298" fmla="*/ 535611 w 2139204"/>
                <a:gd name="connsiteY298" fmla="*/ 2034997 h 3218782"/>
                <a:gd name="connsiteX299" fmla="*/ 610980 w 2139204"/>
                <a:gd name="connsiteY299" fmla="*/ 1959629 h 3218782"/>
                <a:gd name="connsiteX300" fmla="*/ 356027 w 2139204"/>
                <a:gd name="connsiteY300" fmla="*/ 1884261 h 3218782"/>
                <a:gd name="connsiteX301" fmla="*/ 280659 w 2139204"/>
                <a:gd name="connsiteY301" fmla="*/ 1959629 h 3218782"/>
                <a:gd name="connsiteX302" fmla="*/ 356027 w 2139204"/>
                <a:gd name="connsiteY302" fmla="*/ 2034997 h 3218782"/>
                <a:gd name="connsiteX303" fmla="*/ 431395 w 2139204"/>
                <a:gd name="connsiteY303" fmla="*/ 1959629 h 3218782"/>
                <a:gd name="connsiteX304" fmla="*/ 176442 w 2139204"/>
                <a:gd name="connsiteY304" fmla="*/ 1884261 h 3218782"/>
                <a:gd name="connsiteX305" fmla="*/ 101074 w 2139204"/>
                <a:gd name="connsiteY305" fmla="*/ 1959629 h 3218782"/>
                <a:gd name="connsiteX306" fmla="*/ 176442 w 2139204"/>
                <a:gd name="connsiteY306" fmla="*/ 2034997 h 3218782"/>
                <a:gd name="connsiteX307" fmla="*/ 251810 w 2139204"/>
                <a:gd name="connsiteY307" fmla="*/ 1959629 h 3218782"/>
                <a:gd name="connsiteX308" fmla="*/ 1972289 w 2139204"/>
                <a:gd name="connsiteY308" fmla="*/ 1709080 h 3218782"/>
                <a:gd name="connsiteX309" fmla="*/ 1896921 w 2139204"/>
                <a:gd name="connsiteY309" fmla="*/ 1784447 h 3218782"/>
                <a:gd name="connsiteX310" fmla="*/ 1972289 w 2139204"/>
                <a:gd name="connsiteY310" fmla="*/ 1859815 h 3218782"/>
                <a:gd name="connsiteX311" fmla="*/ 2047657 w 2139204"/>
                <a:gd name="connsiteY311" fmla="*/ 1784447 h 3218782"/>
                <a:gd name="connsiteX312" fmla="*/ 1792705 w 2139204"/>
                <a:gd name="connsiteY312" fmla="*/ 1709079 h 3218782"/>
                <a:gd name="connsiteX313" fmla="*/ 1717336 w 2139204"/>
                <a:gd name="connsiteY313" fmla="*/ 1784447 h 3218782"/>
                <a:gd name="connsiteX314" fmla="*/ 1792705 w 2139204"/>
                <a:gd name="connsiteY314" fmla="*/ 1859815 h 3218782"/>
                <a:gd name="connsiteX315" fmla="*/ 1868073 w 2139204"/>
                <a:gd name="connsiteY315" fmla="*/ 1784447 h 3218782"/>
                <a:gd name="connsiteX316" fmla="*/ 1613120 w 2139204"/>
                <a:gd name="connsiteY316" fmla="*/ 1709079 h 3218782"/>
                <a:gd name="connsiteX317" fmla="*/ 1537752 w 2139204"/>
                <a:gd name="connsiteY317" fmla="*/ 1784447 h 3218782"/>
                <a:gd name="connsiteX318" fmla="*/ 1613120 w 2139204"/>
                <a:gd name="connsiteY318" fmla="*/ 1859815 h 3218782"/>
                <a:gd name="connsiteX319" fmla="*/ 1688489 w 2139204"/>
                <a:gd name="connsiteY319" fmla="*/ 1784447 h 3218782"/>
                <a:gd name="connsiteX320" fmla="*/ 1433535 w 2139204"/>
                <a:gd name="connsiteY320" fmla="*/ 1709079 h 3218782"/>
                <a:gd name="connsiteX321" fmla="*/ 1358167 w 2139204"/>
                <a:gd name="connsiteY321" fmla="*/ 1784447 h 3218782"/>
                <a:gd name="connsiteX322" fmla="*/ 1433535 w 2139204"/>
                <a:gd name="connsiteY322" fmla="*/ 1859815 h 3218782"/>
                <a:gd name="connsiteX323" fmla="*/ 1508904 w 2139204"/>
                <a:gd name="connsiteY323" fmla="*/ 1784447 h 3218782"/>
                <a:gd name="connsiteX324" fmla="*/ 1253951 w 2139204"/>
                <a:gd name="connsiteY324" fmla="*/ 1709079 h 3218782"/>
                <a:gd name="connsiteX325" fmla="*/ 1178582 w 2139204"/>
                <a:gd name="connsiteY325" fmla="*/ 1784447 h 3218782"/>
                <a:gd name="connsiteX326" fmla="*/ 1253951 w 2139204"/>
                <a:gd name="connsiteY326" fmla="*/ 1859815 h 3218782"/>
                <a:gd name="connsiteX327" fmla="*/ 1329318 w 2139204"/>
                <a:gd name="connsiteY327" fmla="*/ 1784447 h 3218782"/>
                <a:gd name="connsiteX328" fmla="*/ 1074366 w 2139204"/>
                <a:gd name="connsiteY328" fmla="*/ 1709079 h 3218782"/>
                <a:gd name="connsiteX329" fmla="*/ 998998 w 2139204"/>
                <a:gd name="connsiteY329" fmla="*/ 1784447 h 3218782"/>
                <a:gd name="connsiteX330" fmla="*/ 1074366 w 2139204"/>
                <a:gd name="connsiteY330" fmla="*/ 1859815 h 3218782"/>
                <a:gd name="connsiteX331" fmla="*/ 1149733 w 2139204"/>
                <a:gd name="connsiteY331" fmla="*/ 1784447 h 3218782"/>
                <a:gd name="connsiteX332" fmla="*/ 894781 w 2139204"/>
                <a:gd name="connsiteY332" fmla="*/ 1709079 h 3218782"/>
                <a:gd name="connsiteX333" fmla="*/ 819413 w 2139204"/>
                <a:gd name="connsiteY333" fmla="*/ 1784447 h 3218782"/>
                <a:gd name="connsiteX334" fmla="*/ 894781 w 2139204"/>
                <a:gd name="connsiteY334" fmla="*/ 1859815 h 3218782"/>
                <a:gd name="connsiteX335" fmla="*/ 970149 w 2139204"/>
                <a:gd name="connsiteY335" fmla="*/ 1784447 h 3218782"/>
                <a:gd name="connsiteX336" fmla="*/ 715196 w 2139204"/>
                <a:gd name="connsiteY336" fmla="*/ 1709079 h 3218782"/>
                <a:gd name="connsiteX337" fmla="*/ 639829 w 2139204"/>
                <a:gd name="connsiteY337" fmla="*/ 1784447 h 3218782"/>
                <a:gd name="connsiteX338" fmla="*/ 715196 w 2139204"/>
                <a:gd name="connsiteY338" fmla="*/ 1859815 h 3218782"/>
                <a:gd name="connsiteX339" fmla="*/ 790565 w 2139204"/>
                <a:gd name="connsiteY339" fmla="*/ 1784447 h 3218782"/>
                <a:gd name="connsiteX340" fmla="*/ 535611 w 2139204"/>
                <a:gd name="connsiteY340" fmla="*/ 1709079 h 3218782"/>
                <a:gd name="connsiteX341" fmla="*/ 460244 w 2139204"/>
                <a:gd name="connsiteY341" fmla="*/ 1784447 h 3218782"/>
                <a:gd name="connsiteX342" fmla="*/ 535611 w 2139204"/>
                <a:gd name="connsiteY342" fmla="*/ 1859815 h 3218782"/>
                <a:gd name="connsiteX343" fmla="*/ 610980 w 2139204"/>
                <a:gd name="connsiteY343" fmla="*/ 1784447 h 3218782"/>
                <a:gd name="connsiteX344" fmla="*/ 356027 w 2139204"/>
                <a:gd name="connsiteY344" fmla="*/ 1709079 h 3218782"/>
                <a:gd name="connsiteX345" fmla="*/ 280659 w 2139204"/>
                <a:gd name="connsiteY345" fmla="*/ 1784447 h 3218782"/>
                <a:gd name="connsiteX346" fmla="*/ 356027 w 2139204"/>
                <a:gd name="connsiteY346" fmla="*/ 1859815 h 3218782"/>
                <a:gd name="connsiteX347" fmla="*/ 431395 w 2139204"/>
                <a:gd name="connsiteY347" fmla="*/ 1784447 h 3218782"/>
                <a:gd name="connsiteX348" fmla="*/ 176442 w 2139204"/>
                <a:gd name="connsiteY348" fmla="*/ 1709079 h 3218782"/>
                <a:gd name="connsiteX349" fmla="*/ 101074 w 2139204"/>
                <a:gd name="connsiteY349" fmla="*/ 1784447 h 3218782"/>
                <a:gd name="connsiteX350" fmla="*/ 176442 w 2139204"/>
                <a:gd name="connsiteY350" fmla="*/ 1859815 h 3218782"/>
                <a:gd name="connsiteX351" fmla="*/ 251810 w 2139204"/>
                <a:gd name="connsiteY351" fmla="*/ 1784447 h 3218782"/>
                <a:gd name="connsiteX352" fmla="*/ 1972289 w 2139204"/>
                <a:gd name="connsiteY352" fmla="*/ 1533898 h 3218782"/>
                <a:gd name="connsiteX353" fmla="*/ 1896921 w 2139204"/>
                <a:gd name="connsiteY353" fmla="*/ 1609265 h 3218782"/>
                <a:gd name="connsiteX354" fmla="*/ 1972289 w 2139204"/>
                <a:gd name="connsiteY354" fmla="*/ 1684633 h 3218782"/>
                <a:gd name="connsiteX355" fmla="*/ 2047657 w 2139204"/>
                <a:gd name="connsiteY355" fmla="*/ 1609265 h 3218782"/>
                <a:gd name="connsiteX356" fmla="*/ 1792705 w 2139204"/>
                <a:gd name="connsiteY356" fmla="*/ 1533897 h 3218782"/>
                <a:gd name="connsiteX357" fmla="*/ 1717336 w 2139204"/>
                <a:gd name="connsiteY357" fmla="*/ 1609265 h 3218782"/>
                <a:gd name="connsiteX358" fmla="*/ 1792705 w 2139204"/>
                <a:gd name="connsiteY358" fmla="*/ 1684633 h 3218782"/>
                <a:gd name="connsiteX359" fmla="*/ 1868073 w 2139204"/>
                <a:gd name="connsiteY359" fmla="*/ 1609265 h 3218782"/>
                <a:gd name="connsiteX360" fmla="*/ 1613120 w 2139204"/>
                <a:gd name="connsiteY360" fmla="*/ 1533897 h 3218782"/>
                <a:gd name="connsiteX361" fmla="*/ 1537752 w 2139204"/>
                <a:gd name="connsiteY361" fmla="*/ 1609265 h 3218782"/>
                <a:gd name="connsiteX362" fmla="*/ 1613120 w 2139204"/>
                <a:gd name="connsiteY362" fmla="*/ 1684633 h 3218782"/>
                <a:gd name="connsiteX363" fmla="*/ 1688489 w 2139204"/>
                <a:gd name="connsiteY363" fmla="*/ 1609265 h 3218782"/>
                <a:gd name="connsiteX364" fmla="*/ 1433535 w 2139204"/>
                <a:gd name="connsiteY364" fmla="*/ 1533897 h 3218782"/>
                <a:gd name="connsiteX365" fmla="*/ 1358167 w 2139204"/>
                <a:gd name="connsiteY365" fmla="*/ 1609265 h 3218782"/>
                <a:gd name="connsiteX366" fmla="*/ 1433535 w 2139204"/>
                <a:gd name="connsiteY366" fmla="*/ 1684633 h 3218782"/>
                <a:gd name="connsiteX367" fmla="*/ 1508904 w 2139204"/>
                <a:gd name="connsiteY367" fmla="*/ 1609265 h 3218782"/>
                <a:gd name="connsiteX368" fmla="*/ 1253951 w 2139204"/>
                <a:gd name="connsiteY368" fmla="*/ 1533897 h 3218782"/>
                <a:gd name="connsiteX369" fmla="*/ 1178582 w 2139204"/>
                <a:gd name="connsiteY369" fmla="*/ 1609265 h 3218782"/>
                <a:gd name="connsiteX370" fmla="*/ 1253951 w 2139204"/>
                <a:gd name="connsiteY370" fmla="*/ 1684633 h 3218782"/>
                <a:gd name="connsiteX371" fmla="*/ 1329319 w 2139204"/>
                <a:gd name="connsiteY371" fmla="*/ 1609265 h 3218782"/>
                <a:gd name="connsiteX372" fmla="*/ 1074366 w 2139204"/>
                <a:gd name="connsiteY372" fmla="*/ 1533897 h 3218782"/>
                <a:gd name="connsiteX373" fmla="*/ 998997 w 2139204"/>
                <a:gd name="connsiteY373" fmla="*/ 1609265 h 3218782"/>
                <a:gd name="connsiteX374" fmla="*/ 1074366 w 2139204"/>
                <a:gd name="connsiteY374" fmla="*/ 1684633 h 3218782"/>
                <a:gd name="connsiteX375" fmla="*/ 1149734 w 2139204"/>
                <a:gd name="connsiteY375" fmla="*/ 1609265 h 3218782"/>
                <a:gd name="connsiteX376" fmla="*/ 894781 w 2139204"/>
                <a:gd name="connsiteY376" fmla="*/ 1533897 h 3218782"/>
                <a:gd name="connsiteX377" fmla="*/ 819412 w 2139204"/>
                <a:gd name="connsiteY377" fmla="*/ 1609265 h 3218782"/>
                <a:gd name="connsiteX378" fmla="*/ 894781 w 2139204"/>
                <a:gd name="connsiteY378" fmla="*/ 1684633 h 3218782"/>
                <a:gd name="connsiteX379" fmla="*/ 970149 w 2139204"/>
                <a:gd name="connsiteY379" fmla="*/ 1609265 h 3218782"/>
                <a:gd name="connsiteX380" fmla="*/ 715196 w 2139204"/>
                <a:gd name="connsiteY380" fmla="*/ 1533897 h 3218782"/>
                <a:gd name="connsiteX381" fmla="*/ 639829 w 2139204"/>
                <a:gd name="connsiteY381" fmla="*/ 1609265 h 3218782"/>
                <a:gd name="connsiteX382" fmla="*/ 715196 w 2139204"/>
                <a:gd name="connsiteY382" fmla="*/ 1684633 h 3218782"/>
                <a:gd name="connsiteX383" fmla="*/ 790565 w 2139204"/>
                <a:gd name="connsiteY383" fmla="*/ 1609265 h 3218782"/>
                <a:gd name="connsiteX384" fmla="*/ 535611 w 2139204"/>
                <a:gd name="connsiteY384" fmla="*/ 1533897 h 3218782"/>
                <a:gd name="connsiteX385" fmla="*/ 460244 w 2139204"/>
                <a:gd name="connsiteY385" fmla="*/ 1609265 h 3218782"/>
                <a:gd name="connsiteX386" fmla="*/ 535611 w 2139204"/>
                <a:gd name="connsiteY386" fmla="*/ 1684633 h 3218782"/>
                <a:gd name="connsiteX387" fmla="*/ 610980 w 2139204"/>
                <a:gd name="connsiteY387" fmla="*/ 1609265 h 3218782"/>
                <a:gd name="connsiteX388" fmla="*/ 356027 w 2139204"/>
                <a:gd name="connsiteY388" fmla="*/ 1533897 h 3218782"/>
                <a:gd name="connsiteX389" fmla="*/ 280659 w 2139204"/>
                <a:gd name="connsiteY389" fmla="*/ 1609265 h 3218782"/>
                <a:gd name="connsiteX390" fmla="*/ 356027 w 2139204"/>
                <a:gd name="connsiteY390" fmla="*/ 1684633 h 3218782"/>
                <a:gd name="connsiteX391" fmla="*/ 431395 w 2139204"/>
                <a:gd name="connsiteY391" fmla="*/ 1609265 h 3218782"/>
                <a:gd name="connsiteX392" fmla="*/ 176442 w 2139204"/>
                <a:gd name="connsiteY392" fmla="*/ 1533897 h 3218782"/>
                <a:gd name="connsiteX393" fmla="*/ 101074 w 2139204"/>
                <a:gd name="connsiteY393" fmla="*/ 1609265 h 3218782"/>
                <a:gd name="connsiteX394" fmla="*/ 176442 w 2139204"/>
                <a:gd name="connsiteY394" fmla="*/ 1684633 h 3218782"/>
                <a:gd name="connsiteX395" fmla="*/ 251810 w 2139204"/>
                <a:gd name="connsiteY395" fmla="*/ 1609265 h 3218782"/>
                <a:gd name="connsiteX396" fmla="*/ 1972289 w 2139204"/>
                <a:gd name="connsiteY396" fmla="*/ 1358716 h 3218782"/>
                <a:gd name="connsiteX397" fmla="*/ 1896921 w 2139204"/>
                <a:gd name="connsiteY397" fmla="*/ 1434083 h 3218782"/>
                <a:gd name="connsiteX398" fmla="*/ 1972289 w 2139204"/>
                <a:gd name="connsiteY398" fmla="*/ 1509451 h 3218782"/>
                <a:gd name="connsiteX399" fmla="*/ 2047657 w 2139204"/>
                <a:gd name="connsiteY399" fmla="*/ 1434083 h 3218782"/>
                <a:gd name="connsiteX400" fmla="*/ 1792705 w 2139204"/>
                <a:gd name="connsiteY400" fmla="*/ 1358715 h 3218782"/>
                <a:gd name="connsiteX401" fmla="*/ 1717336 w 2139204"/>
                <a:gd name="connsiteY401" fmla="*/ 1434083 h 3218782"/>
                <a:gd name="connsiteX402" fmla="*/ 1792705 w 2139204"/>
                <a:gd name="connsiteY402" fmla="*/ 1509451 h 3218782"/>
                <a:gd name="connsiteX403" fmla="*/ 1868073 w 2139204"/>
                <a:gd name="connsiteY403" fmla="*/ 1434083 h 3218782"/>
                <a:gd name="connsiteX404" fmla="*/ 1613120 w 2139204"/>
                <a:gd name="connsiteY404" fmla="*/ 1358715 h 3218782"/>
                <a:gd name="connsiteX405" fmla="*/ 1537752 w 2139204"/>
                <a:gd name="connsiteY405" fmla="*/ 1434083 h 3218782"/>
                <a:gd name="connsiteX406" fmla="*/ 1613120 w 2139204"/>
                <a:gd name="connsiteY406" fmla="*/ 1509451 h 3218782"/>
                <a:gd name="connsiteX407" fmla="*/ 1688489 w 2139204"/>
                <a:gd name="connsiteY407" fmla="*/ 1434083 h 3218782"/>
                <a:gd name="connsiteX408" fmla="*/ 1433535 w 2139204"/>
                <a:gd name="connsiteY408" fmla="*/ 1358715 h 3218782"/>
                <a:gd name="connsiteX409" fmla="*/ 1358167 w 2139204"/>
                <a:gd name="connsiteY409" fmla="*/ 1434083 h 3218782"/>
                <a:gd name="connsiteX410" fmla="*/ 1433535 w 2139204"/>
                <a:gd name="connsiteY410" fmla="*/ 1509451 h 3218782"/>
                <a:gd name="connsiteX411" fmla="*/ 1508904 w 2139204"/>
                <a:gd name="connsiteY411" fmla="*/ 1434083 h 3218782"/>
                <a:gd name="connsiteX412" fmla="*/ 1253951 w 2139204"/>
                <a:gd name="connsiteY412" fmla="*/ 1358715 h 3218782"/>
                <a:gd name="connsiteX413" fmla="*/ 1178582 w 2139204"/>
                <a:gd name="connsiteY413" fmla="*/ 1434083 h 3218782"/>
                <a:gd name="connsiteX414" fmla="*/ 1253951 w 2139204"/>
                <a:gd name="connsiteY414" fmla="*/ 1509451 h 3218782"/>
                <a:gd name="connsiteX415" fmla="*/ 1329318 w 2139204"/>
                <a:gd name="connsiteY415" fmla="*/ 1434083 h 3218782"/>
                <a:gd name="connsiteX416" fmla="*/ 1074366 w 2139204"/>
                <a:gd name="connsiteY416" fmla="*/ 1358715 h 3218782"/>
                <a:gd name="connsiteX417" fmla="*/ 998998 w 2139204"/>
                <a:gd name="connsiteY417" fmla="*/ 1434083 h 3218782"/>
                <a:gd name="connsiteX418" fmla="*/ 1074366 w 2139204"/>
                <a:gd name="connsiteY418" fmla="*/ 1509451 h 3218782"/>
                <a:gd name="connsiteX419" fmla="*/ 1149733 w 2139204"/>
                <a:gd name="connsiteY419" fmla="*/ 1434083 h 3218782"/>
                <a:gd name="connsiteX420" fmla="*/ 894781 w 2139204"/>
                <a:gd name="connsiteY420" fmla="*/ 1358715 h 3218782"/>
                <a:gd name="connsiteX421" fmla="*/ 819413 w 2139204"/>
                <a:gd name="connsiteY421" fmla="*/ 1434083 h 3218782"/>
                <a:gd name="connsiteX422" fmla="*/ 894781 w 2139204"/>
                <a:gd name="connsiteY422" fmla="*/ 1509451 h 3218782"/>
                <a:gd name="connsiteX423" fmla="*/ 970149 w 2139204"/>
                <a:gd name="connsiteY423" fmla="*/ 1434083 h 3218782"/>
                <a:gd name="connsiteX424" fmla="*/ 715196 w 2139204"/>
                <a:gd name="connsiteY424" fmla="*/ 1358715 h 3218782"/>
                <a:gd name="connsiteX425" fmla="*/ 639829 w 2139204"/>
                <a:gd name="connsiteY425" fmla="*/ 1434083 h 3218782"/>
                <a:gd name="connsiteX426" fmla="*/ 715196 w 2139204"/>
                <a:gd name="connsiteY426" fmla="*/ 1509451 h 3218782"/>
                <a:gd name="connsiteX427" fmla="*/ 790565 w 2139204"/>
                <a:gd name="connsiteY427" fmla="*/ 1434083 h 3218782"/>
                <a:gd name="connsiteX428" fmla="*/ 535611 w 2139204"/>
                <a:gd name="connsiteY428" fmla="*/ 1358715 h 3218782"/>
                <a:gd name="connsiteX429" fmla="*/ 460244 w 2139204"/>
                <a:gd name="connsiteY429" fmla="*/ 1434083 h 3218782"/>
                <a:gd name="connsiteX430" fmla="*/ 535611 w 2139204"/>
                <a:gd name="connsiteY430" fmla="*/ 1509451 h 3218782"/>
                <a:gd name="connsiteX431" fmla="*/ 610980 w 2139204"/>
                <a:gd name="connsiteY431" fmla="*/ 1434083 h 3218782"/>
                <a:gd name="connsiteX432" fmla="*/ 356027 w 2139204"/>
                <a:gd name="connsiteY432" fmla="*/ 1358715 h 3218782"/>
                <a:gd name="connsiteX433" fmla="*/ 280659 w 2139204"/>
                <a:gd name="connsiteY433" fmla="*/ 1434083 h 3218782"/>
                <a:gd name="connsiteX434" fmla="*/ 356027 w 2139204"/>
                <a:gd name="connsiteY434" fmla="*/ 1509451 h 3218782"/>
                <a:gd name="connsiteX435" fmla="*/ 431395 w 2139204"/>
                <a:gd name="connsiteY435" fmla="*/ 1434083 h 3218782"/>
                <a:gd name="connsiteX436" fmla="*/ 176442 w 2139204"/>
                <a:gd name="connsiteY436" fmla="*/ 1358715 h 3218782"/>
                <a:gd name="connsiteX437" fmla="*/ 101074 w 2139204"/>
                <a:gd name="connsiteY437" fmla="*/ 1434083 h 3218782"/>
                <a:gd name="connsiteX438" fmla="*/ 176442 w 2139204"/>
                <a:gd name="connsiteY438" fmla="*/ 1509451 h 3218782"/>
                <a:gd name="connsiteX439" fmla="*/ 251810 w 2139204"/>
                <a:gd name="connsiteY439" fmla="*/ 1434083 h 3218782"/>
                <a:gd name="connsiteX440" fmla="*/ 1972289 w 2139204"/>
                <a:gd name="connsiteY440" fmla="*/ 1183534 h 3218782"/>
                <a:gd name="connsiteX441" fmla="*/ 1896921 w 2139204"/>
                <a:gd name="connsiteY441" fmla="*/ 1258901 h 3218782"/>
                <a:gd name="connsiteX442" fmla="*/ 1972289 w 2139204"/>
                <a:gd name="connsiteY442" fmla="*/ 1334269 h 3218782"/>
                <a:gd name="connsiteX443" fmla="*/ 2047657 w 2139204"/>
                <a:gd name="connsiteY443" fmla="*/ 1258901 h 3218782"/>
                <a:gd name="connsiteX444" fmla="*/ 1792705 w 2139204"/>
                <a:gd name="connsiteY444" fmla="*/ 1183533 h 3218782"/>
                <a:gd name="connsiteX445" fmla="*/ 1717336 w 2139204"/>
                <a:gd name="connsiteY445" fmla="*/ 1258901 h 3218782"/>
                <a:gd name="connsiteX446" fmla="*/ 1792705 w 2139204"/>
                <a:gd name="connsiteY446" fmla="*/ 1334269 h 3218782"/>
                <a:gd name="connsiteX447" fmla="*/ 1868073 w 2139204"/>
                <a:gd name="connsiteY447" fmla="*/ 1258901 h 3218782"/>
                <a:gd name="connsiteX448" fmla="*/ 1613120 w 2139204"/>
                <a:gd name="connsiteY448" fmla="*/ 1183533 h 3218782"/>
                <a:gd name="connsiteX449" fmla="*/ 1537752 w 2139204"/>
                <a:gd name="connsiteY449" fmla="*/ 1258901 h 3218782"/>
                <a:gd name="connsiteX450" fmla="*/ 1613120 w 2139204"/>
                <a:gd name="connsiteY450" fmla="*/ 1334269 h 3218782"/>
                <a:gd name="connsiteX451" fmla="*/ 1688489 w 2139204"/>
                <a:gd name="connsiteY451" fmla="*/ 1258901 h 3218782"/>
                <a:gd name="connsiteX452" fmla="*/ 1433535 w 2139204"/>
                <a:gd name="connsiteY452" fmla="*/ 1183533 h 3218782"/>
                <a:gd name="connsiteX453" fmla="*/ 1358167 w 2139204"/>
                <a:gd name="connsiteY453" fmla="*/ 1258901 h 3218782"/>
                <a:gd name="connsiteX454" fmla="*/ 1433535 w 2139204"/>
                <a:gd name="connsiteY454" fmla="*/ 1334269 h 3218782"/>
                <a:gd name="connsiteX455" fmla="*/ 1508904 w 2139204"/>
                <a:gd name="connsiteY455" fmla="*/ 1258901 h 3218782"/>
                <a:gd name="connsiteX456" fmla="*/ 1253951 w 2139204"/>
                <a:gd name="connsiteY456" fmla="*/ 1183533 h 3218782"/>
                <a:gd name="connsiteX457" fmla="*/ 1178582 w 2139204"/>
                <a:gd name="connsiteY457" fmla="*/ 1258901 h 3218782"/>
                <a:gd name="connsiteX458" fmla="*/ 1253951 w 2139204"/>
                <a:gd name="connsiteY458" fmla="*/ 1334269 h 3218782"/>
                <a:gd name="connsiteX459" fmla="*/ 1329318 w 2139204"/>
                <a:gd name="connsiteY459" fmla="*/ 1258901 h 3218782"/>
                <a:gd name="connsiteX460" fmla="*/ 1074366 w 2139204"/>
                <a:gd name="connsiteY460" fmla="*/ 1183533 h 3218782"/>
                <a:gd name="connsiteX461" fmla="*/ 998998 w 2139204"/>
                <a:gd name="connsiteY461" fmla="*/ 1258901 h 3218782"/>
                <a:gd name="connsiteX462" fmla="*/ 1074366 w 2139204"/>
                <a:gd name="connsiteY462" fmla="*/ 1334269 h 3218782"/>
                <a:gd name="connsiteX463" fmla="*/ 1149733 w 2139204"/>
                <a:gd name="connsiteY463" fmla="*/ 1258901 h 3218782"/>
                <a:gd name="connsiteX464" fmla="*/ 894781 w 2139204"/>
                <a:gd name="connsiteY464" fmla="*/ 1183533 h 3218782"/>
                <a:gd name="connsiteX465" fmla="*/ 819413 w 2139204"/>
                <a:gd name="connsiteY465" fmla="*/ 1258901 h 3218782"/>
                <a:gd name="connsiteX466" fmla="*/ 894781 w 2139204"/>
                <a:gd name="connsiteY466" fmla="*/ 1334269 h 3218782"/>
                <a:gd name="connsiteX467" fmla="*/ 970149 w 2139204"/>
                <a:gd name="connsiteY467" fmla="*/ 1258901 h 3218782"/>
                <a:gd name="connsiteX468" fmla="*/ 715196 w 2139204"/>
                <a:gd name="connsiteY468" fmla="*/ 1183533 h 3218782"/>
                <a:gd name="connsiteX469" fmla="*/ 639829 w 2139204"/>
                <a:gd name="connsiteY469" fmla="*/ 1258901 h 3218782"/>
                <a:gd name="connsiteX470" fmla="*/ 715196 w 2139204"/>
                <a:gd name="connsiteY470" fmla="*/ 1334269 h 3218782"/>
                <a:gd name="connsiteX471" fmla="*/ 790565 w 2139204"/>
                <a:gd name="connsiteY471" fmla="*/ 1258901 h 3218782"/>
                <a:gd name="connsiteX472" fmla="*/ 535611 w 2139204"/>
                <a:gd name="connsiteY472" fmla="*/ 1183533 h 3218782"/>
                <a:gd name="connsiteX473" fmla="*/ 460244 w 2139204"/>
                <a:gd name="connsiteY473" fmla="*/ 1258901 h 3218782"/>
                <a:gd name="connsiteX474" fmla="*/ 535611 w 2139204"/>
                <a:gd name="connsiteY474" fmla="*/ 1334269 h 3218782"/>
                <a:gd name="connsiteX475" fmla="*/ 610980 w 2139204"/>
                <a:gd name="connsiteY475" fmla="*/ 1258901 h 3218782"/>
                <a:gd name="connsiteX476" fmla="*/ 356027 w 2139204"/>
                <a:gd name="connsiteY476" fmla="*/ 1183533 h 3218782"/>
                <a:gd name="connsiteX477" fmla="*/ 280659 w 2139204"/>
                <a:gd name="connsiteY477" fmla="*/ 1258901 h 3218782"/>
                <a:gd name="connsiteX478" fmla="*/ 356027 w 2139204"/>
                <a:gd name="connsiteY478" fmla="*/ 1334269 h 3218782"/>
                <a:gd name="connsiteX479" fmla="*/ 431395 w 2139204"/>
                <a:gd name="connsiteY479" fmla="*/ 1258901 h 3218782"/>
                <a:gd name="connsiteX480" fmla="*/ 176442 w 2139204"/>
                <a:gd name="connsiteY480" fmla="*/ 1183533 h 3218782"/>
                <a:gd name="connsiteX481" fmla="*/ 101074 w 2139204"/>
                <a:gd name="connsiteY481" fmla="*/ 1258901 h 3218782"/>
                <a:gd name="connsiteX482" fmla="*/ 176442 w 2139204"/>
                <a:gd name="connsiteY482" fmla="*/ 1334269 h 3218782"/>
                <a:gd name="connsiteX483" fmla="*/ 251810 w 2139204"/>
                <a:gd name="connsiteY483" fmla="*/ 1258901 h 3218782"/>
                <a:gd name="connsiteX484" fmla="*/ 1972289 w 2139204"/>
                <a:gd name="connsiteY484" fmla="*/ 1008352 h 3218782"/>
                <a:gd name="connsiteX485" fmla="*/ 1896921 w 2139204"/>
                <a:gd name="connsiteY485" fmla="*/ 1083719 h 3218782"/>
                <a:gd name="connsiteX486" fmla="*/ 1972289 w 2139204"/>
                <a:gd name="connsiteY486" fmla="*/ 1159087 h 3218782"/>
                <a:gd name="connsiteX487" fmla="*/ 2047657 w 2139204"/>
                <a:gd name="connsiteY487" fmla="*/ 1083719 h 3218782"/>
                <a:gd name="connsiteX488" fmla="*/ 1792705 w 2139204"/>
                <a:gd name="connsiteY488" fmla="*/ 1008351 h 3218782"/>
                <a:gd name="connsiteX489" fmla="*/ 1717336 w 2139204"/>
                <a:gd name="connsiteY489" fmla="*/ 1083719 h 3218782"/>
                <a:gd name="connsiteX490" fmla="*/ 1792705 w 2139204"/>
                <a:gd name="connsiteY490" fmla="*/ 1159087 h 3218782"/>
                <a:gd name="connsiteX491" fmla="*/ 1868073 w 2139204"/>
                <a:gd name="connsiteY491" fmla="*/ 1083719 h 3218782"/>
                <a:gd name="connsiteX492" fmla="*/ 1613120 w 2139204"/>
                <a:gd name="connsiteY492" fmla="*/ 1008351 h 3218782"/>
                <a:gd name="connsiteX493" fmla="*/ 1537752 w 2139204"/>
                <a:gd name="connsiteY493" fmla="*/ 1083719 h 3218782"/>
                <a:gd name="connsiteX494" fmla="*/ 1613120 w 2139204"/>
                <a:gd name="connsiteY494" fmla="*/ 1159087 h 3218782"/>
                <a:gd name="connsiteX495" fmla="*/ 1688489 w 2139204"/>
                <a:gd name="connsiteY495" fmla="*/ 1083719 h 3218782"/>
                <a:gd name="connsiteX496" fmla="*/ 1433535 w 2139204"/>
                <a:gd name="connsiteY496" fmla="*/ 1008351 h 3218782"/>
                <a:gd name="connsiteX497" fmla="*/ 1358167 w 2139204"/>
                <a:gd name="connsiteY497" fmla="*/ 1083719 h 3218782"/>
                <a:gd name="connsiteX498" fmla="*/ 1433535 w 2139204"/>
                <a:gd name="connsiteY498" fmla="*/ 1159087 h 3218782"/>
                <a:gd name="connsiteX499" fmla="*/ 1508904 w 2139204"/>
                <a:gd name="connsiteY499" fmla="*/ 1083719 h 3218782"/>
                <a:gd name="connsiteX500" fmla="*/ 1253951 w 2139204"/>
                <a:gd name="connsiteY500" fmla="*/ 1008351 h 3218782"/>
                <a:gd name="connsiteX501" fmla="*/ 1178582 w 2139204"/>
                <a:gd name="connsiteY501" fmla="*/ 1083719 h 3218782"/>
                <a:gd name="connsiteX502" fmla="*/ 1253951 w 2139204"/>
                <a:gd name="connsiteY502" fmla="*/ 1159087 h 3218782"/>
                <a:gd name="connsiteX503" fmla="*/ 1329318 w 2139204"/>
                <a:gd name="connsiteY503" fmla="*/ 1083719 h 3218782"/>
                <a:gd name="connsiteX504" fmla="*/ 1074366 w 2139204"/>
                <a:gd name="connsiteY504" fmla="*/ 1008351 h 3218782"/>
                <a:gd name="connsiteX505" fmla="*/ 998998 w 2139204"/>
                <a:gd name="connsiteY505" fmla="*/ 1083719 h 3218782"/>
                <a:gd name="connsiteX506" fmla="*/ 1074366 w 2139204"/>
                <a:gd name="connsiteY506" fmla="*/ 1159087 h 3218782"/>
                <a:gd name="connsiteX507" fmla="*/ 1149733 w 2139204"/>
                <a:gd name="connsiteY507" fmla="*/ 1083719 h 3218782"/>
                <a:gd name="connsiteX508" fmla="*/ 894781 w 2139204"/>
                <a:gd name="connsiteY508" fmla="*/ 1008351 h 3218782"/>
                <a:gd name="connsiteX509" fmla="*/ 819413 w 2139204"/>
                <a:gd name="connsiteY509" fmla="*/ 1083719 h 3218782"/>
                <a:gd name="connsiteX510" fmla="*/ 894781 w 2139204"/>
                <a:gd name="connsiteY510" fmla="*/ 1159087 h 3218782"/>
                <a:gd name="connsiteX511" fmla="*/ 970149 w 2139204"/>
                <a:gd name="connsiteY511" fmla="*/ 1083719 h 3218782"/>
                <a:gd name="connsiteX512" fmla="*/ 715196 w 2139204"/>
                <a:gd name="connsiteY512" fmla="*/ 1008351 h 3218782"/>
                <a:gd name="connsiteX513" fmla="*/ 639829 w 2139204"/>
                <a:gd name="connsiteY513" fmla="*/ 1083719 h 3218782"/>
                <a:gd name="connsiteX514" fmla="*/ 715196 w 2139204"/>
                <a:gd name="connsiteY514" fmla="*/ 1159087 h 3218782"/>
                <a:gd name="connsiteX515" fmla="*/ 790565 w 2139204"/>
                <a:gd name="connsiteY515" fmla="*/ 1083719 h 3218782"/>
                <a:gd name="connsiteX516" fmla="*/ 535611 w 2139204"/>
                <a:gd name="connsiteY516" fmla="*/ 1008351 h 3218782"/>
                <a:gd name="connsiteX517" fmla="*/ 460244 w 2139204"/>
                <a:gd name="connsiteY517" fmla="*/ 1083719 h 3218782"/>
                <a:gd name="connsiteX518" fmla="*/ 535611 w 2139204"/>
                <a:gd name="connsiteY518" fmla="*/ 1159087 h 3218782"/>
                <a:gd name="connsiteX519" fmla="*/ 610980 w 2139204"/>
                <a:gd name="connsiteY519" fmla="*/ 1083719 h 3218782"/>
                <a:gd name="connsiteX520" fmla="*/ 356027 w 2139204"/>
                <a:gd name="connsiteY520" fmla="*/ 1008351 h 3218782"/>
                <a:gd name="connsiteX521" fmla="*/ 280659 w 2139204"/>
                <a:gd name="connsiteY521" fmla="*/ 1083719 h 3218782"/>
                <a:gd name="connsiteX522" fmla="*/ 356027 w 2139204"/>
                <a:gd name="connsiteY522" fmla="*/ 1159087 h 3218782"/>
                <a:gd name="connsiteX523" fmla="*/ 431395 w 2139204"/>
                <a:gd name="connsiteY523" fmla="*/ 1083719 h 3218782"/>
                <a:gd name="connsiteX524" fmla="*/ 176442 w 2139204"/>
                <a:gd name="connsiteY524" fmla="*/ 1008351 h 3218782"/>
                <a:gd name="connsiteX525" fmla="*/ 101074 w 2139204"/>
                <a:gd name="connsiteY525" fmla="*/ 1083719 h 3218782"/>
                <a:gd name="connsiteX526" fmla="*/ 176442 w 2139204"/>
                <a:gd name="connsiteY526" fmla="*/ 1159087 h 3218782"/>
                <a:gd name="connsiteX527" fmla="*/ 251810 w 2139204"/>
                <a:gd name="connsiteY527" fmla="*/ 1083719 h 3218782"/>
                <a:gd name="connsiteX528" fmla="*/ 1972289 w 2139204"/>
                <a:gd name="connsiteY528" fmla="*/ 833170 h 3218782"/>
                <a:gd name="connsiteX529" fmla="*/ 1896922 w 2139204"/>
                <a:gd name="connsiteY529" fmla="*/ 908537 h 3218782"/>
                <a:gd name="connsiteX530" fmla="*/ 1972289 w 2139204"/>
                <a:gd name="connsiteY530" fmla="*/ 983904 h 3218782"/>
                <a:gd name="connsiteX531" fmla="*/ 2047657 w 2139204"/>
                <a:gd name="connsiteY531" fmla="*/ 908537 h 3218782"/>
                <a:gd name="connsiteX532" fmla="*/ 1792705 w 2139204"/>
                <a:gd name="connsiteY532" fmla="*/ 833170 h 3218782"/>
                <a:gd name="connsiteX533" fmla="*/ 1717336 w 2139204"/>
                <a:gd name="connsiteY533" fmla="*/ 908537 h 3218782"/>
                <a:gd name="connsiteX534" fmla="*/ 1792705 w 2139204"/>
                <a:gd name="connsiteY534" fmla="*/ 983905 h 3218782"/>
                <a:gd name="connsiteX535" fmla="*/ 1868073 w 2139204"/>
                <a:gd name="connsiteY535" fmla="*/ 908537 h 3218782"/>
                <a:gd name="connsiteX536" fmla="*/ 1613120 w 2139204"/>
                <a:gd name="connsiteY536" fmla="*/ 833170 h 3218782"/>
                <a:gd name="connsiteX537" fmla="*/ 1537752 w 2139204"/>
                <a:gd name="connsiteY537" fmla="*/ 908537 h 3218782"/>
                <a:gd name="connsiteX538" fmla="*/ 1613120 w 2139204"/>
                <a:gd name="connsiteY538" fmla="*/ 983905 h 3218782"/>
                <a:gd name="connsiteX539" fmla="*/ 1688488 w 2139204"/>
                <a:gd name="connsiteY539" fmla="*/ 908537 h 3218782"/>
                <a:gd name="connsiteX540" fmla="*/ 1433535 w 2139204"/>
                <a:gd name="connsiteY540" fmla="*/ 833170 h 3218782"/>
                <a:gd name="connsiteX541" fmla="*/ 1358167 w 2139204"/>
                <a:gd name="connsiteY541" fmla="*/ 908537 h 3218782"/>
                <a:gd name="connsiteX542" fmla="*/ 1433535 w 2139204"/>
                <a:gd name="connsiteY542" fmla="*/ 983905 h 3218782"/>
                <a:gd name="connsiteX543" fmla="*/ 1508903 w 2139204"/>
                <a:gd name="connsiteY543" fmla="*/ 908537 h 3218782"/>
                <a:gd name="connsiteX544" fmla="*/ 1253951 w 2139204"/>
                <a:gd name="connsiteY544" fmla="*/ 833170 h 3218782"/>
                <a:gd name="connsiteX545" fmla="*/ 1178582 w 2139204"/>
                <a:gd name="connsiteY545" fmla="*/ 908537 h 3218782"/>
                <a:gd name="connsiteX546" fmla="*/ 1253951 w 2139204"/>
                <a:gd name="connsiteY546" fmla="*/ 983905 h 3218782"/>
                <a:gd name="connsiteX547" fmla="*/ 1329318 w 2139204"/>
                <a:gd name="connsiteY547" fmla="*/ 908537 h 3218782"/>
                <a:gd name="connsiteX548" fmla="*/ 1074366 w 2139204"/>
                <a:gd name="connsiteY548" fmla="*/ 833170 h 3218782"/>
                <a:gd name="connsiteX549" fmla="*/ 998998 w 2139204"/>
                <a:gd name="connsiteY549" fmla="*/ 908537 h 3218782"/>
                <a:gd name="connsiteX550" fmla="*/ 1074366 w 2139204"/>
                <a:gd name="connsiteY550" fmla="*/ 983905 h 3218782"/>
                <a:gd name="connsiteX551" fmla="*/ 1149733 w 2139204"/>
                <a:gd name="connsiteY551" fmla="*/ 908537 h 3218782"/>
                <a:gd name="connsiteX552" fmla="*/ 894781 w 2139204"/>
                <a:gd name="connsiteY552" fmla="*/ 833170 h 3218782"/>
                <a:gd name="connsiteX553" fmla="*/ 819413 w 2139204"/>
                <a:gd name="connsiteY553" fmla="*/ 908537 h 3218782"/>
                <a:gd name="connsiteX554" fmla="*/ 894781 w 2139204"/>
                <a:gd name="connsiteY554" fmla="*/ 983905 h 3218782"/>
                <a:gd name="connsiteX555" fmla="*/ 970149 w 2139204"/>
                <a:gd name="connsiteY555" fmla="*/ 908537 h 3218782"/>
                <a:gd name="connsiteX556" fmla="*/ 715196 w 2139204"/>
                <a:gd name="connsiteY556" fmla="*/ 833170 h 3218782"/>
                <a:gd name="connsiteX557" fmla="*/ 639829 w 2139204"/>
                <a:gd name="connsiteY557" fmla="*/ 908537 h 3218782"/>
                <a:gd name="connsiteX558" fmla="*/ 715196 w 2139204"/>
                <a:gd name="connsiteY558" fmla="*/ 983905 h 3218782"/>
                <a:gd name="connsiteX559" fmla="*/ 790565 w 2139204"/>
                <a:gd name="connsiteY559" fmla="*/ 908537 h 3218782"/>
                <a:gd name="connsiteX560" fmla="*/ 535611 w 2139204"/>
                <a:gd name="connsiteY560" fmla="*/ 833170 h 3218782"/>
                <a:gd name="connsiteX561" fmla="*/ 460244 w 2139204"/>
                <a:gd name="connsiteY561" fmla="*/ 908537 h 3218782"/>
                <a:gd name="connsiteX562" fmla="*/ 535611 w 2139204"/>
                <a:gd name="connsiteY562" fmla="*/ 983905 h 3218782"/>
                <a:gd name="connsiteX563" fmla="*/ 610980 w 2139204"/>
                <a:gd name="connsiteY563" fmla="*/ 908537 h 3218782"/>
                <a:gd name="connsiteX564" fmla="*/ 356027 w 2139204"/>
                <a:gd name="connsiteY564" fmla="*/ 833170 h 3218782"/>
                <a:gd name="connsiteX565" fmla="*/ 280659 w 2139204"/>
                <a:gd name="connsiteY565" fmla="*/ 908537 h 3218782"/>
                <a:gd name="connsiteX566" fmla="*/ 356027 w 2139204"/>
                <a:gd name="connsiteY566" fmla="*/ 983905 h 3218782"/>
                <a:gd name="connsiteX567" fmla="*/ 431395 w 2139204"/>
                <a:gd name="connsiteY567" fmla="*/ 908537 h 3218782"/>
                <a:gd name="connsiteX568" fmla="*/ 176442 w 2139204"/>
                <a:gd name="connsiteY568" fmla="*/ 833170 h 3218782"/>
                <a:gd name="connsiteX569" fmla="*/ 101074 w 2139204"/>
                <a:gd name="connsiteY569" fmla="*/ 908537 h 3218782"/>
                <a:gd name="connsiteX570" fmla="*/ 176442 w 2139204"/>
                <a:gd name="connsiteY570" fmla="*/ 983905 h 3218782"/>
                <a:gd name="connsiteX571" fmla="*/ 251810 w 2139204"/>
                <a:gd name="connsiteY571" fmla="*/ 908537 h 3218782"/>
                <a:gd name="connsiteX572" fmla="*/ 1972289 w 2139204"/>
                <a:gd name="connsiteY572" fmla="*/ 657988 h 3218782"/>
                <a:gd name="connsiteX573" fmla="*/ 1896922 w 2139204"/>
                <a:gd name="connsiteY573" fmla="*/ 733356 h 3218782"/>
                <a:gd name="connsiteX574" fmla="*/ 1972289 w 2139204"/>
                <a:gd name="connsiteY574" fmla="*/ 808723 h 3218782"/>
                <a:gd name="connsiteX575" fmla="*/ 2047656 w 2139204"/>
                <a:gd name="connsiteY575" fmla="*/ 733356 h 3218782"/>
                <a:gd name="connsiteX576" fmla="*/ 1792705 w 2139204"/>
                <a:gd name="connsiteY576" fmla="*/ 657988 h 3218782"/>
                <a:gd name="connsiteX577" fmla="*/ 1717337 w 2139204"/>
                <a:gd name="connsiteY577" fmla="*/ 733356 h 3218782"/>
                <a:gd name="connsiteX578" fmla="*/ 1792705 w 2139204"/>
                <a:gd name="connsiteY578" fmla="*/ 808724 h 3218782"/>
                <a:gd name="connsiteX579" fmla="*/ 1868073 w 2139204"/>
                <a:gd name="connsiteY579" fmla="*/ 733356 h 3218782"/>
                <a:gd name="connsiteX580" fmla="*/ 1613120 w 2139204"/>
                <a:gd name="connsiteY580" fmla="*/ 657988 h 3218782"/>
                <a:gd name="connsiteX581" fmla="*/ 1537752 w 2139204"/>
                <a:gd name="connsiteY581" fmla="*/ 733356 h 3218782"/>
                <a:gd name="connsiteX582" fmla="*/ 1613120 w 2139204"/>
                <a:gd name="connsiteY582" fmla="*/ 808724 h 3218782"/>
                <a:gd name="connsiteX583" fmla="*/ 1688488 w 2139204"/>
                <a:gd name="connsiteY583" fmla="*/ 733356 h 3218782"/>
                <a:gd name="connsiteX584" fmla="*/ 1433535 w 2139204"/>
                <a:gd name="connsiteY584" fmla="*/ 657988 h 3218782"/>
                <a:gd name="connsiteX585" fmla="*/ 1358167 w 2139204"/>
                <a:gd name="connsiteY585" fmla="*/ 733356 h 3218782"/>
                <a:gd name="connsiteX586" fmla="*/ 1433535 w 2139204"/>
                <a:gd name="connsiteY586" fmla="*/ 808724 h 3218782"/>
                <a:gd name="connsiteX587" fmla="*/ 1508903 w 2139204"/>
                <a:gd name="connsiteY587" fmla="*/ 733356 h 3218782"/>
                <a:gd name="connsiteX588" fmla="*/ 1253951 w 2139204"/>
                <a:gd name="connsiteY588" fmla="*/ 657988 h 3218782"/>
                <a:gd name="connsiteX589" fmla="*/ 1178583 w 2139204"/>
                <a:gd name="connsiteY589" fmla="*/ 733356 h 3218782"/>
                <a:gd name="connsiteX590" fmla="*/ 1253951 w 2139204"/>
                <a:gd name="connsiteY590" fmla="*/ 808724 h 3218782"/>
                <a:gd name="connsiteX591" fmla="*/ 1329318 w 2139204"/>
                <a:gd name="connsiteY591" fmla="*/ 733356 h 3218782"/>
                <a:gd name="connsiteX592" fmla="*/ 1074366 w 2139204"/>
                <a:gd name="connsiteY592" fmla="*/ 657988 h 3218782"/>
                <a:gd name="connsiteX593" fmla="*/ 998998 w 2139204"/>
                <a:gd name="connsiteY593" fmla="*/ 733356 h 3218782"/>
                <a:gd name="connsiteX594" fmla="*/ 1074366 w 2139204"/>
                <a:gd name="connsiteY594" fmla="*/ 808724 h 3218782"/>
                <a:gd name="connsiteX595" fmla="*/ 1149733 w 2139204"/>
                <a:gd name="connsiteY595" fmla="*/ 733356 h 3218782"/>
                <a:gd name="connsiteX596" fmla="*/ 894781 w 2139204"/>
                <a:gd name="connsiteY596" fmla="*/ 657988 h 3218782"/>
                <a:gd name="connsiteX597" fmla="*/ 819413 w 2139204"/>
                <a:gd name="connsiteY597" fmla="*/ 733356 h 3218782"/>
                <a:gd name="connsiteX598" fmla="*/ 894781 w 2139204"/>
                <a:gd name="connsiteY598" fmla="*/ 808724 h 3218782"/>
                <a:gd name="connsiteX599" fmla="*/ 970149 w 2139204"/>
                <a:gd name="connsiteY599" fmla="*/ 733356 h 3218782"/>
                <a:gd name="connsiteX600" fmla="*/ 715196 w 2139204"/>
                <a:gd name="connsiteY600" fmla="*/ 657988 h 3218782"/>
                <a:gd name="connsiteX601" fmla="*/ 639829 w 2139204"/>
                <a:gd name="connsiteY601" fmla="*/ 733356 h 3218782"/>
                <a:gd name="connsiteX602" fmla="*/ 715196 w 2139204"/>
                <a:gd name="connsiteY602" fmla="*/ 808724 h 3218782"/>
                <a:gd name="connsiteX603" fmla="*/ 790564 w 2139204"/>
                <a:gd name="connsiteY603" fmla="*/ 733356 h 3218782"/>
                <a:gd name="connsiteX604" fmla="*/ 535611 w 2139204"/>
                <a:gd name="connsiteY604" fmla="*/ 657988 h 3218782"/>
                <a:gd name="connsiteX605" fmla="*/ 460244 w 2139204"/>
                <a:gd name="connsiteY605" fmla="*/ 733356 h 3218782"/>
                <a:gd name="connsiteX606" fmla="*/ 535611 w 2139204"/>
                <a:gd name="connsiteY606" fmla="*/ 808724 h 3218782"/>
                <a:gd name="connsiteX607" fmla="*/ 610980 w 2139204"/>
                <a:gd name="connsiteY607" fmla="*/ 733356 h 3218782"/>
                <a:gd name="connsiteX608" fmla="*/ 356027 w 2139204"/>
                <a:gd name="connsiteY608" fmla="*/ 657988 h 3218782"/>
                <a:gd name="connsiteX609" fmla="*/ 280659 w 2139204"/>
                <a:gd name="connsiteY609" fmla="*/ 733356 h 3218782"/>
                <a:gd name="connsiteX610" fmla="*/ 356027 w 2139204"/>
                <a:gd name="connsiteY610" fmla="*/ 808724 h 3218782"/>
                <a:gd name="connsiteX611" fmla="*/ 431395 w 2139204"/>
                <a:gd name="connsiteY611" fmla="*/ 733356 h 3218782"/>
                <a:gd name="connsiteX612" fmla="*/ 176442 w 2139204"/>
                <a:gd name="connsiteY612" fmla="*/ 657988 h 3218782"/>
                <a:gd name="connsiteX613" fmla="*/ 101074 w 2139204"/>
                <a:gd name="connsiteY613" fmla="*/ 733356 h 3218782"/>
                <a:gd name="connsiteX614" fmla="*/ 176442 w 2139204"/>
                <a:gd name="connsiteY614" fmla="*/ 808724 h 3218782"/>
                <a:gd name="connsiteX615" fmla="*/ 251810 w 2139204"/>
                <a:gd name="connsiteY615" fmla="*/ 733356 h 3218782"/>
                <a:gd name="connsiteX616" fmla="*/ 1972289 w 2139204"/>
                <a:gd name="connsiteY616" fmla="*/ 482806 h 3218782"/>
                <a:gd name="connsiteX617" fmla="*/ 1896922 w 2139204"/>
                <a:gd name="connsiteY617" fmla="*/ 558174 h 3218782"/>
                <a:gd name="connsiteX618" fmla="*/ 1972289 w 2139204"/>
                <a:gd name="connsiteY618" fmla="*/ 633541 h 3218782"/>
                <a:gd name="connsiteX619" fmla="*/ 2047656 w 2139204"/>
                <a:gd name="connsiteY619" fmla="*/ 558174 h 3218782"/>
                <a:gd name="connsiteX620" fmla="*/ 1792705 w 2139204"/>
                <a:gd name="connsiteY620" fmla="*/ 482805 h 3218782"/>
                <a:gd name="connsiteX621" fmla="*/ 1717337 w 2139204"/>
                <a:gd name="connsiteY621" fmla="*/ 558174 h 3218782"/>
                <a:gd name="connsiteX622" fmla="*/ 1792705 w 2139204"/>
                <a:gd name="connsiteY622" fmla="*/ 633542 h 3218782"/>
                <a:gd name="connsiteX623" fmla="*/ 1868073 w 2139204"/>
                <a:gd name="connsiteY623" fmla="*/ 558174 h 3218782"/>
                <a:gd name="connsiteX624" fmla="*/ 1613120 w 2139204"/>
                <a:gd name="connsiteY624" fmla="*/ 482805 h 3218782"/>
                <a:gd name="connsiteX625" fmla="*/ 1537752 w 2139204"/>
                <a:gd name="connsiteY625" fmla="*/ 558174 h 3218782"/>
                <a:gd name="connsiteX626" fmla="*/ 1613120 w 2139204"/>
                <a:gd name="connsiteY626" fmla="*/ 633542 h 3218782"/>
                <a:gd name="connsiteX627" fmla="*/ 1688488 w 2139204"/>
                <a:gd name="connsiteY627" fmla="*/ 558174 h 3218782"/>
                <a:gd name="connsiteX628" fmla="*/ 1433535 w 2139204"/>
                <a:gd name="connsiteY628" fmla="*/ 482805 h 3218782"/>
                <a:gd name="connsiteX629" fmla="*/ 1358167 w 2139204"/>
                <a:gd name="connsiteY629" fmla="*/ 558174 h 3218782"/>
                <a:gd name="connsiteX630" fmla="*/ 1433535 w 2139204"/>
                <a:gd name="connsiteY630" fmla="*/ 633542 h 3218782"/>
                <a:gd name="connsiteX631" fmla="*/ 1508903 w 2139204"/>
                <a:gd name="connsiteY631" fmla="*/ 558174 h 3218782"/>
                <a:gd name="connsiteX632" fmla="*/ 1253951 w 2139204"/>
                <a:gd name="connsiteY632" fmla="*/ 482805 h 3218782"/>
                <a:gd name="connsiteX633" fmla="*/ 1178583 w 2139204"/>
                <a:gd name="connsiteY633" fmla="*/ 558174 h 3218782"/>
                <a:gd name="connsiteX634" fmla="*/ 1253951 w 2139204"/>
                <a:gd name="connsiteY634" fmla="*/ 633542 h 3218782"/>
                <a:gd name="connsiteX635" fmla="*/ 1329318 w 2139204"/>
                <a:gd name="connsiteY635" fmla="*/ 558174 h 3218782"/>
                <a:gd name="connsiteX636" fmla="*/ 1074366 w 2139204"/>
                <a:gd name="connsiteY636" fmla="*/ 482805 h 3218782"/>
                <a:gd name="connsiteX637" fmla="*/ 998998 w 2139204"/>
                <a:gd name="connsiteY637" fmla="*/ 558174 h 3218782"/>
                <a:gd name="connsiteX638" fmla="*/ 1074366 w 2139204"/>
                <a:gd name="connsiteY638" fmla="*/ 633542 h 3218782"/>
                <a:gd name="connsiteX639" fmla="*/ 1149733 w 2139204"/>
                <a:gd name="connsiteY639" fmla="*/ 558174 h 3218782"/>
                <a:gd name="connsiteX640" fmla="*/ 894781 w 2139204"/>
                <a:gd name="connsiteY640" fmla="*/ 482805 h 3218782"/>
                <a:gd name="connsiteX641" fmla="*/ 819413 w 2139204"/>
                <a:gd name="connsiteY641" fmla="*/ 558174 h 3218782"/>
                <a:gd name="connsiteX642" fmla="*/ 894781 w 2139204"/>
                <a:gd name="connsiteY642" fmla="*/ 633542 h 3218782"/>
                <a:gd name="connsiteX643" fmla="*/ 970149 w 2139204"/>
                <a:gd name="connsiteY643" fmla="*/ 558174 h 3218782"/>
                <a:gd name="connsiteX644" fmla="*/ 715196 w 2139204"/>
                <a:gd name="connsiteY644" fmla="*/ 482805 h 3218782"/>
                <a:gd name="connsiteX645" fmla="*/ 639829 w 2139204"/>
                <a:gd name="connsiteY645" fmla="*/ 558174 h 3218782"/>
                <a:gd name="connsiteX646" fmla="*/ 715196 w 2139204"/>
                <a:gd name="connsiteY646" fmla="*/ 633542 h 3218782"/>
                <a:gd name="connsiteX647" fmla="*/ 790564 w 2139204"/>
                <a:gd name="connsiteY647" fmla="*/ 558174 h 3218782"/>
                <a:gd name="connsiteX648" fmla="*/ 535611 w 2139204"/>
                <a:gd name="connsiteY648" fmla="*/ 482805 h 3218782"/>
                <a:gd name="connsiteX649" fmla="*/ 460244 w 2139204"/>
                <a:gd name="connsiteY649" fmla="*/ 558174 h 3218782"/>
                <a:gd name="connsiteX650" fmla="*/ 535611 w 2139204"/>
                <a:gd name="connsiteY650" fmla="*/ 633542 h 3218782"/>
                <a:gd name="connsiteX651" fmla="*/ 610980 w 2139204"/>
                <a:gd name="connsiteY651" fmla="*/ 558174 h 3218782"/>
                <a:gd name="connsiteX652" fmla="*/ 356027 w 2139204"/>
                <a:gd name="connsiteY652" fmla="*/ 482805 h 3218782"/>
                <a:gd name="connsiteX653" fmla="*/ 280659 w 2139204"/>
                <a:gd name="connsiteY653" fmla="*/ 558174 h 3218782"/>
                <a:gd name="connsiteX654" fmla="*/ 356027 w 2139204"/>
                <a:gd name="connsiteY654" fmla="*/ 633542 h 3218782"/>
                <a:gd name="connsiteX655" fmla="*/ 431395 w 2139204"/>
                <a:gd name="connsiteY655" fmla="*/ 558174 h 3218782"/>
                <a:gd name="connsiteX656" fmla="*/ 176442 w 2139204"/>
                <a:gd name="connsiteY656" fmla="*/ 482805 h 3218782"/>
                <a:gd name="connsiteX657" fmla="*/ 101074 w 2139204"/>
                <a:gd name="connsiteY657" fmla="*/ 558174 h 3218782"/>
                <a:gd name="connsiteX658" fmla="*/ 176442 w 2139204"/>
                <a:gd name="connsiteY658" fmla="*/ 633542 h 3218782"/>
                <a:gd name="connsiteX659" fmla="*/ 251810 w 2139204"/>
                <a:gd name="connsiteY659" fmla="*/ 558174 h 3218782"/>
                <a:gd name="connsiteX660" fmla="*/ 1972289 w 2139204"/>
                <a:gd name="connsiteY660" fmla="*/ 307624 h 3218782"/>
                <a:gd name="connsiteX661" fmla="*/ 1896922 w 2139204"/>
                <a:gd name="connsiteY661" fmla="*/ 382992 h 3218782"/>
                <a:gd name="connsiteX662" fmla="*/ 1972289 w 2139204"/>
                <a:gd name="connsiteY662" fmla="*/ 458359 h 3218782"/>
                <a:gd name="connsiteX663" fmla="*/ 2047656 w 2139204"/>
                <a:gd name="connsiteY663" fmla="*/ 382992 h 3218782"/>
                <a:gd name="connsiteX664" fmla="*/ 1792705 w 2139204"/>
                <a:gd name="connsiteY664" fmla="*/ 307623 h 3218782"/>
                <a:gd name="connsiteX665" fmla="*/ 1717337 w 2139204"/>
                <a:gd name="connsiteY665" fmla="*/ 382992 h 3218782"/>
                <a:gd name="connsiteX666" fmla="*/ 1792705 w 2139204"/>
                <a:gd name="connsiteY666" fmla="*/ 458360 h 3218782"/>
                <a:gd name="connsiteX667" fmla="*/ 1868073 w 2139204"/>
                <a:gd name="connsiteY667" fmla="*/ 382992 h 3218782"/>
                <a:gd name="connsiteX668" fmla="*/ 1613120 w 2139204"/>
                <a:gd name="connsiteY668" fmla="*/ 307623 h 3218782"/>
                <a:gd name="connsiteX669" fmla="*/ 1537752 w 2139204"/>
                <a:gd name="connsiteY669" fmla="*/ 382992 h 3218782"/>
                <a:gd name="connsiteX670" fmla="*/ 1613120 w 2139204"/>
                <a:gd name="connsiteY670" fmla="*/ 458360 h 3218782"/>
                <a:gd name="connsiteX671" fmla="*/ 1688488 w 2139204"/>
                <a:gd name="connsiteY671" fmla="*/ 382992 h 3218782"/>
                <a:gd name="connsiteX672" fmla="*/ 1433535 w 2139204"/>
                <a:gd name="connsiteY672" fmla="*/ 307623 h 3218782"/>
                <a:gd name="connsiteX673" fmla="*/ 1358167 w 2139204"/>
                <a:gd name="connsiteY673" fmla="*/ 382992 h 3218782"/>
                <a:gd name="connsiteX674" fmla="*/ 1433535 w 2139204"/>
                <a:gd name="connsiteY674" fmla="*/ 458360 h 3218782"/>
                <a:gd name="connsiteX675" fmla="*/ 1508903 w 2139204"/>
                <a:gd name="connsiteY675" fmla="*/ 382992 h 3218782"/>
                <a:gd name="connsiteX676" fmla="*/ 1253951 w 2139204"/>
                <a:gd name="connsiteY676" fmla="*/ 307623 h 3218782"/>
                <a:gd name="connsiteX677" fmla="*/ 1178583 w 2139204"/>
                <a:gd name="connsiteY677" fmla="*/ 382992 h 3218782"/>
                <a:gd name="connsiteX678" fmla="*/ 1253951 w 2139204"/>
                <a:gd name="connsiteY678" fmla="*/ 458360 h 3218782"/>
                <a:gd name="connsiteX679" fmla="*/ 1329318 w 2139204"/>
                <a:gd name="connsiteY679" fmla="*/ 382992 h 3218782"/>
                <a:gd name="connsiteX680" fmla="*/ 1074366 w 2139204"/>
                <a:gd name="connsiteY680" fmla="*/ 307623 h 3218782"/>
                <a:gd name="connsiteX681" fmla="*/ 998998 w 2139204"/>
                <a:gd name="connsiteY681" fmla="*/ 382992 h 3218782"/>
                <a:gd name="connsiteX682" fmla="*/ 1074366 w 2139204"/>
                <a:gd name="connsiteY682" fmla="*/ 458360 h 3218782"/>
                <a:gd name="connsiteX683" fmla="*/ 1149733 w 2139204"/>
                <a:gd name="connsiteY683" fmla="*/ 382992 h 3218782"/>
                <a:gd name="connsiteX684" fmla="*/ 894781 w 2139204"/>
                <a:gd name="connsiteY684" fmla="*/ 307623 h 3218782"/>
                <a:gd name="connsiteX685" fmla="*/ 819413 w 2139204"/>
                <a:gd name="connsiteY685" fmla="*/ 382992 h 3218782"/>
                <a:gd name="connsiteX686" fmla="*/ 894781 w 2139204"/>
                <a:gd name="connsiteY686" fmla="*/ 458360 h 3218782"/>
                <a:gd name="connsiteX687" fmla="*/ 970149 w 2139204"/>
                <a:gd name="connsiteY687" fmla="*/ 382992 h 3218782"/>
                <a:gd name="connsiteX688" fmla="*/ 715196 w 2139204"/>
                <a:gd name="connsiteY688" fmla="*/ 307623 h 3218782"/>
                <a:gd name="connsiteX689" fmla="*/ 639829 w 2139204"/>
                <a:gd name="connsiteY689" fmla="*/ 382992 h 3218782"/>
                <a:gd name="connsiteX690" fmla="*/ 715196 w 2139204"/>
                <a:gd name="connsiteY690" fmla="*/ 458360 h 3218782"/>
                <a:gd name="connsiteX691" fmla="*/ 790564 w 2139204"/>
                <a:gd name="connsiteY691" fmla="*/ 382992 h 3218782"/>
                <a:gd name="connsiteX692" fmla="*/ 535611 w 2139204"/>
                <a:gd name="connsiteY692" fmla="*/ 307623 h 3218782"/>
                <a:gd name="connsiteX693" fmla="*/ 460244 w 2139204"/>
                <a:gd name="connsiteY693" fmla="*/ 382992 h 3218782"/>
                <a:gd name="connsiteX694" fmla="*/ 535611 w 2139204"/>
                <a:gd name="connsiteY694" fmla="*/ 458360 h 3218782"/>
                <a:gd name="connsiteX695" fmla="*/ 610980 w 2139204"/>
                <a:gd name="connsiteY695" fmla="*/ 382992 h 3218782"/>
                <a:gd name="connsiteX696" fmla="*/ 356027 w 2139204"/>
                <a:gd name="connsiteY696" fmla="*/ 307623 h 3218782"/>
                <a:gd name="connsiteX697" fmla="*/ 280659 w 2139204"/>
                <a:gd name="connsiteY697" fmla="*/ 382992 h 3218782"/>
                <a:gd name="connsiteX698" fmla="*/ 356027 w 2139204"/>
                <a:gd name="connsiteY698" fmla="*/ 458360 h 3218782"/>
                <a:gd name="connsiteX699" fmla="*/ 431395 w 2139204"/>
                <a:gd name="connsiteY699" fmla="*/ 382992 h 3218782"/>
                <a:gd name="connsiteX700" fmla="*/ 176442 w 2139204"/>
                <a:gd name="connsiteY700" fmla="*/ 307623 h 3218782"/>
                <a:gd name="connsiteX701" fmla="*/ 101074 w 2139204"/>
                <a:gd name="connsiteY701" fmla="*/ 382992 h 3218782"/>
                <a:gd name="connsiteX702" fmla="*/ 176442 w 2139204"/>
                <a:gd name="connsiteY702" fmla="*/ 458360 h 3218782"/>
                <a:gd name="connsiteX703" fmla="*/ 251810 w 2139204"/>
                <a:gd name="connsiteY703" fmla="*/ 382992 h 3218782"/>
                <a:gd name="connsiteX704" fmla="*/ 1972289 w 2139204"/>
                <a:gd name="connsiteY704" fmla="*/ 132442 h 3218782"/>
                <a:gd name="connsiteX705" fmla="*/ 1896922 w 2139204"/>
                <a:gd name="connsiteY705" fmla="*/ 207810 h 3218782"/>
                <a:gd name="connsiteX706" fmla="*/ 1972289 w 2139204"/>
                <a:gd name="connsiteY706" fmla="*/ 283177 h 3218782"/>
                <a:gd name="connsiteX707" fmla="*/ 2047656 w 2139204"/>
                <a:gd name="connsiteY707" fmla="*/ 207810 h 3218782"/>
                <a:gd name="connsiteX708" fmla="*/ 1792705 w 2139204"/>
                <a:gd name="connsiteY708" fmla="*/ 132441 h 3218782"/>
                <a:gd name="connsiteX709" fmla="*/ 1717337 w 2139204"/>
                <a:gd name="connsiteY709" fmla="*/ 207810 h 3218782"/>
                <a:gd name="connsiteX710" fmla="*/ 1792705 w 2139204"/>
                <a:gd name="connsiteY710" fmla="*/ 283178 h 3218782"/>
                <a:gd name="connsiteX711" fmla="*/ 1868073 w 2139204"/>
                <a:gd name="connsiteY711" fmla="*/ 207810 h 3218782"/>
                <a:gd name="connsiteX712" fmla="*/ 1613120 w 2139204"/>
                <a:gd name="connsiteY712" fmla="*/ 132441 h 3218782"/>
                <a:gd name="connsiteX713" fmla="*/ 1537752 w 2139204"/>
                <a:gd name="connsiteY713" fmla="*/ 207810 h 3218782"/>
                <a:gd name="connsiteX714" fmla="*/ 1613120 w 2139204"/>
                <a:gd name="connsiteY714" fmla="*/ 283178 h 3218782"/>
                <a:gd name="connsiteX715" fmla="*/ 1688488 w 2139204"/>
                <a:gd name="connsiteY715" fmla="*/ 207810 h 3218782"/>
                <a:gd name="connsiteX716" fmla="*/ 1433535 w 2139204"/>
                <a:gd name="connsiteY716" fmla="*/ 132441 h 3218782"/>
                <a:gd name="connsiteX717" fmla="*/ 1358167 w 2139204"/>
                <a:gd name="connsiteY717" fmla="*/ 207810 h 3218782"/>
                <a:gd name="connsiteX718" fmla="*/ 1433535 w 2139204"/>
                <a:gd name="connsiteY718" fmla="*/ 283178 h 3218782"/>
                <a:gd name="connsiteX719" fmla="*/ 1508903 w 2139204"/>
                <a:gd name="connsiteY719" fmla="*/ 207810 h 3218782"/>
                <a:gd name="connsiteX720" fmla="*/ 1253951 w 2139204"/>
                <a:gd name="connsiteY720" fmla="*/ 132441 h 3218782"/>
                <a:gd name="connsiteX721" fmla="*/ 1178583 w 2139204"/>
                <a:gd name="connsiteY721" fmla="*/ 207810 h 3218782"/>
                <a:gd name="connsiteX722" fmla="*/ 1253951 w 2139204"/>
                <a:gd name="connsiteY722" fmla="*/ 283178 h 3218782"/>
                <a:gd name="connsiteX723" fmla="*/ 1329318 w 2139204"/>
                <a:gd name="connsiteY723" fmla="*/ 207810 h 3218782"/>
                <a:gd name="connsiteX724" fmla="*/ 1074366 w 2139204"/>
                <a:gd name="connsiteY724" fmla="*/ 132441 h 3218782"/>
                <a:gd name="connsiteX725" fmla="*/ 998998 w 2139204"/>
                <a:gd name="connsiteY725" fmla="*/ 207810 h 3218782"/>
                <a:gd name="connsiteX726" fmla="*/ 1074366 w 2139204"/>
                <a:gd name="connsiteY726" fmla="*/ 283178 h 3218782"/>
                <a:gd name="connsiteX727" fmla="*/ 1149733 w 2139204"/>
                <a:gd name="connsiteY727" fmla="*/ 207810 h 3218782"/>
                <a:gd name="connsiteX728" fmla="*/ 894781 w 2139204"/>
                <a:gd name="connsiteY728" fmla="*/ 132441 h 3218782"/>
                <a:gd name="connsiteX729" fmla="*/ 819413 w 2139204"/>
                <a:gd name="connsiteY729" fmla="*/ 207810 h 3218782"/>
                <a:gd name="connsiteX730" fmla="*/ 894781 w 2139204"/>
                <a:gd name="connsiteY730" fmla="*/ 283178 h 3218782"/>
                <a:gd name="connsiteX731" fmla="*/ 970149 w 2139204"/>
                <a:gd name="connsiteY731" fmla="*/ 207810 h 3218782"/>
                <a:gd name="connsiteX732" fmla="*/ 715196 w 2139204"/>
                <a:gd name="connsiteY732" fmla="*/ 132441 h 3218782"/>
                <a:gd name="connsiteX733" fmla="*/ 639829 w 2139204"/>
                <a:gd name="connsiteY733" fmla="*/ 207810 h 3218782"/>
                <a:gd name="connsiteX734" fmla="*/ 715196 w 2139204"/>
                <a:gd name="connsiteY734" fmla="*/ 283178 h 3218782"/>
                <a:gd name="connsiteX735" fmla="*/ 790564 w 2139204"/>
                <a:gd name="connsiteY735" fmla="*/ 207810 h 3218782"/>
                <a:gd name="connsiteX736" fmla="*/ 535611 w 2139204"/>
                <a:gd name="connsiteY736" fmla="*/ 132441 h 3218782"/>
                <a:gd name="connsiteX737" fmla="*/ 460244 w 2139204"/>
                <a:gd name="connsiteY737" fmla="*/ 207810 h 3218782"/>
                <a:gd name="connsiteX738" fmla="*/ 535611 w 2139204"/>
                <a:gd name="connsiteY738" fmla="*/ 283178 h 3218782"/>
                <a:gd name="connsiteX739" fmla="*/ 610980 w 2139204"/>
                <a:gd name="connsiteY739" fmla="*/ 207810 h 3218782"/>
                <a:gd name="connsiteX740" fmla="*/ 356027 w 2139204"/>
                <a:gd name="connsiteY740" fmla="*/ 132441 h 3218782"/>
                <a:gd name="connsiteX741" fmla="*/ 280659 w 2139204"/>
                <a:gd name="connsiteY741" fmla="*/ 207810 h 3218782"/>
                <a:gd name="connsiteX742" fmla="*/ 356027 w 2139204"/>
                <a:gd name="connsiteY742" fmla="*/ 283178 h 3218782"/>
                <a:gd name="connsiteX743" fmla="*/ 431395 w 2139204"/>
                <a:gd name="connsiteY743" fmla="*/ 207810 h 3218782"/>
                <a:gd name="connsiteX744" fmla="*/ 176442 w 2139204"/>
                <a:gd name="connsiteY744" fmla="*/ 132441 h 3218782"/>
                <a:gd name="connsiteX745" fmla="*/ 101074 w 2139204"/>
                <a:gd name="connsiteY745" fmla="*/ 207810 h 3218782"/>
                <a:gd name="connsiteX746" fmla="*/ 176442 w 2139204"/>
                <a:gd name="connsiteY746" fmla="*/ 283178 h 3218782"/>
                <a:gd name="connsiteX747" fmla="*/ 251810 w 2139204"/>
                <a:gd name="connsiteY747" fmla="*/ 207810 h 3218782"/>
                <a:gd name="connsiteX748" fmla="*/ 90724 w 2139204"/>
                <a:gd name="connsiteY748" fmla="*/ 0 h 3218782"/>
                <a:gd name="connsiteX749" fmla="*/ 133702 w 2139204"/>
                <a:gd name="connsiteY749" fmla="*/ 0 h 3218782"/>
                <a:gd name="connsiteX750" fmla="*/ 101074 w 2139204"/>
                <a:gd name="connsiteY750" fmla="*/ 32628 h 3218782"/>
                <a:gd name="connsiteX751" fmla="*/ 176442 w 2139204"/>
                <a:gd name="connsiteY751" fmla="*/ 107996 h 3218782"/>
                <a:gd name="connsiteX752" fmla="*/ 251810 w 2139204"/>
                <a:gd name="connsiteY752" fmla="*/ 32628 h 3218782"/>
                <a:gd name="connsiteX753" fmla="*/ 219183 w 2139204"/>
                <a:gd name="connsiteY753" fmla="*/ 0 h 3218782"/>
                <a:gd name="connsiteX754" fmla="*/ 313286 w 2139204"/>
                <a:gd name="connsiteY754" fmla="*/ 0 h 3218782"/>
                <a:gd name="connsiteX755" fmla="*/ 280659 w 2139204"/>
                <a:gd name="connsiteY755" fmla="*/ 32628 h 3218782"/>
                <a:gd name="connsiteX756" fmla="*/ 356027 w 2139204"/>
                <a:gd name="connsiteY756" fmla="*/ 107996 h 3218782"/>
                <a:gd name="connsiteX757" fmla="*/ 431395 w 2139204"/>
                <a:gd name="connsiteY757" fmla="*/ 32628 h 3218782"/>
                <a:gd name="connsiteX758" fmla="*/ 398768 w 2139204"/>
                <a:gd name="connsiteY758" fmla="*/ 0 h 3218782"/>
                <a:gd name="connsiteX759" fmla="*/ 492871 w 2139204"/>
                <a:gd name="connsiteY759" fmla="*/ 0 h 3218782"/>
                <a:gd name="connsiteX760" fmla="*/ 460244 w 2139204"/>
                <a:gd name="connsiteY760" fmla="*/ 32628 h 3218782"/>
                <a:gd name="connsiteX761" fmla="*/ 535611 w 2139204"/>
                <a:gd name="connsiteY761" fmla="*/ 107996 h 3218782"/>
                <a:gd name="connsiteX762" fmla="*/ 610980 w 2139204"/>
                <a:gd name="connsiteY762" fmla="*/ 32628 h 3218782"/>
                <a:gd name="connsiteX763" fmla="*/ 578352 w 2139204"/>
                <a:gd name="connsiteY763" fmla="*/ 0 h 3218782"/>
                <a:gd name="connsiteX764" fmla="*/ 672456 w 2139204"/>
                <a:gd name="connsiteY764" fmla="*/ 0 h 3218782"/>
                <a:gd name="connsiteX765" fmla="*/ 639829 w 2139204"/>
                <a:gd name="connsiteY765" fmla="*/ 32628 h 3218782"/>
                <a:gd name="connsiteX766" fmla="*/ 715196 w 2139204"/>
                <a:gd name="connsiteY766" fmla="*/ 107996 h 3218782"/>
                <a:gd name="connsiteX767" fmla="*/ 790565 w 2139204"/>
                <a:gd name="connsiteY767" fmla="*/ 32628 h 3218782"/>
                <a:gd name="connsiteX768" fmla="*/ 757937 w 2139204"/>
                <a:gd name="connsiteY768" fmla="*/ 0 h 3218782"/>
                <a:gd name="connsiteX769" fmla="*/ 852040 w 2139204"/>
                <a:gd name="connsiteY769" fmla="*/ 0 h 3218782"/>
                <a:gd name="connsiteX770" fmla="*/ 819413 w 2139204"/>
                <a:gd name="connsiteY770" fmla="*/ 32628 h 3218782"/>
                <a:gd name="connsiteX771" fmla="*/ 894781 w 2139204"/>
                <a:gd name="connsiteY771" fmla="*/ 107996 h 3218782"/>
                <a:gd name="connsiteX772" fmla="*/ 970149 w 2139204"/>
                <a:gd name="connsiteY772" fmla="*/ 32628 h 3218782"/>
                <a:gd name="connsiteX773" fmla="*/ 937522 w 2139204"/>
                <a:gd name="connsiteY773" fmla="*/ 0 h 3218782"/>
                <a:gd name="connsiteX774" fmla="*/ 1031625 w 2139204"/>
                <a:gd name="connsiteY774" fmla="*/ 0 h 3218782"/>
                <a:gd name="connsiteX775" fmla="*/ 998998 w 2139204"/>
                <a:gd name="connsiteY775" fmla="*/ 32628 h 3218782"/>
                <a:gd name="connsiteX776" fmla="*/ 1074366 w 2139204"/>
                <a:gd name="connsiteY776" fmla="*/ 107996 h 3218782"/>
                <a:gd name="connsiteX777" fmla="*/ 1149733 w 2139204"/>
                <a:gd name="connsiteY777" fmla="*/ 32628 h 3218782"/>
                <a:gd name="connsiteX778" fmla="*/ 1117106 w 2139204"/>
                <a:gd name="connsiteY778" fmla="*/ 0 h 3218782"/>
                <a:gd name="connsiteX779" fmla="*/ 1211210 w 2139204"/>
                <a:gd name="connsiteY779" fmla="*/ 0 h 3218782"/>
                <a:gd name="connsiteX780" fmla="*/ 1178583 w 2139204"/>
                <a:gd name="connsiteY780" fmla="*/ 32628 h 3218782"/>
                <a:gd name="connsiteX781" fmla="*/ 1253951 w 2139204"/>
                <a:gd name="connsiteY781" fmla="*/ 107996 h 3218782"/>
                <a:gd name="connsiteX782" fmla="*/ 1329318 w 2139204"/>
                <a:gd name="connsiteY782" fmla="*/ 32628 h 3218782"/>
                <a:gd name="connsiteX783" fmla="*/ 1296691 w 2139204"/>
                <a:gd name="connsiteY783" fmla="*/ 0 h 3218782"/>
                <a:gd name="connsiteX784" fmla="*/ 1390794 w 2139204"/>
                <a:gd name="connsiteY784" fmla="*/ 0 h 3218782"/>
                <a:gd name="connsiteX785" fmla="*/ 1358167 w 2139204"/>
                <a:gd name="connsiteY785" fmla="*/ 32628 h 3218782"/>
                <a:gd name="connsiteX786" fmla="*/ 1433535 w 2139204"/>
                <a:gd name="connsiteY786" fmla="*/ 107996 h 3218782"/>
                <a:gd name="connsiteX787" fmla="*/ 1508903 w 2139204"/>
                <a:gd name="connsiteY787" fmla="*/ 32628 h 3218782"/>
                <a:gd name="connsiteX788" fmla="*/ 1476276 w 2139204"/>
                <a:gd name="connsiteY788" fmla="*/ 0 h 3218782"/>
                <a:gd name="connsiteX789" fmla="*/ 1570379 w 2139204"/>
                <a:gd name="connsiteY789" fmla="*/ 0 h 3218782"/>
                <a:gd name="connsiteX790" fmla="*/ 1537752 w 2139204"/>
                <a:gd name="connsiteY790" fmla="*/ 32628 h 3218782"/>
                <a:gd name="connsiteX791" fmla="*/ 1613120 w 2139204"/>
                <a:gd name="connsiteY791" fmla="*/ 107996 h 3218782"/>
                <a:gd name="connsiteX792" fmla="*/ 1688488 w 2139204"/>
                <a:gd name="connsiteY792" fmla="*/ 32628 h 3218782"/>
                <a:gd name="connsiteX793" fmla="*/ 1655861 w 2139204"/>
                <a:gd name="connsiteY793" fmla="*/ 0 h 3218782"/>
                <a:gd name="connsiteX794" fmla="*/ 1749964 w 2139204"/>
                <a:gd name="connsiteY794" fmla="*/ 0 h 3218782"/>
                <a:gd name="connsiteX795" fmla="*/ 1717337 w 2139204"/>
                <a:gd name="connsiteY795" fmla="*/ 32628 h 3218782"/>
                <a:gd name="connsiteX796" fmla="*/ 1792705 w 2139204"/>
                <a:gd name="connsiteY796" fmla="*/ 107996 h 3218782"/>
                <a:gd name="connsiteX797" fmla="*/ 1868073 w 2139204"/>
                <a:gd name="connsiteY797" fmla="*/ 32628 h 3218782"/>
                <a:gd name="connsiteX798" fmla="*/ 1835446 w 2139204"/>
                <a:gd name="connsiteY798" fmla="*/ 0 h 3218782"/>
                <a:gd name="connsiteX799" fmla="*/ 1929549 w 2139204"/>
                <a:gd name="connsiteY799" fmla="*/ 0 h 3218782"/>
                <a:gd name="connsiteX800" fmla="*/ 1896922 w 2139204"/>
                <a:gd name="connsiteY800" fmla="*/ 32628 h 3218782"/>
                <a:gd name="connsiteX801" fmla="*/ 1972289 w 2139204"/>
                <a:gd name="connsiteY801" fmla="*/ 107995 h 3218782"/>
                <a:gd name="connsiteX802" fmla="*/ 2047656 w 2139204"/>
                <a:gd name="connsiteY802" fmla="*/ 32628 h 3218782"/>
                <a:gd name="connsiteX803" fmla="*/ 2015029 w 2139204"/>
                <a:gd name="connsiteY803" fmla="*/ 0 h 3218782"/>
                <a:gd name="connsiteX804" fmla="*/ 2048480 w 2139204"/>
                <a:gd name="connsiteY804" fmla="*/ 0 h 3218782"/>
                <a:gd name="connsiteX805" fmla="*/ 2083794 w 2139204"/>
                <a:gd name="connsiteY805" fmla="*/ 7130 h 3218782"/>
                <a:gd name="connsiteX806" fmla="*/ 2094670 w 2139204"/>
                <a:gd name="connsiteY806" fmla="*/ 14463 h 3218782"/>
                <a:gd name="connsiteX807" fmla="*/ 2076505 w 2139204"/>
                <a:gd name="connsiteY807" fmla="*/ 32628 h 3218782"/>
                <a:gd name="connsiteX808" fmla="*/ 2139204 w 2139204"/>
                <a:gd name="connsiteY808" fmla="*/ 95327 h 3218782"/>
                <a:gd name="connsiteX809" fmla="*/ 2139204 w 2139204"/>
                <a:gd name="connsiteY809" fmla="*/ 145111 h 3218782"/>
                <a:gd name="connsiteX810" fmla="*/ 2076505 w 2139204"/>
                <a:gd name="connsiteY810" fmla="*/ 207810 h 3218782"/>
                <a:gd name="connsiteX811" fmla="*/ 2139204 w 2139204"/>
                <a:gd name="connsiteY811" fmla="*/ 270509 h 3218782"/>
                <a:gd name="connsiteX812" fmla="*/ 2139204 w 2139204"/>
                <a:gd name="connsiteY812" fmla="*/ 320293 h 3218782"/>
                <a:gd name="connsiteX813" fmla="*/ 2076505 w 2139204"/>
                <a:gd name="connsiteY813" fmla="*/ 382992 h 3218782"/>
                <a:gd name="connsiteX814" fmla="*/ 2139204 w 2139204"/>
                <a:gd name="connsiteY814" fmla="*/ 445691 h 3218782"/>
                <a:gd name="connsiteX815" fmla="*/ 2139204 w 2139204"/>
                <a:gd name="connsiteY815" fmla="*/ 495475 h 3218782"/>
                <a:gd name="connsiteX816" fmla="*/ 2076505 w 2139204"/>
                <a:gd name="connsiteY816" fmla="*/ 558174 h 3218782"/>
                <a:gd name="connsiteX817" fmla="*/ 2139204 w 2139204"/>
                <a:gd name="connsiteY817" fmla="*/ 620873 h 3218782"/>
                <a:gd name="connsiteX818" fmla="*/ 2139204 w 2139204"/>
                <a:gd name="connsiteY818" fmla="*/ 670657 h 3218782"/>
                <a:gd name="connsiteX819" fmla="*/ 2076505 w 2139204"/>
                <a:gd name="connsiteY819" fmla="*/ 733356 h 3218782"/>
                <a:gd name="connsiteX820" fmla="*/ 2139204 w 2139204"/>
                <a:gd name="connsiteY820" fmla="*/ 796055 h 3218782"/>
                <a:gd name="connsiteX821" fmla="*/ 2139204 w 2139204"/>
                <a:gd name="connsiteY821" fmla="*/ 845838 h 3218782"/>
                <a:gd name="connsiteX822" fmla="*/ 2076505 w 2139204"/>
                <a:gd name="connsiteY822" fmla="*/ 908537 h 3218782"/>
                <a:gd name="connsiteX823" fmla="*/ 2139204 w 2139204"/>
                <a:gd name="connsiteY823" fmla="*/ 971236 h 3218782"/>
                <a:gd name="connsiteX824" fmla="*/ 2139204 w 2139204"/>
                <a:gd name="connsiteY824" fmla="*/ 1021020 h 3218782"/>
                <a:gd name="connsiteX825" fmla="*/ 2076505 w 2139204"/>
                <a:gd name="connsiteY825" fmla="*/ 1083719 h 3218782"/>
                <a:gd name="connsiteX826" fmla="*/ 2139204 w 2139204"/>
                <a:gd name="connsiteY826" fmla="*/ 1146418 h 3218782"/>
                <a:gd name="connsiteX827" fmla="*/ 2139204 w 2139204"/>
                <a:gd name="connsiteY827" fmla="*/ 1196202 h 3218782"/>
                <a:gd name="connsiteX828" fmla="*/ 2076505 w 2139204"/>
                <a:gd name="connsiteY828" fmla="*/ 1258901 h 3218782"/>
                <a:gd name="connsiteX829" fmla="*/ 2139204 w 2139204"/>
                <a:gd name="connsiteY829" fmla="*/ 1321600 h 3218782"/>
                <a:gd name="connsiteX830" fmla="*/ 2139204 w 2139204"/>
                <a:gd name="connsiteY830" fmla="*/ 1371384 h 3218782"/>
                <a:gd name="connsiteX831" fmla="*/ 2076505 w 2139204"/>
                <a:gd name="connsiteY831" fmla="*/ 1434083 h 3218782"/>
                <a:gd name="connsiteX832" fmla="*/ 2139204 w 2139204"/>
                <a:gd name="connsiteY832" fmla="*/ 1496782 h 3218782"/>
                <a:gd name="connsiteX833" fmla="*/ 2139204 w 2139204"/>
                <a:gd name="connsiteY833" fmla="*/ 1546566 h 3218782"/>
                <a:gd name="connsiteX834" fmla="*/ 2076505 w 2139204"/>
                <a:gd name="connsiteY834" fmla="*/ 1609265 h 3218782"/>
                <a:gd name="connsiteX835" fmla="*/ 2139204 w 2139204"/>
                <a:gd name="connsiteY835" fmla="*/ 1671964 h 3218782"/>
                <a:gd name="connsiteX836" fmla="*/ 2139204 w 2139204"/>
                <a:gd name="connsiteY836" fmla="*/ 1721748 h 3218782"/>
                <a:gd name="connsiteX837" fmla="*/ 2076505 w 2139204"/>
                <a:gd name="connsiteY837" fmla="*/ 1784447 h 3218782"/>
                <a:gd name="connsiteX838" fmla="*/ 2139204 w 2139204"/>
                <a:gd name="connsiteY838" fmla="*/ 1847146 h 3218782"/>
                <a:gd name="connsiteX839" fmla="*/ 2139204 w 2139204"/>
                <a:gd name="connsiteY839" fmla="*/ 1896930 h 3218782"/>
                <a:gd name="connsiteX840" fmla="*/ 2076505 w 2139204"/>
                <a:gd name="connsiteY840" fmla="*/ 1959629 h 3218782"/>
                <a:gd name="connsiteX841" fmla="*/ 2139204 w 2139204"/>
                <a:gd name="connsiteY841" fmla="*/ 2022328 h 3218782"/>
                <a:gd name="connsiteX842" fmla="*/ 2139204 w 2139204"/>
                <a:gd name="connsiteY842" fmla="*/ 2072112 h 3218782"/>
                <a:gd name="connsiteX843" fmla="*/ 2076505 w 2139204"/>
                <a:gd name="connsiteY843" fmla="*/ 2134811 h 3218782"/>
                <a:gd name="connsiteX844" fmla="*/ 2139204 w 2139204"/>
                <a:gd name="connsiteY844" fmla="*/ 2197510 h 3218782"/>
                <a:gd name="connsiteX845" fmla="*/ 2139204 w 2139204"/>
                <a:gd name="connsiteY845" fmla="*/ 2247294 h 3218782"/>
                <a:gd name="connsiteX846" fmla="*/ 2076505 w 2139204"/>
                <a:gd name="connsiteY846" fmla="*/ 2309993 h 3218782"/>
                <a:gd name="connsiteX847" fmla="*/ 2139204 w 2139204"/>
                <a:gd name="connsiteY847" fmla="*/ 2372692 h 3218782"/>
                <a:gd name="connsiteX848" fmla="*/ 2139204 w 2139204"/>
                <a:gd name="connsiteY848" fmla="*/ 2422476 h 3218782"/>
                <a:gd name="connsiteX849" fmla="*/ 2076505 w 2139204"/>
                <a:gd name="connsiteY849" fmla="*/ 2485175 h 3218782"/>
                <a:gd name="connsiteX850" fmla="*/ 2139204 w 2139204"/>
                <a:gd name="connsiteY850" fmla="*/ 2547874 h 3218782"/>
                <a:gd name="connsiteX851" fmla="*/ 2139204 w 2139204"/>
                <a:gd name="connsiteY851" fmla="*/ 2597658 h 3218782"/>
                <a:gd name="connsiteX852" fmla="*/ 2076505 w 2139204"/>
                <a:gd name="connsiteY852" fmla="*/ 2660357 h 3218782"/>
                <a:gd name="connsiteX853" fmla="*/ 2139204 w 2139204"/>
                <a:gd name="connsiteY853" fmla="*/ 2723056 h 3218782"/>
                <a:gd name="connsiteX854" fmla="*/ 2139204 w 2139204"/>
                <a:gd name="connsiteY854" fmla="*/ 2772840 h 3218782"/>
                <a:gd name="connsiteX855" fmla="*/ 2076505 w 2139204"/>
                <a:gd name="connsiteY855" fmla="*/ 2835539 h 3218782"/>
                <a:gd name="connsiteX856" fmla="*/ 2139204 w 2139204"/>
                <a:gd name="connsiteY856" fmla="*/ 2898238 h 3218782"/>
                <a:gd name="connsiteX857" fmla="*/ 2139204 w 2139204"/>
                <a:gd name="connsiteY857" fmla="*/ 2948022 h 3218782"/>
                <a:gd name="connsiteX858" fmla="*/ 2076505 w 2139204"/>
                <a:gd name="connsiteY858" fmla="*/ 3010721 h 3218782"/>
                <a:gd name="connsiteX859" fmla="*/ 2139204 w 2139204"/>
                <a:gd name="connsiteY859" fmla="*/ 3073420 h 3218782"/>
                <a:gd name="connsiteX860" fmla="*/ 2139204 w 2139204"/>
                <a:gd name="connsiteY860" fmla="*/ 3123204 h 3218782"/>
                <a:gd name="connsiteX861" fmla="*/ 2076506 w 2139204"/>
                <a:gd name="connsiteY861" fmla="*/ 3185902 h 3218782"/>
                <a:gd name="connsiteX862" fmla="*/ 2094821 w 2139204"/>
                <a:gd name="connsiteY862" fmla="*/ 3204218 h 3218782"/>
                <a:gd name="connsiteX863" fmla="*/ 2083794 w 2139204"/>
                <a:gd name="connsiteY863" fmla="*/ 3211653 h 3218782"/>
                <a:gd name="connsiteX864" fmla="*/ 2048480 w 2139204"/>
                <a:gd name="connsiteY864" fmla="*/ 3218782 h 3218782"/>
                <a:gd name="connsiteX865" fmla="*/ 2014775 w 2139204"/>
                <a:gd name="connsiteY865" fmla="*/ 3218782 h 3218782"/>
                <a:gd name="connsiteX866" fmla="*/ 2047655 w 2139204"/>
                <a:gd name="connsiteY866" fmla="*/ 3185902 h 3218782"/>
                <a:gd name="connsiteX867" fmla="*/ 1972289 w 2139204"/>
                <a:gd name="connsiteY867" fmla="*/ 3110536 h 3218782"/>
                <a:gd name="connsiteX868" fmla="*/ 1896923 w 2139204"/>
                <a:gd name="connsiteY868" fmla="*/ 3185902 h 3218782"/>
                <a:gd name="connsiteX869" fmla="*/ 1929803 w 2139204"/>
                <a:gd name="connsiteY869" fmla="*/ 3218782 h 3218782"/>
                <a:gd name="connsiteX870" fmla="*/ 1835191 w 2139204"/>
                <a:gd name="connsiteY870" fmla="*/ 3218782 h 3218782"/>
                <a:gd name="connsiteX871" fmla="*/ 1868071 w 2139204"/>
                <a:gd name="connsiteY871" fmla="*/ 3185902 h 3218782"/>
                <a:gd name="connsiteX872" fmla="*/ 1792705 w 2139204"/>
                <a:gd name="connsiteY872" fmla="*/ 3110535 h 3218782"/>
                <a:gd name="connsiteX873" fmla="*/ 1717338 w 2139204"/>
                <a:gd name="connsiteY873" fmla="*/ 3185902 h 3218782"/>
                <a:gd name="connsiteX874" fmla="*/ 1750218 w 2139204"/>
                <a:gd name="connsiteY874" fmla="*/ 3218782 h 3218782"/>
                <a:gd name="connsiteX875" fmla="*/ 1655607 w 2139204"/>
                <a:gd name="connsiteY875" fmla="*/ 3218782 h 3218782"/>
                <a:gd name="connsiteX876" fmla="*/ 1688487 w 2139204"/>
                <a:gd name="connsiteY876" fmla="*/ 3185902 h 3218782"/>
                <a:gd name="connsiteX877" fmla="*/ 1613120 w 2139204"/>
                <a:gd name="connsiteY877" fmla="*/ 3110535 h 3218782"/>
                <a:gd name="connsiteX878" fmla="*/ 1537753 w 2139204"/>
                <a:gd name="connsiteY878" fmla="*/ 3185902 h 3218782"/>
                <a:gd name="connsiteX879" fmla="*/ 1570633 w 2139204"/>
                <a:gd name="connsiteY879" fmla="*/ 3218782 h 3218782"/>
                <a:gd name="connsiteX880" fmla="*/ 1476022 w 2139204"/>
                <a:gd name="connsiteY880" fmla="*/ 3218782 h 3218782"/>
                <a:gd name="connsiteX881" fmla="*/ 1508902 w 2139204"/>
                <a:gd name="connsiteY881" fmla="*/ 3185902 h 3218782"/>
                <a:gd name="connsiteX882" fmla="*/ 1433535 w 2139204"/>
                <a:gd name="connsiteY882" fmla="*/ 3110535 h 3218782"/>
                <a:gd name="connsiteX883" fmla="*/ 1358168 w 2139204"/>
                <a:gd name="connsiteY883" fmla="*/ 3185902 h 3218782"/>
                <a:gd name="connsiteX884" fmla="*/ 1391048 w 2139204"/>
                <a:gd name="connsiteY884" fmla="*/ 3218782 h 3218782"/>
                <a:gd name="connsiteX885" fmla="*/ 1296437 w 2139204"/>
                <a:gd name="connsiteY885" fmla="*/ 3218782 h 3218782"/>
                <a:gd name="connsiteX886" fmla="*/ 1329317 w 2139204"/>
                <a:gd name="connsiteY886" fmla="*/ 3185902 h 3218782"/>
                <a:gd name="connsiteX887" fmla="*/ 1253951 w 2139204"/>
                <a:gd name="connsiteY887" fmla="*/ 3110535 h 3218782"/>
                <a:gd name="connsiteX888" fmla="*/ 1178583 w 2139204"/>
                <a:gd name="connsiteY888" fmla="*/ 3185902 h 3218782"/>
                <a:gd name="connsiteX889" fmla="*/ 1211463 w 2139204"/>
                <a:gd name="connsiteY889" fmla="*/ 3218782 h 3218782"/>
                <a:gd name="connsiteX890" fmla="*/ 1116852 w 2139204"/>
                <a:gd name="connsiteY890" fmla="*/ 3218782 h 3218782"/>
                <a:gd name="connsiteX891" fmla="*/ 1149732 w 2139204"/>
                <a:gd name="connsiteY891" fmla="*/ 3185902 h 3218782"/>
                <a:gd name="connsiteX892" fmla="*/ 1074366 w 2139204"/>
                <a:gd name="connsiteY892" fmla="*/ 3110535 h 3218782"/>
                <a:gd name="connsiteX893" fmla="*/ 998999 w 2139204"/>
                <a:gd name="connsiteY893" fmla="*/ 3185902 h 3218782"/>
                <a:gd name="connsiteX894" fmla="*/ 1031879 w 2139204"/>
                <a:gd name="connsiteY894" fmla="*/ 3218782 h 3218782"/>
                <a:gd name="connsiteX895" fmla="*/ 937268 w 2139204"/>
                <a:gd name="connsiteY895" fmla="*/ 3218782 h 3218782"/>
                <a:gd name="connsiteX896" fmla="*/ 970148 w 2139204"/>
                <a:gd name="connsiteY896" fmla="*/ 3185902 h 3218782"/>
                <a:gd name="connsiteX897" fmla="*/ 894781 w 2139204"/>
                <a:gd name="connsiteY897" fmla="*/ 3110535 h 3218782"/>
                <a:gd name="connsiteX898" fmla="*/ 819414 w 2139204"/>
                <a:gd name="connsiteY898" fmla="*/ 3185902 h 3218782"/>
                <a:gd name="connsiteX899" fmla="*/ 852294 w 2139204"/>
                <a:gd name="connsiteY899" fmla="*/ 3218782 h 3218782"/>
                <a:gd name="connsiteX900" fmla="*/ 757683 w 2139204"/>
                <a:gd name="connsiteY900" fmla="*/ 3218782 h 3218782"/>
                <a:gd name="connsiteX901" fmla="*/ 790563 w 2139204"/>
                <a:gd name="connsiteY901" fmla="*/ 3185902 h 3218782"/>
                <a:gd name="connsiteX902" fmla="*/ 715196 w 2139204"/>
                <a:gd name="connsiteY902" fmla="*/ 3110535 h 3218782"/>
                <a:gd name="connsiteX903" fmla="*/ 639830 w 2139204"/>
                <a:gd name="connsiteY903" fmla="*/ 3185902 h 3218782"/>
                <a:gd name="connsiteX904" fmla="*/ 672709 w 2139204"/>
                <a:gd name="connsiteY904" fmla="*/ 3218782 h 3218782"/>
                <a:gd name="connsiteX905" fmla="*/ 578099 w 2139204"/>
                <a:gd name="connsiteY905" fmla="*/ 3218782 h 3218782"/>
                <a:gd name="connsiteX906" fmla="*/ 610979 w 2139204"/>
                <a:gd name="connsiteY906" fmla="*/ 3185902 h 3218782"/>
                <a:gd name="connsiteX907" fmla="*/ 535611 w 2139204"/>
                <a:gd name="connsiteY907" fmla="*/ 3110535 h 3218782"/>
                <a:gd name="connsiteX908" fmla="*/ 460245 w 2139204"/>
                <a:gd name="connsiteY908" fmla="*/ 3185902 h 3218782"/>
                <a:gd name="connsiteX909" fmla="*/ 493125 w 2139204"/>
                <a:gd name="connsiteY909" fmla="*/ 3218782 h 3218782"/>
                <a:gd name="connsiteX910" fmla="*/ 398514 w 2139204"/>
                <a:gd name="connsiteY910" fmla="*/ 3218782 h 3218782"/>
                <a:gd name="connsiteX911" fmla="*/ 431394 w 2139204"/>
                <a:gd name="connsiteY911" fmla="*/ 3185902 h 3218782"/>
                <a:gd name="connsiteX912" fmla="*/ 356027 w 2139204"/>
                <a:gd name="connsiteY912" fmla="*/ 3110535 h 3218782"/>
                <a:gd name="connsiteX913" fmla="*/ 280660 w 2139204"/>
                <a:gd name="connsiteY913" fmla="*/ 3185902 h 3218782"/>
                <a:gd name="connsiteX914" fmla="*/ 313540 w 2139204"/>
                <a:gd name="connsiteY914" fmla="*/ 3218782 h 3218782"/>
                <a:gd name="connsiteX915" fmla="*/ 218929 w 2139204"/>
                <a:gd name="connsiteY915" fmla="*/ 3218782 h 3218782"/>
                <a:gd name="connsiteX916" fmla="*/ 251809 w 2139204"/>
                <a:gd name="connsiteY916" fmla="*/ 3185902 h 3218782"/>
                <a:gd name="connsiteX917" fmla="*/ 176442 w 2139204"/>
                <a:gd name="connsiteY917" fmla="*/ 3110535 h 3218782"/>
                <a:gd name="connsiteX918" fmla="*/ 101075 w 2139204"/>
                <a:gd name="connsiteY918" fmla="*/ 3185902 h 3218782"/>
                <a:gd name="connsiteX919" fmla="*/ 133955 w 2139204"/>
                <a:gd name="connsiteY919" fmla="*/ 3218782 h 3218782"/>
                <a:gd name="connsiteX920" fmla="*/ 90724 w 2139204"/>
                <a:gd name="connsiteY920" fmla="*/ 3218782 h 3218782"/>
                <a:gd name="connsiteX921" fmla="*/ 55411 w 2139204"/>
                <a:gd name="connsiteY921" fmla="*/ 3211653 h 3218782"/>
                <a:gd name="connsiteX922" fmla="*/ 50073 w 2139204"/>
                <a:gd name="connsiteY922" fmla="*/ 3208054 h 3218782"/>
                <a:gd name="connsiteX923" fmla="*/ 72224 w 2139204"/>
                <a:gd name="connsiteY923" fmla="*/ 3185902 h 3218782"/>
                <a:gd name="connsiteX924" fmla="*/ 0 w 2139204"/>
                <a:gd name="connsiteY924" fmla="*/ 3113678 h 3218782"/>
                <a:gd name="connsiteX925" fmla="*/ 0 w 2139204"/>
                <a:gd name="connsiteY925" fmla="*/ 3082946 h 3218782"/>
                <a:gd name="connsiteX926" fmla="*/ 72226 w 2139204"/>
                <a:gd name="connsiteY926" fmla="*/ 3010721 h 3218782"/>
                <a:gd name="connsiteX927" fmla="*/ 0 w 2139204"/>
                <a:gd name="connsiteY927" fmla="*/ 2938496 h 3218782"/>
                <a:gd name="connsiteX928" fmla="*/ 0 w 2139204"/>
                <a:gd name="connsiteY928" fmla="*/ 2907764 h 3218782"/>
                <a:gd name="connsiteX929" fmla="*/ 72226 w 2139204"/>
                <a:gd name="connsiteY929" fmla="*/ 2835539 h 3218782"/>
                <a:gd name="connsiteX930" fmla="*/ 0 w 2139204"/>
                <a:gd name="connsiteY930" fmla="*/ 2763314 h 3218782"/>
                <a:gd name="connsiteX931" fmla="*/ 0 w 2139204"/>
                <a:gd name="connsiteY931" fmla="*/ 2732582 h 3218782"/>
                <a:gd name="connsiteX932" fmla="*/ 72226 w 2139204"/>
                <a:gd name="connsiteY932" fmla="*/ 2660357 h 3218782"/>
                <a:gd name="connsiteX933" fmla="*/ 0 w 2139204"/>
                <a:gd name="connsiteY933" fmla="*/ 2588132 h 3218782"/>
                <a:gd name="connsiteX934" fmla="*/ 0 w 2139204"/>
                <a:gd name="connsiteY934" fmla="*/ 2557400 h 3218782"/>
                <a:gd name="connsiteX935" fmla="*/ 72226 w 2139204"/>
                <a:gd name="connsiteY935" fmla="*/ 2485175 h 3218782"/>
                <a:gd name="connsiteX936" fmla="*/ 0 w 2139204"/>
                <a:gd name="connsiteY936" fmla="*/ 2412950 h 3218782"/>
                <a:gd name="connsiteX937" fmla="*/ 0 w 2139204"/>
                <a:gd name="connsiteY937" fmla="*/ 2382218 h 3218782"/>
                <a:gd name="connsiteX938" fmla="*/ 72226 w 2139204"/>
                <a:gd name="connsiteY938" fmla="*/ 2309993 h 3218782"/>
                <a:gd name="connsiteX939" fmla="*/ 0 w 2139204"/>
                <a:gd name="connsiteY939" fmla="*/ 2237768 h 3218782"/>
                <a:gd name="connsiteX940" fmla="*/ 0 w 2139204"/>
                <a:gd name="connsiteY940" fmla="*/ 2207036 h 3218782"/>
                <a:gd name="connsiteX941" fmla="*/ 72226 w 2139204"/>
                <a:gd name="connsiteY941" fmla="*/ 2134811 h 3218782"/>
                <a:gd name="connsiteX942" fmla="*/ 0 w 2139204"/>
                <a:gd name="connsiteY942" fmla="*/ 2062586 h 3218782"/>
                <a:gd name="connsiteX943" fmla="*/ 0 w 2139204"/>
                <a:gd name="connsiteY943" fmla="*/ 2031854 h 3218782"/>
                <a:gd name="connsiteX944" fmla="*/ 72226 w 2139204"/>
                <a:gd name="connsiteY944" fmla="*/ 1959629 h 3218782"/>
                <a:gd name="connsiteX945" fmla="*/ 0 w 2139204"/>
                <a:gd name="connsiteY945" fmla="*/ 1887404 h 3218782"/>
                <a:gd name="connsiteX946" fmla="*/ 0 w 2139204"/>
                <a:gd name="connsiteY946" fmla="*/ 1856672 h 3218782"/>
                <a:gd name="connsiteX947" fmla="*/ 72226 w 2139204"/>
                <a:gd name="connsiteY947" fmla="*/ 1784447 h 3218782"/>
                <a:gd name="connsiteX948" fmla="*/ 0 w 2139204"/>
                <a:gd name="connsiteY948" fmla="*/ 1712222 h 3218782"/>
                <a:gd name="connsiteX949" fmla="*/ 0 w 2139204"/>
                <a:gd name="connsiteY949" fmla="*/ 1681490 h 3218782"/>
                <a:gd name="connsiteX950" fmla="*/ 72226 w 2139204"/>
                <a:gd name="connsiteY950" fmla="*/ 1609265 h 3218782"/>
                <a:gd name="connsiteX951" fmla="*/ 0 w 2139204"/>
                <a:gd name="connsiteY951" fmla="*/ 1537040 h 3218782"/>
                <a:gd name="connsiteX952" fmla="*/ 0 w 2139204"/>
                <a:gd name="connsiteY952" fmla="*/ 1506308 h 3218782"/>
                <a:gd name="connsiteX953" fmla="*/ 72226 w 2139204"/>
                <a:gd name="connsiteY953" fmla="*/ 1434083 h 3218782"/>
                <a:gd name="connsiteX954" fmla="*/ 0 w 2139204"/>
                <a:gd name="connsiteY954" fmla="*/ 1361858 h 3218782"/>
                <a:gd name="connsiteX955" fmla="*/ 0 w 2139204"/>
                <a:gd name="connsiteY955" fmla="*/ 1331126 h 3218782"/>
                <a:gd name="connsiteX956" fmla="*/ 72226 w 2139204"/>
                <a:gd name="connsiteY956" fmla="*/ 1258901 h 3218782"/>
                <a:gd name="connsiteX957" fmla="*/ 0 w 2139204"/>
                <a:gd name="connsiteY957" fmla="*/ 1186676 h 3218782"/>
                <a:gd name="connsiteX958" fmla="*/ 0 w 2139204"/>
                <a:gd name="connsiteY958" fmla="*/ 1155944 h 3218782"/>
                <a:gd name="connsiteX959" fmla="*/ 72226 w 2139204"/>
                <a:gd name="connsiteY959" fmla="*/ 1083719 h 3218782"/>
                <a:gd name="connsiteX960" fmla="*/ 0 w 2139204"/>
                <a:gd name="connsiteY960" fmla="*/ 1011494 h 3218782"/>
                <a:gd name="connsiteX961" fmla="*/ 0 w 2139204"/>
                <a:gd name="connsiteY961" fmla="*/ 980762 h 3218782"/>
                <a:gd name="connsiteX962" fmla="*/ 72226 w 2139204"/>
                <a:gd name="connsiteY962" fmla="*/ 908537 h 3218782"/>
                <a:gd name="connsiteX963" fmla="*/ 0 w 2139204"/>
                <a:gd name="connsiteY963" fmla="*/ 836312 h 3218782"/>
                <a:gd name="connsiteX964" fmla="*/ 0 w 2139204"/>
                <a:gd name="connsiteY964" fmla="*/ 805581 h 3218782"/>
                <a:gd name="connsiteX965" fmla="*/ 72226 w 2139204"/>
                <a:gd name="connsiteY965" fmla="*/ 733356 h 3218782"/>
                <a:gd name="connsiteX966" fmla="*/ 0 w 2139204"/>
                <a:gd name="connsiteY966" fmla="*/ 661131 h 3218782"/>
                <a:gd name="connsiteX967" fmla="*/ 0 w 2139204"/>
                <a:gd name="connsiteY967" fmla="*/ 630399 h 3218782"/>
                <a:gd name="connsiteX968" fmla="*/ 72226 w 2139204"/>
                <a:gd name="connsiteY968" fmla="*/ 558174 h 3218782"/>
                <a:gd name="connsiteX969" fmla="*/ 0 w 2139204"/>
                <a:gd name="connsiteY969" fmla="*/ 485949 h 3218782"/>
                <a:gd name="connsiteX970" fmla="*/ 0 w 2139204"/>
                <a:gd name="connsiteY970" fmla="*/ 455217 h 3218782"/>
                <a:gd name="connsiteX971" fmla="*/ 72226 w 2139204"/>
                <a:gd name="connsiteY971" fmla="*/ 382992 h 3218782"/>
                <a:gd name="connsiteX972" fmla="*/ 0 w 2139204"/>
                <a:gd name="connsiteY972" fmla="*/ 310767 h 3218782"/>
                <a:gd name="connsiteX973" fmla="*/ 0 w 2139204"/>
                <a:gd name="connsiteY973" fmla="*/ 280035 h 3218782"/>
                <a:gd name="connsiteX974" fmla="*/ 72226 w 2139204"/>
                <a:gd name="connsiteY974" fmla="*/ 207810 h 3218782"/>
                <a:gd name="connsiteX975" fmla="*/ 0 w 2139204"/>
                <a:gd name="connsiteY975" fmla="*/ 135584 h 3218782"/>
                <a:gd name="connsiteX976" fmla="*/ 0 w 2139204"/>
                <a:gd name="connsiteY976" fmla="*/ 104853 h 3218782"/>
                <a:gd name="connsiteX977" fmla="*/ 72226 w 2139204"/>
                <a:gd name="connsiteY977" fmla="*/ 32628 h 3218782"/>
                <a:gd name="connsiteX978" fmla="*/ 50224 w 2139204"/>
                <a:gd name="connsiteY978" fmla="*/ 10626 h 3218782"/>
                <a:gd name="connsiteX979" fmla="*/ 55411 w 2139204"/>
                <a:gd name="connsiteY979" fmla="*/ 7130 h 3218782"/>
                <a:gd name="connsiteX980" fmla="*/ 90724 w 2139204"/>
                <a:gd name="connsiteY980" fmla="*/ 0 h 32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2139204" h="3218782">
                  <a:moveTo>
                    <a:pt x="1972289" y="2935354"/>
                  </a:moveTo>
                  <a:lnTo>
                    <a:pt x="1896921" y="3010721"/>
                  </a:lnTo>
                  <a:lnTo>
                    <a:pt x="1972289" y="3086089"/>
                  </a:lnTo>
                  <a:lnTo>
                    <a:pt x="2047657" y="3010721"/>
                  </a:lnTo>
                  <a:close/>
                  <a:moveTo>
                    <a:pt x="1792705" y="2935353"/>
                  </a:moveTo>
                  <a:lnTo>
                    <a:pt x="1717336" y="3010721"/>
                  </a:lnTo>
                  <a:lnTo>
                    <a:pt x="1792705" y="3086090"/>
                  </a:lnTo>
                  <a:lnTo>
                    <a:pt x="1868073" y="3010721"/>
                  </a:lnTo>
                  <a:close/>
                  <a:moveTo>
                    <a:pt x="1613120" y="2935353"/>
                  </a:moveTo>
                  <a:lnTo>
                    <a:pt x="1537752" y="3010721"/>
                  </a:lnTo>
                  <a:lnTo>
                    <a:pt x="1613120" y="3086090"/>
                  </a:lnTo>
                  <a:lnTo>
                    <a:pt x="1688489" y="3010721"/>
                  </a:lnTo>
                  <a:close/>
                  <a:moveTo>
                    <a:pt x="1433535" y="2935353"/>
                  </a:moveTo>
                  <a:lnTo>
                    <a:pt x="1358167" y="3010721"/>
                  </a:lnTo>
                  <a:lnTo>
                    <a:pt x="1433535" y="3086090"/>
                  </a:lnTo>
                  <a:lnTo>
                    <a:pt x="1508904" y="3010721"/>
                  </a:lnTo>
                  <a:close/>
                  <a:moveTo>
                    <a:pt x="1253951" y="2935353"/>
                  </a:moveTo>
                  <a:lnTo>
                    <a:pt x="1178582" y="3010721"/>
                  </a:lnTo>
                  <a:lnTo>
                    <a:pt x="1253951" y="3086090"/>
                  </a:lnTo>
                  <a:lnTo>
                    <a:pt x="1329318" y="3010721"/>
                  </a:lnTo>
                  <a:close/>
                  <a:moveTo>
                    <a:pt x="1074366" y="2935353"/>
                  </a:moveTo>
                  <a:lnTo>
                    <a:pt x="998998" y="3010721"/>
                  </a:lnTo>
                  <a:lnTo>
                    <a:pt x="1074366" y="3086090"/>
                  </a:lnTo>
                  <a:lnTo>
                    <a:pt x="1149733" y="3010721"/>
                  </a:lnTo>
                  <a:close/>
                  <a:moveTo>
                    <a:pt x="894781" y="2935353"/>
                  </a:moveTo>
                  <a:lnTo>
                    <a:pt x="819413" y="3010721"/>
                  </a:lnTo>
                  <a:lnTo>
                    <a:pt x="894781" y="3086090"/>
                  </a:lnTo>
                  <a:lnTo>
                    <a:pt x="970149" y="3010721"/>
                  </a:lnTo>
                  <a:close/>
                  <a:moveTo>
                    <a:pt x="715196" y="2935353"/>
                  </a:moveTo>
                  <a:lnTo>
                    <a:pt x="639829" y="3010721"/>
                  </a:lnTo>
                  <a:lnTo>
                    <a:pt x="715196" y="3086090"/>
                  </a:lnTo>
                  <a:lnTo>
                    <a:pt x="790565" y="3010721"/>
                  </a:lnTo>
                  <a:close/>
                  <a:moveTo>
                    <a:pt x="535611" y="2935353"/>
                  </a:moveTo>
                  <a:lnTo>
                    <a:pt x="460244" y="3010721"/>
                  </a:lnTo>
                  <a:lnTo>
                    <a:pt x="535611" y="3086090"/>
                  </a:lnTo>
                  <a:lnTo>
                    <a:pt x="610980" y="3010721"/>
                  </a:lnTo>
                  <a:close/>
                  <a:moveTo>
                    <a:pt x="356027" y="2935353"/>
                  </a:moveTo>
                  <a:lnTo>
                    <a:pt x="280659" y="3010721"/>
                  </a:lnTo>
                  <a:lnTo>
                    <a:pt x="356027" y="3086090"/>
                  </a:lnTo>
                  <a:lnTo>
                    <a:pt x="431395" y="3010721"/>
                  </a:lnTo>
                  <a:close/>
                  <a:moveTo>
                    <a:pt x="176442" y="2935353"/>
                  </a:moveTo>
                  <a:lnTo>
                    <a:pt x="101074" y="3010721"/>
                  </a:lnTo>
                  <a:lnTo>
                    <a:pt x="176442" y="3086090"/>
                  </a:lnTo>
                  <a:lnTo>
                    <a:pt x="251810" y="3010721"/>
                  </a:lnTo>
                  <a:close/>
                  <a:moveTo>
                    <a:pt x="1972289" y="2760172"/>
                  </a:moveTo>
                  <a:lnTo>
                    <a:pt x="1896921" y="2835539"/>
                  </a:lnTo>
                  <a:lnTo>
                    <a:pt x="1972289" y="2910907"/>
                  </a:lnTo>
                  <a:lnTo>
                    <a:pt x="2047657" y="2835539"/>
                  </a:lnTo>
                  <a:close/>
                  <a:moveTo>
                    <a:pt x="1792705" y="2760171"/>
                  </a:moveTo>
                  <a:lnTo>
                    <a:pt x="1717336" y="2835539"/>
                  </a:lnTo>
                  <a:lnTo>
                    <a:pt x="1792705" y="2910908"/>
                  </a:lnTo>
                  <a:lnTo>
                    <a:pt x="1868073" y="2835539"/>
                  </a:lnTo>
                  <a:close/>
                  <a:moveTo>
                    <a:pt x="1613120" y="2760171"/>
                  </a:moveTo>
                  <a:lnTo>
                    <a:pt x="1537752" y="2835539"/>
                  </a:lnTo>
                  <a:lnTo>
                    <a:pt x="1613120" y="2910908"/>
                  </a:lnTo>
                  <a:lnTo>
                    <a:pt x="1688489" y="2835539"/>
                  </a:lnTo>
                  <a:close/>
                  <a:moveTo>
                    <a:pt x="1433535" y="2760171"/>
                  </a:moveTo>
                  <a:lnTo>
                    <a:pt x="1358167" y="2835539"/>
                  </a:lnTo>
                  <a:lnTo>
                    <a:pt x="1433535" y="2910908"/>
                  </a:lnTo>
                  <a:lnTo>
                    <a:pt x="1508904" y="2835539"/>
                  </a:lnTo>
                  <a:close/>
                  <a:moveTo>
                    <a:pt x="1253951" y="2760171"/>
                  </a:moveTo>
                  <a:lnTo>
                    <a:pt x="1178582" y="2835539"/>
                  </a:lnTo>
                  <a:lnTo>
                    <a:pt x="1253951" y="2910908"/>
                  </a:lnTo>
                  <a:lnTo>
                    <a:pt x="1329318" y="2835539"/>
                  </a:lnTo>
                  <a:close/>
                  <a:moveTo>
                    <a:pt x="1074366" y="2760171"/>
                  </a:moveTo>
                  <a:lnTo>
                    <a:pt x="998998" y="2835539"/>
                  </a:lnTo>
                  <a:lnTo>
                    <a:pt x="1074366" y="2910908"/>
                  </a:lnTo>
                  <a:lnTo>
                    <a:pt x="1149733" y="2835539"/>
                  </a:lnTo>
                  <a:close/>
                  <a:moveTo>
                    <a:pt x="894781" y="2760171"/>
                  </a:moveTo>
                  <a:lnTo>
                    <a:pt x="819413" y="2835539"/>
                  </a:lnTo>
                  <a:lnTo>
                    <a:pt x="894781" y="2910908"/>
                  </a:lnTo>
                  <a:lnTo>
                    <a:pt x="970149" y="2835539"/>
                  </a:lnTo>
                  <a:close/>
                  <a:moveTo>
                    <a:pt x="715196" y="2760171"/>
                  </a:moveTo>
                  <a:lnTo>
                    <a:pt x="639829" y="2835539"/>
                  </a:lnTo>
                  <a:lnTo>
                    <a:pt x="715196" y="2910908"/>
                  </a:lnTo>
                  <a:lnTo>
                    <a:pt x="790565" y="2835539"/>
                  </a:lnTo>
                  <a:close/>
                  <a:moveTo>
                    <a:pt x="535611" y="2760171"/>
                  </a:moveTo>
                  <a:lnTo>
                    <a:pt x="460244" y="2835539"/>
                  </a:lnTo>
                  <a:lnTo>
                    <a:pt x="535611" y="2910908"/>
                  </a:lnTo>
                  <a:lnTo>
                    <a:pt x="610980" y="2835539"/>
                  </a:lnTo>
                  <a:close/>
                  <a:moveTo>
                    <a:pt x="356027" y="2760171"/>
                  </a:moveTo>
                  <a:lnTo>
                    <a:pt x="280659" y="2835539"/>
                  </a:lnTo>
                  <a:lnTo>
                    <a:pt x="356027" y="2910908"/>
                  </a:lnTo>
                  <a:lnTo>
                    <a:pt x="431395" y="2835539"/>
                  </a:lnTo>
                  <a:close/>
                  <a:moveTo>
                    <a:pt x="176442" y="2760171"/>
                  </a:moveTo>
                  <a:lnTo>
                    <a:pt x="101074" y="2835539"/>
                  </a:lnTo>
                  <a:lnTo>
                    <a:pt x="176442" y="2910908"/>
                  </a:lnTo>
                  <a:lnTo>
                    <a:pt x="251810" y="2835539"/>
                  </a:lnTo>
                  <a:close/>
                  <a:moveTo>
                    <a:pt x="1972289" y="2584990"/>
                  </a:moveTo>
                  <a:lnTo>
                    <a:pt x="1896921" y="2660357"/>
                  </a:lnTo>
                  <a:lnTo>
                    <a:pt x="1972289" y="2735725"/>
                  </a:lnTo>
                  <a:lnTo>
                    <a:pt x="2047657" y="2660357"/>
                  </a:lnTo>
                  <a:close/>
                  <a:moveTo>
                    <a:pt x="1792705" y="2584989"/>
                  </a:moveTo>
                  <a:lnTo>
                    <a:pt x="1717336" y="2660357"/>
                  </a:lnTo>
                  <a:lnTo>
                    <a:pt x="1792705" y="2735725"/>
                  </a:lnTo>
                  <a:lnTo>
                    <a:pt x="1868073" y="2660357"/>
                  </a:lnTo>
                  <a:close/>
                  <a:moveTo>
                    <a:pt x="1613120" y="2584989"/>
                  </a:moveTo>
                  <a:lnTo>
                    <a:pt x="1537752" y="2660357"/>
                  </a:lnTo>
                  <a:lnTo>
                    <a:pt x="1613120" y="2735725"/>
                  </a:lnTo>
                  <a:lnTo>
                    <a:pt x="1688489" y="2660357"/>
                  </a:lnTo>
                  <a:close/>
                  <a:moveTo>
                    <a:pt x="1433535" y="2584989"/>
                  </a:moveTo>
                  <a:lnTo>
                    <a:pt x="1358167" y="2660357"/>
                  </a:lnTo>
                  <a:lnTo>
                    <a:pt x="1433535" y="2735725"/>
                  </a:lnTo>
                  <a:lnTo>
                    <a:pt x="1508904" y="2660357"/>
                  </a:lnTo>
                  <a:close/>
                  <a:moveTo>
                    <a:pt x="1253951" y="2584989"/>
                  </a:moveTo>
                  <a:lnTo>
                    <a:pt x="1178582" y="2660357"/>
                  </a:lnTo>
                  <a:lnTo>
                    <a:pt x="1253951" y="2735725"/>
                  </a:lnTo>
                  <a:lnTo>
                    <a:pt x="1329318" y="2660357"/>
                  </a:lnTo>
                  <a:close/>
                  <a:moveTo>
                    <a:pt x="1074366" y="2584989"/>
                  </a:moveTo>
                  <a:lnTo>
                    <a:pt x="998998" y="2660357"/>
                  </a:lnTo>
                  <a:lnTo>
                    <a:pt x="1074366" y="2735725"/>
                  </a:lnTo>
                  <a:lnTo>
                    <a:pt x="1149733" y="2660357"/>
                  </a:lnTo>
                  <a:close/>
                  <a:moveTo>
                    <a:pt x="894781" y="2584989"/>
                  </a:moveTo>
                  <a:lnTo>
                    <a:pt x="819413" y="2660357"/>
                  </a:lnTo>
                  <a:lnTo>
                    <a:pt x="894781" y="2735725"/>
                  </a:lnTo>
                  <a:lnTo>
                    <a:pt x="970149" y="2660357"/>
                  </a:lnTo>
                  <a:close/>
                  <a:moveTo>
                    <a:pt x="715196" y="2584989"/>
                  </a:moveTo>
                  <a:lnTo>
                    <a:pt x="639829" y="2660357"/>
                  </a:lnTo>
                  <a:lnTo>
                    <a:pt x="715196" y="2735725"/>
                  </a:lnTo>
                  <a:lnTo>
                    <a:pt x="790565" y="2660357"/>
                  </a:lnTo>
                  <a:close/>
                  <a:moveTo>
                    <a:pt x="535611" y="2584989"/>
                  </a:moveTo>
                  <a:lnTo>
                    <a:pt x="460244" y="2660357"/>
                  </a:lnTo>
                  <a:lnTo>
                    <a:pt x="535611" y="2735725"/>
                  </a:lnTo>
                  <a:lnTo>
                    <a:pt x="610980" y="2660357"/>
                  </a:lnTo>
                  <a:close/>
                  <a:moveTo>
                    <a:pt x="356027" y="2584989"/>
                  </a:moveTo>
                  <a:lnTo>
                    <a:pt x="280659" y="2660357"/>
                  </a:lnTo>
                  <a:lnTo>
                    <a:pt x="356027" y="2735725"/>
                  </a:lnTo>
                  <a:lnTo>
                    <a:pt x="431395" y="2660357"/>
                  </a:lnTo>
                  <a:close/>
                  <a:moveTo>
                    <a:pt x="176442" y="2584989"/>
                  </a:moveTo>
                  <a:lnTo>
                    <a:pt x="101074" y="2660357"/>
                  </a:lnTo>
                  <a:lnTo>
                    <a:pt x="176442" y="2735725"/>
                  </a:lnTo>
                  <a:lnTo>
                    <a:pt x="251810" y="2660357"/>
                  </a:lnTo>
                  <a:close/>
                  <a:moveTo>
                    <a:pt x="1972289" y="2409808"/>
                  </a:moveTo>
                  <a:lnTo>
                    <a:pt x="1896921" y="2485175"/>
                  </a:lnTo>
                  <a:lnTo>
                    <a:pt x="1972289" y="2560543"/>
                  </a:lnTo>
                  <a:lnTo>
                    <a:pt x="2047657" y="2485175"/>
                  </a:lnTo>
                  <a:close/>
                  <a:moveTo>
                    <a:pt x="1792705" y="2409807"/>
                  </a:moveTo>
                  <a:lnTo>
                    <a:pt x="1717336" y="2485175"/>
                  </a:lnTo>
                  <a:lnTo>
                    <a:pt x="1792705" y="2560543"/>
                  </a:lnTo>
                  <a:lnTo>
                    <a:pt x="1868073" y="2485175"/>
                  </a:lnTo>
                  <a:close/>
                  <a:moveTo>
                    <a:pt x="1613120" y="2409807"/>
                  </a:moveTo>
                  <a:lnTo>
                    <a:pt x="1537752" y="2485175"/>
                  </a:lnTo>
                  <a:lnTo>
                    <a:pt x="1613120" y="2560543"/>
                  </a:lnTo>
                  <a:lnTo>
                    <a:pt x="1688489" y="2485175"/>
                  </a:lnTo>
                  <a:close/>
                  <a:moveTo>
                    <a:pt x="1433535" y="2409807"/>
                  </a:moveTo>
                  <a:lnTo>
                    <a:pt x="1358167" y="2485175"/>
                  </a:lnTo>
                  <a:lnTo>
                    <a:pt x="1433535" y="2560543"/>
                  </a:lnTo>
                  <a:lnTo>
                    <a:pt x="1508904" y="2485175"/>
                  </a:lnTo>
                  <a:close/>
                  <a:moveTo>
                    <a:pt x="1253951" y="2409807"/>
                  </a:moveTo>
                  <a:lnTo>
                    <a:pt x="1178582" y="2485175"/>
                  </a:lnTo>
                  <a:lnTo>
                    <a:pt x="1253951" y="2560543"/>
                  </a:lnTo>
                  <a:lnTo>
                    <a:pt x="1329318" y="2485175"/>
                  </a:lnTo>
                  <a:close/>
                  <a:moveTo>
                    <a:pt x="1074366" y="2409807"/>
                  </a:moveTo>
                  <a:lnTo>
                    <a:pt x="998998" y="2485175"/>
                  </a:lnTo>
                  <a:lnTo>
                    <a:pt x="1074366" y="2560543"/>
                  </a:lnTo>
                  <a:lnTo>
                    <a:pt x="1149733" y="2485175"/>
                  </a:lnTo>
                  <a:close/>
                  <a:moveTo>
                    <a:pt x="894781" y="2409807"/>
                  </a:moveTo>
                  <a:lnTo>
                    <a:pt x="819413" y="2485175"/>
                  </a:lnTo>
                  <a:lnTo>
                    <a:pt x="894781" y="2560543"/>
                  </a:lnTo>
                  <a:lnTo>
                    <a:pt x="970149" y="2485175"/>
                  </a:lnTo>
                  <a:close/>
                  <a:moveTo>
                    <a:pt x="715196" y="2409807"/>
                  </a:moveTo>
                  <a:lnTo>
                    <a:pt x="639829" y="2485175"/>
                  </a:lnTo>
                  <a:lnTo>
                    <a:pt x="715196" y="2560543"/>
                  </a:lnTo>
                  <a:lnTo>
                    <a:pt x="790565" y="2485175"/>
                  </a:lnTo>
                  <a:close/>
                  <a:moveTo>
                    <a:pt x="535611" y="2409807"/>
                  </a:moveTo>
                  <a:lnTo>
                    <a:pt x="460244" y="2485175"/>
                  </a:lnTo>
                  <a:lnTo>
                    <a:pt x="535611" y="2560543"/>
                  </a:lnTo>
                  <a:lnTo>
                    <a:pt x="610980" y="2485175"/>
                  </a:lnTo>
                  <a:close/>
                  <a:moveTo>
                    <a:pt x="356027" y="2409807"/>
                  </a:moveTo>
                  <a:lnTo>
                    <a:pt x="280659" y="2485175"/>
                  </a:lnTo>
                  <a:lnTo>
                    <a:pt x="356027" y="2560543"/>
                  </a:lnTo>
                  <a:lnTo>
                    <a:pt x="431395" y="2485175"/>
                  </a:lnTo>
                  <a:close/>
                  <a:moveTo>
                    <a:pt x="176442" y="2409807"/>
                  </a:moveTo>
                  <a:lnTo>
                    <a:pt x="101074" y="2485175"/>
                  </a:lnTo>
                  <a:lnTo>
                    <a:pt x="176442" y="2560543"/>
                  </a:lnTo>
                  <a:lnTo>
                    <a:pt x="251810" y="2485175"/>
                  </a:lnTo>
                  <a:close/>
                  <a:moveTo>
                    <a:pt x="1972289" y="2234626"/>
                  </a:moveTo>
                  <a:lnTo>
                    <a:pt x="1896922" y="2309993"/>
                  </a:lnTo>
                  <a:lnTo>
                    <a:pt x="1972289" y="2385361"/>
                  </a:lnTo>
                  <a:lnTo>
                    <a:pt x="2047656" y="2309993"/>
                  </a:lnTo>
                  <a:close/>
                  <a:moveTo>
                    <a:pt x="1792705" y="2234625"/>
                  </a:moveTo>
                  <a:lnTo>
                    <a:pt x="1717337" y="2309993"/>
                  </a:lnTo>
                  <a:lnTo>
                    <a:pt x="1792705" y="2385361"/>
                  </a:lnTo>
                  <a:lnTo>
                    <a:pt x="1868073" y="2309993"/>
                  </a:lnTo>
                  <a:close/>
                  <a:moveTo>
                    <a:pt x="1613120" y="2234625"/>
                  </a:moveTo>
                  <a:lnTo>
                    <a:pt x="1537752" y="2309993"/>
                  </a:lnTo>
                  <a:lnTo>
                    <a:pt x="1613120" y="2385361"/>
                  </a:lnTo>
                  <a:lnTo>
                    <a:pt x="1688488" y="2309993"/>
                  </a:lnTo>
                  <a:close/>
                  <a:moveTo>
                    <a:pt x="1433535" y="2234625"/>
                  </a:moveTo>
                  <a:lnTo>
                    <a:pt x="1358167" y="2309993"/>
                  </a:lnTo>
                  <a:lnTo>
                    <a:pt x="1433535" y="2385361"/>
                  </a:lnTo>
                  <a:lnTo>
                    <a:pt x="1508903" y="2309993"/>
                  </a:lnTo>
                  <a:close/>
                  <a:moveTo>
                    <a:pt x="1253951" y="2234625"/>
                  </a:moveTo>
                  <a:lnTo>
                    <a:pt x="1178583" y="2309993"/>
                  </a:lnTo>
                  <a:lnTo>
                    <a:pt x="1253951" y="2385361"/>
                  </a:lnTo>
                  <a:lnTo>
                    <a:pt x="1329318" y="2309993"/>
                  </a:lnTo>
                  <a:close/>
                  <a:moveTo>
                    <a:pt x="1074366" y="2234625"/>
                  </a:moveTo>
                  <a:lnTo>
                    <a:pt x="998998" y="2309993"/>
                  </a:lnTo>
                  <a:lnTo>
                    <a:pt x="1074366" y="2385361"/>
                  </a:lnTo>
                  <a:lnTo>
                    <a:pt x="1149733" y="2309993"/>
                  </a:lnTo>
                  <a:close/>
                  <a:moveTo>
                    <a:pt x="894781" y="2234625"/>
                  </a:moveTo>
                  <a:lnTo>
                    <a:pt x="819413" y="2309993"/>
                  </a:lnTo>
                  <a:lnTo>
                    <a:pt x="894781" y="2385361"/>
                  </a:lnTo>
                  <a:lnTo>
                    <a:pt x="970149" y="2309993"/>
                  </a:lnTo>
                  <a:close/>
                  <a:moveTo>
                    <a:pt x="715196" y="2234625"/>
                  </a:moveTo>
                  <a:lnTo>
                    <a:pt x="639829" y="2309993"/>
                  </a:lnTo>
                  <a:lnTo>
                    <a:pt x="715196" y="2385361"/>
                  </a:lnTo>
                  <a:lnTo>
                    <a:pt x="790565" y="2309993"/>
                  </a:lnTo>
                  <a:close/>
                  <a:moveTo>
                    <a:pt x="535611" y="2234625"/>
                  </a:moveTo>
                  <a:lnTo>
                    <a:pt x="460244" y="2309993"/>
                  </a:lnTo>
                  <a:lnTo>
                    <a:pt x="535611" y="2385361"/>
                  </a:lnTo>
                  <a:lnTo>
                    <a:pt x="610980" y="2309993"/>
                  </a:lnTo>
                  <a:close/>
                  <a:moveTo>
                    <a:pt x="356027" y="2234625"/>
                  </a:moveTo>
                  <a:lnTo>
                    <a:pt x="280659" y="2309993"/>
                  </a:lnTo>
                  <a:lnTo>
                    <a:pt x="356027" y="2385361"/>
                  </a:lnTo>
                  <a:lnTo>
                    <a:pt x="431395" y="2309993"/>
                  </a:lnTo>
                  <a:close/>
                  <a:moveTo>
                    <a:pt x="176442" y="2234625"/>
                  </a:moveTo>
                  <a:lnTo>
                    <a:pt x="101074" y="2309993"/>
                  </a:lnTo>
                  <a:lnTo>
                    <a:pt x="176442" y="2385361"/>
                  </a:lnTo>
                  <a:lnTo>
                    <a:pt x="251810" y="2309993"/>
                  </a:lnTo>
                  <a:close/>
                  <a:moveTo>
                    <a:pt x="1972289" y="2059444"/>
                  </a:moveTo>
                  <a:lnTo>
                    <a:pt x="1896922" y="2134811"/>
                  </a:lnTo>
                  <a:lnTo>
                    <a:pt x="1972289" y="2210179"/>
                  </a:lnTo>
                  <a:lnTo>
                    <a:pt x="2047656" y="2134811"/>
                  </a:lnTo>
                  <a:close/>
                  <a:moveTo>
                    <a:pt x="1792705" y="2059443"/>
                  </a:moveTo>
                  <a:lnTo>
                    <a:pt x="1717337" y="2134811"/>
                  </a:lnTo>
                  <a:lnTo>
                    <a:pt x="1792705" y="2210179"/>
                  </a:lnTo>
                  <a:lnTo>
                    <a:pt x="1868073" y="2134811"/>
                  </a:lnTo>
                  <a:close/>
                  <a:moveTo>
                    <a:pt x="1613120" y="2059443"/>
                  </a:moveTo>
                  <a:lnTo>
                    <a:pt x="1537752" y="2134811"/>
                  </a:lnTo>
                  <a:lnTo>
                    <a:pt x="1613120" y="2210179"/>
                  </a:lnTo>
                  <a:lnTo>
                    <a:pt x="1688488" y="2134811"/>
                  </a:lnTo>
                  <a:close/>
                  <a:moveTo>
                    <a:pt x="1433535" y="2059443"/>
                  </a:moveTo>
                  <a:lnTo>
                    <a:pt x="1358167" y="2134811"/>
                  </a:lnTo>
                  <a:lnTo>
                    <a:pt x="1433535" y="2210179"/>
                  </a:lnTo>
                  <a:lnTo>
                    <a:pt x="1508903" y="2134811"/>
                  </a:lnTo>
                  <a:close/>
                  <a:moveTo>
                    <a:pt x="1253951" y="2059443"/>
                  </a:moveTo>
                  <a:lnTo>
                    <a:pt x="1178583" y="2134811"/>
                  </a:lnTo>
                  <a:lnTo>
                    <a:pt x="1253951" y="2210179"/>
                  </a:lnTo>
                  <a:lnTo>
                    <a:pt x="1329318" y="2134811"/>
                  </a:lnTo>
                  <a:close/>
                  <a:moveTo>
                    <a:pt x="1074366" y="2059443"/>
                  </a:moveTo>
                  <a:lnTo>
                    <a:pt x="998998" y="2134811"/>
                  </a:lnTo>
                  <a:lnTo>
                    <a:pt x="1074366" y="2210179"/>
                  </a:lnTo>
                  <a:lnTo>
                    <a:pt x="1149733" y="2134811"/>
                  </a:lnTo>
                  <a:close/>
                  <a:moveTo>
                    <a:pt x="894781" y="2059443"/>
                  </a:moveTo>
                  <a:lnTo>
                    <a:pt x="819413" y="2134811"/>
                  </a:lnTo>
                  <a:lnTo>
                    <a:pt x="894781" y="2210179"/>
                  </a:lnTo>
                  <a:lnTo>
                    <a:pt x="970149" y="2134811"/>
                  </a:lnTo>
                  <a:close/>
                  <a:moveTo>
                    <a:pt x="715196" y="2059443"/>
                  </a:moveTo>
                  <a:lnTo>
                    <a:pt x="639829" y="2134811"/>
                  </a:lnTo>
                  <a:lnTo>
                    <a:pt x="715196" y="2210179"/>
                  </a:lnTo>
                  <a:lnTo>
                    <a:pt x="790565" y="2134811"/>
                  </a:lnTo>
                  <a:close/>
                  <a:moveTo>
                    <a:pt x="535611" y="2059443"/>
                  </a:moveTo>
                  <a:lnTo>
                    <a:pt x="460244" y="2134811"/>
                  </a:lnTo>
                  <a:lnTo>
                    <a:pt x="535611" y="2210179"/>
                  </a:lnTo>
                  <a:lnTo>
                    <a:pt x="610980" y="2134811"/>
                  </a:lnTo>
                  <a:close/>
                  <a:moveTo>
                    <a:pt x="356027" y="2059443"/>
                  </a:moveTo>
                  <a:lnTo>
                    <a:pt x="280659" y="2134811"/>
                  </a:lnTo>
                  <a:lnTo>
                    <a:pt x="356027" y="2210179"/>
                  </a:lnTo>
                  <a:lnTo>
                    <a:pt x="431395" y="2134811"/>
                  </a:lnTo>
                  <a:close/>
                  <a:moveTo>
                    <a:pt x="176442" y="2059443"/>
                  </a:moveTo>
                  <a:lnTo>
                    <a:pt x="101074" y="2134811"/>
                  </a:lnTo>
                  <a:lnTo>
                    <a:pt x="176442" y="2210179"/>
                  </a:lnTo>
                  <a:lnTo>
                    <a:pt x="251810" y="2134811"/>
                  </a:lnTo>
                  <a:close/>
                  <a:moveTo>
                    <a:pt x="1972289" y="1884262"/>
                  </a:moveTo>
                  <a:lnTo>
                    <a:pt x="1896921" y="1959629"/>
                  </a:lnTo>
                  <a:lnTo>
                    <a:pt x="1972289" y="2034997"/>
                  </a:lnTo>
                  <a:lnTo>
                    <a:pt x="2047657" y="1959629"/>
                  </a:lnTo>
                  <a:close/>
                  <a:moveTo>
                    <a:pt x="1792705" y="1884261"/>
                  </a:moveTo>
                  <a:lnTo>
                    <a:pt x="1717336" y="1959629"/>
                  </a:lnTo>
                  <a:lnTo>
                    <a:pt x="1792705" y="2034997"/>
                  </a:lnTo>
                  <a:lnTo>
                    <a:pt x="1868073" y="1959629"/>
                  </a:lnTo>
                  <a:close/>
                  <a:moveTo>
                    <a:pt x="1613120" y="1884261"/>
                  </a:moveTo>
                  <a:lnTo>
                    <a:pt x="1537752" y="1959629"/>
                  </a:lnTo>
                  <a:lnTo>
                    <a:pt x="1613120" y="2034997"/>
                  </a:lnTo>
                  <a:lnTo>
                    <a:pt x="1688489" y="1959629"/>
                  </a:lnTo>
                  <a:close/>
                  <a:moveTo>
                    <a:pt x="1433535" y="1884261"/>
                  </a:moveTo>
                  <a:lnTo>
                    <a:pt x="1358167" y="1959629"/>
                  </a:lnTo>
                  <a:lnTo>
                    <a:pt x="1433535" y="2034997"/>
                  </a:lnTo>
                  <a:lnTo>
                    <a:pt x="1508904" y="1959629"/>
                  </a:lnTo>
                  <a:close/>
                  <a:moveTo>
                    <a:pt x="1253951" y="1884261"/>
                  </a:moveTo>
                  <a:lnTo>
                    <a:pt x="1178582" y="1959629"/>
                  </a:lnTo>
                  <a:lnTo>
                    <a:pt x="1253951" y="2034997"/>
                  </a:lnTo>
                  <a:lnTo>
                    <a:pt x="1329318" y="1959629"/>
                  </a:lnTo>
                  <a:close/>
                  <a:moveTo>
                    <a:pt x="1074366" y="1884261"/>
                  </a:moveTo>
                  <a:lnTo>
                    <a:pt x="998998" y="1959629"/>
                  </a:lnTo>
                  <a:lnTo>
                    <a:pt x="1074366" y="2034997"/>
                  </a:lnTo>
                  <a:lnTo>
                    <a:pt x="1149733" y="1959629"/>
                  </a:lnTo>
                  <a:close/>
                  <a:moveTo>
                    <a:pt x="894781" y="1884261"/>
                  </a:moveTo>
                  <a:lnTo>
                    <a:pt x="819413" y="1959629"/>
                  </a:lnTo>
                  <a:lnTo>
                    <a:pt x="894781" y="2034997"/>
                  </a:lnTo>
                  <a:lnTo>
                    <a:pt x="970149" y="1959629"/>
                  </a:lnTo>
                  <a:close/>
                  <a:moveTo>
                    <a:pt x="715196" y="1884261"/>
                  </a:moveTo>
                  <a:lnTo>
                    <a:pt x="639829" y="1959629"/>
                  </a:lnTo>
                  <a:lnTo>
                    <a:pt x="715196" y="2034997"/>
                  </a:lnTo>
                  <a:lnTo>
                    <a:pt x="790565" y="1959629"/>
                  </a:lnTo>
                  <a:close/>
                  <a:moveTo>
                    <a:pt x="535611" y="1884261"/>
                  </a:moveTo>
                  <a:lnTo>
                    <a:pt x="460244" y="1959629"/>
                  </a:lnTo>
                  <a:lnTo>
                    <a:pt x="535611" y="2034997"/>
                  </a:lnTo>
                  <a:lnTo>
                    <a:pt x="610980" y="1959629"/>
                  </a:lnTo>
                  <a:close/>
                  <a:moveTo>
                    <a:pt x="356027" y="1884261"/>
                  </a:moveTo>
                  <a:lnTo>
                    <a:pt x="280659" y="1959629"/>
                  </a:lnTo>
                  <a:lnTo>
                    <a:pt x="356027" y="2034997"/>
                  </a:lnTo>
                  <a:lnTo>
                    <a:pt x="431395" y="1959629"/>
                  </a:lnTo>
                  <a:close/>
                  <a:moveTo>
                    <a:pt x="176442" y="1884261"/>
                  </a:moveTo>
                  <a:lnTo>
                    <a:pt x="101074" y="1959629"/>
                  </a:lnTo>
                  <a:lnTo>
                    <a:pt x="176442" y="2034997"/>
                  </a:lnTo>
                  <a:lnTo>
                    <a:pt x="251810" y="1959629"/>
                  </a:lnTo>
                  <a:close/>
                  <a:moveTo>
                    <a:pt x="1972289" y="1709080"/>
                  </a:moveTo>
                  <a:lnTo>
                    <a:pt x="1896921" y="1784447"/>
                  </a:lnTo>
                  <a:lnTo>
                    <a:pt x="1972289" y="1859815"/>
                  </a:lnTo>
                  <a:lnTo>
                    <a:pt x="2047657" y="1784447"/>
                  </a:lnTo>
                  <a:close/>
                  <a:moveTo>
                    <a:pt x="1792705" y="1709079"/>
                  </a:moveTo>
                  <a:lnTo>
                    <a:pt x="1717336" y="1784447"/>
                  </a:lnTo>
                  <a:lnTo>
                    <a:pt x="1792705" y="1859815"/>
                  </a:lnTo>
                  <a:lnTo>
                    <a:pt x="1868073" y="1784447"/>
                  </a:lnTo>
                  <a:close/>
                  <a:moveTo>
                    <a:pt x="1613120" y="1709079"/>
                  </a:moveTo>
                  <a:lnTo>
                    <a:pt x="1537752" y="1784447"/>
                  </a:lnTo>
                  <a:lnTo>
                    <a:pt x="1613120" y="1859815"/>
                  </a:lnTo>
                  <a:lnTo>
                    <a:pt x="1688489" y="1784447"/>
                  </a:lnTo>
                  <a:close/>
                  <a:moveTo>
                    <a:pt x="1433535" y="1709079"/>
                  </a:moveTo>
                  <a:lnTo>
                    <a:pt x="1358167" y="1784447"/>
                  </a:lnTo>
                  <a:lnTo>
                    <a:pt x="1433535" y="1859815"/>
                  </a:lnTo>
                  <a:lnTo>
                    <a:pt x="1508904" y="1784447"/>
                  </a:lnTo>
                  <a:close/>
                  <a:moveTo>
                    <a:pt x="1253951" y="1709079"/>
                  </a:moveTo>
                  <a:lnTo>
                    <a:pt x="1178582" y="1784447"/>
                  </a:lnTo>
                  <a:lnTo>
                    <a:pt x="1253951" y="1859815"/>
                  </a:lnTo>
                  <a:lnTo>
                    <a:pt x="1329318" y="1784447"/>
                  </a:lnTo>
                  <a:close/>
                  <a:moveTo>
                    <a:pt x="1074366" y="1709079"/>
                  </a:moveTo>
                  <a:lnTo>
                    <a:pt x="998998" y="1784447"/>
                  </a:lnTo>
                  <a:lnTo>
                    <a:pt x="1074366" y="1859815"/>
                  </a:lnTo>
                  <a:lnTo>
                    <a:pt x="1149733" y="1784447"/>
                  </a:lnTo>
                  <a:close/>
                  <a:moveTo>
                    <a:pt x="894781" y="1709079"/>
                  </a:moveTo>
                  <a:lnTo>
                    <a:pt x="819413" y="1784447"/>
                  </a:lnTo>
                  <a:lnTo>
                    <a:pt x="894781" y="1859815"/>
                  </a:lnTo>
                  <a:lnTo>
                    <a:pt x="970149" y="1784447"/>
                  </a:lnTo>
                  <a:close/>
                  <a:moveTo>
                    <a:pt x="715196" y="1709079"/>
                  </a:moveTo>
                  <a:lnTo>
                    <a:pt x="639829" y="1784447"/>
                  </a:lnTo>
                  <a:lnTo>
                    <a:pt x="715196" y="1859815"/>
                  </a:lnTo>
                  <a:lnTo>
                    <a:pt x="790565" y="1784447"/>
                  </a:lnTo>
                  <a:close/>
                  <a:moveTo>
                    <a:pt x="535611" y="1709079"/>
                  </a:moveTo>
                  <a:lnTo>
                    <a:pt x="460244" y="1784447"/>
                  </a:lnTo>
                  <a:lnTo>
                    <a:pt x="535611" y="1859815"/>
                  </a:lnTo>
                  <a:lnTo>
                    <a:pt x="610980" y="1784447"/>
                  </a:lnTo>
                  <a:close/>
                  <a:moveTo>
                    <a:pt x="356027" y="1709079"/>
                  </a:moveTo>
                  <a:lnTo>
                    <a:pt x="280659" y="1784447"/>
                  </a:lnTo>
                  <a:lnTo>
                    <a:pt x="356027" y="1859815"/>
                  </a:lnTo>
                  <a:lnTo>
                    <a:pt x="431395" y="1784447"/>
                  </a:lnTo>
                  <a:close/>
                  <a:moveTo>
                    <a:pt x="176442" y="1709079"/>
                  </a:moveTo>
                  <a:lnTo>
                    <a:pt x="101074" y="1784447"/>
                  </a:lnTo>
                  <a:lnTo>
                    <a:pt x="176442" y="1859815"/>
                  </a:lnTo>
                  <a:lnTo>
                    <a:pt x="251810" y="1784447"/>
                  </a:lnTo>
                  <a:close/>
                  <a:moveTo>
                    <a:pt x="1972289" y="1533898"/>
                  </a:moveTo>
                  <a:lnTo>
                    <a:pt x="1896921" y="1609265"/>
                  </a:lnTo>
                  <a:lnTo>
                    <a:pt x="1972289" y="1684633"/>
                  </a:lnTo>
                  <a:lnTo>
                    <a:pt x="2047657" y="1609265"/>
                  </a:lnTo>
                  <a:close/>
                  <a:moveTo>
                    <a:pt x="1792705" y="1533897"/>
                  </a:moveTo>
                  <a:lnTo>
                    <a:pt x="1717336" y="1609265"/>
                  </a:lnTo>
                  <a:lnTo>
                    <a:pt x="1792705" y="1684633"/>
                  </a:lnTo>
                  <a:lnTo>
                    <a:pt x="1868073" y="1609265"/>
                  </a:lnTo>
                  <a:close/>
                  <a:moveTo>
                    <a:pt x="1613120" y="1533897"/>
                  </a:moveTo>
                  <a:lnTo>
                    <a:pt x="1537752" y="1609265"/>
                  </a:lnTo>
                  <a:lnTo>
                    <a:pt x="1613120" y="1684633"/>
                  </a:lnTo>
                  <a:lnTo>
                    <a:pt x="1688489" y="1609265"/>
                  </a:lnTo>
                  <a:close/>
                  <a:moveTo>
                    <a:pt x="1433535" y="1533897"/>
                  </a:moveTo>
                  <a:lnTo>
                    <a:pt x="1358167" y="1609265"/>
                  </a:lnTo>
                  <a:lnTo>
                    <a:pt x="1433535" y="1684633"/>
                  </a:lnTo>
                  <a:lnTo>
                    <a:pt x="1508904" y="1609265"/>
                  </a:lnTo>
                  <a:close/>
                  <a:moveTo>
                    <a:pt x="1253951" y="1533897"/>
                  </a:moveTo>
                  <a:lnTo>
                    <a:pt x="1178582" y="1609265"/>
                  </a:lnTo>
                  <a:lnTo>
                    <a:pt x="1253951" y="1684633"/>
                  </a:lnTo>
                  <a:lnTo>
                    <a:pt x="1329319" y="1609265"/>
                  </a:lnTo>
                  <a:close/>
                  <a:moveTo>
                    <a:pt x="1074366" y="1533897"/>
                  </a:moveTo>
                  <a:lnTo>
                    <a:pt x="998997" y="1609265"/>
                  </a:lnTo>
                  <a:lnTo>
                    <a:pt x="1074366" y="1684633"/>
                  </a:lnTo>
                  <a:lnTo>
                    <a:pt x="1149734" y="1609265"/>
                  </a:lnTo>
                  <a:close/>
                  <a:moveTo>
                    <a:pt x="894781" y="1533897"/>
                  </a:moveTo>
                  <a:lnTo>
                    <a:pt x="819412" y="1609265"/>
                  </a:lnTo>
                  <a:lnTo>
                    <a:pt x="894781" y="1684633"/>
                  </a:lnTo>
                  <a:lnTo>
                    <a:pt x="970149" y="1609265"/>
                  </a:lnTo>
                  <a:close/>
                  <a:moveTo>
                    <a:pt x="715196" y="1533897"/>
                  </a:moveTo>
                  <a:lnTo>
                    <a:pt x="639829" y="1609265"/>
                  </a:lnTo>
                  <a:lnTo>
                    <a:pt x="715196" y="1684633"/>
                  </a:lnTo>
                  <a:lnTo>
                    <a:pt x="790565" y="1609265"/>
                  </a:lnTo>
                  <a:close/>
                  <a:moveTo>
                    <a:pt x="535611" y="1533897"/>
                  </a:moveTo>
                  <a:lnTo>
                    <a:pt x="460244" y="1609265"/>
                  </a:lnTo>
                  <a:lnTo>
                    <a:pt x="535611" y="1684633"/>
                  </a:lnTo>
                  <a:lnTo>
                    <a:pt x="610980" y="1609265"/>
                  </a:lnTo>
                  <a:close/>
                  <a:moveTo>
                    <a:pt x="356027" y="1533897"/>
                  </a:moveTo>
                  <a:lnTo>
                    <a:pt x="280659" y="1609265"/>
                  </a:lnTo>
                  <a:lnTo>
                    <a:pt x="356027" y="1684633"/>
                  </a:lnTo>
                  <a:lnTo>
                    <a:pt x="431395" y="1609265"/>
                  </a:lnTo>
                  <a:close/>
                  <a:moveTo>
                    <a:pt x="176442" y="1533897"/>
                  </a:moveTo>
                  <a:lnTo>
                    <a:pt x="101074" y="1609265"/>
                  </a:lnTo>
                  <a:lnTo>
                    <a:pt x="176442" y="1684633"/>
                  </a:lnTo>
                  <a:lnTo>
                    <a:pt x="251810" y="1609265"/>
                  </a:lnTo>
                  <a:close/>
                  <a:moveTo>
                    <a:pt x="1972289" y="1358716"/>
                  </a:moveTo>
                  <a:lnTo>
                    <a:pt x="1896921" y="1434083"/>
                  </a:lnTo>
                  <a:lnTo>
                    <a:pt x="1972289" y="1509451"/>
                  </a:lnTo>
                  <a:lnTo>
                    <a:pt x="2047657" y="1434083"/>
                  </a:lnTo>
                  <a:close/>
                  <a:moveTo>
                    <a:pt x="1792705" y="1358715"/>
                  </a:moveTo>
                  <a:lnTo>
                    <a:pt x="1717336" y="1434083"/>
                  </a:lnTo>
                  <a:lnTo>
                    <a:pt x="1792705" y="1509451"/>
                  </a:lnTo>
                  <a:lnTo>
                    <a:pt x="1868073" y="1434083"/>
                  </a:lnTo>
                  <a:close/>
                  <a:moveTo>
                    <a:pt x="1613120" y="1358715"/>
                  </a:moveTo>
                  <a:lnTo>
                    <a:pt x="1537752" y="1434083"/>
                  </a:lnTo>
                  <a:lnTo>
                    <a:pt x="1613120" y="1509451"/>
                  </a:lnTo>
                  <a:lnTo>
                    <a:pt x="1688489" y="1434083"/>
                  </a:lnTo>
                  <a:close/>
                  <a:moveTo>
                    <a:pt x="1433535" y="1358715"/>
                  </a:moveTo>
                  <a:lnTo>
                    <a:pt x="1358167" y="1434083"/>
                  </a:lnTo>
                  <a:lnTo>
                    <a:pt x="1433535" y="1509451"/>
                  </a:lnTo>
                  <a:lnTo>
                    <a:pt x="1508904" y="1434083"/>
                  </a:lnTo>
                  <a:close/>
                  <a:moveTo>
                    <a:pt x="1253951" y="1358715"/>
                  </a:moveTo>
                  <a:lnTo>
                    <a:pt x="1178582" y="1434083"/>
                  </a:lnTo>
                  <a:lnTo>
                    <a:pt x="1253951" y="1509451"/>
                  </a:lnTo>
                  <a:lnTo>
                    <a:pt x="1329318" y="1434083"/>
                  </a:lnTo>
                  <a:close/>
                  <a:moveTo>
                    <a:pt x="1074366" y="1358715"/>
                  </a:moveTo>
                  <a:lnTo>
                    <a:pt x="998998" y="1434083"/>
                  </a:lnTo>
                  <a:lnTo>
                    <a:pt x="1074366" y="1509451"/>
                  </a:lnTo>
                  <a:lnTo>
                    <a:pt x="1149733" y="1434083"/>
                  </a:lnTo>
                  <a:close/>
                  <a:moveTo>
                    <a:pt x="894781" y="1358715"/>
                  </a:moveTo>
                  <a:lnTo>
                    <a:pt x="819413" y="1434083"/>
                  </a:lnTo>
                  <a:lnTo>
                    <a:pt x="894781" y="1509451"/>
                  </a:lnTo>
                  <a:lnTo>
                    <a:pt x="970149" y="1434083"/>
                  </a:lnTo>
                  <a:close/>
                  <a:moveTo>
                    <a:pt x="715196" y="1358715"/>
                  </a:moveTo>
                  <a:lnTo>
                    <a:pt x="639829" y="1434083"/>
                  </a:lnTo>
                  <a:lnTo>
                    <a:pt x="715196" y="1509451"/>
                  </a:lnTo>
                  <a:lnTo>
                    <a:pt x="790565" y="1434083"/>
                  </a:lnTo>
                  <a:close/>
                  <a:moveTo>
                    <a:pt x="535611" y="1358715"/>
                  </a:moveTo>
                  <a:lnTo>
                    <a:pt x="460244" y="1434083"/>
                  </a:lnTo>
                  <a:lnTo>
                    <a:pt x="535611" y="1509451"/>
                  </a:lnTo>
                  <a:lnTo>
                    <a:pt x="610980" y="1434083"/>
                  </a:lnTo>
                  <a:close/>
                  <a:moveTo>
                    <a:pt x="356027" y="1358715"/>
                  </a:moveTo>
                  <a:lnTo>
                    <a:pt x="280659" y="1434083"/>
                  </a:lnTo>
                  <a:lnTo>
                    <a:pt x="356027" y="1509451"/>
                  </a:lnTo>
                  <a:lnTo>
                    <a:pt x="431395" y="1434083"/>
                  </a:lnTo>
                  <a:close/>
                  <a:moveTo>
                    <a:pt x="176442" y="1358715"/>
                  </a:moveTo>
                  <a:lnTo>
                    <a:pt x="101074" y="1434083"/>
                  </a:lnTo>
                  <a:lnTo>
                    <a:pt x="176442" y="1509451"/>
                  </a:lnTo>
                  <a:lnTo>
                    <a:pt x="251810" y="1434083"/>
                  </a:lnTo>
                  <a:close/>
                  <a:moveTo>
                    <a:pt x="1972289" y="1183534"/>
                  </a:moveTo>
                  <a:lnTo>
                    <a:pt x="1896921" y="1258901"/>
                  </a:lnTo>
                  <a:lnTo>
                    <a:pt x="1972289" y="1334269"/>
                  </a:lnTo>
                  <a:lnTo>
                    <a:pt x="2047657" y="1258901"/>
                  </a:lnTo>
                  <a:close/>
                  <a:moveTo>
                    <a:pt x="1792705" y="1183533"/>
                  </a:moveTo>
                  <a:lnTo>
                    <a:pt x="1717336" y="1258901"/>
                  </a:lnTo>
                  <a:lnTo>
                    <a:pt x="1792705" y="1334269"/>
                  </a:lnTo>
                  <a:lnTo>
                    <a:pt x="1868073" y="1258901"/>
                  </a:lnTo>
                  <a:close/>
                  <a:moveTo>
                    <a:pt x="1613120" y="1183533"/>
                  </a:moveTo>
                  <a:lnTo>
                    <a:pt x="1537752" y="1258901"/>
                  </a:lnTo>
                  <a:lnTo>
                    <a:pt x="1613120" y="1334269"/>
                  </a:lnTo>
                  <a:lnTo>
                    <a:pt x="1688489" y="1258901"/>
                  </a:lnTo>
                  <a:close/>
                  <a:moveTo>
                    <a:pt x="1433535" y="1183533"/>
                  </a:moveTo>
                  <a:lnTo>
                    <a:pt x="1358167" y="1258901"/>
                  </a:lnTo>
                  <a:lnTo>
                    <a:pt x="1433535" y="1334269"/>
                  </a:lnTo>
                  <a:lnTo>
                    <a:pt x="1508904" y="1258901"/>
                  </a:lnTo>
                  <a:close/>
                  <a:moveTo>
                    <a:pt x="1253951" y="1183533"/>
                  </a:moveTo>
                  <a:lnTo>
                    <a:pt x="1178582" y="1258901"/>
                  </a:lnTo>
                  <a:lnTo>
                    <a:pt x="1253951" y="1334269"/>
                  </a:lnTo>
                  <a:lnTo>
                    <a:pt x="1329318" y="1258901"/>
                  </a:lnTo>
                  <a:close/>
                  <a:moveTo>
                    <a:pt x="1074366" y="1183533"/>
                  </a:moveTo>
                  <a:lnTo>
                    <a:pt x="998998" y="1258901"/>
                  </a:lnTo>
                  <a:lnTo>
                    <a:pt x="1074366" y="1334269"/>
                  </a:lnTo>
                  <a:lnTo>
                    <a:pt x="1149733" y="1258901"/>
                  </a:lnTo>
                  <a:close/>
                  <a:moveTo>
                    <a:pt x="894781" y="1183533"/>
                  </a:moveTo>
                  <a:lnTo>
                    <a:pt x="819413" y="1258901"/>
                  </a:lnTo>
                  <a:lnTo>
                    <a:pt x="894781" y="1334269"/>
                  </a:lnTo>
                  <a:lnTo>
                    <a:pt x="970149" y="1258901"/>
                  </a:lnTo>
                  <a:close/>
                  <a:moveTo>
                    <a:pt x="715196" y="1183533"/>
                  </a:moveTo>
                  <a:lnTo>
                    <a:pt x="639829" y="1258901"/>
                  </a:lnTo>
                  <a:lnTo>
                    <a:pt x="715196" y="1334269"/>
                  </a:lnTo>
                  <a:lnTo>
                    <a:pt x="790565" y="1258901"/>
                  </a:lnTo>
                  <a:close/>
                  <a:moveTo>
                    <a:pt x="535611" y="1183533"/>
                  </a:moveTo>
                  <a:lnTo>
                    <a:pt x="460244" y="1258901"/>
                  </a:lnTo>
                  <a:lnTo>
                    <a:pt x="535611" y="1334269"/>
                  </a:lnTo>
                  <a:lnTo>
                    <a:pt x="610980" y="1258901"/>
                  </a:lnTo>
                  <a:close/>
                  <a:moveTo>
                    <a:pt x="356027" y="1183533"/>
                  </a:moveTo>
                  <a:lnTo>
                    <a:pt x="280659" y="1258901"/>
                  </a:lnTo>
                  <a:lnTo>
                    <a:pt x="356027" y="1334269"/>
                  </a:lnTo>
                  <a:lnTo>
                    <a:pt x="431395" y="1258901"/>
                  </a:lnTo>
                  <a:close/>
                  <a:moveTo>
                    <a:pt x="176442" y="1183533"/>
                  </a:moveTo>
                  <a:lnTo>
                    <a:pt x="101074" y="1258901"/>
                  </a:lnTo>
                  <a:lnTo>
                    <a:pt x="176442" y="1334269"/>
                  </a:lnTo>
                  <a:lnTo>
                    <a:pt x="251810" y="1258901"/>
                  </a:lnTo>
                  <a:close/>
                  <a:moveTo>
                    <a:pt x="1972289" y="1008352"/>
                  </a:moveTo>
                  <a:lnTo>
                    <a:pt x="1896921" y="1083719"/>
                  </a:lnTo>
                  <a:lnTo>
                    <a:pt x="1972289" y="1159087"/>
                  </a:lnTo>
                  <a:lnTo>
                    <a:pt x="2047657" y="1083719"/>
                  </a:lnTo>
                  <a:close/>
                  <a:moveTo>
                    <a:pt x="1792705" y="1008351"/>
                  </a:moveTo>
                  <a:lnTo>
                    <a:pt x="1717336" y="1083719"/>
                  </a:lnTo>
                  <a:lnTo>
                    <a:pt x="1792705" y="1159087"/>
                  </a:lnTo>
                  <a:lnTo>
                    <a:pt x="1868073" y="1083719"/>
                  </a:lnTo>
                  <a:close/>
                  <a:moveTo>
                    <a:pt x="1613120" y="1008351"/>
                  </a:moveTo>
                  <a:lnTo>
                    <a:pt x="1537752" y="1083719"/>
                  </a:lnTo>
                  <a:lnTo>
                    <a:pt x="1613120" y="1159087"/>
                  </a:lnTo>
                  <a:lnTo>
                    <a:pt x="1688489" y="1083719"/>
                  </a:lnTo>
                  <a:close/>
                  <a:moveTo>
                    <a:pt x="1433535" y="1008351"/>
                  </a:moveTo>
                  <a:lnTo>
                    <a:pt x="1358167" y="1083719"/>
                  </a:lnTo>
                  <a:lnTo>
                    <a:pt x="1433535" y="1159087"/>
                  </a:lnTo>
                  <a:lnTo>
                    <a:pt x="1508904" y="1083719"/>
                  </a:lnTo>
                  <a:close/>
                  <a:moveTo>
                    <a:pt x="1253951" y="1008351"/>
                  </a:moveTo>
                  <a:lnTo>
                    <a:pt x="1178582" y="1083719"/>
                  </a:lnTo>
                  <a:lnTo>
                    <a:pt x="1253951" y="1159087"/>
                  </a:lnTo>
                  <a:lnTo>
                    <a:pt x="1329318" y="1083719"/>
                  </a:lnTo>
                  <a:close/>
                  <a:moveTo>
                    <a:pt x="1074366" y="1008351"/>
                  </a:moveTo>
                  <a:lnTo>
                    <a:pt x="998998" y="1083719"/>
                  </a:lnTo>
                  <a:lnTo>
                    <a:pt x="1074366" y="1159087"/>
                  </a:lnTo>
                  <a:lnTo>
                    <a:pt x="1149733" y="1083719"/>
                  </a:lnTo>
                  <a:close/>
                  <a:moveTo>
                    <a:pt x="894781" y="1008351"/>
                  </a:moveTo>
                  <a:lnTo>
                    <a:pt x="819413" y="1083719"/>
                  </a:lnTo>
                  <a:lnTo>
                    <a:pt x="894781" y="1159087"/>
                  </a:lnTo>
                  <a:lnTo>
                    <a:pt x="970149" y="1083719"/>
                  </a:lnTo>
                  <a:close/>
                  <a:moveTo>
                    <a:pt x="715196" y="1008351"/>
                  </a:moveTo>
                  <a:lnTo>
                    <a:pt x="639829" y="1083719"/>
                  </a:lnTo>
                  <a:lnTo>
                    <a:pt x="715196" y="1159087"/>
                  </a:lnTo>
                  <a:lnTo>
                    <a:pt x="790565" y="1083719"/>
                  </a:lnTo>
                  <a:close/>
                  <a:moveTo>
                    <a:pt x="535611" y="1008351"/>
                  </a:moveTo>
                  <a:lnTo>
                    <a:pt x="460244" y="1083719"/>
                  </a:lnTo>
                  <a:lnTo>
                    <a:pt x="535611" y="1159087"/>
                  </a:lnTo>
                  <a:lnTo>
                    <a:pt x="610980" y="1083719"/>
                  </a:lnTo>
                  <a:close/>
                  <a:moveTo>
                    <a:pt x="356027" y="1008351"/>
                  </a:moveTo>
                  <a:lnTo>
                    <a:pt x="280659" y="1083719"/>
                  </a:lnTo>
                  <a:lnTo>
                    <a:pt x="356027" y="1159087"/>
                  </a:lnTo>
                  <a:lnTo>
                    <a:pt x="431395" y="1083719"/>
                  </a:lnTo>
                  <a:close/>
                  <a:moveTo>
                    <a:pt x="176442" y="1008351"/>
                  </a:moveTo>
                  <a:lnTo>
                    <a:pt x="101074" y="1083719"/>
                  </a:lnTo>
                  <a:lnTo>
                    <a:pt x="176442" y="1159087"/>
                  </a:lnTo>
                  <a:lnTo>
                    <a:pt x="251810" y="1083719"/>
                  </a:lnTo>
                  <a:close/>
                  <a:moveTo>
                    <a:pt x="1972289" y="833170"/>
                  </a:moveTo>
                  <a:lnTo>
                    <a:pt x="1896922" y="908537"/>
                  </a:lnTo>
                  <a:lnTo>
                    <a:pt x="1972289" y="983904"/>
                  </a:lnTo>
                  <a:lnTo>
                    <a:pt x="2047657" y="908537"/>
                  </a:lnTo>
                  <a:close/>
                  <a:moveTo>
                    <a:pt x="1792705" y="833170"/>
                  </a:moveTo>
                  <a:lnTo>
                    <a:pt x="1717336" y="908537"/>
                  </a:lnTo>
                  <a:lnTo>
                    <a:pt x="1792705" y="983905"/>
                  </a:lnTo>
                  <a:lnTo>
                    <a:pt x="1868073" y="908537"/>
                  </a:lnTo>
                  <a:close/>
                  <a:moveTo>
                    <a:pt x="1613120" y="833170"/>
                  </a:moveTo>
                  <a:lnTo>
                    <a:pt x="1537752" y="908537"/>
                  </a:lnTo>
                  <a:lnTo>
                    <a:pt x="1613120" y="983905"/>
                  </a:lnTo>
                  <a:lnTo>
                    <a:pt x="1688488" y="908537"/>
                  </a:lnTo>
                  <a:close/>
                  <a:moveTo>
                    <a:pt x="1433535" y="833170"/>
                  </a:moveTo>
                  <a:lnTo>
                    <a:pt x="1358167" y="908537"/>
                  </a:lnTo>
                  <a:lnTo>
                    <a:pt x="1433535" y="983905"/>
                  </a:lnTo>
                  <a:lnTo>
                    <a:pt x="1508903" y="908537"/>
                  </a:lnTo>
                  <a:close/>
                  <a:moveTo>
                    <a:pt x="1253951" y="833170"/>
                  </a:moveTo>
                  <a:lnTo>
                    <a:pt x="1178582" y="908537"/>
                  </a:lnTo>
                  <a:lnTo>
                    <a:pt x="1253951" y="983905"/>
                  </a:lnTo>
                  <a:lnTo>
                    <a:pt x="1329318" y="908537"/>
                  </a:lnTo>
                  <a:close/>
                  <a:moveTo>
                    <a:pt x="1074366" y="833170"/>
                  </a:moveTo>
                  <a:lnTo>
                    <a:pt x="998998" y="908537"/>
                  </a:lnTo>
                  <a:lnTo>
                    <a:pt x="1074366" y="983905"/>
                  </a:lnTo>
                  <a:lnTo>
                    <a:pt x="1149733" y="908537"/>
                  </a:lnTo>
                  <a:close/>
                  <a:moveTo>
                    <a:pt x="894781" y="833170"/>
                  </a:moveTo>
                  <a:lnTo>
                    <a:pt x="819413" y="908537"/>
                  </a:lnTo>
                  <a:lnTo>
                    <a:pt x="894781" y="983905"/>
                  </a:lnTo>
                  <a:lnTo>
                    <a:pt x="970149" y="908537"/>
                  </a:lnTo>
                  <a:close/>
                  <a:moveTo>
                    <a:pt x="715196" y="833170"/>
                  </a:moveTo>
                  <a:lnTo>
                    <a:pt x="639829" y="908537"/>
                  </a:lnTo>
                  <a:lnTo>
                    <a:pt x="715196" y="983905"/>
                  </a:lnTo>
                  <a:lnTo>
                    <a:pt x="790565" y="908537"/>
                  </a:lnTo>
                  <a:close/>
                  <a:moveTo>
                    <a:pt x="535611" y="833170"/>
                  </a:moveTo>
                  <a:lnTo>
                    <a:pt x="460244" y="908537"/>
                  </a:lnTo>
                  <a:lnTo>
                    <a:pt x="535611" y="983905"/>
                  </a:lnTo>
                  <a:lnTo>
                    <a:pt x="610980" y="908537"/>
                  </a:lnTo>
                  <a:close/>
                  <a:moveTo>
                    <a:pt x="356027" y="833170"/>
                  </a:moveTo>
                  <a:lnTo>
                    <a:pt x="280659" y="908537"/>
                  </a:lnTo>
                  <a:lnTo>
                    <a:pt x="356027" y="983905"/>
                  </a:lnTo>
                  <a:lnTo>
                    <a:pt x="431395" y="908537"/>
                  </a:lnTo>
                  <a:close/>
                  <a:moveTo>
                    <a:pt x="176442" y="833170"/>
                  </a:moveTo>
                  <a:lnTo>
                    <a:pt x="101074" y="908537"/>
                  </a:lnTo>
                  <a:lnTo>
                    <a:pt x="176442" y="983905"/>
                  </a:lnTo>
                  <a:lnTo>
                    <a:pt x="251810" y="908537"/>
                  </a:lnTo>
                  <a:close/>
                  <a:moveTo>
                    <a:pt x="1972289" y="657988"/>
                  </a:moveTo>
                  <a:lnTo>
                    <a:pt x="1896922" y="733356"/>
                  </a:lnTo>
                  <a:lnTo>
                    <a:pt x="1972289" y="808723"/>
                  </a:lnTo>
                  <a:lnTo>
                    <a:pt x="2047656" y="733356"/>
                  </a:lnTo>
                  <a:close/>
                  <a:moveTo>
                    <a:pt x="1792705" y="657988"/>
                  </a:moveTo>
                  <a:lnTo>
                    <a:pt x="1717337" y="733356"/>
                  </a:lnTo>
                  <a:lnTo>
                    <a:pt x="1792705" y="808724"/>
                  </a:lnTo>
                  <a:lnTo>
                    <a:pt x="1868073" y="733356"/>
                  </a:lnTo>
                  <a:close/>
                  <a:moveTo>
                    <a:pt x="1613120" y="657988"/>
                  </a:moveTo>
                  <a:lnTo>
                    <a:pt x="1537752" y="733356"/>
                  </a:lnTo>
                  <a:lnTo>
                    <a:pt x="1613120" y="808724"/>
                  </a:lnTo>
                  <a:lnTo>
                    <a:pt x="1688488" y="733356"/>
                  </a:lnTo>
                  <a:close/>
                  <a:moveTo>
                    <a:pt x="1433535" y="657988"/>
                  </a:moveTo>
                  <a:lnTo>
                    <a:pt x="1358167" y="733356"/>
                  </a:lnTo>
                  <a:lnTo>
                    <a:pt x="1433535" y="808724"/>
                  </a:lnTo>
                  <a:lnTo>
                    <a:pt x="1508903" y="733356"/>
                  </a:lnTo>
                  <a:close/>
                  <a:moveTo>
                    <a:pt x="1253951" y="657988"/>
                  </a:moveTo>
                  <a:lnTo>
                    <a:pt x="1178583" y="733356"/>
                  </a:lnTo>
                  <a:lnTo>
                    <a:pt x="1253951" y="808724"/>
                  </a:lnTo>
                  <a:lnTo>
                    <a:pt x="1329318" y="733356"/>
                  </a:lnTo>
                  <a:close/>
                  <a:moveTo>
                    <a:pt x="1074366" y="657988"/>
                  </a:moveTo>
                  <a:lnTo>
                    <a:pt x="998998" y="733356"/>
                  </a:lnTo>
                  <a:lnTo>
                    <a:pt x="1074366" y="808724"/>
                  </a:lnTo>
                  <a:lnTo>
                    <a:pt x="1149733" y="733356"/>
                  </a:lnTo>
                  <a:close/>
                  <a:moveTo>
                    <a:pt x="894781" y="657988"/>
                  </a:moveTo>
                  <a:lnTo>
                    <a:pt x="819413" y="733356"/>
                  </a:lnTo>
                  <a:lnTo>
                    <a:pt x="894781" y="808724"/>
                  </a:lnTo>
                  <a:lnTo>
                    <a:pt x="970149" y="733356"/>
                  </a:lnTo>
                  <a:close/>
                  <a:moveTo>
                    <a:pt x="715196" y="657988"/>
                  </a:moveTo>
                  <a:lnTo>
                    <a:pt x="639829" y="733356"/>
                  </a:lnTo>
                  <a:lnTo>
                    <a:pt x="715196" y="808724"/>
                  </a:lnTo>
                  <a:lnTo>
                    <a:pt x="790564" y="733356"/>
                  </a:lnTo>
                  <a:close/>
                  <a:moveTo>
                    <a:pt x="535611" y="657988"/>
                  </a:moveTo>
                  <a:lnTo>
                    <a:pt x="460244" y="733356"/>
                  </a:lnTo>
                  <a:lnTo>
                    <a:pt x="535611" y="808724"/>
                  </a:lnTo>
                  <a:lnTo>
                    <a:pt x="610980" y="733356"/>
                  </a:lnTo>
                  <a:close/>
                  <a:moveTo>
                    <a:pt x="356027" y="657988"/>
                  </a:moveTo>
                  <a:lnTo>
                    <a:pt x="280659" y="733356"/>
                  </a:lnTo>
                  <a:lnTo>
                    <a:pt x="356027" y="808724"/>
                  </a:lnTo>
                  <a:lnTo>
                    <a:pt x="431395" y="733356"/>
                  </a:lnTo>
                  <a:close/>
                  <a:moveTo>
                    <a:pt x="176442" y="657988"/>
                  </a:moveTo>
                  <a:lnTo>
                    <a:pt x="101074" y="733356"/>
                  </a:lnTo>
                  <a:lnTo>
                    <a:pt x="176442" y="808724"/>
                  </a:lnTo>
                  <a:lnTo>
                    <a:pt x="251810" y="733356"/>
                  </a:lnTo>
                  <a:close/>
                  <a:moveTo>
                    <a:pt x="1972289" y="482806"/>
                  </a:moveTo>
                  <a:lnTo>
                    <a:pt x="1896922" y="558174"/>
                  </a:lnTo>
                  <a:lnTo>
                    <a:pt x="1972289" y="633541"/>
                  </a:lnTo>
                  <a:lnTo>
                    <a:pt x="2047656" y="558174"/>
                  </a:lnTo>
                  <a:close/>
                  <a:moveTo>
                    <a:pt x="1792705" y="482805"/>
                  </a:moveTo>
                  <a:lnTo>
                    <a:pt x="1717337" y="558174"/>
                  </a:lnTo>
                  <a:lnTo>
                    <a:pt x="1792705" y="633542"/>
                  </a:lnTo>
                  <a:lnTo>
                    <a:pt x="1868073" y="558174"/>
                  </a:lnTo>
                  <a:close/>
                  <a:moveTo>
                    <a:pt x="1613120" y="482805"/>
                  </a:moveTo>
                  <a:lnTo>
                    <a:pt x="1537752" y="558174"/>
                  </a:lnTo>
                  <a:lnTo>
                    <a:pt x="1613120" y="633542"/>
                  </a:lnTo>
                  <a:lnTo>
                    <a:pt x="1688488" y="558174"/>
                  </a:lnTo>
                  <a:close/>
                  <a:moveTo>
                    <a:pt x="1433535" y="482805"/>
                  </a:moveTo>
                  <a:lnTo>
                    <a:pt x="1358167" y="558174"/>
                  </a:lnTo>
                  <a:lnTo>
                    <a:pt x="1433535" y="633542"/>
                  </a:lnTo>
                  <a:lnTo>
                    <a:pt x="1508903" y="558174"/>
                  </a:lnTo>
                  <a:close/>
                  <a:moveTo>
                    <a:pt x="1253951" y="482805"/>
                  </a:moveTo>
                  <a:lnTo>
                    <a:pt x="1178583" y="558174"/>
                  </a:lnTo>
                  <a:lnTo>
                    <a:pt x="1253951" y="633542"/>
                  </a:lnTo>
                  <a:lnTo>
                    <a:pt x="1329318" y="558174"/>
                  </a:lnTo>
                  <a:close/>
                  <a:moveTo>
                    <a:pt x="1074366" y="482805"/>
                  </a:moveTo>
                  <a:lnTo>
                    <a:pt x="998998" y="558174"/>
                  </a:lnTo>
                  <a:lnTo>
                    <a:pt x="1074366" y="633542"/>
                  </a:lnTo>
                  <a:lnTo>
                    <a:pt x="1149733" y="558174"/>
                  </a:lnTo>
                  <a:close/>
                  <a:moveTo>
                    <a:pt x="894781" y="482805"/>
                  </a:moveTo>
                  <a:lnTo>
                    <a:pt x="819413" y="558174"/>
                  </a:lnTo>
                  <a:lnTo>
                    <a:pt x="894781" y="633542"/>
                  </a:lnTo>
                  <a:lnTo>
                    <a:pt x="970149" y="558174"/>
                  </a:lnTo>
                  <a:close/>
                  <a:moveTo>
                    <a:pt x="715196" y="482805"/>
                  </a:moveTo>
                  <a:lnTo>
                    <a:pt x="639829" y="558174"/>
                  </a:lnTo>
                  <a:lnTo>
                    <a:pt x="715196" y="633542"/>
                  </a:lnTo>
                  <a:lnTo>
                    <a:pt x="790564" y="558174"/>
                  </a:lnTo>
                  <a:close/>
                  <a:moveTo>
                    <a:pt x="535611" y="482805"/>
                  </a:moveTo>
                  <a:lnTo>
                    <a:pt x="460244" y="558174"/>
                  </a:lnTo>
                  <a:lnTo>
                    <a:pt x="535611" y="633542"/>
                  </a:lnTo>
                  <a:lnTo>
                    <a:pt x="610980" y="558174"/>
                  </a:lnTo>
                  <a:close/>
                  <a:moveTo>
                    <a:pt x="356027" y="482805"/>
                  </a:moveTo>
                  <a:lnTo>
                    <a:pt x="280659" y="558174"/>
                  </a:lnTo>
                  <a:lnTo>
                    <a:pt x="356027" y="633542"/>
                  </a:lnTo>
                  <a:lnTo>
                    <a:pt x="431395" y="558174"/>
                  </a:lnTo>
                  <a:close/>
                  <a:moveTo>
                    <a:pt x="176442" y="482805"/>
                  </a:moveTo>
                  <a:lnTo>
                    <a:pt x="101074" y="558174"/>
                  </a:lnTo>
                  <a:lnTo>
                    <a:pt x="176442" y="633542"/>
                  </a:lnTo>
                  <a:lnTo>
                    <a:pt x="251810" y="558174"/>
                  </a:lnTo>
                  <a:close/>
                  <a:moveTo>
                    <a:pt x="1972289" y="307624"/>
                  </a:moveTo>
                  <a:lnTo>
                    <a:pt x="1896922" y="382992"/>
                  </a:lnTo>
                  <a:lnTo>
                    <a:pt x="1972289" y="458359"/>
                  </a:lnTo>
                  <a:lnTo>
                    <a:pt x="2047656" y="382992"/>
                  </a:lnTo>
                  <a:close/>
                  <a:moveTo>
                    <a:pt x="1792705" y="307623"/>
                  </a:moveTo>
                  <a:lnTo>
                    <a:pt x="1717337" y="382992"/>
                  </a:lnTo>
                  <a:lnTo>
                    <a:pt x="1792705" y="458360"/>
                  </a:lnTo>
                  <a:lnTo>
                    <a:pt x="1868073" y="382992"/>
                  </a:lnTo>
                  <a:close/>
                  <a:moveTo>
                    <a:pt x="1613120" y="307623"/>
                  </a:moveTo>
                  <a:lnTo>
                    <a:pt x="1537752" y="382992"/>
                  </a:lnTo>
                  <a:lnTo>
                    <a:pt x="1613120" y="458360"/>
                  </a:lnTo>
                  <a:lnTo>
                    <a:pt x="1688488" y="382992"/>
                  </a:lnTo>
                  <a:close/>
                  <a:moveTo>
                    <a:pt x="1433535" y="307623"/>
                  </a:moveTo>
                  <a:lnTo>
                    <a:pt x="1358167" y="382992"/>
                  </a:lnTo>
                  <a:lnTo>
                    <a:pt x="1433535" y="458360"/>
                  </a:lnTo>
                  <a:lnTo>
                    <a:pt x="1508903" y="382992"/>
                  </a:lnTo>
                  <a:close/>
                  <a:moveTo>
                    <a:pt x="1253951" y="307623"/>
                  </a:moveTo>
                  <a:lnTo>
                    <a:pt x="1178583" y="382992"/>
                  </a:lnTo>
                  <a:lnTo>
                    <a:pt x="1253951" y="458360"/>
                  </a:lnTo>
                  <a:lnTo>
                    <a:pt x="1329318" y="382992"/>
                  </a:lnTo>
                  <a:close/>
                  <a:moveTo>
                    <a:pt x="1074366" y="307623"/>
                  </a:moveTo>
                  <a:lnTo>
                    <a:pt x="998998" y="382992"/>
                  </a:lnTo>
                  <a:lnTo>
                    <a:pt x="1074366" y="458360"/>
                  </a:lnTo>
                  <a:lnTo>
                    <a:pt x="1149733" y="382992"/>
                  </a:lnTo>
                  <a:close/>
                  <a:moveTo>
                    <a:pt x="894781" y="307623"/>
                  </a:moveTo>
                  <a:lnTo>
                    <a:pt x="819413" y="382992"/>
                  </a:lnTo>
                  <a:lnTo>
                    <a:pt x="894781" y="458360"/>
                  </a:lnTo>
                  <a:lnTo>
                    <a:pt x="970149" y="382992"/>
                  </a:lnTo>
                  <a:close/>
                  <a:moveTo>
                    <a:pt x="715196" y="307623"/>
                  </a:moveTo>
                  <a:lnTo>
                    <a:pt x="639829" y="382992"/>
                  </a:lnTo>
                  <a:lnTo>
                    <a:pt x="715196" y="458360"/>
                  </a:lnTo>
                  <a:lnTo>
                    <a:pt x="790564" y="382992"/>
                  </a:lnTo>
                  <a:close/>
                  <a:moveTo>
                    <a:pt x="535611" y="307623"/>
                  </a:moveTo>
                  <a:lnTo>
                    <a:pt x="460244" y="382992"/>
                  </a:lnTo>
                  <a:lnTo>
                    <a:pt x="535611" y="458360"/>
                  </a:lnTo>
                  <a:lnTo>
                    <a:pt x="610980" y="382992"/>
                  </a:lnTo>
                  <a:close/>
                  <a:moveTo>
                    <a:pt x="356027" y="307623"/>
                  </a:moveTo>
                  <a:lnTo>
                    <a:pt x="280659" y="382992"/>
                  </a:lnTo>
                  <a:lnTo>
                    <a:pt x="356027" y="458360"/>
                  </a:lnTo>
                  <a:lnTo>
                    <a:pt x="431395" y="382992"/>
                  </a:lnTo>
                  <a:close/>
                  <a:moveTo>
                    <a:pt x="176442" y="307623"/>
                  </a:moveTo>
                  <a:lnTo>
                    <a:pt x="101074" y="382992"/>
                  </a:lnTo>
                  <a:lnTo>
                    <a:pt x="176442" y="458360"/>
                  </a:lnTo>
                  <a:lnTo>
                    <a:pt x="251810" y="382992"/>
                  </a:lnTo>
                  <a:close/>
                  <a:moveTo>
                    <a:pt x="1972289" y="132442"/>
                  </a:moveTo>
                  <a:lnTo>
                    <a:pt x="1896922" y="207810"/>
                  </a:lnTo>
                  <a:lnTo>
                    <a:pt x="1972289" y="283177"/>
                  </a:lnTo>
                  <a:lnTo>
                    <a:pt x="2047656" y="207810"/>
                  </a:lnTo>
                  <a:close/>
                  <a:moveTo>
                    <a:pt x="1792705" y="132441"/>
                  </a:moveTo>
                  <a:lnTo>
                    <a:pt x="1717337" y="207810"/>
                  </a:lnTo>
                  <a:lnTo>
                    <a:pt x="1792705" y="283178"/>
                  </a:lnTo>
                  <a:lnTo>
                    <a:pt x="1868073" y="207810"/>
                  </a:lnTo>
                  <a:close/>
                  <a:moveTo>
                    <a:pt x="1613120" y="132441"/>
                  </a:moveTo>
                  <a:lnTo>
                    <a:pt x="1537752" y="207810"/>
                  </a:lnTo>
                  <a:lnTo>
                    <a:pt x="1613120" y="283178"/>
                  </a:lnTo>
                  <a:lnTo>
                    <a:pt x="1688488" y="207810"/>
                  </a:lnTo>
                  <a:close/>
                  <a:moveTo>
                    <a:pt x="1433535" y="132441"/>
                  </a:moveTo>
                  <a:lnTo>
                    <a:pt x="1358167" y="207810"/>
                  </a:lnTo>
                  <a:lnTo>
                    <a:pt x="1433535" y="283178"/>
                  </a:lnTo>
                  <a:lnTo>
                    <a:pt x="1508903" y="207810"/>
                  </a:lnTo>
                  <a:close/>
                  <a:moveTo>
                    <a:pt x="1253951" y="132441"/>
                  </a:moveTo>
                  <a:lnTo>
                    <a:pt x="1178583" y="207810"/>
                  </a:lnTo>
                  <a:lnTo>
                    <a:pt x="1253951" y="283178"/>
                  </a:lnTo>
                  <a:lnTo>
                    <a:pt x="1329318" y="207810"/>
                  </a:lnTo>
                  <a:close/>
                  <a:moveTo>
                    <a:pt x="1074366" y="132441"/>
                  </a:moveTo>
                  <a:lnTo>
                    <a:pt x="998998" y="207810"/>
                  </a:lnTo>
                  <a:lnTo>
                    <a:pt x="1074366" y="283178"/>
                  </a:lnTo>
                  <a:lnTo>
                    <a:pt x="1149733" y="207810"/>
                  </a:lnTo>
                  <a:close/>
                  <a:moveTo>
                    <a:pt x="894781" y="132441"/>
                  </a:moveTo>
                  <a:lnTo>
                    <a:pt x="819413" y="207810"/>
                  </a:lnTo>
                  <a:lnTo>
                    <a:pt x="894781" y="283178"/>
                  </a:lnTo>
                  <a:lnTo>
                    <a:pt x="970149" y="207810"/>
                  </a:lnTo>
                  <a:close/>
                  <a:moveTo>
                    <a:pt x="715196" y="132441"/>
                  </a:moveTo>
                  <a:lnTo>
                    <a:pt x="639829" y="207810"/>
                  </a:lnTo>
                  <a:lnTo>
                    <a:pt x="715196" y="283178"/>
                  </a:lnTo>
                  <a:lnTo>
                    <a:pt x="790564" y="207810"/>
                  </a:lnTo>
                  <a:close/>
                  <a:moveTo>
                    <a:pt x="535611" y="132441"/>
                  </a:moveTo>
                  <a:lnTo>
                    <a:pt x="460244" y="207810"/>
                  </a:lnTo>
                  <a:lnTo>
                    <a:pt x="535611" y="283178"/>
                  </a:lnTo>
                  <a:lnTo>
                    <a:pt x="610980" y="207810"/>
                  </a:lnTo>
                  <a:close/>
                  <a:moveTo>
                    <a:pt x="356027" y="132441"/>
                  </a:moveTo>
                  <a:lnTo>
                    <a:pt x="280659" y="207810"/>
                  </a:lnTo>
                  <a:lnTo>
                    <a:pt x="356027" y="283178"/>
                  </a:lnTo>
                  <a:lnTo>
                    <a:pt x="431395" y="207810"/>
                  </a:lnTo>
                  <a:close/>
                  <a:moveTo>
                    <a:pt x="176442" y="132441"/>
                  </a:moveTo>
                  <a:lnTo>
                    <a:pt x="101074" y="207810"/>
                  </a:lnTo>
                  <a:lnTo>
                    <a:pt x="176442" y="283178"/>
                  </a:lnTo>
                  <a:lnTo>
                    <a:pt x="251810" y="207810"/>
                  </a:lnTo>
                  <a:close/>
                  <a:moveTo>
                    <a:pt x="90724" y="0"/>
                  </a:moveTo>
                  <a:lnTo>
                    <a:pt x="133702" y="0"/>
                  </a:lnTo>
                  <a:lnTo>
                    <a:pt x="101074" y="32628"/>
                  </a:lnTo>
                  <a:lnTo>
                    <a:pt x="176442" y="107996"/>
                  </a:lnTo>
                  <a:lnTo>
                    <a:pt x="251810" y="32628"/>
                  </a:lnTo>
                  <a:lnTo>
                    <a:pt x="219183" y="0"/>
                  </a:lnTo>
                  <a:lnTo>
                    <a:pt x="313286" y="0"/>
                  </a:lnTo>
                  <a:lnTo>
                    <a:pt x="280659" y="32628"/>
                  </a:lnTo>
                  <a:lnTo>
                    <a:pt x="356027" y="107996"/>
                  </a:lnTo>
                  <a:lnTo>
                    <a:pt x="431395" y="32628"/>
                  </a:lnTo>
                  <a:lnTo>
                    <a:pt x="398768" y="0"/>
                  </a:lnTo>
                  <a:lnTo>
                    <a:pt x="492871" y="0"/>
                  </a:lnTo>
                  <a:lnTo>
                    <a:pt x="460244" y="32628"/>
                  </a:lnTo>
                  <a:lnTo>
                    <a:pt x="535611" y="107996"/>
                  </a:lnTo>
                  <a:lnTo>
                    <a:pt x="610980" y="32628"/>
                  </a:lnTo>
                  <a:lnTo>
                    <a:pt x="578352" y="0"/>
                  </a:lnTo>
                  <a:lnTo>
                    <a:pt x="672456" y="0"/>
                  </a:lnTo>
                  <a:lnTo>
                    <a:pt x="639829" y="32628"/>
                  </a:lnTo>
                  <a:lnTo>
                    <a:pt x="715196" y="107996"/>
                  </a:lnTo>
                  <a:lnTo>
                    <a:pt x="790565" y="32628"/>
                  </a:lnTo>
                  <a:lnTo>
                    <a:pt x="757937" y="0"/>
                  </a:lnTo>
                  <a:lnTo>
                    <a:pt x="852040" y="0"/>
                  </a:lnTo>
                  <a:lnTo>
                    <a:pt x="819413" y="32628"/>
                  </a:lnTo>
                  <a:lnTo>
                    <a:pt x="894781" y="107996"/>
                  </a:lnTo>
                  <a:lnTo>
                    <a:pt x="970149" y="32628"/>
                  </a:lnTo>
                  <a:lnTo>
                    <a:pt x="937522" y="0"/>
                  </a:lnTo>
                  <a:lnTo>
                    <a:pt x="1031625" y="0"/>
                  </a:lnTo>
                  <a:lnTo>
                    <a:pt x="998998" y="32628"/>
                  </a:lnTo>
                  <a:lnTo>
                    <a:pt x="1074366" y="107996"/>
                  </a:lnTo>
                  <a:lnTo>
                    <a:pt x="1149733" y="32628"/>
                  </a:lnTo>
                  <a:lnTo>
                    <a:pt x="1117106" y="0"/>
                  </a:lnTo>
                  <a:lnTo>
                    <a:pt x="1211210" y="0"/>
                  </a:lnTo>
                  <a:lnTo>
                    <a:pt x="1178583" y="32628"/>
                  </a:lnTo>
                  <a:lnTo>
                    <a:pt x="1253951" y="107996"/>
                  </a:lnTo>
                  <a:lnTo>
                    <a:pt x="1329318" y="32628"/>
                  </a:lnTo>
                  <a:lnTo>
                    <a:pt x="1296691" y="0"/>
                  </a:lnTo>
                  <a:lnTo>
                    <a:pt x="1390794" y="0"/>
                  </a:lnTo>
                  <a:lnTo>
                    <a:pt x="1358167" y="32628"/>
                  </a:lnTo>
                  <a:lnTo>
                    <a:pt x="1433535" y="107996"/>
                  </a:lnTo>
                  <a:lnTo>
                    <a:pt x="1508903" y="32628"/>
                  </a:lnTo>
                  <a:lnTo>
                    <a:pt x="1476276" y="0"/>
                  </a:lnTo>
                  <a:lnTo>
                    <a:pt x="1570379" y="0"/>
                  </a:lnTo>
                  <a:lnTo>
                    <a:pt x="1537752" y="32628"/>
                  </a:lnTo>
                  <a:lnTo>
                    <a:pt x="1613120" y="107996"/>
                  </a:lnTo>
                  <a:lnTo>
                    <a:pt x="1688488" y="32628"/>
                  </a:lnTo>
                  <a:lnTo>
                    <a:pt x="1655861" y="0"/>
                  </a:lnTo>
                  <a:lnTo>
                    <a:pt x="1749964" y="0"/>
                  </a:lnTo>
                  <a:lnTo>
                    <a:pt x="1717337" y="32628"/>
                  </a:lnTo>
                  <a:lnTo>
                    <a:pt x="1792705" y="107996"/>
                  </a:lnTo>
                  <a:lnTo>
                    <a:pt x="1868073" y="32628"/>
                  </a:lnTo>
                  <a:lnTo>
                    <a:pt x="1835446" y="0"/>
                  </a:lnTo>
                  <a:lnTo>
                    <a:pt x="1929549" y="0"/>
                  </a:lnTo>
                  <a:lnTo>
                    <a:pt x="1896922" y="32628"/>
                  </a:lnTo>
                  <a:lnTo>
                    <a:pt x="1972289" y="107995"/>
                  </a:lnTo>
                  <a:lnTo>
                    <a:pt x="2047656" y="32628"/>
                  </a:lnTo>
                  <a:lnTo>
                    <a:pt x="2015029" y="0"/>
                  </a:lnTo>
                  <a:lnTo>
                    <a:pt x="2048480" y="0"/>
                  </a:lnTo>
                  <a:cubicBezTo>
                    <a:pt x="2061006" y="0"/>
                    <a:pt x="2072940" y="2539"/>
                    <a:pt x="2083794" y="7130"/>
                  </a:cubicBezTo>
                  <a:lnTo>
                    <a:pt x="2094670" y="14463"/>
                  </a:lnTo>
                  <a:lnTo>
                    <a:pt x="2076505" y="32628"/>
                  </a:lnTo>
                  <a:lnTo>
                    <a:pt x="2139204" y="95327"/>
                  </a:lnTo>
                  <a:lnTo>
                    <a:pt x="2139204" y="145111"/>
                  </a:lnTo>
                  <a:lnTo>
                    <a:pt x="2076505" y="207810"/>
                  </a:lnTo>
                  <a:lnTo>
                    <a:pt x="2139204" y="270509"/>
                  </a:lnTo>
                  <a:lnTo>
                    <a:pt x="2139204" y="320293"/>
                  </a:lnTo>
                  <a:lnTo>
                    <a:pt x="2076505" y="382992"/>
                  </a:lnTo>
                  <a:lnTo>
                    <a:pt x="2139204" y="445691"/>
                  </a:lnTo>
                  <a:lnTo>
                    <a:pt x="2139204" y="495475"/>
                  </a:lnTo>
                  <a:lnTo>
                    <a:pt x="2076505" y="558174"/>
                  </a:lnTo>
                  <a:lnTo>
                    <a:pt x="2139204" y="620873"/>
                  </a:lnTo>
                  <a:lnTo>
                    <a:pt x="2139204" y="670657"/>
                  </a:lnTo>
                  <a:lnTo>
                    <a:pt x="2076505" y="733356"/>
                  </a:lnTo>
                  <a:lnTo>
                    <a:pt x="2139204" y="796055"/>
                  </a:lnTo>
                  <a:lnTo>
                    <a:pt x="2139204" y="845838"/>
                  </a:lnTo>
                  <a:lnTo>
                    <a:pt x="2076505" y="908537"/>
                  </a:lnTo>
                  <a:lnTo>
                    <a:pt x="2139204" y="971236"/>
                  </a:lnTo>
                  <a:lnTo>
                    <a:pt x="2139204" y="1021020"/>
                  </a:lnTo>
                  <a:lnTo>
                    <a:pt x="2076505" y="1083719"/>
                  </a:lnTo>
                  <a:lnTo>
                    <a:pt x="2139204" y="1146418"/>
                  </a:lnTo>
                  <a:lnTo>
                    <a:pt x="2139204" y="1196202"/>
                  </a:lnTo>
                  <a:lnTo>
                    <a:pt x="2076505" y="1258901"/>
                  </a:lnTo>
                  <a:lnTo>
                    <a:pt x="2139204" y="1321600"/>
                  </a:lnTo>
                  <a:lnTo>
                    <a:pt x="2139204" y="1371384"/>
                  </a:lnTo>
                  <a:lnTo>
                    <a:pt x="2076505" y="1434083"/>
                  </a:lnTo>
                  <a:lnTo>
                    <a:pt x="2139204" y="1496782"/>
                  </a:lnTo>
                  <a:lnTo>
                    <a:pt x="2139204" y="1546566"/>
                  </a:lnTo>
                  <a:lnTo>
                    <a:pt x="2076505" y="1609265"/>
                  </a:lnTo>
                  <a:lnTo>
                    <a:pt x="2139204" y="1671964"/>
                  </a:lnTo>
                  <a:lnTo>
                    <a:pt x="2139204" y="1721748"/>
                  </a:lnTo>
                  <a:lnTo>
                    <a:pt x="2076505" y="1784447"/>
                  </a:lnTo>
                  <a:lnTo>
                    <a:pt x="2139204" y="1847146"/>
                  </a:lnTo>
                  <a:lnTo>
                    <a:pt x="2139204" y="1896930"/>
                  </a:lnTo>
                  <a:lnTo>
                    <a:pt x="2076505" y="1959629"/>
                  </a:lnTo>
                  <a:lnTo>
                    <a:pt x="2139204" y="2022328"/>
                  </a:lnTo>
                  <a:lnTo>
                    <a:pt x="2139204" y="2072112"/>
                  </a:lnTo>
                  <a:lnTo>
                    <a:pt x="2076505" y="2134811"/>
                  </a:lnTo>
                  <a:lnTo>
                    <a:pt x="2139204" y="2197510"/>
                  </a:lnTo>
                  <a:lnTo>
                    <a:pt x="2139204" y="2247294"/>
                  </a:lnTo>
                  <a:lnTo>
                    <a:pt x="2076505" y="2309993"/>
                  </a:lnTo>
                  <a:lnTo>
                    <a:pt x="2139204" y="2372692"/>
                  </a:lnTo>
                  <a:lnTo>
                    <a:pt x="2139204" y="2422476"/>
                  </a:lnTo>
                  <a:lnTo>
                    <a:pt x="2076505" y="2485175"/>
                  </a:lnTo>
                  <a:lnTo>
                    <a:pt x="2139204" y="2547874"/>
                  </a:lnTo>
                  <a:lnTo>
                    <a:pt x="2139204" y="2597658"/>
                  </a:lnTo>
                  <a:lnTo>
                    <a:pt x="2076505" y="2660357"/>
                  </a:lnTo>
                  <a:lnTo>
                    <a:pt x="2139204" y="2723056"/>
                  </a:lnTo>
                  <a:lnTo>
                    <a:pt x="2139204" y="2772840"/>
                  </a:lnTo>
                  <a:lnTo>
                    <a:pt x="2076505" y="2835539"/>
                  </a:lnTo>
                  <a:lnTo>
                    <a:pt x="2139204" y="2898238"/>
                  </a:lnTo>
                  <a:lnTo>
                    <a:pt x="2139204" y="2948022"/>
                  </a:lnTo>
                  <a:lnTo>
                    <a:pt x="2076505" y="3010721"/>
                  </a:lnTo>
                  <a:lnTo>
                    <a:pt x="2139204" y="3073420"/>
                  </a:lnTo>
                  <a:lnTo>
                    <a:pt x="2139204" y="3123204"/>
                  </a:lnTo>
                  <a:lnTo>
                    <a:pt x="2076506" y="3185902"/>
                  </a:lnTo>
                  <a:lnTo>
                    <a:pt x="2094821" y="3204218"/>
                  </a:lnTo>
                  <a:lnTo>
                    <a:pt x="2083794" y="3211653"/>
                  </a:lnTo>
                  <a:cubicBezTo>
                    <a:pt x="2072940" y="3216244"/>
                    <a:pt x="2061006" y="3218782"/>
                    <a:pt x="2048480" y="3218782"/>
                  </a:cubicBezTo>
                  <a:lnTo>
                    <a:pt x="2014775" y="3218782"/>
                  </a:lnTo>
                  <a:lnTo>
                    <a:pt x="2047655" y="3185902"/>
                  </a:lnTo>
                  <a:lnTo>
                    <a:pt x="1972289" y="3110536"/>
                  </a:lnTo>
                  <a:lnTo>
                    <a:pt x="1896923" y="3185902"/>
                  </a:lnTo>
                  <a:lnTo>
                    <a:pt x="1929803" y="3218782"/>
                  </a:lnTo>
                  <a:lnTo>
                    <a:pt x="1835191" y="3218782"/>
                  </a:lnTo>
                  <a:lnTo>
                    <a:pt x="1868071" y="3185902"/>
                  </a:lnTo>
                  <a:lnTo>
                    <a:pt x="1792705" y="3110535"/>
                  </a:lnTo>
                  <a:lnTo>
                    <a:pt x="1717338" y="3185902"/>
                  </a:lnTo>
                  <a:lnTo>
                    <a:pt x="1750218" y="3218782"/>
                  </a:lnTo>
                  <a:lnTo>
                    <a:pt x="1655607" y="3218782"/>
                  </a:lnTo>
                  <a:lnTo>
                    <a:pt x="1688487" y="3185902"/>
                  </a:lnTo>
                  <a:lnTo>
                    <a:pt x="1613120" y="3110535"/>
                  </a:lnTo>
                  <a:lnTo>
                    <a:pt x="1537753" y="3185902"/>
                  </a:lnTo>
                  <a:lnTo>
                    <a:pt x="1570633" y="3218782"/>
                  </a:lnTo>
                  <a:lnTo>
                    <a:pt x="1476022" y="3218782"/>
                  </a:lnTo>
                  <a:lnTo>
                    <a:pt x="1508902" y="3185902"/>
                  </a:lnTo>
                  <a:lnTo>
                    <a:pt x="1433535" y="3110535"/>
                  </a:lnTo>
                  <a:lnTo>
                    <a:pt x="1358168" y="3185902"/>
                  </a:lnTo>
                  <a:lnTo>
                    <a:pt x="1391048" y="3218782"/>
                  </a:lnTo>
                  <a:lnTo>
                    <a:pt x="1296437" y="3218782"/>
                  </a:lnTo>
                  <a:lnTo>
                    <a:pt x="1329317" y="3185902"/>
                  </a:lnTo>
                  <a:lnTo>
                    <a:pt x="1253951" y="3110535"/>
                  </a:lnTo>
                  <a:lnTo>
                    <a:pt x="1178583" y="3185902"/>
                  </a:lnTo>
                  <a:lnTo>
                    <a:pt x="1211463" y="3218782"/>
                  </a:lnTo>
                  <a:lnTo>
                    <a:pt x="1116852" y="3218782"/>
                  </a:lnTo>
                  <a:lnTo>
                    <a:pt x="1149732" y="3185902"/>
                  </a:lnTo>
                  <a:lnTo>
                    <a:pt x="1074366" y="3110535"/>
                  </a:lnTo>
                  <a:lnTo>
                    <a:pt x="998999" y="3185902"/>
                  </a:lnTo>
                  <a:lnTo>
                    <a:pt x="1031879" y="3218782"/>
                  </a:lnTo>
                  <a:lnTo>
                    <a:pt x="937268" y="3218782"/>
                  </a:lnTo>
                  <a:lnTo>
                    <a:pt x="970148" y="3185902"/>
                  </a:lnTo>
                  <a:lnTo>
                    <a:pt x="894781" y="3110535"/>
                  </a:lnTo>
                  <a:lnTo>
                    <a:pt x="819414" y="3185902"/>
                  </a:lnTo>
                  <a:lnTo>
                    <a:pt x="852294" y="3218782"/>
                  </a:lnTo>
                  <a:lnTo>
                    <a:pt x="757683" y="3218782"/>
                  </a:lnTo>
                  <a:lnTo>
                    <a:pt x="790563" y="3185902"/>
                  </a:lnTo>
                  <a:lnTo>
                    <a:pt x="715196" y="3110535"/>
                  </a:lnTo>
                  <a:lnTo>
                    <a:pt x="639830" y="3185902"/>
                  </a:lnTo>
                  <a:lnTo>
                    <a:pt x="672709" y="3218782"/>
                  </a:lnTo>
                  <a:lnTo>
                    <a:pt x="578099" y="3218782"/>
                  </a:lnTo>
                  <a:lnTo>
                    <a:pt x="610979" y="3185902"/>
                  </a:lnTo>
                  <a:lnTo>
                    <a:pt x="535611" y="3110535"/>
                  </a:lnTo>
                  <a:lnTo>
                    <a:pt x="460245" y="3185902"/>
                  </a:lnTo>
                  <a:lnTo>
                    <a:pt x="493125" y="3218782"/>
                  </a:lnTo>
                  <a:lnTo>
                    <a:pt x="398514" y="3218782"/>
                  </a:lnTo>
                  <a:lnTo>
                    <a:pt x="431394" y="3185902"/>
                  </a:lnTo>
                  <a:lnTo>
                    <a:pt x="356027" y="3110535"/>
                  </a:lnTo>
                  <a:lnTo>
                    <a:pt x="280660" y="3185902"/>
                  </a:lnTo>
                  <a:lnTo>
                    <a:pt x="313540" y="3218782"/>
                  </a:lnTo>
                  <a:lnTo>
                    <a:pt x="218929" y="3218782"/>
                  </a:lnTo>
                  <a:lnTo>
                    <a:pt x="251809" y="3185902"/>
                  </a:lnTo>
                  <a:lnTo>
                    <a:pt x="176442" y="3110535"/>
                  </a:lnTo>
                  <a:lnTo>
                    <a:pt x="101075" y="3185902"/>
                  </a:lnTo>
                  <a:lnTo>
                    <a:pt x="133955" y="3218782"/>
                  </a:lnTo>
                  <a:lnTo>
                    <a:pt x="90724" y="3218782"/>
                  </a:lnTo>
                  <a:cubicBezTo>
                    <a:pt x="78198" y="3218782"/>
                    <a:pt x="66265" y="3216244"/>
                    <a:pt x="55411" y="3211653"/>
                  </a:cubicBezTo>
                  <a:lnTo>
                    <a:pt x="50073" y="3208054"/>
                  </a:lnTo>
                  <a:lnTo>
                    <a:pt x="72224" y="3185902"/>
                  </a:lnTo>
                  <a:lnTo>
                    <a:pt x="0" y="3113678"/>
                  </a:lnTo>
                  <a:lnTo>
                    <a:pt x="0" y="3082946"/>
                  </a:lnTo>
                  <a:lnTo>
                    <a:pt x="72226" y="3010721"/>
                  </a:lnTo>
                  <a:lnTo>
                    <a:pt x="0" y="2938496"/>
                  </a:lnTo>
                  <a:lnTo>
                    <a:pt x="0" y="2907764"/>
                  </a:lnTo>
                  <a:lnTo>
                    <a:pt x="72226" y="2835539"/>
                  </a:lnTo>
                  <a:lnTo>
                    <a:pt x="0" y="2763314"/>
                  </a:lnTo>
                  <a:lnTo>
                    <a:pt x="0" y="2732582"/>
                  </a:lnTo>
                  <a:lnTo>
                    <a:pt x="72226" y="2660357"/>
                  </a:lnTo>
                  <a:lnTo>
                    <a:pt x="0" y="2588132"/>
                  </a:lnTo>
                  <a:lnTo>
                    <a:pt x="0" y="2557400"/>
                  </a:lnTo>
                  <a:lnTo>
                    <a:pt x="72226" y="2485175"/>
                  </a:lnTo>
                  <a:lnTo>
                    <a:pt x="0" y="2412950"/>
                  </a:lnTo>
                  <a:lnTo>
                    <a:pt x="0" y="2382218"/>
                  </a:lnTo>
                  <a:lnTo>
                    <a:pt x="72226" y="2309993"/>
                  </a:lnTo>
                  <a:lnTo>
                    <a:pt x="0" y="2237768"/>
                  </a:lnTo>
                  <a:lnTo>
                    <a:pt x="0" y="2207036"/>
                  </a:lnTo>
                  <a:lnTo>
                    <a:pt x="72226" y="2134811"/>
                  </a:lnTo>
                  <a:lnTo>
                    <a:pt x="0" y="2062586"/>
                  </a:lnTo>
                  <a:lnTo>
                    <a:pt x="0" y="2031854"/>
                  </a:lnTo>
                  <a:lnTo>
                    <a:pt x="72226" y="1959629"/>
                  </a:lnTo>
                  <a:lnTo>
                    <a:pt x="0" y="1887404"/>
                  </a:lnTo>
                  <a:lnTo>
                    <a:pt x="0" y="1856672"/>
                  </a:lnTo>
                  <a:lnTo>
                    <a:pt x="72226" y="1784447"/>
                  </a:lnTo>
                  <a:lnTo>
                    <a:pt x="0" y="1712222"/>
                  </a:lnTo>
                  <a:lnTo>
                    <a:pt x="0" y="1681490"/>
                  </a:lnTo>
                  <a:lnTo>
                    <a:pt x="72226" y="1609265"/>
                  </a:lnTo>
                  <a:lnTo>
                    <a:pt x="0" y="1537040"/>
                  </a:lnTo>
                  <a:lnTo>
                    <a:pt x="0" y="1506308"/>
                  </a:lnTo>
                  <a:lnTo>
                    <a:pt x="72226" y="1434083"/>
                  </a:lnTo>
                  <a:lnTo>
                    <a:pt x="0" y="1361858"/>
                  </a:lnTo>
                  <a:lnTo>
                    <a:pt x="0" y="1331126"/>
                  </a:lnTo>
                  <a:lnTo>
                    <a:pt x="72226" y="1258901"/>
                  </a:lnTo>
                  <a:lnTo>
                    <a:pt x="0" y="1186676"/>
                  </a:lnTo>
                  <a:lnTo>
                    <a:pt x="0" y="1155944"/>
                  </a:lnTo>
                  <a:lnTo>
                    <a:pt x="72226" y="1083719"/>
                  </a:lnTo>
                  <a:lnTo>
                    <a:pt x="0" y="1011494"/>
                  </a:lnTo>
                  <a:lnTo>
                    <a:pt x="0" y="980762"/>
                  </a:lnTo>
                  <a:lnTo>
                    <a:pt x="72226" y="908537"/>
                  </a:lnTo>
                  <a:lnTo>
                    <a:pt x="0" y="836312"/>
                  </a:lnTo>
                  <a:lnTo>
                    <a:pt x="0" y="805581"/>
                  </a:lnTo>
                  <a:lnTo>
                    <a:pt x="72226" y="733356"/>
                  </a:lnTo>
                  <a:lnTo>
                    <a:pt x="0" y="661131"/>
                  </a:lnTo>
                  <a:lnTo>
                    <a:pt x="0" y="630399"/>
                  </a:lnTo>
                  <a:lnTo>
                    <a:pt x="72226" y="558174"/>
                  </a:lnTo>
                  <a:lnTo>
                    <a:pt x="0" y="485949"/>
                  </a:lnTo>
                  <a:lnTo>
                    <a:pt x="0" y="455217"/>
                  </a:lnTo>
                  <a:lnTo>
                    <a:pt x="72226" y="382992"/>
                  </a:lnTo>
                  <a:lnTo>
                    <a:pt x="0" y="310767"/>
                  </a:lnTo>
                  <a:lnTo>
                    <a:pt x="0" y="280035"/>
                  </a:lnTo>
                  <a:lnTo>
                    <a:pt x="72226" y="207810"/>
                  </a:lnTo>
                  <a:lnTo>
                    <a:pt x="0" y="135584"/>
                  </a:lnTo>
                  <a:lnTo>
                    <a:pt x="0" y="104853"/>
                  </a:lnTo>
                  <a:lnTo>
                    <a:pt x="72226" y="32628"/>
                  </a:lnTo>
                  <a:lnTo>
                    <a:pt x="50224" y="10626"/>
                  </a:lnTo>
                  <a:lnTo>
                    <a:pt x="55411" y="7130"/>
                  </a:lnTo>
                  <a:cubicBezTo>
                    <a:pt x="66265" y="2539"/>
                    <a:pt x="78198" y="0"/>
                    <a:pt x="90724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6FD0C36-F469-C3B0-C780-F8C3B8666C5C}"/>
              </a:ext>
            </a:extLst>
          </p:cNvPr>
          <p:cNvGrpSpPr/>
          <p:nvPr/>
        </p:nvGrpSpPr>
        <p:grpSpPr>
          <a:xfrm rot="1800000">
            <a:off x="4557500" y="1111410"/>
            <a:ext cx="3077304" cy="4630308"/>
            <a:chOff x="1611618" y="2313017"/>
            <a:chExt cx="1393506" cy="2096758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4FFFB6E4-F6C4-D0D2-3A81-49733EAAC2DD}"/>
                </a:ext>
              </a:extLst>
            </p:cNvPr>
            <p:cNvSpPr/>
            <p:nvPr/>
          </p:nvSpPr>
          <p:spPr>
            <a:xfrm>
              <a:off x="1611618" y="2313017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CB6F06A-0D23-1A91-17B2-BE2A0CAD84C1}"/>
                </a:ext>
              </a:extLst>
            </p:cNvPr>
            <p:cNvSpPr/>
            <p:nvPr/>
          </p:nvSpPr>
          <p:spPr>
            <a:xfrm>
              <a:off x="1685113" y="2617658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7EC9726A-B960-5963-E0CE-1681E2A425F7}"/>
                </a:ext>
              </a:extLst>
            </p:cNvPr>
            <p:cNvSpPr/>
            <p:nvPr/>
          </p:nvSpPr>
          <p:spPr>
            <a:xfrm rot="10800000">
              <a:off x="2778901" y="3933334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AA06B88-6B8E-8CC2-4CE7-5E2AE4F913EB}"/>
                </a:ext>
              </a:extLst>
            </p:cNvPr>
            <p:cNvSpPr/>
            <p:nvPr/>
          </p:nvSpPr>
          <p:spPr>
            <a:xfrm>
              <a:off x="2170757" y="3228535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BC1D339-B17B-29FC-3554-744BDBB202B6}"/>
                </a:ext>
              </a:extLst>
            </p:cNvPr>
            <p:cNvSpPr/>
            <p:nvPr/>
          </p:nvSpPr>
          <p:spPr>
            <a:xfrm>
              <a:off x="1687425" y="2411120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50FB5F9A-2BEE-0D00-D2B2-EB772427EEC6}"/>
                </a:ext>
              </a:extLst>
            </p:cNvPr>
            <p:cNvSpPr/>
            <p:nvPr/>
          </p:nvSpPr>
          <p:spPr>
            <a:xfrm rot="10800000">
              <a:off x="2783455" y="4122613"/>
              <a:ext cx="131861" cy="181330"/>
            </a:xfrm>
            <a:custGeom>
              <a:avLst/>
              <a:gdLst>
                <a:gd name="connsiteX0" fmla="*/ 288439 w 576878"/>
                <a:gd name="connsiteY0" fmla="*/ 109432 h 793305"/>
                <a:gd name="connsiteX1" fmla="*/ 202779 w 576878"/>
                <a:gd name="connsiteY1" fmla="*/ 438459 h 793305"/>
                <a:gd name="connsiteX2" fmla="*/ 374100 w 576878"/>
                <a:gd name="connsiteY2" fmla="*/ 438459 h 793305"/>
                <a:gd name="connsiteX3" fmla="*/ 206533 w 576878"/>
                <a:gd name="connsiteY3" fmla="*/ 0 h 793305"/>
                <a:gd name="connsiteX4" fmla="*/ 259949 w 576878"/>
                <a:gd name="connsiteY4" fmla="*/ 0 h 793305"/>
                <a:gd name="connsiteX5" fmla="*/ 316929 w 576878"/>
                <a:gd name="connsiteY5" fmla="*/ 0 h 793305"/>
                <a:gd name="connsiteX6" fmla="*/ 370345 w 576878"/>
                <a:gd name="connsiteY6" fmla="*/ 0 h 793305"/>
                <a:gd name="connsiteX7" fmla="*/ 576878 w 576878"/>
                <a:gd name="connsiteY7" fmla="*/ 793305 h 793305"/>
                <a:gd name="connsiteX8" fmla="*/ 466482 w 576878"/>
                <a:gd name="connsiteY8" fmla="*/ 793305 h 793305"/>
                <a:gd name="connsiteX9" fmla="*/ 395297 w 576878"/>
                <a:gd name="connsiteY9" fmla="*/ 519879 h 793305"/>
                <a:gd name="connsiteX10" fmla="*/ 181581 w 576878"/>
                <a:gd name="connsiteY10" fmla="*/ 519879 h 793305"/>
                <a:gd name="connsiteX11" fmla="*/ 110396 w 576878"/>
                <a:gd name="connsiteY11" fmla="*/ 793305 h 793305"/>
                <a:gd name="connsiteX12" fmla="*/ 0 w 576878"/>
                <a:gd name="connsiteY12" fmla="*/ 793305 h 793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76878" h="793305">
                  <a:moveTo>
                    <a:pt x="288439" y="109432"/>
                  </a:moveTo>
                  <a:lnTo>
                    <a:pt x="202779" y="438459"/>
                  </a:lnTo>
                  <a:lnTo>
                    <a:pt x="374100" y="438459"/>
                  </a:lnTo>
                  <a:close/>
                  <a:moveTo>
                    <a:pt x="206533" y="0"/>
                  </a:moveTo>
                  <a:lnTo>
                    <a:pt x="259949" y="0"/>
                  </a:lnTo>
                  <a:lnTo>
                    <a:pt x="316929" y="0"/>
                  </a:lnTo>
                  <a:lnTo>
                    <a:pt x="370345" y="0"/>
                  </a:lnTo>
                  <a:lnTo>
                    <a:pt x="576878" y="793305"/>
                  </a:lnTo>
                  <a:lnTo>
                    <a:pt x="466482" y="793305"/>
                  </a:lnTo>
                  <a:lnTo>
                    <a:pt x="395297" y="519879"/>
                  </a:lnTo>
                  <a:lnTo>
                    <a:pt x="181581" y="519879"/>
                  </a:lnTo>
                  <a:lnTo>
                    <a:pt x="110396" y="793305"/>
                  </a:lnTo>
                  <a:lnTo>
                    <a:pt x="0" y="793305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08823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14:flythrough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FE0F107C-ED50-1FCB-F21F-C12DC9226237}"/>
              </a:ext>
            </a:extLst>
          </p:cNvPr>
          <p:cNvSpPr/>
          <p:nvPr/>
        </p:nvSpPr>
        <p:spPr bwMode="auto">
          <a:xfrm>
            <a:off x="5824708" y="6102845"/>
            <a:ext cx="804054" cy="18748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0A5C082E-DA87-514D-1A95-5C8041034998}"/>
              </a:ext>
            </a:extLst>
          </p:cNvPr>
          <p:cNvGrpSpPr/>
          <p:nvPr/>
        </p:nvGrpSpPr>
        <p:grpSpPr>
          <a:xfrm rot="1800000">
            <a:off x="4556402" y="1113260"/>
            <a:ext cx="3079198" cy="4631480"/>
            <a:chOff x="4598026" y="2012893"/>
            <a:chExt cx="2139976" cy="3218782"/>
          </a:xfrm>
        </p:grpSpPr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61FBBF0B-B952-9497-6CE6-356B0537C6F7}"/>
                </a:ext>
              </a:extLst>
            </p:cNvPr>
            <p:cNvSpPr/>
            <p:nvPr/>
          </p:nvSpPr>
          <p:spPr>
            <a:xfrm>
              <a:off x="4598026" y="2012893"/>
              <a:ext cx="2139204" cy="3218782"/>
            </a:xfrm>
            <a:prstGeom prst="roundRect">
              <a:avLst>
                <a:gd name="adj" fmla="val 4241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9358041-3D6A-6FE2-6B31-7A174F990928}"/>
                </a:ext>
              </a:extLst>
            </p:cNvPr>
            <p:cNvSpPr/>
            <p:nvPr/>
          </p:nvSpPr>
          <p:spPr bwMode="auto">
            <a:xfrm>
              <a:off x="4598798" y="2012893"/>
              <a:ext cx="2139204" cy="3218782"/>
            </a:xfrm>
            <a:custGeom>
              <a:avLst/>
              <a:gdLst>
                <a:gd name="connsiteX0" fmla="*/ 1972289 w 2139204"/>
                <a:gd name="connsiteY0" fmla="*/ 2935354 h 3218782"/>
                <a:gd name="connsiteX1" fmla="*/ 1896921 w 2139204"/>
                <a:gd name="connsiteY1" fmla="*/ 3010721 h 3218782"/>
                <a:gd name="connsiteX2" fmla="*/ 1972289 w 2139204"/>
                <a:gd name="connsiteY2" fmla="*/ 3086089 h 3218782"/>
                <a:gd name="connsiteX3" fmla="*/ 2047657 w 2139204"/>
                <a:gd name="connsiteY3" fmla="*/ 3010721 h 3218782"/>
                <a:gd name="connsiteX4" fmla="*/ 1792705 w 2139204"/>
                <a:gd name="connsiteY4" fmla="*/ 2935353 h 3218782"/>
                <a:gd name="connsiteX5" fmla="*/ 1717336 w 2139204"/>
                <a:gd name="connsiteY5" fmla="*/ 3010721 h 3218782"/>
                <a:gd name="connsiteX6" fmla="*/ 1792705 w 2139204"/>
                <a:gd name="connsiteY6" fmla="*/ 3086090 h 3218782"/>
                <a:gd name="connsiteX7" fmla="*/ 1868073 w 2139204"/>
                <a:gd name="connsiteY7" fmla="*/ 3010721 h 3218782"/>
                <a:gd name="connsiteX8" fmla="*/ 1613120 w 2139204"/>
                <a:gd name="connsiteY8" fmla="*/ 2935353 h 3218782"/>
                <a:gd name="connsiteX9" fmla="*/ 1537752 w 2139204"/>
                <a:gd name="connsiteY9" fmla="*/ 3010721 h 3218782"/>
                <a:gd name="connsiteX10" fmla="*/ 1613120 w 2139204"/>
                <a:gd name="connsiteY10" fmla="*/ 3086090 h 3218782"/>
                <a:gd name="connsiteX11" fmla="*/ 1688489 w 2139204"/>
                <a:gd name="connsiteY11" fmla="*/ 3010721 h 3218782"/>
                <a:gd name="connsiteX12" fmla="*/ 1433535 w 2139204"/>
                <a:gd name="connsiteY12" fmla="*/ 2935353 h 3218782"/>
                <a:gd name="connsiteX13" fmla="*/ 1358167 w 2139204"/>
                <a:gd name="connsiteY13" fmla="*/ 3010721 h 3218782"/>
                <a:gd name="connsiteX14" fmla="*/ 1433535 w 2139204"/>
                <a:gd name="connsiteY14" fmla="*/ 3086090 h 3218782"/>
                <a:gd name="connsiteX15" fmla="*/ 1508904 w 2139204"/>
                <a:gd name="connsiteY15" fmla="*/ 3010721 h 3218782"/>
                <a:gd name="connsiteX16" fmla="*/ 1253951 w 2139204"/>
                <a:gd name="connsiteY16" fmla="*/ 2935353 h 3218782"/>
                <a:gd name="connsiteX17" fmla="*/ 1178582 w 2139204"/>
                <a:gd name="connsiteY17" fmla="*/ 3010721 h 3218782"/>
                <a:gd name="connsiteX18" fmla="*/ 1253951 w 2139204"/>
                <a:gd name="connsiteY18" fmla="*/ 3086090 h 3218782"/>
                <a:gd name="connsiteX19" fmla="*/ 1329318 w 2139204"/>
                <a:gd name="connsiteY19" fmla="*/ 3010721 h 3218782"/>
                <a:gd name="connsiteX20" fmla="*/ 1074366 w 2139204"/>
                <a:gd name="connsiteY20" fmla="*/ 2935353 h 3218782"/>
                <a:gd name="connsiteX21" fmla="*/ 998998 w 2139204"/>
                <a:gd name="connsiteY21" fmla="*/ 3010721 h 3218782"/>
                <a:gd name="connsiteX22" fmla="*/ 1074366 w 2139204"/>
                <a:gd name="connsiteY22" fmla="*/ 3086090 h 3218782"/>
                <a:gd name="connsiteX23" fmla="*/ 1149733 w 2139204"/>
                <a:gd name="connsiteY23" fmla="*/ 3010721 h 3218782"/>
                <a:gd name="connsiteX24" fmla="*/ 894781 w 2139204"/>
                <a:gd name="connsiteY24" fmla="*/ 2935353 h 3218782"/>
                <a:gd name="connsiteX25" fmla="*/ 819413 w 2139204"/>
                <a:gd name="connsiteY25" fmla="*/ 3010721 h 3218782"/>
                <a:gd name="connsiteX26" fmla="*/ 894781 w 2139204"/>
                <a:gd name="connsiteY26" fmla="*/ 3086090 h 3218782"/>
                <a:gd name="connsiteX27" fmla="*/ 970149 w 2139204"/>
                <a:gd name="connsiteY27" fmla="*/ 3010721 h 3218782"/>
                <a:gd name="connsiteX28" fmla="*/ 715196 w 2139204"/>
                <a:gd name="connsiteY28" fmla="*/ 2935353 h 3218782"/>
                <a:gd name="connsiteX29" fmla="*/ 639829 w 2139204"/>
                <a:gd name="connsiteY29" fmla="*/ 3010721 h 3218782"/>
                <a:gd name="connsiteX30" fmla="*/ 715196 w 2139204"/>
                <a:gd name="connsiteY30" fmla="*/ 3086090 h 3218782"/>
                <a:gd name="connsiteX31" fmla="*/ 790565 w 2139204"/>
                <a:gd name="connsiteY31" fmla="*/ 3010721 h 3218782"/>
                <a:gd name="connsiteX32" fmla="*/ 535611 w 2139204"/>
                <a:gd name="connsiteY32" fmla="*/ 2935353 h 3218782"/>
                <a:gd name="connsiteX33" fmla="*/ 460244 w 2139204"/>
                <a:gd name="connsiteY33" fmla="*/ 3010721 h 3218782"/>
                <a:gd name="connsiteX34" fmla="*/ 535611 w 2139204"/>
                <a:gd name="connsiteY34" fmla="*/ 3086090 h 3218782"/>
                <a:gd name="connsiteX35" fmla="*/ 610980 w 2139204"/>
                <a:gd name="connsiteY35" fmla="*/ 3010721 h 3218782"/>
                <a:gd name="connsiteX36" fmla="*/ 356027 w 2139204"/>
                <a:gd name="connsiteY36" fmla="*/ 2935353 h 3218782"/>
                <a:gd name="connsiteX37" fmla="*/ 280659 w 2139204"/>
                <a:gd name="connsiteY37" fmla="*/ 3010721 h 3218782"/>
                <a:gd name="connsiteX38" fmla="*/ 356027 w 2139204"/>
                <a:gd name="connsiteY38" fmla="*/ 3086090 h 3218782"/>
                <a:gd name="connsiteX39" fmla="*/ 431395 w 2139204"/>
                <a:gd name="connsiteY39" fmla="*/ 3010721 h 3218782"/>
                <a:gd name="connsiteX40" fmla="*/ 176442 w 2139204"/>
                <a:gd name="connsiteY40" fmla="*/ 2935353 h 3218782"/>
                <a:gd name="connsiteX41" fmla="*/ 101074 w 2139204"/>
                <a:gd name="connsiteY41" fmla="*/ 3010721 h 3218782"/>
                <a:gd name="connsiteX42" fmla="*/ 176442 w 2139204"/>
                <a:gd name="connsiteY42" fmla="*/ 3086090 h 3218782"/>
                <a:gd name="connsiteX43" fmla="*/ 251810 w 2139204"/>
                <a:gd name="connsiteY43" fmla="*/ 3010721 h 3218782"/>
                <a:gd name="connsiteX44" fmla="*/ 1972289 w 2139204"/>
                <a:gd name="connsiteY44" fmla="*/ 2760172 h 3218782"/>
                <a:gd name="connsiteX45" fmla="*/ 1896921 w 2139204"/>
                <a:gd name="connsiteY45" fmla="*/ 2835539 h 3218782"/>
                <a:gd name="connsiteX46" fmla="*/ 1972289 w 2139204"/>
                <a:gd name="connsiteY46" fmla="*/ 2910907 h 3218782"/>
                <a:gd name="connsiteX47" fmla="*/ 2047657 w 2139204"/>
                <a:gd name="connsiteY47" fmla="*/ 2835539 h 3218782"/>
                <a:gd name="connsiteX48" fmla="*/ 1792705 w 2139204"/>
                <a:gd name="connsiteY48" fmla="*/ 2760171 h 3218782"/>
                <a:gd name="connsiteX49" fmla="*/ 1717336 w 2139204"/>
                <a:gd name="connsiteY49" fmla="*/ 2835539 h 3218782"/>
                <a:gd name="connsiteX50" fmla="*/ 1792705 w 2139204"/>
                <a:gd name="connsiteY50" fmla="*/ 2910908 h 3218782"/>
                <a:gd name="connsiteX51" fmla="*/ 1868073 w 2139204"/>
                <a:gd name="connsiteY51" fmla="*/ 2835539 h 3218782"/>
                <a:gd name="connsiteX52" fmla="*/ 1613120 w 2139204"/>
                <a:gd name="connsiteY52" fmla="*/ 2760171 h 3218782"/>
                <a:gd name="connsiteX53" fmla="*/ 1537752 w 2139204"/>
                <a:gd name="connsiteY53" fmla="*/ 2835539 h 3218782"/>
                <a:gd name="connsiteX54" fmla="*/ 1613120 w 2139204"/>
                <a:gd name="connsiteY54" fmla="*/ 2910908 h 3218782"/>
                <a:gd name="connsiteX55" fmla="*/ 1688489 w 2139204"/>
                <a:gd name="connsiteY55" fmla="*/ 2835539 h 3218782"/>
                <a:gd name="connsiteX56" fmla="*/ 1433535 w 2139204"/>
                <a:gd name="connsiteY56" fmla="*/ 2760171 h 3218782"/>
                <a:gd name="connsiteX57" fmla="*/ 1358167 w 2139204"/>
                <a:gd name="connsiteY57" fmla="*/ 2835539 h 3218782"/>
                <a:gd name="connsiteX58" fmla="*/ 1433535 w 2139204"/>
                <a:gd name="connsiteY58" fmla="*/ 2910908 h 3218782"/>
                <a:gd name="connsiteX59" fmla="*/ 1508904 w 2139204"/>
                <a:gd name="connsiteY59" fmla="*/ 2835539 h 3218782"/>
                <a:gd name="connsiteX60" fmla="*/ 1253951 w 2139204"/>
                <a:gd name="connsiteY60" fmla="*/ 2760171 h 3218782"/>
                <a:gd name="connsiteX61" fmla="*/ 1178582 w 2139204"/>
                <a:gd name="connsiteY61" fmla="*/ 2835539 h 3218782"/>
                <a:gd name="connsiteX62" fmla="*/ 1253951 w 2139204"/>
                <a:gd name="connsiteY62" fmla="*/ 2910908 h 3218782"/>
                <a:gd name="connsiteX63" fmla="*/ 1329318 w 2139204"/>
                <a:gd name="connsiteY63" fmla="*/ 2835539 h 3218782"/>
                <a:gd name="connsiteX64" fmla="*/ 1074366 w 2139204"/>
                <a:gd name="connsiteY64" fmla="*/ 2760171 h 3218782"/>
                <a:gd name="connsiteX65" fmla="*/ 998998 w 2139204"/>
                <a:gd name="connsiteY65" fmla="*/ 2835539 h 3218782"/>
                <a:gd name="connsiteX66" fmla="*/ 1074366 w 2139204"/>
                <a:gd name="connsiteY66" fmla="*/ 2910908 h 3218782"/>
                <a:gd name="connsiteX67" fmla="*/ 1149733 w 2139204"/>
                <a:gd name="connsiteY67" fmla="*/ 2835539 h 3218782"/>
                <a:gd name="connsiteX68" fmla="*/ 894781 w 2139204"/>
                <a:gd name="connsiteY68" fmla="*/ 2760171 h 3218782"/>
                <a:gd name="connsiteX69" fmla="*/ 819413 w 2139204"/>
                <a:gd name="connsiteY69" fmla="*/ 2835539 h 3218782"/>
                <a:gd name="connsiteX70" fmla="*/ 894781 w 2139204"/>
                <a:gd name="connsiteY70" fmla="*/ 2910908 h 3218782"/>
                <a:gd name="connsiteX71" fmla="*/ 970149 w 2139204"/>
                <a:gd name="connsiteY71" fmla="*/ 2835539 h 3218782"/>
                <a:gd name="connsiteX72" fmla="*/ 715196 w 2139204"/>
                <a:gd name="connsiteY72" fmla="*/ 2760171 h 3218782"/>
                <a:gd name="connsiteX73" fmla="*/ 639829 w 2139204"/>
                <a:gd name="connsiteY73" fmla="*/ 2835539 h 3218782"/>
                <a:gd name="connsiteX74" fmla="*/ 715196 w 2139204"/>
                <a:gd name="connsiteY74" fmla="*/ 2910908 h 3218782"/>
                <a:gd name="connsiteX75" fmla="*/ 790565 w 2139204"/>
                <a:gd name="connsiteY75" fmla="*/ 2835539 h 3218782"/>
                <a:gd name="connsiteX76" fmla="*/ 535611 w 2139204"/>
                <a:gd name="connsiteY76" fmla="*/ 2760171 h 3218782"/>
                <a:gd name="connsiteX77" fmla="*/ 460244 w 2139204"/>
                <a:gd name="connsiteY77" fmla="*/ 2835539 h 3218782"/>
                <a:gd name="connsiteX78" fmla="*/ 535611 w 2139204"/>
                <a:gd name="connsiteY78" fmla="*/ 2910908 h 3218782"/>
                <a:gd name="connsiteX79" fmla="*/ 610980 w 2139204"/>
                <a:gd name="connsiteY79" fmla="*/ 2835539 h 3218782"/>
                <a:gd name="connsiteX80" fmla="*/ 356027 w 2139204"/>
                <a:gd name="connsiteY80" fmla="*/ 2760171 h 3218782"/>
                <a:gd name="connsiteX81" fmla="*/ 280659 w 2139204"/>
                <a:gd name="connsiteY81" fmla="*/ 2835539 h 3218782"/>
                <a:gd name="connsiteX82" fmla="*/ 356027 w 2139204"/>
                <a:gd name="connsiteY82" fmla="*/ 2910908 h 3218782"/>
                <a:gd name="connsiteX83" fmla="*/ 431395 w 2139204"/>
                <a:gd name="connsiteY83" fmla="*/ 2835539 h 3218782"/>
                <a:gd name="connsiteX84" fmla="*/ 176442 w 2139204"/>
                <a:gd name="connsiteY84" fmla="*/ 2760171 h 3218782"/>
                <a:gd name="connsiteX85" fmla="*/ 101074 w 2139204"/>
                <a:gd name="connsiteY85" fmla="*/ 2835539 h 3218782"/>
                <a:gd name="connsiteX86" fmla="*/ 176442 w 2139204"/>
                <a:gd name="connsiteY86" fmla="*/ 2910908 h 3218782"/>
                <a:gd name="connsiteX87" fmla="*/ 251810 w 2139204"/>
                <a:gd name="connsiteY87" fmla="*/ 2835539 h 3218782"/>
                <a:gd name="connsiteX88" fmla="*/ 1972289 w 2139204"/>
                <a:gd name="connsiteY88" fmla="*/ 2584990 h 3218782"/>
                <a:gd name="connsiteX89" fmla="*/ 1896921 w 2139204"/>
                <a:gd name="connsiteY89" fmla="*/ 2660357 h 3218782"/>
                <a:gd name="connsiteX90" fmla="*/ 1972289 w 2139204"/>
                <a:gd name="connsiteY90" fmla="*/ 2735725 h 3218782"/>
                <a:gd name="connsiteX91" fmla="*/ 2047657 w 2139204"/>
                <a:gd name="connsiteY91" fmla="*/ 2660357 h 3218782"/>
                <a:gd name="connsiteX92" fmla="*/ 1792705 w 2139204"/>
                <a:gd name="connsiteY92" fmla="*/ 2584989 h 3218782"/>
                <a:gd name="connsiteX93" fmla="*/ 1717336 w 2139204"/>
                <a:gd name="connsiteY93" fmla="*/ 2660357 h 3218782"/>
                <a:gd name="connsiteX94" fmla="*/ 1792705 w 2139204"/>
                <a:gd name="connsiteY94" fmla="*/ 2735725 h 3218782"/>
                <a:gd name="connsiteX95" fmla="*/ 1868073 w 2139204"/>
                <a:gd name="connsiteY95" fmla="*/ 2660357 h 3218782"/>
                <a:gd name="connsiteX96" fmla="*/ 1613120 w 2139204"/>
                <a:gd name="connsiteY96" fmla="*/ 2584989 h 3218782"/>
                <a:gd name="connsiteX97" fmla="*/ 1537752 w 2139204"/>
                <a:gd name="connsiteY97" fmla="*/ 2660357 h 3218782"/>
                <a:gd name="connsiteX98" fmla="*/ 1613120 w 2139204"/>
                <a:gd name="connsiteY98" fmla="*/ 2735725 h 3218782"/>
                <a:gd name="connsiteX99" fmla="*/ 1688489 w 2139204"/>
                <a:gd name="connsiteY99" fmla="*/ 2660357 h 3218782"/>
                <a:gd name="connsiteX100" fmla="*/ 1433535 w 2139204"/>
                <a:gd name="connsiteY100" fmla="*/ 2584989 h 3218782"/>
                <a:gd name="connsiteX101" fmla="*/ 1358167 w 2139204"/>
                <a:gd name="connsiteY101" fmla="*/ 2660357 h 3218782"/>
                <a:gd name="connsiteX102" fmla="*/ 1433535 w 2139204"/>
                <a:gd name="connsiteY102" fmla="*/ 2735725 h 3218782"/>
                <a:gd name="connsiteX103" fmla="*/ 1508904 w 2139204"/>
                <a:gd name="connsiteY103" fmla="*/ 2660357 h 3218782"/>
                <a:gd name="connsiteX104" fmla="*/ 1253951 w 2139204"/>
                <a:gd name="connsiteY104" fmla="*/ 2584989 h 3218782"/>
                <a:gd name="connsiteX105" fmla="*/ 1178582 w 2139204"/>
                <a:gd name="connsiteY105" fmla="*/ 2660357 h 3218782"/>
                <a:gd name="connsiteX106" fmla="*/ 1253951 w 2139204"/>
                <a:gd name="connsiteY106" fmla="*/ 2735725 h 3218782"/>
                <a:gd name="connsiteX107" fmla="*/ 1329318 w 2139204"/>
                <a:gd name="connsiteY107" fmla="*/ 2660357 h 3218782"/>
                <a:gd name="connsiteX108" fmla="*/ 1074366 w 2139204"/>
                <a:gd name="connsiteY108" fmla="*/ 2584989 h 3218782"/>
                <a:gd name="connsiteX109" fmla="*/ 998998 w 2139204"/>
                <a:gd name="connsiteY109" fmla="*/ 2660357 h 3218782"/>
                <a:gd name="connsiteX110" fmla="*/ 1074366 w 2139204"/>
                <a:gd name="connsiteY110" fmla="*/ 2735725 h 3218782"/>
                <a:gd name="connsiteX111" fmla="*/ 1149733 w 2139204"/>
                <a:gd name="connsiteY111" fmla="*/ 2660357 h 3218782"/>
                <a:gd name="connsiteX112" fmla="*/ 894781 w 2139204"/>
                <a:gd name="connsiteY112" fmla="*/ 2584989 h 3218782"/>
                <a:gd name="connsiteX113" fmla="*/ 819413 w 2139204"/>
                <a:gd name="connsiteY113" fmla="*/ 2660357 h 3218782"/>
                <a:gd name="connsiteX114" fmla="*/ 894781 w 2139204"/>
                <a:gd name="connsiteY114" fmla="*/ 2735725 h 3218782"/>
                <a:gd name="connsiteX115" fmla="*/ 970149 w 2139204"/>
                <a:gd name="connsiteY115" fmla="*/ 2660357 h 3218782"/>
                <a:gd name="connsiteX116" fmla="*/ 715196 w 2139204"/>
                <a:gd name="connsiteY116" fmla="*/ 2584989 h 3218782"/>
                <a:gd name="connsiteX117" fmla="*/ 639829 w 2139204"/>
                <a:gd name="connsiteY117" fmla="*/ 2660357 h 3218782"/>
                <a:gd name="connsiteX118" fmla="*/ 715196 w 2139204"/>
                <a:gd name="connsiteY118" fmla="*/ 2735725 h 3218782"/>
                <a:gd name="connsiteX119" fmla="*/ 790565 w 2139204"/>
                <a:gd name="connsiteY119" fmla="*/ 2660357 h 3218782"/>
                <a:gd name="connsiteX120" fmla="*/ 535611 w 2139204"/>
                <a:gd name="connsiteY120" fmla="*/ 2584989 h 3218782"/>
                <a:gd name="connsiteX121" fmla="*/ 460244 w 2139204"/>
                <a:gd name="connsiteY121" fmla="*/ 2660357 h 3218782"/>
                <a:gd name="connsiteX122" fmla="*/ 535611 w 2139204"/>
                <a:gd name="connsiteY122" fmla="*/ 2735725 h 3218782"/>
                <a:gd name="connsiteX123" fmla="*/ 610980 w 2139204"/>
                <a:gd name="connsiteY123" fmla="*/ 2660357 h 3218782"/>
                <a:gd name="connsiteX124" fmla="*/ 356027 w 2139204"/>
                <a:gd name="connsiteY124" fmla="*/ 2584989 h 3218782"/>
                <a:gd name="connsiteX125" fmla="*/ 280659 w 2139204"/>
                <a:gd name="connsiteY125" fmla="*/ 2660357 h 3218782"/>
                <a:gd name="connsiteX126" fmla="*/ 356027 w 2139204"/>
                <a:gd name="connsiteY126" fmla="*/ 2735725 h 3218782"/>
                <a:gd name="connsiteX127" fmla="*/ 431395 w 2139204"/>
                <a:gd name="connsiteY127" fmla="*/ 2660357 h 3218782"/>
                <a:gd name="connsiteX128" fmla="*/ 176442 w 2139204"/>
                <a:gd name="connsiteY128" fmla="*/ 2584989 h 3218782"/>
                <a:gd name="connsiteX129" fmla="*/ 101074 w 2139204"/>
                <a:gd name="connsiteY129" fmla="*/ 2660357 h 3218782"/>
                <a:gd name="connsiteX130" fmla="*/ 176442 w 2139204"/>
                <a:gd name="connsiteY130" fmla="*/ 2735725 h 3218782"/>
                <a:gd name="connsiteX131" fmla="*/ 251810 w 2139204"/>
                <a:gd name="connsiteY131" fmla="*/ 2660357 h 3218782"/>
                <a:gd name="connsiteX132" fmla="*/ 1972289 w 2139204"/>
                <a:gd name="connsiteY132" fmla="*/ 2409808 h 3218782"/>
                <a:gd name="connsiteX133" fmla="*/ 1896921 w 2139204"/>
                <a:gd name="connsiteY133" fmla="*/ 2485175 h 3218782"/>
                <a:gd name="connsiteX134" fmla="*/ 1972289 w 2139204"/>
                <a:gd name="connsiteY134" fmla="*/ 2560543 h 3218782"/>
                <a:gd name="connsiteX135" fmla="*/ 2047657 w 2139204"/>
                <a:gd name="connsiteY135" fmla="*/ 2485175 h 3218782"/>
                <a:gd name="connsiteX136" fmla="*/ 1792705 w 2139204"/>
                <a:gd name="connsiteY136" fmla="*/ 2409807 h 3218782"/>
                <a:gd name="connsiteX137" fmla="*/ 1717336 w 2139204"/>
                <a:gd name="connsiteY137" fmla="*/ 2485175 h 3218782"/>
                <a:gd name="connsiteX138" fmla="*/ 1792705 w 2139204"/>
                <a:gd name="connsiteY138" fmla="*/ 2560543 h 3218782"/>
                <a:gd name="connsiteX139" fmla="*/ 1868073 w 2139204"/>
                <a:gd name="connsiteY139" fmla="*/ 2485175 h 3218782"/>
                <a:gd name="connsiteX140" fmla="*/ 1613120 w 2139204"/>
                <a:gd name="connsiteY140" fmla="*/ 2409807 h 3218782"/>
                <a:gd name="connsiteX141" fmla="*/ 1537752 w 2139204"/>
                <a:gd name="connsiteY141" fmla="*/ 2485175 h 3218782"/>
                <a:gd name="connsiteX142" fmla="*/ 1613120 w 2139204"/>
                <a:gd name="connsiteY142" fmla="*/ 2560543 h 3218782"/>
                <a:gd name="connsiteX143" fmla="*/ 1688489 w 2139204"/>
                <a:gd name="connsiteY143" fmla="*/ 2485175 h 3218782"/>
                <a:gd name="connsiteX144" fmla="*/ 1433535 w 2139204"/>
                <a:gd name="connsiteY144" fmla="*/ 2409807 h 3218782"/>
                <a:gd name="connsiteX145" fmla="*/ 1358167 w 2139204"/>
                <a:gd name="connsiteY145" fmla="*/ 2485175 h 3218782"/>
                <a:gd name="connsiteX146" fmla="*/ 1433535 w 2139204"/>
                <a:gd name="connsiteY146" fmla="*/ 2560543 h 3218782"/>
                <a:gd name="connsiteX147" fmla="*/ 1508904 w 2139204"/>
                <a:gd name="connsiteY147" fmla="*/ 2485175 h 3218782"/>
                <a:gd name="connsiteX148" fmla="*/ 1253951 w 2139204"/>
                <a:gd name="connsiteY148" fmla="*/ 2409807 h 3218782"/>
                <a:gd name="connsiteX149" fmla="*/ 1178582 w 2139204"/>
                <a:gd name="connsiteY149" fmla="*/ 2485175 h 3218782"/>
                <a:gd name="connsiteX150" fmla="*/ 1253951 w 2139204"/>
                <a:gd name="connsiteY150" fmla="*/ 2560543 h 3218782"/>
                <a:gd name="connsiteX151" fmla="*/ 1329318 w 2139204"/>
                <a:gd name="connsiteY151" fmla="*/ 2485175 h 3218782"/>
                <a:gd name="connsiteX152" fmla="*/ 1074366 w 2139204"/>
                <a:gd name="connsiteY152" fmla="*/ 2409807 h 3218782"/>
                <a:gd name="connsiteX153" fmla="*/ 998998 w 2139204"/>
                <a:gd name="connsiteY153" fmla="*/ 2485175 h 3218782"/>
                <a:gd name="connsiteX154" fmla="*/ 1074366 w 2139204"/>
                <a:gd name="connsiteY154" fmla="*/ 2560543 h 3218782"/>
                <a:gd name="connsiteX155" fmla="*/ 1149733 w 2139204"/>
                <a:gd name="connsiteY155" fmla="*/ 2485175 h 3218782"/>
                <a:gd name="connsiteX156" fmla="*/ 894781 w 2139204"/>
                <a:gd name="connsiteY156" fmla="*/ 2409807 h 3218782"/>
                <a:gd name="connsiteX157" fmla="*/ 819413 w 2139204"/>
                <a:gd name="connsiteY157" fmla="*/ 2485175 h 3218782"/>
                <a:gd name="connsiteX158" fmla="*/ 894781 w 2139204"/>
                <a:gd name="connsiteY158" fmla="*/ 2560543 h 3218782"/>
                <a:gd name="connsiteX159" fmla="*/ 970149 w 2139204"/>
                <a:gd name="connsiteY159" fmla="*/ 2485175 h 3218782"/>
                <a:gd name="connsiteX160" fmla="*/ 715196 w 2139204"/>
                <a:gd name="connsiteY160" fmla="*/ 2409807 h 3218782"/>
                <a:gd name="connsiteX161" fmla="*/ 639829 w 2139204"/>
                <a:gd name="connsiteY161" fmla="*/ 2485175 h 3218782"/>
                <a:gd name="connsiteX162" fmla="*/ 715196 w 2139204"/>
                <a:gd name="connsiteY162" fmla="*/ 2560543 h 3218782"/>
                <a:gd name="connsiteX163" fmla="*/ 790565 w 2139204"/>
                <a:gd name="connsiteY163" fmla="*/ 2485175 h 3218782"/>
                <a:gd name="connsiteX164" fmla="*/ 535611 w 2139204"/>
                <a:gd name="connsiteY164" fmla="*/ 2409807 h 3218782"/>
                <a:gd name="connsiteX165" fmla="*/ 460244 w 2139204"/>
                <a:gd name="connsiteY165" fmla="*/ 2485175 h 3218782"/>
                <a:gd name="connsiteX166" fmla="*/ 535611 w 2139204"/>
                <a:gd name="connsiteY166" fmla="*/ 2560543 h 3218782"/>
                <a:gd name="connsiteX167" fmla="*/ 610980 w 2139204"/>
                <a:gd name="connsiteY167" fmla="*/ 2485175 h 3218782"/>
                <a:gd name="connsiteX168" fmla="*/ 356027 w 2139204"/>
                <a:gd name="connsiteY168" fmla="*/ 2409807 h 3218782"/>
                <a:gd name="connsiteX169" fmla="*/ 280659 w 2139204"/>
                <a:gd name="connsiteY169" fmla="*/ 2485175 h 3218782"/>
                <a:gd name="connsiteX170" fmla="*/ 356027 w 2139204"/>
                <a:gd name="connsiteY170" fmla="*/ 2560543 h 3218782"/>
                <a:gd name="connsiteX171" fmla="*/ 431395 w 2139204"/>
                <a:gd name="connsiteY171" fmla="*/ 2485175 h 3218782"/>
                <a:gd name="connsiteX172" fmla="*/ 176442 w 2139204"/>
                <a:gd name="connsiteY172" fmla="*/ 2409807 h 3218782"/>
                <a:gd name="connsiteX173" fmla="*/ 101074 w 2139204"/>
                <a:gd name="connsiteY173" fmla="*/ 2485175 h 3218782"/>
                <a:gd name="connsiteX174" fmla="*/ 176442 w 2139204"/>
                <a:gd name="connsiteY174" fmla="*/ 2560543 h 3218782"/>
                <a:gd name="connsiteX175" fmla="*/ 251810 w 2139204"/>
                <a:gd name="connsiteY175" fmla="*/ 2485175 h 3218782"/>
                <a:gd name="connsiteX176" fmla="*/ 1972289 w 2139204"/>
                <a:gd name="connsiteY176" fmla="*/ 2234626 h 3218782"/>
                <a:gd name="connsiteX177" fmla="*/ 1896922 w 2139204"/>
                <a:gd name="connsiteY177" fmla="*/ 2309993 h 3218782"/>
                <a:gd name="connsiteX178" fmla="*/ 1972289 w 2139204"/>
                <a:gd name="connsiteY178" fmla="*/ 2385361 h 3218782"/>
                <a:gd name="connsiteX179" fmla="*/ 2047656 w 2139204"/>
                <a:gd name="connsiteY179" fmla="*/ 2309993 h 3218782"/>
                <a:gd name="connsiteX180" fmla="*/ 1792705 w 2139204"/>
                <a:gd name="connsiteY180" fmla="*/ 2234625 h 3218782"/>
                <a:gd name="connsiteX181" fmla="*/ 1717337 w 2139204"/>
                <a:gd name="connsiteY181" fmla="*/ 2309993 h 3218782"/>
                <a:gd name="connsiteX182" fmla="*/ 1792705 w 2139204"/>
                <a:gd name="connsiteY182" fmla="*/ 2385361 h 3218782"/>
                <a:gd name="connsiteX183" fmla="*/ 1868073 w 2139204"/>
                <a:gd name="connsiteY183" fmla="*/ 2309993 h 3218782"/>
                <a:gd name="connsiteX184" fmla="*/ 1613120 w 2139204"/>
                <a:gd name="connsiteY184" fmla="*/ 2234625 h 3218782"/>
                <a:gd name="connsiteX185" fmla="*/ 1537752 w 2139204"/>
                <a:gd name="connsiteY185" fmla="*/ 2309993 h 3218782"/>
                <a:gd name="connsiteX186" fmla="*/ 1613120 w 2139204"/>
                <a:gd name="connsiteY186" fmla="*/ 2385361 h 3218782"/>
                <a:gd name="connsiteX187" fmla="*/ 1688488 w 2139204"/>
                <a:gd name="connsiteY187" fmla="*/ 2309993 h 3218782"/>
                <a:gd name="connsiteX188" fmla="*/ 1433535 w 2139204"/>
                <a:gd name="connsiteY188" fmla="*/ 2234625 h 3218782"/>
                <a:gd name="connsiteX189" fmla="*/ 1358167 w 2139204"/>
                <a:gd name="connsiteY189" fmla="*/ 2309993 h 3218782"/>
                <a:gd name="connsiteX190" fmla="*/ 1433535 w 2139204"/>
                <a:gd name="connsiteY190" fmla="*/ 2385361 h 3218782"/>
                <a:gd name="connsiteX191" fmla="*/ 1508903 w 2139204"/>
                <a:gd name="connsiteY191" fmla="*/ 2309993 h 3218782"/>
                <a:gd name="connsiteX192" fmla="*/ 1253951 w 2139204"/>
                <a:gd name="connsiteY192" fmla="*/ 2234625 h 3218782"/>
                <a:gd name="connsiteX193" fmla="*/ 1178583 w 2139204"/>
                <a:gd name="connsiteY193" fmla="*/ 2309993 h 3218782"/>
                <a:gd name="connsiteX194" fmla="*/ 1253951 w 2139204"/>
                <a:gd name="connsiteY194" fmla="*/ 2385361 h 3218782"/>
                <a:gd name="connsiteX195" fmla="*/ 1329318 w 2139204"/>
                <a:gd name="connsiteY195" fmla="*/ 2309993 h 3218782"/>
                <a:gd name="connsiteX196" fmla="*/ 1074366 w 2139204"/>
                <a:gd name="connsiteY196" fmla="*/ 2234625 h 3218782"/>
                <a:gd name="connsiteX197" fmla="*/ 998998 w 2139204"/>
                <a:gd name="connsiteY197" fmla="*/ 2309993 h 3218782"/>
                <a:gd name="connsiteX198" fmla="*/ 1074366 w 2139204"/>
                <a:gd name="connsiteY198" fmla="*/ 2385361 h 3218782"/>
                <a:gd name="connsiteX199" fmla="*/ 1149733 w 2139204"/>
                <a:gd name="connsiteY199" fmla="*/ 2309993 h 3218782"/>
                <a:gd name="connsiteX200" fmla="*/ 894781 w 2139204"/>
                <a:gd name="connsiteY200" fmla="*/ 2234625 h 3218782"/>
                <a:gd name="connsiteX201" fmla="*/ 819413 w 2139204"/>
                <a:gd name="connsiteY201" fmla="*/ 2309993 h 3218782"/>
                <a:gd name="connsiteX202" fmla="*/ 894781 w 2139204"/>
                <a:gd name="connsiteY202" fmla="*/ 2385361 h 3218782"/>
                <a:gd name="connsiteX203" fmla="*/ 970149 w 2139204"/>
                <a:gd name="connsiteY203" fmla="*/ 2309993 h 3218782"/>
                <a:gd name="connsiteX204" fmla="*/ 715196 w 2139204"/>
                <a:gd name="connsiteY204" fmla="*/ 2234625 h 3218782"/>
                <a:gd name="connsiteX205" fmla="*/ 639829 w 2139204"/>
                <a:gd name="connsiteY205" fmla="*/ 2309993 h 3218782"/>
                <a:gd name="connsiteX206" fmla="*/ 715196 w 2139204"/>
                <a:gd name="connsiteY206" fmla="*/ 2385361 h 3218782"/>
                <a:gd name="connsiteX207" fmla="*/ 790565 w 2139204"/>
                <a:gd name="connsiteY207" fmla="*/ 2309993 h 3218782"/>
                <a:gd name="connsiteX208" fmla="*/ 535611 w 2139204"/>
                <a:gd name="connsiteY208" fmla="*/ 2234625 h 3218782"/>
                <a:gd name="connsiteX209" fmla="*/ 460244 w 2139204"/>
                <a:gd name="connsiteY209" fmla="*/ 2309993 h 3218782"/>
                <a:gd name="connsiteX210" fmla="*/ 535611 w 2139204"/>
                <a:gd name="connsiteY210" fmla="*/ 2385361 h 3218782"/>
                <a:gd name="connsiteX211" fmla="*/ 610980 w 2139204"/>
                <a:gd name="connsiteY211" fmla="*/ 2309993 h 3218782"/>
                <a:gd name="connsiteX212" fmla="*/ 356027 w 2139204"/>
                <a:gd name="connsiteY212" fmla="*/ 2234625 h 3218782"/>
                <a:gd name="connsiteX213" fmla="*/ 280659 w 2139204"/>
                <a:gd name="connsiteY213" fmla="*/ 2309993 h 3218782"/>
                <a:gd name="connsiteX214" fmla="*/ 356027 w 2139204"/>
                <a:gd name="connsiteY214" fmla="*/ 2385361 h 3218782"/>
                <a:gd name="connsiteX215" fmla="*/ 431395 w 2139204"/>
                <a:gd name="connsiteY215" fmla="*/ 2309993 h 3218782"/>
                <a:gd name="connsiteX216" fmla="*/ 176442 w 2139204"/>
                <a:gd name="connsiteY216" fmla="*/ 2234625 h 3218782"/>
                <a:gd name="connsiteX217" fmla="*/ 101074 w 2139204"/>
                <a:gd name="connsiteY217" fmla="*/ 2309993 h 3218782"/>
                <a:gd name="connsiteX218" fmla="*/ 176442 w 2139204"/>
                <a:gd name="connsiteY218" fmla="*/ 2385361 h 3218782"/>
                <a:gd name="connsiteX219" fmla="*/ 251810 w 2139204"/>
                <a:gd name="connsiteY219" fmla="*/ 2309993 h 3218782"/>
                <a:gd name="connsiteX220" fmla="*/ 1972289 w 2139204"/>
                <a:gd name="connsiteY220" fmla="*/ 2059444 h 3218782"/>
                <a:gd name="connsiteX221" fmla="*/ 1896922 w 2139204"/>
                <a:gd name="connsiteY221" fmla="*/ 2134811 h 3218782"/>
                <a:gd name="connsiteX222" fmla="*/ 1972289 w 2139204"/>
                <a:gd name="connsiteY222" fmla="*/ 2210179 h 3218782"/>
                <a:gd name="connsiteX223" fmla="*/ 2047656 w 2139204"/>
                <a:gd name="connsiteY223" fmla="*/ 2134811 h 3218782"/>
                <a:gd name="connsiteX224" fmla="*/ 1792705 w 2139204"/>
                <a:gd name="connsiteY224" fmla="*/ 2059443 h 3218782"/>
                <a:gd name="connsiteX225" fmla="*/ 1717337 w 2139204"/>
                <a:gd name="connsiteY225" fmla="*/ 2134811 h 3218782"/>
                <a:gd name="connsiteX226" fmla="*/ 1792705 w 2139204"/>
                <a:gd name="connsiteY226" fmla="*/ 2210179 h 3218782"/>
                <a:gd name="connsiteX227" fmla="*/ 1868073 w 2139204"/>
                <a:gd name="connsiteY227" fmla="*/ 2134811 h 3218782"/>
                <a:gd name="connsiteX228" fmla="*/ 1613120 w 2139204"/>
                <a:gd name="connsiteY228" fmla="*/ 2059443 h 3218782"/>
                <a:gd name="connsiteX229" fmla="*/ 1537752 w 2139204"/>
                <a:gd name="connsiteY229" fmla="*/ 2134811 h 3218782"/>
                <a:gd name="connsiteX230" fmla="*/ 1613120 w 2139204"/>
                <a:gd name="connsiteY230" fmla="*/ 2210179 h 3218782"/>
                <a:gd name="connsiteX231" fmla="*/ 1688488 w 2139204"/>
                <a:gd name="connsiteY231" fmla="*/ 2134811 h 3218782"/>
                <a:gd name="connsiteX232" fmla="*/ 1433535 w 2139204"/>
                <a:gd name="connsiteY232" fmla="*/ 2059443 h 3218782"/>
                <a:gd name="connsiteX233" fmla="*/ 1358167 w 2139204"/>
                <a:gd name="connsiteY233" fmla="*/ 2134811 h 3218782"/>
                <a:gd name="connsiteX234" fmla="*/ 1433535 w 2139204"/>
                <a:gd name="connsiteY234" fmla="*/ 2210179 h 3218782"/>
                <a:gd name="connsiteX235" fmla="*/ 1508903 w 2139204"/>
                <a:gd name="connsiteY235" fmla="*/ 2134811 h 3218782"/>
                <a:gd name="connsiteX236" fmla="*/ 1253951 w 2139204"/>
                <a:gd name="connsiteY236" fmla="*/ 2059443 h 3218782"/>
                <a:gd name="connsiteX237" fmla="*/ 1178583 w 2139204"/>
                <a:gd name="connsiteY237" fmla="*/ 2134811 h 3218782"/>
                <a:gd name="connsiteX238" fmla="*/ 1253951 w 2139204"/>
                <a:gd name="connsiteY238" fmla="*/ 2210179 h 3218782"/>
                <a:gd name="connsiteX239" fmla="*/ 1329318 w 2139204"/>
                <a:gd name="connsiteY239" fmla="*/ 2134811 h 3218782"/>
                <a:gd name="connsiteX240" fmla="*/ 1074366 w 2139204"/>
                <a:gd name="connsiteY240" fmla="*/ 2059443 h 3218782"/>
                <a:gd name="connsiteX241" fmla="*/ 998998 w 2139204"/>
                <a:gd name="connsiteY241" fmla="*/ 2134811 h 3218782"/>
                <a:gd name="connsiteX242" fmla="*/ 1074366 w 2139204"/>
                <a:gd name="connsiteY242" fmla="*/ 2210179 h 3218782"/>
                <a:gd name="connsiteX243" fmla="*/ 1149733 w 2139204"/>
                <a:gd name="connsiteY243" fmla="*/ 2134811 h 3218782"/>
                <a:gd name="connsiteX244" fmla="*/ 894781 w 2139204"/>
                <a:gd name="connsiteY244" fmla="*/ 2059443 h 3218782"/>
                <a:gd name="connsiteX245" fmla="*/ 819413 w 2139204"/>
                <a:gd name="connsiteY245" fmla="*/ 2134811 h 3218782"/>
                <a:gd name="connsiteX246" fmla="*/ 894781 w 2139204"/>
                <a:gd name="connsiteY246" fmla="*/ 2210179 h 3218782"/>
                <a:gd name="connsiteX247" fmla="*/ 970149 w 2139204"/>
                <a:gd name="connsiteY247" fmla="*/ 2134811 h 3218782"/>
                <a:gd name="connsiteX248" fmla="*/ 715196 w 2139204"/>
                <a:gd name="connsiteY248" fmla="*/ 2059443 h 3218782"/>
                <a:gd name="connsiteX249" fmla="*/ 639829 w 2139204"/>
                <a:gd name="connsiteY249" fmla="*/ 2134811 h 3218782"/>
                <a:gd name="connsiteX250" fmla="*/ 715196 w 2139204"/>
                <a:gd name="connsiteY250" fmla="*/ 2210179 h 3218782"/>
                <a:gd name="connsiteX251" fmla="*/ 790565 w 2139204"/>
                <a:gd name="connsiteY251" fmla="*/ 2134811 h 3218782"/>
                <a:gd name="connsiteX252" fmla="*/ 535611 w 2139204"/>
                <a:gd name="connsiteY252" fmla="*/ 2059443 h 3218782"/>
                <a:gd name="connsiteX253" fmla="*/ 460244 w 2139204"/>
                <a:gd name="connsiteY253" fmla="*/ 2134811 h 3218782"/>
                <a:gd name="connsiteX254" fmla="*/ 535611 w 2139204"/>
                <a:gd name="connsiteY254" fmla="*/ 2210179 h 3218782"/>
                <a:gd name="connsiteX255" fmla="*/ 610980 w 2139204"/>
                <a:gd name="connsiteY255" fmla="*/ 2134811 h 3218782"/>
                <a:gd name="connsiteX256" fmla="*/ 356027 w 2139204"/>
                <a:gd name="connsiteY256" fmla="*/ 2059443 h 3218782"/>
                <a:gd name="connsiteX257" fmla="*/ 280659 w 2139204"/>
                <a:gd name="connsiteY257" fmla="*/ 2134811 h 3218782"/>
                <a:gd name="connsiteX258" fmla="*/ 356027 w 2139204"/>
                <a:gd name="connsiteY258" fmla="*/ 2210179 h 3218782"/>
                <a:gd name="connsiteX259" fmla="*/ 431395 w 2139204"/>
                <a:gd name="connsiteY259" fmla="*/ 2134811 h 3218782"/>
                <a:gd name="connsiteX260" fmla="*/ 176442 w 2139204"/>
                <a:gd name="connsiteY260" fmla="*/ 2059443 h 3218782"/>
                <a:gd name="connsiteX261" fmla="*/ 101074 w 2139204"/>
                <a:gd name="connsiteY261" fmla="*/ 2134811 h 3218782"/>
                <a:gd name="connsiteX262" fmla="*/ 176442 w 2139204"/>
                <a:gd name="connsiteY262" fmla="*/ 2210179 h 3218782"/>
                <a:gd name="connsiteX263" fmla="*/ 251810 w 2139204"/>
                <a:gd name="connsiteY263" fmla="*/ 2134811 h 3218782"/>
                <a:gd name="connsiteX264" fmla="*/ 1972289 w 2139204"/>
                <a:gd name="connsiteY264" fmla="*/ 1884262 h 3218782"/>
                <a:gd name="connsiteX265" fmla="*/ 1896921 w 2139204"/>
                <a:gd name="connsiteY265" fmla="*/ 1959629 h 3218782"/>
                <a:gd name="connsiteX266" fmla="*/ 1972289 w 2139204"/>
                <a:gd name="connsiteY266" fmla="*/ 2034997 h 3218782"/>
                <a:gd name="connsiteX267" fmla="*/ 2047657 w 2139204"/>
                <a:gd name="connsiteY267" fmla="*/ 1959629 h 3218782"/>
                <a:gd name="connsiteX268" fmla="*/ 1792705 w 2139204"/>
                <a:gd name="connsiteY268" fmla="*/ 1884261 h 3218782"/>
                <a:gd name="connsiteX269" fmla="*/ 1717336 w 2139204"/>
                <a:gd name="connsiteY269" fmla="*/ 1959629 h 3218782"/>
                <a:gd name="connsiteX270" fmla="*/ 1792705 w 2139204"/>
                <a:gd name="connsiteY270" fmla="*/ 2034997 h 3218782"/>
                <a:gd name="connsiteX271" fmla="*/ 1868073 w 2139204"/>
                <a:gd name="connsiteY271" fmla="*/ 1959629 h 3218782"/>
                <a:gd name="connsiteX272" fmla="*/ 1613120 w 2139204"/>
                <a:gd name="connsiteY272" fmla="*/ 1884261 h 3218782"/>
                <a:gd name="connsiteX273" fmla="*/ 1537752 w 2139204"/>
                <a:gd name="connsiteY273" fmla="*/ 1959629 h 3218782"/>
                <a:gd name="connsiteX274" fmla="*/ 1613120 w 2139204"/>
                <a:gd name="connsiteY274" fmla="*/ 2034997 h 3218782"/>
                <a:gd name="connsiteX275" fmla="*/ 1688489 w 2139204"/>
                <a:gd name="connsiteY275" fmla="*/ 1959629 h 3218782"/>
                <a:gd name="connsiteX276" fmla="*/ 1433535 w 2139204"/>
                <a:gd name="connsiteY276" fmla="*/ 1884261 h 3218782"/>
                <a:gd name="connsiteX277" fmla="*/ 1358167 w 2139204"/>
                <a:gd name="connsiteY277" fmla="*/ 1959629 h 3218782"/>
                <a:gd name="connsiteX278" fmla="*/ 1433535 w 2139204"/>
                <a:gd name="connsiteY278" fmla="*/ 2034997 h 3218782"/>
                <a:gd name="connsiteX279" fmla="*/ 1508904 w 2139204"/>
                <a:gd name="connsiteY279" fmla="*/ 1959629 h 3218782"/>
                <a:gd name="connsiteX280" fmla="*/ 1253951 w 2139204"/>
                <a:gd name="connsiteY280" fmla="*/ 1884261 h 3218782"/>
                <a:gd name="connsiteX281" fmla="*/ 1178582 w 2139204"/>
                <a:gd name="connsiteY281" fmla="*/ 1959629 h 3218782"/>
                <a:gd name="connsiteX282" fmla="*/ 1253951 w 2139204"/>
                <a:gd name="connsiteY282" fmla="*/ 2034997 h 3218782"/>
                <a:gd name="connsiteX283" fmla="*/ 1329318 w 2139204"/>
                <a:gd name="connsiteY283" fmla="*/ 1959629 h 3218782"/>
                <a:gd name="connsiteX284" fmla="*/ 1074366 w 2139204"/>
                <a:gd name="connsiteY284" fmla="*/ 1884261 h 3218782"/>
                <a:gd name="connsiteX285" fmla="*/ 998998 w 2139204"/>
                <a:gd name="connsiteY285" fmla="*/ 1959629 h 3218782"/>
                <a:gd name="connsiteX286" fmla="*/ 1074366 w 2139204"/>
                <a:gd name="connsiteY286" fmla="*/ 2034997 h 3218782"/>
                <a:gd name="connsiteX287" fmla="*/ 1149733 w 2139204"/>
                <a:gd name="connsiteY287" fmla="*/ 1959629 h 3218782"/>
                <a:gd name="connsiteX288" fmla="*/ 894781 w 2139204"/>
                <a:gd name="connsiteY288" fmla="*/ 1884261 h 3218782"/>
                <a:gd name="connsiteX289" fmla="*/ 819413 w 2139204"/>
                <a:gd name="connsiteY289" fmla="*/ 1959629 h 3218782"/>
                <a:gd name="connsiteX290" fmla="*/ 894781 w 2139204"/>
                <a:gd name="connsiteY290" fmla="*/ 2034997 h 3218782"/>
                <a:gd name="connsiteX291" fmla="*/ 970149 w 2139204"/>
                <a:gd name="connsiteY291" fmla="*/ 1959629 h 3218782"/>
                <a:gd name="connsiteX292" fmla="*/ 715196 w 2139204"/>
                <a:gd name="connsiteY292" fmla="*/ 1884261 h 3218782"/>
                <a:gd name="connsiteX293" fmla="*/ 639829 w 2139204"/>
                <a:gd name="connsiteY293" fmla="*/ 1959629 h 3218782"/>
                <a:gd name="connsiteX294" fmla="*/ 715196 w 2139204"/>
                <a:gd name="connsiteY294" fmla="*/ 2034997 h 3218782"/>
                <a:gd name="connsiteX295" fmla="*/ 790565 w 2139204"/>
                <a:gd name="connsiteY295" fmla="*/ 1959629 h 3218782"/>
                <a:gd name="connsiteX296" fmla="*/ 535611 w 2139204"/>
                <a:gd name="connsiteY296" fmla="*/ 1884261 h 3218782"/>
                <a:gd name="connsiteX297" fmla="*/ 460244 w 2139204"/>
                <a:gd name="connsiteY297" fmla="*/ 1959629 h 3218782"/>
                <a:gd name="connsiteX298" fmla="*/ 535611 w 2139204"/>
                <a:gd name="connsiteY298" fmla="*/ 2034997 h 3218782"/>
                <a:gd name="connsiteX299" fmla="*/ 610980 w 2139204"/>
                <a:gd name="connsiteY299" fmla="*/ 1959629 h 3218782"/>
                <a:gd name="connsiteX300" fmla="*/ 356027 w 2139204"/>
                <a:gd name="connsiteY300" fmla="*/ 1884261 h 3218782"/>
                <a:gd name="connsiteX301" fmla="*/ 280659 w 2139204"/>
                <a:gd name="connsiteY301" fmla="*/ 1959629 h 3218782"/>
                <a:gd name="connsiteX302" fmla="*/ 356027 w 2139204"/>
                <a:gd name="connsiteY302" fmla="*/ 2034997 h 3218782"/>
                <a:gd name="connsiteX303" fmla="*/ 431395 w 2139204"/>
                <a:gd name="connsiteY303" fmla="*/ 1959629 h 3218782"/>
                <a:gd name="connsiteX304" fmla="*/ 176442 w 2139204"/>
                <a:gd name="connsiteY304" fmla="*/ 1884261 h 3218782"/>
                <a:gd name="connsiteX305" fmla="*/ 101074 w 2139204"/>
                <a:gd name="connsiteY305" fmla="*/ 1959629 h 3218782"/>
                <a:gd name="connsiteX306" fmla="*/ 176442 w 2139204"/>
                <a:gd name="connsiteY306" fmla="*/ 2034997 h 3218782"/>
                <a:gd name="connsiteX307" fmla="*/ 251810 w 2139204"/>
                <a:gd name="connsiteY307" fmla="*/ 1959629 h 3218782"/>
                <a:gd name="connsiteX308" fmla="*/ 1972289 w 2139204"/>
                <a:gd name="connsiteY308" fmla="*/ 1709080 h 3218782"/>
                <a:gd name="connsiteX309" fmla="*/ 1896921 w 2139204"/>
                <a:gd name="connsiteY309" fmla="*/ 1784447 h 3218782"/>
                <a:gd name="connsiteX310" fmla="*/ 1972289 w 2139204"/>
                <a:gd name="connsiteY310" fmla="*/ 1859815 h 3218782"/>
                <a:gd name="connsiteX311" fmla="*/ 2047657 w 2139204"/>
                <a:gd name="connsiteY311" fmla="*/ 1784447 h 3218782"/>
                <a:gd name="connsiteX312" fmla="*/ 1792705 w 2139204"/>
                <a:gd name="connsiteY312" fmla="*/ 1709079 h 3218782"/>
                <a:gd name="connsiteX313" fmla="*/ 1717336 w 2139204"/>
                <a:gd name="connsiteY313" fmla="*/ 1784447 h 3218782"/>
                <a:gd name="connsiteX314" fmla="*/ 1792705 w 2139204"/>
                <a:gd name="connsiteY314" fmla="*/ 1859815 h 3218782"/>
                <a:gd name="connsiteX315" fmla="*/ 1868073 w 2139204"/>
                <a:gd name="connsiteY315" fmla="*/ 1784447 h 3218782"/>
                <a:gd name="connsiteX316" fmla="*/ 1613120 w 2139204"/>
                <a:gd name="connsiteY316" fmla="*/ 1709079 h 3218782"/>
                <a:gd name="connsiteX317" fmla="*/ 1537752 w 2139204"/>
                <a:gd name="connsiteY317" fmla="*/ 1784447 h 3218782"/>
                <a:gd name="connsiteX318" fmla="*/ 1613120 w 2139204"/>
                <a:gd name="connsiteY318" fmla="*/ 1859815 h 3218782"/>
                <a:gd name="connsiteX319" fmla="*/ 1688489 w 2139204"/>
                <a:gd name="connsiteY319" fmla="*/ 1784447 h 3218782"/>
                <a:gd name="connsiteX320" fmla="*/ 1433535 w 2139204"/>
                <a:gd name="connsiteY320" fmla="*/ 1709079 h 3218782"/>
                <a:gd name="connsiteX321" fmla="*/ 1358167 w 2139204"/>
                <a:gd name="connsiteY321" fmla="*/ 1784447 h 3218782"/>
                <a:gd name="connsiteX322" fmla="*/ 1433535 w 2139204"/>
                <a:gd name="connsiteY322" fmla="*/ 1859815 h 3218782"/>
                <a:gd name="connsiteX323" fmla="*/ 1508904 w 2139204"/>
                <a:gd name="connsiteY323" fmla="*/ 1784447 h 3218782"/>
                <a:gd name="connsiteX324" fmla="*/ 1253951 w 2139204"/>
                <a:gd name="connsiteY324" fmla="*/ 1709079 h 3218782"/>
                <a:gd name="connsiteX325" fmla="*/ 1178582 w 2139204"/>
                <a:gd name="connsiteY325" fmla="*/ 1784447 h 3218782"/>
                <a:gd name="connsiteX326" fmla="*/ 1253951 w 2139204"/>
                <a:gd name="connsiteY326" fmla="*/ 1859815 h 3218782"/>
                <a:gd name="connsiteX327" fmla="*/ 1329318 w 2139204"/>
                <a:gd name="connsiteY327" fmla="*/ 1784447 h 3218782"/>
                <a:gd name="connsiteX328" fmla="*/ 1074366 w 2139204"/>
                <a:gd name="connsiteY328" fmla="*/ 1709079 h 3218782"/>
                <a:gd name="connsiteX329" fmla="*/ 998998 w 2139204"/>
                <a:gd name="connsiteY329" fmla="*/ 1784447 h 3218782"/>
                <a:gd name="connsiteX330" fmla="*/ 1074366 w 2139204"/>
                <a:gd name="connsiteY330" fmla="*/ 1859815 h 3218782"/>
                <a:gd name="connsiteX331" fmla="*/ 1149733 w 2139204"/>
                <a:gd name="connsiteY331" fmla="*/ 1784447 h 3218782"/>
                <a:gd name="connsiteX332" fmla="*/ 894781 w 2139204"/>
                <a:gd name="connsiteY332" fmla="*/ 1709079 h 3218782"/>
                <a:gd name="connsiteX333" fmla="*/ 819413 w 2139204"/>
                <a:gd name="connsiteY333" fmla="*/ 1784447 h 3218782"/>
                <a:gd name="connsiteX334" fmla="*/ 894781 w 2139204"/>
                <a:gd name="connsiteY334" fmla="*/ 1859815 h 3218782"/>
                <a:gd name="connsiteX335" fmla="*/ 970149 w 2139204"/>
                <a:gd name="connsiteY335" fmla="*/ 1784447 h 3218782"/>
                <a:gd name="connsiteX336" fmla="*/ 715196 w 2139204"/>
                <a:gd name="connsiteY336" fmla="*/ 1709079 h 3218782"/>
                <a:gd name="connsiteX337" fmla="*/ 639829 w 2139204"/>
                <a:gd name="connsiteY337" fmla="*/ 1784447 h 3218782"/>
                <a:gd name="connsiteX338" fmla="*/ 715196 w 2139204"/>
                <a:gd name="connsiteY338" fmla="*/ 1859815 h 3218782"/>
                <a:gd name="connsiteX339" fmla="*/ 790565 w 2139204"/>
                <a:gd name="connsiteY339" fmla="*/ 1784447 h 3218782"/>
                <a:gd name="connsiteX340" fmla="*/ 535611 w 2139204"/>
                <a:gd name="connsiteY340" fmla="*/ 1709079 h 3218782"/>
                <a:gd name="connsiteX341" fmla="*/ 460244 w 2139204"/>
                <a:gd name="connsiteY341" fmla="*/ 1784447 h 3218782"/>
                <a:gd name="connsiteX342" fmla="*/ 535611 w 2139204"/>
                <a:gd name="connsiteY342" fmla="*/ 1859815 h 3218782"/>
                <a:gd name="connsiteX343" fmla="*/ 610980 w 2139204"/>
                <a:gd name="connsiteY343" fmla="*/ 1784447 h 3218782"/>
                <a:gd name="connsiteX344" fmla="*/ 356027 w 2139204"/>
                <a:gd name="connsiteY344" fmla="*/ 1709079 h 3218782"/>
                <a:gd name="connsiteX345" fmla="*/ 280659 w 2139204"/>
                <a:gd name="connsiteY345" fmla="*/ 1784447 h 3218782"/>
                <a:gd name="connsiteX346" fmla="*/ 356027 w 2139204"/>
                <a:gd name="connsiteY346" fmla="*/ 1859815 h 3218782"/>
                <a:gd name="connsiteX347" fmla="*/ 431395 w 2139204"/>
                <a:gd name="connsiteY347" fmla="*/ 1784447 h 3218782"/>
                <a:gd name="connsiteX348" fmla="*/ 176442 w 2139204"/>
                <a:gd name="connsiteY348" fmla="*/ 1709079 h 3218782"/>
                <a:gd name="connsiteX349" fmla="*/ 101074 w 2139204"/>
                <a:gd name="connsiteY349" fmla="*/ 1784447 h 3218782"/>
                <a:gd name="connsiteX350" fmla="*/ 176442 w 2139204"/>
                <a:gd name="connsiteY350" fmla="*/ 1859815 h 3218782"/>
                <a:gd name="connsiteX351" fmla="*/ 251810 w 2139204"/>
                <a:gd name="connsiteY351" fmla="*/ 1784447 h 3218782"/>
                <a:gd name="connsiteX352" fmla="*/ 1972289 w 2139204"/>
                <a:gd name="connsiteY352" fmla="*/ 1533898 h 3218782"/>
                <a:gd name="connsiteX353" fmla="*/ 1896921 w 2139204"/>
                <a:gd name="connsiteY353" fmla="*/ 1609265 h 3218782"/>
                <a:gd name="connsiteX354" fmla="*/ 1972289 w 2139204"/>
                <a:gd name="connsiteY354" fmla="*/ 1684633 h 3218782"/>
                <a:gd name="connsiteX355" fmla="*/ 2047657 w 2139204"/>
                <a:gd name="connsiteY355" fmla="*/ 1609265 h 3218782"/>
                <a:gd name="connsiteX356" fmla="*/ 1792705 w 2139204"/>
                <a:gd name="connsiteY356" fmla="*/ 1533897 h 3218782"/>
                <a:gd name="connsiteX357" fmla="*/ 1717336 w 2139204"/>
                <a:gd name="connsiteY357" fmla="*/ 1609265 h 3218782"/>
                <a:gd name="connsiteX358" fmla="*/ 1792705 w 2139204"/>
                <a:gd name="connsiteY358" fmla="*/ 1684633 h 3218782"/>
                <a:gd name="connsiteX359" fmla="*/ 1868073 w 2139204"/>
                <a:gd name="connsiteY359" fmla="*/ 1609265 h 3218782"/>
                <a:gd name="connsiteX360" fmla="*/ 1613120 w 2139204"/>
                <a:gd name="connsiteY360" fmla="*/ 1533897 h 3218782"/>
                <a:gd name="connsiteX361" fmla="*/ 1537752 w 2139204"/>
                <a:gd name="connsiteY361" fmla="*/ 1609265 h 3218782"/>
                <a:gd name="connsiteX362" fmla="*/ 1613120 w 2139204"/>
                <a:gd name="connsiteY362" fmla="*/ 1684633 h 3218782"/>
                <a:gd name="connsiteX363" fmla="*/ 1688489 w 2139204"/>
                <a:gd name="connsiteY363" fmla="*/ 1609265 h 3218782"/>
                <a:gd name="connsiteX364" fmla="*/ 1433535 w 2139204"/>
                <a:gd name="connsiteY364" fmla="*/ 1533897 h 3218782"/>
                <a:gd name="connsiteX365" fmla="*/ 1358167 w 2139204"/>
                <a:gd name="connsiteY365" fmla="*/ 1609265 h 3218782"/>
                <a:gd name="connsiteX366" fmla="*/ 1433535 w 2139204"/>
                <a:gd name="connsiteY366" fmla="*/ 1684633 h 3218782"/>
                <a:gd name="connsiteX367" fmla="*/ 1508904 w 2139204"/>
                <a:gd name="connsiteY367" fmla="*/ 1609265 h 3218782"/>
                <a:gd name="connsiteX368" fmla="*/ 1253951 w 2139204"/>
                <a:gd name="connsiteY368" fmla="*/ 1533897 h 3218782"/>
                <a:gd name="connsiteX369" fmla="*/ 1178582 w 2139204"/>
                <a:gd name="connsiteY369" fmla="*/ 1609265 h 3218782"/>
                <a:gd name="connsiteX370" fmla="*/ 1253951 w 2139204"/>
                <a:gd name="connsiteY370" fmla="*/ 1684633 h 3218782"/>
                <a:gd name="connsiteX371" fmla="*/ 1329319 w 2139204"/>
                <a:gd name="connsiteY371" fmla="*/ 1609265 h 3218782"/>
                <a:gd name="connsiteX372" fmla="*/ 1074366 w 2139204"/>
                <a:gd name="connsiteY372" fmla="*/ 1533897 h 3218782"/>
                <a:gd name="connsiteX373" fmla="*/ 998997 w 2139204"/>
                <a:gd name="connsiteY373" fmla="*/ 1609265 h 3218782"/>
                <a:gd name="connsiteX374" fmla="*/ 1074366 w 2139204"/>
                <a:gd name="connsiteY374" fmla="*/ 1684633 h 3218782"/>
                <a:gd name="connsiteX375" fmla="*/ 1149734 w 2139204"/>
                <a:gd name="connsiteY375" fmla="*/ 1609265 h 3218782"/>
                <a:gd name="connsiteX376" fmla="*/ 894781 w 2139204"/>
                <a:gd name="connsiteY376" fmla="*/ 1533897 h 3218782"/>
                <a:gd name="connsiteX377" fmla="*/ 819412 w 2139204"/>
                <a:gd name="connsiteY377" fmla="*/ 1609265 h 3218782"/>
                <a:gd name="connsiteX378" fmla="*/ 894781 w 2139204"/>
                <a:gd name="connsiteY378" fmla="*/ 1684633 h 3218782"/>
                <a:gd name="connsiteX379" fmla="*/ 970149 w 2139204"/>
                <a:gd name="connsiteY379" fmla="*/ 1609265 h 3218782"/>
                <a:gd name="connsiteX380" fmla="*/ 715196 w 2139204"/>
                <a:gd name="connsiteY380" fmla="*/ 1533897 h 3218782"/>
                <a:gd name="connsiteX381" fmla="*/ 639829 w 2139204"/>
                <a:gd name="connsiteY381" fmla="*/ 1609265 h 3218782"/>
                <a:gd name="connsiteX382" fmla="*/ 715196 w 2139204"/>
                <a:gd name="connsiteY382" fmla="*/ 1684633 h 3218782"/>
                <a:gd name="connsiteX383" fmla="*/ 790565 w 2139204"/>
                <a:gd name="connsiteY383" fmla="*/ 1609265 h 3218782"/>
                <a:gd name="connsiteX384" fmla="*/ 535611 w 2139204"/>
                <a:gd name="connsiteY384" fmla="*/ 1533897 h 3218782"/>
                <a:gd name="connsiteX385" fmla="*/ 460244 w 2139204"/>
                <a:gd name="connsiteY385" fmla="*/ 1609265 h 3218782"/>
                <a:gd name="connsiteX386" fmla="*/ 535611 w 2139204"/>
                <a:gd name="connsiteY386" fmla="*/ 1684633 h 3218782"/>
                <a:gd name="connsiteX387" fmla="*/ 610980 w 2139204"/>
                <a:gd name="connsiteY387" fmla="*/ 1609265 h 3218782"/>
                <a:gd name="connsiteX388" fmla="*/ 356027 w 2139204"/>
                <a:gd name="connsiteY388" fmla="*/ 1533897 h 3218782"/>
                <a:gd name="connsiteX389" fmla="*/ 280659 w 2139204"/>
                <a:gd name="connsiteY389" fmla="*/ 1609265 h 3218782"/>
                <a:gd name="connsiteX390" fmla="*/ 356027 w 2139204"/>
                <a:gd name="connsiteY390" fmla="*/ 1684633 h 3218782"/>
                <a:gd name="connsiteX391" fmla="*/ 431395 w 2139204"/>
                <a:gd name="connsiteY391" fmla="*/ 1609265 h 3218782"/>
                <a:gd name="connsiteX392" fmla="*/ 176442 w 2139204"/>
                <a:gd name="connsiteY392" fmla="*/ 1533897 h 3218782"/>
                <a:gd name="connsiteX393" fmla="*/ 101074 w 2139204"/>
                <a:gd name="connsiteY393" fmla="*/ 1609265 h 3218782"/>
                <a:gd name="connsiteX394" fmla="*/ 176442 w 2139204"/>
                <a:gd name="connsiteY394" fmla="*/ 1684633 h 3218782"/>
                <a:gd name="connsiteX395" fmla="*/ 251810 w 2139204"/>
                <a:gd name="connsiteY395" fmla="*/ 1609265 h 3218782"/>
                <a:gd name="connsiteX396" fmla="*/ 1972289 w 2139204"/>
                <a:gd name="connsiteY396" fmla="*/ 1358716 h 3218782"/>
                <a:gd name="connsiteX397" fmla="*/ 1896921 w 2139204"/>
                <a:gd name="connsiteY397" fmla="*/ 1434083 h 3218782"/>
                <a:gd name="connsiteX398" fmla="*/ 1972289 w 2139204"/>
                <a:gd name="connsiteY398" fmla="*/ 1509451 h 3218782"/>
                <a:gd name="connsiteX399" fmla="*/ 2047657 w 2139204"/>
                <a:gd name="connsiteY399" fmla="*/ 1434083 h 3218782"/>
                <a:gd name="connsiteX400" fmla="*/ 1792705 w 2139204"/>
                <a:gd name="connsiteY400" fmla="*/ 1358715 h 3218782"/>
                <a:gd name="connsiteX401" fmla="*/ 1717336 w 2139204"/>
                <a:gd name="connsiteY401" fmla="*/ 1434083 h 3218782"/>
                <a:gd name="connsiteX402" fmla="*/ 1792705 w 2139204"/>
                <a:gd name="connsiteY402" fmla="*/ 1509451 h 3218782"/>
                <a:gd name="connsiteX403" fmla="*/ 1868073 w 2139204"/>
                <a:gd name="connsiteY403" fmla="*/ 1434083 h 3218782"/>
                <a:gd name="connsiteX404" fmla="*/ 1613120 w 2139204"/>
                <a:gd name="connsiteY404" fmla="*/ 1358715 h 3218782"/>
                <a:gd name="connsiteX405" fmla="*/ 1537752 w 2139204"/>
                <a:gd name="connsiteY405" fmla="*/ 1434083 h 3218782"/>
                <a:gd name="connsiteX406" fmla="*/ 1613120 w 2139204"/>
                <a:gd name="connsiteY406" fmla="*/ 1509451 h 3218782"/>
                <a:gd name="connsiteX407" fmla="*/ 1688489 w 2139204"/>
                <a:gd name="connsiteY407" fmla="*/ 1434083 h 3218782"/>
                <a:gd name="connsiteX408" fmla="*/ 1433535 w 2139204"/>
                <a:gd name="connsiteY408" fmla="*/ 1358715 h 3218782"/>
                <a:gd name="connsiteX409" fmla="*/ 1358167 w 2139204"/>
                <a:gd name="connsiteY409" fmla="*/ 1434083 h 3218782"/>
                <a:gd name="connsiteX410" fmla="*/ 1433535 w 2139204"/>
                <a:gd name="connsiteY410" fmla="*/ 1509451 h 3218782"/>
                <a:gd name="connsiteX411" fmla="*/ 1508904 w 2139204"/>
                <a:gd name="connsiteY411" fmla="*/ 1434083 h 3218782"/>
                <a:gd name="connsiteX412" fmla="*/ 1253951 w 2139204"/>
                <a:gd name="connsiteY412" fmla="*/ 1358715 h 3218782"/>
                <a:gd name="connsiteX413" fmla="*/ 1178582 w 2139204"/>
                <a:gd name="connsiteY413" fmla="*/ 1434083 h 3218782"/>
                <a:gd name="connsiteX414" fmla="*/ 1253951 w 2139204"/>
                <a:gd name="connsiteY414" fmla="*/ 1509451 h 3218782"/>
                <a:gd name="connsiteX415" fmla="*/ 1329318 w 2139204"/>
                <a:gd name="connsiteY415" fmla="*/ 1434083 h 3218782"/>
                <a:gd name="connsiteX416" fmla="*/ 1074366 w 2139204"/>
                <a:gd name="connsiteY416" fmla="*/ 1358715 h 3218782"/>
                <a:gd name="connsiteX417" fmla="*/ 998998 w 2139204"/>
                <a:gd name="connsiteY417" fmla="*/ 1434083 h 3218782"/>
                <a:gd name="connsiteX418" fmla="*/ 1074366 w 2139204"/>
                <a:gd name="connsiteY418" fmla="*/ 1509451 h 3218782"/>
                <a:gd name="connsiteX419" fmla="*/ 1149733 w 2139204"/>
                <a:gd name="connsiteY419" fmla="*/ 1434083 h 3218782"/>
                <a:gd name="connsiteX420" fmla="*/ 894781 w 2139204"/>
                <a:gd name="connsiteY420" fmla="*/ 1358715 h 3218782"/>
                <a:gd name="connsiteX421" fmla="*/ 819413 w 2139204"/>
                <a:gd name="connsiteY421" fmla="*/ 1434083 h 3218782"/>
                <a:gd name="connsiteX422" fmla="*/ 894781 w 2139204"/>
                <a:gd name="connsiteY422" fmla="*/ 1509451 h 3218782"/>
                <a:gd name="connsiteX423" fmla="*/ 970149 w 2139204"/>
                <a:gd name="connsiteY423" fmla="*/ 1434083 h 3218782"/>
                <a:gd name="connsiteX424" fmla="*/ 715196 w 2139204"/>
                <a:gd name="connsiteY424" fmla="*/ 1358715 h 3218782"/>
                <a:gd name="connsiteX425" fmla="*/ 639829 w 2139204"/>
                <a:gd name="connsiteY425" fmla="*/ 1434083 h 3218782"/>
                <a:gd name="connsiteX426" fmla="*/ 715196 w 2139204"/>
                <a:gd name="connsiteY426" fmla="*/ 1509451 h 3218782"/>
                <a:gd name="connsiteX427" fmla="*/ 790565 w 2139204"/>
                <a:gd name="connsiteY427" fmla="*/ 1434083 h 3218782"/>
                <a:gd name="connsiteX428" fmla="*/ 535611 w 2139204"/>
                <a:gd name="connsiteY428" fmla="*/ 1358715 h 3218782"/>
                <a:gd name="connsiteX429" fmla="*/ 460244 w 2139204"/>
                <a:gd name="connsiteY429" fmla="*/ 1434083 h 3218782"/>
                <a:gd name="connsiteX430" fmla="*/ 535611 w 2139204"/>
                <a:gd name="connsiteY430" fmla="*/ 1509451 h 3218782"/>
                <a:gd name="connsiteX431" fmla="*/ 610980 w 2139204"/>
                <a:gd name="connsiteY431" fmla="*/ 1434083 h 3218782"/>
                <a:gd name="connsiteX432" fmla="*/ 356027 w 2139204"/>
                <a:gd name="connsiteY432" fmla="*/ 1358715 h 3218782"/>
                <a:gd name="connsiteX433" fmla="*/ 280659 w 2139204"/>
                <a:gd name="connsiteY433" fmla="*/ 1434083 h 3218782"/>
                <a:gd name="connsiteX434" fmla="*/ 356027 w 2139204"/>
                <a:gd name="connsiteY434" fmla="*/ 1509451 h 3218782"/>
                <a:gd name="connsiteX435" fmla="*/ 431395 w 2139204"/>
                <a:gd name="connsiteY435" fmla="*/ 1434083 h 3218782"/>
                <a:gd name="connsiteX436" fmla="*/ 176442 w 2139204"/>
                <a:gd name="connsiteY436" fmla="*/ 1358715 h 3218782"/>
                <a:gd name="connsiteX437" fmla="*/ 101074 w 2139204"/>
                <a:gd name="connsiteY437" fmla="*/ 1434083 h 3218782"/>
                <a:gd name="connsiteX438" fmla="*/ 176442 w 2139204"/>
                <a:gd name="connsiteY438" fmla="*/ 1509451 h 3218782"/>
                <a:gd name="connsiteX439" fmla="*/ 251810 w 2139204"/>
                <a:gd name="connsiteY439" fmla="*/ 1434083 h 3218782"/>
                <a:gd name="connsiteX440" fmla="*/ 1972289 w 2139204"/>
                <a:gd name="connsiteY440" fmla="*/ 1183534 h 3218782"/>
                <a:gd name="connsiteX441" fmla="*/ 1896921 w 2139204"/>
                <a:gd name="connsiteY441" fmla="*/ 1258901 h 3218782"/>
                <a:gd name="connsiteX442" fmla="*/ 1972289 w 2139204"/>
                <a:gd name="connsiteY442" fmla="*/ 1334269 h 3218782"/>
                <a:gd name="connsiteX443" fmla="*/ 2047657 w 2139204"/>
                <a:gd name="connsiteY443" fmla="*/ 1258901 h 3218782"/>
                <a:gd name="connsiteX444" fmla="*/ 1792705 w 2139204"/>
                <a:gd name="connsiteY444" fmla="*/ 1183533 h 3218782"/>
                <a:gd name="connsiteX445" fmla="*/ 1717336 w 2139204"/>
                <a:gd name="connsiteY445" fmla="*/ 1258901 h 3218782"/>
                <a:gd name="connsiteX446" fmla="*/ 1792705 w 2139204"/>
                <a:gd name="connsiteY446" fmla="*/ 1334269 h 3218782"/>
                <a:gd name="connsiteX447" fmla="*/ 1868073 w 2139204"/>
                <a:gd name="connsiteY447" fmla="*/ 1258901 h 3218782"/>
                <a:gd name="connsiteX448" fmla="*/ 1613120 w 2139204"/>
                <a:gd name="connsiteY448" fmla="*/ 1183533 h 3218782"/>
                <a:gd name="connsiteX449" fmla="*/ 1537752 w 2139204"/>
                <a:gd name="connsiteY449" fmla="*/ 1258901 h 3218782"/>
                <a:gd name="connsiteX450" fmla="*/ 1613120 w 2139204"/>
                <a:gd name="connsiteY450" fmla="*/ 1334269 h 3218782"/>
                <a:gd name="connsiteX451" fmla="*/ 1688489 w 2139204"/>
                <a:gd name="connsiteY451" fmla="*/ 1258901 h 3218782"/>
                <a:gd name="connsiteX452" fmla="*/ 1433535 w 2139204"/>
                <a:gd name="connsiteY452" fmla="*/ 1183533 h 3218782"/>
                <a:gd name="connsiteX453" fmla="*/ 1358167 w 2139204"/>
                <a:gd name="connsiteY453" fmla="*/ 1258901 h 3218782"/>
                <a:gd name="connsiteX454" fmla="*/ 1433535 w 2139204"/>
                <a:gd name="connsiteY454" fmla="*/ 1334269 h 3218782"/>
                <a:gd name="connsiteX455" fmla="*/ 1508904 w 2139204"/>
                <a:gd name="connsiteY455" fmla="*/ 1258901 h 3218782"/>
                <a:gd name="connsiteX456" fmla="*/ 1253951 w 2139204"/>
                <a:gd name="connsiteY456" fmla="*/ 1183533 h 3218782"/>
                <a:gd name="connsiteX457" fmla="*/ 1178582 w 2139204"/>
                <a:gd name="connsiteY457" fmla="*/ 1258901 h 3218782"/>
                <a:gd name="connsiteX458" fmla="*/ 1253951 w 2139204"/>
                <a:gd name="connsiteY458" fmla="*/ 1334269 h 3218782"/>
                <a:gd name="connsiteX459" fmla="*/ 1329318 w 2139204"/>
                <a:gd name="connsiteY459" fmla="*/ 1258901 h 3218782"/>
                <a:gd name="connsiteX460" fmla="*/ 1074366 w 2139204"/>
                <a:gd name="connsiteY460" fmla="*/ 1183533 h 3218782"/>
                <a:gd name="connsiteX461" fmla="*/ 998998 w 2139204"/>
                <a:gd name="connsiteY461" fmla="*/ 1258901 h 3218782"/>
                <a:gd name="connsiteX462" fmla="*/ 1074366 w 2139204"/>
                <a:gd name="connsiteY462" fmla="*/ 1334269 h 3218782"/>
                <a:gd name="connsiteX463" fmla="*/ 1149733 w 2139204"/>
                <a:gd name="connsiteY463" fmla="*/ 1258901 h 3218782"/>
                <a:gd name="connsiteX464" fmla="*/ 894781 w 2139204"/>
                <a:gd name="connsiteY464" fmla="*/ 1183533 h 3218782"/>
                <a:gd name="connsiteX465" fmla="*/ 819413 w 2139204"/>
                <a:gd name="connsiteY465" fmla="*/ 1258901 h 3218782"/>
                <a:gd name="connsiteX466" fmla="*/ 894781 w 2139204"/>
                <a:gd name="connsiteY466" fmla="*/ 1334269 h 3218782"/>
                <a:gd name="connsiteX467" fmla="*/ 970149 w 2139204"/>
                <a:gd name="connsiteY467" fmla="*/ 1258901 h 3218782"/>
                <a:gd name="connsiteX468" fmla="*/ 715196 w 2139204"/>
                <a:gd name="connsiteY468" fmla="*/ 1183533 h 3218782"/>
                <a:gd name="connsiteX469" fmla="*/ 639829 w 2139204"/>
                <a:gd name="connsiteY469" fmla="*/ 1258901 h 3218782"/>
                <a:gd name="connsiteX470" fmla="*/ 715196 w 2139204"/>
                <a:gd name="connsiteY470" fmla="*/ 1334269 h 3218782"/>
                <a:gd name="connsiteX471" fmla="*/ 790565 w 2139204"/>
                <a:gd name="connsiteY471" fmla="*/ 1258901 h 3218782"/>
                <a:gd name="connsiteX472" fmla="*/ 535611 w 2139204"/>
                <a:gd name="connsiteY472" fmla="*/ 1183533 h 3218782"/>
                <a:gd name="connsiteX473" fmla="*/ 460244 w 2139204"/>
                <a:gd name="connsiteY473" fmla="*/ 1258901 h 3218782"/>
                <a:gd name="connsiteX474" fmla="*/ 535611 w 2139204"/>
                <a:gd name="connsiteY474" fmla="*/ 1334269 h 3218782"/>
                <a:gd name="connsiteX475" fmla="*/ 610980 w 2139204"/>
                <a:gd name="connsiteY475" fmla="*/ 1258901 h 3218782"/>
                <a:gd name="connsiteX476" fmla="*/ 356027 w 2139204"/>
                <a:gd name="connsiteY476" fmla="*/ 1183533 h 3218782"/>
                <a:gd name="connsiteX477" fmla="*/ 280659 w 2139204"/>
                <a:gd name="connsiteY477" fmla="*/ 1258901 h 3218782"/>
                <a:gd name="connsiteX478" fmla="*/ 356027 w 2139204"/>
                <a:gd name="connsiteY478" fmla="*/ 1334269 h 3218782"/>
                <a:gd name="connsiteX479" fmla="*/ 431395 w 2139204"/>
                <a:gd name="connsiteY479" fmla="*/ 1258901 h 3218782"/>
                <a:gd name="connsiteX480" fmla="*/ 176442 w 2139204"/>
                <a:gd name="connsiteY480" fmla="*/ 1183533 h 3218782"/>
                <a:gd name="connsiteX481" fmla="*/ 101074 w 2139204"/>
                <a:gd name="connsiteY481" fmla="*/ 1258901 h 3218782"/>
                <a:gd name="connsiteX482" fmla="*/ 176442 w 2139204"/>
                <a:gd name="connsiteY482" fmla="*/ 1334269 h 3218782"/>
                <a:gd name="connsiteX483" fmla="*/ 251810 w 2139204"/>
                <a:gd name="connsiteY483" fmla="*/ 1258901 h 3218782"/>
                <a:gd name="connsiteX484" fmla="*/ 1972289 w 2139204"/>
                <a:gd name="connsiteY484" fmla="*/ 1008352 h 3218782"/>
                <a:gd name="connsiteX485" fmla="*/ 1896921 w 2139204"/>
                <a:gd name="connsiteY485" fmla="*/ 1083719 h 3218782"/>
                <a:gd name="connsiteX486" fmla="*/ 1972289 w 2139204"/>
                <a:gd name="connsiteY486" fmla="*/ 1159087 h 3218782"/>
                <a:gd name="connsiteX487" fmla="*/ 2047657 w 2139204"/>
                <a:gd name="connsiteY487" fmla="*/ 1083719 h 3218782"/>
                <a:gd name="connsiteX488" fmla="*/ 1792705 w 2139204"/>
                <a:gd name="connsiteY488" fmla="*/ 1008351 h 3218782"/>
                <a:gd name="connsiteX489" fmla="*/ 1717336 w 2139204"/>
                <a:gd name="connsiteY489" fmla="*/ 1083719 h 3218782"/>
                <a:gd name="connsiteX490" fmla="*/ 1792705 w 2139204"/>
                <a:gd name="connsiteY490" fmla="*/ 1159087 h 3218782"/>
                <a:gd name="connsiteX491" fmla="*/ 1868073 w 2139204"/>
                <a:gd name="connsiteY491" fmla="*/ 1083719 h 3218782"/>
                <a:gd name="connsiteX492" fmla="*/ 1613120 w 2139204"/>
                <a:gd name="connsiteY492" fmla="*/ 1008351 h 3218782"/>
                <a:gd name="connsiteX493" fmla="*/ 1537752 w 2139204"/>
                <a:gd name="connsiteY493" fmla="*/ 1083719 h 3218782"/>
                <a:gd name="connsiteX494" fmla="*/ 1613120 w 2139204"/>
                <a:gd name="connsiteY494" fmla="*/ 1159087 h 3218782"/>
                <a:gd name="connsiteX495" fmla="*/ 1688489 w 2139204"/>
                <a:gd name="connsiteY495" fmla="*/ 1083719 h 3218782"/>
                <a:gd name="connsiteX496" fmla="*/ 1433535 w 2139204"/>
                <a:gd name="connsiteY496" fmla="*/ 1008351 h 3218782"/>
                <a:gd name="connsiteX497" fmla="*/ 1358167 w 2139204"/>
                <a:gd name="connsiteY497" fmla="*/ 1083719 h 3218782"/>
                <a:gd name="connsiteX498" fmla="*/ 1433535 w 2139204"/>
                <a:gd name="connsiteY498" fmla="*/ 1159087 h 3218782"/>
                <a:gd name="connsiteX499" fmla="*/ 1508904 w 2139204"/>
                <a:gd name="connsiteY499" fmla="*/ 1083719 h 3218782"/>
                <a:gd name="connsiteX500" fmla="*/ 1253951 w 2139204"/>
                <a:gd name="connsiteY500" fmla="*/ 1008351 h 3218782"/>
                <a:gd name="connsiteX501" fmla="*/ 1178582 w 2139204"/>
                <a:gd name="connsiteY501" fmla="*/ 1083719 h 3218782"/>
                <a:gd name="connsiteX502" fmla="*/ 1253951 w 2139204"/>
                <a:gd name="connsiteY502" fmla="*/ 1159087 h 3218782"/>
                <a:gd name="connsiteX503" fmla="*/ 1329318 w 2139204"/>
                <a:gd name="connsiteY503" fmla="*/ 1083719 h 3218782"/>
                <a:gd name="connsiteX504" fmla="*/ 1074366 w 2139204"/>
                <a:gd name="connsiteY504" fmla="*/ 1008351 h 3218782"/>
                <a:gd name="connsiteX505" fmla="*/ 998998 w 2139204"/>
                <a:gd name="connsiteY505" fmla="*/ 1083719 h 3218782"/>
                <a:gd name="connsiteX506" fmla="*/ 1074366 w 2139204"/>
                <a:gd name="connsiteY506" fmla="*/ 1159087 h 3218782"/>
                <a:gd name="connsiteX507" fmla="*/ 1149733 w 2139204"/>
                <a:gd name="connsiteY507" fmla="*/ 1083719 h 3218782"/>
                <a:gd name="connsiteX508" fmla="*/ 894781 w 2139204"/>
                <a:gd name="connsiteY508" fmla="*/ 1008351 h 3218782"/>
                <a:gd name="connsiteX509" fmla="*/ 819413 w 2139204"/>
                <a:gd name="connsiteY509" fmla="*/ 1083719 h 3218782"/>
                <a:gd name="connsiteX510" fmla="*/ 894781 w 2139204"/>
                <a:gd name="connsiteY510" fmla="*/ 1159087 h 3218782"/>
                <a:gd name="connsiteX511" fmla="*/ 970149 w 2139204"/>
                <a:gd name="connsiteY511" fmla="*/ 1083719 h 3218782"/>
                <a:gd name="connsiteX512" fmla="*/ 715196 w 2139204"/>
                <a:gd name="connsiteY512" fmla="*/ 1008351 h 3218782"/>
                <a:gd name="connsiteX513" fmla="*/ 639829 w 2139204"/>
                <a:gd name="connsiteY513" fmla="*/ 1083719 h 3218782"/>
                <a:gd name="connsiteX514" fmla="*/ 715196 w 2139204"/>
                <a:gd name="connsiteY514" fmla="*/ 1159087 h 3218782"/>
                <a:gd name="connsiteX515" fmla="*/ 790565 w 2139204"/>
                <a:gd name="connsiteY515" fmla="*/ 1083719 h 3218782"/>
                <a:gd name="connsiteX516" fmla="*/ 535611 w 2139204"/>
                <a:gd name="connsiteY516" fmla="*/ 1008351 h 3218782"/>
                <a:gd name="connsiteX517" fmla="*/ 460244 w 2139204"/>
                <a:gd name="connsiteY517" fmla="*/ 1083719 h 3218782"/>
                <a:gd name="connsiteX518" fmla="*/ 535611 w 2139204"/>
                <a:gd name="connsiteY518" fmla="*/ 1159087 h 3218782"/>
                <a:gd name="connsiteX519" fmla="*/ 610980 w 2139204"/>
                <a:gd name="connsiteY519" fmla="*/ 1083719 h 3218782"/>
                <a:gd name="connsiteX520" fmla="*/ 356027 w 2139204"/>
                <a:gd name="connsiteY520" fmla="*/ 1008351 h 3218782"/>
                <a:gd name="connsiteX521" fmla="*/ 280659 w 2139204"/>
                <a:gd name="connsiteY521" fmla="*/ 1083719 h 3218782"/>
                <a:gd name="connsiteX522" fmla="*/ 356027 w 2139204"/>
                <a:gd name="connsiteY522" fmla="*/ 1159087 h 3218782"/>
                <a:gd name="connsiteX523" fmla="*/ 431395 w 2139204"/>
                <a:gd name="connsiteY523" fmla="*/ 1083719 h 3218782"/>
                <a:gd name="connsiteX524" fmla="*/ 176442 w 2139204"/>
                <a:gd name="connsiteY524" fmla="*/ 1008351 h 3218782"/>
                <a:gd name="connsiteX525" fmla="*/ 101074 w 2139204"/>
                <a:gd name="connsiteY525" fmla="*/ 1083719 h 3218782"/>
                <a:gd name="connsiteX526" fmla="*/ 176442 w 2139204"/>
                <a:gd name="connsiteY526" fmla="*/ 1159087 h 3218782"/>
                <a:gd name="connsiteX527" fmla="*/ 251810 w 2139204"/>
                <a:gd name="connsiteY527" fmla="*/ 1083719 h 3218782"/>
                <a:gd name="connsiteX528" fmla="*/ 1972289 w 2139204"/>
                <a:gd name="connsiteY528" fmla="*/ 833170 h 3218782"/>
                <a:gd name="connsiteX529" fmla="*/ 1896922 w 2139204"/>
                <a:gd name="connsiteY529" fmla="*/ 908537 h 3218782"/>
                <a:gd name="connsiteX530" fmla="*/ 1972289 w 2139204"/>
                <a:gd name="connsiteY530" fmla="*/ 983904 h 3218782"/>
                <a:gd name="connsiteX531" fmla="*/ 2047657 w 2139204"/>
                <a:gd name="connsiteY531" fmla="*/ 908537 h 3218782"/>
                <a:gd name="connsiteX532" fmla="*/ 1792705 w 2139204"/>
                <a:gd name="connsiteY532" fmla="*/ 833170 h 3218782"/>
                <a:gd name="connsiteX533" fmla="*/ 1717336 w 2139204"/>
                <a:gd name="connsiteY533" fmla="*/ 908537 h 3218782"/>
                <a:gd name="connsiteX534" fmla="*/ 1792705 w 2139204"/>
                <a:gd name="connsiteY534" fmla="*/ 983905 h 3218782"/>
                <a:gd name="connsiteX535" fmla="*/ 1868073 w 2139204"/>
                <a:gd name="connsiteY535" fmla="*/ 908537 h 3218782"/>
                <a:gd name="connsiteX536" fmla="*/ 1613120 w 2139204"/>
                <a:gd name="connsiteY536" fmla="*/ 833170 h 3218782"/>
                <a:gd name="connsiteX537" fmla="*/ 1537752 w 2139204"/>
                <a:gd name="connsiteY537" fmla="*/ 908537 h 3218782"/>
                <a:gd name="connsiteX538" fmla="*/ 1613120 w 2139204"/>
                <a:gd name="connsiteY538" fmla="*/ 983905 h 3218782"/>
                <a:gd name="connsiteX539" fmla="*/ 1688488 w 2139204"/>
                <a:gd name="connsiteY539" fmla="*/ 908537 h 3218782"/>
                <a:gd name="connsiteX540" fmla="*/ 1433535 w 2139204"/>
                <a:gd name="connsiteY540" fmla="*/ 833170 h 3218782"/>
                <a:gd name="connsiteX541" fmla="*/ 1358167 w 2139204"/>
                <a:gd name="connsiteY541" fmla="*/ 908537 h 3218782"/>
                <a:gd name="connsiteX542" fmla="*/ 1433535 w 2139204"/>
                <a:gd name="connsiteY542" fmla="*/ 983905 h 3218782"/>
                <a:gd name="connsiteX543" fmla="*/ 1508903 w 2139204"/>
                <a:gd name="connsiteY543" fmla="*/ 908537 h 3218782"/>
                <a:gd name="connsiteX544" fmla="*/ 1253951 w 2139204"/>
                <a:gd name="connsiteY544" fmla="*/ 833170 h 3218782"/>
                <a:gd name="connsiteX545" fmla="*/ 1178582 w 2139204"/>
                <a:gd name="connsiteY545" fmla="*/ 908537 h 3218782"/>
                <a:gd name="connsiteX546" fmla="*/ 1253951 w 2139204"/>
                <a:gd name="connsiteY546" fmla="*/ 983905 h 3218782"/>
                <a:gd name="connsiteX547" fmla="*/ 1329318 w 2139204"/>
                <a:gd name="connsiteY547" fmla="*/ 908537 h 3218782"/>
                <a:gd name="connsiteX548" fmla="*/ 1074366 w 2139204"/>
                <a:gd name="connsiteY548" fmla="*/ 833170 h 3218782"/>
                <a:gd name="connsiteX549" fmla="*/ 998998 w 2139204"/>
                <a:gd name="connsiteY549" fmla="*/ 908537 h 3218782"/>
                <a:gd name="connsiteX550" fmla="*/ 1074366 w 2139204"/>
                <a:gd name="connsiteY550" fmla="*/ 983905 h 3218782"/>
                <a:gd name="connsiteX551" fmla="*/ 1149733 w 2139204"/>
                <a:gd name="connsiteY551" fmla="*/ 908537 h 3218782"/>
                <a:gd name="connsiteX552" fmla="*/ 894781 w 2139204"/>
                <a:gd name="connsiteY552" fmla="*/ 833170 h 3218782"/>
                <a:gd name="connsiteX553" fmla="*/ 819413 w 2139204"/>
                <a:gd name="connsiteY553" fmla="*/ 908537 h 3218782"/>
                <a:gd name="connsiteX554" fmla="*/ 894781 w 2139204"/>
                <a:gd name="connsiteY554" fmla="*/ 983905 h 3218782"/>
                <a:gd name="connsiteX555" fmla="*/ 970149 w 2139204"/>
                <a:gd name="connsiteY555" fmla="*/ 908537 h 3218782"/>
                <a:gd name="connsiteX556" fmla="*/ 715196 w 2139204"/>
                <a:gd name="connsiteY556" fmla="*/ 833170 h 3218782"/>
                <a:gd name="connsiteX557" fmla="*/ 639829 w 2139204"/>
                <a:gd name="connsiteY557" fmla="*/ 908537 h 3218782"/>
                <a:gd name="connsiteX558" fmla="*/ 715196 w 2139204"/>
                <a:gd name="connsiteY558" fmla="*/ 983905 h 3218782"/>
                <a:gd name="connsiteX559" fmla="*/ 790565 w 2139204"/>
                <a:gd name="connsiteY559" fmla="*/ 908537 h 3218782"/>
                <a:gd name="connsiteX560" fmla="*/ 535611 w 2139204"/>
                <a:gd name="connsiteY560" fmla="*/ 833170 h 3218782"/>
                <a:gd name="connsiteX561" fmla="*/ 460244 w 2139204"/>
                <a:gd name="connsiteY561" fmla="*/ 908537 h 3218782"/>
                <a:gd name="connsiteX562" fmla="*/ 535611 w 2139204"/>
                <a:gd name="connsiteY562" fmla="*/ 983905 h 3218782"/>
                <a:gd name="connsiteX563" fmla="*/ 610980 w 2139204"/>
                <a:gd name="connsiteY563" fmla="*/ 908537 h 3218782"/>
                <a:gd name="connsiteX564" fmla="*/ 356027 w 2139204"/>
                <a:gd name="connsiteY564" fmla="*/ 833170 h 3218782"/>
                <a:gd name="connsiteX565" fmla="*/ 280659 w 2139204"/>
                <a:gd name="connsiteY565" fmla="*/ 908537 h 3218782"/>
                <a:gd name="connsiteX566" fmla="*/ 356027 w 2139204"/>
                <a:gd name="connsiteY566" fmla="*/ 983905 h 3218782"/>
                <a:gd name="connsiteX567" fmla="*/ 431395 w 2139204"/>
                <a:gd name="connsiteY567" fmla="*/ 908537 h 3218782"/>
                <a:gd name="connsiteX568" fmla="*/ 176442 w 2139204"/>
                <a:gd name="connsiteY568" fmla="*/ 833170 h 3218782"/>
                <a:gd name="connsiteX569" fmla="*/ 101074 w 2139204"/>
                <a:gd name="connsiteY569" fmla="*/ 908537 h 3218782"/>
                <a:gd name="connsiteX570" fmla="*/ 176442 w 2139204"/>
                <a:gd name="connsiteY570" fmla="*/ 983905 h 3218782"/>
                <a:gd name="connsiteX571" fmla="*/ 251810 w 2139204"/>
                <a:gd name="connsiteY571" fmla="*/ 908537 h 3218782"/>
                <a:gd name="connsiteX572" fmla="*/ 1972289 w 2139204"/>
                <a:gd name="connsiteY572" fmla="*/ 657988 h 3218782"/>
                <a:gd name="connsiteX573" fmla="*/ 1896922 w 2139204"/>
                <a:gd name="connsiteY573" fmla="*/ 733356 h 3218782"/>
                <a:gd name="connsiteX574" fmla="*/ 1972289 w 2139204"/>
                <a:gd name="connsiteY574" fmla="*/ 808723 h 3218782"/>
                <a:gd name="connsiteX575" fmla="*/ 2047656 w 2139204"/>
                <a:gd name="connsiteY575" fmla="*/ 733356 h 3218782"/>
                <a:gd name="connsiteX576" fmla="*/ 1792705 w 2139204"/>
                <a:gd name="connsiteY576" fmla="*/ 657988 h 3218782"/>
                <a:gd name="connsiteX577" fmla="*/ 1717337 w 2139204"/>
                <a:gd name="connsiteY577" fmla="*/ 733356 h 3218782"/>
                <a:gd name="connsiteX578" fmla="*/ 1792705 w 2139204"/>
                <a:gd name="connsiteY578" fmla="*/ 808724 h 3218782"/>
                <a:gd name="connsiteX579" fmla="*/ 1868073 w 2139204"/>
                <a:gd name="connsiteY579" fmla="*/ 733356 h 3218782"/>
                <a:gd name="connsiteX580" fmla="*/ 1613120 w 2139204"/>
                <a:gd name="connsiteY580" fmla="*/ 657988 h 3218782"/>
                <a:gd name="connsiteX581" fmla="*/ 1537752 w 2139204"/>
                <a:gd name="connsiteY581" fmla="*/ 733356 h 3218782"/>
                <a:gd name="connsiteX582" fmla="*/ 1613120 w 2139204"/>
                <a:gd name="connsiteY582" fmla="*/ 808724 h 3218782"/>
                <a:gd name="connsiteX583" fmla="*/ 1688488 w 2139204"/>
                <a:gd name="connsiteY583" fmla="*/ 733356 h 3218782"/>
                <a:gd name="connsiteX584" fmla="*/ 1433535 w 2139204"/>
                <a:gd name="connsiteY584" fmla="*/ 657988 h 3218782"/>
                <a:gd name="connsiteX585" fmla="*/ 1358167 w 2139204"/>
                <a:gd name="connsiteY585" fmla="*/ 733356 h 3218782"/>
                <a:gd name="connsiteX586" fmla="*/ 1433535 w 2139204"/>
                <a:gd name="connsiteY586" fmla="*/ 808724 h 3218782"/>
                <a:gd name="connsiteX587" fmla="*/ 1508903 w 2139204"/>
                <a:gd name="connsiteY587" fmla="*/ 733356 h 3218782"/>
                <a:gd name="connsiteX588" fmla="*/ 1253951 w 2139204"/>
                <a:gd name="connsiteY588" fmla="*/ 657988 h 3218782"/>
                <a:gd name="connsiteX589" fmla="*/ 1178583 w 2139204"/>
                <a:gd name="connsiteY589" fmla="*/ 733356 h 3218782"/>
                <a:gd name="connsiteX590" fmla="*/ 1253951 w 2139204"/>
                <a:gd name="connsiteY590" fmla="*/ 808724 h 3218782"/>
                <a:gd name="connsiteX591" fmla="*/ 1329318 w 2139204"/>
                <a:gd name="connsiteY591" fmla="*/ 733356 h 3218782"/>
                <a:gd name="connsiteX592" fmla="*/ 1074366 w 2139204"/>
                <a:gd name="connsiteY592" fmla="*/ 657988 h 3218782"/>
                <a:gd name="connsiteX593" fmla="*/ 998998 w 2139204"/>
                <a:gd name="connsiteY593" fmla="*/ 733356 h 3218782"/>
                <a:gd name="connsiteX594" fmla="*/ 1074366 w 2139204"/>
                <a:gd name="connsiteY594" fmla="*/ 808724 h 3218782"/>
                <a:gd name="connsiteX595" fmla="*/ 1149733 w 2139204"/>
                <a:gd name="connsiteY595" fmla="*/ 733356 h 3218782"/>
                <a:gd name="connsiteX596" fmla="*/ 894781 w 2139204"/>
                <a:gd name="connsiteY596" fmla="*/ 657988 h 3218782"/>
                <a:gd name="connsiteX597" fmla="*/ 819413 w 2139204"/>
                <a:gd name="connsiteY597" fmla="*/ 733356 h 3218782"/>
                <a:gd name="connsiteX598" fmla="*/ 894781 w 2139204"/>
                <a:gd name="connsiteY598" fmla="*/ 808724 h 3218782"/>
                <a:gd name="connsiteX599" fmla="*/ 970149 w 2139204"/>
                <a:gd name="connsiteY599" fmla="*/ 733356 h 3218782"/>
                <a:gd name="connsiteX600" fmla="*/ 715196 w 2139204"/>
                <a:gd name="connsiteY600" fmla="*/ 657988 h 3218782"/>
                <a:gd name="connsiteX601" fmla="*/ 639829 w 2139204"/>
                <a:gd name="connsiteY601" fmla="*/ 733356 h 3218782"/>
                <a:gd name="connsiteX602" fmla="*/ 715196 w 2139204"/>
                <a:gd name="connsiteY602" fmla="*/ 808724 h 3218782"/>
                <a:gd name="connsiteX603" fmla="*/ 790564 w 2139204"/>
                <a:gd name="connsiteY603" fmla="*/ 733356 h 3218782"/>
                <a:gd name="connsiteX604" fmla="*/ 535611 w 2139204"/>
                <a:gd name="connsiteY604" fmla="*/ 657988 h 3218782"/>
                <a:gd name="connsiteX605" fmla="*/ 460244 w 2139204"/>
                <a:gd name="connsiteY605" fmla="*/ 733356 h 3218782"/>
                <a:gd name="connsiteX606" fmla="*/ 535611 w 2139204"/>
                <a:gd name="connsiteY606" fmla="*/ 808724 h 3218782"/>
                <a:gd name="connsiteX607" fmla="*/ 610980 w 2139204"/>
                <a:gd name="connsiteY607" fmla="*/ 733356 h 3218782"/>
                <a:gd name="connsiteX608" fmla="*/ 356027 w 2139204"/>
                <a:gd name="connsiteY608" fmla="*/ 657988 h 3218782"/>
                <a:gd name="connsiteX609" fmla="*/ 280659 w 2139204"/>
                <a:gd name="connsiteY609" fmla="*/ 733356 h 3218782"/>
                <a:gd name="connsiteX610" fmla="*/ 356027 w 2139204"/>
                <a:gd name="connsiteY610" fmla="*/ 808724 h 3218782"/>
                <a:gd name="connsiteX611" fmla="*/ 431395 w 2139204"/>
                <a:gd name="connsiteY611" fmla="*/ 733356 h 3218782"/>
                <a:gd name="connsiteX612" fmla="*/ 176442 w 2139204"/>
                <a:gd name="connsiteY612" fmla="*/ 657988 h 3218782"/>
                <a:gd name="connsiteX613" fmla="*/ 101074 w 2139204"/>
                <a:gd name="connsiteY613" fmla="*/ 733356 h 3218782"/>
                <a:gd name="connsiteX614" fmla="*/ 176442 w 2139204"/>
                <a:gd name="connsiteY614" fmla="*/ 808724 h 3218782"/>
                <a:gd name="connsiteX615" fmla="*/ 251810 w 2139204"/>
                <a:gd name="connsiteY615" fmla="*/ 733356 h 3218782"/>
                <a:gd name="connsiteX616" fmla="*/ 1972289 w 2139204"/>
                <a:gd name="connsiteY616" fmla="*/ 482806 h 3218782"/>
                <a:gd name="connsiteX617" fmla="*/ 1896922 w 2139204"/>
                <a:gd name="connsiteY617" fmla="*/ 558174 h 3218782"/>
                <a:gd name="connsiteX618" fmla="*/ 1972289 w 2139204"/>
                <a:gd name="connsiteY618" fmla="*/ 633541 h 3218782"/>
                <a:gd name="connsiteX619" fmla="*/ 2047656 w 2139204"/>
                <a:gd name="connsiteY619" fmla="*/ 558174 h 3218782"/>
                <a:gd name="connsiteX620" fmla="*/ 1792705 w 2139204"/>
                <a:gd name="connsiteY620" fmla="*/ 482805 h 3218782"/>
                <a:gd name="connsiteX621" fmla="*/ 1717337 w 2139204"/>
                <a:gd name="connsiteY621" fmla="*/ 558174 h 3218782"/>
                <a:gd name="connsiteX622" fmla="*/ 1792705 w 2139204"/>
                <a:gd name="connsiteY622" fmla="*/ 633542 h 3218782"/>
                <a:gd name="connsiteX623" fmla="*/ 1868073 w 2139204"/>
                <a:gd name="connsiteY623" fmla="*/ 558174 h 3218782"/>
                <a:gd name="connsiteX624" fmla="*/ 1613120 w 2139204"/>
                <a:gd name="connsiteY624" fmla="*/ 482805 h 3218782"/>
                <a:gd name="connsiteX625" fmla="*/ 1537752 w 2139204"/>
                <a:gd name="connsiteY625" fmla="*/ 558174 h 3218782"/>
                <a:gd name="connsiteX626" fmla="*/ 1613120 w 2139204"/>
                <a:gd name="connsiteY626" fmla="*/ 633542 h 3218782"/>
                <a:gd name="connsiteX627" fmla="*/ 1688488 w 2139204"/>
                <a:gd name="connsiteY627" fmla="*/ 558174 h 3218782"/>
                <a:gd name="connsiteX628" fmla="*/ 1433535 w 2139204"/>
                <a:gd name="connsiteY628" fmla="*/ 482805 h 3218782"/>
                <a:gd name="connsiteX629" fmla="*/ 1358167 w 2139204"/>
                <a:gd name="connsiteY629" fmla="*/ 558174 h 3218782"/>
                <a:gd name="connsiteX630" fmla="*/ 1433535 w 2139204"/>
                <a:gd name="connsiteY630" fmla="*/ 633542 h 3218782"/>
                <a:gd name="connsiteX631" fmla="*/ 1508903 w 2139204"/>
                <a:gd name="connsiteY631" fmla="*/ 558174 h 3218782"/>
                <a:gd name="connsiteX632" fmla="*/ 1253951 w 2139204"/>
                <a:gd name="connsiteY632" fmla="*/ 482805 h 3218782"/>
                <a:gd name="connsiteX633" fmla="*/ 1178583 w 2139204"/>
                <a:gd name="connsiteY633" fmla="*/ 558174 h 3218782"/>
                <a:gd name="connsiteX634" fmla="*/ 1253951 w 2139204"/>
                <a:gd name="connsiteY634" fmla="*/ 633542 h 3218782"/>
                <a:gd name="connsiteX635" fmla="*/ 1329318 w 2139204"/>
                <a:gd name="connsiteY635" fmla="*/ 558174 h 3218782"/>
                <a:gd name="connsiteX636" fmla="*/ 1074366 w 2139204"/>
                <a:gd name="connsiteY636" fmla="*/ 482805 h 3218782"/>
                <a:gd name="connsiteX637" fmla="*/ 998998 w 2139204"/>
                <a:gd name="connsiteY637" fmla="*/ 558174 h 3218782"/>
                <a:gd name="connsiteX638" fmla="*/ 1074366 w 2139204"/>
                <a:gd name="connsiteY638" fmla="*/ 633542 h 3218782"/>
                <a:gd name="connsiteX639" fmla="*/ 1149733 w 2139204"/>
                <a:gd name="connsiteY639" fmla="*/ 558174 h 3218782"/>
                <a:gd name="connsiteX640" fmla="*/ 894781 w 2139204"/>
                <a:gd name="connsiteY640" fmla="*/ 482805 h 3218782"/>
                <a:gd name="connsiteX641" fmla="*/ 819413 w 2139204"/>
                <a:gd name="connsiteY641" fmla="*/ 558174 h 3218782"/>
                <a:gd name="connsiteX642" fmla="*/ 894781 w 2139204"/>
                <a:gd name="connsiteY642" fmla="*/ 633542 h 3218782"/>
                <a:gd name="connsiteX643" fmla="*/ 970149 w 2139204"/>
                <a:gd name="connsiteY643" fmla="*/ 558174 h 3218782"/>
                <a:gd name="connsiteX644" fmla="*/ 715196 w 2139204"/>
                <a:gd name="connsiteY644" fmla="*/ 482805 h 3218782"/>
                <a:gd name="connsiteX645" fmla="*/ 639829 w 2139204"/>
                <a:gd name="connsiteY645" fmla="*/ 558174 h 3218782"/>
                <a:gd name="connsiteX646" fmla="*/ 715196 w 2139204"/>
                <a:gd name="connsiteY646" fmla="*/ 633542 h 3218782"/>
                <a:gd name="connsiteX647" fmla="*/ 790564 w 2139204"/>
                <a:gd name="connsiteY647" fmla="*/ 558174 h 3218782"/>
                <a:gd name="connsiteX648" fmla="*/ 535611 w 2139204"/>
                <a:gd name="connsiteY648" fmla="*/ 482805 h 3218782"/>
                <a:gd name="connsiteX649" fmla="*/ 460244 w 2139204"/>
                <a:gd name="connsiteY649" fmla="*/ 558174 h 3218782"/>
                <a:gd name="connsiteX650" fmla="*/ 535611 w 2139204"/>
                <a:gd name="connsiteY650" fmla="*/ 633542 h 3218782"/>
                <a:gd name="connsiteX651" fmla="*/ 610980 w 2139204"/>
                <a:gd name="connsiteY651" fmla="*/ 558174 h 3218782"/>
                <a:gd name="connsiteX652" fmla="*/ 356027 w 2139204"/>
                <a:gd name="connsiteY652" fmla="*/ 482805 h 3218782"/>
                <a:gd name="connsiteX653" fmla="*/ 280659 w 2139204"/>
                <a:gd name="connsiteY653" fmla="*/ 558174 h 3218782"/>
                <a:gd name="connsiteX654" fmla="*/ 356027 w 2139204"/>
                <a:gd name="connsiteY654" fmla="*/ 633542 h 3218782"/>
                <a:gd name="connsiteX655" fmla="*/ 431395 w 2139204"/>
                <a:gd name="connsiteY655" fmla="*/ 558174 h 3218782"/>
                <a:gd name="connsiteX656" fmla="*/ 176442 w 2139204"/>
                <a:gd name="connsiteY656" fmla="*/ 482805 h 3218782"/>
                <a:gd name="connsiteX657" fmla="*/ 101074 w 2139204"/>
                <a:gd name="connsiteY657" fmla="*/ 558174 h 3218782"/>
                <a:gd name="connsiteX658" fmla="*/ 176442 w 2139204"/>
                <a:gd name="connsiteY658" fmla="*/ 633542 h 3218782"/>
                <a:gd name="connsiteX659" fmla="*/ 251810 w 2139204"/>
                <a:gd name="connsiteY659" fmla="*/ 558174 h 3218782"/>
                <a:gd name="connsiteX660" fmla="*/ 1972289 w 2139204"/>
                <a:gd name="connsiteY660" fmla="*/ 307624 h 3218782"/>
                <a:gd name="connsiteX661" fmla="*/ 1896922 w 2139204"/>
                <a:gd name="connsiteY661" fmla="*/ 382992 h 3218782"/>
                <a:gd name="connsiteX662" fmla="*/ 1972289 w 2139204"/>
                <a:gd name="connsiteY662" fmla="*/ 458359 h 3218782"/>
                <a:gd name="connsiteX663" fmla="*/ 2047656 w 2139204"/>
                <a:gd name="connsiteY663" fmla="*/ 382992 h 3218782"/>
                <a:gd name="connsiteX664" fmla="*/ 1792705 w 2139204"/>
                <a:gd name="connsiteY664" fmla="*/ 307623 h 3218782"/>
                <a:gd name="connsiteX665" fmla="*/ 1717337 w 2139204"/>
                <a:gd name="connsiteY665" fmla="*/ 382992 h 3218782"/>
                <a:gd name="connsiteX666" fmla="*/ 1792705 w 2139204"/>
                <a:gd name="connsiteY666" fmla="*/ 458360 h 3218782"/>
                <a:gd name="connsiteX667" fmla="*/ 1868073 w 2139204"/>
                <a:gd name="connsiteY667" fmla="*/ 382992 h 3218782"/>
                <a:gd name="connsiteX668" fmla="*/ 1613120 w 2139204"/>
                <a:gd name="connsiteY668" fmla="*/ 307623 h 3218782"/>
                <a:gd name="connsiteX669" fmla="*/ 1537752 w 2139204"/>
                <a:gd name="connsiteY669" fmla="*/ 382992 h 3218782"/>
                <a:gd name="connsiteX670" fmla="*/ 1613120 w 2139204"/>
                <a:gd name="connsiteY670" fmla="*/ 458360 h 3218782"/>
                <a:gd name="connsiteX671" fmla="*/ 1688488 w 2139204"/>
                <a:gd name="connsiteY671" fmla="*/ 382992 h 3218782"/>
                <a:gd name="connsiteX672" fmla="*/ 1433535 w 2139204"/>
                <a:gd name="connsiteY672" fmla="*/ 307623 h 3218782"/>
                <a:gd name="connsiteX673" fmla="*/ 1358167 w 2139204"/>
                <a:gd name="connsiteY673" fmla="*/ 382992 h 3218782"/>
                <a:gd name="connsiteX674" fmla="*/ 1433535 w 2139204"/>
                <a:gd name="connsiteY674" fmla="*/ 458360 h 3218782"/>
                <a:gd name="connsiteX675" fmla="*/ 1508903 w 2139204"/>
                <a:gd name="connsiteY675" fmla="*/ 382992 h 3218782"/>
                <a:gd name="connsiteX676" fmla="*/ 1253951 w 2139204"/>
                <a:gd name="connsiteY676" fmla="*/ 307623 h 3218782"/>
                <a:gd name="connsiteX677" fmla="*/ 1178583 w 2139204"/>
                <a:gd name="connsiteY677" fmla="*/ 382992 h 3218782"/>
                <a:gd name="connsiteX678" fmla="*/ 1253951 w 2139204"/>
                <a:gd name="connsiteY678" fmla="*/ 458360 h 3218782"/>
                <a:gd name="connsiteX679" fmla="*/ 1329318 w 2139204"/>
                <a:gd name="connsiteY679" fmla="*/ 382992 h 3218782"/>
                <a:gd name="connsiteX680" fmla="*/ 1074366 w 2139204"/>
                <a:gd name="connsiteY680" fmla="*/ 307623 h 3218782"/>
                <a:gd name="connsiteX681" fmla="*/ 998998 w 2139204"/>
                <a:gd name="connsiteY681" fmla="*/ 382992 h 3218782"/>
                <a:gd name="connsiteX682" fmla="*/ 1074366 w 2139204"/>
                <a:gd name="connsiteY682" fmla="*/ 458360 h 3218782"/>
                <a:gd name="connsiteX683" fmla="*/ 1149733 w 2139204"/>
                <a:gd name="connsiteY683" fmla="*/ 382992 h 3218782"/>
                <a:gd name="connsiteX684" fmla="*/ 894781 w 2139204"/>
                <a:gd name="connsiteY684" fmla="*/ 307623 h 3218782"/>
                <a:gd name="connsiteX685" fmla="*/ 819413 w 2139204"/>
                <a:gd name="connsiteY685" fmla="*/ 382992 h 3218782"/>
                <a:gd name="connsiteX686" fmla="*/ 894781 w 2139204"/>
                <a:gd name="connsiteY686" fmla="*/ 458360 h 3218782"/>
                <a:gd name="connsiteX687" fmla="*/ 970149 w 2139204"/>
                <a:gd name="connsiteY687" fmla="*/ 382992 h 3218782"/>
                <a:gd name="connsiteX688" fmla="*/ 715196 w 2139204"/>
                <a:gd name="connsiteY688" fmla="*/ 307623 h 3218782"/>
                <a:gd name="connsiteX689" fmla="*/ 639829 w 2139204"/>
                <a:gd name="connsiteY689" fmla="*/ 382992 h 3218782"/>
                <a:gd name="connsiteX690" fmla="*/ 715196 w 2139204"/>
                <a:gd name="connsiteY690" fmla="*/ 458360 h 3218782"/>
                <a:gd name="connsiteX691" fmla="*/ 790564 w 2139204"/>
                <a:gd name="connsiteY691" fmla="*/ 382992 h 3218782"/>
                <a:gd name="connsiteX692" fmla="*/ 535611 w 2139204"/>
                <a:gd name="connsiteY692" fmla="*/ 307623 h 3218782"/>
                <a:gd name="connsiteX693" fmla="*/ 460244 w 2139204"/>
                <a:gd name="connsiteY693" fmla="*/ 382992 h 3218782"/>
                <a:gd name="connsiteX694" fmla="*/ 535611 w 2139204"/>
                <a:gd name="connsiteY694" fmla="*/ 458360 h 3218782"/>
                <a:gd name="connsiteX695" fmla="*/ 610980 w 2139204"/>
                <a:gd name="connsiteY695" fmla="*/ 382992 h 3218782"/>
                <a:gd name="connsiteX696" fmla="*/ 356027 w 2139204"/>
                <a:gd name="connsiteY696" fmla="*/ 307623 h 3218782"/>
                <a:gd name="connsiteX697" fmla="*/ 280659 w 2139204"/>
                <a:gd name="connsiteY697" fmla="*/ 382992 h 3218782"/>
                <a:gd name="connsiteX698" fmla="*/ 356027 w 2139204"/>
                <a:gd name="connsiteY698" fmla="*/ 458360 h 3218782"/>
                <a:gd name="connsiteX699" fmla="*/ 431395 w 2139204"/>
                <a:gd name="connsiteY699" fmla="*/ 382992 h 3218782"/>
                <a:gd name="connsiteX700" fmla="*/ 176442 w 2139204"/>
                <a:gd name="connsiteY700" fmla="*/ 307623 h 3218782"/>
                <a:gd name="connsiteX701" fmla="*/ 101074 w 2139204"/>
                <a:gd name="connsiteY701" fmla="*/ 382992 h 3218782"/>
                <a:gd name="connsiteX702" fmla="*/ 176442 w 2139204"/>
                <a:gd name="connsiteY702" fmla="*/ 458360 h 3218782"/>
                <a:gd name="connsiteX703" fmla="*/ 251810 w 2139204"/>
                <a:gd name="connsiteY703" fmla="*/ 382992 h 3218782"/>
                <a:gd name="connsiteX704" fmla="*/ 1972289 w 2139204"/>
                <a:gd name="connsiteY704" fmla="*/ 132442 h 3218782"/>
                <a:gd name="connsiteX705" fmla="*/ 1896922 w 2139204"/>
                <a:gd name="connsiteY705" fmla="*/ 207810 h 3218782"/>
                <a:gd name="connsiteX706" fmla="*/ 1972289 w 2139204"/>
                <a:gd name="connsiteY706" fmla="*/ 283177 h 3218782"/>
                <a:gd name="connsiteX707" fmla="*/ 2047656 w 2139204"/>
                <a:gd name="connsiteY707" fmla="*/ 207810 h 3218782"/>
                <a:gd name="connsiteX708" fmla="*/ 1792705 w 2139204"/>
                <a:gd name="connsiteY708" fmla="*/ 132441 h 3218782"/>
                <a:gd name="connsiteX709" fmla="*/ 1717337 w 2139204"/>
                <a:gd name="connsiteY709" fmla="*/ 207810 h 3218782"/>
                <a:gd name="connsiteX710" fmla="*/ 1792705 w 2139204"/>
                <a:gd name="connsiteY710" fmla="*/ 283178 h 3218782"/>
                <a:gd name="connsiteX711" fmla="*/ 1868073 w 2139204"/>
                <a:gd name="connsiteY711" fmla="*/ 207810 h 3218782"/>
                <a:gd name="connsiteX712" fmla="*/ 1613120 w 2139204"/>
                <a:gd name="connsiteY712" fmla="*/ 132441 h 3218782"/>
                <a:gd name="connsiteX713" fmla="*/ 1537752 w 2139204"/>
                <a:gd name="connsiteY713" fmla="*/ 207810 h 3218782"/>
                <a:gd name="connsiteX714" fmla="*/ 1613120 w 2139204"/>
                <a:gd name="connsiteY714" fmla="*/ 283178 h 3218782"/>
                <a:gd name="connsiteX715" fmla="*/ 1688488 w 2139204"/>
                <a:gd name="connsiteY715" fmla="*/ 207810 h 3218782"/>
                <a:gd name="connsiteX716" fmla="*/ 1433535 w 2139204"/>
                <a:gd name="connsiteY716" fmla="*/ 132441 h 3218782"/>
                <a:gd name="connsiteX717" fmla="*/ 1358167 w 2139204"/>
                <a:gd name="connsiteY717" fmla="*/ 207810 h 3218782"/>
                <a:gd name="connsiteX718" fmla="*/ 1433535 w 2139204"/>
                <a:gd name="connsiteY718" fmla="*/ 283178 h 3218782"/>
                <a:gd name="connsiteX719" fmla="*/ 1508903 w 2139204"/>
                <a:gd name="connsiteY719" fmla="*/ 207810 h 3218782"/>
                <a:gd name="connsiteX720" fmla="*/ 1253951 w 2139204"/>
                <a:gd name="connsiteY720" fmla="*/ 132441 h 3218782"/>
                <a:gd name="connsiteX721" fmla="*/ 1178583 w 2139204"/>
                <a:gd name="connsiteY721" fmla="*/ 207810 h 3218782"/>
                <a:gd name="connsiteX722" fmla="*/ 1253951 w 2139204"/>
                <a:gd name="connsiteY722" fmla="*/ 283178 h 3218782"/>
                <a:gd name="connsiteX723" fmla="*/ 1329318 w 2139204"/>
                <a:gd name="connsiteY723" fmla="*/ 207810 h 3218782"/>
                <a:gd name="connsiteX724" fmla="*/ 1074366 w 2139204"/>
                <a:gd name="connsiteY724" fmla="*/ 132441 h 3218782"/>
                <a:gd name="connsiteX725" fmla="*/ 998998 w 2139204"/>
                <a:gd name="connsiteY725" fmla="*/ 207810 h 3218782"/>
                <a:gd name="connsiteX726" fmla="*/ 1074366 w 2139204"/>
                <a:gd name="connsiteY726" fmla="*/ 283178 h 3218782"/>
                <a:gd name="connsiteX727" fmla="*/ 1149733 w 2139204"/>
                <a:gd name="connsiteY727" fmla="*/ 207810 h 3218782"/>
                <a:gd name="connsiteX728" fmla="*/ 894781 w 2139204"/>
                <a:gd name="connsiteY728" fmla="*/ 132441 h 3218782"/>
                <a:gd name="connsiteX729" fmla="*/ 819413 w 2139204"/>
                <a:gd name="connsiteY729" fmla="*/ 207810 h 3218782"/>
                <a:gd name="connsiteX730" fmla="*/ 894781 w 2139204"/>
                <a:gd name="connsiteY730" fmla="*/ 283178 h 3218782"/>
                <a:gd name="connsiteX731" fmla="*/ 970149 w 2139204"/>
                <a:gd name="connsiteY731" fmla="*/ 207810 h 3218782"/>
                <a:gd name="connsiteX732" fmla="*/ 715196 w 2139204"/>
                <a:gd name="connsiteY732" fmla="*/ 132441 h 3218782"/>
                <a:gd name="connsiteX733" fmla="*/ 639829 w 2139204"/>
                <a:gd name="connsiteY733" fmla="*/ 207810 h 3218782"/>
                <a:gd name="connsiteX734" fmla="*/ 715196 w 2139204"/>
                <a:gd name="connsiteY734" fmla="*/ 283178 h 3218782"/>
                <a:gd name="connsiteX735" fmla="*/ 790564 w 2139204"/>
                <a:gd name="connsiteY735" fmla="*/ 207810 h 3218782"/>
                <a:gd name="connsiteX736" fmla="*/ 535611 w 2139204"/>
                <a:gd name="connsiteY736" fmla="*/ 132441 h 3218782"/>
                <a:gd name="connsiteX737" fmla="*/ 460244 w 2139204"/>
                <a:gd name="connsiteY737" fmla="*/ 207810 h 3218782"/>
                <a:gd name="connsiteX738" fmla="*/ 535611 w 2139204"/>
                <a:gd name="connsiteY738" fmla="*/ 283178 h 3218782"/>
                <a:gd name="connsiteX739" fmla="*/ 610980 w 2139204"/>
                <a:gd name="connsiteY739" fmla="*/ 207810 h 3218782"/>
                <a:gd name="connsiteX740" fmla="*/ 356027 w 2139204"/>
                <a:gd name="connsiteY740" fmla="*/ 132441 h 3218782"/>
                <a:gd name="connsiteX741" fmla="*/ 280659 w 2139204"/>
                <a:gd name="connsiteY741" fmla="*/ 207810 h 3218782"/>
                <a:gd name="connsiteX742" fmla="*/ 356027 w 2139204"/>
                <a:gd name="connsiteY742" fmla="*/ 283178 h 3218782"/>
                <a:gd name="connsiteX743" fmla="*/ 431395 w 2139204"/>
                <a:gd name="connsiteY743" fmla="*/ 207810 h 3218782"/>
                <a:gd name="connsiteX744" fmla="*/ 176442 w 2139204"/>
                <a:gd name="connsiteY744" fmla="*/ 132441 h 3218782"/>
                <a:gd name="connsiteX745" fmla="*/ 101074 w 2139204"/>
                <a:gd name="connsiteY745" fmla="*/ 207810 h 3218782"/>
                <a:gd name="connsiteX746" fmla="*/ 176442 w 2139204"/>
                <a:gd name="connsiteY746" fmla="*/ 283178 h 3218782"/>
                <a:gd name="connsiteX747" fmla="*/ 251810 w 2139204"/>
                <a:gd name="connsiteY747" fmla="*/ 207810 h 3218782"/>
                <a:gd name="connsiteX748" fmla="*/ 90724 w 2139204"/>
                <a:gd name="connsiteY748" fmla="*/ 0 h 3218782"/>
                <a:gd name="connsiteX749" fmla="*/ 133702 w 2139204"/>
                <a:gd name="connsiteY749" fmla="*/ 0 h 3218782"/>
                <a:gd name="connsiteX750" fmla="*/ 101074 w 2139204"/>
                <a:gd name="connsiteY750" fmla="*/ 32628 h 3218782"/>
                <a:gd name="connsiteX751" fmla="*/ 176442 w 2139204"/>
                <a:gd name="connsiteY751" fmla="*/ 107996 h 3218782"/>
                <a:gd name="connsiteX752" fmla="*/ 251810 w 2139204"/>
                <a:gd name="connsiteY752" fmla="*/ 32628 h 3218782"/>
                <a:gd name="connsiteX753" fmla="*/ 219183 w 2139204"/>
                <a:gd name="connsiteY753" fmla="*/ 0 h 3218782"/>
                <a:gd name="connsiteX754" fmla="*/ 313286 w 2139204"/>
                <a:gd name="connsiteY754" fmla="*/ 0 h 3218782"/>
                <a:gd name="connsiteX755" fmla="*/ 280659 w 2139204"/>
                <a:gd name="connsiteY755" fmla="*/ 32628 h 3218782"/>
                <a:gd name="connsiteX756" fmla="*/ 356027 w 2139204"/>
                <a:gd name="connsiteY756" fmla="*/ 107996 h 3218782"/>
                <a:gd name="connsiteX757" fmla="*/ 431395 w 2139204"/>
                <a:gd name="connsiteY757" fmla="*/ 32628 h 3218782"/>
                <a:gd name="connsiteX758" fmla="*/ 398768 w 2139204"/>
                <a:gd name="connsiteY758" fmla="*/ 0 h 3218782"/>
                <a:gd name="connsiteX759" fmla="*/ 492871 w 2139204"/>
                <a:gd name="connsiteY759" fmla="*/ 0 h 3218782"/>
                <a:gd name="connsiteX760" fmla="*/ 460244 w 2139204"/>
                <a:gd name="connsiteY760" fmla="*/ 32628 h 3218782"/>
                <a:gd name="connsiteX761" fmla="*/ 535611 w 2139204"/>
                <a:gd name="connsiteY761" fmla="*/ 107996 h 3218782"/>
                <a:gd name="connsiteX762" fmla="*/ 610980 w 2139204"/>
                <a:gd name="connsiteY762" fmla="*/ 32628 h 3218782"/>
                <a:gd name="connsiteX763" fmla="*/ 578352 w 2139204"/>
                <a:gd name="connsiteY763" fmla="*/ 0 h 3218782"/>
                <a:gd name="connsiteX764" fmla="*/ 672456 w 2139204"/>
                <a:gd name="connsiteY764" fmla="*/ 0 h 3218782"/>
                <a:gd name="connsiteX765" fmla="*/ 639829 w 2139204"/>
                <a:gd name="connsiteY765" fmla="*/ 32628 h 3218782"/>
                <a:gd name="connsiteX766" fmla="*/ 715196 w 2139204"/>
                <a:gd name="connsiteY766" fmla="*/ 107996 h 3218782"/>
                <a:gd name="connsiteX767" fmla="*/ 790565 w 2139204"/>
                <a:gd name="connsiteY767" fmla="*/ 32628 h 3218782"/>
                <a:gd name="connsiteX768" fmla="*/ 757937 w 2139204"/>
                <a:gd name="connsiteY768" fmla="*/ 0 h 3218782"/>
                <a:gd name="connsiteX769" fmla="*/ 852040 w 2139204"/>
                <a:gd name="connsiteY769" fmla="*/ 0 h 3218782"/>
                <a:gd name="connsiteX770" fmla="*/ 819413 w 2139204"/>
                <a:gd name="connsiteY770" fmla="*/ 32628 h 3218782"/>
                <a:gd name="connsiteX771" fmla="*/ 894781 w 2139204"/>
                <a:gd name="connsiteY771" fmla="*/ 107996 h 3218782"/>
                <a:gd name="connsiteX772" fmla="*/ 970149 w 2139204"/>
                <a:gd name="connsiteY772" fmla="*/ 32628 h 3218782"/>
                <a:gd name="connsiteX773" fmla="*/ 937522 w 2139204"/>
                <a:gd name="connsiteY773" fmla="*/ 0 h 3218782"/>
                <a:gd name="connsiteX774" fmla="*/ 1031625 w 2139204"/>
                <a:gd name="connsiteY774" fmla="*/ 0 h 3218782"/>
                <a:gd name="connsiteX775" fmla="*/ 998998 w 2139204"/>
                <a:gd name="connsiteY775" fmla="*/ 32628 h 3218782"/>
                <a:gd name="connsiteX776" fmla="*/ 1074366 w 2139204"/>
                <a:gd name="connsiteY776" fmla="*/ 107996 h 3218782"/>
                <a:gd name="connsiteX777" fmla="*/ 1149733 w 2139204"/>
                <a:gd name="connsiteY777" fmla="*/ 32628 h 3218782"/>
                <a:gd name="connsiteX778" fmla="*/ 1117106 w 2139204"/>
                <a:gd name="connsiteY778" fmla="*/ 0 h 3218782"/>
                <a:gd name="connsiteX779" fmla="*/ 1211210 w 2139204"/>
                <a:gd name="connsiteY779" fmla="*/ 0 h 3218782"/>
                <a:gd name="connsiteX780" fmla="*/ 1178583 w 2139204"/>
                <a:gd name="connsiteY780" fmla="*/ 32628 h 3218782"/>
                <a:gd name="connsiteX781" fmla="*/ 1253951 w 2139204"/>
                <a:gd name="connsiteY781" fmla="*/ 107996 h 3218782"/>
                <a:gd name="connsiteX782" fmla="*/ 1329318 w 2139204"/>
                <a:gd name="connsiteY782" fmla="*/ 32628 h 3218782"/>
                <a:gd name="connsiteX783" fmla="*/ 1296691 w 2139204"/>
                <a:gd name="connsiteY783" fmla="*/ 0 h 3218782"/>
                <a:gd name="connsiteX784" fmla="*/ 1390794 w 2139204"/>
                <a:gd name="connsiteY784" fmla="*/ 0 h 3218782"/>
                <a:gd name="connsiteX785" fmla="*/ 1358167 w 2139204"/>
                <a:gd name="connsiteY785" fmla="*/ 32628 h 3218782"/>
                <a:gd name="connsiteX786" fmla="*/ 1433535 w 2139204"/>
                <a:gd name="connsiteY786" fmla="*/ 107996 h 3218782"/>
                <a:gd name="connsiteX787" fmla="*/ 1508903 w 2139204"/>
                <a:gd name="connsiteY787" fmla="*/ 32628 h 3218782"/>
                <a:gd name="connsiteX788" fmla="*/ 1476276 w 2139204"/>
                <a:gd name="connsiteY788" fmla="*/ 0 h 3218782"/>
                <a:gd name="connsiteX789" fmla="*/ 1570379 w 2139204"/>
                <a:gd name="connsiteY789" fmla="*/ 0 h 3218782"/>
                <a:gd name="connsiteX790" fmla="*/ 1537752 w 2139204"/>
                <a:gd name="connsiteY790" fmla="*/ 32628 h 3218782"/>
                <a:gd name="connsiteX791" fmla="*/ 1613120 w 2139204"/>
                <a:gd name="connsiteY791" fmla="*/ 107996 h 3218782"/>
                <a:gd name="connsiteX792" fmla="*/ 1688488 w 2139204"/>
                <a:gd name="connsiteY792" fmla="*/ 32628 h 3218782"/>
                <a:gd name="connsiteX793" fmla="*/ 1655861 w 2139204"/>
                <a:gd name="connsiteY793" fmla="*/ 0 h 3218782"/>
                <a:gd name="connsiteX794" fmla="*/ 1749964 w 2139204"/>
                <a:gd name="connsiteY794" fmla="*/ 0 h 3218782"/>
                <a:gd name="connsiteX795" fmla="*/ 1717337 w 2139204"/>
                <a:gd name="connsiteY795" fmla="*/ 32628 h 3218782"/>
                <a:gd name="connsiteX796" fmla="*/ 1792705 w 2139204"/>
                <a:gd name="connsiteY796" fmla="*/ 107996 h 3218782"/>
                <a:gd name="connsiteX797" fmla="*/ 1868073 w 2139204"/>
                <a:gd name="connsiteY797" fmla="*/ 32628 h 3218782"/>
                <a:gd name="connsiteX798" fmla="*/ 1835446 w 2139204"/>
                <a:gd name="connsiteY798" fmla="*/ 0 h 3218782"/>
                <a:gd name="connsiteX799" fmla="*/ 1929549 w 2139204"/>
                <a:gd name="connsiteY799" fmla="*/ 0 h 3218782"/>
                <a:gd name="connsiteX800" fmla="*/ 1896922 w 2139204"/>
                <a:gd name="connsiteY800" fmla="*/ 32628 h 3218782"/>
                <a:gd name="connsiteX801" fmla="*/ 1972289 w 2139204"/>
                <a:gd name="connsiteY801" fmla="*/ 107995 h 3218782"/>
                <a:gd name="connsiteX802" fmla="*/ 2047656 w 2139204"/>
                <a:gd name="connsiteY802" fmla="*/ 32628 h 3218782"/>
                <a:gd name="connsiteX803" fmla="*/ 2015029 w 2139204"/>
                <a:gd name="connsiteY803" fmla="*/ 0 h 3218782"/>
                <a:gd name="connsiteX804" fmla="*/ 2048480 w 2139204"/>
                <a:gd name="connsiteY804" fmla="*/ 0 h 3218782"/>
                <a:gd name="connsiteX805" fmla="*/ 2083794 w 2139204"/>
                <a:gd name="connsiteY805" fmla="*/ 7130 h 3218782"/>
                <a:gd name="connsiteX806" fmla="*/ 2094670 w 2139204"/>
                <a:gd name="connsiteY806" fmla="*/ 14463 h 3218782"/>
                <a:gd name="connsiteX807" fmla="*/ 2076505 w 2139204"/>
                <a:gd name="connsiteY807" fmla="*/ 32628 h 3218782"/>
                <a:gd name="connsiteX808" fmla="*/ 2139204 w 2139204"/>
                <a:gd name="connsiteY808" fmla="*/ 95327 h 3218782"/>
                <a:gd name="connsiteX809" fmla="*/ 2139204 w 2139204"/>
                <a:gd name="connsiteY809" fmla="*/ 145111 h 3218782"/>
                <a:gd name="connsiteX810" fmla="*/ 2076505 w 2139204"/>
                <a:gd name="connsiteY810" fmla="*/ 207810 h 3218782"/>
                <a:gd name="connsiteX811" fmla="*/ 2139204 w 2139204"/>
                <a:gd name="connsiteY811" fmla="*/ 270509 h 3218782"/>
                <a:gd name="connsiteX812" fmla="*/ 2139204 w 2139204"/>
                <a:gd name="connsiteY812" fmla="*/ 320293 h 3218782"/>
                <a:gd name="connsiteX813" fmla="*/ 2076505 w 2139204"/>
                <a:gd name="connsiteY813" fmla="*/ 382992 h 3218782"/>
                <a:gd name="connsiteX814" fmla="*/ 2139204 w 2139204"/>
                <a:gd name="connsiteY814" fmla="*/ 445691 h 3218782"/>
                <a:gd name="connsiteX815" fmla="*/ 2139204 w 2139204"/>
                <a:gd name="connsiteY815" fmla="*/ 495475 h 3218782"/>
                <a:gd name="connsiteX816" fmla="*/ 2076505 w 2139204"/>
                <a:gd name="connsiteY816" fmla="*/ 558174 h 3218782"/>
                <a:gd name="connsiteX817" fmla="*/ 2139204 w 2139204"/>
                <a:gd name="connsiteY817" fmla="*/ 620873 h 3218782"/>
                <a:gd name="connsiteX818" fmla="*/ 2139204 w 2139204"/>
                <a:gd name="connsiteY818" fmla="*/ 670657 h 3218782"/>
                <a:gd name="connsiteX819" fmla="*/ 2076505 w 2139204"/>
                <a:gd name="connsiteY819" fmla="*/ 733356 h 3218782"/>
                <a:gd name="connsiteX820" fmla="*/ 2139204 w 2139204"/>
                <a:gd name="connsiteY820" fmla="*/ 796055 h 3218782"/>
                <a:gd name="connsiteX821" fmla="*/ 2139204 w 2139204"/>
                <a:gd name="connsiteY821" fmla="*/ 845838 h 3218782"/>
                <a:gd name="connsiteX822" fmla="*/ 2076505 w 2139204"/>
                <a:gd name="connsiteY822" fmla="*/ 908537 h 3218782"/>
                <a:gd name="connsiteX823" fmla="*/ 2139204 w 2139204"/>
                <a:gd name="connsiteY823" fmla="*/ 971236 h 3218782"/>
                <a:gd name="connsiteX824" fmla="*/ 2139204 w 2139204"/>
                <a:gd name="connsiteY824" fmla="*/ 1021020 h 3218782"/>
                <a:gd name="connsiteX825" fmla="*/ 2076505 w 2139204"/>
                <a:gd name="connsiteY825" fmla="*/ 1083719 h 3218782"/>
                <a:gd name="connsiteX826" fmla="*/ 2139204 w 2139204"/>
                <a:gd name="connsiteY826" fmla="*/ 1146418 h 3218782"/>
                <a:gd name="connsiteX827" fmla="*/ 2139204 w 2139204"/>
                <a:gd name="connsiteY827" fmla="*/ 1196202 h 3218782"/>
                <a:gd name="connsiteX828" fmla="*/ 2076505 w 2139204"/>
                <a:gd name="connsiteY828" fmla="*/ 1258901 h 3218782"/>
                <a:gd name="connsiteX829" fmla="*/ 2139204 w 2139204"/>
                <a:gd name="connsiteY829" fmla="*/ 1321600 h 3218782"/>
                <a:gd name="connsiteX830" fmla="*/ 2139204 w 2139204"/>
                <a:gd name="connsiteY830" fmla="*/ 1371384 h 3218782"/>
                <a:gd name="connsiteX831" fmla="*/ 2076505 w 2139204"/>
                <a:gd name="connsiteY831" fmla="*/ 1434083 h 3218782"/>
                <a:gd name="connsiteX832" fmla="*/ 2139204 w 2139204"/>
                <a:gd name="connsiteY832" fmla="*/ 1496782 h 3218782"/>
                <a:gd name="connsiteX833" fmla="*/ 2139204 w 2139204"/>
                <a:gd name="connsiteY833" fmla="*/ 1546566 h 3218782"/>
                <a:gd name="connsiteX834" fmla="*/ 2076505 w 2139204"/>
                <a:gd name="connsiteY834" fmla="*/ 1609265 h 3218782"/>
                <a:gd name="connsiteX835" fmla="*/ 2139204 w 2139204"/>
                <a:gd name="connsiteY835" fmla="*/ 1671964 h 3218782"/>
                <a:gd name="connsiteX836" fmla="*/ 2139204 w 2139204"/>
                <a:gd name="connsiteY836" fmla="*/ 1721748 h 3218782"/>
                <a:gd name="connsiteX837" fmla="*/ 2076505 w 2139204"/>
                <a:gd name="connsiteY837" fmla="*/ 1784447 h 3218782"/>
                <a:gd name="connsiteX838" fmla="*/ 2139204 w 2139204"/>
                <a:gd name="connsiteY838" fmla="*/ 1847146 h 3218782"/>
                <a:gd name="connsiteX839" fmla="*/ 2139204 w 2139204"/>
                <a:gd name="connsiteY839" fmla="*/ 1896930 h 3218782"/>
                <a:gd name="connsiteX840" fmla="*/ 2076505 w 2139204"/>
                <a:gd name="connsiteY840" fmla="*/ 1959629 h 3218782"/>
                <a:gd name="connsiteX841" fmla="*/ 2139204 w 2139204"/>
                <a:gd name="connsiteY841" fmla="*/ 2022328 h 3218782"/>
                <a:gd name="connsiteX842" fmla="*/ 2139204 w 2139204"/>
                <a:gd name="connsiteY842" fmla="*/ 2072112 h 3218782"/>
                <a:gd name="connsiteX843" fmla="*/ 2076505 w 2139204"/>
                <a:gd name="connsiteY843" fmla="*/ 2134811 h 3218782"/>
                <a:gd name="connsiteX844" fmla="*/ 2139204 w 2139204"/>
                <a:gd name="connsiteY844" fmla="*/ 2197510 h 3218782"/>
                <a:gd name="connsiteX845" fmla="*/ 2139204 w 2139204"/>
                <a:gd name="connsiteY845" fmla="*/ 2247294 h 3218782"/>
                <a:gd name="connsiteX846" fmla="*/ 2076505 w 2139204"/>
                <a:gd name="connsiteY846" fmla="*/ 2309993 h 3218782"/>
                <a:gd name="connsiteX847" fmla="*/ 2139204 w 2139204"/>
                <a:gd name="connsiteY847" fmla="*/ 2372692 h 3218782"/>
                <a:gd name="connsiteX848" fmla="*/ 2139204 w 2139204"/>
                <a:gd name="connsiteY848" fmla="*/ 2422476 h 3218782"/>
                <a:gd name="connsiteX849" fmla="*/ 2076505 w 2139204"/>
                <a:gd name="connsiteY849" fmla="*/ 2485175 h 3218782"/>
                <a:gd name="connsiteX850" fmla="*/ 2139204 w 2139204"/>
                <a:gd name="connsiteY850" fmla="*/ 2547874 h 3218782"/>
                <a:gd name="connsiteX851" fmla="*/ 2139204 w 2139204"/>
                <a:gd name="connsiteY851" fmla="*/ 2597658 h 3218782"/>
                <a:gd name="connsiteX852" fmla="*/ 2076505 w 2139204"/>
                <a:gd name="connsiteY852" fmla="*/ 2660357 h 3218782"/>
                <a:gd name="connsiteX853" fmla="*/ 2139204 w 2139204"/>
                <a:gd name="connsiteY853" fmla="*/ 2723056 h 3218782"/>
                <a:gd name="connsiteX854" fmla="*/ 2139204 w 2139204"/>
                <a:gd name="connsiteY854" fmla="*/ 2772840 h 3218782"/>
                <a:gd name="connsiteX855" fmla="*/ 2076505 w 2139204"/>
                <a:gd name="connsiteY855" fmla="*/ 2835539 h 3218782"/>
                <a:gd name="connsiteX856" fmla="*/ 2139204 w 2139204"/>
                <a:gd name="connsiteY856" fmla="*/ 2898238 h 3218782"/>
                <a:gd name="connsiteX857" fmla="*/ 2139204 w 2139204"/>
                <a:gd name="connsiteY857" fmla="*/ 2948022 h 3218782"/>
                <a:gd name="connsiteX858" fmla="*/ 2076505 w 2139204"/>
                <a:gd name="connsiteY858" fmla="*/ 3010721 h 3218782"/>
                <a:gd name="connsiteX859" fmla="*/ 2139204 w 2139204"/>
                <a:gd name="connsiteY859" fmla="*/ 3073420 h 3218782"/>
                <a:gd name="connsiteX860" fmla="*/ 2139204 w 2139204"/>
                <a:gd name="connsiteY860" fmla="*/ 3123204 h 3218782"/>
                <a:gd name="connsiteX861" fmla="*/ 2076506 w 2139204"/>
                <a:gd name="connsiteY861" fmla="*/ 3185902 h 3218782"/>
                <a:gd name="connsiteX862" fmla="*/ 2094821 w 2139204"/>
                <a:gd name="connsiteY862" fmla="*/ 3204218 h 3218782"/>
                <a:gd name="connsiteX863" fmla="*/ 2083794 w 2139204"/>
                <a:gd name="connsiteY863" fmla="*/ 3211653 h 3218782"/>
                <a:gd name="connsiteX864" fmla="*/ 2048480 w 2139204"/>
                <a:gd name="connsiteY864" fmla="*/ 3218782 h 3218782"/>
                <a:gd name="connsiteX865" fmla="*/ 2014775 w 2139204"/>
                <a:gd name="connsiteY865" fmla="*/ 3218782 h 3218782"/>
                <a:gd name="connsiteX866" fmla="*/ 2047655 w 2139204"/>
                <a:gd name="connsiteY866" fmla="*/ 3185902 h 3218782"/>
                <a:gd name="connsiteX867" fmla="*/ 1972289 w 2139204"/>
                <a:gd name="connsiteY867" fmla="*/ 3110536 h 3218782"/>
                <a:gd name="connsiteX868" fmla="*/ 1896923 w 2139204"/>
                <a:gd name="connsiteY868" fmla="*/ 3185902 h 3218782"/>
                <a:gd name="connsiteX869" fmla="*/ 1929803 w 2139204"/>
                <a:gd name="connsiteY869" fmla="*/ 3218782 h 3218782"/>
                <a:gd name="connsiteX870" fmla="*/ 1835191 w 2139204"/>
                <a:gd name="connsiteY870" fmla="*/ 3218782 h 3218782"/>
                <a:gd name="connsiteX871" fmla="*/ 1868071 w 2139204"/>
                <a:gd name="connsiteY871" fmla="*/ 3185902 h 3218782"/>
                <a:gd name="connsiteX872" fmla="*/ 1792705 w 2139204"/>
                <a:gd name="connsiteY872" fmla="*/ 3110535 h 3218782"/>
                <a:gd name="connsiteX873" fmla="*/ 1717338 w 2139204"/>
                <a:gd name="connsiteY873" fmla="*/ 3185902 h 3218782"/>
                <a:gd name="connsiteX874" fmla="*/ 1750218 w 2139204"/>
                <a:gd name="connsiteY874" fmla="*/ 3218782 h 3218782"/>
                <a:gd name="connsiteX875" fmla="*/ 1655607 w 2139204"/>
                <a:gd name="connsiteY875" fmla="*/ 3218782 h 3218782"/>
                <a:gd name="connsiteX876" fmla="*/ 1688487 w 2139204"/>
                <a:gd name="connsiteY876" fmla="*/ 3185902 h 3218782"/>
                <a:gd name="connsiteX877" fmla="*/ 1613120 w 2139204"/>
                <a:gd name="connsiteY877" fmla="*/ 3110535 h 3218782"/>
                <a:gd name="connsiteX878" fmla="*/ 1537753 w 2139204"/>
                <a:gd name="connsiteY878" fmla="*/ 3185902 h 3218782"/>
                <a:gd name="connsiteX879" fmla="*/ 1570633 w 2139204"/>
                <a:gd name="connsiteY879" fmla="*/ 3218782 h 3218782"/>
                <a:gd name="connsiteX880" fmla="*/ 1476022 w 2139204"/>
                <a:gd name="connsiteY880" fmla="*/ 3218782 h 3218782"/>
                <a:gd name="connsiteX881" fmla="*/ 1508902 w 2139204"/>
                <a:gd name="connsiteY881" fmla="*/ 3185902 h 3218782"/>
                <a:gd name="connsiteX882" fmla="*/ 1433535 w 2139204"/>
                <a:gd name="connsiteY882" fmla="*/ 3110535 h 3218782"/>
                <a:gd name="connsiteX883" fmla="*/ 1358168 w 2139204"/>
                <a:gd name="connsiteY883" fmla="*/ 3185902 h 3218782"/>
                <a:gd name="connsiteX884" fmla="*/ 1391048 w 2139204"/>
                <a:gd name="connsiteY884" fmla="*/ 3218782 h 3218782"/>
                <a:gd name="connsiteX885" fmla="*/ 1296437 w 2139204"/>
                <a:gd name="connsiteY885" fmla="*/ 3218782 h 3218782"/>
                <a:gd name="connsiteX886" fmla="*/ 1329317 w 2139204"/>
                <a:gd name="connsiteY886" fmla="*/ 3185902 h 3218782"/>
                <a:gd name="connsiteX887" fmla="*/ 1253951 w 2139204"/>
                <a:gd name="connsiteY887" fmla="*/ 3110535 h 3218782"/>
                <a:gd name="connsiteX888" fmla="*/ 1178583 w 2139204"/>
                <a:gd name="connsiteY888" fmla="*/ 3185902 h 3218782"/>
                <a:gd name="connsiteX889" fmla="*/ 1211463 w 2139204"/>
                <a:gd name="connsiteY889" fmla="*/ 3218782 h 3218782"/>
                <a:gd name="connsiteX890" fmla="*/ 1116852 w 2139204"/>
                <a:gd name="connsiteY890" fmla="*/ 3218782 h 3218782"/>
                <a:gd name="connsiteX891" fmla="*/ 1149732 w 2139204"/>
                <a:gd name="connsiteY891" fmla="*/ 3185902 h 3218782"/>
                <a:gd name="connsiteX892" fmla="*/ 1074366 w 2139204"/>
                <a:gd name="connsiteY892" fmla="*/ 3110535 h 3218782"/>
                <a:gd name="connsiteX893" fmla="*/ 998999 w 2139204"/>
                <a:gd name="connsiteY893" fmla="*/ 3185902 h 3218782"/>
                <a:gd name="connsiteX894" fmla="*/ 1031879 w 2139204"/>
                <a:gd name="connsiteY894" fmla="*/ 3218782 h 3218782"/>
                <a:gd name="connsiteX895" fmla="*/ 937268 w 2139204"/>
                <a:gd name="connsiteY895" fmla="*/ 3218782 h 3218782"/>
                <a:gd name="connsiteX896" fmla="*/ 970148 w 2139204"/>
                <a:gd name="connsiteY896" fmla="*/ 3185902 h 3218782"/>
                <a:gd name="connsiteX897" fmla="*/ 894781 w 2139204"/>
                <a:gd name="connsiteY897" fmla="*/ 3110535 h 3218782"/>
                <a:gd name="connsiteX898" fmla="*/ 819414 w 2139204"/>
                <a:gd name="connsiteY898" fmla="*/ 3185902 h 3218782"/>
                <a:gd name="connsiteX899" fmla="*/ 852294 w 2139204"/>
                <a:gd name="connsiteY899" fmla="*/ 3218782 h 3218782"/>
                <a:gd name="connsiteX900" fmla="*/ 757683 w 2139204"/>
                <a:gd name="connsiteY900" fmla="*/ 3218782 h 3218782"/>
                <a:gd name="connsiteX901" fmla="*/ 790563 w 2139204"/>
                <a:gd name="connsiteY901" fmla="*/ 3185902 h 3218782"/>
                <a:gd name="connsiteX902" fmla="*/ 715196 w 2139204"/>
                <a:gd name="connsiteY902" fmla="*/ 3110535 h 3218782"/>
                <a:gd name="connsiteX903" fmla="*/ 639830 w 2139204"/>
                <a:gd name="connsiteY903" fmla="*/ 3185902 h 3218782"/>
                <a:gd name="connsiteX904" fmla="*/ 672709 w 2139204"/>
                <a:gd name="connsiteY904" fmla="*/ 3218782 h 3218782"/>
                <a:gd name="connsiteX905" fmla="*/ 578099 w 2139204"/>
                <a:gd name="connsiteY905" fmla="*/ 3218782 h 3218782"/>
                <a:gd name="connsiteX906" fmla="*/ 610979 w 2139204"/>
                <a:gd name="connsiteY906" fmla="*/ 3185902 h 3218782"/>
                <a:gd name="connsiteX907" fmla="*/ 535611 w 2139204"/>
                <a:gd name="connsiteY907" fmla="*/ 3110535 h 3218782"/>
                <a:gd name="connsiteX908" fmla="*/ 460245 w 2139204"/>
                <a:gd name="connsiteY908" fmla="*/ 3185902 h 3218782"/>
                <a:gd name="connsiteX909" fmla="*/ 493125 w 2139204"/>
                <a:gd name="connsiteY909" fmla="*/ 3218782 h 3218782"/>
                <a:gd name="connsiteX910" fmla="*/ 398514 w 2139204"/>
                <a:gd name="connsiteY910" fmla="*/ 3218782 h 3218782"/>
                <a:gd name="connsiteX911" fmla="*/ 431394 w 2139204"/>
                <a:gd name="connsiteY911" fmla="*/ 3185902 h 3218782"/>
                <a:gd name="connsiteX912" fmla="*/ 356027 w 2139204"/>
                <a:gd name="connsiteY912" fmla="*/ 3110535 h 3218782"/>
                <a:gd name="connsiteX913" fmla="*/ 280660 w 2139204"/>
                <a:gd name="connsiteY913" fmla="*/ 3185902 h 3218782"/>
                <a:gd name="connsiteX914" fmla="*/ 313540 w 2139204"/>
                <a:gd name="connsiteY914" fmla="*/ 3218782 h 3218782"/>
                <a:gd name="connsiteX915" fmla="*/ 218929 w 2139204"/>
                <a:gd name="connsiteY915" fmla="*/ 3218782 h 3218782"/>
                <a:gd name="connsiteX916" fmla="*/ 251809 w 2139204"/>
                <a:gd name="connsiteY916" fmla="*/ 3185902 h 3218782"/>
                <a:gd name="connsiteX917" fmla="*/ 176442 w 2139204"/>
                <a:gd name="connsiteY917" fmla="*/ 3110535 h 3218782"/>
                <a:gd name="connsiteX918" fmla="*/ 101075 w 2139204"/>
                <a:gd name="connsiteY918" fmla="*/ 3185902 h 3218782"/>
                <a:gd name="connsiteX919" fmla="*/ 133955 w 2139204"/>
                <a:gd name="connsiteY919" fmla="*/ 3218782 h 3218782"/>
                <a:gd name="connsiteX920" fmla="*/ 90724 w 2139204"/>
                <a:gd name="connsiteY920" fmla="*/ 3218782 h 3218782"/>
                <a:gd name="connsiteX921" fmla="*/ 55411 w 2139204"/>
                <a:gd name="connsiteY921" fmla="*/ 3211653 h 3218782"/>
                <a:gd name="connsiteX922" fmla="*/ 50073 w 2139204"/>
                <a:gd name="connsiteY922" fmla="*/ 3208054 h 3218782"/>
                <a:gd name="connsiteX923" fmla="*/ 72224 w 2139204"/>
                <a:gd name="connsiteY923" fmla="*/ 3185902 h 3218782"/>
                <a:gd name="connsiteX924" fmla="*/ 0 w 2139204"/>
                <a:gd name="connsiteY924" fmla="*/ 3113678 h 3218782"/>
                <a:gd name="connsiteX925" fmla="*/ 0 w 2139204"/>
                <a:gd name="connsiteY925" fmla="*/ 3082946 h 3218782"/>
                <a:gd name="connsiteX926" fmla="*/ 72226 w 2139204"/>
                <a:gd name="connsiteY926" fmla="*/ 3010721 h 3218782"/>
                <a:gd name="connsiteX927" fmla="*/ 0 w 2139204"/>
                <a:gd name="connsiteY927" fmla="*/ 2938496 h 3218782"/>
                <a:gd name="connsiteX928" fmla="*/ 0 w 2139204"/>
                <a:gd name="connsiteY928" fmla="*/ 2907764 h 3218782"/>
                <a:gd name="connsiteX929" fmla="*/ 72226 w 2139204"/>
                <a:gd name="connsiteY929" fmla="*/ 2835539 h 3218782"/>
                <a:gd name="connsiteX930" fmla="*/ 0 w 2139204"/>
                <a:gd name="connsiteY930" fmla="*/ 2763314 h 3218782"/>
                <a:gd name="connsiteX931" fmla="*/ 0 w 2139204"/>
                <a:gd name="connsiteY931" fmla="*/ 2732582 h 3218782"/>
                <a:gd name="connsiteX932" fmla="*/ 72226 w 2139204"/>
                <a:gd name="connsiteY932" fmla="*/ 2660357 h 3218782"/>
                <a:gd name="connsiteX933" fmla="*/ 0 w 2139204"/>
                <a:gd name="connsiteY933" fmla="*/ 2588132 h 3218782"/>
                <a:gd name="connsiteX934" fmla="*/ 0 w 2139204"/>
                <a:gd name="connsiteY934" fmla="*/ 2557400 h 3218782"/>
                <a:gd name="connsiteX935" fmla="*/ 72226 w 2139204"/>
                <a:gd name="connsiteY935" fmla="*/ 2485175 h 3218782"/>
                <a:gd name="connsiteX936" fmla="*/ 0 w 2139204"/>
                <a:gd name="connsiteY936" fmla="*/ 2412950 h 3218782"/>
                <a:gd name="connsiteX937" fmla="*/ 0 w 2139204"/>
                <a:gd name="connsiteY937" fmla="*/ 2382218 h 3218782"/>
                <a:gd name="connsiteX938" fmla="*/ 72226 w 2139204"/>
                <a:gd name="connsiteY938" fmla="*/ 2309993 h 3218782"/>
                <a:gd name="connsiteX939" fmla="*/ 0 w 2139204"/>
                <a:gd name="connsiteY939" fmla="*/ 2237768 h 3218782"/>
                <a:gd name="connsiteX940" fmla="*/ 0 w 2139204"/>
                <a:gd name="connsiteY940" fmla="*/ 2207036 h 3218782"/>
                <a:gd name="connsiteX941" fmla="*/ 72226 w 2139204"/>
                <a:gd name="connsiteY941" fmla="*/ 2134811 h 3218782"/>
                <a:gd name="connsiteX942" fmla="*/ 0 w 2139204"/>
                <a:gd name="connsiteY942" fmla="*/ 2062586 h 3218782"/>
                <a:gd name="connsiteX943" fmla="*/ 0 w 2139204"/>
                <a:gd name="connsiteY943" fmla="*/ 2031854 h 3218782"/>
                <a:gd name="connsiteX944" fmla="*/ 72226 w 2139204"/>
                <a:gd name="connsiteY944" fmla="*/ 1959629 h 3218782"/>
                <a:gd name="connsiteX945" fmla="*/ 0 w 2139204"/>
                <a:gd name="connsiteY945" fmla="*/ 1887404 h 3218782"/>
                <a:gd name="connsiteX946" fmla="*/ 0 w 2139204"/>
                <a:gd name="connsiteY946" fmla="*/ 1856672 h 3218782"/>
                <a:gd name="connsiteX947" fmla="*/ 72226 w 2139204"/>
                <a:gd name="connsiteY947" fmla="*/ 1784447 h 3218782"/>
                <a:gd name="connsiteX948" fmla="*/ 0 w 2139204"/>
                <a:gd name="connsiteY948" fmla="*/ 1712222 h 3218782"/>
                <a:gd name="connsiteX949" fmla="*/ 0 w 2139204"/>
                <a:gd name="connsiteY949" fmla="*/ 1681490 h 3218782"/>
                <a:gd name="connsiteX950" fmla="*/ 72226 w 2139204"/>
                <a:gd name="connsiteY950" fmla="*/ 1609265 h 3218782"/>
                <a:gd name="connsiteX951" fmla="*/ 0 w 2139204"/>
                <a:gd name="connsiteY951" fmla="*/ 1537040 h 3218782"/>
                <a:gd name="connsiteX952" fmla="*/ 0 w 2139204"/>
                <a:gd name="connsiteY952" fmla="*/ 1506308 h 3218782"/>
                <a:gd name="connsiteX953" fmla="*/ 72226 w 2139204"/>
                <a:gd name="connsiteY953" fmla="*/ 1434083 h 3218782"/>
                <a:gd name="connsiteX954" fmla="*/ 0 w 2139204"/>
                <a:gd name="connsiteY954" fmla="*/ 1361858 h 3218782"/>
                <a:gd name="connsiteX955" fmla="*/ 0 w 2139204"/>
                <a:gd name="connsiteY955" fmla="*/ 1331126 h 3218782"/>
                <a:gd name="connsiteX956" fmla="*/ 72226 w 2139204"/>
                <a:gd name="connsiteY956" fmla="*/ 1258901 h 3218782"/>
                <a:gd name="connsiteX957" fmla="*/ 0 w 2139204"/>
                <a:gd name="connsiteY957" fmla="*/ 1186676 h 3218782"/>
                <a:gd name="connsiteX958" fmla="*/ 0 w 2139204"/>
                <a:gd name="connsiteY958" fmla="*/ 1155944 h 3218782"/>
                <a:gd name="connsiteX959" fmla="*/ 72226 w 2139204"/>
                <a:gd name="connsiteY959" fmla="*/ 1083719 h 3218782"/>
                <a:gd name="connsiteX960" fmla="*/ 0 w 2139204"/>
                <a:gd name="connsiteY960" fmla="*/ 1011494 h 3218782"/>
                <a:gd name="connsiteX961" fmla="*/ 0 w 2139204"/>
                <a:gd name="connsiteY961" fmla="*/ 980762 h 3218782"/>
                <a:gd name="connsiteX962" fmla="*/ 72226 w 2139204"/>
                <a:gd name="connsiteY962" fmla="*/ 908537 h 3218782"/>
                <a:gd name="connsiteX963" fmla="*/ 0 w 2139204"/>
                <a:gd name="connsiteY963" fmla="*/ 836312 h 3218782"/>
                <a:gd name="connsiteX964" fmla="*/ 0 w 2139204"/>
                <a:gd name="connsiteY964" fmla="*/ 805581 h 3218782"/>
                <a:gd name="connsiteX965" fmla="*/ 72226 w 2139204"/>
                <a:gd name="connsiteY965" fmla="*/ 733356 h 3218782"/>
                <a:gd name="connsiteX966" fmla="*/ 0 w 2139204"/>
                <a:gd name="connsiteY966" fmla="*/ 661131 h 3218782"/>
                <a:gd name="connsiteX967" fmla="*/ 0 w 2139204"/>
                <a:gd name="connsiteY967" fmla="*/ 630399 h 3218782"/>
                <a:gd name="connsiteX968" fmla="*/ 72226 w 2139204"/>
                <a:gd name="connsiteY968" fmla="*/ 558174 h 3218782"/>
                <a:gd name="connsiteX969" fmla="*/ 0 w 2139204"/>
                <a:gd name="connsiteY969" fmla="*/ 485949 h 3218782"/>
                <a:gd name="connsiteX970" fmla="*/ 0 w 2139204"/>
                <a:gd name="connsiteY970" fmla="*/ 455217 h 3218782"/>
                <a:gd name="connsiteX971" fmla="*/ 72226 w 2139204"/>
                <a:gd name="connsiteY971" fmla="*/ 382992 h 3218782"/>
                <a:gd name="connsiteX972" fmla="*/ 0 w 2139204"/>
                <a:gd name="connsiteY972" fmla="*/ 310767 h 3218782"/>
                <a:gd name="connsiteX973" fmla="*/ 0 w 2139204"/>
                <a:gd name="connsiteY973" fmla="*/ 280035 h 3218782"/>
                <a:gd name="connsiteX974" fmla="*/ 72226 w 2139204"/>
                <a:gd name="connsiteY974" fmla="*/ 207810 h 3218782"/>
                <a:gd name="connsiteX975" fmla="*/ 0 w 2139204"/>
                <a:gd name="connsiteY975" fmla="*/ 135584 h 3218782"/>
                <a:gd name="connsiteX976" fmla="*/ 0 w 2139204"/>
                <a:gd name="connsiteY976" fmla="*/ 104853 h 3218782"/>
                <a:gd name="connsiteX977" fmla="*/ 72226 w 2139204"/>
                <a:gd name="connsiteY977" fmla="*/ 32628 h 3218782"/>
                <a:gd name="connsiteX978" fmla="*/ 50224 w 2139204"/>
                <a:gd name="connsiteY978" fmla="*/ 10626 h 3218782"/>
                <a:gd name="connsiteX979" fmla="*/ 55411 w 2139204"/>
                <a:gd name="connsiteY979" fmla="*/ 7130 h 3218782"/>
                <a:gd name="connsiteX980" fmla="*/ 90724 w 2139204"/>
                <a:gd name="connsiteY980" fmla="*/ 0 h 32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2139204" h="3218782">
                  <a:moveTo>
                    <a:pt x="1972289" y="2935354"/>
                  </a:moveTo>
                  <a:lnTo>
                    <a:pt x="1896921" y="3010721"/>
                  </a:lnTo>
                  <a:lnTo>
                    <a:pt x="1972289" y="3086089"/>
                  </a:lnTo>
                  <a:lnTo>
                    <a:pt x="2047657" y="3010721"/>
                  </a:lnTo>
                  <a:close/>
                  <a:moveTo>
                    <a:pt x="1792705" y="2935353"/>
                  </a:moveTo>
                  <a:lnTo>
                    <a:pt x="1717336" y="3010721"/>
                  </a:lnTo>
                  <a:lnTo>
                    <a:pt x="1792705" y="3086090"/>
                  </a:lnTo>
                  <a:lnTo>
                    <a:pt x="1868073" y="3010721"/>
                  </a:lnTo>
                  <a:close/>
                  <a:moveTo>
                    <a:pt x="1613120" y="2935353"/>
                  </a:moveTo>
                  <a:lnTo>
                    <a:pt x="1537752" y="3010721"/>
                  </a:lnTo>
                  <a:lnTo>
                    <a:pt x="1613120" y="3086090"/>
                  </a:lnTo>
                  <a:lnTo>
                    <a:pt x="1688489" y="3010721"/>
                  </a:lnTo>
                  <a:close/>
                  <a:moveTo>
                    <a:pt x="1433535" y="2935353"/>
                  </a:moveTo>
                  <a:lnTo>
                    <a:pt x="1358167" y="3010721"/>
                  </a:lnTo>
                  <a:lnTo>
                    <a:pt x="1433535" y="3086090"/>
                  </a:lnTo>
                  <a:lnTo>
                    <a:pt x="1508904" y="3010721"/>
                  </a:lnTo>
                  <a:close/>
                  <a:moveTo>
                    <a:pt x="1253951" y="2935353"/>
                  </a:moveTo>
                  <a:lnTo>
                    <a:pt x="1178582" y="3010721"/>
                  </a:lnTo>
                  <a:lnTo>
                    <a:pt x="1253951" y="3086090"/>
                  </a:lnTo>
                  <a:lnTo>
                    <a:pt x="1329318" y="3010721"/>
                  </a:lnTo>
                  <a:close/>
                  <a:moveTo>
                    <a:pt x="1074366" y="2935353"/>
                  </a:moveTo>
                  <a:lnTo>
                    <a:pt x="998998" y="3010721"/>
                  </a:lnTo>
                  <a:lnTo>
                    <a:pt x="1074366" y="3086090"/>
                  </a:lnTo>
                  <a:lnTo>
                    <a:pt x="1149733" y="3010721"/>
                  </a:lnTo>
                  <a:close/>
                  <a:moveTo>
                    <a:pt x="894781" y="2935353"/>
                  </a:moveTo>
                  <a:lnTo>
                    <a:pt x="819413" y="3010721"/>
                  </a:lnTo>
                  <a:lnTo>
                    <a:pt x="894781" y="3086090"/>
                  </a:lnTo>
                  <a:lnTo>
                    <a:pt x="970149" y="3010721"/>
                  </a:lnTo>
                  <a:close/>
                  <a:moveTo>
                    <a:pt x="715196" y="2935353"/>
                  </a:moveTo>
                  <a:lnTo>
                    <a:pt x="639829" y="3010721"/>
                  </a:lnTo>
                  <a:lnTo>
                    <a:pt x="715196" y="3086090"/>
                  </a:lnTo>
                  <a:lnTo>
                    <a:pt x="790565" y="3010721"/>
                  </a:lnTo>
                  <a:close/>
                  <a:moveTo>
                    <a:pt x="535611" y="2935353"/>
                  </a:moveTo>
                  <a:lnTo>
                    <a:pt x="460244" y="3010721"/>
                  </a:lnTo>
                  <a:lnTo>
                    <a:pt x="535611" y="3086090"/>
                  </a:lnTo>
                  <a:lnTo>
                    <a:pt x="610980" y="3010721"/>
                  </a:lnTo>
                  <a:close/>
                  <a:moveTo>
                    <a:pt x="356027" y="2935353"/>
                  </a:moveTo>
                  <a:lnTo>
                    <a:pt x="280659" y="3010721"/>
                  </a:lnTo>
                  <a:lnTo>
                    <a:pt x="356027" y="3086090"/>
                  </a:lnTo>
                  <a:lnTo>
                    <a:pt x="431395" y="3010721"/>
                  </a:lnTo>
                  <a:close/>
                  <a:moveTo>
                    <a:pt x="176442" y="2935353"/>
                  </a:moveTo>
                  <a:lnTo>
                    <a:pt x="101074" y="3010721"/>
                  </a:lnTo>
                  <a:lnTo>
                    <a:pt x="176442" y="3086090"/>
                  </a:lnTo>
                  <a:lnTo>
                    <a:pt x="251810" y="3010721"/>
                  </a:lnTo>
                  <a:close/>
                  <a:moveTo>
                    <a:pt x="1972289" y="2760172"/>
                  </a:moveTo>
                  <a:lnTo>
                    <a:pt x="1896921" y="2835539"/>
                  </a:lnTo>
                  <a:lnTo>
                    <a:pt x="1972289" y="2910907"/>
                  </a:lnTo>
                  <a:lnTo>
                    <a:pt x="2047657" y="2835539"/>
                  </a:lnTo>
                  <a:close/>
                  <a:moveTo>
                    <a:pt x="1792705" y="2760171"/>
                  </a:moveTo>
                  <a:lnTo>
                    <a:pt x="1717336" y="2835539"/>
                  </a:lnTo>
                  <a:lnTo>
                    <a:pt x="1792705" y="2910908"/>
                  </a:lnTo>
                  <a:lnTo>
                    <a:pt x="1868073" y="2835539"/>
                  </a:lnTo>
                  <a:close/>
                  <a:moveTo>
                    <a:pt x="1613120" y="2760171"/>
                  </a:moveTo>
                  <a:lnTo>
                    <a:pt x="1537752" y="2835539"/>
                  </a:lnTo>
                  <a:lnTo>
                    <a:pt x="1613120" y="2910908"/>
                  </a:lnTo>
                  <a:lnTo>
                    <a:pt x="1688489" y="2835539"/>
                  </a:lnTo>
                  <a:close/>
                  <a:moveTo>
                    <a:pt x="1433535" y="2760171"/>
                  </a:moveTo>
                  <a:lnTo>
                    <a:pt x="1358167" y="2835539"/>
                  </a:lnTo>
                  <a:lnTo>
                    <a:pt x="1433535" y="2910908"/>
                  </a:lnTo>
                  <a:lnTo>
                    <a:pt x="1508904" y="2835539"/>
                  </a:lnTo>
                  <a:close/>
                  <a:moveTo>
                    <a:pt x="1253951" y="2760171"/>
                  </a:moveTo>
                  <a:lnTo>
                    <a:pt x="1178582" y="2835539"/>
                  </a:lnTo>
                  <a:lnTo>
                    <a:pt x="1253951" y="2910908"/>
                  </a:lnTo>
                  <a:lnTo>
                    <a:pt x="1329318" y="2835539"/>
                  </a:lnTo>
                  <a:close/>
                  <a:moveTo>
                    <a:pt x="1074366" y="2760171"/>
                  </a:moveTo>
                  <a:lnTo>
                    <a:pt x="998998" y="2835539"/>
                  </a:lnTo>
                  <a:lnTo>
                    <a:pt x="1074366" y="2910908"/>
                  </a:lnTo>
                  <a:lnTo>
                    <a:pt x="1149733" y="2835539"/>
                  </a:lnTo>
                  <a:close/>
                  <a:moveTo>
                    <a:pt x="894781" y="2760171"/>
                  </a:moveTo>
                  <a:lnTo>
                    <a:pt x="819413" y="2835539"/>
                  </a:lnTo>
                  <a:lnTo>
                    <a:pt x="894781" y="2910908"/>
                  </a:lnTo>
                  <a:lnTo>
                    <a:pt x="970149" y="2835539"/>
                  </a:lnTo>
                  <a:close/>
                  <a:moveTo>
                    <a:pt x="715196" y="2760171"/>
                  </a:moveTo>
                  <a:lnTo>
                    <a:pt x="639829" y="2835539"/>
                  </a:lnTo>
                  <a:lnTo>
                    <a:pt x="715196" y="2910908"/>
                  </a:lnTo>
                  <a:lnTo>
                    <a:pt x="790565" y="2835539"/>
                  </a:lnTo>
                  <a:close/>
                  <a:moveTo>
                    <a:pt x="535611" y="2760171"/>
                  </a:moveTo>
                  <a:lnTo>
                    <a:pt x="460244" y="2835539"/>
                  </a:lnTo>
                  <a:lnTo>
                    <a:pt x="535611" y="2910908"/>
                  </a:lnTo>
                  <a:lnTo>
                    <a:pt x="610980" y="2835539"/>
                  </a:lnTo>
                  <a:close/>
                  <a:moveTo>
                    <a:pt x="356027" y="2760171"/>
                  </a:moveTo>
                  <a:lnTo>
                    <a:pt x="280659" y="2835539"/>
                  </a:lnTo>
                  <a:lnTo>
                    <a:pt x="356027" y="2910908"/>
                  </a:lnTo>
                  <a:lnTo>
                    <a:pt x="431395" y="2835539"/>
                  </a:lnTo>
                  <a:close/>
                  <a:moveTo>
                    <a:pt x="176442" y="2760171"/>
                  </a:moveTo>
                  <a:lnTo>
                    <a:pt x="101074" y="2835539"/>
                  </a:lnTo>
                  <a:lnTo>
                    <a:pt x="176442" y="2910908"/>
                  </a:lnTo>
                  <a:lnTo>
                    <a:pt x="251810" y="2835539"/>
                  </a:lnTo>
                  <a:close/>
                  <a:moveTo>
                    <a:pt x="1972289" y="2584990"/>
                  </a:moveTo>
                  <a:lnTo>
                    <a:pt x="1896921" y="2660357"/>
                  </a:lnTo>
                  <a:lnTo>
                    <a:pt x="1972289" y="2735725"/>
                  </a:lnTo>
                  <a:lnTo>
                    <a:pt x="2047657" y="2660357"/>
                  </a:lnTo>
                  <a:close/>
                  <a:moveTo>
                    <a:pt x="1792705" y="2584989"/>
                  </a:moveTo>
                  <a:lnTo>
                    <a:pt x="1717336" y="2660357"/>
                  </a:lnTo>
                  <a:lnTo>
                    <a:pt x="1792705" y="2735725"/>
                  </a:lnTo>
                  <a:lnTo>
                    <a:pt x="1868073" y="2660357"/>
                  </a:lnTo>
                  <a:close/>
                  <a:moveTo>
                    <a:pt x="1613120" y="2584989"/>
                  </a:moveTo>
                  <a:lnTo>
                    <a:pt x="1537752" y="2660357"/>
                  </a:lnTo>
                  <a:lnTo>
                    <a:pt x="1613120" y="2735725"/>
                  </a:lnTo>
                  <a:lnTo>
                    <a:pt x="1688489" y="2660357"/>
                  </a:lnTo>
                  <a:close/>
                  <a:moveTo>
                    <a:pt x="1433535" y="2584989"/>
                  </a:moveTo>
                  <a:lnTo>
                    <a:pt x="1358167" y="2660357"/>
                  </a:lnTo>
                  <a:lnTo>
                    <a:pt x="1433535" y="2735725"/>
                  </a:lnTo>
                  <a:lnTo>
                    <a:pt x="1508904" y="2660357"/>
                  </a:lnTo>
                  <a:close/>
                  <a:moveTo>
                    <a:pt x="1253951" y="2584989"/>
                  </a:moveTo>
                  <a:lnTo>
                    <a:pt x="1178582" y="2660357"/>
                  </a:lnTo>
                  <a:lnTo>
                    <a:pt x="1253951" y="2735725"/>
                  </a:lnTo>
                  <a:lnTo>
                    <a:pt x="1329318" y="2660357"/>
                  </a:lnTo>
                  <a:close/>
                  <a:moveTo>
                    <a:pt x="1074366" y="2584989"/>
                  </a:moveTo>
                  <a:lnTo>
                    <a:pt x="998998" y="2660357"/>
                  </a:lnTo>
                  <a:lnTo>
                    <a:pt x="1074366" y="2735725"/>
                  </a:lnTo>
                  <a:lnTo>
                    <a:pt x="1149733" y="2660357"/>
                  </a:lnTo>
                  <a:close/>
                  <a:moveTo>
                    <a:pt x="894781" y="2584989"/>
                  </a:moveTo>
                  <a:lnTo>
                    <a:pt x="819413" y="2660357"/>
                  </a:lnTo>
                  <a:lnTo>
                    <a:pt x="894781" y="2735725"/>
                  </a:lnTo>
                  <a:lnTo>
                    <a:pt x="970149" y="2660357"/>
                  </a:lnTo>
                  <a:close/>
                  <a:moveTo>
                    <a:pt x="715196" y="2584989"/>
                  </a:moveTo>
                  <a:lnTo>
                    <a:pt x="639829" y="2660357"/>
                  </a:lnTo>
                  <a:lnTo>
                    <a:pt x="715196" y="2735725"/>
                  </a:lnTo>
                  <a:lnTo>
                    <a:pt x="790565" y="2660357"/>
                  </a:lnTo>
                  <a:close/>
                  <a:moveTo>
                    <a:pt x="535611" y="2584989"/>
                  </a:moveTo>
                  <a:lnTo>
                    <a:pt x="460244" y="2660357"/>
                  </a:lnTo>
                  <a:lnTo>
                    <a:pt x="535611" y="2735725"/>
                  </a:lnTo>
                  <a:lnTo>
                    <a:pt x="610980" y="2660357"/>
                  </a:lnTo>
                  <a:close/>
                  <a:moveTo>
                    <a:pt x="356027" y="2584989"/>
                  </a:moveTo>
                  <a:lnTo>
                    <a:pt x="280659" y="2660357"/>
                  </a:lnTo>
                  <a:lnTo>
                    <a:pt x="356027" y="2735725"/>
                  </a:lnTo>
                  <a:lnTo>
                    <a:pt x="431395" y="2660357"/>
                  </a:lnTo>
                  <a:close/>
                  <a:moveTo>
                    <a:pt x="176442" y="2584989"/>
                  </a:moveTo>
                  <a:lnTo>
                    <a:pt x="101074" y="2660357"/>
                  </a:lnTo>
                  <a:lnTo>
                    <a:pt x="176442" y="2735725"/>
                  </a:lnTo>
                  <a:lnTo>
                    <a:pt x="251810" y="2660357"/>
                  </a:lnTo>
                  <a:close/>
                  <a:moveTo>
                    <a:pt x="1972289" y="2409808"/>
                  </a:moveTo>
                  <a:lnTo>
                    <a:pt x="1896921" y="2485175"/>
                  </a:lnTo>
                  <a:lnTo>
                    <a:pt x="1972289" y="2560543"/>
                  </a:lnTo>
                  <a:lnTo>
                    <a:pt x="2047657" y="2485175"/>
                  </a:lnTo>
                  <a:close/>
                  <a:moveTo>
                    <a:pt x="1792705" y="2409807"/>
                  </a:moveTo>
                  <a:lnTo>
                    <a:pt x="1717336" y="2485175"/>
                  </a:lnTo>
                  <a:lnTo>
                    <a:pt x="1792705" y="2560543"/>
                  </a:lnTo>
                  <a:lnTo>
                    <a:pt x="1868073" y="2485175"/>
                  </a:lnTo>
                  <a:close/>
                  <a:moveTo>
                    <a:pt x="1613120" y="2409807"/>
                  </a:moveTo>
                  <a:lnTo>
                    <a:pt x="1537752" y="2485175"/>
                  </a:lnTo>
                  <a:lnTo>
                    <a:pt x="1613120" y="2560543"/>
                  </a:lnTo>
                  <a:lnTo>
                    <a:pt x="1688489" y="2485175"/>
                  </a:lnTo>
                  <a:close/>
                  <a:moveTo>
                    <a:pt x="1433535" y="2409807"/>
                  </a:moveTo>
                  <a:lnTo>
                    <a:pt x="1358167" y="2485175"/>
                  </a:lnTo>
                  <a:lnTo>
                    <a:pt x="1433535" y="2560543"/>
                  </a:lnTo>
                  <a:lnTo>
                    <a:pt x="1508904" y="2485175"/>
                  </a:lnTo>
                  <a:close/>
                  <a:moveTo>
                    <a:pt x="1253951" y="2409807"/>
                  </a:moveTo>
                  <a:lnTo>
                    <a:pt x="1178582" y="2485175"/>
                  </a:lnTo>
                  <a:lnTo>
                    <a:pt x="1253951" y="2560543"/>
                  </a:lnTo>
                  <a:lnTo>
                    <a:pt x="1329318" y="2485175"/>
                  </a:lnTo>
                  <a:close/>
                  <a:moveTo>
                    <a:pt x="1074366" y="2409807"/>
                  </a:moveTo>
                  <a:lnTo>
                    <a:pt x="998998" y="2485175"/>
                  </a:lnTo>
                  <a:lnTo>
                    <a:pt x="1074366" y="2560543"/>
                  </a:lnTo>
                  <a:lnTo>
                    <a:pt x="1149733" y="2485175"/>
                  </a:lnTo>
                  <a:close/>
                  <a:moveTo>
                    <a:pt x="894781" y="2409807"/>
                  </a:moveTo>
                  <a:lnTo>
                    <a:pt x="819413" y="2485175"/>
                  </a:lnTo>
                  <a:lnTo>
                    <a:pt x="894781" y="2560543"/>
                  </a:lnTo>
                  <a:lnTo>
                    <a:pt x="970149" y="2485175"/>
                  </a:lnTo>
                  <a:close/>
                  <a:moveTo>
                    <a:pt x="715196" y="2409807"/>
                  </a:moveTo>
                  <a:lnTo>
                    <a:pt x="639829" y="2485175"/>
                  </a:lnTo>
                  <a:lnTo>
                    <a:pt x="715196" y="2560543"/>
                  </a:lnTo>
                  <a:lnTo>
                    <a:pt x="790565" y="2485175"/>
                  </a:lnTo>
                  <a:close/>
                  <a:moveTo>
                    <a:pt x="535611" y="2409807"/>
                  </a:moveTo>
                  <a:lnTo>
                    <a:pt x="460244" y="2485175"/>
                  </a:lnTo>
                  <a:lnTo>
                    <a:pt x="535611" y="2560543"/>
                  </a:lnTo>
                  <a:lnTo>
                    <a:pt x="610980" y="2485175"/>
                  </a:lnTo>
                  <a:close/>
                  <a:moveTo>
                    <a:pt x="356027" y="2409807"/>
                  </a:moveTo>
                  <a:lnTo>
                    <a:pt x="280659" y="2485175"/>
                  </a:lnTo>
                  <a:lnTo>
                    <a:pt x="356027" y="2560543"/>
                  </a:lnTo>
                  <a:lnTo>
                    <a:pt x="431395" y="2485175"/>
                  </a:lnTo>
                  <a:close/>
                  <a:moveTo>
                    <a:pt x="176442" y="2409807"/>
                  </a:moveTo>
                  <a:lnTo>
                    <a:pt x="101074" y="2485175"/>
                  </a:lnTo>
                  <a:lnTo>
                    <a:pt x="176442" y="2560543"/>
                  </a:lnTo>
                  <a:lnTo>
                    <a:pt x="251810" y="2485175"/>
                  </a:lnTo>
                  <a:close/>
                  <a:moveTo>
                    <a:pt x="1972289" y="2234626"/>
                  </a:moveTo>
                  <a:lnTo>
                    <a:pt x="1896922" y="2309993"/>
                  </a:lnTo>
                  <a:lnTo>
                    <a:pt x="1972289" y="2385361"/>
                  </a:lnTo>
                  <a:lnTo>
                    <a:pt x="2047656" y="2309993"/>
                  </a:lnTo>
                  <a:close/>
                  <a:moveTo>
                    <a:pt x="1792705" y="2234625"/>
                  </a:moveTo>
                  <a:lnTo>
                    <a:pt x="1717337" y="2309993"/>
                  </a:lnTo>
                  <a:lnTo>
                    <a:pt x="1792705" y="2385361"/>
                  </a:lnTo>
                  <a:lnTo>
                    <a:pt x="1868073" y="2309993"/>
                  </a:lnTo>
                  <a:close/>
                  <a:moveTo>
                    <a:pt x="1613120" y="2234625"/>
                  </a:moveTo>
                  <a:lnTo>
                    <a:pt x="1537752" y="2309993"/>
                  </a:lnTo>
                  <a:lnTo>
                    <a:pt x="1613120" y="2385361"/>
                  </a:lnTo>
                  <a:lnTo>
                    <a:pt x="1688488" y="2309993"/>
                  </a:lnTo>
                  <a:close/>
                  <a:moveTo>
                    <a:pt x="1433535" y="2234625"/>
                  </a:moveTo>
                  <a:lnTo>
                    <a:pt x="1358167" y="2309993"/>
                  </a:lnTo>
                  <a:lnTo>
                    <a:pt x="1433535" y="2385361"/>
                  </a:lnTo>
                  <a:lnTo>
                    <a:pt x="1508903" y="2309993"/>
                  </a:lnTo>
                  <a:close/>
                  <a:moveTo>
                    <a:pt x="1253951" y="2234625"/>
                  </a:moveTo>
                  <a:lnTo>
                    <a:pt x="1178583" y="2309993"/>
                  </a:lnTo>
                  <a:lnTo>
                    <a:pt x="1253951" y="2385361"/>
                  </a:lnTo>
                  <a:lnTo>
                    <a:pt x="1329318" y="2309993"/>
                  </a:lnTo>
                  <a:close/>
                  <a:moveTo>
                    <a:pt x="1074366" y="2234625"/>
                  </a:moveTo>
                  <a:lnTo>
                    <a:pt x="998998" y="2309993"/>
                  </a:lnTo>
                  <a:lnTo>
                    <a:pt x="1074366" y="2385361"/>
                  </a:lnTo>
                  <a:lnTo>
                    <a:pt x="1149733" y="2309993"/>
                  </a:lnTo>
                  <a:close/>
                  <a:moveTo>
                    <a:pt x="894781" y="2234625"/>
                  </a:moveTo>
                  <a:lnTo>
                    <a:pt x="819413" y="2309993"/>
                  </a:lnTo>
                  <a:lnTo>
                    <a:pt x="894781" y="2385361"/>
                  </a:lnTo>
                  <a:lnTo>
                    <a:pt x="970149" y="2309993"/>
                  </a:lnTo>
                  <a:close/>
                  <a:moveTo>
                    <a:pt x="715196" y="2234625"/>
                  </a:moveTo>
                  <a:lnTo>
                    <a:pt x="639829" y="2309993"/>
                  </a:lnTo>
                  <a:lnTo>
                    <a:pt x="715196" y="2385361"/>
                  </a:lnTo>
                  <a:lnTo>
                    <a:pt x="790565" y="2309993"/>
                  </a:lnTo>
                  <a:close/>
                  <a:moveTo>
                    <a:pt x="535611" y="2234625"/>
                  </a:moveTo>
                  <a:lnTo>
                    <a:pt x="460244" y="2309993"/>
                  </a:lnTo>
                  <a:lnTo>
                    <a:pt x="535611" y="2385361"/>
                  </a:lnTo>
                  <a:lnTo>
                    <a:pt x="610980" y="2309993"/>
                  </a:lnTo>
                  <a:close/>
                  <a:moveTo>
                    <a:pt x="356027" y="2234625"/>
                  </a:moveTo>
                  <a:lnTo>
                    <a:pt x="280659" y="2309993"/>
                  </a:lnTo>
                  <a:lnTo>
                    <a:pt x="356027" y="2385361"/>
                  </a:lnTo>
                  <a:lnTo>
                    <a:pt x="431395" y="2309993"/>
                  </a:lnTo>
                  <a:close/>
                  <a:moveTo>
                    <a:pt x="176442" y="2234625"/>
                  </a:moveTo>
                  <a:lnTo>
                    <a:pt x="101074" y="2309993"/>
                  </a:lnTo>
                  <a:lnTo>
                    <a:pt x="176442" y="2385361"/>
                  </a:lnTo>
                  <a:lnTo>
                    <a:pt x="251810" y="2309993"/>
                  </a:lnTo>
                  <a:close/>
                  <a:moveTo>
                    <a:pt x="1972289" y="2059444"/>
                  </a:moveTo>
                  <a:lnTo>
                    <a:pt x="1896922" y="2134811"/>
                  </a:lnTo>
                  <a:lnTo>
                    <a:pt x="1972289" y="2210179"/>
                  </a:lnTo>
                  <a:lnTo>
                    <a:pt x="2047656" y="2134811"/>
                  </a:lnTo>
                  <a:close/>
                  <a:moveTo>
                    <a:pt x="1792705" y="2059443"/>
                  </a:moveTo>
                  <a:lnTo>
                    <a:pt x="1717337" y="2134811"/>
                  </a:lnTo>
                  <a:lnTo>
                    <a:pt x="1792705" y="2210179"/>
                  </a:lnTo>
                  <a:lnTo>
                    <a:pt x="1868073" y="2134811"/>
                  </a:lnTo>
                  <a:close/>
                  <a:moveTo>
                    <a:pt x="1613120" y="2059443"/>
                  </a:moveTo>
                  <a:lnTo>
                    <a:pt x="1537752" y="2134811"/>
                  </a:lnTo>
                  <a:lnTo>
                    <a:pt x="1613120" y="2210179"/>
                  </a:lnTo>
                  <a:lnTo>
                    <a:pt x="1688488" y="2134811"/>
                  </a:lnTo>
                  <a:close/>
                  <a:moveTo>
                    <a:pt x="1433535" y="2059443"/>
                  </a:moveTo>
                  <a:lnTo>
                    <a:pt x="1358167" y="2134811"/>
                  </a:lnTo>
                  <a:lnTo>
                    <a:pt x="1433535" y="2210179"/>
                  </a:lnTo>
                  <a:lnTo>
                    <a:pt x="1508903" y="2134811"/>
                  </a:lnTo>
                  <a:close/>
                  <a:moveTo>
                    <a:pt x="1253951" y="2059443"/>
                  </a:moveTo>
                  <a:lnTo>
                    <a:pt x="1178583" y="2134811"/>
                  </a:lnTo>
                  <a:lnTo>
                    <a:pt x="1253951" y="2210179"/>
                  </a:lnTo>
                  <a:lnTo>
                    <a:pt x="1329318" y="2134811"/>
                  </a:lnTo>
                  <a:close/>
                  <a:moveTo>
                    <a:pt x="1074366" y="2059443"/>
                  </a:moveTo>
                  <a:lnTo>
                    <a:pt x="998998" y="2134811"/>
                  </a:lnTo>
                  <a:lnTo>
                    <a:pt x="1074366" y="2210179"/>
                  </a:lnTo>
                  <a:lnTo>
                    <a:pt x="1149733" y="2134811"/>
                  </a:lnTo>
                  <a:close/>
                  <a:moveTo>
                    <a:pt x="894781" y="2059443"/>
                  </a:moveTo>
                  <a:lnTo>
                    <a:pt x="819413" y="2134811"/>
                  </a:lnTo>
                  <a:lnTo>
                    <a:pt x="894781" y="2210179"/>
                  </a:lnTo>
                  <a:lnTo>
                    <a:pt x="970149" y="2134811"/>
                  </a:lnTo>
                  <a:close/>
                  <a:moveTo>
                    <a:pt x="715196" y="2059443"/>
                  </a:moveTo>
                  <a:lnTo>
                    <a:pt x="639829" y="2134811"/>
                  </a:lnTo>
                  <a:lnTo>
                    <a:pt x="715196" y="2210179"/>
                  </a:lnTo>
                  <a:lnTo>
                    <a:pt x="790565" y="2134811"/>
                  </a:lnTo>
                  <a:close/>
                  <a:moveTo>
                    <a:pt x="535611" y="2059443"/>
                  </a:moveTo>
                  <a:lnTo>
                    <a:pt x="460244" y="2134811"/>
                  </a:lnTo>
                  <a:lnTo>
                    <a:pt x="535611" y="2210179"/>
                  </a:lnTo>
                  <a:lnTo>
                    <a:pt x="610980" y="2134811"/>
                  </a:lnTo>
                  <a:close/>
                  <a:moveTo>
                    <a:pt x="356027" y="2059443"/>
                  </a:moveTo>
                  <a:lnTo>
                    <a:pt x="280659" y="2134811"/>
                  </a:lnTo>
                  <a:lnTo>
                    <a:pt x="356027" y="2210179"/>
                  </a:lnTo>
                  <a:lnTo>
                    <a:pt x="431395" y="2134811"/>
                  </a:lnTo>
                  <a:close/>
                  <a:moveTo>
                    <a:pt x="176442" y="2059443"/>
                  </a:moveTo>
                  <a:lnTo>
                    <a:pt x="101074" y="2134811"/>
                  </a:lnTo>
                  <a:lnTo>
                    <a:pt x="176442" y="2210179"/>
                  </a:lnTo>
                  <a:lnTo>
                    <a:pt x="251810" y="2134811"/>
                  </a:lnTo>
                  <a:close/>
                  <a:moveTo>
                    <a:pt x="1972289" y="1884262"/>
                  </a:moveTo>
                  <a:lnTo>
                    <a:pt x="1896921" y="1959629"/>
                  </a:lnTo>
                  <a:lnTo>
                    <a:pt x="1972289" y="2034997"/>
                  </a:lnTo>
                  <a:lnTo>
                    <a:pt x="2047657" y="1959629"/>
                  </a:lnTo>
                  <a:close/>
                  <a:moveTo>
                    <a:pt x="1792705" y="1884261"/>
                  </a:moveTo>
                  <a:lnTo>
                    <a:pt x="1717336" y="1959629"/>
                  </a:lnTo>
                  <a:lnTo>
                    <a:pt x="1792705" y="2034997"/>
                  </a:lnTo>
                  <a:lnTo>
                    <a:pt x="1868073" y="1959629"/>
                  </a:lnTo>
                  <a:close/>
                  <a:moveTo>
                    <a:pt x="1613120" y="1884261"/>
                  </a:moveTo>
                  <a:lnTo>
                    <a:pt x="1537752" y="1959629"/>
                  </a:lnTo>
                  <a:lnTo>
                    <a:pt x="1613120" y="2034997"/>
                  </a:lnTo>
                  <a:lnTo>
                    <a:pt x="1688489" y="1959629"/>
                  </a:lnTo>
                  <a:close/>
                  <a:moveTo>
                    <a:pt x="1433535" y="1884261"/>
                  </a:moveTo>
                  <a:lnTo>
                    <a:pt x="1358167" y="1959629"/>
                  </a:lnTo>
                  <a:lnTo>
                    <a:pt x="1433535" y="2034997"/>
                  </a:lnTo>
                  <a:lnTo>
                    <a:pt x="1508904" y="1959629"/>
                  </a:lnTo>
                  <a:close/>
                  <a:moveTo>
                    <a:pt x="1253951" y="1884261"/>
                  </a:moveTo>
                  <a:lnTo>
                    <a:pt x="1178582" y="1959629"/>
                  </a:lnTo>
                  <a:lnTo>
                    <a:pt x="1253951" y="2034997"/>
                  </a:lnTo>
                  <a:lnTo>
                    <a:pt x="1329318" y="1959629"/>
                  </a:lnTo>
                  <a:close/>
                  <a:moveTo>
                    <a:pt x="1074366" y="1884261"/>
                  </a:moveTo>
                  <a:lnTo>
                    <a:pt x="998998" y="1959629"/>
                  </a:lnTo>
                  <a:lnTo>
                    <a:pt x="1074366" y="2034997"/>
                  </a:lnTo>
                  <a:lnTo>
                    <a:pt x="1149733" y="1959629"/>
                  </a:lnTo>
                  <a:close/>
                  <a:moveTo>
                    <a:pt x="894781" y="1884261"/>
                  </a:moveTo>
                  <a:lnTo>
                    <a:pt x="819413" y="1959629"/>
                  </a:lnTo>
                  <a:lnTo>
                    <a:pt x="894781" y="2034997"/>
                  </a:lnTo>
                  <a:lnTo>
                    <a:pt x="970149" y="1959629"/>
                  </a:lnTo>
                  <a:close/>
                  <a:moveTo>
                    <a:pt x="715196" y="1884261"/>
                  </a:moveTo>
                  <a:lnTo>
                    <a:pt x="639829" y="1959629"/>
                  </a:lnTo>
                  <a:lnTo>
                    <a:pt x="715196" y="2034997"/>
                  </a:lnTo>
                  <a:lnTo>
                    <a:pt x="790565" y="1959629"/>
                  </a:lnTo>
                  <a:close/>
                  <a:moveTo>
                    <a:pt x="535611" y="1884261"/>
                  </a:moveTo>
                  <a:lnTo>
                    <a:pt x="460244" y="1959629"/>
                  </a:lnTo>
                  <a:lnTo>
                    <a:pt x="535611" y="2034997"/>
                  </a:lnTo>
                  <a:lnTo>
                    <a:pt x="610980" y="1959629"/>
                  </a:lnTo>
                  <a:close/>
                  <a:moveTo>
                    <a:pt x="356027" y="1884261"/>
                  </a:moveTo>
                  <a:lnTo>
                    <a:pt x="280659" y="1959629"/>
                  </a:lnTo>
                  <a:lnTo>
                    <a:pt x="356027" y="2034997"/>
                  </a:lnTo>
                  <a:lnTo>
                    <a:pt x="431395" y="1959629"/>
                  </a:lnTo>
                  <a:close/>
                  <a:moveTo>
                    <a:pt x="176442" y="1884261"/>
                  </a:moveTo>
                  <a:lnTo>
                    <a:pt x="101074" y="1959629"/>
                  </a:lnTo>
                  <a:lnTo>
                    <a:pt x="176442" y="2034997"/>
                  </a:lnTo>
                  <a:lnTo>
                    <a:pt x="251810" y="1959629"/>
                  </a:lnTo>
                  <a:close/>
                  <a:moveTo>
                    <a:pt x="1972289" y="1709080"/>
                  </a:moveTo>
                  <a:lnTo>
                    <a:pt x="1896921" y="1784447"/>
                  </a:lnTo>
                  <a:lnTo>
                    <a:pt x="1972289" y="1859815"/>
                  </a:lnTo>
                  <a:lnTo>
                    <a:pt x="2047657" y="1784447"/>
                  </a:lnTo>
                  <a:close/>
                  <a:moveTo>
                    <a:pt x="1792705" y="1709079"/>
                  </a:moveTo>
                  <a:lnTo>
                    <a:pt x="1717336" y="1784447"/>
                  </a:lnTo>
                  <a:lnTo>
                    <a:pt x="1792705" y="1859815"/>
                  </a:lnTo>
                  <a:lnTo>
                    <a:pt x="1868073" y="1784447"/>
                  </a:lnTo>
                  <a:close/>
                  <a:moveTo>
                    <a:pt x="1613120" y="1709079"/>
                  </a:moveTo>
                  <a:lnTo>
                    <a:pt x="1537752" y="1784447"/>
                  </a:lnTo>
                  <a:lnTo>
                    <a:pt x="1613120" y="1859815"/>
                  </a:lnTo>
                  <a:lnTo>
                    <a:pt x="1688489" y="1784447"/>
                  </a:lnTo>
                  <a:close/>
                  <a:moveTo>
                    <a:pt x="1433535" y="1709079"/>
                  </a:moveTo>
                  <a:lnTo>
                    <a:pt x="1358167" y="1784447"/>
                  </a:lnTo>
                  <a:lnTo>
                    <a:pt x="1433535" y="1859815"/>
                  </a:lnTo>
                  <a:lnTo>
                    <a:pt x="1508904" y="1784447"/>
                  </a:lnTo>
                  <a:close/>
                  <a:moveTo>
                    <a:pt x="1253951" y="1709079"/>
                  </a:moveTo>
                  <a:lnTo>
                    <a:pt x="1178582" y="1784447"/>
                  </a:lnTo>
                  <a:lnTo>
                    <a:pt x="1253951" y="1859815"/>
                  </a:lnTo>
                  <a:lnTo>
                    <a:pt x="1329318" y="1784447"/>
                  </a:lnTo>
                  <a:close/>
                  <a:moveTo>
                    <a:pt x="1074366" y="1709079"/>
                  </a:moveTo>
                  <a:lnTo>
                    <a:pt x="998998" y="1784447"/>
                  </a:lnTo>
                  <a:lnTo>
                    <a:pt x="1074366" y="1859815"/>
                  </a:lnTo>
                  <a:lnTo>
                    <a:pt x="1149733" y="1784447"/>
                  </a:lnTo>
                  <a:close/>
                  <a:moveTo>
                    <a:pt x="894781" y="1709079"/>
                  </a:moveTo>
                  <a:lnTo>
                    <a:pt x="819413" y="1784447"/>
                  </a:lnTo>
                  <a:lnTo>
                    <a:pt x="894781" y="1859815"/>
                  </a:lnTo>
                  <a:lnTo>
                    <a:pt x="970149" y="1784447"/>
                  </a:lnTo>
                  <a:close/>
                  <a:moveTo>
                    <a:pt x="715196" y="1709079"/>
                  </a:moveTo>
                  <a:lnTo>
                    <a:pt x="639829" y="1784447"/>
                  </a:lnTo>
                  <a:lnTo>
                    <a:pt x="715196" y="1859815"/>
                  </a:lnTo>
                  <a:lnTo>
                    <a:pt x="790565" y="1784447"/>
                  </a:lnTo>
                  <a:close/>
                  <a:moveTo>
                    <a:pt x="535611" y="1709079"/>
                  </a:moveTo>
                  <a:lnTo>
                    <a:pt x="460244" y="1784447"/>
                  </a:lnTo>
                  <a:lnTo>
                    <a:pt x="535611" y="1859815"/>
                  </a:lnTo>
                  <a:lnTo>
                    <a:pt x="610980" y="1784447"/>
                  </a:lnTo>
                  <a:close/>
                  <a:moveTo>
                    <a:pt x="356027" y="1709079"/>
                  </a:moveTo>
                  <a:lnTo>
                    <a:pt x="280659" y="1784447"/>
                  </a:lnTo>
                  <a:lnTo>
                    <a:pt x="356027" y="1859815"/>
                  </a:lnTo>
                  <a:lnTo>
                    <a:pt x="431395" y="1784447"/>
                  </a:lnTo>
                  <a:close/>
                  <a:moveTo>
                    <a:pt x="176442" y="1709079"/>
                  </a:moveTo>
                  <a:lnTo>
                    <a:pt x="101074" y="1784447"/>
                  </a:lnTo>
                  <a:lnTo>
                    <a:pt x="176442" y="1859815"/>
                  </a:lnTo>
                  <a:lnTo>
                    <a:pt x="251810" y="1784447"/>
                  </a:lnTo>
                  <a:close/>
                  <a:moveTo>
                    <a:pt x="1972289" y="1533898"/>
                  </a:moveTo>
                  <a:lnTo>
                    <a:pt x="1896921" y="1609265"/>
                  </a:lnTo>
                  <a:lnTo>
                    <a:pt x="1972289" y="1684633"/>
                  </a:lnTo>
                  <a:lnTo>
                    <a:pt x="2047657" y="1609265"/>
                  </a:lnTo>
                  <a:close/>
                  <a:moveTo>
                    <a:pt x="1792705" y="1533897"/>
                  </a:moveTo>
                  <a:lnTo>
                    <a:pt x="1717336" y="1609265"/>
                  </a:lnTo>
                  <a:lnTo>
                    <a:pt x="1792705" y="1684633"/>
                  </a:lnTo>
                  <a:lnTo>
                    <a:pt x="1868073" y="1609265"/>
                  </a:lnTo>
                  <a:close/>
                  <a:moveTo>
                    <a:pt x="1613120" y="1533897"/>
                  </a:moveTo>
                  <a:lnTo>
                    <a:pt x="1537752" y="1609265"/>
                  </a:lnTo>
                  <a:lnTo>
                    <a:pt x="1613120" y="1684633"/>
                  </a:lnTo>
                  <a:lnTo>
                    <a:pt x="1688489" y="1609265"/>
                  </a:lnTo>
                  <a:close/>
                  <a:moveTo>
                    <a:pt x="1433535" y="1533897"/>
                  </a:moveTo>
                  <a:lnTo>
                    <a:pt x="1358167" y="1609265"/>
                  </a:lnTo>
                  <a:lnTo>
                    <a:pt x="1433535" y="1684633"/>
                  </a:lnTo>
                  <a:lnTo>
                    <a:pt x="1508904" y="1609265"/>
                  </a:lnTo>
                  <a:close/>
                  <a:moveTo>
                    <a:pt x="1253951" y="1533897"/>
                  </a:moveTo>
                  <a:lnTo>
                    <a:pt x="1178582" y="1609265"/>
                  </a:lnTo>
                  <a:lnTo>
                    <a:pt x="1253951" y="1684633"/>
                  </a:lnTo>
                  <a:lnTo>
                    <a:pt x="1329319" y="1609265"/>
                  </a:lnTo>
                  <a:close/>
                  <a:moveTo>
                    <a:pt x="1074366" y="1533897"/>
                  </a:moveTo>
                  <a:lnTo>
                    <a:pt x="998997" y="1609265"/>
                  </a:lnTo>
                  <a:lnTo>
                    <a:pt x="1074366" y="1684633"/>
                  </a:lnTo>
                  <a:lnTo>
                    <a:pt x="1149734" y="1609265"/>
                  </a:lnTo>
                  <a:close/>
                  <a:moveTo>
                    <a:pt x="894781" y="1533897"/>
                  </a:moveTo>
                  <a:lnTo>
                    <a:pt x="819412" y="1609265"/>
                  </a:lnTo>
                  <a:lnTo>
                    <a:pt x="894781" y="1684633"/>
                  </a:lnTo>
                  <a:lnTo>
                    <a:pt x="970149" y="1609265"/>
                  </a:lnTo>
                  <a:close/>
                  <a:moveTo>
                    <a:pt x="715196" y="1533897"/>
                  </a:moveTo>
                  <a:lnTo>
                    <a:pt x="639829" y="1609265"/>
                  </a:lnTo>
                  <a:lnTo>
                    <a:pt x="715196" y="1684633"/>
                  </a:lnTo>
                  <a:lnTo>
                    <a:pt x="790565" y="1609265"/>
                  </a:lnTo>
                  <a:close/>
                  <a:moveTo>
                    <a:pt x="535611" y="1533897"/>
                  </a:moveTo>
                  <a:lnTo>
                    <a:pt x="460244" y="1609265"/>
                  </a:lnTo>
                  <a:lnTo>
                    <a:pt x="535611" y="1684633"/>
                  </a:lnTo>
                  <a:lnTo>
                    <a:pt x="610980" y="1609265"/>
                  </a:lnTo>
                  <a:close/>
                  <a:moveTo>
                    <a:pt x="356027" y="1533897"/>
                  </a:moveTo>
                  <a:lnTo>
                    <a:pt x="280659" y="1609265"/>
                  </a:lnTo>
                  <a:lnTo>
                    <a:pt x="356027" y="1684633"/>
                  </a:lnTo>
                  <a:lnTo>
                    <a:pt x="431395" y="1609265"/>
                  </a:lnTo>
                  <a:close/>
                  <a:moveTo>
                    <a:pt x="176442" y="1533897"/>
                  </a:moveTo>
                  <a:lnTo>
                    <a:pt x="101074" y="1609265"/>
                  </a:lnTo>
                  <a:lnTo>
                    <a:pt x="176442" y="1684633"/>
                  </a:lnTo>
                  <a:lnTo>
                    <a:pt x="251810" y="1609265"/>
                  </a:lnTo>
                  <a:close/>
                  <a:moveTo>
                    <a:pt x="1972289" y="1358716"/>
                  </a:moveTo>
                  <a:lnTo>
                    <a:pt x="1896921" y="1434083"/>
                  </a:lnTo>
                  <a:lnTo>
                    <a:pt x="1972289" y="1509451"/>
                  </a:lnTo>
                  <a:lnTo>
                    <a:pt x="2047657" y="1434083"/>
                  </a:lnTo>
                  <a:close/>
                  <a:moveTo>
                    <a:pt x="1792705" y="1358715"/>
                  </a:moveTo>
                  <a:lnTo>
                    <a:pt x="1717336" y="1434083"/>
                  </a:lnTo>
                  <a:lnTo>
                    <a:pt x="1792705" y="1509451"/>
                  </a:lnTo>
                  <a:lnTo>
                    <a:pt x="1868073" y="1434083"/>
                  </a:lnTo>
                  <a:close/>
                  <a:moveTo>
                    <a:pt x="1613120" y="1358715"/>
                  </a:moveTo>
                  <a:lnTo>
                    <a:pt x="1537752" y="1434083"/>
                  </a:lnTo>
                  <a:lnTo>
                    <a:pt x="1613120" y="1509451"/>
                  </a:lnTo>
                  <a:lnTo>
                    <a:pt x="1688489" y="1434083"/>
                  </a:lnTo>
                  <a:close/>
                  <a:moveTo>
                    <a:pt x="1433535" y="1358715"/>
                  </a:moveTo>
                  <a:lnTo>
                    <a:pt x="1358167" y="1434083"/>
                  </a:lnTo>
                  <a:lnTo>
                    <a:pt x="1433535" y="1509451"/>
                  </a:lnTo>
                  <a:lnTo>
                    <a:pt x="1508904" y="1434083"/>
                  </a:lnTo>
                  <a:close/>
                  <a:moveTo>
                    <a:pt x="1253951" y="1358715"/>
                  </a:moveTo>
                  <a:lnTo>
                    <a:pt x="1178582" y="1434083"/>
                  </a:lnTo>
                  <a:lnTo>
                    <a:pt x="1253951" y="1509451"/>
                  </a:lnTo>
                  <a:lnTo>
                    <a:pt x="1329318" y="1434083"/>
                  </a:lnTo>
                  <a:close/>
                  <a:moveTo>
                    <a:pt x="1074366" y="1358715"/>
                  </a:moveTo>
                  <a:lnTo>
                    <a:pt x="998998" y="1434083"/>
                  </a:lnTo>
                  <a:lnTo>
                    <a:pt x="1074366" y="1509451"/>
                  </a:lnTo>
                  <a:lnTo>
                    <a:pt x="1149733" y="1434083"/>
                  </a:lnTo>
                  <a:close/>
                  <a:moveTo>
                    <a:pt x="894781" y="1358715"/>
                  </a:moveTo>
                  <a:lnTo>
                    <a:pt x="819413" y="1434083"/>
                  </a:lnTo>
                  <a:lnTo>
                    <a:pt x="894781" y="1509451"/>
                  </a:lnTo>
                  <a:lnTo>
                    <a:pt x="970149" y="1434083"/>
                  </a:lnTo>
                  <a:close/>
                  <a:moveTo>
                    <a:pt x="715196" y="1358715"/>
                  </a:moveTo>
                  <a:lnTo>
                    <a:pt x="639829" y="1434083"/>
                  </a:lnTo>
                  <a:lnTo>
                    <a:pt x="715196" y="1509451"/>
                  </a:lnTo>
                  <a:lnTo>
                    <a:pt x="790565" y="1434083"/>
                  </a:lnTo>
                  <a:close/>
                  <a:moveTo>
                    <a:pt x="535611" y="1358715"/>
                  </a:moveTo>
                  <a:lnTo>
                    <a:pt x="460244" y="1434083"/>
                  </a:lnTo>
                  <a:lnTo>
                    <a:pt x="535611" y="1509451"/>
                  </a:lnTo>
                  <a:lnTo>
                    <a:pt x="610980" y="1434083"/>
                  </a:lnTo>
                  <a:close/>
                  <a:moveTo>
                    <a:pt x="356027" y="1358715"/>
                  </a:moveTo>
                  <a:lnTo>
                    <a:pt x="280659" y="1434083"/>
                  </a:lnTo>
                  <a:lnTo>
                    <a:pt x="356027" y="1509451"/>
                  </a:lnTo>
                  <a:lnTo>
                    <a:pt x="431395" y="1434083"/>
                  </a:lnTo>
                  <a:close/>
                  <a:moveTo>
                    <a:pt x="176442" y="1358715"/>
                  </a:moveTo>
                  <a:lnTo>
                    <a:pt x="101074" y="1434083"/>
                  </a:lnTo>
                  <a:lnTo>
                    <a:pt x="176442" y="1509451"/>
                  </a:lnTo>
                  <a:lnTo>
                    <a:pt x="251810" y="1434083"/>
                  </a:lnTo>
                  <a:close/>
                  <a:moveTo>
                    <a:pt x="1972289" y="1183534"/>
                  </a:moveTo>
                  <a:lnTo>
                    <a:pt x="1896921" y="1258901"/>
                  </a:lnTo>
                  <a:lnTo>
                    <a:pt x="1972289" y="1334269"/>
                  </a:lnTo>
                  <a:lnTo>
                    <a:pt x="2047657" y="1258901"/>
                  </a:lnTo>
                  <a:close/>
                  <a:moveTo>
                    <a:pt x="1792705" y="1183533"/>
                  </a:moveTo>
                  <a:lnTo>
                    <a:pt x="1717336" y="1258901"/>
                  </a:lnTo>
                  <a:lnTo>
                    <a:pt x="1792705" y="1334269"/>
                  </a:lnTo>
                  <a:lnTo>
                    <a:pt x="1868073" y="1258901"/>
                  </a:lnTo>
                  <a:close/>
                  <a:moveTo>
                    <a:pt x="1613120" y="1183533"/>
                  </a:moveTo>
                  <a:lnTo>
                    <a:pt x="1537752" y="1258901"/>
                  </a:lnTo>
                  <a:lnTo>
                    <a:pt x="1613120" y="1334269"/>
                  </a:lnTo>
                  <a:lnTo>
                    <a:pt x="1688489" y="1258901"/>
                  </a:lnTo>
                  <a:close/>
                  <a:moveTo>
                    <a:pt x="1433535" y="1183533"/>
                  </a:moveTo>
                  <a:lnTo>
                    <a:pt x="1358167" y="1258901"/>
                  </a:lnTo>
                  <a:lnTo>
                    <a:pt x="1433535" y="1334269"/>
                  </a:lnTo>
                  <a:lnTo>
                    <a:pt x="1508904" y="1258901"/>
                  </a:lnTo>
                  <a:close/>
                  <a:moveTo>
                    <a:pt x="1253951" y="1183533"/>
                  </a:moveTo>
                  <a:lnTo>
                    <a:pt x="1178582" y="1258901"/>
                  </a:lnTo>
                  <a:lnTo>
                    <a:pt x="1253951" y="1334269"/>
                  </a:lnTo>
                  <a:lnTo>
                    <a:pt x="1329318" y="1258901"/>
                  </a:lnTo>
                  <a:close/>
                  <a:moveTo>
                    <a:pt x="1074366" y="1183533"/>
                  </a:moveTo>
                  <a:lnTo>
                    <a:pt x="998998" y="1258901"/>
                  </a:lnTo>
                  <a:lnTo>
                    <a:pt x="1074366" y="1334269"/>
                  </a:lnTo>
                  <a:lnTo>
                    <a:pt x="1149733" y="1258901"/>
                  </a:lnTo>
                  <a:close/>
                  <a:moveTo>
                    <a:pt x="894781" y="1183533"/>
                  </a:moveTo>
                  <a:lnTo>
                    <a:pt x="819413" y="1258901"/>
                  </a:lnTo>
                  <a:lnTo>
                    <a:pt x="894781" y="1334269"/>
                  </a:lnTo>
                  <a:lnTo>
                    <a:pt x="970149" y="1258901"/>
                  </a:lnTo>
                  <a:close/>
                  <a:moveTo>
                    <a:pt x="715196" y="1183533"/>
                  </a:moveTo>
                  <a:lnTo>
                    <a:pt x="639829" y="1258901"/>
                  </a:lnTo>
                  <a:lnTo>
                    <a:pt x="715196" y="1334269"/>
                  </a:lnTo>
                  <a:lnTo>
                    <a:pt x="790565" y="1258901"/>
                  </a:lnTo>
                  <a:close/>
                  <a:moveTo>
                    <a:pt x="535611" y="1183533"/>
                  </a:moveTo>
                  <a:lnTo>
                    <a:pt x="460244" y="1258901"/>
                  </a:lnTo>
                  <a:lnTo>
                    <a:pt x="535611" y="1334269"/>
                  </a:lnTo>
                  <a:lnTo>
                    <a:pt x="610980" y="1258901"/>
                  </a:lnTo>
                  <a:close/>
                  <a:moveTo>
                    <a:pt x="356027" y="1183533"/>
                  </a:moveTo>
                  <a:lnTo>
                    <a:pt x="280659" y="1258901"/>
                  </a:lnTo>
                  <a:lnTo>
                    <a:pt x="356027" y="1334269"/>
                  </a:lnTo>
                  <a:lnTo>
                    <a:pt x="431395" y="1258901"/>
                  </a:lnTo>
                  <a:close/>
                  <a:moveTo>
                    <a:pt x="176442" y="1183533"/>
                  </a:moveTo>
                  <a:lnTo>
                    <a:pt x="101074" y="1258901"/>
                  </a:lnTo>
                  <a:lnTo>
                    <a:pt x="176442" y="1334269"/>
                  </a:lnTo>
                  <a:lnTo>
                    <a:pt x="251810" y="1258901"/>
                  </a:lnTo>
                  <a:close/>
                  <a:moveTo>
                    <a:pt x="1972289" y="1008352"/>
                  </a:moveTo>
                  <a:lnTo>
                    <a:pt x="1896921" y="1083719"/>
                  </a:lnTo>
                  <a:lnTo>
                    <a:pt x="1972289" y="1159087"/>
                  </a:lnTo>
                  <a:lnTo>
                    <a:pt x="2047657" y="1083719"/>
                  </a:lnTo>
                  <a:close/>
                  <a:moveTo>
                    <a:pt x="1792705" y="1008351"/>
                  </a:moveTo>
                  <a:lnTo>
                    <a:pt x="1717336" y="1083719"/>
                  </a:lnTo>
                  <a:lnTo>
                    <a:pt x="1792705" y="1159087"/>
                  </a:lnTo>
                  <a:lnTo>
                    <a:pt x="1868073" y="1083719"/>
                  </a:lnTo>
                  <a:close/>
                  <a:moveTo>
                    <a:pt x="1613120" y="1008351"/>
                  </a:moveTo>
                  <a:lnTo>
                    <a:pt x="1537752" y="1083719"/>
                  </a:lnTo>
                  <a:lnTo>
                    <a:pt x="1613120" y="1159087"/>
                  </a:lnTo>
                  <a:lnTo>
                    <a:pt x="1688489" y="1083719"/>
                  </a:lnTo>
                  <a:close/>
                  <a:moveTo>
                    <a:pt x="1433535" y="1008351"/>
                  </a:moveTo>
                  <a:lnTo>
                    <a:pt x="1358167" y="1083719"/>
                  </a:lnTo>
                  <a:lnTo>
                    <a:pt x="1433535" y="1159087"/>
                  </a:lnTo>
                  <a:lnTo>
                    <a:pt x="1508904" y="1083719"/>
                  </a:lnTo>
                  <a:close/>
                  <a:moveTo>
                    <a:pt x="1253951" y="1008351"/>
                  </a:moveTo>
                  <a:lnTo>
                    <a:pt x="1178582" y="1083719"/>
                  </a:lnTo>
                  <a:lnTo>
                    <a:pt x="1253951" y="1159087"/>
                  </a:lnTo>
                  <a:lnTo>
                    <a:pt x="1329318" y="1083719"/>
                  </a:lnTo>
                  <a:close/>
                  <a:moveTo>
                    <a:pt x="1074366" y="1008351"/>
                  </a:moveTo>
                  <a:lnTo>
                    <a:pt x="998998" y="1083719"/>
                  </a:lnTo>
                  <a:lnTo>
                    <a:pt x="1074366" y="1159087"/>
                  </a:lnTo>
                  <a:lnTo>
                    <a:pt x="1149733" y="1083719"/>
                  </a:lnTo>
                  <a:close/>
                  <a:moveTo>
                    <a:pt x="894781" y="1008351"/>
                  </a:moveTo>
                  <a:lnTo>
                    <a:pt x="819413" y="1083719"/>
                  </a:lnTo>
                  <a:lnTo>
                    <a:pt x="894781" y="1159087"/>
                  </a:lnTo>
                  <a:lnTo>
                    <a:pt x="970149" y="1083719"/>
                  </a:lnTo>
                  <a:close/>
                  <a:moveTo>
                    <a:pt x="715196" y="1008351"/>
                  </a:moveTo>
                  <a:lnTo>
                    <a:pt x="639829" y="1083719"/>
                  </a:lnTo>
                  <a:lnTo>
                    <a:pt x="715196" y="1159087"/>
                  </a:lnTo>
                  <a:lnTo>
                    <a:pt x="790565" y="1083719"/>
                  </a:lnTo>
                  <a:close/>
                  <a:moveTo>
                    <a:pt x="535611" y="1008351"/>
                  </a:moveTo>
                  <a:lnTo>
                    <a:pt x="460244" y="1083719"/>
                  </a:lnTo>
                  <a:lnTo>
                    <a:pt x="535611" y="1159087"/>
                  </a:lnTo>
                  <a:lnTo>
                    <a:pt x="610980" y="1083719"/>
                  </a:lnTo>
                  <a:close/>
                  <a:moveTo>
                    <a:pt x="356027" y="1008351"/>
                  </a:moveTo>
                  <a:lnTo>
                    <a:pt x="280659" y="1083719"/>
                  </a:lnTo>
                  <a:lnTo>
                    <a:pt x="356027" y="1159087"/>
                  </a:lnTo>
                  <a:lnTo>
                    <a:pt x="431395" y="1083719"/>
                  </a:lnTo>
                  <a:close/>
                  <a:moveTo>
                    <a:pt x="176442" y="1008351"/>
                  </a:moveTo>
                  <a:lnTo>
                    <a:pt x="101074" y="1083719"/>
                  </a:lnTo>
                  <a:lnTo>
                    <a:pt x="176442" y="1159087"/>
                  </a:lnTo>
                  <a:lnTo>
                    <a:pt x="251810" y="1083719"/>
                  </a:lnTo>
                  <a:close/>
                  <a:moveTo>
                    <a:pt x="1972289" y="833170"/>
                  </a:moveTo>
                  <a:lnTo>
                    <a:pt x="1896922" y="908537"/>
                  </a:lnTo>
                  <a:lnTo>
                    <a:pt x="1972289" y="983904"/>
                  </a:lnTo>
                  <a:lnTo>
                    <a:pt x="2047657" y="908537"/>
                  </a:lnTo>
                  <a:close/>
                  <a:moveTo>
                    <a:pt x="1792705" y="833170"/>
                  </a:moveTo>
                  <a:lnTo>
                    <a:pt x="1717336" y="908537"/>
                  </a:lnTo>
                  <a:lnTo>
                    <a:pt x="1792705" y="983905"/>
                  </a:lnTo>
                  <a:lnTo>
                    <a:pt x="1868073" y="908537"/>
                  </a:lnTo>
                  <a:close/>
                  <a:moveTo>
                    <a:pt x="1613120" y="833170"/>
                  </a:moveTo>
                  <a:lnTo>
                    <a:pt x="1537752" y="908537"/>
                  </a:lnTo>
                  <a:lnTo>
                    <a:pt x="1613120" y="983905"/>
                  </a:lnTo>
                  <a:lnTo>
                    <a:pt x="1688488" y="908537"/>
                  </a:lnTo>
                  <a:close/>
                  <a:moveTo>
                    <a:pt x="1433535" y="833170"/>
                  </a:moveTo>
                  <a:lnTo>
                    <a:pt x="1358167" y="908537"/>
                  </a:lnTo>
                  <a:lnTo>
                    <a:pt x="1433535" y="983905"/>
                  </a:lnTo>
                  <a:lnTo>
                    <a:pt x="1508903" y="908537"/>
                  </a:lnTo>
                  <a:close/>
                  <a:moveTo>
                    <a:pt x="1253951" y="833170"/>
                  </a:moveTo>
                  <a:lnTo>
                    <a:pt x="1178582" y="908537"/>
                  </a:lnTo>
                  <a:lnTo>
                    <a:pt x="1253951" y="983905"/>
                  </a:lnTo>
                  <a:lnTo>
                    <a:pt x="1329318" y="908537"/>
                  </a:lnTo>
                  <a:close/>
                  <a:moveTo>
                    <a:pt x="1074366" y="833170"/>
                  </a:moveTo>
                  <a:lnTo>
                    <a:pt x="998998" y="908537"/>
                  </a:lnTo>
                  <a:lnTo>
                    <a:pt x="1074366" y="983905"/>
                  </a:lnTo>
                  <a:lnTo>
                    <a:pt x="1149733" y="908537"/>
                  </a:lnTo>
                  <a:close/>
                  <a:moveTo>
                    <a:pt x="894781" y="833170"/>
                  </a:moveTo>
                  <a:lnTo>
                    <a:pt x="819413" y="908537"/>
                  </a:lnTo>
                  <a:lnTo>
                    <a:pt x="894781" y="983905"/>
                  </a:lnTo>
                  <a:lnTo>
                    <a:pt x="970149" y="908537"/>
                  </a:lnTo>
                  <a:close/>
                  <a:moveTo>
                    <a:pt x="715196" y="833170"/>
                  </a:moveTo>
                  <a:lnTo>
                    <a:pt x="639829" y="908537"/>
                  </a:lnTo>
                  <a:lnTo>
                    <a:pt x="715196" y="983905"/>
                  </a:lnTo>
                  <a:lnTo>
                    <a:pt x="790565" y="908537"/>
                  </a:lnTo>
                  <a:close/>
                  <a:moveTo>
                    <a:pt x="535611" y="833170"/>
                  </a:moveTo>
                  <a:lnTo>
                    <a:pt x="460244" y="908537"/>
                  </a:lnTo>
                  <a:lnTo>
                    <a:pt x="535611" y="983905"/>
                  </a:lnTo>
                  <a:lnTo>
                    <a:pt x="610980" y="908537"/>
                  </a:lnTo>
                  <a:close/>
                  <a:moveTo>
                    <a:pt x="356027" y="833170"/>
                  </a:moveTo>
                  <a:lnTo>
                    <a:pt x="280659" y="908537"/>
                  </a:lnTo>
                  <a:lnTo>
                    <a:pt x="356027" y="983905"/>
                  </a:lnTo>
                  <a:lnTo>
                    <a:pt x="431395" y="908537"/>
                  </a:lnTo>
                  <a:close/>
                  <a:moveTo>
                    <a:pt x="176442" y="833170"/>
                  </a:moveTo>
                  <a:lnTo>
                    <a:pt x="101074" y="908537"/>
                  </a:lnTo>
                  <a:lnTo>
                    <a:pt x="176442" y="983905"/>
                  </a:lnTo>
                  <a:lnTo>
                    <a:pt x="251810" y="908537"/>
                  </a:lnTo>
                  <a:close/>
                  <a:moveTo>
                    <a:pt x="1972289" y="657988"/>
                  </a:moveTo>
                  <a:lnTo>
                    <a:pt x="1896922" y="733356"/>
                  </a:lnTo>
                  <a:lnTo>
                    <a:pt x="1972289" y="808723"/>
                  </a:lnTo>
                  <a:lnTo>
                    <a:pt x="2047656" y="733356"/>
                  </a:lnTo>
                  <a:close/>
                  <a:moveTo>
                    <a:pt x="1792705" y="657988"/>
                  </a:moveTo>
                  <a:lnTo>
                    <a:pt x="1717337" y="733356"/>
                  </a:lnTo>
                  <a:lnTo>
                    <a:pt x="1792705" y="808724"/>
                  </a:lnTo>
                  <a:lnTo>
                    <a:pt x="1868073" y="733356"/>
                  </a:lnTo>
                  <a:close/>
                  <a:moveTo>
                    <a:pt x="1613120" y="657988"/>
                  </a:moveTo>
                  <a:lnTo>
                    <a:pt x="1537752" y="733356"/>
                  </a:lnTo>
                  <a:lnTo>
                    <a:pt x="1613120" y="808724"/>
                  </a:lnTo>
                  <a:lnTo>
                    <a:pt x="1688488" y="733356"/>
                  </a:lnTo>
                  <a:close/>
                  <a:moveTo>
                    <a:pt x="1433535" y="657988"/>
                  </a:moveTo>
                  <a:lnTo>
                    <a:pt x="1358167" y="733356"/>
                  </a:lnTo>
                  <a:lnTo>
                    <a:pt x="1433535" y="808724"/>
                  </a:lnTo>
                  <a:lnTo>
                    <a:pt x="1508903" y="733356"/>
                  </a:lnTo>
                  <a:close/>
                  <a:moveTo>
                    <a:pt x="1253951" y="657988"/>
                  </a:moveTo>
                  <a:lnTo>
                    <a:pt x="1178583" y="733356"/>
                  </a:lnTo>
                  <a:lnTo>
                    <a:pt x="1253951" y="808724"/>
                  </a:lnTo>
                  <a:lnTo>
                    <a:pt x="1329318" y="733356"/>
                  </a:lnTo>
                  <a:close/>
                  <a:moveTo>
                    <a:pt x="1074366" y="657988"/>
                  </a:moveTo>
                  <a:lnTo>
                    <a:pt x="998998" y="733356"/>
                  </a:lnTo>
                  <a:lnTo>
                    <a:pt x="1074366" y="808724"/>
                  </a:lnTo>
                  <a:lnTo>
                    <a:pt x="1149733" y="733356"/>
                  </a:lnTo>
                  <a:close/>
                  <a:moveTo>
                    <a:pt x="894781" y="657988"/>
                  </a:moveTo>
                  <a:lnTo>
                    <a:pt x="819413" y="733356"/>
                  </a:lnTo>
                  <a:lnTo>
                    <a:pt x="894781" y="808724"/>
                  </a:lnTo>
                  <a:lnTo>
                    <a:pt x="970149" y="733356"/>
                  </a:lnTo>
                  <a:close/>
                  <a:moveTo>
                    <a:pt x="715196" y="657988"/>
                  </a:moveTo>
                  <a:lnTo>
                    <a:pt x="639829" y="733356"/>
                  </a:lnTo>
                  <a:lnTo>
                    <a:pt x="715196" y="808724"/>
                  </a:lnTo>
                  <a:lnTo>
                    <a:pt x="790564" y="733356"/>
                  </a:lnTo>
                  <a:close/>
                  <a:moveTo>
                    <a:pt x="535611" y="657988"/>
                  </a:moveTo>
                  <a:lnTo>
                    <a:pt x="460244" y="733356"/>
                  </a:lnTo>
                  <a:lnTo>
                    <a:pt x="535611" y="808724"/>
                  </a:lnTo>
                  <a:lnTo>
                    <a:pt x="610980" y="733356"/>
                  </a:lnTo>
                  <a:close/>
                  <a:moveTo>
                    <a:pt x="356027" y="657988"/>
                  </a:moveTo>
                  <a:lnTo>
                    <a:pt x="280659" y="733356"/>
                  </a:lnTo>
                  <a:lnTo>
                    <a:pt x="356027" y="808724"/>
                  </a:lnTo>
                  <a:lnTo>
                    <a:pt x="431395" y="733356"/>
                  </a:lnTo>
                  <a:close/>
                  <a:moveTo>
                    <a:pt x="176442" y="657988"/>
                  </a:moveTo>
                  <a:lnTo>
                    <a:pt x="101074" y="733356"/>
                  </a:lnTo>
                  <a:lnTo>
                    <a:pt x="176442" y="808724"/>
                  </a:lnTo>
                  <a:lnTo>
                    <a:pt x="251810" y="733356"/>
                  </a:lnTo>
                  <a:close/>
                  <a:moveTo>
                    <a:pt x="1972289" y="482806"/>
                  </a:moveTo>
                  <a:lnTo>
                    <a:pt x="1896922" y="558174"/>
                  </a:lnTo>
                  <a:lnTo>
                    <a:pt x="1972289" y="633541"/>
                  </a:lnTo>
                  <a:lnTo>
                    <a:pt x="2047656" y="558174"/>
                  </a:lnTo>
                  <a:close/>
                  <a:moveTo>
                    <a:pt x="1792705" y="482805"/>
                  </a:moveTo>
                  <a:lnTo>
                    <a:pt x="1717337" y="558174"/>
                  </a:lnTo>
                  <a:lnTo>
                    <a:pt x="1792705" y="633542"/>
                  </a:lnTo>
                  <a:lnTo>
                    <a:pt x="1868073" y="558174"/>
                  </a:lnTo>
                  <a:close/>
                  <a:moveTo>
                    <a:pt x="1613120" y="482805"/>
                  </a:moveTo>
                  <a:lnTo>
                    <a:pt x="1537752" y="558174"/>
                  </a:lnTo>
                  <a:lnTo>
                    <a:pt x="1613120" y="633542"/>
                  </a:lnTo>
                  <a:lnTo>
                    <a:pt x="1688488" y="558174"/>
                  </a:lnTo>
                  <a:close/>
                  <a:moveTo>
                    <a:pt x="1433535" y="482805"/>
                  </a:moveTo>
                  <a:lnTo>
                    <a:pt x="1358167" y="558174"/>
                  </a:lnTo>
                  <a:lnTo>
                    <a:pt x="1433535" y="633542"/>
                  </a:lnTo>
                  <a:lnTo>
                    <a:pt x="1508903" y="558174"/>
                  </a:lnTo>
                  <a:close/>
                  <a:moveTo>
                    <a:pt x="1253951" y="482805"/>
                  </a:moveTo>
                  <a:lnTo>
                    <a:pt x="1178583" y="558174"/>
                  </a:lnTo>
                  <a:lnTo>
                    <a:pt x="1253951" y="633542"/>
                  </a:lnTo>
                  <a:lnTo>
                    <a:pt x="1329318" y="558174"/>
                  </a:lnTo>
                  <a:close/>
                  <a:moveTo>
                    <a:pt x="1074366" y="482805"/>
                  </a:moveTo>
                  <a:lnTo>
                    <a:pt x="998998" y="558174"/>
                  </a:lnTo>
                  <a:lnTo>
                    <a:pt x="1074366" y="633542"/>
                  </a:lnTo>
                  <a:lnTo>
                    <a:pt x="1149733" y="558174"/>
                  </a:lnTo>
                  <a:close/>
                  <a:moveTo>
                    <a:pt x="894781" y="482805"/>
                  </a:moveTo>
                  <a:lnTo>
                    <a:pt x="819413" y="558174"/>
                  </a:lnTo>
                  <a:lnTo>
                    <a:pt x="894781" y="633542"/>
                  </a:lnTo>
                  <a:lnTo>
                    <a:pt x="970149" y="558174"/>
                  </a:lnTo>
                  <a:close/>
                  <a:moveTo>
                    <a:pt x="715196" y="482805"/>
                  </a:moveTo>
                  <a:lnTo>
                    <a:pt x="639829" y="558174"/>
                  </a:lnTo>
                  <a:lnTo>
                    <a:pt x="715196" y="633542"/>
                  </a:lnTo>
                  <a:lnTo>
                    <a:pt x="790564" y="558174"/>
                  </a:lnTo>
                  <a:close/>
                  <a:moveTo>
                    <a:pt x="535611" y="482805"/>
                  </a:moveTo>
                  <a:lnTo>
                    <a:pt x="460244" y="558174"/>
                  </a:lnTo>
                  <a:lnTo>
                    <a:pt x="535611" y="633542"/>
                  </a:lnTo>
                  <a:lnTo>
                    <a:pt x="610980" y="558174"/>
                  </a:lnTo>
                  <a:close/>
                  <a:moveTo>
                    <a:pt x="356027" y="482805"/>
                  </a:moveTo>
                  <a:lnTo>
                    <a:pt x="280659" y="558174"/>
                  </a:lnTo>
                  <a:lnTo>
                    <a:pt x="356027" y="633542"/>
                  </a:lnTo>
                  <a:lnTo>
                    <a:pt x="431395" y="558174"/>
                  </a:lnTo>
                  <a:close/>
                  <a:moveTo>
                    <a:pt x="176442" y="482805"/>
                  </a:moveTo>
                  <a:lnTo>
                    <a:pt x="101074" y="558174"/>
                  </a:lnTo>
                  <a:lnTo>
                    <a:pt x="176442" y="633542"/>
                  </a:lnTo>
                  <a:lnTo>
                    <a:pt x="251810" y="558174"/>
                  </a:lnTo>
                  <a:close/>
                  <a:moveTo>
                    <a:pt x="1972289" y="307624"/>
                  </a:moveTo>
                  <a:lnTo>
                    <a:pt x="1896922" y="382992"/>
                  </a:lnTo>
                  <a:lnTo>
                    <a:pt x="1972289" y="458359"/>
                  </a:lnTo>
                  <a:lnTo>
                    <a:pt x="2047656" y="382992"/>
                  </a:lnTo>
                  <a:close/>
                  <a:moveTo>
                    <a:pt x="1792705" y="307623"/>
                  </a:moveTo>
                  <a:lnTo>
                    <a:pt x="1717337" y="382992"/>
                  </a:lnTo>
                  <a:lnTo>
                    <a:pt x="1792705" y="458360"/>
                  </a:lnTo>
                  <a:lnTo>
                    <a:pt x="1868073" y="382992"/>
                  </a:lnTo>
                  <a:close/>
                  <a:moveTo>
                    <a:pt x="1613120" y="307623"/>
                  </a:moveTo>
                  <a:lnTo>
                    <a:pt x="1537752" y="382992"/>
                  </a:lnTo>
                  <a:lnTo>
                    <a:pt x="1613120" y="458360"/>
                  </a:lnTo>
                  <a:lnTo>
                    <a:pt x="1688488" y="382992"/>
                  </a:lnTo>
                  <a:close/>
                  <a:moveTo>
                    <a:pt x="1433535" y="307623"/>
                  </a:moveTo>
                  <a:lnTo>
                    <a:pt x="1358167" y="382992"/>
                  </a:lnTo>
                  <a:lnTo>
                    <a:pt x="1433535" y="458360"/>
                  </a:lnTo>
                  <a:lnTo>
                    <a:pt x="1508903" y="382992"/>
                  </a:lnTo>
                  <a:close/>
                  <a:moveTo>
                    <a:pt x="1253951" y="307623"/>
                  </a:moveTo>
                  <a:lnTo>
                    <a:pt x="1178583" y="382992"/>
                  </a:lnTo>
                  <a:lnTo>
                    <a:pt x="1253951" y="458360"/>
                  </a:lnTo>
                  <a:lnTo>
                    <a:pt x="1329318" y="382992"/>
                  </a:lnTo>
                  <a:close/>
                  <a:moveTo>
                    <a:pt x="1074366" y="307623"/>
                  </a:moveTo>
                  <a:lnTo>
                    <a:pt x="998998" y="382992"/>
                  </a:lnTo>
                  <a:lnTo>
                    <a:pt x="1074366" y="458360"/>
                  </a:lnTo>
                  <a:lnTo>
                    <a:pt x="1149733" y="382992"/>
                  </a:lnTo>
                  <a:close/>
                  <a:moveTo>
                    <a:pt x="894781" y="307623"/>
                  </a:moveTo>
                  <a:lnTo>
                    <a:pt x="819413" y="382992"/>
                  </a:lnTo>
                  <a:lnTo>
                    <a:pt x="894781" y="458360"/>
                  </a:lnTo>
                  <a:lnTo>
                    <a:pt x="970149" y="382992"/>
                  </a:lnTo>
                  <a:close/>
                  <a:moveTo>
                    <a:pt x="715196" y="307623"/>
                  </a:moveTo>
                  <a:lnTo>
                    <a:pt x="639829" y="382992"/>
                  </a:lnTo>
                  <a:lnTo>
                    <a:pt x="715196" y="458360"/>
                  </a:lnTo>
                  <a:lnTo>
                    <a:pt x="790564" y="382992"/>
                  </a:lnTo>
                  <a:close/>
                  <a:moveTo>
                    <a:pt x="535611" y="307623"/>
                  </a:moveTo>
                  <a:lnTo>
                    <a:pt x="460244" y="382992"/>
                  </a:lnTo>
                  <a:lnTo>
                    <a:pt x="535611" y="458360"/>
                  </a:lnTo>
                  <a:lnTo>
                    <a:pt x="610980" y="382992"/>
                  </a:lnTo>
                  <a:close/>
                  <a:moveTo>
                    <a:pt x="356027" y="307623"/>
                  </a:moveTo>
                  <a:lnTo>
                    <a:pt x="280659" y="382992"/>
                  </a:lnTo>
                  <a:lnTo>
                    <a:pt x="356027" y="458360"/>
                  </a:lnTo>
                  <a:lnTo>
                    <a:pt x="431395" y="382992"/>
                  </a:lnTo>
                  <a:close/>
                  <a:moveTo>
                    <a:pt x="176442" y="307623"/>
                  </a:moveTo>
                  <a:lnTo>
                    <a:pt x="101074" y="382992"/>
                  </a:lnTo>
                  <a:lnTo>
                    <a:pt x="176442" y="458360"/>
                  </a:lnTo>
                  <a:lnTo>
                    <a:pt x="251810" y="382992"/>
                  </a:lnTo>
                  <a:close/>
                  <a:moveTo>
                    <a:pt x="1972289" y="132442"/>
                  </a:moveTo>
                  <a:lnTo>
                    <a:pt x="1896922" y="207810"/>
                  </a:lnTo>
                  <a:lnTo>
                    <a:pt x="1972289" y="283177"/>
                  </a:lnTo>
                  <a:lnTo>
                    <a:pt x="2047656" y="207810"/>
                  </a:lnTo>
                  <a:close/>
                  <a:moveTo>
                    <a:pt x="1792705" y="132441"/>
                  </a:moveTo>
                  <a:lnTo>
                    <a:pt x="1717337" y="207810"/>
                  </a:lnTo>
                  <a:lnTo>
                    <a:pt x="1792705" y="283178"/>
                  </a:lnTo>
                  <a:lnTo>
                    <a:pt x="1868073" y="207810"/>
                  </a:lnTo>
                  <a:close/>
                  <a:moveTo>
                    <a:pt x="1613120" y="132441"/>
                  </a:moveTo>
                  <a:lnTo>
                    <a:pt x="1537752" y="207810"/>
                  </a:lnTo>
                  <a:lnTo>
                    <a:pt x="1613120" y="283178"/>
                  </a:lnTo>
                  <a:lnTo>
                    <a:pt x="1688488" y="207810"/>
                  </a:lnTo>
                  <a:close/>
                  <a:moveTo>
                    <a:pt x="1433535" y="132441"/>
                  </a:moveTo>
                  <a:lnTo>
                    <a:pt x="1358167" y="207810"/>
                  </a:lnTo>
                  <a:lnTo>
                    <a:pt x="1433535" y="283178"/>
                  </a:lnTo>
                  <a:lnTo>
                    <a:pt x="1508903" y="207810"/>
                  </a:lnTo>
                  <a:close/>
                  <a:moveTo>
                    <a:pt x="1253951" y="132441"/>
                  </a:moveTo>
                  <a:lnTo>
                    <a:pt x="1178583" y="207810"/>
                  </a:lnTo>
                  <a:lnTo>
                    <a:pt x="1253951" y="283178"/>
                  </a:lnTo>
                  <a:lnTo>
                    <a:pt x="1329318" y="207810"/>
                  </a:lnTo>
                  <a:close/>
                  <a:moveTo>
                    <a:pt x="1074366" y="132441"/>
                  </a:moveTo>
                  <a:lnTo>
                    <a:pt x="998998" y="207810"/>
                  </a:lnTo>
                  <a:lnTo>
                    <a:pt x="1074366" y="283178"/>
                  </a:lnTo>
                  <a:lnTo>
                    <a:pt x="1149733" y="207810"/>
                  </a:lnTo>
                  <a:close/>
                  <a:moveTo>
                    <a:pt x="894781" y="132441"/>
                  </a:moveTo>
                  <a:lnTo>
                    <a:pt x="819413" y="207810"/>
                  </a:lnTo>
                  <a:lnTo>
                    <a:pt x="894781" y="283178"/>
                  </a:lnTo>
                  <a:lnTo>
                    <a:pt x="970149" y="207810"/>
                  </a:lnTo>
                  <a:close/>
                  <a:moveTo>
                    <a:pt x="715196" y="132441"/>
                  </a:moveTo>
                  <a:lnTo>
                    <a:pt x="639829" y="207810"/>
                  </a:lnTo>
                  <a:lnTo>
                    <a:pt x="715196" y="283178"/>
                  </a:lnTo>
                  <a:lnTo>
                    <a:pt x="790564" y="207810"/>
                  </a:lnTo>
                  <a:close/>
                  <a:moveTo>
                    <a:pt x="535611" y="132441"/>
                  </a:moveTo>
                  <a:lnTo>
                    <a:pt x="460244" y="207810"/>
                  </a:lnTo>
                  <a:lnTo>
                    <a:pt x="535611" y="283178"/>
                  </a:lnTo>
                  <a:lnTo>
                    <a:pt x="610980" y="207810"/>
                  </a:lnTo>
                  <a:close/>
                  <a:moveTo>
                    <a:pt x="356027" y="132441"/>
                  </a:moveTo>
                  <a:lnTo>
                    <a:pt x="280659" y="207810"/>
                  </a:lnTo>
                  <a:lnTo>
                    <a:pt x="356027" y="283178"/>
                  </a:lnTo>
                  <a:lnTo>
                    <a:pt x="431395" y="207810"/>
                  </a:lnTo>
                  <a:close/>
                  <a:moveTo>
                    <a:pt x="176442" y="132441"/>
                  </a:moveTo>
                  <a:lnTo>
                    <a:pt x="101074" y="207810"/>
                  </a:lnTo>
                  <a:lnTo>
                    <a:pt x="176442" y="283178"/>
                  </a:lnTo>
                  <a:lnTo>
                    <a:pt x="251810" y="207810"/>
                  </a:lnTo>
                  <a:close/>
                  <a:moveTo>
                    <a:pt x="90724" y="0"/>
                  </a:moveTo>
                  <a:lnTo>
                    <a:pt x="133702" y="0"/>
                  </a:lnTo>
                  <a:lnTo>
                    <a:pt x="101074" y="32628"/>
                  </a:lnTo>
                  <a:lnTo>
                    <a:pt x="176442" y="107996"/>
                  </a:lnTo>
                  <a:lnTo>
                    <a:pt x="251810" y="32628"/>
                  </a:lnTo>
                  <a:lnTo>
                    <a:pt x="219183" y="0"/>
                  </a:lnTo>
                  <a:lnTo>
                    <a:pt x="313286" y="0"/>
                  </a:lnTo>
                  <a:lnTo>
                    <a:pt x="280659" y="32628"/>
                  </a:lnTo>
                  <a:lnTo>
                    <a:pt x="356027" y="107996"/>
                  </a:lnTo>
                  <a:lnTo>
                    <a:pt x="431395" y="32628"/>
                  </a:lnTo>
                  <a:lnTo>
                    <a:pt x="398768" y="0"/>
                  </a:lnTo>
                  <a:lnTo>
                    <a:pt x="492871" y="0"/>
                  </a:lnTo>
                  <a:lnTo>
                    <a:pt x="460244" y="32628"/>
                  </a:lnTo>
                  <a:lnTo>
                    <a:pt x="535611" y="107996"/>
                  </a:lnTo>
                  <a:lnTo>
                    <a:pt x="610980" y="32628"/>
                  </a:lnTo>
                  <a:lnTo>
                    <a:pt x="578352" y="0"/>
                  </a:lnTo>
                  <a:lnTo>
                    <a:pt x="672456" y="0"/>
                  </a:lnTo>
                  <a:lnTo>
                    <a:pt x="639829" y="32628"/>
                  </a:lnTo>
                  <a:lnTo>
                    <a:pt x="715196" y="107996"/>
                  </a:lnTo>
                  <a:lnTo>
                    <a:pt x="790565" y="32628"/>
                  </a:lnTo>
                  <a:lnTo>
                    <a:pt x="757937" y="0"/>
                  </a:lnTo>
                  <a:lnTo>
                    <a:pt x="852040" y="0"/>
                  </a:lnTo>
                  <a:lnTo>
                    <a:pt x="819413" y="32628"/>
                  </a:lnTo>
                  <a:lnTo>
                    <a:pt x="894781" y="107996"/>
                  </a:lnTo>
                  <a:lnTo>
                    <a:pt x="970149" y="32628"/>
                  </a:lnTo>
                  <a:lnTo>
                    <a:pt x="937522" y="0"/>
                  </a:lnTo>
                  <a:lnTo>
                    <a:pt x="1031625" y="0"/>
                  </a:lnTo>
                  <a:lnTo>
                    <a:pt x="998998" y="32628"/>
                  </a:lnTo>
                  <a:lnTo>
                    <a:pt x="1074366" y="107996"/>
                  </a:lnTo>
                  <a:lnTo>
                    <a:pt x="1149733" y="32628"/>
                  </a:lnTo>
                  <a:lnTo>
                    <a:pt x="1117106" y="0"/>
                  </a:lnTo>
                  <a:lnTo>
                    <a:pt x="1211210" y="0"/>
                  </a:lnTo>
                  <a:lnTo>
                    <a:pt x="1178583" y="32628"/>
                  </a:lnTo>
                  <a:lnTo>
                    <a:pt x="1253951" y="107996"/>
                  </a:lnTo>
                  <a:lnTo>
                    <a:pt x="1329318" y="32628"/>
                  </a:lnTo>
                  <a:lnTo>
                    <a:pt x="1296691" y="0"/>
                  </a:lnTo>
                  <a:lnTo>
                    <a:pt x="1390794" y="0"/>
                  </a:lnTo>
                  <a:lnTo>
                    <a:pt x="1358167" y="32628"/>
                  </a:lnTo>
                  <a:lnTo>
                    <a:pt x="1433535" y="107996"/>
                  </a:lnTo>
                  <a:lnTo>
                    <a:pt x="1508903" y="32628"/>
                  </a:lnTo>
                  <a:lnTo>
                    <a:pt x="1476276" y="0"/>
                  </a:lnTo>
                  <a:lnTo>
                    <a:pt x="1570379" y="0"/>
                  </a:lnTo>
                  <a:lnTo>
                    <a:pt x="1537752" y="32628"/>
                  </a:lnTo>
                  <a:lnTo>
                    <a:pt x="1613120" y="107996"/>
                  </a:lnTo>
                  <a:lnTo>
                    <a:pt x="1688488" y="32628"/>
                  </a:lnTo>
                  <a:lnTo>
                    <a:pt x="1655861" y="0"/>
                  </a:lnTo>
                  <a:lnTo>
                    <a:pt x="1749964" y="0"/>
                  </a:lnTo>
                  <a:lnTo>
                    <a:pt x="1717337" y="32628"/>
                  </a:lnTo>
                  <a:lnTo>
                    <a:pt x="1792705" y="107996"/>
                  </a:lnTo>
                  <a:lnTo>
                    <a:pt x="1868073" y="32628"/>
                  </a:lnTo>
                  <a:lnTo>
                    <a:pt x="1835446" y="0"/>
                  </a:lnTo>
                  <a:lnTo>
                    <a:pt x="1929549" y="0"/>
                  </a:lnTo>
                  <a:lnTo>
                    <a:pt x="1896922" y="32628"/>
                  </a:lnTo>
                  <a:lnTo>
                    <a:pt x="1972289" y="107995"/>
                  </a:lnTo>
                  <a:lnTo>
                    <a:pt x="2047656" y="32628"/>
                  </a:lnTo>
                  <a:lnTo>
                    <a:pt x="2015029" y="0"/>
                  </a:lnTo>
                  <a:lnTo>
                    <a:pt x="2048480" y="0"/>
                  </a:lnTo>
                  <a:cubicBezTo>
                    <a:pt x="2061006" y="0"/>
                    <a:pt x="2072940" y="2539"/>
                    <a:pt x="2083794" y="7130"/>
                  </a:cubicBezTo>
                  <a:lnTo>
                    <a:pt x="2094670" y="14463"/>
                  </a:lnTo>
                  <a:lnTo>
                    <a:pt x="2076505" y="32628"/>
                  </a:lnTo>
                  <a:lnTo>
                    <a:pt x="2139204" y="95327"/>
                  </a:lnTo>
                  <a:lnTo>
                    <a:pt x="2139204" y="145111"/>
                  </a:lnTo>
                  <a:lnTo>
                    <a:pt x="2076505" y="207810"/>
                  </a:lnTo>
                  <a:lnTo>
                    <a:pt x="2139204" y="270509"/>
                  </a:lnTo>
                  <a:lnTo>
                    <a:pt x="2139204" y="320293"/>
                  </a:lnTo>
                  <a:lnTo>
                    <a:pt x="2076505" y="382992"/>
                  </a:lnTo>
                  <a:lnTo>
                    <a:pt x="2139204" y="445691"/>
                  </a:lnTo>
                  <a:lnTo>
                    <a:pt x="2139204" y="495475"/>
                  </a:lnTo>
                  <a:lnTo>
                    <a:pt x="2076505" y="558174"/>
                  </a:lnTo>
                  <a:lnTo>
                    <a:pt x="2139204" y="620873"/>
                  </a:lnTo>
                  <a:lnTo>
                    <a:pt x="2139204" y="670657"/>
                  </a:lnTo>
                  <a:lnTo>
                    <a:pt x="2076505" y="733356"/>
                  </a:lnTo>
                  <a:lnTo>
                    <a:pt x="2139204" y="796055"/>
                  </a:lnTo>
                  <a:lnTo>
                    <a:pt x="2139204" y="845838"/>
                  </a:lnTo>
                  <a:lnTo>
                    <a:pt x="2076505" y="908537"/>
                  </a:lnTo>
                  <a:lnTo>
                    <a:pt x="2139204" y="971236"/>
                  </a:lnTo>
                  <a:lnTo>
                    <a:pt x="2139204" y="1021020"/>
                  </a:lnTo>
                  <a:lnTo>
                    <a:pt x="2076505" y="1083719"/>
                  </a:lnTo>
                  <a:lnTo>
                    <a:pt x="2139204" y="1146418"/>
                  </a:lnTo>
                  <a:lnTo>
                    <a:pt x="2139204" y="1196202"/>
                  </a:lnTo>
                  <a:lnTo>
                    <a:pt x="2076505" y="1258901"/>
                  </a:lnTo>
                  <a:lnTo>
                    <a:pt x="2139204" y="1321600"/>
                  </a:lnTo>
                  <a:lnTo>
                    <a:pt x="2139204" y="1371384"/>
                  </a:lnTo>
                  <a:lnTo>
                    <a:pt x="2076505" y="1434083"/>
                  </a:lnTo>
                  <a:lnTo>
                    <a:pt x="2139204" y="1496782"/>
                  </a:lnTo>
                  <a:lnTo>
                    <a:pt x="2139204" y="1546566"/>
                  </a:lnTo>
                  <a:lnTo>
                    <a:pt x="2076505" y="1609265"/>
                  </a:lnTo>
                  <a:lnTo>
                    <a:pt x="2139204" y="1671964"/>
                  </a:lnTo>
                  <a:lnTo>
                    <a:pt x="2139204" y="1721748"/>
                  </a:lnTo>
                  <a:lnTo>
                    <a:pt x="2076505" y="1784447"/>
                  </a:lnTo>
                  <a:lnTo>
                    <a:pt x="2139204" y="1847146"/>
                  </a:lnTo>
                  <a:lnTo>
                    <a:pt x="2139204" y="1896930"/>
                  </a:lnTo>
                  <a:lnTo>
                    <a:pt x="2076505" y="1959629"/>
                  </a:lnTo>
                  <a:lnTo>
                    <a:pt x="2139204" y="2022328"/>
                  </a:lnTo>
                  <a:lnTo>
                    <a:pt x="2139204" y="2072112"/>
                  </a:lnTo>
                  <a:lnTo>
                    <a:pt x="2076505" y="2134811"/>
                  </a:lnTo>
                  <a:lnTo>
                    <a:pt x="2139204" y="2197510"/>
                  </a:lnTo>
                  <a:lnTo>
                    <a:pt x="2139204" y="2247294"/>
                  </a:lnTo>
                  <a:lnTo>
                    <a:pt x="2076505" y="2309993"/>
                  </a:lnTo>
                  <a:lnTo>
                    <a:pt x="2139204" y="2372692"/>
                  </a:lnTo>
                  <a:lnTo>
                    <a:pt x="2139204" y="2422476"/>
                  </a:lnTo>
                  <a:lnTo>
                    <a:pt x="2076505" y="2485175"/>
                  </a:lnTo>
                  <a:lnTo>
                    <a:pt x="2139204" y="2547874"/>
                  </a:lnTo>
                  <a:lnTo>
                    <a:pt x="2139204" y="2597658"/>
                  </a:lnTo>
                  <a:lnTo>
                    <a:pt x="2076505" y="2660357"/>
                  </a:lnTo>
                  <a:lnTo>
                    <a:pt x="2139204" y="2723056"/>
                  </a:lnTo>
                  <a:lnTo>
                    <a:pt x="2139204" y="2772840"/>
                  </a:lnTo>
                  <a:lnTo>
                    <a:pt x="2076505" y="2835539"/>
                  </a:lnTo>
                  <a:lnTo>
                    <a:pt x="2139204" y="2898238"/>
                  </a:lnTo>
                  <a:lnTo>
                    <a:pt x="2139204" y="2948022"/>
                  </a:lnTo>
                  <a:lnTo>
                    <a:pt x="2076505" y="3010721"/>
                  </a:lnTo>
                  <a:lnTo>
                    <a:pt x="2139204" y="3073420"/>
                  </a:lnTo>
                  <a:lnTo>
                    <a:pt x="2139204" y="3123204"/>
                  </a:lnTo>
                  <a:lnTo>
                    <a:pt x="2076506" y="3185902"/>
                  </a:lnTo>
                  <a:lnTo>
                    <a:pt x="2094821" y="3204218"/>
                  </a:lnTo>
                  <a:lnTo>
                    <a:pt x="2083794" y="3211653"/>
                  </a:lnTo>
                  <a:cubicBezTo>
                    <a:pt x="2072940" y="3216244"/>
                    <a:pt x="2061006" y="3218782"/>
                    <a:pt x="2048480" y="3218782"/>
                  </a:cubicBezTo>
                  <a:lnTo>
                    <a:pt x="2014775" y="3218782"/>
                  </a:lnTo>
                  <a:lnTo>
                    <a:pt x="2047655" y="3185902"/>
                  </a:lnTo>
                  <a:lnTo>
                    <a:pt x="1972289" y="3110536"/>
                  </a:lnTo>
                  <a:lnTo>
                    <a:pt x="1896923" y="3185902"/>
                  </a:lnTo>
                  <a:lnTo>
                    <a:pt x="1929803" y="3218782"/>
                  </a:lnTo>
                  <a:lnTo>
                    <a:pt x="1835191" y="3218782"/>
                  </a:lnTo>
                  <a:lnTo>
                    <a:pt x="1868071" y="3185902"/>
                  </a:lnTo>
                  <a:lnTo>
                    <a:pt x="1792705" y="3110535"/>
                  </a:lnTo>
                  <a:lnTo>
                    <a:pt x="1717338" y="3185902"/>
                  </a:lnTo>
                  <a:lnTo>
                    <a:pt x="1750218" y="3218782"/>
                  </a:lnTo>
                  <a:lnTo>
                    <a:pt x="1655607" y="3218782"/>
                  </a:lnTo>
                  <a:lnTo>
                    <a:pt x="1688487" y="3185902"/>
                  </a:lnTo>
                  <a:lnTo>
                    <a:pt x="1613120" y="3110535"/>
                  </a:lnTo>
                  <a:lnTo>
                    <a:pt x="1537753" y="3185902"/>
                  </a:lnTo>
                  <a:lnTo>
                    <a:pt x="1570633" y="3218782"/>
                  </a:lnTo>
                  <a:lnTo>
                    <a:pt x="1476022" y="3218782"/>
                  </a:lnTo>
                  <a:lnTo>
                    <a:pt x="1508902" y="3185902"/>
                  </a:lnTo>
                  <a:lnTo>
                    <a:pt x="1433535" y="3110535"/>
                  </a:lnTo>
                  <a:lnTo>
                    <a:pt x="1358168" y="3185902"/>
                  </a:lnTo>
                  <a:lnTo>
                    <a:pt x="1391048" y="3218782"/>
                  </a:lnTo>
                  <a:lnTo>
                    <a:pt x="1296437" y="3218782"/>
                  </a:lnTo>
                  <a:lnTo>
                    <a:pt x="1329317" y="3185902"/>
                  </a:lnTo>
                  <a:lnTo>
                    <a:pt x="1253951" y="3110535"/>
                  </a:lnTo>
                  <a:lnTo>
                    <a:pt x="1178583" y="3185902"/>
                  </a:lnTo>
                  <a:lnTo>
                    <a:pt x="1211463" y="3218782"/>
                  </a:lnTo>
                  <a:lnTo>
                    <a:pt x="1116852" y="3218782"/>
                  </a:lnTo>
                  <a:lnTo>
                    <a:pt x="1149732" y="3185902"/>
                  </a:lnTo>
                  <a:lnTo>
                    <a:pt x="1074366" y="3110535"/>
                  </a:lnTo>
                  <a:lnTo>
                    <a:pt x="998999" y="3185902"/>
                  </a:lnTo>
                  <a:lnTo>
                    <a:pt x="1031879" y="3218782"/>
                  </a:lnTo>
                  <a:lnTo>
                    <a:pt x="937268" y="3218782"/>
                  </a:lnTo>
                  <a:lnTo>
                    <a:pt x="970148" y="3185902"/>
                  </a:lnTo>
                  <a:lnTo>
                    <a:pt x="894781" y="3110535"/>
                  </a:lnTo>
                  <a:lnTo>
                    <a:pt x="819414" y="3185902"/>
                  </a:lnTo>
                  <a:lnTo>
                    <a:pt x="852294" y="3218782"/>
                  </a:lnTo>
                  <a:lnTo>
                    <a:pt x="757683" y="3218782"/>
                  </a:lnTo>
                  <a:lnTo>
                    <a:pt x="790563" y="3185902"/>
                  </a:lnTo>
                  <a:lnTo>
                    <a:pt x="715196" y="3110535"/>
                  </a:lnTo>
                  <a:lnTo>
                    <a:pt x="639830" y="3185902"/>
                  </a:lnTo>
                  <a:lnTo>
                    <a:pt x="672709" y="3218782"/>
                  </a:lnTo>
                  <a:lnTo>
                    <a:pt x="578099" y="3218782"/>
                  </a:lnTo>
                  <a:lnTo>
                    <a:pt x="610979" y="3185902"/>
                  </a:lnTo>
                  <a:lnTo>
                    <a:pt x="535611" y="3110535"/>
                  </a:lnTo>
                  <a:lnTo>
                    <a:pt x="460245" y="3185902"/>
                  </a:lnTo>
                  <a:lnTo>
                    <a:pt x="493125" y="3218782"/>
                  </a:lnTo>
                  <a:lnTo>
                    <a:pt x="398514" y="3218782"/>
                  </a:lnTo>
                  <a:lnTo>
                    <a:pt x="431394" y="3185902"/>
                  </a:lnTo>
                  <a:lnTo>
                    <a:pt x="356027" y="3110535"/>
                  </a:lnTo>
                  <a:lnTo>
                    <a:pt x="280660" y="3185902"/>
                  </a:lnTo>
                  <a:lnTo>
                    <a:pt x="313540" y="3218782"/>
                  </a:lnTo>
                  <a:lnTo>
                    <a:pt x="218929" y="3218782"/>
                  </a:lnTo>
                  <a:lnTo>
                    <a:pt x="251809" y="3185902"/>
                  </a:lnTo>
                  <a:lnTo>
                    <a:pt x="176442" y="3110535"/>
                  </a:lnTo>
                  <a:lnTo>
                    <a:pt x="101075" y="3185902"/>
                  </a:lnTo>
                  <a:lnTo>
                    <a:pt x="133955" y="3218782"/>
                  </a:lnTo>
                  <a:lnTo>
                    <a:pt x="90724" y="3218782"/>
                  </a:lnTo>
                  <a:cubicBezTo>
                    <a:pt x="78198" y="3218782"/>
                    <a:pt x="66265" y="3216244"/>
                    <a:pt x="55411" y="3211653"/>
                  </a:cubicBezTo>
                  <a:lnTo>
                    <a:pt x="50073" y="3208054"/>
                  </a:lnTo>
                  <a:lnTo>
                    <a:pt x="72224" y="3185902"/>
                  </a:lnTo>
                  <a:lnTo>
                    <a:pt x="0" y="3113678"/>
                  </a:lnTo>
                  <a:lnTo>
                    <a:pt x="0" y="3082946"/>
                  </a:lnTo>
                  <a:lnTo>
                    <a:pt x="72226" y="3010721"/>
                  </a:lnTo>
                  <a:lnTo>
                    <a:pt x="0" y="2938496"/>
                  </a:lnTo>
                  <a:lnTo>
                    <a:pt x="0" y="2907764"/>
                  </a:lnTo>
                  <a:lnTo>
                    <a:pt x="72226" y="2835539"/>
                  </a:lnTo>
                  <a:lnTo>
                    <a:pt x="0" y="2763314"/>
                  </a:lnTo>
                  <a:lnTo>
                    <a:pt x="0" y="2732582"/>
                  </a:lnTo>
                  <a:lnTo>
                    <a:pt x="72226" y="2660357"/>
                  </a:lnTo>
                  <a:lnTo>
                    <a:pt x="0" y="2588132"/>
                  </a:lnTo>
                  <a:lnTo>
                    <a:pt x="0" y="2557400"/>
                  </a:lnTo>
                  <a:lnTo>
                    <a:pt x="72226" y="2485175"/>
                  </a:lnTo>
                  <a:lnTo>
                    <a:pt x="0" y="2412950"/>
                  </a:lnTo>
                  <a:lnTo>
                    <a:pt x="0" y="2382218"/>
                  </a:lnTo>
                  <a:lnTo>
                    <a:pt x="72226" y="2309993"/>
                  </a:lnTo>
                  <a:lnTo>
                    <a:pt x="0" y="2237768"/>
                  </a:lnTo>
                  <a:lnTo>
                    <a:pt x="0" y="2207036"/>
                  </a:lnTo>
                  <a:lnTo>
                    <a:pt x="72226" y="2134811"/>
                  </a:lnTo>
                  <a:lnTo>
                    <a:pt x="0" y="2062586"/>
                  </a:lnTo>
                  <a:lnTo>
                    <a:pt x="0" y="2031854"/>
                  </a:lnTo>
                  <a:lnTo>
                    <a:pt x="72226" y="1959629"/>
                  </a:lnTo>
                  <a:lnTo>
                    <a:pt x="0" y="1887404"/>
                  </a:lnTo>
                  <a:lnTo>
                    <a:pt x="0" y="1856672"/>
                  </a:lnTo>
                  <a:lnTo>
                    <a:pt x="72226" y="1784447"/>
                  </a:lnTo>
                  <a:lnTo>
                    <a:pt x="0" y="1712222"/>
                  </a:lnTo>
                  <a:lnTo>
                    <a:pt x="0" y="1681490"/>
                  </a:lnTo>
                  <a:lnTo>
                    <a:pt x="72226" y="1609265"/>
                  </a:lnTo>
                  <a:lnTo>
                    <a:pt x="0" y="1537040"/>
                  </a:lnTo>
                  <a:lnTo>
                    <a:pt x="0" y="1506308"/>
                  </a:lnTo>
                  <a:lnTo>
                    <a:pt x="72226" y="1434083"/>
                  </a:lnTo>
                  <a:lnTo>
                    <a:pt x="0" y="1361858"/>
                  </a:lnTo>
                  <a:lnTo>
                    <a:pt x="0" y="1331126"/>
                  </a:lnTo>
                  <a:lnTo>
                    <a:pt x="72226" y="1258901"/>
                  </a:lnTo>
                  <a:lnTo>
                    <a:pt x="0" y="1186676"/>
                  </a:lnTo>
                  <a:lnTo>
                    <a:pt x="0" y="1155944"/>
                  </a:lnTo>
                  <a:lnTo>
                    <a:pt x="72226" y="1083719"/>
                  </a:lnTo>
                  <a:lnTo>
                    <a:pt x="0" y="1011494"/>
                  </a:lnTo>
                  <a:lnTo>
                    <a:pt x="0" y="980762"/>
                  </a:lnTo>
                  <a:lnTo>
                    <a:pt x="72226" y="908537"/>
                  </a:lnTo>
                  <a:lnTo>
                    <a:pt x="0" y="836312"/>
                  </a:lnTo>
                  <a:lnTo>
                    <a:pt x="0" y="805581"/>
                  </a:lnTo>
                  <a:lnTo>
                    <a:pt x="72226" y="733356"/>
                  </a:lnTo>
                  <a:lnTo>
                    <a:pt x="0" y="661131"/>
                  </a:lnTo>
                  <a:lnTo>
                    <a:pt x="0" y="630399"/>
                  </a:lnTo>
                  <a:lnTo>
                    <a:pt x="72226" y="558174"/>
                  </a:lnTo>
                  <a:lnTo>
                    <a:pt x="0" y="485949"/>
                  </a:lnTo>
                  <a:lnTo>
                    <a:pt x="0" y="455217"/>
                  </a:lnTo>
                  <a:lnTo>
                    <a:pt x="72226" y="382992"/>
                  </a:lnTo>
                  <a:lnTo>
                    <a:pt x="0" y="310767"/>
                  </a:lnTo>
                  <a:lnTo>
                    <a:pt x="0" y="280035"/>
                  </a:lnTo>
                  <a:lnTo>
                    <a:pt x="72226" y="207810"/>
                  </a:lnTo>
                  <a:lnTo>
                    <a:pt x="0" y="135584"/>
                  </a:lnTo>
                  <a:lnTo>
                    <a:pt x="0" y="104853"/>
                  </a:lnTo>
                  <a:lnTo>
                    <a:pt x="72226" y="32628"/>
                  </a:lnTo>
                  <a:lnTo>
                    <a:pt x="50224" y="10626"/>
                  </a:lnTo>
                  <a:lnTo>
                    <a:pt x="55411" y="7130"/>
                  </a:lnTo>
                  <a:cubicBezTo>
                    <a:pt x="66265" y="2539"/>
                    <a:pt x="78198" y="0"/>
                    <a:pt x="90724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9FA29FF-2486-D3C3-42B6-E27EAE9AE67F}"/>
              </a:ext>
            </a:extLst>
          </p:cNvPr>
          <p:cNvGrpSpPr/>
          <p:nvPr/>
        </p:nvGrpSpPr>
        <p:grpSpPr>
          <a:xfrm rot="1800000">
            <a:off x="4555695" y="1112532"/>
            <a:ext cx="3078088" cy="4631480"/>
            <a:chOff x="1108802" y="679295"/>
            <a:chExt cx="1393506" cy="2096758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0E094B53-DDE3-BEA3-645C-BEE022849668}"/>
                </a:ext>
              </a:extLst>
            </p:cNvPr>
            <p:cNvSpPr/>
            <p:nvPr/>
          </p:nvSpPr>
          <p:spPr>
            <a:xfrm>
              <a:off x="1108802" y="679295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3B882F55-1B58-F1C5-586B-0DCAAB815249}"/>
                </a:ext>
              </a:extLst>
            </p:cNvPr>
            <p:cNvSpPr/>
            <p:nvPr/>
          </p:nvSpPr>
          <p:spPr>
            <a:xfrm>
              <a:off x="1199415" y="782291"/>
              <a:ext cx="110652" cy="922867"/>
            </a:xfrm>
            <a:custGeom>
              <a:avLst/>
              <a:gdLst>
                <a:gd name="connsiteX0" fmla="*/ 103640 w 495664"/>
                <a:gd name="connsiteY0" fmla="*/ 3461686 h 4133965"/>
                <a:gd name="connsiteX1" fmla="*/ 103640 w 495664"/>
                <a:gd name="connsiteY1" fmla="*/ 3875744 h 4133965"/>
                <a:gd name="connsiteX2" fmla="*/ 247520 w 495664"/>
                <a:gd name="connsiteY2" fmla="*/ 3875744 h 4133965"/>
                <a:gd name="connsiteX3" fmla="*/ 339098 w 495664"/>
                <a:gd name="connsiteY3" fmla="*/ 3784166 h 4133965"/>
                <a:gd name="connsiteX4" fmla="*/ 339098 w 495664"/>
                <a:gd name="connsiteY4" fmla="*/ 3553264 h 4133965"/>
                <a:gd name="connsiteX5" fmla="*/ 247520 w 495664"/>
                <a:gd name="connsiteY5" fmla="*/ 3461686 h 4133965"/>
                <a:gd name="connsiteX6" fmla="*/ 5825 w 495664"/>
                <a:gd name="connsiteY6" fmla="*/ 3361697 h 4133965"/>
                <a:gd name="connsiteX7" fmla="*/ 69782 w 495664"/>
                <a:gd name="connsiteY7" fmla="*/ 3361697 h 4133965"/>
                <a:gd name="connsiteX8" fmla="*/ 103640 w 495664"/>
                <a:gd name="connsiteY8" fmla="*/ 3361697 h 4133965"/>
                <a:gd name="connsiteX9" fmla="*/ 239810 w 495664"/>
                <a:gd name="connsiteY9" fmla="*/ 3361697 h 4133965"/>
                <a:gd name="connsiteX10" fmla="*/ 436826 w 495664"/>
                <a:gd name="connsiteY10" fmla="*/ 3558713 h 4133965"/>
                <a:gd name="connsiteX11" fmla="*/ 436826 w 495664"/>
                <a:gd name="connsiteY11" fmla="*/ 3778716 h 4133965"/>
                <a:gd name="connsiteX12" fmla="*/ 379121 w 495664"/>
                <a:gd name="connsiteY12" fmla="*/ 3918028 h 4133965"/>
                <a:gd name="connsiteX13" fmla="*/ 345303 w 495664"/>
                <a:gd name="connsiteY13" fmla="*/ 3940828 h 4133965"/>
                <a:gd name="connsiteX14" fmla="*/ 428350 w 495664"/>
                <a:gd name="connsiteY14" fmla="*/ 4133965 h 4133965"/>
                <a:gd name="connsiteX15" fmla="*/ 330253 w 495664"/>
                <a:gd name="connsiteY15" fmla="*/ 4133965 h 4133965"/>
                <a:gd name="connsiteX16" fmla="*/ 260425 w 495664"/>
                <a:gd name="connsiteY16" fmla="*/ 3971570 h 4133965"/>
                <a:gd name="connsiteX17" fmla="*/ 239810 w 495664"/>
                <a:gd name="connsiteY17" fmla="*/ 3975732 h 4133965"/>
                <a:gd name="connsiteX18" fmla="*/ 103640 w 495664"/>
                <a:gd name="connsiteY18" fmla="*/ 3975732 h 4133965"/>
                <a:gd name="connsiteX19" fmla="*/ 103640 w 495664"/>
                <a:gd name="connsiteY19" fmla="*/ 4133965 h 4133965"/>
                <a:gd name="connsiteX20" fmla="*/ 5825 w 495664"/>
                <a:gd name="connsiteY20" fmla="*/ 4133965 h 4133965"/>
                <a:gd name="connsiteX21" fmla="*/ 19222 w 495664"/>
                <a:gd name="connsiteY21" fmla="*/ 2512792 h 4133965"/>
                <a:gd name="connsiteX22" fmla="*/ 463945 w 495664"/>
                <a:gd name="connsiteY22" fmla="*/ 2512792 h 4133965"/>
                <a:gd name="connsiteX23" fmla="*/ 463945 w 495664"/>
                <a:gd name="connsiteY23" fmla="*/ 2612851 h 4133965"/>
                <a:gd name="connsiteX24" fmla="*/ 116927 w 495664"/>
                <a:gd name="connsiteY24" fmla="*/ 2612851 h 4133965"/>
                <a:gd name="connsiteX25" fmla="*/ 116927 w 495664"/>
                <a:gd name="connsiteY25" fmla="*/ 2850123 h 4133965"/>
                <a:gd name="connsiteX26" fmla="*/ 408115 w 495664"/>
                <a:gd name="connsiteY26" fmla="*/ 2850123 h 4133965"/>
                <a:gd name="connsiteX27" fmla="*/ 408115 w 495664"/>
                <a:gd name="connsiteY27" fmla="*/ 2950182 h 4133965"/>
                <a:gd name="connsiteX28" fmla="*/ 116927 w 495664"/>
                <a:gd name="connsiteY28" fmla="*/ 2950182 h 4133965"/>
                <a:gd name="connsiteX29" fmla="*/ 116927 w 495664"/>
                <a:gd name="connsiteY29" fmla="*/ 3205514 h 4133965"/>
                <a:gd name="connsiteX30" fmla="*/ 463945 w 495664"/>
                <a:gd name="connsiteY30" fmla="*/ 3205514 h 4133965"/>
                <a:gd name="connsiteX31" fmla="*/ 463945 w 495664"/>
                <a:gd name="connsiteY31" fmla="*/ 3305573 h 4133965"/>
                <a:gd name="connsiteX32" fmla="*/ 19222 w 495664"/>
                <a:gd name="connsiteY32" fmla="*/ 3305573 h 4133965"/>
                <a:gd name="connsiteX33" fmla="*/ 19222 w 495664"/>
                <a:gd name="connsiteY33" fmla="*/ 3289978 h 4133965"/>
                <a:gd name="connsiteX34" fmla="*/ 19112 w 495664"/>
                <a:gd name="connsiteY34" fmla="*/ 3289978 h 4133965"/>
                <a:gd name="connsiteX35" fmla="*/ 19112 w 495664"/>
                <a:gd name="connsiteY35" fmla="*/ 2517710 h 4133965"/>
                <a:gd name="connsiteX36" fmla="*/ 19222 w 495664"/>
                <a:gd name="connsiteY36" fmla="*/ 2517710 h 4133965"/>
                <a:gd name="connsiteX37" fmla="*/ 25053 w 495664"/>
                <a:gd name="connsiteY37" fmla="*/ 1667789 h 4133965"/>
                <a:gd name="connsiteX38" fmla="*/ 124496 w 495664"/>
                <a:gd name="connsiteY38" fmla="*/ 1667789 h 4133965"/>
                <a:gd name="connsiteX39" fmla="*/ 124496 w 495664"/>
                <a:gd name="connsiteY39" fmla="*/ 2042688 h 4133965"/>
                <a:gd name="connsiteX40" fmla="*/ 367604 w 495664"/>
                <a:gd name="connsiteY40" fmla="*/ 1667789 h 4133965"/>
                <a:gd name="connsiteX41" fmla="*/ 495092 w 495664"/>
                <a:gd name="connsiteY41" fmla="*/ 1667789 h 4133965"/>
                <a:gd name="connsiteX42" fmla="*/ 287951 w 495664"/>
                <a:gd name="connsiteY42" fmla="*/ 1987223 h 4133965"/>
                <a:gd name="connsiteX43" fmla="*/ 289131 w 495664"/>
                <a:gd name="connsiteY43" fmla="*/ 1987223 h 4133965"/>
                <a:gd name="connsiteX44" fmla="*/ 495664 w 495664"/>
                <a:gd name="connsiteY44" fmla="*/ 2461094 h 4133965"/>
                <a:gd name="connsiteX45" fmla="*/ 385268 w 495664"/>
                <a:gd name="connsiteY45" fmla="*/ 2461094 h 4133965"/>
                <a:gd name="connsiteX46" fmla="*/ 222635 w 495664"/>
                <a:gd name="connsiteY46" fmla="*/ 2087947 h 4133965"/>
                <a:gd name="connsiteX47" fmla="*/ 124496 w 495664"/>
                <a:gd name="connsiteY47" fmla="*/ 2239288 h 4133965"/>
                <a:gd name="connsiteX48" fmla="*/ 124496 w 495664"/>
                <a:gd name="connsiteY48" fmla="*/ 2461094 h 4133965"/>
                <a:gd name="connsiteX49" fmla="*/ 25053 w 495664"/>
                <a:gd name="connsiteY49" fmla="*/ 2461094 h 4133965"/>
                <a:gd name="connsiteX50" fmla="*/ 246676 w 495664"/>
                <a:gd name="connsiteY50" fmla="*/ 933437 h 4133965"/>
                <a:gd name="connsiteX51" fmla="*/ 122459 w 495664"/>
                <a:gd name="connsiteY51" fmla="*/ 1057654 h 4133965"/>
                <a:gd name="connsiteX52" fmla="*/ 122459 w 495664"/>
                <a:gd name="connsiteY52" fmla="*/ 1406306 h 4133965"/>
                <a:gd name="connsiteX53" fmla="*/ 246676 w 495664"/>
                <a:gd name="connsiteY53" fmla="*/ 1530523 h 4133965"/>
                <a:gd name="connsiteX54" fmla="*/ 370893 w 495664"/>
                <a:gd name="connsiteY54" fmla="*/ 1406306 h 4133965"/>
                <a:gd name="connsiteX55" fmla="*/ 370893 w 495664"/>
                <a:gd name="connsiteY55" fmla="*/ 1057654 h 4133965"/>
                <a:gd name="connsiteX56" fmla="*/ 246676 w 495664"/>
                <a:gd name="connsiteY56" fmla="*/ 933437 h 4133965"/>
                <a:gd name="connsiteX57" fmla="*/ 246676 w 495664"/>
                <a:gd name="connsiteY57" fmla="*/ 835343 h 4133965"/>
                <a:gd name="connsiteX58" fmla="*/ 473915 w 495664"/>
                <a:gd name="connsiteY58" fmla="*/ 1062582 h 4133965"/>
                <a:gd name="connsiteX59" fmla="*/ 473915 w 495664"/>
                <a:gd name="connsiteY59" fmla="*/ 1401378 h 4133965"/>
                <a:gd name="connsiteX60" fmla="*/ 246676 w 495664"/>
                <a:gd name="connsiteY60" fmla="*/ 1628617 h 4133965"/>
                <a:gd name="connsiteX61" fmla="*/ 19437 w 495664"/>
                <a:gd name="connsiteY61" fmla="*/ 1401378 h 4133965"/>
                <a:gd name="connsiteX62" fmla="*/ 19437 w 495664"/>
                <a:gd name="connsiteY62" fmla="*/ 1062582 h 4133965"/>
                <a:gd name="connsiteX63" fmla="*/ 246676 w 495664"/>
                <a:gd name="connsiteY63" fmla="*/ 835343 h 4133965"/>
                <a:gd name="connsiteX64" fmla="*/ 194448 w 495664"/>
                <a:gd name="connsiteY64" fmla="*/ 0 h 4133965"/>
                <a:gd name="connsiteX65" fmla="*/ 479630 w 495664"/>
                <a:gd name="connsiteY65" fmla="*/ 0 h 4133965"/>
                <a:gd name="connsiteX66" fmla="*/ 479630 w 495664"/>
                <a:gd name="connsiteY66" fmla="*/ 81420 h 4133965"/>
                <a:gd name="connsiteX67" fmla="*/ 386761 w 495664"/>
                <a:gd name="connsiteY67" fmla="*/ 81420 h 4133965"/>
                <a:gd name="connsiteX68" fmla="*/ 386761 w 495664"/>
                <a:gd name="connsiteY68" fmla="*/ 444539 h 4133965"/>
                <a:gd name="connsiteX69" fmla="*/ 385645 w 495664"/>
                <a:gd name="connsiteY69" fmla="*/ 444539 h 4133965"/>
                <a:gd name="connsiteX70" fmla="*/ 385645 w 495664"/>
                <a:gd name="connsiteY70" fmla="*/ 602710 h 4133965"/>
                <a:gd name="connsiteX71" fmla="*/ 192184 w 495664"/>
                <a:gd name="connsiteY71" fmla="*/ 796171 h 4133965"/>
                <a:gd name="connsiteX72" fmla="*/ 2654 w 495664"/>
                <a:gd name="connsiteY72" fmla="*/ 641700 h 4133965"/>
                <a:gd name="connsiteX73" fmla="*/ 0 w 495664"/>
                <a:gd name="connsiteY73" fmla="*/ 615381 h 4133965"/>
                <a:gd name="connsiteX74" fmla="*/ 98157 w 495664"/>
                <a:gd name="connsiteY74" fmla="*/ 615381 h 4133965"/>
                <a:gd name="connsiteX75" fmla="*/ 98157 w 495664"/>
                <a:gd name="connsiteY75" fmla="*/ 625638 h 4133965"/>
                <a:gd name="connsiteX76" fmla="*/ 192184 w 495664"/>
                <a:gd name="connsiteY76" fmla="*/ 719665 h 4133965"/>
                <a:gd name="connsiteX77" fmla="*/ 286211 w 495664"/>
                <a:gd name="connsiteY77" fmla="*/ 625638 h 4133965"/>
                <a:gd name="connsiteX78" fmla="*/ 286211 w 495664"/>
                <a:gd name="connsiteY78" fmla="*/ 81420 h 4133965"/>
                <a:gd name="connsiteX79" fmla="*/ 194448 w 495664"/>
                <a:gd name="connsiteY79" fmla="*/ 81420 h 413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95664" h="4133965">
                  <a:moveTo>
                    <a:pt x="103640" y="3461686"/>
                  </a:moveTo>
                  <a:lnTo>
                    <a:pt x="103640" y="3875744"/>
                  </a:lnTo>
                  <a:lnTo>
                    <a:pt x="247520" y="3875744"/>
                  </a:lnTo>
                  <a:cubicBezTo>
                    <a:pt x="298097" y="3875744"/>
                    <a:pt x="339098" y="3834743"/>
                    <a:pt x="339098" y="3784166"/>
                  </a:cubicBezTo>
                  <a:lnTo>
                    <a:pt x="339098" y="3553264"/>
                  </a:lnTo>
                  <a:cubicBezTo>
                    <a:pt x="339098" y="3502687"/>
                    <a:pt x="298097" y="3461686"/>
                    <a:pt x="247520" y="3461686"/>
                  </a:cubicBezTo>
                  <a:close/>
                  <a:moveTo>
                    <a:pt x="5825" y="3361697"/>
                  </a:moveTo>
                  <a:lnTo>
                    <a:pt x="69782" y="3361697"/>
                  </a:lnTo>
                  <a:lnTo>
                    <a:pt x="103640" y="3361697"/>
                  </a:lnTo>
                  <a:lnTo>
                    <a:pt x="239810" y="3361697"/>
                  </a:lnTo>
                  <a:cubicBezTo>
                    <a:pt x="348619" y="3361697"/>
                    <a:pt x="436826" y="3449904"/>
                    <a:pt x="436826" y="3558713"/>
                  </a:cubicBezTo>
                  <a:lnTo>
                    <a:pt x="436826" y="3778716"/>
                  </a:lnTo>
                  <a:cubicBezTo>
                    <a:pt x="436826" y="3833120"/>
                    <a:pt x="414774" y="3882374"/>
                    <a:pt x="379121" y="3918028"/>
                  </a:cubicBezTo>
                  <a:lnTo>
                    <a:pt x="345303" y="3940828"/>
                  </a:lnTo>
                  <a:lnTo>
                    <a:pt x="428350" y="4133965"/>
                  </a:lnTo>
                  <a:lnTo>
                    <a:pt x="330253" y="4133965"/>
                  </a:lnTo>
                  <a:lnTo>
                    <a:pt x="260425" y="3971570"/>
                  </a:lnTo>
                  <a:lnTo>
                    <a:pt x="239810" y="3975732"/>
                  </a:lnTo>
                  <a:lnTo>
                    <a:pt x="103640" y="3975732"/>
                  </a:lnTo>
                  <a:lnTo>
                    <a:pt x="103640" y="4133965"/>
                  </a:lnTo>
                  <a:lnTo>
                    <a:pt x="5825" y="4133965"/>
                  </a:lnTo>
                  <a:close/>
                  <a:moveTo>
                    <a:pt x="19222" y="2512792"/>
                  </a:moveTo>
                  <a:lnTo>
                    <a:pt x="463945" y="2512792"/>
                  </a:lnTo>
                  <a:lnTo>
                    <a:pt x="463945" y="2612851"/>
                  </a:lnTo>
                  <a:lnTo>
                    <a:pt x="116927" y="2612851"/>
                  </a:lnTo>
                  <a:lnTo>
                    <a:pt x="116927" y="2850123"/>
                  </a:lnTo>
                  <a:lnTo>
                    <a:pt x="408115" y="2850123"/>
                  </a:lnTo>
                  <a:lnTo>
                    <a:pt x="408115" y="2950182"/>
                  </a:lnTo>
                  <a:lnTo>
                    <a:pt x="116927" y="2950182"/>
                  </a:lnTo>
                  <a:lnTo>
                    <a:pt x="116927" y="3205514"/>
                  </a:lnTo>
                  <a:lnTo>
                    <a:pt x="463945" y="3205514"/>
                  </a:lnTo>
                  <a:lnTo>
                    <a:pt x="463945" y="3305573"/>
                  </a:lnTo>
                  <a:lnTo>
                    <a:pt x="19222" y="3305573"/>
                  </a:lnTo>
                  <a:lnTo>
                    <a:pt x="19222" y="3289978"/>
                  </a:lnTo>
                  <a:lnTo>
                    <a:pt x="19112" y="3289978"/>
                  </a:lnTo>
                  <a:lnTo>
                    <a:pt x="19112" y="2517710"/>
                  </a:lnTo>
                  <a:lnTo>
                    <a:pt x="19222" y="2517710"/>
                  </a:lnTo>
                  <a:close/>
                  <a:moveTo>
                    <a:pt x="25053" y="1667789"/>
                  </a:moveTo>
                  <a:lnTo>
                    <a:pt x="124496" y="1667789"/>
                  </a:lnTo>
                  <a:lnTo>
                    <a:pt x="124496" y="2042688"/>
                  </a:lnTo>
                  <a:lnTo>
                    <a:pt x="367604" y="1667789"/>
                  </a:lnTo>
                  <a:lnTo>
                    <a:pt x="495092" y="1667789"/>
                  </a:lnTo>
                  <a:lnTo>
                    <a:pt x="287951" y="1987223"/>
                  </a:lnTo>
                  <a:lnTo>
                    <a:pt x="289131" y="1987223"/>
                  </a:lnTo>
                  <a:lnTo>
                    <a:pt x="495664" y="2461094"/>
                  </a:lnTo>
                  <a:lnTo>
                    <a:pt x="385268" y="2461094"/>
                  </a:lnTo>
                  <a:lnTo>
                    <a:pt x="222635" y="2087947"/>
                  </a:lnTo>
                  <a:lnTo>
                    <a:pt x="124496" y="2239288"/>
                  </a:lnTo>
                  <a:lnTo>
                    <a:pt x="124496" y="2461094"/>
                  </a:lnTo>
                  <a:lnTo>
                    <a:pt x="25053" y="2461094"/>
                  </a:lnTo>
                  <a:close/>
                  <a:moveTo>
                    <a:pt x="246676" y="933437"/>
                  </a:moveTo>
                  <a:cubicBezTo>
                    <a:pt x="178073" y="933437"/>
                    <a:pt x="122459" y="989051"/>
                    <a:pt x="122459" y="1057654"/>
                  </a:cubicBezTo>
                  <a:lnTo>
                    <a:pt x="122459" y="1406306"/>
                  </a:lnTo>
                  <a:cubicBezTo>
                    <a:pt x="122459" y="1474909"/>
                    <a:pt x="178073" y="1530523"/>
                    <a:pt x="246676" y="1530523"/>
                  </a:cubicBezTo>
                  <a:cubicBezTo>
                    <a:pt x="315279" y="1530523"/>
                    <a:pt x="370893" y="1474909"/>
                    <a:pt x="370893" y="1406306"/>
                  </a:cubicBezTo>
                  <a:lnTo>
                    <a:pt x="370893" y="1057654"/>
                  </a:lnTo>
                  <a:cubicBezTo>
                    <a:pt x="370893" y="989051"/>
                    <a:pt x="315279" y="933437"/>
                    <a:pt x="246676" y="933437"/>
                  </a:cubicBezTo>
                  <a:close/>
                  <a:moveTo>
                    <a:pt x="246676" y="835343"/>
                  </a:moveTo>
                  <a:cubicBezTo>
                    <a:pt x="372177" y="835343"/>
                    <a:pt x="473915" y="937081"/>
                    <a:pt x="473915" y="1062582"/>
                  </a:cubicBezTo>
                  <a:lnTo>
                    <a:pt x="473915" y="1401378"/>
                  </a:lnTo>
                  <a:cubicBezTo>
                    <a:pt x="473915" y="1526879"/>
                    <a:pt x="372177" y="1628617"/>
                    <a:pt x="246676" y="1628617"/>
                  </a:cubicBezTo>
                  <a:cubicBezTo>
                    <a:pt x="121175" y="1628617"/>
                    <a:pt x="19437" y="1526879"/>
                    <a:pt x="19437" y="1401378"/>
                  </a:cubicBezTo>
                  <a:lnTo>
                    <a:pt x="19437" y="1062582"/>
                  </a:lnTo>
                  <a:cubicBezTo>
                    <a:pt x="19437" y="937081"/>
                    <a:pt x="121175" y="835343"/>
                    <a:pt x="246676" y="835343"/>
                  </a:cubicBez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D117EED-054E-91DF-5CE5-8C18B776B95A}"/>
                </a:ext>
              </a:extLst>
            </p:cNvPr>
            <p:cNvSpPr/>
            <p:nvPr/>
          </p:nvSpPr>
          <p:spPr>
            <a:xfrm rot="10800000">
              <a:off x="2295800" y="1727674"/>
              <a:ext cx="110652" cy="922867"/>
            </a:xfrm>
            <a:custGeom>
              <a:avLst/>
              <a:gdLst>
                <a:gd name="connsiteX0" fmla="*/ 103640 w 495664"/>
                <a:gd name="connsiteY0" fmla="*/ 3461686 h 4133965"/>
                <a:gd name="connsiteX1" fmla="*/ 103640 w 495664"/>
                <a:gd name="connsiteY1" fmla="*/ 3875744 h 4133965"/>
                <a:gd name="connsiteX2" fmla="*/ 247520 w 495664"/>
                <a:gd name="connsiteY2" fmla="*/ 3875744 h 4133965"/>
                <a:gd name="connsiteX3" fmla="*/ 339098 w 495664"/>
                <a:gd name="connsiteY3" fmla="*/ 3784166 h 4133965"/>
                <a:gd name="connsiteX4" fmla="*/ 339098 w 495664"/>
                <a:gd name="connsiteY4" fmla="*/ 3553264 h 4133965"/>
                <a:gd name="connsiteX5" fmla="*/ 247520 w 495664"/>
                <a:gd name="connsiteY5" fmla="*/ 3461686 h 4133965"/>
                <a:gd name="connsiteX6" fmla="*/ 5825 w 495664"/>
                <a:gd name="connsiteY6" fmla="*/ 3361697 h 4133965"/>
                <a:gd name="connsiteX7" fmla="*/ 69782 w 495664"/>
                <a:gd name="connsiteY7" fmla="*/ 3361697 h 4133965"/>
                <a:gd name="connsiteX8" fmla="*/ 103640 w 495664"/>
                <a:gd name="connsiteY8" fmla="*/ 3361697 h 4133965"/>
                <a:gd name="connsiteX9" fmla="*/ 239810 w 495664"/>
                <a:gd name="connsiteY9" fmla="*/ 3361697 h 4133965"/>
                <a:gd name="connsiteX10" fmla="*/ 436826 w 495664"/>
                <a:gd name="connsiteY10" fmla="*/ 3558713 h 4133965"/>
                <a:gd name="connsiteX11" fmla="*/ 436826 w 495664"/>
                <a:gd name="connsiteY11" fmla="*/ 3778716 h 4133965"/>
                <a:gd name="connsiteX12" fmla="*/ 379121 w 495664"/>
                <a:gd name="connsiteY12" fmla="*/ 3918028 h 4133965"/>
                <a:gd name="connsiteX13" fmla="*/ 345303 w 495664"/>
                <a:gd name="connsiteY13" fmla="*/ 3940828 h 4133965"/>
                <a:gd name="connsiteX14" fmla="*/ 428350 w 495664"/>
                <a:gd name="connsiteY14" fmla="*/ 4133965 h 4133965"/>
                <a:gd name="connsiteX15" fmla="*/ 330253 w 495664"/>
                <a:gd name="connsiteY15" fmla="*/ 4133965 h 4133965"/>
                <a:gd name="connsiteX16" fmla="*/ 260425 w 495664"/>
                <a:gd name="connsiteY16" fmla="*/ 3971570 h 4133965"/>
                <a:gd name="connsiteX17" fmla="*/ 239810 w 495664"/>
                <a:gd name="connsiteY17" fmla="*/ 3975732 h 4133965"/>
                <a:gd name="connsiteX18" fmla="*/ 103640 w 495664"/>
                <a:gd name="connsiteY18" fmla="*/ 3975732 h 4133965"/>
                <a:gd name="connsiteX19" fmla="*/ 103640 w 495664"/>
                <a:gd name="connsiteY19" fmla="*/ 4133965 h 4133965"/>
                <a:gd name="connsiteX20" fmla="*/ 5825 w 495664"/>
                <a:gd name="connsiteY20" fmla="*/ 4133965 h 4133965"/>
                <a:gd name="connsiteX21" fmla="*/ 19222 w 495664"/>
                <a:gd name="connsiteY21" fmla="*/ 2512792 h 4133965"/>
                <a:gd name="connsiteX22" fmla="*/ 463945 w 495664"/>
                <a:gd name="connsiteY22" fmla="*/ 2512792 h 4133965"/>
                <a:gd name="connsiteX23" fmla="*/ 463945 w 495664"/>
                <a:gd name="connsiteY23" fmla="*/ 2612851 h 4133965"/>
                <a:gd name="connsiteX24" fmla="*/ 116927 w 495664"/>
                <a:gd name="connsiteY24" fmla="*/ 2612851 h 4133965"/>
                <a:gd name="connsiteX25" fmla="*/ 116927 w 495664"/>
                <a:gd name="connsiteY25" fmla="*/ 2850123 h 4133965"/>
                <a:gd name="connsiteX26" fmla="*/ 408115 w 495664"/>
                <a:gd name="connsiteY26" fmla="*/ 2850123 h 4133965"/>
                <a:gd name="connsiteX27" fmla="*/ 408115 w 495664"/>
                <a:gd name="connsiteY27" fmla="*/ 2950182 h 4133965"/>
                <a:gd name="connsiteX28" fmla="*/ 116927 w 495664"/>
                <a:gd name="connsiteY28" fmla="*/ 2950182 h 4133965"/>
                <a:gd name="connsiteX29" fmla="*/ 116927 w 495664"/>
                <a:gd name="connsiteY29" fmla="*/ 3205514 h 4133965"/>
                <a:gd name="connsiteX30" fmla="*/ 463945 w 495664"/>
                <a:gd name="connsiteY30" fmla="*/ 3205514 h 4133965"/>
                <a:gd name="connsiteX31" fmla="*/ 463945 w 495664"/>
                <a:gd name="connsiteY31" fmla="*/ 3305573 h 4133965"/>
                <a:gd name="connsiteX32" fmla="*/ 19222 w 495664"/>
                <a:gd name="connsiteY32" fmla="*/ 3305573 h 4133965"/>
                <a:gd name="connsiteX33" fmla="*/ 19222 w 495664"/>
                <a:gd name="connsiteY33" fmla="*/ 3289978 h 4133965"/>
                <a:gd name="connsiteX34" fmla="*/ 19112 w 495664"/>
                <a:gd name="connsiteY34" fmla="*/ 3289978 h 4133965"/>
                <a:gd name="connsiteX35" fmla="*/ 19112 w 495664"/>
                <a:gd name="connsiteY35" fmla="*/ 2517710 h 4133965"/>
                <a:gd name="connsiteX36" fmla="*/ 19222 w 495664"/>
                <a:gd name="connsiteY36" fmla="*/ 2517710 h 4133965"/>
                <a:gd name="connsiteX37" fmla="*/ 25053 w 495664"/>
                <a:gd name="connsiteY37" fmla="*/ 1667789 h 4133965"/>
                <a:gd name="connsiteX38" fmla="*/ 124496 w 495664"/>
                <a:gd name="connsiteY38" fmla="*/ 1667789 h 4133965"/>
                <a:gd name="connsiteX39" fmla="*/ 124496 w 495664"/>
                <a:gd name="connsiteY39" fmla="*/ 2042688 h 4133965"/>
                <a:gd name="connsiteX40" fmla="*/ 367604 w 495664"/>
                <a:gd name="connsiteY40" fmla="*/ 1667789 h 4133965"/>
                <a:gd name="connsiteX41" fmla="*/ 495092 w 495664"/>
                <a:gd name="connsiteY41" fmla="*/ 1667789 h 4133965"/>
                <a:gd name="connsiteX42" fmla="*/ 287951 w 495664"/>
                <a:gd name="connsiteY42" fmla="*/ 1987223 h 4133965"/>
                <a:gd name="connsiteX43" fmla="*/ 289131 w 495664"/>
                <a:gd name="connsiteY43" fmla="*/ 1987223 h 4133965"/>
                <a:gd name="connsiteX44" fmla="*/ 495664 w 495664"/>
                <a:gd name="connsiteY44" fmla="*/ 2461094 h 4133965"/>
                <a:gd name="connsiteX45" fmla="*/ 385268 w 495664"/>
                <a:gd name="connsiteY45" fmla="*/ 2461094 h 4133965"/>
                <a:gd name="connsiteX46" fmla="*/ 222635 w 495664"/>
                <a:gd name="connsiteY46" fmla="*/ 2087947 h 4133965"/>
                <a:gd name="connsiteX47" fmla="*/ 124496 w 495664"/>
                <a:gd name="connsiteY47" fmla="*/ 2239288 h 4133965"/>
                <a:gd name="connsiteX48" fmla="*/ 124496 w 495664"/>
                <a:gd name="connsiteY48" fmla="*/ 2461094 h 4133965"/>
                <a:gd name="connsiteX49" fmla="*/ 25053 w 495664"/>
                <a:gd name="connsiteY49" fmla="*/ 2461094 h 4133965"/>
                <a:gd name="connsiteX50" fmla="*/ 246676 w 495664"/>
                <a:gd name="connsiteY50" fmla="*/ 933437 h 4133965"/>
                <a:gd name="connsiteX51" fmla="*/ 122459 w 495664"/>
                <a:gd name="connsiteY51" fmla="*/ 1057654 h 4133965"/>
                <a:gd name="connsiteX52" fmla="*/ 122459 w 495664"/>
                <a:gd name="connsiteY52" fmla="*/ 1406306 h 4133965"/>
                <a:gd name="connsiteX53" fmla="*/ 246676 w 495664"/>
                <a:gd name="connsiteY53" fmla="*/ 1530523 h 4133965"/>
                <a:gd name="connsiteX54" fmla="*/ 370893 w 495664"/>
                <a:gd name="connsiteY54" fmla="*/ 1406306 h 4133965"/>
                <a:gd name="connsiteX55" fmla="*/ 370893 w 495664"/>
                <a:gd name="connsiteY55" fmla="*/ 1057654 h 4133965"/>
                <a:gd name="connsiteX56" fmla="*/ 246676 w 495664"/>
                <a:gd name="connsiteY56" fmla="*/ 933437 h 4133965"/>
                <a:gd name="connsiteX57" fmla="*/ 246676 w 495664"/>
                <a:gd name="connsiteY57" fmla="*/ 835343 h 4133965"/>
                <a:gd name="connsiteX58" fmla="*/ 473915 w 495664"/>
                <a:gd name="connsiteY58" fmla="*/ 1062582 h 4133965"/>
                <a:gd name="connsiteX59" fmla="*/ 473915 w 495664"/>
                <a:gd name="connsiteY59" fmla="*/ 1401378 h 4133965"/>
                <a:gd name="connsiteX60" fmla="*/ 246676 w 495664"/>
                <a:gd name="connsiteY60" fmla="*/ 1628617 h 4133965"/>
                <a:gd name="connsiteX61" fmla="*/ 19437 w 495664"/>
                <a:gd name="connsiteY61" fmla="*/ 1401378 h 4133965"/>
                <a:gd name="connsiteX62" fmla="*/ 19437 w 495664"/>
                <a:gd name="connsiteY62" fmla="*/ 1062582 h 4133965"/>
                <a:gd name="connsiteX63" fmla="*/ 246676 w 495664"/>
                <a:gd name="connsiteY63" fmla="*/ 835343 h 4133965"/>
                <a:gd name="connsiteX64" fmla="*/ 194448 w 495664"/>
                <a:gd name="connsiteY64" fmla="*/ 0 h 4133965"/>
                <a:gd name="connsiteX65" fmla="*/ 479630 w 495664"/>
                <a:gd name="connsiteY65" fmla="*/ 0 h 4133965"/>
                <a:gd name="connsiteX66" fmla="*/ 479630 w 495664"/>
                <a:gd name="connsiteY66" fmla="*/ 81420 h 4133965"/>
                <a:gd name="connsiteX67" fmla="*/ 386761 w 495664"/>
                <a:gd name="connsiteY67" fmla="*/ 81420 h 4133965"/>
                <a:gd name="connsiteX68" fmla="*/ 386761 w 495664"/>
                <a:gd name="connsiteY68" fmla="*/ 444539 h 4133965"/>
                <a:gd name="connsiteX69" fmla="*/ 385645 w 495664"/>
                <a:gd name="connsiteY69" fmla="*/ 444539 h 4133965"/>
                <a:gd name="connsiteX70" fmla="*/ 385645 w 495664"/>
                <a:gd name="connsiteY70" fmla="*/ 602710 h 4133965"/>
                <a:gd name="connsiteX71" fmla="*/ 192184 w 495664"/>
                <a:gd name="connsiteY71" fmla="*/ 796171 h 4133965"/>
                <a:gd name="connsiteX72" fmla="*/ 2654 w 495664"/>
                <a:gd name="connsiteY72" fmla="*/ 641700 h 4133965"/>
                <a:gd name="connsiteX73" fmla="*/ 0 w 495664"/>
                <a:gd name="connsiteY73" fmla="*/ 615381 h 4133965"/>
                <a:gd name="connsiteX74" fmla="*/ 98157 w 495664"/>
                <a:gd name="connsiteY74" fmla="*/ 615381 h 4133965"/>
                <a:gd name="connsiteX75" fmla="*/ 98157 w 495664"/>
                <a:gd name="connsiteY75" fmla="*/ 625638 h 4133965"/>
                <a:gd name="connsiteX76" fmla="*/ 192184 w 495664"/>
                <a:gd name="connsiteY76" fmla="*/ 719665 h 4133965"/>
                <a:gd name="connsiteX77" fmla="*/ 286211 w 495664"/>
                <a:gd name="connsiteY77" fmla="*/ 625638 h 4133965"/>
                <a:gd name="connsiteX78" fmla="*/ 286211 w 495664"/>
                <a:gd name="connsiteY78" fmla="*/ 81420 h 4133965"/>
                <a:gd name="connsiteX79" fmla="*/ 194448 w 495664"/>
                <a:gd name="connsiteY79" fmla="*/ 81420 h 41339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495664" h="4133965">
                  <a:moveTo>
                    <a:pt x="103640" y="3461686"/>
                  </a:moveTo>
                  <a:lnTo>
                    <a:pt x="103640" y="3875744"/>
                  </a:lnTo>
                  <a:lnTo>
                    <a:pt x="247520" y="3875744"/>
                  </a:lnTo>
                  <a:cubicBezTo>
                    <a:pt x="298097" y="3875744"/>
                    <a:pt x="339098" y="3834743"/>
                    <a:pt x="339098" y="3784166"/>
                  </a:cubicBezTo>
                  <a:lnTo>
                    <a:pt x="339098" y="3553264"/>
                  </a:lnTo>
                  <a:cubicBezTo>
                    <a:pt x="339098" y="3502687"/>
                    <a:pt x="298097" y="3461686"/>
                    <a:pt x="247520" y="3461686"/>
                  </a:cubicBezTo>
                  <a:close/>
                  <a:moveTo>
                    <a:pt x="5825" y="3361697"/>
                  </a:moveTo>
                  <a:lnTo>
                    <a:pt x="69782" y="3361697"/>
                  </a:lnTo>
                  <a:lnTo>
                    <a:pt x="103640" y="3361697"/>
                  </a:lnTo>
                  <a:lnTo>
                    <a:pt x="239810" y="3361697"/>
                  </a:lnTo>
                  <a:cubicBezTo>
                    <a:pt x="348619" y="3361697"/>
                    <a:pt x="436826" y="3449904"/>
                    <a:pt x="436826" y="3558713"/>
                  </a:cubicBezTo>
                  <a:lnTo>
                    <a:pt x="436826" y="3778716"/>
                  </a:lnTo>
                  <a:cubicBezTo>
                    <a:pt x="436826" y="3833120"/>
                    <a:pt x="414774" y="3882374"/>
                    <a:pt x="379121" y="3918028"/>
                  </a:cubicBezTo>
                  <a:lnTo>
                    <a:pt x="345303" y="3940828"/>
                  </a:lnTo>
                  <a:lnTo>
                    <a:pt x="428350" y="4133965"/>
                  </a:lnTo>
                  <a:lnTo>
                    <a:pt x="330253" y="4133965"/>
                  </a:lnTo>
                  <a:lnTo>
                    <a:pt x="260425" y="3971570"/>
                  </a:lnTo>
                  <a:lnTo>
                    <a:pt x="239810" y="3975732"/>
                  </a:lnTo>
                  <a:lnTo>
                    <a:pt x="103640" y="3975732"/>
                  </a:lnTo>
                  <a:lnTo>
                    <a:pt x="103640" y="4133965"/>
                  </a:lnTo>
                  <a:lnTo>
                    <a:pt x="5825" y="4133965"/>
                  </a:lnTo>
                  <a:close/>
                  <a:moveTo>
                    <a:pt x="19222" y="2512792"/>
                  </a:moveTo>
                  <a:lnTo>
                    <a:pt x="463945" y="2512792"/>
                  </a:lnTo>
                  <a:lnTo>
                    <a:pt x="463945" y="2612851"/>
                  </a:lnTo>
                  <a:lnTo>
                    <a:pt x="116927" y="2612851"/>
                  </a:lnTo>
                  <a:lnTo>
                    <a:pt x="116927" y="2850123"/>
                  </a:lnTo>
                  <a:lnTo>
                    <a:pt x="408115" y="2850123"/>
                  </a:lnTo>
                  <a:lnTo>
                    <a:pt x="408115" y="2950182"/>
                  </a:lnTo>
                  <a:lnTo>
                    <a:pt x="116927" y="2950182"/>
                  </a:lnTo>
                  <a:lnTo>
                    <a:pt x="116927" y="3205514"/>
                  </a:lnTo>
                  <a:lnTo>
                    <a:pt x="463945" y="3205514"/>
                  </a:lnTo>
                  <a:lnTo>
                    <a:pt x="463945" y="3305573"/>
                  </a:lnTo>
                  <a:lnTo>
                    <a:pt x="19222" y="3305573"/>
                  </a:lnTo>
                  <a:lnTo>
                    <a:pt x="19222" y="3289978"/>
                  </a:lnTo>
                  <a:lnTo>
                    <a:pt x="19112" y="3289978"/>
                  </a:lnTo>
                  <a:lnTo>
                    <a:pt x="19112" y="2517710"/>
                  </a:lnTo>
                  <a:lnTo>
                    <a:pt x="19222" y="2517710"/>
                  </a:lnTo>
                  <a:close/>
                  <a:moveTo>
                    <a:pt x="25053" y="1667789"/>
                  </a:moveTo>
                  <a:lnTo>
                    <a:pt x="124496" y="1667789"/>
                  </a:lnTo>
                  <a:lnTo>
                    <a:pt x="124496" y="2042688"/>
                  </a:lnTo>
                  <a:lnTo>
                    <a:pt x="367604" y="1667789"/>
                  </a:lnTo>
                  <a:lnTo>
                    <a:pt x="495092" y="1667789"/>
                  </a:lnTo>
                  <a:lnTo>
                    <a:pt x="287951" y="1987223"/>
                  </a:lnTo>
                  <a:lnTo>
                    <a:pt x="289131" y="1987223"/>
                  </a:lnTo>
                  <a:lnTo>
                    <a:pt x="495664" y="2461094"/>
                  </a:lnTo>
                  <a:lnTo>
                    <a:pt x="385268" y="2461094"/>
                  </a:lnTo>
                  <a:lnTo>
                    <a:pt x="222635" y="2087947"/>
                  </a:lnTo>
                  <a:lnTo>
                    <a:pt x="124496" y="2239288"/>
                  </a:lnTo>
                  <a:lnTo>
                    <a:pt x="124496" y="2461094"/>
                  </a:lnTo>
                  <a:lnTo>
                    <a:pt x="25053" y="2461094"/>
                  </a:lnTo>
                  <a:close/>
                  <a:moveTo>
                    <a:pt x="246676" y="933437"/>
                  </a:moveTo>
                  <a:cubicBezTo>
                    <a:pt x="178073" y="933437"/>
                    <a:pt x="122459" y="989051"/>
                    <a:pt x="122459" y="1057654"/>
                  </a:cubicBezTo>
                  <a:lnTo>
                    <a:pt x="122459" y="1406306"/>
                  </a:lnTo>
                  <a:cubicBezTo>
                    <a:pt x="122459" y="1474909"/>
                    <a:pt x="178073" y="1530523"/>
                    <a:pt x="246676" y="1530523"/>
                  </a:cubicBezTo>
                  <a:cubicBezTo>
                    <a:pt x="315279" y="1530523"/>
                    <a:pt x="370893" y="1474909"/>
                    <a:pt x="370893" y="1406306"/>
                  </a:cubicBezTo>
                  <a:lnTo>
                    <a:pt x="370893" y="1057654"/>
                  </a:lnTo>
                  <a:cubicBezTo>
                    <a:pt x="370893" y="989051"/>
                    <a:pt x="315279" y="933437"/>
                    <a:pt x="246676" y="933437"/>
                  </a:cubicBezTo>
                  <a:close/>
                  <a:moveTo>
                    <a:pt x="246676" y="835343"/>
                  </a:moveTo>
                  <a:cubicBezTo>
                    <a:pt x="372177" y="835343"/>
                    <a:pt x="473915" y="937081"/>
                    <a:pt x="473915" y="1062582"/>
                  </a:cubicBezTo>
                  <a:lnTo>
                    <a:pt x="473915" y="1401378"/>
                  </a:lnTo>
                  <a:cubicBezTo>
                    <a:pt x="473915" y="1526879"/>
                    <a:pt x="372177" y="1628617"/>
                    <a:pt x="246676" y="1628617"/>
                  </a:cubicBezTo>
                  <a:cubicBezTo>
                    <a:pt x="121175" y="1628617"/>
                    <a:pt x="19437" y="1526879"/>
                    <a:pt x="19437" y="1401378"/>
                  </a:cubicBezTo>
                  <a:lnTo>
                    <a:pt x="19437" y="1062582"/>
                  </a:lnTo>
                  <a:cubicBezTo>
                    <a:pt x="19437" y="937081"/>
                    <a:pt x="121175" y="835343"/>
                    <a:pt x="246676" y="835343"/>
                  </a:cubicBezTo>
                  <a:close/>
                  <a:moveTo>
                    <a:pt x="194448" y="0"/>
                  </a:moveTo>
                  <a:lnTo>
                    <a:pt x="479630" y="0"/>
                  </a:lnTo>
                  <a:lnTo>
                    <a:pt x="479630" y="81420"/>
                  </a:lnTo>
                  <a:lnTo>
                    <a:pt x="386761" y="81420"/>
                  </a:lnTo>
                  <a:lnTo>
                    <a:pt x="386761" y="444539"/>
                  </a:lnTo>
                  <a:lnTo>
                    <a:pt x="385645" y="444539"/>
                  </a:lnTo>
                  <a:lnTo>
                    <a:pt x="385645" y="602710"/>
                  </a:lnTo>
                  <a:cubicBezTo>
                    <a:pt x="385645" y="709556"/>
                    <a:pt x="299030" y="796171"/>
                    <a:pt x="192184" y="796171"/>
                  </a:cubicBezTo>
                  <a:cubicBezTo>
                    <a:pt x="98694" y="796171"/>
                    <a:pt x="20693" y="729857"/>
                    <a:pt x="2654" y="641700"/>
                  </a:cubicBezTo>
                  <a:lnTo>
                    <a:pt x="0" y="615381"/>
                  </a:lnTo>
                  <a:lnTo>
                    <a:pt x="98157" y="615381"/>
                  </a:lnTo>
                  <a:lnTo>
                    <a:pt x="98157" y="625638"/>
                  </a:lnTo>
                  <a:cubicBezTo>
                    <a:pt x="98157" y="677568"/>
                    <a:pt x="140254" y="719665"/>
                    <a:pt x="192184" y="719665"/>
                  </a:cubicBezTo>
                  <a:cubicBezTo>
                    <a:pt x="244114" y="719665"/>
                    <a:pt x="286211" y="677568"/>
                    <a:pt x="286211" y="625638"/>
                  </a:cubicBezTo>
                  <a:lnTo>
                    <a:pt x="286211" y="81420"/>
                  </a:lnTo>
                  <a:lnTo>
                    <a:pt x="194448" y="8142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C8AF6506-E1BA-151B-A2BB-E7CD481240E5}"/>
                </a:ext>
              </a:extLst>
            </p:cNvPr>
            <p:cNvSpPr/>
            <p:nvPr/>
          </p:nvSpPr>
          <p:spPr>
            <a:xfrm>
              <a:off x="1430925" y="1332062"/>
              <a:ext cx="780168" cy="78016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E1E39D8-A246-65B3-6E6A-0E994FCBF96F}"/>
                </a:ext>
              </a:extLst>
            </p:cNvPr>
            <p:cNvGrpSpPr/>
            <p:nvPr/>
          </p:nvGrpSpPr>
          <p:grpSpPr>
            <a:xfrm>
              <a:off x="1414387" y="892475"/>
              <a:ext cx="782336" cy="1728462"/>
              <a:chOff x="7533303" y="2693773"/>
              <a:chExt cx="1802482" cy="3982331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7DCC1D68-F09B-B84F-D2FE-27B6384A68F9}"/>
                  </a:ext>
                </a:extLst>
              </p:cNvPr>
              <p:cNvGrpSpPr/>
              <p:nvPr/>
            </p:nvGrpSpPr>
            <p:grpSpPr>
              <a:xfrm>
                <a:off x="7533303" y="2693773"/>
                <a:ext cx="1473135" cy="1999591"/>
                <a:chOff x="7533303" y="1848384"/>
                <a:chExt cx="1473135" cy="1999591"/>
              </a:xfrm>
            </p:grpSpPr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A66825D4-6529-E0B6-1A7A-CA984C634C42}"/>
                    </a:ext>
                  </a:extLst>
                </p:cNvPr>
                <p:cNvSpPr/>
                <p:nvPr/>
              </p:nvSpPr>
              <p:spPr>
                <a:xfrm flipV="1">
                  <a:off x="8451524" y="3029683"/>
                  <a:ext cx="554914" cy="818292"/>
                </a:xfrm>
                <a:prstGeom prst="round2SameRect">
                  <a:avLst>
                    <a:gd name="adj1" fmla="val 0"/>
                    <a:gd name="adj2" fmla="val 43992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矢印: U ターン 55">
                  <a:extLst>
                    <a:ext uri="{FF2B5EF4-FFF2-40B4-BE49-F238E27FC236}">
                      <a16:creationId xmlns:a16="http://schemas.microsoft.com/office/drawing/2014/main" id="{494B89BE-6281-FEE4-53EB-2E9EB179F1D7}"/>
                    </a:ext>
                  </a:extLst>
                </p:cNvPr>
                <p:cNvSpPr/>
                <p:nvPr/>
              </p:nvSpPr>
              <p:spPr>
                <a:xfrm>
                  <a:off x="8526847" y="1848384"/>
                  <a:ext cx="35711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7" name="矢印: U ターン 56">
                  <a:extLst>
                    <a:ext uri="{FF2B5EF4-FFF2-40B4-BE49-F238E27FC236}">
                      <a16:creationId xmlns:a16="http://schemas.microsoft.com/office/drawing/2014/main" id="{4486E21F-776B-5896-D9B1-90D6F5942214}"/>
                    </a:ext>
                  </a:extLst>
                </p:cNvPr>
                <p:cNvSpPr/>
                <p:nvPr/>
              </p:nvSpPr>
              <p:spPr>
                <a:xfrm flipH="1">
                  <a:off x="7830453" y="1848384"/>
                  <a:ext cx="40219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8" name="四角形: 上の 2 つの角を丸める 57">
                  <a:extLst>
                    <a:ext uri="{FF2B5EF4-FFF2-40B4-BE49-F238E27FC236}">
                      <a16:creationId xmlns:a16="http://schemas.microsoft.com/office/drawing/2014/main" id="{90CB3DAD-8CAB-6303-F555-94DB2112E6A5}"/>
                    </a:ext>
                  </a:extLst>
                </p:cNvPr>
                <p:cNvSpPr/>
                <p:nvPr/>
              </p:nvSpPr>
              <p:spPr>
                <a:xfrm flipV="1">
                  <a:off x="7695405" y="2941862"/>
                  <a:ext cx="1249709" cy="9061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A75E87C9-A39E-56B4-6C0E-5ECEC65EFF1B}"/>
                    </a:ext>
                  </a:extLst>
                </p:cNvPr>
                <p:cNvSpPr/>
                <p:nvPr/>
              </p:nvSpPr>
              <p:spPr>
                <a:xfrm flipV="1">
                  <a:off x="7922146" y="2987044"/>
                  <a:ext cx="1026914" cy="860930"/>
                </a:xfrm>
                <a:custGeom>
                  <a:avLst/>
                  <a:gdLst>
                    <a:gd name="connsiteX0" fmla="*/ 767856 w 1026914"/>
                    <a:gd name="connsiteY0" fmla="*/ 860930 h 860930"/>
                    <a:gd name="connsiteX1" fmla="*/ 827166 w 1026914"/>
                    <a:gd name="connsiteY1" fmla="*/ 828737 h 860930"/>
                    <a:gd name="connsiteX2" fmla="*/ 1026914 w 1026914"/>
                    <a:gd name="connsiteY2" fmla="*/ 453056 h 860930"/>
                    <a:gd name="connsiteX3" fmla="*/ 1026914 w 1026914"/>
                    <a:gd name="connsiteY3" fmla="*/ 0 h 860930"/>
                    <a:gd name="connsiteX4" fmla="*/ 0 w 1026914"/>
                    <a:gd name="connsiteY4" fmla="*/ 0 h 860930"/>
                    <a:gd name="connsiteX5" fmla="*/ 767856 w 1026914"/>
                    <a:gd name="connsiteY5" fmla="*/ 860930 h 860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14" h="860930">
                      <a:moveTo>
                        <a:pt x="767856" y="860930"/>
                      </a:moveTo>
                      <a:lnTo>
                        <a:pt x="827166" y="828737"/>
                      </a:lnTo>
                      <a:cubicBezTo>
                        <a:pt x="947680" y="747320"/>
                        <a:pt x="1026914" y="609441"/>
                        <a:pt x="1026914" y="453056"/>
                      </a:cubicBezTo>
                      <a:lnTo>
                        <a:pt x="1026914" y="0"/>
                      </a:lnTo>
                      <a:lnTo>
                        <a:pt x="0" y="0"/>
                      </a:lnTo>
                      <a:lnTo>
                        <a:pt x="767856" y="86093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四角形: 上の 2 つの角を丸める 59">
                  <a:extLst>
                    <a:ext uri="{FF2B5EF4-FFF2-40B4-BE49-F238E27FC236}">
                      <a16:creationId xmlns:a16="http://schemas.microsoft.com/office/drawing/2014/main" id="{E4313950-EB35-B56D-9655-EE53CADEC5CF}"/>
                    </a:ext>
                  </a:extLst>
                </p:cNvPr>
                <p:cNvSpPr/>
                <p:nvPr/>
              </p:nvSpPr>
              <p:spPr>
                <a:xfrm>
                  <a:off x="7906915" y="1981200"/>
                  <a:ext cx="898526" cy="1003301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四角形: 上の 2 つの角を丸める 60">
                  <a:extLst>
                    <a:ext uri="{FF2B5EF4-FFF2-40B4-BE49-F238E27FC236}">
                      <a16:creationId xmlns:a16="http://schemas.microsoft.com/office/drawing/2014/main" id="{D64FB5D6-F5C9-64F3-D47D-7DF4FDBB29F6}"/>
                    </a:ext>
                  </a:extLst>
                </p:cNvPr>
                <p:cNvSpPr/>
                <p:nvPr/>
              </p:nvSpPr>
              <p:spPr>
                <a:xfrm>
                  <a:off x="8029345" y="2097882"/>
                  <a:ext cx="732186" cy="817564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0A61D9F2-0F83-2581-5DC5-684FB6A55816}"/>
                    </a:ext>
                  </a:extLst>
                </p:cNvPr>
                <p:cNvSpPr/>
                <p:nvPr/>
              </p:nvSpPr>
              <p:spPr>
                <a:xfrm>
                  <a:off x="8217714" y="2677085"/>
                  <a:ext cx="344206" cy="135852"/>
                </a:xfrm>
                <a:custGeom>
                  <a:avLst/>
                  <a:gdLst>
                    <a:gd name="connsiteX0" fmla="*/ 30844 w 409851"/>
                    <a:gd name="connsiteY0" fmla="*/ 0 h 185058"/>
                    <a:gd name="connsiteX1" fmla="*/ 47555 w 409851"/>
                    <a:gd name="connsiteY1" fmla="*/ 0 h 185058"/>
                    <a:gd name="connsiteX2" fmla="*/ 85674 w 409851"/>
                    <a:gd name="connsiteY2" fmla="*/ 86712 h 185058"/>
                    <a:gd name="connsiteX3" fmla="*/ 123795 w 409851"/>
                    <a:gd name="connsiteY3" fmla="*/ 0 h 185058"/>
                    <a:gd name="connsiteX4" fmla="*/ 283299 w 409851"/>
                    <a:gd name="connsiteY4" fmla="*/ 0 h 185058"/>
                    <a:gd name="connsiteX5" fmla="*/ 321418 w 409851"/>
                    <a:gd name="connsiteY5" fmla="*/ 86712 h 185058"/>
                    <a:gd name="connsiteX6" fmla="*/ 359539 w 409851"/>
                    <a:gd name="connsiteY6" fmla="*/ 0 h 185058"/>
                    <a:gd name="connsiteX7" fmla="*/ 379007 w 409851"/>
                    <a:gd name="connsiteY7" fmla="*/ 0 h 185058"/>
                    <a:gd name="connsiteX8" fmla="*/ 409851 w 409851"/>
                    <a:gd name="connsiteY8" fmla="*/ 30844 h 185058"/>
                    <a:gd name="connsiteX9" fmla="*/ 409851 w 409851"/>
                    <a:gd name="connsiteY9" fmla="*/ 154214 h 185058"/>
                    <a:gd name="connsiteX10" fmla="*/ 379007 w 409851"/>
                    <a:gd name="connsiteY10" fmla="*/ 185058 h 185058"/>
                    <a:gd name="connsiteX11" fmla="*/ 319520 w 409851"/>
                    <a:gd name="connsiteY11" fmla="*/ 185058 h 185058"/>
                    <a:gd name="connsiteX12" fmla="*/ 290152 w 409851"/>
                    <a:gd name="connsiteY12" fmla="*/ 118256 h 185058"/>
                    <a:gd name="connsiteX13" fmla="*/ 260785 w 409851"/>
                    <a:gd name="connsiteY13" fmla="*/ 185058 h 185058"/>
                    <a:gd name="connsiteX14" fmla="*/ 150654 w 409851"/>
                    <a:gd name="connsiteY14" fmla="*/ 185058 h 185058"/>
                    <a:gd name="connsiteX15" fmla="*/ 121286 w 409851"/>
                    <a:gd name="connsiteY15" fmla="*/ 118256 h 185058"/>
                    <a:gd name="connsiteX16" fmla="*/ 91919 w 409851"/>
                    <a:gd name="connsiteY16" fmla="*/ 185058 h 185058"/>
                    <a:gd name="connsiteX17" fmla="*/ 30844 w 409851"/>
                    <a:gd name="connsiteY17" fmla="*/ 185058 h 185058"/>
                    <a:gd name="connsiteX18" fmla="*/ 0 w 409851"/>
                    <a:gd name="connsiteY18" fmla="*/ 154214 h 185058"/>
                    <a:gd name="connsiteX19" fmla="*/ 0 w 409851"/>
                    <a:gd name="connsiteY19" fmla="*/ 30844 h 185058"/>
                    <a:gd name="connsiteX20" fmla="*/ 30844 w 409851"/>
                    <a:gd name="connsiteY20" fmla="*/ 0 h 18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9851" h="185058">
                      <a:moveTo>
                        <a:pt x="30844" y="0"/>
                      </a:moveTo>
                      <a:lnTo>
                        <a:pt x="47555" y="0"/>
                      </a:lnTo>
                      <a:lnTo>
                        <a:pt x="85674" y="86712"/>
                      </a:lnTo>
                      <a:lnTo>
                        <a:pt x="123795" y="0"/>
                      </a:lnTo>
                      <a:lnTo>
                        <a:pt x="283299" y="0"/>
                      </a:lnTo>
                      <a:lnTo>
                        <a:pt x="321418" y="86712"/>
                      </a:lnTo>
                      <a:lnTo>
                        <a:pt x="359539" y="0"/>
                      </a:lnTo>
                      <a:lnTo>
                        <a:pt x="379007" y="0"/>
                      </a:lnTo>
                      <a:cubicBezTo>
                        <a:pt x="396042" y="0"/>
                        <a:pt x="409851" y="13809"/>
                        <a:pt x="409851" y="30844"/>
                      </a:cubicBezTo>
                      <a:lnTo>
                        <a:pt x="409851" y="154214"/>
                      </a:lnTo>
                      <a:cubicBezTo>
                        <a:pt x="409851" y="171249"/>
                        <a:pt x="396042" y="185058"/>
                        <a:pt x="379007" y="185058"/>
                      </a:cubicBezTo>
                      <a:lnTo>
                        <a:pt x="319520" y="185058"/>
                      </a:lnTo>
                      <a:lnTo>
                        <a:pt x="290152" y="118256"/>
                      </a:lnTo>
                      <a:lnTo>
                        <a:pt x="260785" y="185058"/>
                      </a:lnTo>
                      <a:lnTo>
                        <a:pt x="150654" y="185058"/>
                      </a:lnTo>
                      <a:lnTo>
                        <a:pt x="121286" y="118256"/>
                      </a:lnTo>
                      <a:lnTo>
                        <a:pt x="91919" y="185058"/>
                      </a:lnTo>
                      <a:lnTo>
                        <a:pt x="30844" y="185058"/>
                      </a:lnTo>
                      <a:cubicBezTo>
                        <a:pt x="13809" y="185058"/>
                        <a:pt x="0" y="171249"/>
                        <a:pt x="0" y="154214"/>
                      </a:cubicBezTo>
                      <a:lnTo>
                        <a:pt x="0" y="30844"/>
                      </a:lnTo>
                      <a:cubicBezTo>
                        <a:pt x="0" y="13809"/>
                        <a:pt x="13809" y="0"/>
                        <a:pt x="308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63" name="グループ化 62">
                  <a:extLst>
                    <a:ext uri="{FF2B5EF4-FFF2-40B4-BE49-F238E27FC236}">
                      <a16:creationId xmlns:a16="http://schemas.microsoft.com/office/drawing/2014/main" id="{43286D80-52BF-2C38-E120-FEC3CB110A7C}"/>
                    </a:ext>
                  </a:extLst>
                </p:cNvPr>
                <p:cNvGrpSpPr/>
                <p:nvPr/>
              </p:nvGrpSpPr>
              <p:grpSpPr>
                <a:xfrm>
                  <a:off x="7533303" y="2117251"/>
                  <a:ext cx="320059" cy="1730724"/>
                  <a:chOff x="7516493" y="2026344"/>
                  <a:chExt cx="336870" cy="1821631"/>
                </a:xfrm>
                <a:solidFill>
                  <a:schemeClr val="bg1">
                    <a:lumMod val="65000"/>
                  </a:schemeClr>
                </a:solidFill>
              </p:grpSpPr>
              <p:grpSp>
                <p:nvGrpSpPr>
                  <p:cNvPr id="100" name="グループ化 99">
                    <a:extLst>
                      <a:ext uri="{FF2B5EF4-FFF2-40B4-BE49-F238E27FC236}">
                        <a16:creationId xmlns:a16="http://schemas.microsoft.com/office/drawing/2014/main" id="{E4B1BAD6-61B7-B69D-D214-5745C202C0CF}"/>
                      </a:ext>
                    </a:extLst>
                  </p:cNvPr>
                  <p:cNvGrpSpPr/>
                  <p:nvPr/>
                </p:nvGrpSpPr>
                <p:grpSpPr>
                  <a:xfrm>
                    <a:off x="7516493" y="2422625"/>
                    <a:ext cx="336870" cy="1425350"/>
                    <a:chOff x="1002314" y="2422625"/>
                    <a:chExt cx="336870" cy="1425350"/>
                  </a:xfrm>
                  <a:grpFill/>
                </p:grpSpPr>
                <p:sp>
                  <p:nvSpPr>
                    <p:cNvPr id="125" name="四角形: 上の 2 つの角を丸める 124">
                      <a:extLst>
                        <a:ext uri="{FF2B5EF4-FFF2-40B4-BE49-F238E27FC236}">
                          <a16:creationId xmlns:a16="http://schemas.microsoft.com/office/drawing/2014/main" id="{379DBFF2-17D0-D1EE-7312-242064DC5BC4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02314" y="3066821"/>
                      <a:ext cx="336870" cy="781154"/>
                    </a:xfrm>
                    <a:prstGeom prst="round2SameRect">
                      <a:avLst>
                        <a:gd name="adj1" fmla="val 50000"/>
                        <a:gd name="adj2" fmla="val 24054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6" name="台形 125">
                      <a:extLst>
                        <a:ext uri="{FF2B5EF4-FFF2-40B4-BE49-F238E27FC236}">
                          <a16:creationId xmlns:a16="http://schemas.microsoft.com/office/drawing/2014/main" id="{721DABEC-C12C-B30A-AD6F-06DF10AB2F2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422625"/>
                      <a:ext cx="69849" cy="1425350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7" name="四角形: 上の 2 つの角を丸める 126">
                      <a:extLst>
                        <a:ext uri="{FF2B5EF4-FFF2-40B4-BE49-F238E27FC236}">
                          <a16:creationId xmlns:a16="http://schemas.microsoft.com/office/drawing/2014/main" id="{D5AE800F-4232-71E4-3C74-79BC6FE00571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24" name="フリーフォーム: 図形 123">
                    <a:extLst>
                      <a:ext uri="{FF2B5EF4-FFF2-40B4-BE49-F238E27FC236}">
                        <a16:creationId xmlns:a16="http://schemas.microsoft.com/office/drawing/2014/main" id="{2087D94C-64C8-FA18-166D-CA12CA097E5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0469" y="2026344"/>
                    <a:ext cx="247544" cy="451406"/>
                  </a:xfrm>
                  <a:custGeom>
                    <a:avLst/>
                    <a:gdLst>
                      <a:gd name="connsiteX0" fmla="*/ 362057 w 362058"/>
                      <a:gd name="connsiteY0" fmla="*/ 676388 h 676388"/>
                      <a:gd name="connsiteX1" fmla="*/ 301475 w 362058"/>
                      <a:gd name="connsiteY1" fmla="*/ 676388 h 676388"/>
                      <a:gd name="connsiteX2" fmla="*/ 301475 w 362058"/>
                      <a:gd name="connsiteY2" fmla="*/ 265614 h 676388"/>
                      <a:gd name="connsiteX3" fmla="*/ 261991 w 362058"/>
                      <a:gd name="connsiteY3" fmla="*/ 226130 h 676388"/>
                      <a:gd name="connsiteX4" fmla="*/ 222507 w 362058"/>
                      <a:gd name="connsiteY4" fmla="*/ 265614 h 676388"/>
                      <a:gd name="connsiteX5" fmla="*/ 222507 w 362058"/>
                      <a:gd name="connsiteY5" fmla="*/ 676388 h 676388"/>
                      <a:gd name="connsiteX6" fmla="*/ 139550 w 362058"/>
                      <a:gd name="connsiteY6" fmla="*/ 676388 h 676388"/>
                      <a:gd name="connsiteX7" fmla="*/ 139550 w 362058"/>
                      <a:gd name="connsiteY7" fmla="*/ 265614 h 676388"/>
                      <a:gd name="connsiteX8" fmla="*/ 100066 w 362058"/>
                      <a:gd name="connsiteY8" fmla="*/ 226130 h 676388"/>
                      <a:gd name="connsiteX9" fmla="*/ 60582 w 362058"/>
                      <a:gd name="connsiteY9" fmla="*/ 265614 h 676388"/>
                      <a:gd name="connsiteX10" fmla="*/ 60582 w 362058"/>
                      <a:gd name="connsiteY10" fmla="*/ 676388 h 676388"/>
                      <a:gd name="connsiteX11" fmla="*/ 0 w 362058"/>
                      <a:gd name="connsiteY11" fmla="*/ 676388 h 676388"/>
                      <a:gd name="connsiteX12" fmla="*/ 0 w 362058"/>
                      <a:gd name="connsiteY12" fmla="*/ 181029 h 676388"/>
                      <a:gd name="connsiteX13" fmla="*/ 181029 w 362058"/>
                      <a:gd name="connsiteY13" fmla="*/ 0 h 676388"/>
                      <a:gd name="connsiteX14" fmla="*/ 362058 w 362058"/>
                      <a:gd name="connsiteY14" fmla="*/ 181029 h 676388"/>
                      <a:gd name="connsiteX15" fmla="*/ 362057 w 362058"/>
                      <a:gd name="connsiteY15" fmla="*/ 676388 h 676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2058" h="676388">
                        <a:moveTo>
                          <a:pt x="362057" y="676388"/>
                        </a:moveTo>
                        <a:lnTo>
                          <a:pt x="301475" y="676388"/>
                        </a:lnTo>
                        <a:lnTo>
                          <a:pt x="301475" y="265614"/>
                        </a:lnTo>
                        <a:cubicBezTo>
                          <a:pt x="301475" y="243808"/>
                          <a:pt x="283797" y="226130"/>
                          <a:pt x="261991" y="226130"/>
                        </a:cubicBezTo>
                        <a:cubicBezTo>
                          <a:pt x="240185" y="226130"/>
                          <a:pt x="222507" y="243808"/>
                          <a:pt x="222507" y="265614"/>
                        </a:cubicBezTo>
                        <a:lnTo>
                          <a:pt x="222507" y="676388"/>
                        </a:lnTo>
                        <a:lnTo>
                          <a:pt x="139550" y="676388"/>
                        </a:lnTo>
                        <a:lnTo>
                          <a:pt x="139550" y="265614"/>
                        </a:lnTo>
                        <a:cubicBezTo>
                          <a:pt x="139550" y="243808"/>
                          <a:pt x="121872" y="226130"/>
                          <a:pt x="100066" y="226130"/>
                        </a:cubicBezTo>
                        <a:cubicBezTo>
                          <a:pt x="78260" y="226130"/>
                          <a:pt x="60582" y="243808"/>
                          <a:pt x="60582" y="265614"/>
                        </a:cubicBezTo>
                        <a:lnTo>
                          <a:pt x="60582" y="676388"/>
                        </a:lnTo>
                        <a:lnTo>
                          <a:pt x="0" y="676388"/>
                        </a:lnTo>
                        <a:lnTo>
                          <a:pt x="0" y="181029"/>
                        </a:lnTo>
                        <a:cubicBezTo>
                          <a:pt x="0" y="81049"/>
                          <a:pt x="81049" y="0"/>
                          <a:pt x="181029" y="0"/>
                        </a:cubicBezTo>
                        <a:cubicBezTo>
                          <a:pt x="281009" y="0"/>
                          <a:pt x="362058" y="81049"/>
                          <a:pt x="362058" y="181029"/>
                        </a:cubicBezTo>
                        <a:cubicBezTo>
                          <a:pt x="362058" y="346149"/>
                          <a:pt x="362057" y="511268"/>
                          <a:pt x="362057" y="676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6" name="楕円 95">
                  <a:extLst>
                    <a:ext uri="{FF2B5EF4-FFF2-40B4-BE49-F238E27FC236}">
                      <a16:creationId xmlns:a16="http://schemas.microsoft.com/office/drawing/2014/main" id="{08D9A717-0F68-3D67-93E8-9F3B4648B677}"/>
                    </a:ext>
                  </a:extLst>
                </p:cNvPr>
                <p:cNvSpPr/>
                <p:nvPr/>
              </p:nvSpPr>
              <p:spPr>
                <a:xfrm>
                  <a:off x="8338278" y="2457782"/>
                  <a:ext cx="188569" cy="18856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7" name="星: 4 pt 96">
                  <a:extLst>
                    <a:ext uri="{FF2B5EF4-FFF2-40B4-BE49-F238E27FC236}">
                      <a16:creationId xmlns:a16="http://schemas.microsoft.com/office/drawing/2014/main" id="{E3CD3811-325B-DC9B-6697-DDD1153FC783}"/>
                    </a:ext>
                  </a:extLst>
                </p:cNvPr>
                <p:cNvSpPr/>
                <p:nvPr/>
              </p:nvSpPr>
              <p:spPr>
                <a:xfrm>
                  <a:off x="8088262" y="2246981"/>
                  <a:ext cx="267916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星: 4 pt 97">
                  <a:extLst>
                    <a:ext uri="{FF2B5EF4-FFF2-40B4-BE49-F238E27FC236}">
                      <a16:creationId xmlns:a16="http://schemas.microsoft.com/office/drawing/2014/main" id="{73C6EE53-BC30-8411-9796-2EBDE96DC847}"/>
                    </a:ext>
                  </a:extLst>
                </p:cNvPr>
                <p:cNvSpPr/>
                <p:nvPr/>
              </p:nvSpPr>
              <p:spPr>
                <a:xfrm>
                  <a:off x="8488435" y="2246981"/>
                  <a:ext cx="227879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860D2749-F664-D9D0-BFE2-259B8BB3AF00}"/>
                    </a:ext>
                  </a:extLst>
                </p:cNvPr>
                <p:cNvSpPr/>
                <p:nvPr/>
              </p:nvSpPr>
              <p:spPr>
                <a:xfrm>
                  <a:off x="8428057" y="2481286"/>
                  <a:ext cx="69594" cy="6959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5A1D7DD1-7B93-332B-ED8A-B021BF24D3D1}"/>
                  </a:ext>
                </a:extLst>
              </p:cNvPr>
              <p:cNvGrpSpPr/>
              <p:nvPr/>
            </p:nvGrpSpPr>
            <p:grpSpPr>
              <a:xfrm rot="10800000">
                <a:off x="7862650" y="4676513"/>
                <a:ext cx="1473135" cy="1999591"/>
                <a:chOff x="7533303" y="1848384"/>
                <a:chExt cx="1473135" cy="1999591"/>
              </a:xfrm>
            </p:grpSpPr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A33A19E9-4D15-5E24-519F-A8117F14872B}"/>
                    </a:ext>
                  </a:extLst>
                </p:cNvPr>
                <p:cNvSpPr/>
                <p:nvPr/>
              </p:nvSpPr>
              <p:spPr>
                <a:xfrm flipV="1">
                  <a:off x="8451524" y="3029683"/>
                  <a:ext cx="554914" cy="818292"/>
                </a:xfrm>
                <a:prstGeom prst="round2SameRect">
                  <a:avLst>
                    <a:gd name="adj1" fmla="val 0"/>
                    <a:gd name="adj2" fmla="val 43992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矢印: U ターン 37">
                  <a:extLst>
                    <a:ext uri="{FF2B5EF4-FFF2-40B4-BE49-F238E27FC236}">
                      <a16:creationId xmlns:a16="http://schemas.microsoft.com/office/drawing/2014/main" id="{5D65A5BC-2D6D-2CD8-1067-0948C854999A}"/>
                    </a:ext>
                  </a:extLst>
                </p:cNvPr>
                <p:cNvSpPr/>
                <p:nvPr/>
              </p:nvSpPr>
              <p:spPr>
                <a:xfrm>
                  <a:off x="8526847" y="1848384"/>
                  <a:ext cx="35711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9" name="矢印: U ターン 38">
                  <a:extLst>
                    <a:ext uri="{FF2B5EF4-FFF2-40B4-BE49-F238E27FC236}">
                      <a16:creationId xmlns:a16="http://schemas.microsoft.com/office/drawing/2014/main" id="{26142C40-7846-B62E-575E-125D27B2B237}"/>
                    </a:ext>
                  </a:extLst>
                </p:cNvPr>
                <p:cNvSpPr/>
                <p:nvPr/>
              </p:nvSpPr>
              <p:spPr>
                <a:xfrm flipH="1">
                  <a:off x="7830453" y="1848384"/>
                  <a:ext cx="402194" cy="310156"/>
                </a:xfrm>
                <a:prstGeom prst="uturnArrow">
                  <a:avLst>
                    <a:gd name="adj1" fmla="val 21161"/>
                    <a:gd name="adj2" fmla="val 25000"/>
                    <a:gd name="adj3" fmla="val 42125"/>
                    <a:gd name="adj4" fmla="val 43750"/>
                    <a:gd name="adj5" fmla="val 96693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F9D3E4B2-7468-DBC2-36CF-E1AFC819D2EC}"/>
                    </a:ext>
                  </a:extLst>
                </p:cNvPr>
                <p:cNvSpPr/>
                <p:nvPr/>
              </p:nvSpPr>
              <p:spPr>
                <a:xfrm flipV="1">
                  <a:off x="7695405" y="2941862"/>
                  <a:ext cx="1249709" cy="906112"/>
                </a:xfrm>
                <a:prstGeom prst="round2SameRect">
                  <a:avLst>
                    <a:gd name="adj1" fmla="val 0"/>
                    <a:gd name="adj2" fmla="val 50000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590AD860-CAA7-D50B-F9D3-3A2AF47E336E}"/>
                    </a:ext>
                  </a:extLst>
                </p:cNvPr>
                <p:cNvSpPr/>
                <p:nvPr/>
              </p:nvSpPr>
              <p:spPr>
                <a:xfrm flipV="1">
                  <a:off x="7922146" y="2987044"/>
                  <a:ext cx="1026914" cy="860930"/>
                </a:xfrm>
                <a:custGeom>
                  <a:avLst/>
                  <a:gdLst>
                    <a:gd name="connsiteX0" fmla="*/ 767856 w 1026914"/>
                    <a:gd name="connsiteY0" fmla="*/ 860930 h 860930"/>
                    <a:gd name="connsiteX1" fmla="*/ 827166 w 1026914"/>
                    <a:gd name="connsiteY1" fmla="*/ 828737 h 860930"/>
                    <a:gd name="connsiteX2" fmla="*/ 1026914 w 1026914"/>
                    <a:gd name="connsiteY2" fmla="*/ 453056 h 860930"/>
                    <a:gd name="connsiteX3" fmla="*/ 1026914 w 1026914"/>
                    <a:gd name="connsiteY3" fmla="*/ 0 h 860930"/>
                    <a:gd name="connsiteX4" fmla="*/ 0 w 1026914"/>
                    <a:gd name="connsiteY4" fmla="*/ 0 h 860930"/>
                    <a:gd name="connsiteX5" fmla="*/ 767856 w 1026914"/>
                    <a:gd name="connsiteY5" fmla="*/ 860930 h 860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26914" h="860930">
                      <a:moveTo>
                        <a:pt x="767856" y="860930"/>
                      </a:moveTo>
                      <a:lnTo>
                        <a:pt x="827166" y="828737"/>
                      </a:lnTo>
                      <a:cubicBezTo>
                        <a:pt x="947680" y="747320"/>
                        <a:pt x="1026914" y="609441"/>
                        <a:pt x="1026914" y="453056"/>
                      </a:cubicBezTo>
                      <a:lnTo>
                        <a:pt x="1026914" y="0"/>
                      </a:lnTo>
                      <a:lnTo>
                        <a:pt x="0" y="0"/>
                      </a:lnTo>
                      <a:lnTo>
                        <a:pt x="767856" y="860930"/>
                      </a:ln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2EA1D2B2-427D-8086-8232-73F96D9F5BFC}"/>
                    </a:ext>
                  </a:extLst>
                </p:cNvPr>
                <p:cNvSpPr/>
                <p:nvPr/>
              </p:nvSpPr>
              <p:spPr>
                <a:xfrm>
                  <a:off x="7906915" y="1981200"/>
                  <a:ext cx="898526" cy="1003301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B43260F3-B0A0-5B08-6F43-1FA2849949BC}"/>
                    </a:ext>
                  </a:extLst>
                </p:cNvPr>
                <p:cNvSpPr/>
                <p:nvPr/>
              </p:nvSpPr>
              <p:spPr>
                <a:xfrm>
                  <a:off x="8029345" y="2097882"/>
                  <a:ext cx="732186" cy="817564"/>
                </a:xfrm>
                <a:prstGeom prst="round2SameRect">
                  <a:avLst>
                    <a:gd name="adj1" fmla="val 40253"/>
                    <a:gd name="adj2" fmla="val 29501"/>
                  </a:avLst>
                </a:prstGeom>
                <a:solidFill>
                  <a:schemeClr val="bg1">
                    <a:lumMod val="95000"/>
                  </a:schemeClr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7D1E5F4C-B3F5-CD23-0A3D-7BC54A32E238}"/>
                    </a:ext>
                  </a:extLst>
                </p:cNvPr>
                <p:cNvSpPr/>
                <p:nvPr/>
              </p:nvSpPr>
              <p:spPr>
                <a:xfrm>
                  <a:off x="8217714" y="2677085"/>
                  <a:ext cx="344206" cy="135852"/>
                </a:xfrm>
                <a:custGeom>
                  <a:avLst/>
                  <a:gdLst>
                    <a:gd name="connsiteX0" fmla="*/ 30844 w 409851"/>
                    <a:gd name="connsiteY0" fmla="*/ 0 h 185058"/>
                    <a:gd name="connsiteX1" fmla="*/ 47555 w 409851"/>
                    <a:gd name="connsiteY1" fmla="*/ 0 h 185058"/>
                    <a:gd name="connsiteX2" fmla="*/ 85674 w 409851"/>
                    <a:gd name="connsiteY2" fmla="*/ 86712 h 185058"/>
                    <a:gd name="connsiteX3" fmla="*/ 123795 w 409851"/>
                    <a:gd name="connsiteY3" fmla="*/ 0 h 185058"/>
                    <a:gd name="connsiteX4" fmla="*/ 283299 w 409851"/>
                    <a:gd name="connsiteY4" fmla="*/ 0 h 185058"/>
                    <a:gd name="connsiteX5" fmla="*/ 321418 w 409851"/>
                    <a:gd name="connsiteY5" fmla="*/ 86712 h 185058"/>
                    <a:gd name="connsiteX6" fmla="*/ 359539 w 409851"/>
                    <a:gd name="connsiteY6" fmla="*/ 0 h 185058"/>
                    <a:gd name="connsiteX7" fmla="*/ 379007 w 409851"/>
                    <a:gd name="connsiteY7" fmla="*/ 0 h 185058"/>
                    <a:gd name="connsiteX8" fmla="*/ 409851 w 409851"/>
                    <a:gd name="connsiteY8" fmla="*/ 30844 h 185058"/>
                    <a:gd name="connsiteX9" fmla="*/ 409851 w 409851"/>
                    <a:gd name="connsiteY9" fmla="*/ 154214 h 185058"/>
                    <a:gd name="connsiteX10" fmla="*/ 379007 w 409851"/>
                    <a:gd name="connsiteY10" fmla="*/ 185058 h 185058"/>
                    <a:gd name="connsiteX11" fmla="*/ 319520 w 409851"/>
                    <a:gd name="connsiteY11" fmla="*/ 185058 h 185058"/>
                    <a:gd name="connsiteX12" fmla="*/ 290152 w 409851"/>
                    <a:gd name="connsiteY12" fmla="*/ 118256 h 185058"/>
                    <a:gd name="connsiteX13" fmla="*/ 260785 w 409851"/>
                    <a:gd name="connsiteY13" fmla="*/ 185058 h 185058"/>
                    <a:gd name="connsiteX14" fmla="*/ 150654 w 409851"/>
                    <a:gd name="connsiteY14" fmla="*/ 185058 h 185058"/>
                    <a:gd name="connsiteX15" fmla="*/ 121286 w 409851"/>
                    <a:gd name="connsiteY15" fmla="*/ 118256 h 185058"/>
                    <a:gd name="connsiteX16" fmla="*/ 91919 w 409851"/>
                    <a:gd name="connsiteY16" fmla="*/ 185058 h 185058"/>
                    <a:gd name="connsiteX17" fmla="*/ 30844 w 409851"/>
                    <a:gd name="connsiteY17" fmla="*/ 185058 h 185058"/>
                    <a:gd name="connsiteX18" fmla="*/ 0 w 409851"/>
                    <a:gd name="connsiteY18" fmla="*/ 154214 h 185058"/>
                    <a:gd name="connsiteX19" fmla="*/ 0 w 409851"/>
                    <a:gd name="connsiteY19" fmla="*/ 30844 h 185058"/>
                    <a:gd name="connsiteX20" fmla="*/ 30844 w 409851"/>
                    <a:gd name="connsiteY20" fmla="*/ 0 h 185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09851" h="185058">
                      <a:moveTo>
                        <a:pt x="30844" y="0"/>
                      </a:moveTo>
                      <a:lnTo>
                        <a:pt x="47555" y="0"/>
                      </a:lnTo>
                      <a:lnTo>
                        <a:pt x="85674" y="86712"/>
                      </a:lnTo>
                      <a:lnTo>
                        <a:pt x="123795" y="0"/>
                      </a:lnTo>
                      <a:lnTo>
                        <a:pt x="283299" y="0"/>
                      </a:lnTo>
                      <a:lnTo>
                        <a:pt x="321418" y="86712"/>
                      </a:lnTo>
                      <a:lnTo>
                        <a:pt x="359539" y="0"/>
                      </a:lnTo>
                      <a:lnTo>
                        <a:pt x="379007" y="0"/>
                      </a:lnTo>
                      <a:cubicBezTo>
                        <a:pt x="396042" y="0"/>
                        <a:pt x="409851" y="13809"/>
                        <a:pt x="409851" y="30844"/>
                      </a:cubicBezTo>
                      <a:lnTo>
                        <a:pt x="409851" y="154214"/>
                      </a:lnTo>
                      <a:cubicBezTo>
                        <a:pt x="409851" y="171249"/>
                        <a:pt x="396042" y="185058"/>
                        <a:pt x="379007" y="185058"/>
                      </a:cubicBezTo>
                      <a:lnTo>
                        <a:pt x="319520" y="185058"/>
                      </a:lnTo>
                      <a:lnTo>
                        <a:pt x="290152" y="118256"/>
                      </a:lnTo>
                      <a:lnTo>
                        <a:pt x="260785" y="185058"/>
                      </a:lnTo>
                      <a:lnTo>
                        <a:pt x="150654" y="185058"/>
                      </a:lnTo>
                      <a:lnTo>
                        <a:pt x="121286" y="118256"/>
                      </a:lnTo>
                      <a:lnTo>
                        <a:pt x="91919" y="185058"/>
                      </a:lnTo>
                      <a:lnTo>
                        <a:pt x="30844" y="185058"/>
                      </a:lnTo>
                      <a:cubicBezTo>
                        <a:pt x="13809" y="185058"/>
                        <a:pt x="0" y="171249"/>
                        <a:pt x="0" y="154214"/>
                      </a:cubicBezTo>
                      <a:lnTo>
                        <a:pt x="0" y="30844"/>
                      </a:lnTo>
                      <a:cubicBezTo>
                        <a:pt x="0" y="13809"/>
                        <a:pt x="13809" y="0"/>
                        <a:pt x="3084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A6ADDA95-FBD6-46C7-04FA-CDA1C26342CD}"/>
                    </a:ext>
                  </a:extLst>
                </p:cNvPr>
                <p:cNvGrpSpPr/>
                <p:nvPr/>
              </p:nvGrpSpPr>
              <p:grpSpPr>
                <a:xfrm>
                  <a:off x="7533303" y="2117251"/>
                  <a:ext cx="320059" cy="1730724"/>
                  <a:chOff x="7516493" y="2026344"/>
                  <a:chExt cx="336870" cy="1821631"/>
                </a:xfrm>
                <a:solidFill>
                  <a:schemeClr val="bg1">
                    <a:lumMod val="65000"/>
                  </a:schemeClr>
                </a:solidFill>
              </p:grpSpPr>
              <p:grpSp>
                <p:nvGrpSpPr>
                  <p:cNvPr id="50" name="グループ化 49">
                    <a:extLst>
                      <a:ext uri="{FF2B5EF4-FFF2-40B4-BE49-F238E27FC236}">
                        <a16:creationId xmlns:a16="http://schemas.microsoft.com/office/drawing/2014/main" id="{A7AEFBFF-1A63-CF26-4584-1ABEF84C070F}"/>
                      </a:ext>
                    </a:extLst>
                  </p:cNvPr>
                  <p:cNvGrpSpPr/>
                  <p:nvPr/>
                </p:nvGrpSpPr>
                <p:grpSpPr>
                  <a:xfrm>
                    <a:off x="7516493" y="2422625"/>
                    <a:ext cx="336870" cy="1425350"/>
                    <a:chOff x="1002314" y="2422625"/>
                    <a:chExt cx="336870" cy="1425350"/>
                  </a:xfrm>
                  <a:grpFill/>
                </p:grpSpPr>
                <p:sp>
                  <p:nvSpPr>
                    <p:cNvPr id="52" name="四角形: 上の 2 つの角を丸める 51">
                      <a:extLst>
                        <a:ext uri="{FF2B5EF4-FFF2-40B4-BE49-F238E27FC236}">
                          <a16:creationId xmlns:a16="http://schemas.microsoft.com/office/drawing/2014/main" id="{DA9C0786-908A-C172-827E-3FC250849B43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002314" y="3066821"/>
                      <a:ext cx="336870" cy="781154"/>
                    </a:xfrm>
                    <a:prstGeom prst="round2SameRect">
                      <a:avLst>
                        <a:gd name="adj1" fmla="val 50000"/>
                        <a:gd name="adj2" fmla="val 24054"/>
                      </a:avLst>
                    </a:prstGeom>
                    <a:grpFill/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3" name="台形 52">
                      <a:extLst>
                        <a:ext uri="{FF2B5EF4-FFF2-40B4-BE49-F238E27FC236}">
                          <a16:creationId xmlns:a16="http://schemas.microsoft.com/office/drawing/2014/main" id="{3E6DBAFF-E7AA-95E4-1C50-0E4937C1A21E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1133420" y="2422625"/>
                      <a:ext cx="69849" cy="1425350"/>
                    </a:xfrm>
                    <a:prstGeom prst="trapezoid">
                      <a:avLst>
                        <a:gd name="adj" fmla="val 0"/>
                      </a:avLst>
                    </a:prstGeom>
                    <a:solidFill>
                      <a:schemeClr val="bg1">
                        <a:lumMod val="85000"/>
                      </a:schemeClr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54" name="四角形: 上の 2 つの角を丸める 53">
                      <a:extLst>
                        <a:ext uri="{FF2B5EF4-FFF2-40B4-BE49-F238E27FC236}">
                          <a16:creationId xmlns:a16="http://schemas.microsoft.com/office/drawing/2014/main" id="{42B945F3-044E-0933-9B58-0816441CBAE7}"/>
                        </a:ext>
                      </a:extLst>
                    </p:cNvPr>
                    <p:cNvSpPr/>
                    <p:nvPr/>
                  </p:nvSpPr>
                  <p:spPr>
                    <a:xfrm rot="5400000" flipV="1">
                      <a:off x="976685" y="2936882"/>
                      <a:ext cx="376321" cy="287304"/>
                    </a:xfrm>
                    <a:prstGeom prst="round2SameRect">
                      <a:avLst>
                        <a:gd name="adj1" fmla="val 50000"/>
                        <a:gd name="adj2" fmla="val 18288"/>
                      </a:avLst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51" name="フリーフォーム: 図形 50">
                    <a:extLst>
                      <a:ext uri="{FF2B5EF4-FFF2-40B4-BE49-F238E27FC236}">
                        <a16:creationId xmlns:a16="http://schemas.microsoft.com/office/drawing/2014/main" id="{5E0A4AD1-58DC-2B2E-E568-836EFAFBE01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7560469" y="2026344"/>
                    <a:ext cx="247544" cy="451406"/>
                  </a:xfrm>
                  <a:custGeom>
                    <a:avLst/>
                    <a:gdLst>
                      <a:gd name="connsiteX0" fmla="*/ 362057 w 362058"/>
                      <a:gd name="connsiteY0" fmla="*/ 676388 h 676388"/>
                      <a:gd name="connsiteX1" fmla="*/ 301475 w 362058"/>
                      <a:gd name="connsiteY1" fmla="*/ 676388 h 676388"/>
                      <a:gd name="connsiteX2" fmla="*/ 301475 w 362058"/>
                      <a:gd name="connsiteY2" fmla="*/ 265614 h 676388"/>
                      <a:gd name="connsiteX3" fmla="*/ 261991 w 362058"/>
                      <a:gd name="connsiteY3" fmla="*/ 226130 h 676388"/>
                      <a:gd name="connsiteX4" fmla="*/ 222507 w 362058"/>
                      <a:gd name="connsiteY4" fmla="*/ 265614 h 676388"/>
                      <a:gd name="connsiteX5" fmla="*/ 222507 w 362058"/>
                      <a:gd name="connsiteY5" fmla="*/ 676388 h 676388"/>
                      <a:gd name="connsiteX6" fmla="*/ 139550 w 362058"/>
                      <a:gd name="connsiteY6" fmla="*/ 676388 h 676388"/>
                      <a:gd name="connsiteX7" fmla="*/ 139550 w 362058"/>
                      <a:gd name="connsiteY7" fmla="*/ 265614 h 676388"/>
                      <a:gd name="connsiteX8" fmla="*/ 100066 w 362058"/>
                      <a:gd name="connsiteY8" fmla="*/ 226130 h 676388"/>
                      <a:gd name="connsiteX9" fmla="*/ 60582 w 362058"/>
                      <a:gd name="connsiteY9" fmla="*/ 265614 h 676388"/>
                      <a:gd name="connsiteX10" fmla="*/ 60582 w 362058"/>
                      <a:gd name="connsiteY10" fmla="*/ 676388 h 676388"/>
                      <a:gd name="connsiteX11" fmla="*/ 0 w 362058"/>
                      <a:gd name="connsiteY11" fmla="*/ 676388 h 676388"/>
                      <a:gd name="connsiteX12" fmla="*/ 0 w 362058"/>
                      <a:gd name="connsiteY12" fmla="*/ 181029 h 676388"/>
                      <a:gd name="connsiteX13" fmla="*/ 181029 w 362058"/>
                      <a:gd name="connsiteY13" fmla="*/ 0 h 676388"/>
                      <a:gd name="connsiteX14" fmla="*/ 362058 w 362058"/>
                      <a:gd name="connsiteY14" fmla="*/ 181029 h 676388"/>
                      <a:gd name="connsiteX15" fmla="*/ 362057 w 362058"/>
                      <a:gd name="connsiteY15" fmla="*/ 676388 h 6763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362058" h="676388">
                        <a:moveTo>
                          <a:pt x="362057" y="676388"/>
                        </a:moveTo>
                        <a:lnTo>
                          <a:pt x="301475" y="676388"/>
                        </a:lnTo>
                        <a:lnTo>
                          <a:pt x="301475" y="265614"/>
                        </a:lnTo>
                        <a:cubicBezTo>
                          <a:pt x="301475" y="243808"/>
                          <a:pt x="283797" y="226130"/>
                          <a:pt x="261991" y="226130"/>
                        </a:cubicBezTo>
                        <a:cubicBezTo>
                          <a:pt x="240185" y="226130"/>
                          <a:pt x="222507" y="243808"/>
                          <a:pt x="222507" y="265614"/>
                        </a:cubicBezTo>
                        <a:lnTo>
                          <a:pt x="222507" y="676388"/>
                        </a:lnTo>
                        <a:lnTo>
                          <a:pt x="139550" y="676388"/>
                        </a:lnTo>
                        <a:lnTo>
                          <a:pt x="139550" y="265614"/>
                        </a:lnTo>
                        <a:cubicBezTo>
                          <a:pt x="139550" y="243808"/>
                          <a:pt x="121872" y="226130"/>
                          <a:pt x="100066" y="226130"/>
                        </a:cubicBezTo>
                        <a:cubicBezTo>
                          <a:pt x="78260" y="226130"/>
                          <a:pt x="60582" y="243808"/>
                          <a:pt x="60582" y="265614"/>
                        </a:cubicBezTo>
                        <a:lnTo>
                          <a:pt x="60582" y="676388"/>
                        </a:lnTo>
                        <a:lnTo>
                          <a:pt x="0" y="676388"/>
                        </a:lnTo>
                        <a:lnTo>
                          <a:pt x="0" y="181029"/>
                        </a:lnTo>
                        <a:cubicBezTo>
                          <a:pt x="0" y="81049"/>
                          <a:pt x="81049" y="0"/>
                          <a:pt x="181029" y="0"/>
                        </a:cubicBezTo>
                        <a:cubicBezTo>
                          <a:pt x="281009" y="0"/>
                          <a:pt x="362058" y="81049"/>
                          <a:pt x="362058" y="181029"/>
                        </a:cubicBezTo>
                        <a:cubicBezTo>
                          <a:pt x="362058" y="346149"/>
                          <a:pt x="362057" y="511268"/>
                          <a:pt x="362057" y="676388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0ACCCA82-7A81-E555-BDF7-886E25BD9520}"/>
                    </a:ext>
                  </a:extLst>
                </p:cNvPr>
                <p:cNvSpPr/>
                <p:nvPr/>
              </p:nvSpPr>
              <p:spPr>
                <a:xfrm>
                  <a:off x="8338278" y="2457782"/>
                  <a:ext cx="188569" cy="188569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星: 4 pt 46">
                  <a:extLst>
                    <a:ext uri="{FF2B5EF4-FFF2-40B4-BE49-F238E27FC236}">
                      <a16:creationId xmlns:a16="http://schemas.microsoft.com/office/drawing/2014/main" id="{2617E933-A3CB-1C5C-2318-7976CEB7DF05}"/>
                    </a:ext>
                  </a:extLst>
                </p:cNvPr>
                <p:cNvSpPr/>
                <p:nvPr/>
              </p:nvSpPr>
              <p:spPr>
                <a:xfrm>
                  <a:off x="8088262" y="2246981"/>
                  <a:ext cx="267916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星: 4 pt 47">
                  <a:extLst>
                    <a:ext uri="{FF2B5EF4-FFF2-40B4-BE49-F238E27FC236}">
                      <a16:creationId xmlns:a16="http://schemas.microsoft.com/office/drawing/2014/main" id="{57389535-A3B1-9545-D204-ED33836A5EE1}"/>
                    </a:ext>
                  </a:extLst>
                </p:cNvPr>
                <p:cNvSpPr/>
                <p:nvPr/>
              </p:nvSpPr>
              <p:spPr>
                <a:xfrm>
                  <a:off x="8488435" y="2246981"/>
                  <a:ext cx="227879" cy="314354"/>
                </a:xfrm>
                <a:prstGeom prst="star4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04E4B31A-49B0-1A50-980D-D6218585C89D}"/>
                    </a:ext>
                  </a:extLst>
                </p:cNvPr>
                <p:cNvSpPr/>
                <p:nvPr/>
              </p:nvSpPr>
              <p:spPr>
                <a:xfrm>
                  <a:off x="8428057" y="2481286"/>
                  <a:ext cx="69594" cy="69594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234514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14:flythrough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0A5C082E-DA87-514D-1A95-5C8041034998}"/>
              </a:ext>
            </a:extLst>
          </p:cNvPr>
          <p:cNvGrpSpPr/>
          <p:nvPr/>
        </p:nvGrpSpPr>
        <p:grpSpPr>
          <a:xfrm rot="1800000">
            <a:off x="3874922" y="2203671"/>
            <a:ext cx="1849860" cy="2782409"/>
            <a:chOff x="4598026" y="2012893"/>
            <a:chExt cx="2139976" cy="3218782"/>
          </a:xfrm>
        </p:grpSpPr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61FBBF0B-B952-9497-6CE6-356B0537C6F7}"/>
                </a:ext>
              </a:extLst>
            </p:cNvPr>
            <p:cNvSpPr/>
            <p:nvPr/>
          </p:nvSpPr>
          <p:spPr>
            <a:xfrm>
              <a:off x="4598026" y="2012893"/>
              <a:ext cx="2139204" cy="3218782"/>
            </a:xfrm>
            <a:prstGeom prst="roundRect">
              <a:avLst>
                <a:gd name="adj" fmla="val 4241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49358041-3D6A-6FE2-6B31-7A174F990928}"/>
                </a:ext>
              </a:extLst>
            </p:cNvPr>
            <p:cNvSpPr/>
            <p:nvPr/>
          </p:nvSpPr>
          <p:spPr bwMode="auto">
            <a:xfrm>
              <a:off x="4598798" y="2012893"/>
              <a:ext cx="2139204" cy="3218782"/>
            </a:xfrm>
            <a:custGeom>
              <a:avLst/>
              <a:gdLst>
                <a:gd name="connsiteX0" fmla="*/ 1972289 w 2139204"/>
                <a:gd name="connsiteY0" fmla="*/ 2935354 h 3218782"/>
                <a:gd name="connsiteX1" fmla="*/ 1896921 w 2139204"/>
                <a:gd name="connsiteY1" fmla="*/ 3010721 h 3218782"/>
                <a:gd name="connsiteX2" fmla="*/ 1972289 w 2139204"/>
                <a:gd name="connsiteY2" fmla="*/ 3086089 h 3218782"/>
                <a:gd name="connsiteX3" fmla="*/ 2047657 w 2139204"/>
                <a:gd name="connsiteY3" fmla="*/ 3010721 h 3218782"/>
                <a:gd name="connsiteX4" fmla="*/ 1792705 w 2139204"/>
                <a:gd name="connsiteY4" fmla="*/ 2935353 h 3218782"/>
                <a:gd name="connsiteX5" fmla="*/ 1717336 w 2139204"/>
                <a:gd name="connsiteY5" fmla="*/ 3010721 h 3218782"/>
                <a:gd name="connsiteX6" fmla="*/ 1792705 w 2139204"/>
                <a:gd name="connsiteY6" fmla="*/ 3086090 h 3218782"/>
                <a:gd name="connsiteX7" fmla="*/ 1868073 w 2139204"/>
                <a:gd name="connsiteY7" fmla="*/ 3010721 h 3218782"/>
                <a:gd name="connsiteX8" fmla="*/ 1613120 w 2139204"/>
                <a:gd name="connsiteY8" fmla="*/ 2935353 h 3218782"/>
                <a:gd name="connsiteX9" fmla="*/ 1537752 w 2139204"/>
                <a:gd name="connsiteY9" fmla="*/ 3010721 h 3218782"/>
                <a:gd name="connsiteX10" fmla="*/ 1613120 w 2139204"/>
                <a:gd name="connsiteY10" fmla="*/ 3086090 h 3218782"/>
                <a:gd name="connsiteX11" fmla="*/ 1688489 w 2139204"/>
                <a:gd name="connsiteY11" fmla="*/ 3010721 h 3218782"/>
                <a:gd name="connsiteX12" fmla="*/ 1433535 w 2139204"/>
                <a:gd name="connsiteY12" fmla="*/ 2935353 h 3218782"/>
                <a:gd name="connsiteX13" fmla="*/ 1358167 w 2139204"/>
                <a:gd name="connsiteY13" fmla="*/ 3010721 h 3218782"/>
                <a:gd name="connsiteX14" fmla="*/ 1433535 w 2139204"/>
                <a:gd name="connsiteY14" fmla="*/ 3086090 h 3218782"/>
                <a:gd name="connsiteX15" fmla="*/ 1508904 w 2139204"/>
                <a:gd name="connsiteY15" fmla="*/ 3010721 h 3218782"/>
                <a:gd name="connsiteX16" fmla="*/ 1253951 w 2139204"/>
                <a:gd name="connsiteY16" fmla="*/ 2935353 h 3218782"/>
                <a:gd name="connsiteX17" fmla="*/ 1178582 w 2139204"/>
                <a:gd name="connsiteY17" fmla="*/ 3010721 h 3218782"/>
                <a:gd name="connsiteX18" fmla="*/ 1253951 w 2139204"/>
                <a:gd name="connsiteY18" fmla="*/ 3086090 h 3218782"/>
                <a:gd name="connsiteX19" fmla="*/ 1329318 w 2139204"/>
                <a:gd name="connsiteY19" fmla="*/ 3010721 h 3218782"/>
                <a:gd name="connsiteX20" fmla="*/ 1074366 w 2139204"/>
                <a:gd name="connsiteY20" fmla="*/ 2935353 h 3218782"/>
                <a:gd name="connsiteX21" fmla="*/ 998998 w 2139204"/>
                <a:gd name="connsiteY21" fmla="*/ 3010721 h 3218782"/>
                <a:gd name="connsiteX22" fmla="*/ 1074366 w 2139204"/>
                <a:gd name="connsiteY22" fmla="*/ 3086090 h 3218782"/>
                <a:gd name="connsiteX23" fmla="*/ 1149733 w 2139204"/>
                <a:gd name="connsiteY23" fmla="*/ 3010721 h 3218782"/>
                <a:gd name="connsiteX24" fmla="*/ 894781 w 2139204"/>
                <a:gd name="connsiteY24" fmla="*/ 2935353 h 3218782"/>
                <a:gd name="connsiteX25" fmla="*/ 819413 w 2139204"/>
                <a:gd name="connsiteY25" fmla="*/ 3010721 h 3218782"/>
                <a:gd name="connsiteX26" fmla="*/ 894781 w 2139204"/>
                <a:gd name="connsiteY26" fmla="*/ 3086090 h 3218782"/>
                <a:gd name="connsiteX27" fmla="*/ 970149 w 2139204"/>
                <a:gd name="connsiteY27" fmla="*/ 3010721 h 3218782"/>
                <a:gd name="connsiteX28" fmla="*/ 715196 w 2139204"/>
                <a:gd name="connsiteY28" fmla="*/ 2935353 h 3218782"/>
                <a:gd name="connsiteX29" fmla="*/ 639829 w 2139204"/>
                <a:gd name="connsiteY29" fmla="*/ 3010721 h 3218782"/>
                <a:gd name="connsiteX30" fmla="*/ 715196 w 2139204"/>
                <a:gd name="connsiteY30" fmla="*/ 3086090 h 3218782"/>
                <a:gd name="connsiteX31" fmla="*/ 790565 w 2139204"/>
                <a:gd name="connsiteY31" fmla="*/ 3010721 h 3218782"/>
                <a:gd name="connsiteX32" fmla="*/ 535611 w 2139204"/>
                <a:gd name="connsiteY32" fmla="*/ 2935353 h 3218782"/>
                <a:gd name="connsiteX33" fmla="*/ 460244 w 2139204"/>
                <a:gd name="connsiteY33" fmla="*/ 3010721 h 3218782"/>
                <a:gd name="connsiteX34" fmla="*/ 535611 w 2139204"/>
                <a:gd name="connsiteY34" fmla="*/ 3086090 h 3218782"/>
                <a:gd name="connsiteX35" fmla="*/ 610980 w 2139204"/>
                <a:gd name="connsiteY35" fmla="*/ 3010721 h 3218782"/>
                <a:gd name="connsiteX36" fmla="*/ 356027 w 2139204"/>
                <a:gd name="connsiteY36" fmla="*/ 2935353 h 3218782"/>
                <a:gd name="connsiteX37" fmla="*/ 280659 w 2139204"/>
                <a:gd name="connsiteY37" fmla="*/ 3010721 h 3218782"/>
                <a:gd name="connsiteX38" fmla="*/ 356027 w 2139204"/>
                <a:gd name="connsiteY38" fmla="*/ 3086090 h 3218782"/>
                <a:gd name="connsiteX39" fmla="*/ 431395 w 2139204"/>
                <a:gd name="connsiteY39" fmla="*/ 3010721 h 3218782"/>
                <a:gd name="connsiteX40" fmla="*/ 176442 w 2139204"/>
                <a:gd name="connsiteY40" fmla="*/ 2935353 h 3218782"/>
                <a:gd name="connsiteX41" fmla="*/ 101074 w 2139204"/>
                <a:gd name="connsiteY41" fmla="*/ 3010721 h 3218782"/>
                <a:gd name="connsiteX42" fmla="*/ 176442 w 2139204"/>
                <a:gd name="connsiteY42" fmla="*/ 3086090 h 3218782"/>
                <a:gd name="connsiteX43" fmla="*/ 251810 w 2139204"/>
                <a:gd name="connsiteY43" fmla="*/ 3010721 h 3218782"/>
                <a:gd name="connsiteX44" fmla="*/ 1972289 w 2139204"/>
                <a:gd name="connsiteY44" fmla="*/ 2760172 h 3218782"/>
                <a:gd name="connsiteX45" fmla="*/ 1896921 w 2139204"/>
                <a:gd name="connsiteY45" fmla="*/ 2835539 h 3218782"/>
                <a:gd name="connsiteX46" fmla="*/ 1972289 w 2139204"/>
                <a:gd name="connsiteY46" fmla="*/ 2910907 h 3218782"/>
                <a:gd name="connsiteX47" fmla="*/ 2047657 w 2139204"/>
                <a:gd name="connsiteY47" fmla="*/ 2835539 h 3218782"/>
                <a:gd name="connsiteX48" fmla="*/ 1792705 w 2139204"/>
                <a:gd name="connsiteY48" fmla="*/ 2760171 h 3218782"/>
                <a:gd name="connsiteX49" fmla="*/ 1717336 w 2139204"/>
                <a:gd name="connsiteY49" fmla="*/ 2835539 h 3218782"/>
                <a:gd name="connsiteX50" fmla="*/ 1792705 w 2139204"/>
                <a:gd name="connsiteY50" fmla="*/ 2910908 h 3218782"/>
                <a:gd name="connsiteX51" fmla="*/ 1868073 w 2139204"/>
                <a:gd name="connsiteY51" fmla="*/ 2835539 h 3218782"/>
                <a:gd name="connsiteX52" fmla="*/ 1613120 w 2139204"/>
                <a:gd name="connsiteY52" fmla="*/ 2760171 h 3218782"/>
                <a:gd name="connsiteX53" fmla="*/ 1537752 w 2139204"/>
                <a:gd name="connsiteY53" fmla="*/ 2835539 h 3218782"/>
                <a:gd name="connsiteX54" fmla="*/ 1613120 w 2139204"/>
                <a:gd name="connsiteY54" fmla="*/ 2910908 h 3218782"/>
                <a:gd name="connsiteX55" fmla="*/ 1688489 w 2139204"/>
                <a:gd name="connsiteY55" fmla="*/ 2835539 h 3218782"/>
                <a:gd name="connsiteX56" fmla="*/ 1433535 w 2139204"/>
                <a:gd name="connsiteY56" fmla="*/ 2760171 h 3218782"/>
                <a:gd name="connsiteX57" fmla="*/ 1358167 w 2139204"/>
                <a:gd name="connsiteY57" fmla="*/ 2835539 h 3218782"/>
                <a:gd name="connsiteX58" fmla="*/ 1433535 w 2139204"/>
                <a:gd name="connsiteY58" fmla="*/ 2910908 h 3218782"/>
                <a:gd name="connsiteX59" fmla="*/ 1508904 w 2139204"/>
                <a:gd name="connsiteY59" fmla="*/ 2835539 h 3218782"/>
                <a:gd name="connsiteX60" fmla="*/ 1253951 w 2139204"/>
                <a:gd name="connsiteY60" fmla="*/ 2760171 h 3218782"/>
                <a:gd name="connsiteX61" fmla="*/ 1178582 w 2139204"/>
                <a:gd name="connsiteY61" fmla="*/ 2835539 h 3218782"/>
                <a:gd name="connsiteX62" fmla="*/ 1253951 w 2139204"/>
                <a:gd name="connsiteY62" fmla="*/ 2910908 h 3218782"/>
                <a:gd name="connsiteX63" fmla="*/ 1329318 w 2139204"/>
                <a:gd name="connsiteY63" fmla="*/ 2835539 h 3218782"/>
                <a:gd name="connsiteX64" fmla="*/ 1074366 w 2139204"/>
                <a:gd name="connsiteY64" fmla="*/ 2760171 h 3218782"/>
                <a:gd name="connsiteX65" fmla="*/ 998998 w 2139204"/>
                <a:gd name="connsiteY65" fmla="*/ 2835539 h 3218782"/>
                <a:gd name="connsiteX66" fmla="*/ 1074366 w 2139204"/>
                <a:gd name="connsiteY66" fmla="*/ 2910908 h 3218782"/>
                <a:gd name="connsiteX67" fmla="*/ 1149733 w 2139204"/>
                <a:gd name="connsiteY67" fmla="*/ 2835539 h 3218782"/>
                <a:gd name="connsiteX68" fmla="*/ 894781 w 2139204"/>
                <a:gd name="connsiteY68" fmla="*/ 2760171 h 3218782"/>
                <a:gd name="connsiteX69" fmla="*/ 819413 w 2139204"/>
                <a:gd name="connsiteY69" fmla="*/ 2835539 h 3218782"/>
                <a:gd name="connsiteX70" fmla="*/ 894781 w 2139204"/>
                <a:gd name="connsiteY70" fmla="*/ 2910908 h 3218782"/>
                <a:gd name="connsiteX71" fmla="*/ 970149 w 2139204"/>
                <a:gd name="connsiteY71" fmla="*/ 2835539 h 3218782"/>
                <a:gd name="connsiteX72" fmla="*/ 715196 w 2139204"/>
                <a:gd name="connsiteY72" fmla="*/ 2760171 h 3218782"/>
                <a:gd name="connsiteX73" fmla="*/ 639829 w 2139204"/>
                <a:gd name="connsiteY73" fmla="*/ 2835539 h 3218782"/>
                <a:gd name="connsiteX74" fmla="*/ 715196 w 2139204"/>
                <a:gd name="connsiteY74" fmla="*/ 2910908 h 3218782"/>
                <a:gd name="connsiteX75" fmla="*/ 790565 w 2139204"/>
                <a:gd name="connsiteY75" fmla="*/ 2835539 h 3218782"/>
                <a:gd name="connsiteX76" fmla="*/ 535611 w 2139204"/>
                <a:gd name="connsiteY76" fmla="*/ 2760171 h 3218782"/>
                <a:gd name="connsiteX77" fmla="*/ 460244 w 2139204"/>
                <a:gd name="connsiteY77" fmla="*/ 2835539 h 3218782"/>
                <a:gd name="connsiteX78" fmla="*/ 535611 w 2139204"/>
                <a:gd name="connsiteY78" fmla="*/ 2910908 h 3218782"/>
                <a:gd name="connsiteX79" fmla="*/ 610980 w 2139204"/>
                <a:gd name="connsiteY79" fmla="*/ 2835539 h 3218782"/>
                <a:gd name="connsiteX80" fmla="*/ 356027 w 2139204"/>
                <a:gd name="connsiteY80" fmla="*/ 2760171 h 3218782"/>
                <a:gd name="connsiteX81" fmla="*/ 280659 w 2139204"/>
                <a:gd name="connsiteY81" fmla="*/ 2835539 h 3218782"/>
                <a:gd name="connsiteX82" fmla="*/ 356027 w 2139204"/>
                <a:gd name="connsiteY82" fmla="*/ 2910908 h 3218782"/>
                <a:gd name="connsiteX83" fmla="*/ 431395 w 2139204"/>
                <a:gd name="connsiteY83" fmla="*/ 2835539 h 3218782"/>
                <a:gd name="connsiteX84" fmla="*/ 176442 w 2139204"/>
                <a:gd name="connsiteY84" fmla="*/ 2760171 h 3218782"/>
                <a:gd name="connsiteX85" fmla="*/ 101074 w 2139204"/>
                <a:gd name="connsiteY85" fmla="*/ 2835539 h 3218782"/>
                <a:gd name="connsiteX86" fmla="*/ 176442 w 2139204"/>
                <a:gd name="connsiteY86" fmla="*/ 2910908 h 3218782"/>
                <a:gd name="connsiteX87" fmla="*/ 251810 w 2139204"/>
                <a:gd name="connsiteY87" fmla="*/ 2835539 h 3218782"/>
                <a:gd name="connsiteX88" fmla="*/ 1972289 w 2139204"/>
                <a:gd name="connsiteY88" fmla="*/ 2584990 h 3218782"/>
                <a:gd name="connsiteX89" fmla="*/ 1896921 w 2139204"/>
                <a:gd name="connsiteY89" fmla="*/ 2660357 h 3218782"/>
                <a:gd name="connsiteX90" fmla="*/ 1972289 w 2139204"/>
                <a:gd name="connsiteY90" fmla="*/ 2735725 h 3218782"/>
                <a:gd name="connsiteX91" fmla="*/ 2047657 w 2139204"/>
                <a:gd name="connsiteY91" fmla="*/ 2660357 h 3218782"/>
                <a:gd name="connsiteX92" fmla="*/ 1792705 w 2139204"/>
                <a:gd name="connsiteY92" fmla="*/ 2584989 h 3218782"/>
                <a:gd name="connsiteX93" fmla="*/ 1717336 w 2139204"/>
                <a:gd name="connsiteY93" fmla="*/ 2660357 h 3218782"/>
                <a:gd name="connsiteX94" fmla="*/ 1792705 w 2139204"/>
                <a:gd name="connsiteY94" fmla="*/ 2735725 h 3218782"/>
                <a:gd name="connsiteX95" fmla="*/ 1868073 w 2139204"/>
                <a:gd name="connsiteY95" fmla="*/ 2660357 h 3218782"/>
                <a:gd name="connsiteX96" fmla="*/ 1613120 w 2139204"/>
                <a:gd name="connsiteY96" fmla="*/ 2584989 h 3218782"/>
                <a:gd name="connsiteX97" fmla="*/ 1537752 w 2139204"/>
                <a:gd name="connsiteY97" fmla="*/ 2660357 h 3218782"/>
                <a:gd name="connsiteX98" fmla="*/ 1613120 w 2139204"/>
                <a:gd name="connsiteY98" fmla="*/ 2735725 h 3218782"/>
                <a:gd name="connsiteX99" fmla="*/ 1688489 w 2139204"/>
                <a:gd name="connsiteY99" fmla="*/ 2660357 h 3218782"/>
                <a:gd name="connsiteX100" fmla="*/ 1433535 w 2139204"/>
                <a:gd name="connsiteY100" fmla="*/ 2584989 h 3218782"/>
                <a:gd name="connsiteX101" fmla="*/ 1358167 w 2139204"/>
                <a:gd name="connsiteY101" fmla="*/ 2660357 h 3218782"/>
                <a:gd name="connsiteX102" fmla="*/ 1433535 w 2139204"/>
                <a:gd name="connsiteY102" fmla="*/ 2735725 h 3218782"/>
                <a:gd name="connsiteX103" fmla="*/ 1508904 w 2139204"/>
                <a:gd name="connsiteY103" fmla="*/ 2660357 h 3218782"/>
                <a:gd name="connsiteX104" fmla="*/ 1253951 w 2139204"/>
                <a:gd name="connsiteY104" fmla="*/ 2584989 h 3218782"/>
                <a:gd name="connsiteX105" fmla="*/ 1178582 w 2139204"/>
                <a:gd name="connsiteY105" fmla="*/ 2660357 h 3218782"/>
                <a:gd name="connsiteX106" fmla="*/ 1253951 w 2139204"/>
                <a:gd name="connsiteY106" fmla="*/ 2735725 h 3218782"/>
                <a:gd name="connsiteX107" fmla="*/ 1329318 w 2139204"/>
                <a:gd name="connsiteY107" fmla="*/ 2660357 h 3218782"/>
                <a:gd name="connsiteX108" fmla="*/ 1074366 w 2139204"/>
                <a:gd name="connsiteY108" fmla="*/ 2584989 h 3218782"/>
                <a:gd name="connsiteX109" fmla="*/ 998998 w 2139204"/>
                <a:gd name="connsiteY109" fmla="*/ 2660357 h 3218782"/>
                <a:gd name="connsiteX110" fmla="*/ 1074366 w 2139204"/>
                <a:gd name="connsiteY110" fmla="*/ 2735725 h 3218782"/>
                <a:gd name="connsiteX111" fmla="*/ 1149733 w 2139204"/>
                <a:gd name="connsiteY111" fmla="*/ 2660357 h 3218782"/>
                <a:gd name="connsiteX112" fmla="*/ 894781 w 2139204"/>
                <a:gd name="connsiteY112" fmla="*/ 2584989 h 3218782"/>
                <a:gd name="connsiteX113" fmla="*/ 819413 w 2139204"/>
                <a:gd name="connsiteY113" fmla="*/ 2660357 h 3218782"/>
                <a:gd name="connsiteX114" fmla="*/ 894781 w 2139204"/>
                <a:gd name="connsiteY114" fmla="*/ 2735725 h 3218782"/>
                <a:gd name="connsiteX115" fmla="*/ 970149 w 2139204"/>
                <a:gd name="connsiteY115" fmla="*/ 2660357 h 3218782"/>
                <a:gd name="connsiteX116" fmla="*/ 715196 w 2139204"/>
                <a:gd name="connsiteY116" fmla="*/ 2584989 h 3218782"/>
                <a:gd name="connsiteX117" fmla="*/ 639829 w 2139204"/>
                <a:gd name="connsiteY117" fmla="*/ 2660357 h 3218782"/>
                <a:gd name="connsiteX118" fmla="*/ 715196 w 2139204"/>
                <a:gd name="connsiteY118" fmla="*/ 2735725 h 3218782"/>
                <a:gd name="connsiteX119" fmla="*/ 790565 w 2139204"/>
                <a:gd name="connsiteY119" fmla="*/ 2660357 h 3218782"/>
                <a:gd name="connsiteX120" fmla="*/ 535611 w 2139204"/>
                <a:gd name="connsiteY120" fmla="*/ 2584989 h 3218782"/>
                <a:gd name="connsiteX121" fmla="*/ 460244 w 2139204"/>
                <a:gd name="connsiteY121" fmla="*/ 2660357 h 3218782"/>
                <a:gd name="connsiteX122" fmla="*/ 535611 w 2139204"/>
                <a:gd name="connsiteY122" fmla="*/ 2735725 h 3218782"/>
                <a:gd name="connsiteX123" fmla="*/ 610980 w 2139204"/>
                <a:gd name="connsiteY123" fmla="*/ 2660357 h 3218782"/>
                <a:gd name="connsiteX124" fmla="*/ 356027 w 2139204"/>
                <a:gd name="connsiteY124" fmla="*/ 2584989 h 3218782"/>
                <a:gd name="connsiteX125" fmla="*/ 280659 w 2139204"/>
                <a:gd name="connsiteY125" fmla="*/ 2660357 h 3218782"/>
                <a:gd name="connsiteX126" fmla="*/ 356027 w 2139204"/>
                <a:gd name="connsiteY126" fmla="*/ 2735725 h 3218782"/>
                <a:gd name="connsiteX127" fmla="*/ 431395 w 2139204"/>
                <a:gd name="connsiteY127" fmla="*/ 2660357 h 3218782"/>
                <a:gd name="connsiteX128" fmla="*/ 176442 w 2139204"/>
                <a:gd name="connsiteY128" fmla="*/ 2584989 h 3218782"/>
                <a:gd name="connsiteX129" fmla="*/ 101074 w 2139204"/>
                <a:gd name="connsiteY129" fmla="*/ 2660357 h 3218782"/>
                <a:gd name="connsiteX130" fmla="*/ 176442 w 2139204"/>
                <a:gd name="connsiteY130" fmla="*/ 2735725 h 3218782"/>
                <a:gd name="connsiteX131" fmla="*/ 251810 w 2139204"/>
                <a:gd name="connsiteY131" fmla="*/ 2660357 h 3218782"/>
                <a:gd name="connsiteX132" fmla="*/ 1972289 w 2139204"/>
                <a:gd name="connsiteY132" fmla="*/ 2409808 h 3218782"/>
                <a:gd name="connsiteX133" fmla="*/ 1896921 w 2139204"/>
                <a:gd name="connsiteY133" fmla="*/ 2485175 h 3218782"/>
                <a:gd name="connsiteX134" fmla="*/ 1972289 w 2139204"/>
                <a:gd name="connsiteY134" fmla="*/ 2560543 h 3218782"/>
                <a:gd name="connsiteX135" fmla="*/ 2047657 w 2139204"/>
                <a:gd name="connsiteY135" fmla="*/ 2485175 h 3218782"/>
                <a:gd name="connsiteX136" fmla="*/ 1792705 w 2139204"/>
                <a:gd name="connsiteY136" fmla="*/ 2409807 h 3218782"/>
                <a:gd name="connsiteX137" fmla="*/ 1717336 w 2139204"/>
                <a:gd name="connsiteY137" fmla="*/ 2485175 h 3218782"/>
                <a:gd name="connsiteX138" fmla="*/ 1792705 w 2139204"/>
                <a:gd name="connsiteY138" fmla="*/ 2560543 h 3218782"/>
                <a:gd name="connsiteX139" fmla="*/ 1868073 w 2139204"/>
                <a:gd name="connsiteY139" fmla="*/ 2485175 h 3218782"/>
                <a:gd name="connsiteX140" fmla="*/ 1613120 w 2139204"/>
                <a:gd name="connsiteY140" fmla="*/ 2409807 h 3218782"/>
                <a:gd name="connsiteX141" fmla="*/ 1537752 w 2139204"/>
                <a:gd name="connsiteY141" fmla="*/ 2485175 h 3218782"/>
                <a:gd name="connsiteX142" fmla="*/ 1613120 w 2139204"/>
                <a:gd name="connsiteY142" fmla="*/ 2560543 h 3218782"/>
                <a:gd name="connsiteX143" fmla="*/ 1688489 w 2139204"/>
                <a:gd name="connsiteY143" fmla="*/ 2485175 h 3218782"/>
                <a:gd name="connsiteX144" fmla="*/ 1433535 w 2139204"/>
                <a:gd name="connsiteY144" fmla="*/ 2409807 h 3218782"/>
                <a:gd name="connsiteX145" fmla="*/ 1358167 w 2139204"/>
                <a:gd name="connsiteY145" fmla="*/ 2485175 h 3218782"/>
                <a:gd name="connsiteX146" fmla="*/ 1433535 w 2139204"/>
                <a:gd name="connsiteY146" fmla="*/ 2560543 h 3218782"/>
                <a:gd name="connsiteX147" fmla="*/ 1508904 w 2139204"/>
                <a:gd name="connsiteY147" fmla="*/ 2485175 h 3218782"/>
                <a:gd name="connsiteX148" fmla="*/ 1253951 w 2139204"/>
                <a:gd name="connsiteY148" fmla="*/ 2409807 h 3218782"/>
                <a:gd name="connsiteX149" fmla="*/ 1178582 w 2139204"/>
                <a:gd name="connsiteY149" fmla="*/ 2485175 h 3218782"/>
                <a:gd name="connsiteX150" fmla="*/ 1253951 w 2139204"/>
                <a:gd name="connsiteY150" fmla="*/ 2560543 h 3218782"/>
                <a:gd name="connsiteX151" fmla="*/ 1329318 w 2139204"/>
                <a:gd name="connsiteY151" fmla="*/ 2485175 h 3218782"/>
                <a:gd name="connsiteX152" fmla="*/ 1074366 w 2139204"/>
                <a:gd name="connsiteY152" fmla="*/ 2409807 h 3218782"/>
                <a:gd name="connsiteX153" fmla="*/ 998998 w 2139204"/>
                <a:gd name="connsiteY153" fmla="*/ 2485175 h 3218782"/>
                <a:gd name="connsiteX154" fmla="*/ 1074366 w 2139204"/>
                <a:gd name="connsiteY154" fmla="*/ 2560543 h 3218782"/>
                <a:gd name="connsiteX155" fmla="*/ 1149733 w 2139204"/>
                <a:gd name="connsiteY155" fmla="*/ 2485175 h 3218782"/>
                <a:gd name="connsiteX156" fmla="*/ 894781 w 2139204"/>
                <a:gd name="connsiteY156" fmla="*/ 2409807 h 3218782"/>
                <a:gd name="connsiteX157" fmla="*/ 819413 w 2139204"/>
                <a:gd name="connsiteY157" fmla="*/ 2485175 h 3218782"/>
                <a:gd name="connsiteX158" fmla="*/ 894781 w 2139204"/>
                <a:gd name="connsiteY158" fmla="*/ 2560543 h 3218782"/>
                <a:gd name="connsiteX159" fmla="*/ 970149 w 2139204"/>
                <a:gd name="connsiteY159" fmla="*/ 2485175 h 3218782"/>
                <a:gd name="connsiteX160" fmla="*/ 715196 w 2139204"/>
                <a:gd name="connsiteY160" fmla="*/ 2409807 h 3218782"/>
                <a:gd name="connsiteX161" fmla="*/ 639829 w 2139204"/>
                <a:gd name="connsiteY161" fmla="*/ 2485175 h 3218782"/>
                <a:gd name="connsiteX162" fmla="*/ 715196 w 2139204"/>
                <a:gd name="connsiteY162" fmla="*/ 2560543 h 3218782"/>
                <a:gd name="connsiteX163" fmla="*/ 790565 w 2139204"/>
                <a:gd name="connsiteY163" fmla="*/ 2485175 h 3218782"/>
                <a:gd name="connsiteX164" fmla="*/ 535611 w 2139204"/>
                <a:gd name="connsiteY164" fmla="*/ 2409807 h 3218782"/>
                <a:gd name="connsiteX165" fmla="*/ 460244 w 2139204"/>
                <a:gd name="connsiteY165" fmla="*/ 2485175 h 3218782"/>
                <a:gd name="connsiteX166" fmla="*/ 535611 w 2139204"/>
                <a:gd name="connsiteY166" fmla="*/ 2560543 h 3218782"/>
                <a:gd name="connsiteX167" fmla="*/ 610980 w 2139204"/>
                <a:gd name="connsiteY167" fmla="*/ 2485175 h 3218782"/>
                <a:gd name="connsiteX168" fmla="*/ 356027 w 2139204"/>
                <a:gd name="connsiteY168" fmla="*/ 2409807 h 3218782"/>
                <a:gd name="connsiteX169" fmla="*/ 280659 w 2139204"/>
                <a:gd name="connsiteY169" fmla="*/ 2485175 h 3218782"/>
                <a:gd name="connsiteX170" fmla="*/ 356027 w 2139204"/>
                <a:gd name="connsiteY170" fmla="*/ 2560543 h 3218782"/>
                <a:gd name="connsiteX171" fmla="*/ 431395 w 2139204"/>
                <a:gd name="connsiteY171" fmla="*/ 2485175 h 3218782"/>
                <a:gd name="connsiteX172" fmla="*/ 176442 w 2139204"/>
                <a:gd name="connsiteY172" fmla="*/ 2409807 h 3218782"/>
                <a:gd name="connsiteX173" fmla="*/ 101074 w 2139204"/>
                <a:gd name="connsiteY173" fmla="*/ 2485175 h 3218782"/>
                <a:gd name="connsiteX174" fmla="*/ 176442 w 2139204"/>
                <a:gd name="connsiteY174" fmla="*/ 2560543 h 3218782"/>
                <a:gd name="connsiteX175" fmla="*/ 251810 w 2139204"/>
                <a:gd name="connsiteY175" fmla="*/ 2485175 h 3218782"/>
                <a:gd name="connsiteX176" fmla="*/ 1972289 w 2139204"/>
                <a:gd name="connsiteY176" fmla="*/ 2234626 h 3218782"/>
                <a:gd name="connsiteX177" fmla="*/ 1896922 w 2139204"/>
                <a:gd name="connsiteY177" fmla="*/ 2309993 h 3218782"/>
                <a:gd name="connsiteX178" fmla="*/ 1972289 w 2139204"/>
                <a:gd name="connsiteY178" fmla="*/ 2385361 h 3218782"/>
                <a:gd name="connsiteX179" fmla="*/ 2047656 w 2139204"/>
                <a:gd name="connsiteY179" fmla="*/ 2309993 h 3218782"/>
                <a:gd name="connsiteX180" fmla="*/ 1792705 w 2139204"/>
                <a:gd name="connsiteY180" fmla="*/ 2234625 h 3218782"/>
                <a:gd name="connsiteX181" fmla="*/ 1717337 w 2139204"/>
                <a:gd name="connsiteY181" fmla="*/ 2309993 h 3218782"/>
                <a:gd name="connsiteX182" fmla="*/ 1792705 w 2139204"/>
                <a:gd name="connsiteY182" fmla="*/ 2385361 h 3218782"/>
                <a:gd name="connsiteX183" fmla="*/ 1868073 w 2139204"/>
                <a:gd name="connsiteY183" fmla="*/ 2309993 h 3218782"/>
                <a:gd name="connsiteX184" fmla="*/ 1613120 w 2139204"/>
                <a:gd name="connsiteY184" fmla="*/ 2234625 h 3218782"/>
                <a:gd name="connsiteX185" fmla="*/ 1537752 w 2139204"/>
                <a:gd name="connsiteY185" fmla="*/ 2309993 h 3218782"/>
                <a:gd name="connsiteX186" fmla="*/ 1613120 w 2139204"/>
                <a:gd name="connsiteY186" fmla="*/ 2385361 h 3218782"/>
                <a:gd name="connsiteX187" fmla="*/ 1688488 w 2139204"/>
                <a:gd name="connsiteY187" fmla="*/ 2309993 h 3218782"/>
                <a:gd name="connsiteX188" fmla="*/ 1433535 w 2139204"/>
                <a:gd name="connsiteY188" fmla="*/ 2234625 h 3218782"/>
                <a:gd name="connsiteX189" fmla="*/ 1358167 w 2139204"/>
                <a:gd name="connsiteY189" fmla="*/ 2309993 h 3218782"/>
                <a:gd name="connsiteX190" fmla="*/ 1433535 w 2139204"/>
                <a:gd name="connsiteY190" fmla="*/ 2385361 h 3218782"/>
                <a:gd name="connsiteX191" fmla="*/ 1508903 w 2139204"/>
                <a:gd name="connsiteY191" fmla="*/ 2309993 h 3218782"/>
                <a:gd name="connsiteX192" fmla="*/ 1253951 w 2139204"/>
                <a:gd name="connsiteY192" fmla="*/ 2234625 h 3218782"/>
                <a:gd name="connsiteX193" fmla="*/ 1178583 w 2139204"/>
                <a:gd name="connsiteY193" fmla="*/ 2309993 h 3218782"/>
                <a:gd name="connsiteX194" fmla="*/ 1253951 w 2139204"/>
                <a:gd name="connsiteY194" fmla="*/ 2385361 h 3218782"/>
                <a:gd name="connsiteX195" fmla="*/ 1329318 w 2139204"/>
                <a:gd name="connsiteY195" fmla="*/ 2309993 h 3218782"/>
                <a:gd name="connsiteX196" fmla="*/ 1074366 w 2139204"/>
                <a:gd name="connsiteY196" fmla="*/ 2234625 h 3218782"/>
                <a:gd name="connsiteX197" fmla="*/ 998998 w 2139204"/>
                <a:gd name="connsiteY197" fmla="*/ 2309993 h 3218782"/>
                <a:gd name="connsiteX198" fmla="*/ 1074366 w 2139204"/>
                <a:gd name="connsiteY198" fmla="*/ 2385361 h 3218782"/>
                <a:gd name="connsiteX199" fmla="*/ 1149733 w 2139204"/>
                <a:gd name="connsiteY199" fmla="*/ 2309993 h 3218782"/>
                <a:gd name="connsiteX200" fmla="*/ 894781 w 2139204"/>
                <a:gd name="connsiteY200" fmla="*/ 2234625 h 3218782"/>
                <a:gd name="connsiteX201" fmla="*/ 819413 w 2139204"/>
                <a:gd name="connsiteY201" fmla="*/ 2309993 h 3218782"/>
                <a:gd name="connsiteX202" fmla="*/ 894781 w 2139204"/>
                <a:gd name="connsiteY202" fmla="*/ 2385361 h 3218782"/>
                <a:gd name="connsiteX203" fmla="*/ 970149 w 2139204"/>
                <a:gd name="connsiteY203" fmla="*/ 2309993 h 3218782"/>
                <a:gd name="connsiteX204" fmla="*/ 715196 w 2139204"/>
                <a:gd name="connsiteY204" fmla="*/ 2234625 h 3218782"/>
                <a:gd name="connsiteX205" fmla="*/ 639829 w 2139204"/>
                <a:gd name="connsiteY205" fmla="*/ 2309993 h 3218782"/>
                <a:gd name="connsiteX206" fmla="*/ 715196 w 2139204"/>
                <a:gd name="connsiteY206" fmla="*/ 2385361 h 3218782"/>
                <a:gd name="connsiteX207" fmla="*/ 790565 w 2139204"/>
                <a:gd name="connsiteY207" fmla="*/ 2309993 h 3218782"/>
                <a:gd name="connsiteX208" fmla="*/ 535611 w 2139204"/>
                <a:gd name="connsiteY208" fmla="*/ 2234625 h 3218782"/>
                <a:gd name="connsiteX209" fmla="*/ 460244 w 2139204"/>
                <a:gd name="connsiteY209" fmla="*/ 2309993 h 3218782"/>
                <a:gd name="connsiteX210" fmla="*/ 535611 w 2139204"/>
                <a:gd name="connsiteY210" fmla="*/ 2385361 h 3218782"/>
                <a:gd name="connsiteX211" fmla="*/ 610980 w 2139204"/>
                <a:gd name="connsiteY211" fmla="*/ 2309993 h 3218782"/>
                <a:gd name="connsiteX212" fmla="*/ 356027 w 2139204"/>
                <a:gd name="connsiteY212" fmla="*/ 2234625 h 3218782"/>
                <a:gd name="connsiteX213" fmla="*/ 280659 w 2139204"/>
                <a:gd name="connsiteY213" fmla="*/ 2309993 h 3218782"/>
                <a:gd name="connsiteX214" fmla="*/ 356027 w 2139204"/>
                <a:gd name="connsiteY214" fmla="*/ 2385361 h 3218782"/>
                <a:gd name="connsiteX215" fmla="*/ 431395 w 2139204"/>
                <a:gd name="connsiteY215" fmla="*/ 2309993 h 3218782"/>
                <a:gd name="connsiteX216" fmla="*/ 176442 w 2139204"/>
                <a:gd name="connsiteY216" fmla="*/ 2234625 h 3218782"/>
                <a:gd name="connsiteX217" fmla="*/ 101074 w 2139204"/>
                <a:gd name="connsiteY217" fmla="*/ 2309993 h 3218782"/>
                <a:gd name="connsiteX218" fmla="*/ 176442 w 2139204"/>
                <a:gd name="connsiteY218" fmla="*/ 2385361 h 3218782"/>
                <a:gd name="connsiteX219" fmla="*/ 251810 w 2139204"/>
                <a:gd name="connsiteY219" fmla="*/ 2309993 h 3218782"/>
                <a:gd name="connsiteX220" fmla="*/ 1972289 w 2139204"/>
                <a:gd name="connsiteY220" fmla="*/ 2059444 h 3218782"/>
                <a:gd name="connsiteX221" fmla="*/ 1896922 w 2139204"/>
                <a:gd name="connsiteY221" fmla="*/ 2134811 h 3218782"/>
                <a:gd name="connsiteX222" fmla="*/ 1972289 w 2139204"/>
                <a:gd name="connsiteY222" fmla="*/ 2210179 h 3218782"/>
                <a:gd name="connsiteX223" fmla="*/ 2047656 w 2139204"/>
                <a:gd name="connsiteY223" fmla="*/ 2134811 h 3218782"/>
                <a:gd name="connsiteX224" fmla="*/ 1792705 w 2139204"/>
                <a:gd name="connsiteY224" fmla="*/ 2059443 h 3218782"/>
                <a:gd name="connsiteX225" fmla="*/ 1717337 w 2139204"/>
                <a:gd name="connsiteY225" fmla="*/ 2134811 h 3218782"/>
                <a:gd name="connsiteX226" fmla="*/ 1792705 w 2139204"/>
                <a:gd name="connsiteY226" fmla="*/ 2210179 h 3218782"/>
                <a:gd name="connsiteX227" fmla="*/ 1868073 w 2139204"/>
                <a:gd name="connsiteY227" fmla="*/ 2134811 h 3218782"/>
                <a:gd name="connsiteX228" fmla="*/ 1613120 w 2139204"/>
                <a:gd name="connsiteY228" fmla="*/ 2059443 h 3218782"/>
                <a:gd name="connsiteX229" fmla="*/ 1537752 w 2139204"/>
                <a:gd name="connsiteY229" fmla="*/ 2134811 h 3218782"/>
                <a:gd name="connsiteX230" fmla="*/ 1613120 w 2139204"/>
                <a:gd name="connsiteY230" fmla="*/ 2210179 h 3218782"/>
                <a:gd name="connsiteX231" fmla="*/ 1688488 w 2139204"/>
                <a:gd name="connsiteY231" fmla="*/ 2134811 h 3218782"/>
                <a:gd name="connsiteX232" fmla="*/ 1433535 w 2139204"/>
                <a:gd name="connsiteY232" fmla="*/ 2059443 h 3218782"/>
                <a:gd name="connsiteX233" fmla="*/ 1358167 w 2139204"/>
                <a:gd name="connsiteY233" fmla="*/ 2134811 h 3218782"/>
                <a:gd name="connsiteX234" fmla="*/ 1433535 w 2139204"/>
                <a:gd name="connsiteY234" fmla="*/ 2210179 h 3218782"/>
                <a:gd name="connsiteX235" fmla="*/ 1508903 w 2139204"/>
                <a:gd name="connsiteY235" fmla="*/ 2134811 h 3218782"/>
                <a:gd name="connsiteX236" fmla="*/ 1253951 w 2139204"/>
                <a:gd name="connsiteY236" fmla="*/ 2059443 h 3218782"/>
                <a:gd name="connsiteX237" fmla="*/ 1178583 w 2139204"/>
                <a:gd name="connsiteY237" fmla="*/ 2134811 h 3218782"/>
                <a:gd name="connsiteX238" fmla="*/ 1253951 w 2139204"/>
                <a:gd name="connsiteY238" fmla="*/ 2210179 h 3218782"/>
                <a:gd name="connsiteX239" fmla="*/ 1329318 w 2139204"/>
                <a:gd name="connsiteY239" fmla="*/ 2134811 h 3218782"/>
                <a:gd name="connsiteX240" fmla="*/ 1074366 w 2139204"/>
                <a:gd name="connsiteY240" fmla="*/ 2059443 h 3218782"/>
                <a:gd name="connsiteX241" fmla="*/ 998998 w 2139204"/>
                <a:gd name="connsiteY241" fmla="*/ 2134811 h 3218782"/>
                <a:gd name="connsiteX242" fmla="*/ 1074366 w 2139204"/>
                <a:gd name="connsiteY242" fmla="*/ 2210179 h 3218782"/>
                <a:gd name="connsiteX243" fmla="*/ 1149733 w 2139204"/>
                <a:gd name="connsiteY243" fmla="*/ 2134811 h 3218782"/>
                <a:gd name="connsiteX244" fmla="*/ 894781 w 2139204"/>
                <a:gd name="connsiteY244" fmla="*/ 2059443 h 3218782"/>
                <a:gd name="connsiteX245" fmla="*/ 819413 w 2139204"/>
                <a:gd name="connsiteY245" fmla="*/ 2134811 h 3218782"/>
                <a:gd name="connsiteX246" fmla="*/ 894781 w 2139204"/>
                <a:gd name="connsiteY246" fmla="*/ 2210179 h 3218782"/>
                <a:gd name="connsiteX247" fmla="*/ 970149 w 2139204"/>
                <a:gd name="connsiteY247" fmla="*/ 2134811 h 3218782"/>
                <a:gd name="connsiteX248" fmla="*/ 715196 w 2139204"/>
                <a:gd name="connsiteY248" fmla="*/ 2059443 h 3218782"/>
                <a:gd name="connsiteX249" fmla="*/ 639829 w 2139204"/>
                <a:gd name="connsiteY249" fmla="*/ 2134811 h 3218782"/>
                <a:gd name="connsiteX250" fmla="*/ 715196 w 2139204"/>
                <a:gd name="connsiteY250" fmla="*/ 2210179 h 3218782"/>
                <a:gd name="connsiteX251" fmla="*/ 790565 w 2139204"/>
                <a:gd name="connsiteY251" fmla="*/ 2134811 h 3218782"/>
                <a:gd name="connsiteX252" fmla="*/ 535611 w 2139204"/>
                <a:gd name="connsiteY252" fmla="*/ 2059443 h 3218782"/>
                <a:gd name="connsiteX253" fmla="*/ 460244 w 2139204"/>
                <a:gd name="connsiteY253" fmla="*/ 2134811 h 3218782"/>
                <a:gd name="connsiteX254" fmla="*/ 535611 w 2139204"/>
                <a:gd name="connsiteY254" fmla="*/ 2210179 h 3218782"/>
                <a:gd name="connsiteX255" fmla="*/ 610980 w 2139204"/>
                <a:gd name="connsiteY255" fmla="*/ 2134811 h 3218782"/>
                <a:gd name="connsiteX256" fmla="*/ 356027 w 2139204"/>
                <a:gd name="connsiteY256" fmla="*/ 2059443 h 3218782"/>
                <a:gd name="connsiteX257" fmla="*/ 280659 w 2139204"/>
                <a:gd name="connsiteY257" fmla="*/ 2134811 h 3218782"/>
                <a:gd name="connsiteX258" fmla="*/ 356027 w 2139204"/>
                <a:gd name="connsiteY258" fmla="*/ 2210179 h 3218782"/>
                <a:gd name="connsiteX259" fmla="*/ 431395 w 2139204"/>
                <a:gd name="connsiteY259" fmla="*/ 2134811 h 3218782"/>
                <a:gd name="connsiteX260" fmla="*/ 176442 w 2139204"/>
                <a:gd name="connsiteY260" fmla="*/ 2059443 h 3218782"/>
                <a:gd name="connsiteX261" fmla="*/ 101074 w 2139204"/>
                <a:gd name="connsiteY261" fmla="*/ 2134811 h 3218782"/>
                <a:gd name="connsiteX262" fmla="*/ 176442 w 2139204"/>
                <a:gd name="connsiteY262" fmla="*/ 2210179 h 3218782"/>
                <a:gd name="connsiteX263" fmla="*/ 251810 w 2139204"/>
                <a:gd name="connsiteY263" fmla="*/ 2134811 h 3218782"/>
                <a:gd name="connsiteX264" fmla="*/ 1972289 w 2139204"/>
                <a:gd name="connsiteY264" fmla="*/ 1884262 h 3218782"/>
                <a:gd name="connsiteX265" fmla="*/ 1896921 w 2139204"/>
                <a:gd name="connsiteY265" fmla="*/ 1959629 h 3218782"/>
                <a:gd name="connsiteX266" fmla="*/ 1972289 w 2139204"/>
                <a:gd name="connsiteY266" fmla="*/ 2034997 h 3218782"/>
                <a:gd name="connsiteX267" fmla="*/ 2047657 w 2139204"/>
                <a:gd name="connsiteY267" fmla="*/ 1959629 h 3218782"/>
                <a:gd name="connsiteX268" fmla="*/ 1792705 w 2139204"/>
                <a:gd name="connsiteY268" fmla="*/ 1884261 h 3218782"/>
                <a:gd name="connsiteX269" fmla="*/ 1717336 w 2139204"/>
                <a:gd name="connsiteY269" fmla="*/ 1959629 h 3218782"/>
                <a:gd name="connsiteX270" fmla="*/ 1792705 w 2139204"/>
                <a:gd name="connsiteY270" fmla="*/ 2034997 h 3218782"/>
                <a:gd name="connsiteX271" fmla="*/ 1868073 w 2139204"/>
                <a:gd name="connsiteY271" fmla="*/ 1959629 h 3218782"/>
                <a:gd name="connsiteX272" fmla="*/ 1613120 w 2139204"/>
                <a:gd name="connsiteY272" fmla="*/ 1884261 h 3218782"/>
                <a:gd name="connsiteX273" fmla="*/ 1537752 w 2139204"/>
                <a:gd name="connsiteY273" fmla="*/ 1959629 h 3218782"/>
                <a:gd name="connsiteX274" fmla="*/ 1613120 w 2139204"/>
                <a:gd name="connsiteY274" fmla="*/ 2034997 h 3218782"/>
                <a:gd name="connsiteX275" fmla="*/ 1688489 w 2139204"/>
                <a:gd name="connsiteY275" fmla="*/ 1959629 h 3218782"/>
                <a:gd name="connsiteX276" fmla="*/ 1433535 w 2139204"/>
                <a:gd name="connsiteY276" fmla="*/ 1884261 h 3218782"/>
                <a:gd name="connsiteX277" fmla="*/ 1358167 w 2139204"/>
                <a:gd name="connsiteY277" fmla="*/ 1959629 h 3218782"/>
                <a:gd name="connsiteX278" fmla="*/ 1433535 w 2139204"/>
                <a:gd name="connsiteY278" fmla="*/ 2034997 h 3218782"/>
                <a:gd name="connsiteX279" fmla="*/ 1508904 w 2139204"/>
                <a:gd name="connsiteY279" fmla="*/ 1959629 h 3218782"/>
                <a:gd name="connsiteX280" fmla="*/ 1253951 w 2139204"/>
                <a:gd name="connsiteY280" fmla="*/ 1884261 h 3218782"/>
                <a:gd name="connsiteX281" fmla="*/ 1178582 w 2139204"/>
                <a:gd name="connsiteY281" fmla="*/ 1959629 h 3218782"/>
                <a:gd name="connsiteX282" fmla="*/ 1253951 w 2139204"/>
                <a:gd name="connsiteY282" fmla="*/ 2034997 h 3218782"/>
                <a:gd name="connsiteX283" fmla="*/ 1329318 w 2139204"/>
                <a:gd name="connsiteY283" fmla="*/ 1959629 h 3218782"/>
                <a:gd name="connsiteX284" fmla="*/ 1074366 w 2139204"/>
                <a:gd name="connsiteY284" fmla="*/ 1884261 h 3218782"/>
                <a:gd name="connsiteX285" fmla="*/ 998998 w 2139204"/>
                <a:gd name="connsiteY285" fmla="*/ 1959629 h 3218782"/>
                <a:gd name="connsiteX286" fmla="*/ 1074366 w 2139204"/>
                <a:gd name="connsiteY286" fmla="*/ 2034997 h 3218782"/>
                <a:gd name="connsiteX287" fmla="*/ 1149733 w 2139204"/>
                <a:gd name="connsiteY287" fmla="*/ 1959629 h 3218782"/>
                <a:gd name="connsiteX288" fmla="*/ 894781 w 2139204"/>
                <a:gd name="connsiteY288" fmla="*/ 1884261 h 3218782"/>
                <a:gd name="connsiteX289" fmla="*/ 819413 w 2139204"/>
                <a:gd name="connsiteY289" fmla="*/ 1959629 h 3218782"/>
                <a:gd name="connsiteX290" fmla="*/ 894781 w 2139204"/>
                <a:gd name="connsiteY290" fmla="*/ 2034997 h 3218782"/>
                <a:gd name="connsiteX291" fmla="*/ 970149 w 2139204"/>
                <a:gd name="connsiteY291" fmla="*/ 1959629 h 3218782"/>
                <a:gd name="connsiteX292" fmla="*/ 715196 w 2139204"/>
                <a:gd name="connsiteY292" fmla="*/ 1884261 h 3218782"/>
                <a:gd name="connsiteX293" fmla="*/ 639829 w 2139204"/>
                <a:gd name="connsiteY293" fmla="*/ 1959629 h 3218782"/>
                <a:gd name="connsiteX294" fmla="*/ 715196 w 2139204"/>
                <a:gd name="connsiteY294" fmla="*/ 2034997 h 3218782"/>
                <a:gd name="connsiteX295" fmla="*/ 790565 w 2139204"/>
                <a:gd name="connsiteY295" fmla="*/ 1959629 h 3218782"/>
                <a:gd name="connsiteX296" fmla="*/ 535611 w 2139204"/>
                <a:gd name="connsiteY296" fmla="*/ 1884261 h 3218782"/>
                <a:gd name="connsiteX297" fmla="*/ 460244 w 2139204"/>
                <a:gd name="connsiteY297" fmla="*/ 1959629 h 3218782"/>
                <a:gd name="connsiteX298" fmla="*/ 535611 w 2139204"/>
                <a:gd name="connsiteY298" fmla="*/ 2034997 h 3218782"/>
                <a:gd name="connsiteX299" fmla="*/ 610980 w 2139204"/>
                <a:gd name="connsiteY299" fmla="*/ 1959629 h 3218782"/>
                <a:gd name="connsiteX300" fmla="*/ 356027 w 2139204"/>
                <a:gd name="connsiteY300" fmla="*/ 1884261 h 3218782"/>
                <a:gd name="connsiteX301" fmla="*/ 280659 w 2139204"/>
                <a:gd name="connsiteY301" fmla="*/ 1959629 h 3218782"/>
                <a:gd name="connsiteX302" fmla="*/ 356027 w 2139204"/>
                <a:gd name="connsiteY302" fmla="*/ 2034997 h 3218782"/>
                <a:gd name="connsiteX303" fmla="*/ 431395 w 2139204"/>
                <a:gd name="connsiteY303" fmla="*/ 1959629 h 3218782"/>
                <a:gd name="connsiteX304" fmla="*/ 176442 w 2139204"/>
                <a:gd name="connsiteY304" fmla="*/ 1884261 h 3218782"/>
                <a:gd name="connsiteX305" fmla="*/ 101074 w 2139204"/>
                <a:gd name="connsiteY305" fmla="*/ 1959629 h 3218782"/>
                <a:gd name="connsiteX306" fmla="*/ 176442 w 2139204"/>
                <a:gd name="connsiteY306" fmla="*/ 2034997 h 3218782"/>
                <a:gd name="connsiteX307" fmla="*/ 251810 w 2139204"/>
                <a:gd name="connsiteY307" fmla="*/ 1959629 h 3218782"/>
                <a:gd name="connsiteX308" fmla="*/ 1972289 w 2139204"/>
                <a:gd name="connsiteY308" fmla="*/ 1709080 h 3218782"/>
                <a:gd name="connsiteX309" fmla="*/ 1896921 w 2139204"/>
                <a:gd name="connsiteY309" fmla="*/ 1784447 h 3218782"/>
                <a:gd name="connsiteX310" fmla="*/ 1972289 w 2139204"/>
                <a:gd name="connsiteY310" fmla="*/ 1859815 h 3218782"/>
                <a:gd name="connsiteX311" fmla="*/ 2047657 w 2139204"/>
                <a:gd name="connsiteY311" fmla="*/ 1784447 h 3218782"/>
                <a:gd name="connsiteX312" fmla="*/ 1792705 w 2139204"/>
                <a:gd name="connsiteY312" fmla="*/ 1709079 h 3218782"/>
                <a:gd name="connsiteX313" fmla="*/ 1717336 w 2139204"/>
                <a:gd name="connsiteY313" fmla="*/ 1784447 h 3218782"/>
                <a:gd name="connsiteX314" fmla="*/ 1792705 w 2139204"/>
                <a:gd name="connsiteY314" fmla="*/ 1859815 h 3218782"/>
                <a:gd name="connsiteX315" fmla="*/ 1868073 w 2139204"/>
                <a:gd name="connsiteY315" fmla="*/ 1784447 h 3218782"/>
                <a:gd name="connsiteX316" fmla="*/ 1613120 w 2139204"/>
                <a:gd name="connsiteY316" fmla="*/ 1709079 h 3218782"/>
                <a:gd name="connsiteX317" fmla="*/ 1537752 w 2139204"/>
                <a:gd name="connsiteY317" fmla="*/ 1784447 h 3218782"/>
                <a:gd name="connsiteX318" fmla="*/ 1613120 w 2139204"/>
                <a:gd name="connsiteY318" fmla="*/ 1859815 h 3218782"/>
                <a:gd name="connsiteX319" fmla="*/ 1688489 w 2139204"/>
                <a:gd name="connsiteY319" fmla="*/ 1784447 h 3218782"/>
                <a:gd name="connsiteX320" fmla="*/ 1433535 w 2139204"/>
                <a:gd name="connsiteY320" fmla="*/ 1709079 h 3218782"/>
                <a:gd name="connsiteX321" fmla="*/ 1358167 w 2139204"/>
                <a:gd name="connsiteY321" fmla="*/ 1784447 h 3218782"/>
                <a:gd name="connsiteX322" fmla="*/ 1433535 w 2139204"/>
                <a:gd name="connsiteY322" fmla="*/ 1859815 h 3218782"/>
                <a:gd name="connsiteX323" fmla="*/ 1508904 w 2139204"/>
                <a:gd name="connsiteY323" fmla="*/ 1784447 h 3218782"/>
                <a:gd name="connsiteX324" fmla="*/ 1253951 w 2139204"/>
                <a:gd name="connsiteY324" fmla="*/ 1709079 h 3218782"/>
                <a:gd name="connsiteX325" fmla="*/ 1178582 w 2139204"/>
                <a:gd name="connsiteY325" fmla="*/ 1784447 h 3218782"/>
                <a:gd name="connsiteX326" fmla="*/ 1253951 w 2139204"/>
                <a:gd name="connsiteY326" fmla="*/ 1859815 h 3218782"/>
                <a:gd name="connsiteX327" fmla="*/ 1329318 w 2139204"/>
                <a:gd name="connsiteY327" fmla="*/ 1784447 h 3218782"/>
                <a:gd name="connsiteX328" fmla="*/ 1074366 w 2139204"/>
                <a:gd name="connsiteY328" fmla="*/ 1709079 h 3218782"/>
                <a:gd name="connsiteX329" fmla="*/ 998998 w 2139204"/>
                <a:gd name="connsiteY329" fmla="*/ 1784447 h 3218782"/>
                <a:gd name="connsiteX330" fmla="*/ 1074366 w 2139204"/>
                <a:gd name="connsiteY330" fmla="*/ 1859815 h 3218782"/>
                <a:gd name="connsiteX331" fmla="*/ 1149733 w 2139204"/>
                <a:gd name="connsiteY331" fmla="*/ 1784447 h 3218782"/>
                <a:gd name="connsiteX332" fmla="*/ 894781 w 2139204"/>
                <a:gd name="connsiteY332" fmla="*/ 1709079 h 3218782"/>
                <a:gd name="connsiteX333" fmla="*/ 819413 w 2139204"/>
                <a:gd name="connsiteY333" fmla="*/ 1784447 h 3218782"/>
                <a:gd name="connsiteX334" fmla="*/ 894781 w 2139204"/>
                <a:gd name="connsiteY334" fmla="*/ 1859815 h 3218782"/>
                <a:gd name="connsiteX335" fmla="*/ 970149 w 2139204"/>
                <a:gd name="connsiteY335" fmla="*/ 1784447 h 3218782"/>
                <a:gd name="connsiteX336" fmla="*/ 715196 w 2139204"/>
                <a:gd name="connsiteY336" fmla="*/ 1709079 h 3218782"/>
                <a:gd name="connsiteX337" fmla="*/ 639829 w 2139204"/>
                <a:gd name="connsiteY337" fmla="*/ 1784447 h 3218782"/>
                <a:gd name="connsiteX338" fmla="*/ 715196 w 2139204"/>
                <a:gd name="connsiteY338" fmla="*/ 1859815 h 3218782"/>
                <a:gd name="connsiteX339" fmla="*/ 790565 w 2139204"/>
                <a:gd name="connsiteY339" fmla="*/ 1784447 h 3218782"/>
                <a:gd name="connsiteX340" fmla="*/ 535611 w 2139204"/>
                <a:gd name="connsiteY340" fmla="*/ 1709079 h 3218782"/>
                <a:gd name="connsiteX341" fmla="*/ 460244 w 2139204"/>
                <a:gd name="connsiteY341" fmla="*/ 1784447 h 3218782"/>
                <a:gd name="connsiteX342" fmla="*/ 535611 w 2139204"/>
                <a:gd name="connsiteY342" fmla="*/ 1859815 h 3218782"/>
                <a:gd name="connsiteX343" fmla="*/ 610980 w 2139204"/>
                <a:gd name="connsiteY343" fmla="*/ 1784447 h 3218782"/>
                <a:gd name="connsiteX344" fmla="*/ 356027 w 2139204"/>
                <a:gd name="connsiteY344" fmla="*/ 1709079 h 3218782"/>
                <a:gd name="connsiteX345" fmla="*/ 280659 w 2139204"/>
                <a:gd name="connsiteY345" fmla="*/ 1784447 h 3218782"/>
                <a:gd name="connsiteX346" fmla="*/ 356027 w 2139204"/>
                <a:gd name="connsiteY346" fmla="*/ 1859815 h 3218782"/>
                <a:gd name="connsiteX347" fmla="*/ 431395 w 2139204"/>
                <a:gd name="connsiteY347" fmla="*/ 1784447 h 3218782"/>
                <a:gd name="connsiteX348" fmla="*/ 176442 w 2139204"/>
                <a:gd name="connsiteY348" fmla="*/ 1709079 h 3218782"/>
                <a:gd name="connsiteX349" fmla="*/ 101074 w 2139204"/>
                <a:gd name="connsiteY349" fmla="*/ 1784447 h 3218782"/>
                <a:gd name="connsiteX350" fmla="*/ 176442 w 2139204"/>
                <a:gd name="connsiteY350" fmla="*/ 1859815 h 3218782"/>
                <a:gd name="connsiteX351" fmla="*/ 251810 w 2139204"/>
                <a:gd name="connsiteY351" fmla="*/ 1784447 h 3218782"/>
                <a:gd name="connsiteX352" fmla="*/ 1972289 w 2139204"/>
                <a:gd name="connsiteY352" fmla="*/ 1533898 h 3218782"/>
                <a:gd name="connsiteX353" fmla="*/ 1896921 w 2139204"/>
                <a:gd name="connsiteY353" fmla="*/ 1609265 h 3218782"/>
                <a:gd name="connsiteX354" fmla="*/ 1972289 w 2139204"/>
                <a:gd name="connsiteY354" fmla="*/ 1684633 h 3218782"/>
                <a:gd name="connsiteX355" fmla="*/ 2047657 w 2139204"/>
                <a:gd name="connsiteY355" fmla="*/ 1609265 h 3218782"/>
                <a:gd name="connsiteX356" fmla="*/ 1792705 w 2139204"/>
                <a:gd name="connsiteY356" fmla="*/ 1533897 h 3218782"/>
                <a:gd name="connsiteX357" fmla="*/ 1717336 w 2139204"/>
                <a:gd name="connsiteY357" fmla="*/ 1609265 h 3218782"/>
                <a:gd name="connsiteX358" fmla="*/ 1792705 w 2139204"/>
                <a:gd name="connsiteY358" fmla="*/ 1684633 h 3218782"/>
                <a:gd name="connsiteX359" fmla="*/ 1868073 w 2139204"/>
                <a:gd name="connsiteY359" fmla="*/ 1609265 h 3218782"/>
                <a:gd name="connsiteX360" fmla="*/ 1613120 w 2139204"/>
                <a:gd name="connsiteY360" fmla="*/ 1533897 h 3218782"/>
                <a:gd name="connsiteX361" fmla="*/ 1537752 w 2139204"/>
                <a:gd name="connsiteY361" fmla="*/ 1609265 h 3218782"/>
                <a:gd name="connsiteX362" fmla="*/ 1613120 w 2139204"/>
                <a:gd name="connsiteY362" fmla="*/ 1684633 h 3218782"/>
                <a:gd name="connsiteX363" fmla="*/ 1688489 w 2139204"/>
                <a:gd name="connsiteY363" fmla="*/ 1609265 h 3218782"/>
                <a:gd name="connsiteX364" fmla="*/ 1433535 w 2139204"/>
                <a:gd name="connsiteY364" fmla="*/ 1533897 h 3218782"/>
                <a:gd name="connsiteX365" fmla="*/ 1358167 w 2139204"/>
                <a:gd name="connsiteY365" fmla="*/ 1609265 h 3218782"/>
                <a:gd name="connsiteX366" fmla="*/ 1433535 w 2139204"/>
                <a:gd name="connsiteY366" fmla="*/ 1684633 h 3218782"/>
                <a:gd name="connsiteX367" fmla="*/ 1508904 w 2139204"/>
                <a:gd name="connsiteY367" fmla="*/ 1609265 h 3218782"/>
                <a:gd name="connsiteX368" fmla="*/ 1253951 w 2139204"/>
                <a:gd name="connsiteY368" fmla="*/ 1533897 h 3218782"/>
                <a:gd name="connsiteX369" fmla="*/ 1178582 w 2139204"/>
                <a:gd name="connsiteY369" fmla="*/ 1609265 h 3218782"/>
                <a:gd name="connsiteX370" fmla="*/ 1253951 w 2139204"/>
                <a:gd name="connsiteY370" fmla="*/ 1684633 h 3218782"/>
                <a:gd name="connsiteX371" fmla="*/ 1329319 w 2139204"/>
                <a:gd name="connsiteY371" fmla="*/ 1609265 h 3218782"/>
                <a:gd name="connsiteX372" fmla="*/ 1074366 w 2139204"/>
                <a:gd name="connsiteY372" fmla="*/ 1533897 h 3218782"/>
                <a:gd name="connsiteX373" fmla="*/ 998997 w 2139204"/>
                <a:gd name="connsiteY373" fmla="*/ 1609265 h 3218782"/>
                <a:gd name="connsiteX374" fmla="*/ 1074366 w 2139204"/>
                <a:gd name="connsiteY374" fmla="*/ 1684633 h 3218782"/>
                <a:gd name="connsiteX375" fmla="*/ 1149734 w 2139204"/>
                <a:gd name="connsiteY375" fmla="*/ 1609265 h 3218782"/>
                <a:gd name="connsiteX376" fmla="*/ 894781 w 2139204"/>
                <a:gd name="connsiteY376" fmla="*/ 1533897 h 3218782"/>
                <a:gd name="connsiteX377" fmla="*/ 819412 w 2139204"/>
                <a:gd name="connsiteY377" fmla="*/ 1609265 h 3218782"/>
                <a:gd name="connsiteX378" fmla="*/ 894781 w 2139204"/>
                <a:gd name="connsiteY378" fmla="*/ 1684633 h 3218782"/>
                <a:gd name="connsiteX379" fmla="*/ 970149 w 2139204"/>
                <a:gd name="connsiteY379" fmla="*/ 1609265 h 3218782"/>
                <a:gd name="connsiteX380" fmla="*/ 715196 w 2139204"/>
                <a:gd name="connsiteY380" fmla="*/ 1533897 h 3218782"/>
                <a:gd name="connsiteX381" fmla="*/ 639829 w 2139204"/>
                <a:gd name="connsiteY381" fmla="*/ 1609265 h 3218782"/>
                <a:gd name="connsiteX382" fmla="*/ 715196 w 2139204"/>
                <a:gd name="connsiteY382" fmla="*/ 1684633 h 3218782"/>
                <a:gd name="connsiteX383" fmla="*/ 790565 w 2139204"/>
                <a:gd name="connsiteY383" fmla="*/ 1609265 h 3218782"/>
                <a:gd name="connsiteX384" fmla="*/ 535611 w 2139204"/>
                <a:gd name="connsiteY384" fmla="*/ 1533897 h 3218782"/>
                <a:gd name="connsiteX385" fmla="*/ 460244 w 2139204"/>
                <a:gd name="connsiteY385" fmla="*/ 1609265 h 3218782"/>
                <a:gd name="connsiteX386" fmla="*/ 535611 w 2139204"/>
                <a:gd name="connsiteY386" fmla="*/ 1684633 h 3218782"/>
                <a:gd name="connsiteX387" fmla="*/ 610980 w 2139204"/>
                <a:gd name="connsiteY387" fmla="*/ 1609265 h 3218782"/>
                <a:gd name="connsiteX388" fmla="*/ 356027 w 2139204"/>
                <a:gd name="connsiteY388" fmla="*/ 1533897 h 3218782"/>
                <a:gd name="connsiteX389" fmla="*/ 280659 w 2139204"/>
                <a:gd name="connsiteY389" fmla="*/ 1609265 h 3218782"/>
                <a:gd name="connsiteX390" fmla="*/ 356027 w 2139204"/>
                <a:gd name="connsiteY390" fmla="*/ 1684633 h 3218782"/>
                <a:gd name="connsiteX391" fmla="*/ 431395 w 2139204"/>
                <a:gd name="connsiteY391" fmla="*/ 1609265 h 3218782"/>
                <a:gd name="connsiteX392" fmla="*/ 176442 w 2139204"/>
                <a:gd name="connsiteY392" fmla="*/ 1533897 h 3218782"/>
                <a:gd name="connsiteX393" fmla="*/ 101074 w 2139204"/>
                <a:gd name="connsiteY393" fmla="*/ 1609265 h 3218782"/>
                <a:gd name="connsiteX394" fmla="*/ 176442 w 2139204"/>
                <a:gd name="connsiteY394" fmla="*/ 1684633 h 3218782"/>
                <a:gd name="connsiteX395" fmla="*/ 251810 w 2139204"/>
                <a:gd name="connsiteY395" fmla="*/ 1609265 h 3218782"/>
                <a:gd name="connsiteX396" fmla="*/ 1972289 w 2139204"/>
                <a:gd name="connsiteY396" fmla="*/ 1358716 h 3218782"/>
                <a:gd name="connsiteX397" fmla="*/ 1896921 w 2139204"/>
                <a:gd name="connsiteY397" fmla="*/ 1434083 h 3218782"/>
                <a:gd name="connsiteX398" fmla="*/ 1972289 w 2139204"/>
                <a:gd name="connsiteY398" fmla="*/ 1509451 h 3218782"/>
                <a:gd name="connsiteX399" fmla="*/ 2047657 w 2139204"/>
                <a:gd name="connsiteY399" fmla="*/ 1434083 h 3218782"/>
                <a:gd name="connsiteX400" fmla="*/ 1792705 w 2139204"/>
                <a:gd name="connsiteY400" fmla="*/ 1358715 h 3218782"/>
                <a:gd name="connsiteX401" fmla="*/ 1717336 w 2139204"/>
                <a:gd name="connsiteY401" fmla="*/ 1434083 h 3218782"/>
                <a:gd name="connsiteX402" fmla="*/ 1792705 w 2139204"/>
                <a:gd name="connsiteY402" fmla="*/ 1509451 h 3218782"/>
                <a:gd name="connsiteX403" fmla="*/ 1868073 w 2139204"/>
                <a:gd name="connsiteY403" fmla="*/ 1434083 h 3218782"/>
                <a:gd name="connsiteX404" fmla="*/ 1613120 w 2139204"/>
                <a:gd name="connsiteY404" fmla="*/ 1358715 h 3218782"/>
                <a:gd name="connsiteX405" fmla="*/ 1537752 w 2139204"/>
                <a:gd name="connsiteY405" fmla="*/ 1434083 h 3218782"/>
                <a:gd name="connsiteX406" fmla="*/ 1613120 w 2139204"/>
                <a:gd name="connsiteY406" fmla="*/ 1509451 h 3218782"/>
                <a:gd name="connsiteX407" fmla="*/ 1688489 w 2139204"/>
                <a:gd name="connsiteY407" fmla="*/ 1434083 h 3218782"/>
                <a:gd name="connsiteX408" fmla="*/ 1433535 w 2139204"/>
                <a:gd name="connsiteY408" fmla="*/ 1358715 h 3218782"/>
                <a:gd name="connsiteX409" fmla="*/ 1358167 w 2139204"/>
                <a:gd name="connsiteY409" fmla="*/ 1434083 h 3218782"/>
                <a:gd name="connsiteX410" fmla="*/ 1433535 w 2139204"/>
                <a:gd name="connsiteY410" fmla="*/ 1509451 h 3218782"/>
                <a:gd name="connsiteX411" fmla="*/ 1508904 w 2139204"/>
                <a:gd name="connsiteY411" fmla="*/ 1434083 h 3218782"/>
                <a:gd name="connsiteX412" fmla="*/ 1253951 w 2139204"/>
                <a:gd name="connsiteY412" fmla="*/ 1358715 h 3218782"/>
                <a:gd name="connsiteX413" fmla="*/ 1178582 w 2139204"/>
                <a:gd name="connsiteY413" fmla="*/ 1434083 h 3218782"/>
                <a:gd name="connsiteX414" fmla="*/ 1253951 w 2139204"/>
                <a:gd name="connsiteY414" fmla="*/ 1509451 h 3218782"/>
                <a:gd name="connsiteX415" fmla="*/ 1329318 w 2139204"/>
                <a:gd name="connsiteY415" fmla="*/ 1434083 h 3218782"/>
                <a:gd name="connsiteX416" fmla="*/ 1074366 w 2139204"/>
                <a:gd name="connsiteY416" fmla="*/ 1358715 h 3218782"/>
                <a:gd name="connsiteX417" fmla="*/ 998998 w 2139204"/>
                <a:gd name="connsiteY417" fmla="*/ 1434083 h 3218782"/>
                <a:gd name="connsiteX418" fmla="*/ 1074366 w 2139204"/>
                <a:gd name="connsiteY418" fmla="*/ 1509451 h 3218782"/>
                <a:gd name="connsiteX419" fmla="*/ 1149733 w 2139204"/>
                <a:gd name="connsiteY419" fmla="*/ 1434083 h 3218782"/>
                <a:gd name="connsiteX420" fmla="*/ 894781 w 2139204"/>
                <a:gd name="connsiteY420" fmla="*/ 1358715 h 3218782"/>
                <a:gd name="connsiteX421" fmla="*/ 819413 w 2139204"/>
                <a:gd name="connsiteY421" fmla="*/ 1434083 h 3218782"/>
                <a:gd name="connsiteX422" fmla="*/ 894781 w 2139204"/>
                <a:gd name="connsiteY422" fmla="*/ 1509451 h 3218782"/>
                <a:gd name="connsiteX423" fmla="*/ 970149 w 2139204"/>
                <a:gd name="connsiteY423" fmla="*/ 1434083 h 3218782"/>
                <a:gd name="connsiteX424" fmla="*/ 715196 w 2139204"/>
                <a:gd name="connsiteY424" fmla="*/ 1358715 h 3218782"/>
                <a:gd name="connsiteX425" fmla="*/ 639829 w 2139204"/>
                <a:gd name="connsiteY425" fmla="*/ 1434083 h 3218782"/>
                <a:gd name="connsiteX426" fmla="*/ 715196 w 2139204"/>
                <a:gd name="connsiteY426" fmla="*/ 1509451 h 3218782"/>
                <a:gd name="connsiteX427" fmla="*/ 790565 w 2139204"/>
                <a:gd name="connsiteY427" fmla="*/ 1434083 h 3218782"/>
                <a:gd name="connsiteX428" fmla="*/ 535611 w 2139204"/>
                <a:gd name="connsiteY428" fmla="*/ 1358715 h 3218782"/>
                <a:gd name="connsiteX429" fmla="*/ 460244 w 2139204"/>
                <a:gd name="connsiteY429" fmla="*/ 1434083 h 3218782"/>
                <a:gd name="connsiteX430" fmla="*/ 535611 w 2139204"/>
                <a:gd name="connsiteY430" fmla="*/ 1509451 h 3218782"/>
                <a:gd name="connsiteX431" fmla="*/ 610980 w 2139204"/>
                <a:gd name="connsiteY431" fmla="*/ 1434083 h 3218782"/>
                <a:gd name="connsiteX432" fmla="*/ 356027 w 2139204"/>
                <a:gd name="connsiteY432" fmla="*/ 1358715 h 3218782"/>
                <a:gd name="connsiteX433" fmla="*/ 280659 w 2139204"/>
                <a:gd name="connsiteY433" fmla="*/ 1434083 h 3218782"/>
                <a:gd name="connsiteX434" fmla="*/ 356027 w 2139204"/>
                <a:gd name="connsiteY434" fmla="*/ 1509451 h 3218782"/>
                <a:gd name="connsiteX435" fmla="*/ 431395 w 2139204"/>
                <a:gd name="connsiteY435" fmla="*/ 1434083 h 3218782"/>
                <a:gd name="connsiteX436" fmla="*/ 176442 w 2139204"/>
                <a:gd name="connsiteY436" fmla="*/ 1358715 h 3218782"/>
                <a:gd name="connsiteX437" fmla="*/ 101074 w 2139204"/>
                <a:gd name="connsiteY437" fmla="*/ 1434083 h 3218782"/>
                <a:gd name="connsiteX438" fmla="*/ 176442 w 2139204"/>
                <a:gd name="connsiteY438" fmla="*/ 1509451 h 3218782"/>
                <a:gd name="connsiteX439" fmla="*/ 251810 w 2139204"/>
                <a:gd name="connsiteY439" fmla="*/ 1434083 h 3218782"/>
                <a:gd name="connsiteX440" fmla="*/ 1972289 w 2139204"/>
                <a:gd name="connsiteY440" fmla="*/ 1183534 h 3218782"/>
                <a:gd name="connsiteX441" fmla="*/ 1896921 w 2139204"/>
                <a:gd name="connsiteY441" fmla="*/ 1258901 h 3218782"/>
                <a:gd name="connsiteX442" fmla="*/ 1972289 w 2139204"/>
                <a:gd name="connsiteY442" fmla="*/ 1334269 h 3218782"/>
                <a:gd name="connsiteX443" fmla="*/ 2047657 w 2139204"/>
                <a:gd name="connsiteY443" fmla="*/ 1258901 h 3218782"/>
                <a:gd name="connsiteX444" fmla="*/ 1792705 w 2139204"/>
                <a:gd name="connsiteY444" fmla="*/ 1183533 h 3218782"/>
                <a:gd name="connsiteX445" fmla="*/ 1717336 w 2139204"/>
                <a:gd name="connsiteY445" fmla="*/ 1258901 h 3218782"/>
                <a:gd name="connsiteX446" fmla="*/ 1792705 w 2139204"/>
                <a:gd name="connsiteY446" fmla="*/ 1334269 h 3218782"/>
                <a:gd name="connsiteX447" fmla="*/ 1868073 w 2139204"/>
                <a:gd name="connsiteY447" fmla="*/ 1258901 h 3218782"/>
                <a:gd name="connsiteX448" fmla="*/ 1613120 w 2139204"/>
                <a:gd name="connsiteY448" fmla="*/ 1183533 h 3218782"/>
                <a:gd name="connsiteX449" fmla="*/ 1537752 w 2139204"/>
                <a:gd name="connsiteY449" fmla="*/ 1258901 h 3218782"/>
                <a:gd name="connsiteX450" fmla="*/ 1613120 w 2139204"/>
                <a:gd name="connsiteY450" fmla="*/ 1334269 h 3218782"/>
                <a:gd name="connsiteX451" fmla="*/ 1688489 w 2139204"/>
                <a:gd name="connsiteY451" fmla="*/ 1258901 h 3218782"/>
                <a:gd name="connsiteX452" fmla="*/ 1433535 w 2139204"/>
                <a:gd name="connsiteY452" fmla="*/ 1183533 h 3218782"/>
                <a:gd name="connsiteX453" fmla="*/ 1358167 w 2139204"/>
                <a:gd name="connsiteY453" fmla="*/ 1258901 h 3218782"/>
                <a:gd name="connsiteX454" fmla="*/ 1433535 w 2139204"/>
                <a:gd name="connsiteY454" fmla="*/ 1334269 h 3218782"/>
                <a:gd name="connsiteX455" fmla="*/ 1508904 w 2139204"/>
                <a:gd name="connsiteY455" fmla="*/ 1258901 h 3218782"/>
                <a:gd name="connsiteX456" fmla="*/ 1253951 w 2139204"/>
                <a:gd name="connsiteY456" fmla="*/ 1183533 h 3218782"/>
                <a:gd name="connsiteX457" fmla="*/ 1178582 w 2139204"/>
                <a:gd name="connsiteY457" fmla="*/ 1258901 h 3218782"/>
                <a:gd name="connsiteX458" fmla="*/ 1253951 w 2139204"/>
                <a:gd name="connsiteY458" fmla="*/ 1334269 h 3218782"/>
                <a:gd name="connsiteX459" fmla="*/ 1329318 w 2139204"/>
                <a:gd name="connsiteY459" fmla="*/ 1258901 h 3218782"/>
                <a:gd name="connsiteX460" fmla="*/ 1074366 w 2139204"/>
                <a:gd name="connsiteY460" fmla="*/ 1183533 h 3218782"/>
                <a:gd name="connsiteX461" fmla="*/ 998998 w 2139204"/>
                <a:gd name="connsiteY461" fmla="*/ 1258901 h 3218782"/>
                <a:gd name="connsiteX462" fmla="*/ 1074366 w 2139204"/>
                <a:gd name="connsiteY462" fmla="*/ 1334269 h 3218782"/>
                <a:gd name="connsiteX463" fmla="*/ 1149733 w 2139204"/>
                <a:gd name="connsiteY463" fmla="*/ 1258901 h 3218782"/>
                <a:gd name="connsiteX464" fmla="*/ 894781 w 2139204"/>
                <a:gd name="connsiteY464" fmla="*/ 1183533 h 3218782"/>
                <a:gd name="connsiteX465" fmla="*/ 819413 w 2139204"/>
                <a:gd name="connsiteY465" fmla="*/ 1258901 h 3218782"/>
                <a:gd name="connsiteX466" fmla="*/ 894781 w 2139204"/>
                <a:gd name="connsiteY466" fmla="*/ 1334269 h 3218782"/>
                <a:gd name="connsiteX467" fmla="*/ 970149 w 2139204"/>
                <a:gd name="connsiteY467" fmla="*/ 1258901 h 3218782"/>
                <a:gd name="connsiteX468" fmla="*/ 715196 w 2139204"/>
                <a:gd name="connsiteY468" fmla="*/ 1183533 h 3218782"/>
                <a:gd name="connsiteX469" fmla="*/ 639829 w 2139204"/>
                <a:gd name="connsiteY469" fmla="*/ 1258901 h 3218782"/>
                <a:gd name="connsiteX470" fmla="*/ 715196 w 2139204"/>
                <a:gd name="connsiteY470" fmla="*/ 1334269 h 3218782"/>
                <a:gd name="connsiteX471" fmla="*/ 790565 w 2139204"/>
                <a:gd name="connsiteY471" fmla="*/ 1258901 h 3218782"/>
                <a:gd name="connsiteX472" fmla="*/ 535611 w 2139204"/>
                <a:gd name="connsiteY472" fmla="*/ 1183533 h 3218782"/>
                <a:gd name="connsiteX473" fmla="*/ 460244 w 2139204"/>
                <a:gd name="connsiteY473" fmla="*/ 1258901 h 3218782"/>
                <a:gd name="connsiteX474" fmla="*/ 535611 w 2139204"/>
                <a:gd name="connsiteY474" fmla="*/ 1334269 h 3218782"/>
                <a:gd name="connsiteX475" fmla="*/ 610980 w 2139204"/>
                <a:gd name="connsiteY475" fmla="*/ 1258901 h 3218782"/>
                <a:gd name="connsiteX476" fmla="*/ 356027 w 2139204"/>
                <a:gd name="connsiteY476" fmla="*/ 1183533 h 3218782"/>
                <a:gd name="connsiteX477" fmla="*/ 280659 w 2139204"/>
                <a:gd name="connsiteY477" fmla="*/ 1258901 h 3218782"/>
                <a:gd name="connsiteX478" fmla="*/ 356027 w 2139204"/>
                <a:gd name="connsiteY478" fmla="*/ 1334269 h 3218782"/>
                <a:gd name="connsiteX479" fmla="*/ 431395 w 2139204"/>
                <a:gd name="connsiteY479" fmla="*/ 1258901 h 3218782"/>
                <a:gd name="connsiteX480" fmla="*/ 176442 w 2139204"/>
                <a:gd name="connsiteY480" fmla="*/ 1183533 h 3218782"/>
                <a:gd name="connsiteX481" fmla="*/ 101074 w 2139204"/>
                <a:gd name="connsiteY481" fmla="*/ 1258901 h 3218782"/>
                <a:gd name="connsiteX482" fmla="*/ 176442 w 2139204"/>
                <a:gd name="connsiteY482" fmla="*/ 1334269 h 3218782"/>
                <a:gd name="connsiteX483" fmla="*/ 251810 w 2139204"/>
                <a:gd name="connsiteY483" fmla="*/ 1258901 h 3218782"/>
                <a:gd name="connsiteX484" fmla="*/ 1972289 w 2139204"/>
                <a:gd name="connsiteY484" fmla="*/ 1008352 h 3218782"/>
                <a:gd name="connsiteX485" fmla="*/ 1896921 w 2139204"/>
                <a:gd name="connsiteY485" fmla="*/ 1083719 h 3218782"/>
                <a:gd name="connsiteX486" fmla="*/ 1972289 w 2139204"/>
                <a:gd name="connsiteY486" fmla="*/ 1159087 h 3218782"/>
                <a:gd name="connsiteX487" fmla="*/ 2047657 w 2139204"/>
                <a:gd name="connsiteY487" fmla="*/ 1083719 h 3218782"/>
                <a:gd name="connsiteX488" fmla="*/ 1792705 w 2139204"/>
                <a:gd name="connsiteY488" fmla="*/ 1008351 h 3218782"/>
                <a:gd name="connsiteX489" fmla="*/ 1717336 w 2139204"/>
                <a:gd name="connsiteY489" fmla="*/ 1083719 h 3218782"/>
                <a:gd name="connsiteX490" fmla="*/ 1792705 w 2139204"/>
                <a:gd name="connsiteY490" fmla="*/ 1159087 h 3218782"/>
                <a:gd name="connsiteX491" fmla="*/ 1868073 w 2139204"/>
                <a:gd name="connsiteY491" fmla="*/ 1083719 h 3218782"/>
                <a:gd name="connsiteX492" fmla="*/ 1613120 w 2139204"/>
                <a:gd name="connsiteY492" fmla="*/ 1008351 h 3218782"/>
                <a:gd name="connsiteX493" fmla="*/ 1537752 w 2139204"/>
                <a:gd name="connsiteY493" fmla="*/ 1083719 h 3218782"/>
                <a:gd name="connsiteX494" fmla="*/ 1613120 w 2139204"/>
                <a:gd name="connsiteY494" fmla="*/ 1159087 h 3218782"/>
                <a:gd name="connsiteX495" fmla="*/ 1688489 w 2139204"/>
                <a:gd name="connsiteY495" fmla="*/ 1083719 h 3218782"/>
                <a:gd name="connsiteX496" fmla="*/ 1433535 w 2139204"/>
                <a:gd name="connsiteY496" fmla="*/ 1008351 h 3218782"/>
                <a:gd name="connsiteX497" fmla="*/ 1358167 w 2139204"/>
                <a:gd name="connsiteY497" fmla="*/ 1083719 h 3218782"/>
                <a:gd name="connsiteX498" fmla="*/ 1433535 w 2139204"/>
                <a:gd name="connsiteY498" fmla="*/ 1159087 h 3218782"/>
                <a:gd name="connsiteX499" fmla="*/ 1508904 w 2139204"/>
                <a:gd name="connsiteY499" fmla="*/ 1083719 h 3218782"/>
                <a:gd name="connsiteX500" fmla="*/ 1253951 w 2139204"/>
                <a:gd name="connsiteY500" fmla="*/ 1008351 h 3218782"/>
                <a:gd name="connsiteX501" fmla="*/ 1178582 w 2139204"/>
                <a:gd name="connsiteY501" fmla="*/ 1083719 h 3218782"/>
                <a:gd name="connsiteX502" fmla="*/ 1253951 w 2139204"/>
                <a:gd name="connsiteY502" fmla="*/ 1159087 h 3218782"/>
                <a:gd name="connsiteX503" fmla="*/ 1329318 w 2139204"/>
                <a:gd name="connsiteY503" fmla="*/ 1083719 h 3218782"/>
                <a:gd name="connsiteX504" fmla="*/ 1074366 w 2139204"/>
                <a:gd name="connsiteY504" fmla="*/ 1008351 h 3218782"/>
                <a:gd name="connsiteX505" fmla="*/ 998998 w 2139204"/>
                <a:gd name="connsiteY505" fmla="*/ 1083719 h 3218782"/>
                <a:gd name="connsiteX506" fmla="*/ 1074366 w 2139204"/>
                <a:gd name="connsiteY506" fmla="*/ 1159087 h 3218782"/>
                <a:gd name="connsiteX507" fmla="*/ 1149733 w 2139204"/>
                <a:gd name="connsiteY507" fmla="*/ 1083719 h 3218782"/>
                <a:gd name="connsiteX508" fmla="*/ 894781 w 2139204"/>
                <a:gd name="connsiteY508" fmla="*/ 1008351 h 3218782"/>
                <a:gd name="connsiteX509" fmla="*/ 819413 w 2139204"/>
                <a:gd name="connsiteY509" fmla="*/ 1083719 h 3218782"/>
                <a:gd name="connsiteX510" fmla="*/ 894781 w 2139204"/>
                <a:gd name="connsiteY510" fmla="*/ 1159087 h 3218782"/>
                <a:gd name="connsiteX511" fmla="*/ 970149 w 2139204"/>
                <a:gd name="connsiteY511" fmla="*/ 1083719 h 3218782"/>
                <a:gd name="connsiteX512" fmla="*/ 715196 w 2139204"/>
                <a:gd name="connsiteY512" fmla="*/ 1008351 h 3218782"/>
                <a:gd name="connsiteX513" fmla="*/ 639829 w 2139204"/>
                <a:gd name="connsiteY513" fmla="*/ 1083719 h 3218782"/>
                <a:gd name="connsiteX514" fmla="*/ 715196 w 2139204"/>
                <a:gd name="connsiteY514" fmla="*/ 1159087 h 3218782"/>
                <a:gd name="connsiteX515" fmla="*/ 790565 w 2139204"/>
                <a:gd name="connsiteY515" fmla="*/ 1083719 h 3218782"/>
                <a:gd name="connsiteX516" fmla="*/ 535611 w 2139204"/>
                <a:gd name="connsiteY516" fmla="*/ 1008351 h 3218782"/>
                <a:gd name="connsiteX517" fmla="*/ 460244 w 2139204"/>
                <a:gd name="connsiteY517" fmla="*/ 1083719 h 3218782"/>
                <a:gd name="connsiteX518" fmla="*/ 535611 w 2139204"/>
                <a:gd name="connsiteY518" fmla="*/ 1159087 h 3218782"/>
                <a:gd name="connsiteX519" fmla="*/ 610980 w 2139204"/>
                <a:gd name="connsiteY519" fmla="*/ 1083719 h 3218782"/>
                <a:gd name="connsiteX520" fmla="*/ 356027 w 2139204"/>
                <a:gd name="connsiteY520" fmla="*/ 1008351 h 3218782"/>
                <a:gd name="connsiteX521" fmla="*/ 280659 w 2139204"/>
                <a:gd name="connsiteY521" fmla="*/ 1083719 h 3218782"/>
                <a:gd name="connsiteX522" fmla="*/ 356027 w 2139204"/>
                <a:gd name="connsiteY522" fmla="*/ 1159087 h 3218782"/>
                <a:gd name="connsiteX523" fmla="*/ 431395 w 2139204"/>
                <a:gd name="connsiteY523" fmla="*/ 1083719 h 3218782"/>
                <a:gd name="connsiteX524" fmla="*/ 176442 w 2139204"/>
                <a:gd name="connsiteY524" fmla="*/ 1008351 h 3218782"/>
                <a:gd name="connsiteX525" fmla="*/ 101074 w 2139204"/>
                <a:gd name="connsiteY525" fmla="*/ 1083719 h 3218782"/>
                <a:gd name="connsiteX526" fmla="*/ 176442 w 2139204"/>
                <a:gd name="connsiteY526" fmla="*/ 1159087 h 3218782"/>
                <a:gd name="connsiteX527" fmla="*/ 251810 w 2139204"/>
                <a:gd name="connsiteY527" fmla="*/ 1083719 h 3218782"/>
                <a:gd name="connsiteX528" fmla="*/ 1972289 w 2139204"/>
                <a:gd name="connsiteY528" fmla="*/ 833170 h 3218782"/>
                <a:gd name="connsiteX529" fmla="*/ 1896922 w 2139204"/>
                <a:gd name="connsiteY529" fmla="*/ 908537 h 3218782"/>
                <a:gd name="connsiteX530" fmla="*/ 1972289 w 2139204"/>
                <a:gd name="connsiteY530" fmla="*/ 983904 h 3218782"/>
                <a:gd name="connsiteX531" fmla="*/ 2047657 w 2139204"/>
                <a:gd name="connsiteY531" fmla="*/ 908537 h 3218782"/>
                <a:gd name="connsiteX532" fmla="*/ 1792705 w 2139204"/>
                <a:gd name="connsiteY532" fmla="*/ 833170 h 3218782"/>
                <a:gd name="connsiteX533" fmla="*/ 1717336 w 2139204"/>
                <a:gd name="connsiteY533" fmla="*/ 908537 h 3218782"/>
                <a:gd name="connsiteX534" fmla="*/ 1792705 w 2139204"/>
                <a:gd name="connsiteY534" fmla="*/ 983905 h 3218782"/>
                <a:gd name="connsiteX535" fmla="*/ 1868073 w 2139204"/>
                <a:gd name="connsiteY535" fmla="*/ 908537 h 3218782"/>
                <a:gd name="connsiteX536" fmla="*/ 1613120 w 2139204"/>
                <a:gd name="connsiteY536" fmla="*/ 833170 h 3218782"/>
                <a:gd name="connsiteX537" fmla="*/ 1537752 w 2139204"/>
                <a:gd name="connsiteY537" fmla="*/ 908537 h 3218782"/>
                <a:gd name="connsiteX538" fmla="*/ 1613120 w 2139204"/>
                <a:gd name="connsiteY538" fmla="*/ 983905 h 3218782"/>
                <a:gd name="connsiteX539" fmla="*/ 1688488 w 2139204"/>
                <a:gd name="connsiteY539" fmla="*/ 908537 h 3218782"/>
                <a:gd name="connsiteX540" fmla="*/ 1433535 w 2139204"/>
                <a:gd name="connsiteY540" fmla="*/ 833170 h 3218782"/>
                <a:gd name="connsiteX541" fmla="*/ 1358167 w 2139204"/>
                <a:gd name="connsiteY541" fmla="*/ 908537 h 3218782"/>
                <a:gd name="connsiteX542" fmla="*/ 1433535 w 2139204"/>
                <a:gd name="connsiteY542" fmla="*/ 983905 h 3218782"/>
                <a:gd name="connsiteX543" fmla="*/ 1508903 w 2139204"/>
                <a:gd name="connsiteY543" fmla="*/ 908537 h 3218782"/>
                <a:gd name="connsiteX544" fmla="*/ 1253951 w 2139204"/>
                <a:gd name="connsiteY544" fmla="*/ 833170 h 3218782"/>
                <a:gd name="connsiteX545" fmla="*/ 1178582 w 2139204"/>
                <a:gd name="connsiteY545" fmla="*/ 908537 h 3218782"/>
                <a:gd name="connsiteX546" fmla="*/ 1253951 w 2139204"/>
                <a:gd name="connsiteY546" fmla="*/ 983905 h 3218782"/>
                <a:gd name="connsiteX547" fmla="*/ 1329318 w 2139204"/>
                <a:gd name="connsiteY547" fmla="*/ 908537 h 3218782"/>
                <a:gd name="connsiteX548" fmla="*/ 1074366 w 2139204"/>
                <a:gd name="connsiteY548" fmla="*/ 833170 h 3218782"/>
                <a:gd name="connsiteX549" fmla="*/ 998998 w 2139204"/>
                <a:gd name="connsiteY549" fmla="*/ 908537 h 3218782"/>
                <a:gd name="connsiteX550" fmla="*/ 1074366 w 2139204"/>
                <a:gd name="connsiteY550" fmla="*/ 983905 h 3218782"/>
                <a:gd name="connsiteX551" fmla="*/ 1149733 w 2139204"/>
                <a:gd name="connsiteY551" fmla="*/ 908537 h 3218782"/>
                <a:gd name="connsiteX552" fmla="*/ 894781 w 2139204"/>
                <a:gd name="connsiteY552" fmla="*/ 833170 h 3218782"/>
                <a:gd name="connsiteX553" fmla="*/ 819413 w 2139204"/>
                <a:gd name="connsiteY553" fmla="*/ 908537 h 3218782"/>
                <a:gd name="connsiteX554" fmla="*/ 894781 w 2139204"/>
                <a:gd name="connsiteY554" fmla="*/ 983905 h 3218782"/>
                <a:gd name="connsiteX555" fmla="*/ 970149 w 2139204"/>
                <a:gd name="connsiteY555" fmla="*/ 908537 h 3218782"/>
                <a:gd name="connsiteX556" fmla="*/ 715196 w 2139204"/>
                <a:gd name="connsiteY556" fmla="*/ 833170 h 3218782"/>
                <a:gd name="connsiteX557" fmla="*/ 639829 w 2139204"/>
                <a:gd name="connsiteY557" fmla="*/ 908537 h 3218782"/>
                <a:gd name="connsiteX558" fmla="*/ 715196 w 2139204"/>
                <a:gd name="connsiteY558" fmla="*/ 983905 h 3218782"/>
                <a:gd name="connsiteX559" fmla="*/ 790565 w 2139204"/>
                <a:gd name="connsiteY559" fmla="*/ 908537 h 3218782"/>
                <a:gd name="connsiteX560" fmla="*/ 535611 w 2139204"/>
                <a:gd name="connsiteY560" fmla="*/ 833170 h 3218782"/>
                <a:gd name="connsiteX561" fmla="*/ 460244 w 2139204"/>
                <a:gd name="connsiteY561" fmla="*/ 908537 h 3218782"/>
                <a:gd name="connsiteX562" fmla="*/ 535611 w 2139204"/>
                <a:gd name="connsiteY562" fmla="*/ 983905 h 3218782"/>
                <a:gd name="connsiteX563" fmla="*/ 610980 w 2139204"/>
                <a:gd name="connsiteY563" fmla="*/ 908537 h 3218782"/>
                <a:gd name="connsiteX564" fmla="*/ 356027 w 2139204"/>
                <a:gd name="connsiteY564" fmla="*/ 833170 h 3218782"/>
                <a:gd name="connsiteX565" fmla="*/ 280659 w 2139204"/>
                <a:gd name="connsiteY565" fmla="*/ 908537 h 3218782"/>
                <a:gd name="connsiteX566" fmla="*/ 356027 w 2139204"/>
                <a:gd name="connsiteY566" fmla="*/ 983905 h 3218782"/>
                <a:gd name="connsiteX567" fmla="*/ 431395 w 2139204"/>
                <a:gd name="connsiteY567" fmla="*/ 908537 h 3218782"/>
                <a:gd name="connsiteX568" fmla="*/ 176442 w 2139204"/>
                <a:gd name="connsiteY568" fmla="*/ 833170 h 3218782"/>
                <a:gd name="connsiteX569" fmla="*/ 101074 w 2139204"/>
                <a:gd name="connsiteY569" fmla="*/ 908537 h 3218782"/>
                <a:gd name="connsiteX570" fmla="*/ 176442 w 2139204"/>
                <a:gd name="connsiteY570" fmla="*/ 983905 h 3218782"/>
                <a:gd name="connsiteX571" fmla="*/ 251810 w 2139204"/>
                <a:gd name="connsiteY571" fmla="*/ 908537 h 3218782"/>
                <a:gd name="connsiteX572" fmla="*/ 1972289 w 2139204"/>
                <a:gd name="connsiteY572" fmla="*/ 657988 h 3218782"/>
                <a:gd name="connsiteX573" fmla="*/ 1896922 w 2139204"/>
                <a:gd name="connsiteY573" fmla="*/ 733356 h 3218782"/>
                <a:gd name="connsiteX574" fmla="*/ 1972289 w 2139204"/>
                <a:gd name="connsiteY574" fmla="*/ 808723 h 3218782"/>
                <a:gd name="connsiteX575" fmla="*/ 2047656 w 2139204"/>
                <a:gd name="connsiteY575" fmla="*/ 733356 h 3218782"/>
                <a:gd name="connsiteX576" fmla="*/ 1792705 w 2139204"/>
                <a:gd name="connsiteY576" fmla="*/ 657988 h 3218782"/>
                <a:gd name="connsiteX577" fmla="*/ 1717337 w 2139204"/>
                <a:gd name="connsiteY577" fmla="*/ 733356 h 3218782"/>
                <a:gd name="connsiteX578" fmla="*/ 1792705 w 2139204"/>
                <a:gd name="connsiteY578" fmla="*/ 808724 h 3218782"/>
                <a:gd name="connsiteX579" fmla="*/ 1868073 w 2139204"/>
                <a:gd name="connsiteY579" fmla="*/ 733356 h 3218782"/>
                <a:gd name="connsiteX580" fmla="*/ 1613120 w 2139204"/>
                <a:gd name="connsiteY580" fmla="*/ 657988 h 3218782"/>
                <a:gd name="connsiteX581" fmla="*/ 1537752 w 2139204"/>
                <a:gd name="connsiteY581" fmla="*/ 733356 h 3218782"/>
                <a:gd name="connsiteX582" fmla="*/ 1613120 w 2139204"/>
                <a:gd name="connsiteY582" fmla="*/ 808724 h 3218782"/>
                <a:gd name="connsiteX583" fmla="*/ 1688488 w 2139204"/>
                <a:gd name="connsiteY583" fmla="*/ 733356 h 3218782"/>
                <a:gd name="connsiteX584" fmla="*/ 1433535 w 2139204"/>
                <a:gd name="connsiteY584" fmla="*/ 657988 h 3218782"/>
                <a:gd name="connsiteX585" fmla="*/ 1358167 w 2139204"/>
                <a:gd name="connsiteY585" fmla="*/ 733356 h 3218782"/>
                <a:gd name="connsiteX586" fmla="*/ 1433535 w 2139204"/>
                <a:gd name="connsiteY586" fmla="*/ 808724 h 3218782"/>
                <a:gd name="connsiteX587" fmla="*/ 1508903 w 2139204"/>
                <a:gd name="connsiteY587" fmla="*/ 733356 h 3218782"/>
                <a:gd name="connsiteX588" fmla="*/ 1253951 w 2139204"/>
                <a:gd name="connsiteY588" fmla="*/ 657988 h 3218782"/>
                <a:gd name="connsiteX589" fmla="*/ 1178583 w 2139204"/>
                <a:gd name="connsiteY589" fmla="*/ 733356 h 3218782"/>
                <a:gd name="connsiteX590" fmla="*/ 1253951 w 2139204"/>
                <a:gd name="connsiteY590" fmla="*/ 808724 h 3218782"/>
                <a:gd name="connsiteX591" fmla="*/ 1329318 w 2139204"/>
                <a:gd name="connsiteY591" fmla="*/ 733356 h 3218782"/>
                <a:gd name="connsiteX592" fmla="*/ 1074366 w 2139204"/>
                <a:gd name="connsiteY592" fmla="*/ 657988 h 3218782"/>
                <a:gd name="connsiteX593" fmla="*/ 998998 w 2139204"/>
                <a:gd name="connsiteY593" fmla="*/ 733356 h 3218782"/>
                <a:gd name="connsiteX594" fmla="*/ 1074366 w 2139204"/>
                <a:gd name="connsiteY594" fmla="*/ 808724 h 3218782"/>
                <a:gd name="connsiteX595" fmla="*/ 1149733 w 2139204"/>
                <a:gd name="connsiteY595" fmla="*/ 733356 h 3218782"/>
                <a:gd name="connsiteX596" fmla="*/ 894781 w 2139204"/>
                <a:gd name="connsiteY596" fmla="*/ 657988 h 3218782"/>
                <a:gd name="connsiteX597" fmla="*/ 819413 w 2139204"/>
                <a:gd name="connsiteY597" fmla="*/ 733356 h 3218782"/>
                <a:gd name="connsiteX598" fmla="*/ 894781 w 2139204"/>
                <a:gd name="connsiteY598" fmla="*/ 808724 h 3218782"/>
                <a:gd name="connsiteX599" fmla="*/ 970149 w 2139204"/>
                <a:gd name="connsiteY599" fmla="*/ 733356 h 3218782"/>
                <a:gd name="connsiteX600" fmla="*/ 715196 w 2139204"/>
                <a:gd name="connsiteY600" fmla="*/ 657988 h 3218782"/>
                <a:gd name="connsiteX601" fmla="*/ 639829 w 2139204"/>
                <a:gd name="connsiteY601" fmla="*/ 733356 h 3218782"/>
                <a:gd name="connsiteX602" fmla="*/ 715196 w 2139204"/>
                <a:gd name="connsiteY602" fmla="*/ 808724 h 3218782"/>
                <a:gd name="connsiteX603" fmla="*/ 790564 w 2139204"/>
                <a:gd name="connsiteY603" fmla="*/ 733356 h 3218782"/>
                <a:gd name="connsiteX604" fmla="*/ 535611 w 2139204"/>
                <a:gd name="connsiteY604" fmla="*/ 657988 h 3218782"/>
                <a:gd name="connsiteX605" fmla="*/ 460244 w 2139204"/>
                <a:gd name="connsiteY605" fmla="*/ 733356 h 3218782"/>
                <a:gd name="connsiteX606" fmla="*/ 535611 w 2139204"/>
                <a:gd name="connsiteY606" fmla="*/ 808724 h 3218782"/>
                <a:gd name="connsiteX607" fmla="*/ 610980 w 2139204"/>
                <a:gd name="connsiteY607" fmla="*/ 733356 h 3218782"/>
                <a:gd name="connsiteX608" fmla="*/ 356027 w 2139204"/>
                <a:gd name="connsiteY608" fmla="*/ 657988 h 3218782"/>
                <a:gd name="connsiteX609" fmla="*/ 280659 w 2139204"/>
                <a:gd name="connsiteY609" fmla="*/ 733356 h 3218782"/>
                <a:gd name="connsiteX610" fmla="*/ 356027 w 2139204"/>
                <a:gd name="connsiteY610" fmla="*/ 808724 h 3218782"/>
                <a:gd name="connsiteX611" fmla="*/ 431395 w 2139204"/>
                <a:gd name="connsiteY611" fmla="*/ 733356 h 3218782"/>
                <a:gd name="connsiteX612" fmla="*/ 176442 w 2139204"/>
                <a:gd name="connsiteY612" fmla="*/ 657988 h 3218782"/>
                <a:gd name="connsiteX613" fmla="*/ 101074 w 2139204"/>
                <a:gd name="connsiteY613" fmla="*/ 733356 h 3218782"/>
                <a:gd name="connsiteX614" fmla="*/ 176442 w 2139204"/>
                <a:gd name="connsiteY614" fmla="*/ 808724 h 3218782"/>
                <a:gd name="connsiteX615" fmla="*/ 251810 w 2139204"/>
                <a:gd name="connsiteY615" fmla="*/ 733356 h 3218782"/>
                <a:gd name="connsiteX616" fmla="*/ 1972289 w 2139204"/>
                <a:gd name="connsiteY616" fmla="*/ 482806 h 3218782"/>
                <a:gd name="connsiteX617" fmla="*/ 1896922 w 2139204"/>
                <a:gd name="connsiteY617" fmla="*/ 558174 h 3218782"/>
                <a:gd name="connsiteX618" fmla="*/ 1972289 w 2139204"/>
                <a:gd name="connsiteY618" fmla="*/ 633541 h 3218782"/>
                <a:gd name="connsiteX619" fmla="*/ 2047656 w 2139204"/>
                <a:gd name="connsiteY619" fmla="*/ 558174 h 3218782"/>
                <a:gd name="connsiteX620" fmla="*/ 1792705 w 2139204"/>
                <a:gd name="connsiteY620" fmla="*/ 482805 h 3218782"/>
                <a:gd name="connsiteX621" fmla="*/ 1717337 w 2139204"/>
                <a:gd name="connsiteY621" fmla="*/ 558174 h 3218782"/>
                <a:gd name="connsiteX622" fmla="*/ 1792705 w 2139204"/>
                <a:gd name="connsiteY622" fmla="*/ 633542 h 3218782"/>
                <a:gd name="connsiteX623" fmla="*/ 1868073 w 2139204"/>
                <a:gd name="connsiteY623" fmla="*/ 558174 h 3218782"/>
                <a:gd name="connsiteX624" fmla="*/ 1613120 w 2139204"/>
                <a:gd name="connsiteY624" fmla="*/ 482805 h 3218782"/>
                <a:gd name="connsiteX625" fmla="*/ 1537752 w 2139204"/>
                <a:gd name="connsiteY625" fmla="*/ 558174 h 3218782"/>
                <a:gd name="connsiteX626" fmla="*/ 1613120 w 2139204"/>
                <a:gd name="connsiteY626" fmla="*/ 633542 h 3218782"/>
                <a:gd name="connsiteX627" fmla="*/ 1688488 w 2139204"/>
                <a:gd name="connsiteY627" fmla="*/ 558174 h 3218782"/>
                <a:gd name="connsiteX628" fmla="*/ 1433535 w 2139204"/>
                <a:gd name="connsiteY628" fmla="*/ 482805 h 3218782"/>
                <a:gd name="connsiteX629" fmla="*/ 1358167 w 2139204"/>
                <a:gd name="connsiteY629" fmla="*/ 558174 h 3218782"/>
                <a:gd name="connsiteX630" fmla="*/ 1433535 w 2139204"/>
                <a:gd name="connsiteY630" fmla="*/ 633542 h 3218782"/>
                <a:gd name="connsiteX631" fmla="*/ 1508903 w 2139204"/>
                <a:gd name="connsiteY631" fmla="*/ 558174 h 3218782"/>
                <a:gd name="connsiteX632" fmla="*/ 1253951 w 2139204"/>
                <a:gd name="connsiteY632" fmla="*/ 482805 h 3218782"/>
                <a:gd name="connsiteX633" fmla="*/ 1178583 w 2139204"/>
                <a:gd name="connsiteY633" fmla="*/ 558174 h 3218782"/>
                <a:gd name="connsiteX634" fmla="*/ 1253951 w 2139204"/>
                <a:gd name="connsiteY634" fmla="*/ 633542 h 3218782"/>
                <a:gd name="connsiteX635" fmla="*/ 1329318 w 2139204"/>
                <a:gd name="connsiteY635" fmla="*/ 558174 h 3218782"/>
                <a:gd name="connsiteX636" fmla="*/ 1074366 w 2139204"/>
                <a:gd name="connsiteY636" fmla="*/ 482805 h 3218782"/>
                <a:gd name="connsiteX637" fmla="*/ 998998 w 2139204"/>
                <a:gd name="connsiteY637" fmla="*/ 558174 h 3218782"/>
                <a:gd name="connsiteX638" fmla="*/ 1074366 w 2139204"/>
                <a:gd name="connsiteY638" fmla="*/ 633542 h 3218782"/>
                <a:gd name="connsiteX639" fmla="*/ 1149733 w 2139204"/>
                <a:gd name="connsiteY639" fmla="*/ 558174 h 3218782"/>
                <a:gd name="connsiteX640" fmla="*/ 894781 w 2139204"/>
                <a:gd name="connsiteY640" fmla="*/ 482805 h 3218782"/>
                <a:gd name="connsiteX641" fmla="*/ 819413 w 2139204"/>
                <a:gd name="connsiteY641" fmla="*/ 558174 h 3218782"/>
                <a:gd name="connsiteX642" fmla="*/ 894781 w 2139204"/>
                <a:gd name="connsiteY642" fmla="*/ 633542 h 3218782"/>
                <a:gd name="connsiteX643" fmla="*/ 970149 w 2139204"/>
                <a:gd name="connsiteY643" fmla="*/ 558174 h 3218782"/>
                <a:gd name="connsiteX644" fmla="*/ 715196 w 2139204"/>
                <a:gd name="connsiteY644" fmla="*/ 482805 h 3218782"/>
                <a:gd name="connsiteX645" fmla="*/ 639829 w 2139204"/>
                <a:gd name="connsiteY645" fmla="*/ 558174 h 3218782"/>
                <a:gd name="connsiteX646" fmla="*/ 715196 w 2139204"/>
                <a:gd name="connsiteY646" fmla="*/ 633542 h 3218782"/>
                <a:gd name="connsiteX647" fmla="*/ 790564 w 2139204"/>
                <a:gd name="connsiteY647" fmla="*/ 558174 h 3218782"/>
                <a:gd name="connsiteX648" fmla="*/ 535611 w 2139204"/>
                <a:gd name="connsiteY648" fmla="*/ 482805 h 3218782"/>
                <a:gd name="connsiteX649" fmla="*/ 460244 w 2139204"/>
                <a:gd name="connsiteY649" fmla="*/ 558174 h 3218782"/>
                <a:gd name="connsiteX650" fmla="*/ 535611 w 2139204"/>
                <a:gd name="connsiteY650" fmla="*/ 633542 h 3218782"/>
                <a:gd name="connsiteX651" fmla="*/ 610980 w 2139204"/>
                <a:gd name="connsiteY651" fmla="*/ 558174 h 3218782"/>
                <a:gd name="connsiteX652" fmla="*/ 356027 w 2139204"/>
                <a:gd name="connsiteY652" fmla="*/ 482805 h 3218782"/>
                <a:gd name="connsiteX653" fmla="*/ 280659 w 2139204"/>
                <a:gd name="connsiteY653" fmla="*/ 558174 h 3218782"/>
                <a:gd name="connsiteX654" fmla="*/ 356027 w 2139204"/>
                <a:gd name="connsiteY654" fmla="*/ 633542 h 3218782"/>
                <a:gd name="connsiteX655" fmla="*/ 431395 w 2139204"/>
                <a:gd name="connsiteY655" fmla="*/ 558174 h 3218782"/>
                <a:gd name="connsiteX656" fmla="*/ 176442 w 2139204"/>
                <a:gd name="connsiteY656" fmla="*/ 482805 h 3218782"/>
                <a:gd name="connsiteX657" fmla="*/ 101074 w 2139204"/>
                <a:gd name="connsiteY657" fmla="*/ 558174 h 3218782"/>
                <a:gd name="connsiteX658" fmla="*/ 176442 w 2139204"/>
                <a:gd name="connsiteY658" fmla="*/ 633542 h 3218782"/>
                <a:gd name="connsiteX659" fmla="*/ 251810 w 2139204"/>
                <a:gd name="connsiteY659" fmla="*/ 558174 h 3218782"/>
                <a:gd name="connsiteX660" fmla="*/ 1972289 w 2139204"/>
                <a:gd name="connsiteY660" fmla="*/ 307624 h 3218782"/>
                <a:gd name="connsiteX661" fmla="*/ 1896922 w 2139204"/>
                <a:gd name="connsiteY661" fmla="*/ 382992 h 3218782"/>
                <a:gd name="connsiteX662" fmla="*/ 1972289 w 2139204"/>
                <a:gd name="connsiteY662" fmla="*/ 458359 h 3218782"/>
                <a:gd name="connsiteX663" fmla="*/ 2047656 w 2139204"/>
                <a:gd name="connsiteY663" fmla="*/ 382992 h 3218782"/>
                <a:gd name="connsiteX664" fmla="*/ 1792705 w 2139204"/>
                <a:gd name="connsiteY664" fmla="*/ 307623 h 3218782"/>
                <a:gd name="connsiteX665" fmla="*/ 1717337 w 2139204"/>
                <a:gd name="connsiteY665" fmla="*/ 382992 h 3218782"/>
                <a:gd name="connsiteX666" fmla="*/ 1792705 w 2139204"/>
                <a:gd name="connsiteY666" fmla="*/ 458360 h 3218782"/>
                <a:gd name="connsiteX667" fmla="*/ 1868073 w 2139204"/>
                <a:gd name="connsiteY667" fmla="*/ 382992 h 3218782"/>
                <a:gd name="connsiteX668" fmla="*/ 1613120 w 2139204"/>
                <a:gd name="connsiteY668" fmla="*/ 307623 h 3218782"/>
                <a:gd name="connsiteX669" fmla="*/ 1537752 w 2139204"/>
                <a:gd name="connsiteY669" fmla="*/ 382992 h 3218782"/>
                <a:gd name="connsiteX670" fmla="*/ 1613120 w 2139204"/>
                <a:gd name="connsiteY670" fmla="*/ 458360 h 3218782"/>
                <a:gd name="connsiteX671" fmla="*/ 1688488 w 2139204"/>
                <a:gd name="connsiteY671" fmla="*/ 382992 h 3218782"/>
                <a:gd name="connsiteX672" fmla="*/ 1433535 w 2139204"/>
                <a:gd name="connsiteY672" fmla="*/ 307623 h 3218782"/>
                <a:gd name="connsiteX673" fmla="*/ 1358167 w 2139204"/>
                <a:gd name="connsiteY673" fmla="*/ 382992 h 3218782"/>
                <a:gd name="connsiteX674" fmla="*/ 1433535 w 2139204"/>
                <a:gd name="connsiteY674" fmla="*/ 458360 h 3218782"/>
                <a:gd name="connsiteX675" fmla="*/ 1508903 w 2139204"/>
                <a:gd name="connsiteY675" fmla="*/ 382992 h 3218782"/>
                <a:gd name="connsiteX676" fmla="*/ 1253951 w 2139204"/>
                <a:gd name="connsiteY676" fmla="*/ 307623 h 3218782"/>
                <a:gd name="connsiteX677" fmla="*/ 1178583 w 2139204"/>
                <a:gd name="connsiteY677" fmla="*/ 382992 h 3218782"/>
                <a:gd name="connsiteX678" fmla="*/ 1253951 w 2139204"/>
                <a:gd name="connsiteY678" fmla="*/ 458360 h 3218782"/>
                <a:gd name="connsiteX679" fmla="*/ 1329318 w 2139204"/>
                <a:gd name="connsiteY679" fmla="*/ 382992 h 3218782"/>
                <a:gd name="connsiteX680" fmla="*/ 1074366 w 2139204"/>
                <a:gd name="connsiteY680" fmla="*/ 307623 h 3218782"/>
                <a:gd name="connsiteX681" fmla="*/ 998998 w 2139204"/>
                <a:gd name="connsiteY681" fmla="*/ 382992 h 3218782"/>
                <a:gd name="connsiteX682" fmla="*/ 1074366 w 2139204"/>
                <a:gd name="connsiteY682" fmla="*/ 458360 h 3218782"/>
                <a:gd name="connsiteX683" fmla="*/ 1149733 w 2139204"/>
                <a:gd name="connsiteY683" fmla="*/ 382992 h 3218782"/>
                <a:gd name="connsiteX684" fmla="*/ 894781 w 2139204"/>
                <a:gd name="connsiteY684" fmla="*/ 307623 h 3218782"/>
                <a:gd name="connsiteX685" fmla="*/ 819413 w 2139204"/>
                <a:gd name="connsiteY685" fmla="*/ 382992 h 3218782"/>
                <a:gd name="connsiteX686" fmla="*/ 894781 w 2139204"/>
                <a:gd name="connsiteY686" fmla="*/ 458360 h 3218782"/>
                <a:gd name="connsiteX687" fmla="*/ 970149 w 2139204"/>
                <a:gd name="connsiteY687" fmla="*/ 382992 h 3218782"/>
                <a:gd name="connsiteX688" fmla="*/ 715196 w 2139204"/>
                <a:gd name="connsiteY688" fmla="*/ 307623 h 3218782"/>
                <a:gd name="connsiteX689" fmla="*/ 639829 w 2139204"/>
                <a:gd name="connsiteY689" fmla="*/ 382992 h 3218782"/>
                <a:gd name="connsiteX690" fmla="*/ 715196 w 2139204"/>
                <a:gd name="connsiteY690" fmla="*/ 458360 h 3218782"/>
                <a:gd name="connsiteX691" fmla="*/ 790564 w 2139204"/>
                <a:gd name="connsiteY691" fmla="*/ 382992 h 3218782"/>
                <a:gd name="connsiteX692" fmla="*/ 535611 w 2139204"/>
                <a:gd name="connsiteY692" fmla="*/ 307623 h 3218782"/>
                <a:gd name="connsiteX693" fmla="*/ 460244 w 2139204"/>
                <a:gd name="connsiteY693" fmla="*/ 382992 h 3218782"/>
                <a:gd name="connsiteX694" fmla="*/ 535611 w 2139204"/>
                <a:gd name="connsiteY694" fmla="*/ 458360 h 3218782"/>
                <a:gd name="connsiteX695" fmla="*/ 610980 w 2139204"/>
                <a:gd name="connsiteY695" fmla="*/ 382992 h 3218782"/>
                <a:gd name="connsiteX696" fmla="*/ 356027 w 2139204"/>
                <a:gd name="connsiteY696" fmla="*/ 307623 h 3218782"/>
                <a:gd name="connsiteX697" fmla="*/ 280659 w 2139204"/>
                <a:gd name="connsiteY697" fmla="*/ 382992 h 3218782"/>
                <a:gd name="connsiteX698" fmla="*/ 356027 w 2139204"/>
                <a:gd name="connsiteY698" fmla="*/ 458360 h 3218782"/>
                <a:gd name="connsiteX699" fmla="*/ 431395 w 2139204"/>
                <a:gd name="connsiteY699" fmla="*/ 382992 h 3218782"/>
                <a:gd name="connsiteX700" fmla="*/ 176442 w 2139204"/>
                <a:gd name="connsiteY700" fmla="*/ 307623 h 3218782"/>
                <a:gd name="connsiteX701" fmla="*/ 101074 w 2139204"/>
                <a:gd name="connsiteY701" fmla="*/ 382992 h 3218782"/>
                <a:gd name="connsiteX702" fmla="*/ 176442 w 2139204"/>
                <a:gd name="connsiteY702" fmla="*/ 458360 h 3218782"/>
                <a:gd name="connsiteX703" fmla="*/ 251810 w 2139204"/>
                <a:gd name="connsiteY703" fmla="*/ 382992 h 3218782"/>
                <a:gd name="connsiteX704" fmla="*/ 1972289 w 2139204"/>
                <a:gd name="connsiteY704" fmla="*/ 132442 h 3218782"/>
                <a:gd name="connsiteX705" fmla="*/ 1896922 w 2139204"/>
                <a:gd name="connsiteY705" fmla="*/ 207810 h 3218782"/>
                <a:gd name="connsiteX706" fmla="*/ 1972289 w 2139204"/>
                <a:gd name="connsiteY706" fmla="*/ 283177 h 3218782"/>
                <a:gd name="connsiteX707" fmla="*/ 2047656 w 2139204"/>
                <a:gd name="connsiteY707" fmla="*/ 207810 h 3218782"/>
                <a:gd name="connsiteX708" fmla="*/ 1792705 w 2139204"/>
                <a:gd name="connsiteY708" fmla="*/ 132441 h 3218782"/>
                <a:gd name="connsiteX709" fmla="*/ 1717337 w 2139204"/>
                <a:gd name="connsiteY709" fmla="*/ 207810 h 3218782"/>
                <a:gd name="connsiteX710" fmla="*/ 1792705 w 2139204"/>
                <a:gd name="connsiteY710" fmla="*/ 283178 h 3218782"/>
                <a:gd name="connsiteX711" fmla="*/ 1868073 w 2139204"/>
                <a:gd name="connsiteY711" fmla="*/ 207810 h 3218782"/>
                <a:gd name="connsiteX712" fmla="*/ 1613120 w 2139204"/>
                <a:gd name="connsiteY712" fmla="*/ 132441 h 3218782"/>
                <a:gd name="connsiteX713" fmla="*/ 1537752 w 2139204"/>
                <a:gd name="connsiteY713" fmla="*/ 207810 h 3218782"/>
                <a:gd name="connsiteX714" fmla="*/ 1613120 w 2139204"/>
                <a:gd name="connsiteY714" fmla="*/ 283178 h 3218782"/>
                <a:gd name="connsiteX715" fmla="*/ 1688488 w 2139204"/>
                <a:gd name="connsiteY715" fmla="*/ 207810 h 3218782"/>
                <a:gd name="connsiteX716" fmla="*/ 1433535 w 2139204"/>
                <a:gd name="connsiteY716" fmla="*/ 132441 h 3218782"/>
                <a:gd name="connsiteX717" fmla="*/ 1358167 w 2139204"/>
                <a:gd name="connsiteY717" fmla="*/ 207810 h 3218782"/>
                <a:gd name="connsiteX718" fmla="*/ 1433535 w 2139204"/>
                <a:gd name="connsiteY718" fmla="*/ 283178 h 3218782"/>
                <a:gd name="connsiteX719" fmla="*/ 1508903 w 2139204"/>
                <a:gd name="connsiteY719" fmla="*/ 207810 h 3218782"/>
                <a:gd name="connsiteX720" fmla="*/ 1253951 w 2139204"/>
                <a:gd name="connsiteY720" fmla="*/ 132441 h 3218782"/>
                <a:gd name="connsiteX721" fmla="*/ 1178583 w 2139204"/>
                <a:gd name="connsiteY721" fmla="*/ 207810 h 3218782"/>
                <a:gd name="connsiteX722" fmla="*/ 1253951 w 2139204"/>
                <a:gd name="connsiteY722" fmla="*/ 283178 h 3218782"/>
                <a:gd name="connsiteX723" fmla="*/ 1329318 w 2139204"/>
                <a:gd name="connsiteY723" fmla="*/ 207810 h 3218782"/>
                <a:gd name="connsiteX724" fmla="*/ 1074366 w 2139204"/>
                <a:gd name="connsiteY724" fmla="*/ 132441 h 3218782"/>
                <a:gd name="connsiteX725" fmla="*/ 998998 w 2139204"/>
                <a:gd name="connsiteY725" fmla="*/ 207810 h 3218782"/>
                <a:gd name="connsiteX726" fmla="*/ 1074366 w 2139204"/>
                <a:gd name="connsiteY726" fmla="*/ 283178 h 3218782"/>
                <a:gd name="connsiteX727" fmla="*/ 1149733 w 2139204"/>
                <a:gd name="connsiteY727" fmla="*/ 207810 h 3218782"/>
                <a:gd name="connsiteX728" fmla="*/ 894781 w 2139204"/>
                <a:gd name="connsiteY728" fmla="*/ 132441 h 3218782"/>
                <a:gd name="connsiteX729" fmla="*/ 819413 w 2139204"/>
                <a:gd name="connsiteY729" fmla="*/ 207810 h 3218782"/>
                <a:gd name="connsiteX730" fmla="*/ 894781 w 2139204"/>
                <a:gd name="connsiteY730" fmla="*/ 283178 h 3218782"/>
                <a:gd name="connsiteX731" fmla="*/ 970149 w 2139204"/>
                <a:gd name="connsiteY731" fmla="*/ 207810 h 3218782"/>
                <a:gd name="connsiteX732" fmla="*/ 715196 w 2139204"/>
                <a:gd name="connsiteY732" fmla="*/ 132441 h 3218782"/>
                <a:gd name="connsiteX733" fmla="*/ 639829 w 2139204"/>
                <a:gd name="connsiteY733" fmla="*/ 207810 h 3218782"/>
                <a:gd name="connsiteX734" fmla="*/ 715196 w 2139204"/>
                <a:gd name="connsiteY734" fmla="*/ 283178 h 3218782"/>
                <a:gd name="connsiteX735" fmla="*/ 790564 w 2139204"/>
                <a:gd name="connsiteY735" fmla="*/ 207810 h 3218782"/>
                <a:gd name="connsiteX736" fmla="*/ 535611 w 2139204"/>
                <a:gd name="connsiteY736" fmla="*/ 132441 h 3218782"/>
                <a:gd name="connsiteX737" fmla="*/ 460244 w 2139204"/>
                <a:gd name="connsiteY737" fmla="*/ 207810 h 3218782"/>
                <a:gd name="connsiteX738" fmla="*/ 535611 w 2139204"/>
                <a:gd name="connsiteY738" fmla="*/ 283178 h 3218782"/>
                <a:gd name="connsiteX739" fmla="*/ 610980 w 2139204"/>
                <a:gd name="connsiteY739" fmla="*/ 207810 h 3218782"/>
                <a:gd name="connsiteX740" fmla="*/ 356027 w 2139204"/>
                <a:gd name="connsiteY740" fmla="*/ 132441 h 3218782"/>
                <a:gd name="connsiteX741" fmla="*/ 280659 w 2139204"/>
                <a:gd name="connsiteY741" fmla="*/ 207810 h 3218782"/>
                <a:gd name="connsiteX742" fmla="*/ 356027 w 2139204"/>
                <a:gd name="connsiteY742" fmla="*/ 283178 h 3218782"/>
                <a:gd name="connsiteX743" fmla="*/ 431395 w 2139204"/>
                <a:gd name="connsiteY743" fmla="*/ 207810 h 3218782"/>
                <a:gd name="connsiteX744" fmla="*/ 176442 w 2139204"/>
                <a:gd name="connsiteY744" fmla="*/ 132441 h 3218782"/>
                <a:gd name="connsiteX745" fmla="*/ 101074 w 2139204"/>
                <a:gd name="connsiteY745" fmla="*/ 207810 h 3218782"/>
                <a:gd name="connsiteX746" fmla="*/ 176442 w 2139204"/>
                <a:gd name="connsiteY746" fmla="*/ 283178 h 3218782"/>
                <a:gd name="connsiteX747" fmla="*/ 251810 w 2139204"/>
                <a:gd name="connsiteY747" fmla="*/ 207810 h 3218782"/>
                <a:gd name="connsiteX748" fmla="*/ 90724 w 2139204"/>
                <a:gd name="connsiteY748" fmla="*/ 0 h 3218782"/>
                <a:gd name="connsiteX749" fmla="*/ 133702 w 2139204"/>
                <a:gd name="connsiteY749" fmla="*/ 0 h 3218782"/>
                <a:gd name="connsiteX750" fmla="*/ 101074 w 2139204"/>
                <a:gd name="connsiteY750" fmla="*/ 32628 h 3218782"/>
                <a:gd name="connsiteX751" fmla="*/ 176442 w 2139204"/>
                <a:gd name="connsiteY751" fmla="*/ 107996 h 3218782"/>
                <a:gd name="connsiteX752" fmla="*/ 251810 w 2139204"/>
                <a:gd name="connsiteY752" fmla="*/ 32628 h 3218782"/>
                <a:gd name="connsiteX753" fmla="*/ 219183 w 2139204"/>
                <a:gd name="connsiteY753" fmla="*/ 0 h 3218782"/>
                <a:gd name="connsiteX754" fmla="*/ 313286 w 2139204"/>
                <a:gd name="connsiteY754" fmla="*/ 0 h 3218782"/>
                <a:gd name="connsiteX755" fmla="*/ 280659 w 2139204"/>
                <a:gd name="connsiteY755" fmla="*/ 32628 h 3218782"/>
                <a:gd name="connsiteX756" fmla="*/ 356027 w 2139204"/>
                <a:gd name="connsiteY756" fmla="*/ 107996 h 3218782"/>
                <a:gd name="connsiteX757" fmla="*/ 431395 w 2139204"/>
                <a:gd name="connsiteY757" fmla="*/ 32628 h 3218782"/>
                <a:gd name="connsiteX758" fmla="*/ 398768 w 2139204"/>
                <a:gd name="connsiteY758" fmla="*/ 0 h 3218782"/>
                <a:gd name="connsiteX759" fmla="*/ 492871 w 2139204"/>
                <a:gd name="connsiteY759" fmla="*/ 0 h 3218782"/>
                <a:gd name="connsiteX760" fmla="*/ 460244 w 2139204"/>
                <a:gd name="connsiteY760" fmla="*/ 32628 h 3218782"/>
                <a:gd name="connsiteX761" fmla="*/ 535611 w 2139204"/>
                <a:gd name="connsiteY761" fmla="*/ 107996 h 3218782"/>
                <a:gd name="connsiteX762" fmla="*/ 610980 w 2139204"/>
                <a:gd name="connsiteY762" fmla="*/ 32628 h 3218782"/>
                <a:gd name="connsiteX763" fmla="*/ 578352 w 2139204"/>
                <a:gd name="connsiteY763" fmla="*/ 0 h 3218782"/>
                <a:gd name="connsiteX764" fmla="*/ 672456 w 2139204"/>
                <a:gd name="connsiteY764" fmla="*/ 0 h 3218782"/>
                <a:gd name="connsiteX765" fmla="*/ 639829 w 2139204"/>
                <a:gd name="connsiteY765" fmla="*/ 32628 h 3218782"/>
                <a:gd name="connsiteX766" fmla="*/ 715196 w 2139204"/>
                <a:gd name="connsiteY766" fmla="*/ 107996 h 3218782"/>
                <a:gd name="connsiteX767" fmla="*/ 790565 w 2139204"/>
                <a:gd name="connsiteY767" fmla="*/ 32628 h 3218782"/>
                <a:gd name="connsiteX768" fmla="*/ 757937 w 2139204"/>
                <a:gd name="connsiteY768" fmla="*/ 0 h 3218782"/>
                <a:gd name="connsiteX769" fmla="*/ 852040 w 2139204"/>
                <a:gd name="connsiteY769" fmla="*/ 0 h 3218782"/>
                <a:gd name="connsiteX770" fmla="*/ 819413 w 2139204"/>
                <a:gd name="connsiteY770" fmla="*/ 32628 h 3218782"/>
                <a:gd name="connsiteX771" fmla="*/ 894781 w 2139204"/>
                <a:gd name="connsiteY771" fmla="*/ 107996 h 3218782"/>
                <a:gd name="connsiteX772" fmla="*/ 970149 w 2139204"/>
                <a:gd name="connsiteY772" fmla="*/ 32628 h 3218782"/>
                <a:gd name="connsiteX773" fmla="*/ 937522 w 2139204"/>
                <a:gd name="connsiteY773" fmla="*/ 0 h 3218782"/>
                <a:gd name="connsiteX774" fmla="*/ 1031625 w 2139204"/>
                <a:gd name="connsiteY774" fmla="*/ 0 h 3218782"/>
                <a:gd name="connsiteX775" fmla="*/ 998998 w 2139204"/>
                <a:gd name="connsiteY775" fmla="*/ 32628 h 3218782"/>
                <a:gd name="connsiteX776" fmla="*/ 1074366 w 2139204"/>
                <a:gd name="connsiteY776" fmla="*/ 107996 h 3218782"/>
                <a:gd name="connsiteX777" fmla="*/ 1149733 w 2139204"/>
                <a:gd name="connsiteY777" fmla="*/ 32628 h 3218782"/>
                <a:gd name="connsiteX778" fmla="*/ 1117106 w 2139204"/>
                <a:gd name="connsiteY778" fmla="*/ 0 h 3218782"/>
                <a:gd name="connsiteX779" fmla="*/ 1211210 w 2139204"/>
                <a:gd name="connsiteY779" fmla="*/ 0 h 3218782"/>
                <a:gd name="connsiteX780" fmla="*/ 1178583 w 2139204"/>
                <a:gd name="connsiteY780" fmla="*/ 32628 h 3218782"/>
                <a:gd name="connsiteX781" fmla="*/ 1253951 w 2139204"/>
                <a:gd name="connsiteY781" fmla="*/ 107996 h 3218782"/>
                <a:gd name="connsiteX782" fmla="*/ 1329318 w 2139204"/>
                <a:gd name="connsiteY782" fmla="*/ 32628 h 3218782"/>
                <a:gd name="connsiteX783" fmla="*/ 1296691 w 2139204"/>
                <a:gd name="connsiteY783" fmla="*/ 0 h 3218782"/>
                <a:gd name="connsiteX784" fmla="*/ 1390794 w 2139204"/>
                <a:gd name="connsiteY784" fmla="*/ 0 h 3218782"/>
                <a:gd name="connsiteX785" fmla="*/ 1358167 w 2139204"/>
                <a:gd name="connsiteY785" fmla="*/ 32628 h 3218782"/>
                <a:gd name="connsiteX786" fmla="*/ 1433535 w 2139204"/>
                <a:gd name="connsiteY786" fmla="*/ 107996 h 3218782"/>
                <a:gd name="connsiteX787" fmla="*/ 1508903 w 2139204"/>
                <a:gd name="connsiteY787" fmla="*/ 32628 h 3218782"/>
                <a:gd name="connsiteX788" fmla="*/ 1476276 w 2139204"/>
                <a:gd name="connsiteY788" fmla="*/ 0 h 3218782"/>
                <a:gd name="connsiteX789" fmla="*/ 1570379 w 2139204"/>
                <a:gd name="connsiteY789" fmla="*/ 0 h 3218782"/>
                <a:gd name="connsiteX790" fmla="*/ 1537752 w 2139204"/>
                <a:gd name="connsiteY790" fmla="*/ 32628 h 3218782"/>
                <a:gd name="connsiteX791" fmla="*/ 1613120 w 2139204"/>
                <a:gd name="connsiteY791" fmla="*/ 107996 h 3218782"/>
                <a:gd name="connsiteX792" fmla="*/ 1688488 w 2139204"/>
                <a:gd name="connsiteY792" fmla="*/ 32628 h 3218782"/>
                <a:gd name="connsiteX793" fmla="*/ 1655861 w 2139204"/>
                <a:gd name="connsiteY793" fmla="*/ 0 h 3218782"/>
                <a:gd name="connsiteX794" fmla="*/ 1749964 w 2139204"/>
                <a:gd name="connsiteY794" fmla="*/ 0 h 3218782"/>
                <a:gd name="connsiteX795" fmla="*/ 1717337 w 2139204"/>
                <a:gd name="connsiteY795" fmla="*/ 32628 h 3218782"/>
                <a:gd name="connsiteX796" fmla="*/ 1792705 w 2139204"/>
                <a:gd name="connsiteY796" fmla="*/ 107996 h 3218782"/>
                <a:gd name="connsiteX797" fmla="*/ 1868073 w 2139204"/>
                <a:gd name="connsiteY797" fmla="*/ 32628 h 3218782"/>
                <a:gd name="connsiteX798" fmla="*/ 1835446 w 2139204"/>
                <a:gd name="connsiteY798" fmla="*/ 0 h 3218782"/>
                <a:gd name="connsiteX799" fmla="*/ 1929549 w 2139204"/>
                <a:gd name="connsiteY799" fmla="*/ 0 h 3218782"/>
                <a:gd name="connsiteX800" fmla="*/ 1896922 w 2139204"/>
                <a:gd name="connsiteY800" fmla="*/ 32628 h 3218782"/>
                <a:gd name="connsiteX801" fmla="*/ 1972289 w 2139204"/>
                <a:gd name="connsiteY801" fmla="*/ 107995 h 3218782"/>
                <a:gd name="connsiteX802" fmla="*/ 2047656 w 2139204"/>
                <a:gd name="connsiteY802" fmla="*/ 32628 h 3218782"/>
                <a:gd name="connsiteX803" fmla="*/ 2015029 w 2139204"/>
                <a:gd name="connsiteY803" fmla="*/ 0 h 3218782"/>
                <a:gd name="connsiteX804" fmla="*/ 2048480 w 2139204"/>
                <a:gd name="connsiteY804" fmla="*/ 0 h 3218782"/>
                <a:gd name="connsiteX805" fmla="*/ 2083794 w 2139204"/>
                <a:gd name="connsiteY805" fmla="*/ 7130 h 3218782"/>
                <a:gd name="connsiteX806" fmla="*/ 2094670 w 2139204"/>
                <a:gd name="connsiteY806" fmla="*/ 14463 h 3218782"/>
                <a:gd name="connsiteX807" fmla="*/ 2076505 w 2139204"/>
                <a:gd name="connsiteY807" fmla="*/ 32628 h 3218782"/>
                <a:gd name="connsiteX808" fmla="*/ 2139204 w 2139204"/>
                <a:gd name="connsiteY808" fmla="*/ 95327 h 3218782"/>
                <a:gd name="connsiteX809" fmla="*/ 2139204 w 2139204"/>
                <a:gd name="connsiteY809" fmla="*/ 145111 h 3218782"/>
                <a:gd name="connsiteX810" fmla="*/ 2076505 w 2139204"/>
                <a:gd name="connsiteY810" fmla="*/ 207810 h 3218782"/>
                <a:gd name="connsiteX811" fmla="*/ 2139204 w 2139204"/>
                <a:gd name="connsiteY811" fmla="*/ 270509 h 3218782"/>
                <a:gd name="connsiteX812" fmla="*/ 2139204 w 2139204"/>
                <a:gd name="connsiteY812" fmla="*/ 320293 h 3218782"/>
                <a:gd name="connsiteX813" fmla="*/ 2076505 w 2139204"/>
                <a:gd name="connsiteY813" fmla="*/ 382992 h 3218782"/>
                <a:gd name="connsiteX814" fmla="*/ 2139204 w 2139204"/>
                <a:gd name="connsiteY814" fmla="*/ 445691 h 3218782"/>
                <a:gd name="connsiteX815" fmla="*/ 2139204 w 2139204"/>
                <a:gd name="connsiteY815" fmla="*/ 495475 h 3218782"/>
                <a:gd name="connsiteX816" fmla="*/ 2076505 w 2139204"/>
                <a:gd name="connsiteY816" fmla="*/ 558174 h 3218782"/>
                <a:gd name="connsiteX817" fmla="*/ 2139204 w 2139204"/>
                <a:gd name="connsiteY817" fmla="*/ 620873 h 3218782"/>
                <a:gd name="connsiteX818" fmla="*/ 2139204 w 2139204"/>
                <a:gd name="connsiteY818" fmla="*/ 670657 h 3218782"/>
                <a:gd name="connsiteX819" fmla="*/ 2076505 w 2139204"/>
                <a:gd name="connsiteY819" fmla="*/ 733356 h 3218782"/>
                <a:gd name="connsiteX820" fmla="*/ 2139204 w 2139204"/>
                <a:gd name="connsiteY820" fmla="*/ 796055 h 3218782"/>
                <a:gd name="connsiteX821" fmla="*/ 2139204 w 2139204"/>
                <a:gd name="connsiteY821" fmla="*/ 845838 h 3218782"/>
                <a:gd name="connsiteX822" fmla="*/ 2076505 w 2139204"/>
                <a:gd name="connsiteY822" fmla="*/ 908537 h 3218782"/>
                <a:gd name="connsiteX823" fmla="*/ 2139204 w 2139204"/>
                <a:gd name="connsiteY823" fmla="*/ 971236 h 3218782"/>
                <a:gd name="connsiteX824" fmla="*/ 2139204 w 2139204"/>
                <a:gd name="connsiteY824" fmla="*/ 1021020 h 3218782"/>
                <a:gd name="connsiteX825" fmla="*/ 2076505 w 2139204"/>
                <a:gd name="connsiteY825" fmla="*/ 1083719 h 3218782"/>
                <a:gd name="connsiteX826" fmla="*/ 2139204 w 2139204"/>
                <a:gd name="connsiteY826" fmla="*/ 1146418 h 3218782"/>
                <a:gd name="connsiteX827" fmla="*/ 2139204 w 2139204"/>
                <a:gd name="connsiteY827" fmla="*/ 1196202 h 3218782"/>
                <a:gd name="connsiteX828" fmla="*/ 2076505 w 2139204"/>
                <a:gd name="connsiteY828" fmla="*/ 1258901 h 3218782"/>
                <a:gd name="connsiteX829" fmla="*/ 2139204 w 2139204"/>
                <a:gd name="connsiteY829" fmla="*/ 1321600 h 3218782"/>
                <a:gd name="connsiteX830" fmla="*/ 2139204 w 2139204"/>
                <a:gd name="connsiteY830" fmla="*/ 1371384 h 3218782"/>
                <a:gd name="connsiteX831" fmla="*/ 2076505 w 2139204"/>
                <a:gd name="connsiteY831" fmla="*/ 1434083 h 3218782"/>
                <a:gd name="connsiteX832" fmla="*/ 2139204 w 2139204"/>
                <a:gd name="connsiteY832" fmla="*/ 1496782 h 3218782"/>
                <a:gd name="connsiteX833" fmla="*/ 2139204 w 2139204"/>
                <a:gd name="connsiteY833" fmla="*/ 1546566 h 3218782"/>
                <a:gd name="connsiteX834" fmla="*/ 2076505 w 2139204"/>
                <a:gd name="connsiteY834" fmla="*/ 1609265 h 3218782"/>
                <a:gd name="connsiteX835" fmla="*/ 2139204 w 2139204"/>
                <a:gd name="connsiteY835" fmla="*/ 1671964 h 3218782"/>
                <a:gd name="connsiteX836" fmla="*/ 2139204 w 2139204"/>
                <a:gd name="connsiteY836" fmla="*/ 1721748 h 3218782"/>
                <a:gd name="connsiteX837" fmla="*/ 2076505 w 2139204"/>
                <a:gd name="connsiteY837" fmla="*/ 1784447 h 3218782"/>
                <a:gd name="connsiteX838" fmla="*/ 2139204 w 2139204"/>
                <a:gd name="connsiteY838" fmla="*/ 1847146 h 3218782"/>
                <a:gd name="connsiteX839" fmla="*/ 2139204 w 2139204"/>
                <a:gd name="connsiteY839" fmla="*/ 1896930 h 3218782"/>
                <a:gd name="connsiteX840" fmla="*/ 2076505 w 2139204"/>
                <a:gd name="connsiteY840" fmla="*/ 1959629 h 3218782"/>
                <a:gd name="connsiteX841" fmla="*/ 2139204 w 2139204"/>
                <a:gd name="connsiteY841" fmla="*/ 2022328 h 3218782"/>
                <a:gd name="connsiteX842" fmla="*/ 2139204 w 2139204"/>
                <a:gd name="connsiteY842" fmla="*/ 2072112 h 3218782"/>
                <a:gd name="connsiteX843" fmla="*/ 2076505 w 2139204"/>
                <a:gd name="connsiteY843" fmla="*/ 2134811 h 3218782"/>
                <a:gd name="connsiteX844" fmla="*/ 2139204 w 2139204"/>
                <a:gd name="connsiteY844" fmla="*/ 2197510 h 3218782"/>
                <a:gd name="connsiteX845" fmla="*/ 2139204 w 2139204"/>
                <a:gd name="connsiteY845" fmla="*/ 2247294 h 3218782"/>
                <a:gd name="connsiteX846" fmla="*/ 2076505 w 2139204"/>
                <a:gd name="connsiteY846" fmla="*/ 2309993 h 3218782"/>
                <a:gd name="connsiteX847" fmla="*/ 2139204 w 2139204"/>
                <a:gd name="connsiteY847" fmla="*/ 2372692 h 3218782"/>
                <a:gd name="connsiteX848" fmla="*/ 2139204 w 2139204"/>
                <a:gd name="connsiteY848" fmla="*/ 2422476 h 3218782"/>
                <a:gd name="connsiteX849" fmla="*/ 2076505 w 2139204"/>
                <a:gd name="connsiteY849" fmla="*/ 2485175 h 3218782"/>
                <a:gd name="connsiteX850" fmla="*/ 2139204 w 2139204"/>
                <a:gd name="connsiteY850" fmla="*/ 2547874 h 3218782"/>
                <a:gd name="connsiteX851" fmla="*/ 2139204 w 2139204"/>
                <a:gd name="connsiteY851" fmla="*/ 2597658 h 3218782"/>
                <a:gd name="connsiteX852" fmla="*/ 2076505 w 2139204"/>
                <a:gd name="connsiteY852" fmla="*/ 2660357 h 3218782"/>
                <a:gd name="connsiteX853" fmla="*/ 2139204 w 2139204"/>
                <a:gd name="connsiteY853" fmla="*/ 2723056 h 3218782"/>
                <a:gd name="connsiteX854" fmla="*/ 2139204 w 2139204"/>
                <a:gd name="connsiteY854" fmla="*/ 2772840 h 3218782"/>
                <a:gd name="connsiteX855" fmla="*/ 2076505 w 2139204"/>
                <a:gd name="connsiteY855" fmla="*/ 2835539 h 3218782"/>
                <a:gd name="connsiteX856" fmla="*/ 2139204 w 2139204"/>
                <a:gd name="connsiteY856" fmla="*/ 2898238 h 3218782"/>
                <a:gd name="connsiteX857" fmla="*/ 2139204 w 2139204"/>
                <a:gd name="connsiteY857" fmla="*/ 2948022 h 3218782"/>
                <a:gd name="connsiteX858" fmla="*/ 2076505 w 2139204"/>
                <a:gd name="connsiteY858" fmla="*/ 3010721 h 3218782"/>
                <a:gd name="connsiteX859" fmla="*/ 2139204 w 2139204"/>
                <a:gd name="connsiteY859" fmla="*/ 3073420 h 3218782"/>
                <a:gd name="connsiteX860" fmla="*/ 2139204 w 2139204"/>
                <a:gd name="connsiteY860" fmla="*/ 3123204 h 3218782"/>
                <a:gd name="connsiteX861" fmla="*/ 2076506 w 2139204"/>
                <a:gd name="connsiteY861" fmla="*/ 3185902 h 3218782"/>
                <a:gd name="connsiteX862" fmla="*/ 2094821 w 2139204"/>
                <a:gd name="connsiteY862" fmla="*/ 3204218 h 3218782"/>
                <a:gd name="connsiteX863" fmla="*/ 2083794 w 2139204"/>
                <a:gd name="connsiteY863" fmla="*/ 3211653 h 3218782"/>
                <a:gd name="connsiteX864" fmla="*/ 2048480 w 2139204"/>
                <a:gd name="connsiteY864" fmla="*/ 3218782 h 3218782"/>
                <a:gd name="connsiteX865" fmla="*/ 2014775 w 2139204"/>
                <a:gd name="connsiteY865" fmla="*/ 3218782 h 3218782"/>
                <a:gd name="connsiteX866" fmla="*/ 2047655 w 2139204"/>
                <a:gd name="connsiteY866" fmla="*/ 3185902 h 3218782"/>
                <a:gd name="connsiteX867" fmla="*/ 1972289 w 2139204"/>
                <a:gd name="connsiteY867" fmla="*/ 3110536 h 3218782"/>
                <a:gd name="connsiteX868" fmla="*/ 1896923 w 2139204"/>
                <a:gd name="connsiteY868" fmla="*/ 3185902 h 3218782"/>
                <a:gd name="connsiteX869" fmla="*/ 1929803 w 2139204"/>
                <a:gd name="connsiteY869" fmla="*/ 3218782 h 3218782"/>
                <a:gd name="connsiteX870" fmla="*/ 1835191 w 2139204"/>
                <a:gd name="connsiteY870" fmla="*/ 3218782 h 3218782"/>
                <a:gd name="connsiteX871" fmla="*/ 1868071 w 2139204"/>
                <a:gd name="connsiteY871" fmla="*/ 3185902 h 3218782"/>
                <a:gd name="connsiteX872" fmla="*/ 1792705 w 2139204"/>
                <a:gd name="connsiteY872" fmla="*/ 3110535 h 3218782"/>
                <a:gd name="connsiteX873" fmla="*/ 1717338 w 2139204"/>
                <a:gd name="connsiteY873" fmla="*/ 3185902 h 3218782"/>
                <a:gd name="connsiteX874" fmla="*/ 1750218 w 2139204"/>
                <a:gd name="connsiteY874" fmla="*/ 3218782 h 3218782"/>
                <a:gd name="connsiteX875" fmla="*/ 1655607 w 2139204"/>
                <a:gd name="connsiteY875" fmla="*/ 3218782 h 3218782"/>
                <a:gd name="connsiteX876" fmla="*/ 1688487 w 2139204"/>
                <a:gd name="connsiteY876" fmla="*/ 3185902 h 3218782"/>
                <a:gd name="connsiteX877" fmla="*/ 1613120 w 2139204"/>
                <a:gd name="connsiteY877" fmla="*/ 3110535 h 3218782"/>
                <a:gd name="connsiteX878" fmla="*/ 1537753 w 2139204"/>
                <a:gd name="connsiteY878" fmla="*/ 3185902 h 3218782"/>
                <a:gd name="connsiteX879" fmla="*/ 1570633 w 2139204"/>
                <a:gd name="connsiteY879" fmla="*/ 3218782 h 3218782"/>
                <a:gd name="connsiteX880" fmla="*/ 1476022 w 2139204"/>
                <a:gd name="connsiteY880" fmla="*/ 3218782 h 3218782"/>
                <a:gd name="connsiteX881" fmla="*/ 1508902 w 2139204"/>
                <a:gd name="connsiteY881" fmla="*/ 3185902 h 3218782"/>
                <a:gd name="connsiteX882" fmla="*/ 1433535 w 2139204"/>
                <a:gd name="connsiteY882" fmla="*/ 3110535 h 3218782"/>
                <a:gd name="connsiteX883" fmla="*/ 1358168 w 2139204"/>
                <a:gd name="connsiteY883" fmla="*/ 3185902 h 3218782"/>
                <a:gd name="connsiteX884" fmla="*/ 1391048 w 2139204"/>
                <a:gd name="connsiteY884" fmla="*/ 3218782 h 3218782"/>
                <a:gd name="connsiteX885" fmla="*/ 1296437 w 2139204"/>
                <a:gd name="connsiteY885" fmla="*/ 3218782 h 3218782"/>
                <a:gd name="connsiteX886" fmla="*/ 1329317 w 2139204"/>
                <a:gd name="connsiteY886" fmla="*/ 3185902 h 3218782"/>
                <a:gd name="connsiteX887" fmla="*/ 1253951 w 2139204"/>
                <a:gd name="connsiteY887" fmla="*/ 3110535 h 3218782"/>
                <a:gd name="connsiteX888" fmla="*/ 1178583 w 2139204"/>
                <a:gd name="connsiteY888" fmla="*/ 3185902 h 3218782"/>
                <a:gd name="connsiteX889" fmla="*/ 1211463 w 2139204"/>
                <a:gd name="connsiteY889" fmla="*/ 3218782 h 3218782"/>
                <a:gd name="connsiteX890" fmla="*/ 1116852 w 2139204"/>
                <a:gd name="connsiteY890" fmla="*/ 3218782 h 3218782"/>
                <a:gd name="connsiteX891" fmla="*/ 1149732 w 2139204"/>
                <a:gd name="connsiteY891" fmla="*/ 3185902 h 3218782"/>
                <a:gd name="connsiteX892" fmla="*/ 1074366 w 2139204"/>
                <a:gd name="connsiteY892" fmla="*/ 3110535 h 3218782"/>
                <a:gd name="connsiteX893" fmla="*/ 998999 w 2139204"/>
                <a:gd name="connsiteY893" fmla="*/ 3185902 h 3218782"/>
                <a:gd name="connsiteX894" fmla="*/ 1031879 w 2139204"/>
                <a:gd name="connsiteY894" fmla="*/ 3218782 h 3218782"/>
                <a:gd name="connsiteX895" fmla="*/ 937268 w 2139204"/>
                <a:gd name="connsiteY895" fmla="*/ 3218782 h 3218782"/>
                <a:gd name="connsiteX896" fmla="*/ 970148 w 2139204"/>
                <a:gd name="connsiteY896" fmla="*/ 3185902 h 3218782"/>
                <a:gd name="connsiteX897" fmla="*/ 894781 w 2139204"/>
                <a:gd name="connsiteY897" fmla="*/ 3110535 h 3218782"/>
                <a:gd name="connsiteX898" fmla="*/ 819414 w 2139204"/>
                <a:gd name="connsiteY898" fmla="*/ 3185902 h 3218782"/>
                <a:gd name="connsiteX899" fmla="*/ 852294 w 2139204"/>
                <a:gd name="connsiteY899" fmla="*/ 3218782 h 3218782"/>
                <a:gd name="connsiteX900" fmla="*/ 757683 w 2139204"/>
                <a:gd name="connsiteY900" fmla="*/ 3218782 h 3218782"/>
                <a:gd name="connsiteX901" fmla="*/ 790563 w 2139204"/>
                <a:gd name="connsiteY901" fmla="*/ 3185902 h 3218782"/>
                <a:gd name="connsiteX902" fmla="*/ 715196 w 2139204"/>
                <a:gd name="connsiteY902" fmla="*/ 3110535 h 3218782"/>
                <a:gd name="connsiteX903" fmla="*/ 639830 w 2139204"/>
                <a:gd name="connsiteY903" fmla="*/ 3185902 h 3218782"/>
                <a:gd name="connsiteX904" fmla="*/ 672709 w 2139204"/>
                <a:gd name="connsiteY904" fmla="*/ 3218782 h 3218782"/>
                <a:gd name="connsiteX905" fmla="*/ 578099 w 2139204"/>
                <a:gd name="connsiteY905" fmla="*/ 3218782 h 3218782"/>
                <a:gd name="connsiteX906" fmla="*/ 610979 w 2139204"/>
                <a:gd name="connsiteY906" fmla="*/ 3185902 h 3218782"/>
                <a:gd name="connsiteX907" fmla="*/ 535611 w 2139204"/>
                <a:gd name="connsiteY907" fmla="*/ 3110535 h 3218782"/>
                <a:gd name="connsiteX908" fmla="*/ 460245 w 2139204"/>
                <a:gd name="connsiteY908" fmla="*/ 3185902 h 3218782"/>
                <a:gd name="connsiteX909" fmla="*/ 493125 w 2139204"/>
                <a:gd name="connsiteY909" fmla="*/ 3218782 h 3218782"/>
                <a:gd name="connsiteX910" fmla="*/ 398514 w 2139204"/>
                <a:gd name="connsiteY910" fmla="*/ 3218782 h 3218782"/>
                <a:gd name="connsiteX911" fmla="*/ 431394 w 2139204"/>
                <a:gd name="connsiteY911" fmla="*/ 3185902 h 3218782"/>
                <a:gd name="connsiteX912" fmla="*/ 356027 w 2139204"/>
                <a:gd name="connsiteY912" fmla="*/ 3110535 h 3218782"/>
                <a:gd name="connsiteX913" fmla="*/ 280660 w 2139204"/>
                <a:gd name="connsiteY913" fmla="*/ 3185902 h 3218782"/>
                <a:gd name="connsiteX914" fmla="*/ 313540 w 2139204"/>
                <a:gd name="connsiteY914" fmla="*/ 3218782 h 3218782"/>
                <a:gd name="connsiteX915" fmla="*/ 218929 w 2139204"/>
                <a:gd name="connsiteY915" fmla="*/ 3218782 h 3218782"/>
                <a:gd name="connsiteX916" fmla="*/ 251809 w 2139204"/>
                <a:gd name="connsiteY916" fmla="*/ 3185902 h 3218782"/>
                <a:gd name="connsiteX917" fmla="*/ 176442 w 2139204"/>
                <a:gd name="connsiteY917" fmla="*/ 3110535 h 3218782"/>
                <a:gd name="connsiteX918" fmla="*/ 101075 w 2139204"/>
                <a:gd name="connsiteY918" fmla="*/ 3185902 h 3218782"/>
                <a:gd name="connsiteX919" fmla="*/ 133955 w 2139204"/>
                <a:gd name="connsiteY919" fmla="*/ 3218782 h 3218782"/>
                <a:gd name="connsiteX920" fmla="*/ 90724 w 2139204"/>
                <a:gd name="connsiteY920" fmla="*/ 3218782 h 3218782"/>
                <a:gd name="connsiteX921" fmla="*/ 55411 w 2139204"/>
                <a:gd name="connsiteY921" fmla="*/ 3211653 h 3218782"/>
                <a:gd name="connsiteX922" fmla="*/ 50073 w 2139204"/>
                <a:gd name="connsiteY922" fmla="*/ 3208054 h 3218782"/>
                <a:gd name="connsiteX923" fmla="*/ 72224 w 2139204"/>
                <a:gd name="connsiteY923" fmla="*/ 3185902 h 3218782"/>
                <a:gd name="connsiteX924" fmla="*/ 0 w 2139204"/>
                <a:gd name="connsiteY924" fmla="*/ 3113678 h 3218782"/>
                <a:gd name="connsiteX925" fmla="*/ 0 w 2139204"/>
                <a:gd name="connsiteY925" fmla="*/ 3082946 h 3218782"/>
                <a:gd name="connsiteX926" fmla="*/ 72226 w 2139204"/>
                <a:gd name="connsiteY926" fmla="*/ 3010721 h 3218782"/>
                <a:gd name="connsiteX927" fmla="*/ 0 w 2139204"/>
                <a:gd name="connsiteY927" fmla="*/ 2938496 h 3218782"/>
                <a:gd name="connsiteX928" fmla="*/ 0 w 2139204"/>
                <a:gd name="connsiteY928" fmla="*/ 2907764 h 3218782"/>
                <a:gd name="connsiteX929" fmla="*/ 72226 w 2139204"/>
                <a:gd name="connsiteY929" fmla="*/ 2835539 h 3218782"/>
                <a:gd name="connsiteX930" fmla="*/ 0 w 2139204"/>
                <a:gd name="connsiteY930" fmla="*/ 2763314 h 3218782"/>
                <a:gd name="connsiteX931" fmla="*/ 0 w 2139204"/>
                <a:gd name="connsiteY931" fmla="*/ 2732582 h 3218782"/>
                <a:gd name="connsiteX932" fmla="*/ 72226 w 2139204"/>
                <a:gd name="connsiteY932" fmla="*/ 2660357 h 3218782"/>
                <a:gd name="connsiteX933" fmla="*/ 0 w 2139204"/>
                <a:gd name="connsiteY933" fmla="*/ 2588132 h 3218782"/>
                <a:gd name="connsiteX934" fmla="*/ 0 w 2139204"/>
                <a:gd name="connsiteY934" fmla="*/ 2557400 h 3218782"/>
                <a:gd name="connsiteX935" fmla="*/ 72226 w 2139204"/>
                <a:gd name="connsiteY935" fmla="*/ 2485175 h 3218782"/>
                <a:gd name="connsiteX936" fmla="*/ 0 w 2139204"/>
                <a:gd name="connsiteY936" fmla="*/ 2412950 h 3218782"/>
                <a:gd name="connsiteX937" fmla="*/ 0 w 2139204"/>
                <a:gd name="connsiteY937" fmla="*/ 2382218 h 3218782"/>
                <a:gd name="connsiteX938" fmla="*/ 72226 w 2139204"/>
                <a:gd name="connsiteY938" fmla="*/ 2309993 h 3218782"/>
                <a:gd name="connsiteX939" fmla="*/ 0 w 2139204"/>
                <a:gd name="connsiteY939" fmla="*/ 2237768 h 3218782"/>
                <a:gd name="connsiteX940" fmla="*/ 0 w 2139204"/>
                <a:gd name="connsiteY940" fmla="*/ 2207036 h 3218782"/>
                <a:gd name="connsiteX941" fmla="*/ 72226 w 2139204"/>
                <a:gd name="connsiteY941" fmla="*/ 2134811 h 3218782"/>
                <a:gd name="connsiteX942" fmla="*/ 0 w 2139204"/>
                <a:gd name="connsiteY942" fmla="*/ 2062586 h 3218782"/>
                <a:gd name="connsiteX943" fmla="*/ 0 w 2139204"/>
                <a:gd name="connsiteY943" fmla="*/ 2031854 h 3218782"/>
                <a:gd name="connsiteX944" fmla="*/ 72226 w 2139204"/>
                <a:gd name="connsiteY944" fmla="*/ 1959629 h 3218782"/>
                <a:gd name="connsiteX945" fmla="*/ 0 w 2139204"/>
                <a:gd name="connsiteY945" fmla="*/ 1887404 h 3218782"/>
                <a:gd name="connsiteX946" fmla="*/ 0 w 2139204"/>
                <a:gd name="connsiteY946" fmla="*/ 1856672 h 3218782"/>
                <a:gd name="connsiteX947" fmla="*/ 72226 w 2139204"/>
                <a:gd name="connsiteY947" fmla="*/ 1784447 h 3218782"/>
                <a:gd name="connsiteX948" fmla="*/ 0 w 2139204"/>
                <a:gd name="connsiteY948" fmla="*/ 1712222 h 3218782"/>
                <a:gd name="connsiteX949" fmla="*/ 0 w 2139204"/>
                <a:gd name="connsiteY949" fmla="*/ 1681490 h 3218782"/>
                <a:gd name="connsiteX950" fmla="*/ 72226 w 2139204"/>
                <a:gd name="connsiteY950" fmla="*/ 1609265 h 3218782"/>
                <a:gd name="connsiteX951" fmla="*/ 0 w 2139204"/>
                <a:gd name="connsiteY951" fmla="*/ 1537040 h 3218782"/>
                <a:gd name="connsiteX952" fmla="*/ 0 w 2139204"/>
                <a:gd name="connsiteY952" fmla="*/ 1506308 h 3218782"/>
                <a:gd name="connsiteX953" fmla="*/ 72226 w 2139204"/>
                <a:gd name="connsiteY953" fmla="*/ 1434083 h 3218782"/>
                <a:gd name="connsiteX954" fmla="*/ 0 w 2139204"/>
                <a:gd name="connsiteY954" fmla="*/ 1361858 h 3218782"/>
                <a:gd name="connsiteX955" fmla="*/ 0 w 2139204"/>
                <a:gd name="connsiteY955" fmla="*/ 1331126 h 3218782"/>
                <a:gd name="connsiteX956" fmla="*/ 72226 w 2139204"/>
                <a:gd name="connsiteY956" fmla="*/ 1258901 h 3218782"/>
                <a:gd name="connsiteX957" fmla="*/ 0 w 2139204"/>
                <a:gd name="connsiteY957" fmla="*/ 1186676 h 3218782"/>
                <a:gd name="connsiteX958" fmla="*/ 0 w 2139204"/>
                <a:gd name="connsiteY958" fmla="*/ 1155944 h 3218782"/>
                <a:gd name="connsiteX959" fmla="*/ 72226 w 2139204"/>
                <a:gd name="connsiteY959" fmla="*/ 1083719 h 3218782"/>
                <a:gd name="connsiteX960" fmla="*/ 0 w 2139204"/>
                <a:gd name="connsiteY960" fmla="*/ 1011494 h 3218782"/>
                <a:gd name="connsiteX961" fmla="*/ 0 w 2139204"/>
                <a:gd name="connsiteY961" fmla="*/ 980762 h 3218782"/>
                <a:gd name="connsiteX962" fmla="*/ 72226 w 2139204"/>
                <a:gd name="connsiteY962" fmla="*/ 908537 h 3218782"/>
                <a:gd name="connsiteX963" fmla="*/ 0 w 2139204"/>
                <a:gd name="connsiteY963" fmla="*/ 836312 h 3218782"/>
                <a:gd name="connsiteX964" fmla="*/ 0 w 2139204"/>
                <a:gd name="connsiteY964" fmla="*/ 805581 h 3218782"/>
                <a:gd name="connsiteX965" fmla="*/ 72226 w 2139204"/>
                <a:gd name="connsiteY965" fmla="*/ 733356 h 3218782"/>
                <a:gd name="connsiteX966" fmla="*/ 0 w 2139204"/>
                <a:gd name="connsiteY966" fmla="*/ 661131 h 3218782"/>
                <a:gd name="connsiteX967" fmla="*/ 0 w 2139204"/>
                <a:gd name="connsiteY967" fmla="*/ 630399 h 3218782"/>
                <a:gd name="connsiteX968" fmla="*/ 72226 w 2139204"/>
                <a:gd name="connsiteY968" fmla="*/ 558174 h 3218782"/>
                <a:gd name="connsiteX969" fmla="*/ 0 w 2139204"/>
                <a:gd name="connsiteY969" fmla="*/ 485949 h 3218782"/>
                <a:gd name="connsiteX970" fmla="*/ 0 w 2139204"/>
                <a:gd name="connsiteY970" fmla="*/ 455217 h 3218782"/>
                <a:gd name="connsiteX971" fmla="*/ 72226 w 2139204"/>
                <a:gd name="connsiteY971" fmla="*/ 382992 h 3218782"/>
                <a:gd name="connsiteX972" fmla="*/ 0 w 2139204"/>
                <a:gd name="connsiteY972" fmla="*/ 310767 h 3218782"/>
                <a:gd name="connsiteX973" fmla="*/ 0 w 2139204"/>
                <a:gd name="connsiteY973" fmla="*/ 280035 h 3218782"/>
                <a:gd name="connsiteX974" fmla="*/ 72226 w 2139204"/>
                <a:gd name="connsiteY974" fmla="*/ 207810 h 3218782"/>
                <a:gd name="connsiteX975" fmla="*/ 0 w 2139204"/>
                <a:gd name="connsiteY975" fmla="*/ 135584 h 3218782"/>
                <a:gd name="connsiteX976" fmla="*/ 0 w 2139204"/>
                <a:gd name="connsiteY976" fmla="*/ 104853 h 3218782"/>
                <a:gd name="connsiteX977" fmla="*/ 72226 w 2139204"/>
                <a:gd name="connsiteY977" fmla="*/ 32628 h 3218782"/>
                <a:gd name="connsiteX978" fmla="*/ 50224 w 2139204"/>
                <a:gd name="connsiteY978" fmla="*/ 10626 h 3218782"/>
                <a:gd name="connsiteX979" fmla="*/ 55411 w 2139204"/>
                <a:gd name="connsiteY979" fmla="*/ 7130 h 3218782"/>
                <a:gd name="connsiteX980" fmla="*/ 90724 w 2139204"/>
                <a:gd name="connsiteY980" fmla="*/ 0 h 32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2139204" h="3218782">
                  <a:moveTo>
                    <a:pt x="1972289" y="2935354"/>
                  </a:moveTo>
                  <a:lnTo>
                    <a:pt x="1896921" y="3010721"/>
                  </a:lnTo>
                  <a:lnTo>
                    <a:pt x="1972289" y="3086089"/>
                  </a:lnTo>
                  <a:lnTo>
                    <a:pt x="2047657" y="3010721"/>
                  </a:lnTo>
                  <a:close/>
                  <a:moveTo>
                    <a:pt x="1792705" y="2935353"/>
                  </a:moveTo>
                  <a:lnTo>
                    <a:pt x="1717336" y="3010721"/>
                  </a:lnTo>
                  <a:lnTo>
                    <a:pt x="1792705" y="3086090"/>
                  </a:lnTo>
                  <a:lnTo>
                    <a:pt x="1868073" y="3010721"/>
                  </a:lnTo>
                  <a:close/>
                  <a:moveTo>
                    <a:pt x="1613120" y="2935353"/>
                  </a:moveTo>
                  <a:lnTo>
                    <a:pt x="1537752" y="3010721"/>
                  </a:lnTo>
                  <a:lnTo>
                    <a:pt x="1613120" y="3086090"/>
                  </a:lnTo>
                  <a:lnTo>
                    <a:pt x="1688489" y="3010721"/>
                  </a:lnTo>
                  <a:close/>
                  <a:moveTo>
                    <a:pt x="1433535" y="2935353"/>
                  </a:moveTo>
                  <a:lnTo>
                    <a:pt x="1358167" y="3010721"/>
                  </a:lnTo>
                  <a:lnTo>
                    <a:pt x="1433535" y="3086090"/>
                  </a:lnTo>
                  <a:lnTo>
                    <a:pt x="1508904" y="3010721"/>
                  </a:lnTo>
                  <a:close/>
                  <a:moveTo>
                    <a:pt x="1253951" y="2935353"/>
                  </a:moveTo>
                  <a:lnTo>
                    <a:pt x="1178582" y="3010721"/>
                  </a:lnTo>
                  <a:lnTo>
                    <a:pt x="1253951" y="3086090"/>
                  </a:lnTo>
                  <a:lnTo>
                    <a:pt x="1329318" y="3010721"/>
                  </a:lnTo>
                  <a:close/>
                  <a:moveTo>
                    <a:pt x="1074366" y="2935353"/>
                  </a:moveTo>
                  <a:lnTo>
                    <a:pt x="998998" y="3010721"/>
                  </a:lnTo>
                  <a:lnTo>
                    <a:pt x="1074366" y="3086090"/>
                  </a:lnTo>
                  <a:lnTo>
                    <a:pt x="1149733" y="3010721"/>
                  </a:lnTo>
                  <a:close/>
                  <a:moveTo>
                    <a:pt x="894781" y="2935353"/>
                  </a:moveTo>
                  <a:lnTo>
                    <a:pt x="819413" y="3010721"/>
                  </a:lnTo>
                  <a:lnTo>
                    <a:pt x="894781" y="3086090"/>
                  </a:lnTo>
                  <a:lnTo>
                    <a:pt x="970149" y="3010721"/>
                  </a:lnTo>
                  <a:close/>
                  <a:moveTo>
                    <a:pt x="715196" y="2935353"/>
                  </a:moveTo>
                  <a:lnTo>
                    <a:pt x="639829" y="3010721"/>
                  </a:lnTo>
                  <a:lnTo>
                    <a:pt x="715196" y="3086090"/>
                  </a:lnTo>
                  <a:lnTo>
                    <a:pt x="790565" y="3010721"/>
                  </a:lnTo>
                  <a:close/>
                  <a:moveTo>
                    <a:pt x="535611" y="2935353"/>
                  </a:moveTo>
                  <a:lnTo>
                    <a:pt x="460244" y="3010721"/>
                  </a:lnTo>
                  <a:lnTo>
                    <a:pt x="535611" y="3086090"/>
                  </a:lnTo>
                  <a:lnTo>
                    <a:pt x="610980" y="3010721"/>
                  </a:lnTo>
                  <a:close/>
                  <a:moveTo>
                    <a:pt x="356027" y="2935353"/>
                  </a:moveTo>
                  <a:lnTo>
                    <a:pt x="280659" y="3010721"/>
                  </a:lnTo>
                  <a:lnTo>
                    <a:pt x="356027" y="3086090"/>
                  </a:lnTo>
                  <a:lnTo>
                    <a:pt x="431395" y="3010721"/>
                  </a:lnTo>
                  <a:close/>
                  <a:moveTo>
                    <a:pt x="176442" y="2935353"/>
                  </a:moveTo>
                  <a:lnTo>
                    <a:pt x="101074" y="3010721"/>
                  </a:lnTo>
                  <a:lnTo>
                    <a:pt x="176442" y="3086090"/>
                  </a:lnTo>
                  <a:lnTo>
                    <a:pt x="251810" y="3010721"/>
                  </a:lnTo>
                  <a:close/>
                  <a:moveTo>
                    <a:pt x="1972289" y="2760172"/>
                  </a:moveTo>
                  <a:lnTo>
                    <a:pt x="1896921" y="2835539"/>
                  </a:lnTo>
                  <a:lnTo>
                    <a:pt x="1972289" y="2910907"/>
                  </a:lnTo>
                  <a:lnTo>
                    <a:pt x="2047657" y="2835539"/>
                  </a:lnTo>
                  <a:close/>
                  <a:moveTo>
                    <a:pt x="1792705" y="2760171"/>
                  </a:moveTo>
                  <a:lnTo>
                    <a:pt x="1717336" y="2835539"/>
                  </a:lnTo>
                  <a:lnTo>
                    <a:pt x="1792705" y="2910908"/>
                  </a:lnTo>
                  <a:lnTo>
                    <a:pt x="1868073" y="2835539"/>
                  </a:lnTo>
                  <a:close/>
                  <a:moveTo>
                    <a:pt x="1613120" y="2760171"/>
                  </a:moveTo>
                  <a:lnTo>
                    <a:pt x="1537752" y="2835539"/>
                  </a:lnTo>
                  <a:lnTo>
                    <a:pt x="1613120" y="2910908"/>
                  </a:lnTo>
                  <a:lnTo>
                    <a:pt x="1688489" y="2835539"/>
                  </a:lnTo>
                  <a:close/>
                  <a:moveTo>
                    <a:pt x="1433535" y="2760171"/>
                  </a:moveTo>
                  <a:lnTo>
                    <a:pt x="1358167" y="2835539"/>
                  </a:lnTo>
                  <a:lnTo>
                    <a:pt x="1433535" y="2910908"/>
                  </a:lnTo>
                  <a:lnTo>
                    <a:pt x="1508904" y="2835539"/>
                  </a:lnTo>
                  <a:close/>
                  <a:moveTo>
                    <a:pt x="1253951" y="2760171"/>
                  </a:moveTo>
                  <a:lnTo>
                    <a:pt x="1178582" y="2835539"/>
                  </a:lnTo>
                  <a:lnTo>
                    <a:pt x="1253951" y="2910908"/>
                  </a:lnTo>
                  <a:lnTo>
                    <a:pt x="1329318" y="2835539"/>
                  </a:lnTo>
                  <a:close/>
                  <a:moveTo>
                    <a:pt x="1074366" y="2760171"/>
                  </a:moveTo>
                  <a:lnTo>
                    <a:pt x="998998" y="2835539"/>
                  </a:lnTo>
                  <a:lnTo>
                    <a:pt x="1074366" y="2910908"/>
                  </a:lnTo>
                  <a:lnTo>
                    <a:pt x="1149733" y="2835539"/>
                  </a:lnTo>
                  <a:close/>
                  <a:moveTo>
                    <a:pt x="894781" y="2760171"/>
                  </a:moveTo>
                  <a:lnTo>
                    <a:pt x="819413" y="2835539"/>
                  </a:lnTo>
                  <a:lnTo>
                    <a:pt x="894781" y="2910908"/>
                  </a:lnTo>
                  <a:lnTo>
                    <a:pt x="970149" y="2835539"/>
                  </a:lnTo>
                  <a:close/>
                  <a:moveTo>
                    <a:pt x="715196" y="2760171"/>
                  </a:moveTo>
                  <a:lnTo>
                    <a:pt x="639829" y="2835539"/>
                  </a:lnTo>
                  <a:lnTo>
                    <a:pt x="715196" y="2910908"/>
                  </a:lnTo>
                  <a:lnTo>
                    <a:pt x="790565" y="2835539"/>
                  </a:lnTo>
                  <a:close/>
                  <a:moveTo>
                    <a:pt x="535611" y="2760171"/>
                  </a:moveTo>
                  <a:lnTo>
                    <a:pt x="460244" y="2835539"/>
                  </a:lnTo>
                  <a:lnTo>
                    <a:pt x="535611" y="2910908"/>
                  </a:lnTo>
                  <a:lnTo>
                    <a:pt x="610980" y="2835539"/>
                  </a:lnTo>
                  <a:close/>
                  <a:moveTo>
                    <a:pt x="356027" y="2760171"/>
                  </a:moveTo>
                  <a:lnTo>
                    <a:pt x="280659" y="2835539"/>
                  </a:lnTo>
                  <a:lnTo>
                    <a:pt x="356027" y="2910908"/>
                  </a:lnTo>
                  <a:lnTo>
                    <a:pt x="431395" y="2835539"/>
                  </a:lnTo>
                  <a:close/>
                  <a:moveTo>
                    <a:pt x="176442" y="2760171"/>
                  </a:moveTo>
                  <a:lnTo>
                    <a:pt x="101074" y="2835539"/>
                  </a:lnTo>
                  <a:lnTo>
                    <a:pt x="176442" y="2910908"/>
                  </a:lnTo>
                  <a:lnTo>
                    <a:pt x="251810" y="2835539"/>
                  </a:lnTo>
                  <a:close/>
                  <a:moveTo>
                    <a:pt x="1972289" y="2584990"/>
                  </a:moveTo>
                  <a:lnTo>
                    <a:pt x="1896921" y="2660357"/>
                  </a:lnTo>
                  <a:lnTo>
                    <a:pt x="1972289" y="2735725"/>
                  </a:lnTo>
                  <a:lnTo>
                    <a:pt x="2047657" y="2660357"/>
                  </a:lnTo>
                  <a:close/>
                  <a:moveTo>
                    <a:pt x="1792705" y="2584989"/>
                  </a:moveTo>
                  <a:lnTo>
                    <a:pt x="1717336" y="2660357"/>
                  </a:lnTo>
                  <a:lnTo>
                    <a:pt x="1792705" y="2735725"/>
                  </a:lnTo>
                  <a:lnTo>
                    <a:pt x="1868073" y="2660357"/>
                  </a:lnTo>
                  <a:close/>
                  <a:moveTo>
                    <a:pt x="1613120" y="2584989"/>
                  </a:moveTo>
                  <a:lnTo>
                    <a:pt x="1537752" y="2660357"/>
                  </a:lnTo>
                  <a:lnTo>
                    <a:pt x="1613120" y="2735725"/>
                  </a:lnTo>
                  <a:lnTo>
                    <a:pt x="1688489" y="2660357"/>
                  </a:lnTo>
                  <a:close/>
                  <a:moveTo>
                    <a:pt x="1433535" y="2584989"/>
                  </a:moveTo>
                  <a:lnTo>
                    <a:pt x="1358167" y="2660357"/>
                  </a:lnTo>
                  <a:lnTo>
                    <a:pt x="1433535" y="2735725"/>
                  </a:lnTo>
                  <a:lnTo>
                    <a:pt x="1508904" y="2660357"/>
                  </a:lnTo>
                  <a:close/>
                  <a:moveTo>
                    <a:pt x="1253951" y="2584989"/>
                  </a:moveTo>
                  <a:lnTo>
                    <a:pt x="1178582" y="2660357"/>
                  </a:lnTo>
                  <a:lnTo>
                    <a:pt x="1253951" y="2735725"/>
                  </a:lnTo>
                  <a:lnTo>
                    <a:pt x="1329318" y="2660357"/>
                  </a:lnTo>
                  <a:close/>
                  <a:moveTo>
                    <a:pt x="1074366" y="2584989"/>
                  </a:moveTo>
                  <a:lnTo>
                    <a:pt x="998998" y="2660357"/>
                  </a:lnTo>
                  <a:lnTo>
                    <a:pt x="1074366" y="2735725"/>
                  </a:lnTo>
                  <a:lnTo>
                    <a:pt x="1149733" y="2660357"/>
                  </a:lnTo>
                  <a:close/>
                  <a:moveTo>
                    <a:pt x="894781" y="2584989"/>
                  </a:moveTo>
                  <a:lnTo>
                    <a:pt x="819413" y="2660357"/>
                  </a:lnTo>
                  <a:lnTo>
                    <a:pt x="894781" y="2735725"/>
                  </a:lnTo>
                  <a:lnTo>
                    <a:pt x="970149" y="2660357"/>
                  </a:lnTo>
                  <a:close/>
                  <a:moveTo>
                    <a:pt x="715196" y="2584989"/>
                  </a:moveTo>
                  <a:lnTo>
                    <a:pt x="639829" y="2660357"/>
                  </a:lnTo>
                  <a:lnTo>
                    <a:pt x="715196" y="2735725"/>
                  </a:lnTo>
                  <a:lnTo>
                    <a:pt x="790565" y="2660357"/>
                  </a:lnTo>
                  <a:close/>
                  <a:moveTo>
                    <a:pt x="535611" y="2584989"/>
                  </a:moveTo>
                  <a:lnTo>
                    <a:pt x="460244" y="2660357"/>
                  </a:lnTo>
                  <a:lnTo>
                    <a:pt x="535611" y="2735725"/>
                  </a:lnTo>
                  <a:lnTo>
                    <a:pt x="610980" y="2660357"/>
                  </a:lnTo>
                  <a:close/>
                  <a:moveTo>
                    <a:pt x="356027" y="2584989"/>
                  </a:moveTo>
                  <a:lnTo>
                    <a:pt x="280659" y="2660357"/>
                  </a:lnTo>
                  <a:lnTo>
                    <a:pt x="356027" y="2735725"/>
                  </a:lnTo>
                  <a:lnTo>
                    <a:pt x="431395" y="2660357"/>
                  </a:lnTo>
                  <a:close/>
                  <a:moveTo>
                    <a:pt x="176442" y="2584989"/>
                  </a:moveTo>
                  <a:lnTo>
                    <a:pt x="101074" y="2660357"/>
                  </a:lnTo>
                  <a:lnTo>
                    <a:pt x="176442" y="2735725"/>
                  </a:lnTo>
                  <a:lnTo>
                    <a:pt x="251810" y="2660357"/>
                  </a:lnTo>
                  <a:close/>
                  <a:moveTo>
                    <a:pt x="1972289" y="2409808"/>
                  </a:moveTo>
                  <a:lnTo>
                    <a:pt x="1896921" y="2485175"/>
                  </a:lnTo>
                  <a:lnTo>
                    <a:pt x="1972289" y="2560543"/>
                  </a:lnTo>
                  <a:lnTo>
                    <a:pt x="2047657" y="2485175"/>
                  </a:lnTo>
                  <a:close/>
                  <a:moveTo>
                    <a:pt x="1792705" y="2409807"/>
                  </a:moveTo>
                  <a:lnTo>
                    <a:pt x="1717336" y="2485175"/>
                  </a:lnTo>
                  <a:lnTo>
                    <a:pt x="1792705" y="2560543"/>
                  </a:lnTo>
                  <a:lnTo>
                    <a:pt x="1868073" y="2485175"/>
                  </a:lnTo>
                  <a:close/>
                  <a:moveTo>
                    <a:pt x="1613120" y="2409807"/>
                  </a:moveTo>
                  <a:lnTo>
                    <a:pt x="1537752" y="2485175"/>
                  </a:lnTo>
                  <a:lnTo>
                    <a:pt x="1613120" y="2560543"/>
                  </a:lnTo>
                  <a:lnTo>
                    <a:pt x="1688489" y="2485175"/>
                  </a:lnTo>
                  <a:close/>
                  <a:moveTo>
                    <a:pt x="1433535" y="2409807"/>
                  </a:moveTo>
                  <a:lnTo>
                    <a:pt x="1358167" y="2485175"/>
                  </a:lnTo>
                  <a:lnTo>
                    <a:pt x="1433535" y="2560543"/>
                  </a:lnTo>
                  <a:lnTo>
                    <a:pt x="1508904" y="2485175"/>
                  </a:lnTo>
                  <a:close/>
                  <a:moveTo>
                    <a:pt x="1253951" y="2409807"/>
                  </a:moveTo>
                  <a:lnTo>
                    <a:pt x="1178582" y="2485175"/>
                  </a:lnTo>
                  <a:lnTo>
                    <a:pt x="1253951" y="2560543"/>
                  </a:lnTo>
                  <a:lnTo>
                    <a:pt x="1329318" y="2485175"/>
                  </a:lnTo>
                  <a:close/>
                  <a:moveTo>
                    <a:pt x="1074366" y="2409807"/>
                  </a:moveTo>
                  <a:lnTo>
                    <a:pt x="998998" y="2485175"/>
                  </a:lnTo>
                  <a:lnTo>
                    <a:pt x="1074366" y="2560543"/>
                  </a:lnTo>
                  <a:lnTo>
                    <a:pt x="1149733" y="2485175"/>
                  </a:lnTo>
                  <a:close/>
                  <a:moveTo>
                    <a:pt x="894781" y="2409807"/>
                  </a:moveTo>
                  <a:lnTo>
                    <a:pt x="819413" y="2485175"/>
                  </a:lnTo>
                  <a:lnTo>
                    <a:pt x="894781" y="2560543"/>
                  </a:lnTo>
                  <a:lnTo>
                    <a:pt x="970149" y="2485175"/>
                  </a:lnTo>
                  <a:close/>
                  <a:moveTo>
                    <a:pt x="715196" y="2409807"/>
                  </a:moveTo>
                  <a:lnTo>
                    <a:pt x="639829" y="2485175"/>
                  </a:lnTo>
                  <a:lnTo>
                    <a:pt x="715196" y="2560543"/>
                  </a:lnTo>
                  <a:lnTo>
                    <a:pt x="790565" y="2485175"/>
                  </a:lnTo>
                  <a:close/>
                  <a:moveTo>
                    <a:pt x="535611" y="2409807"/>
                  </a:moveTo>
                  <a:lnTo>
                    <a:pt x="460244" y="2485175"/>
                  </a:lnTo>
                  <a:lnTo>
                    <a:pt x="535611" y="2560543"/>
                  </a:lnTo>
                  <a:lnTo>
                    <a:pt x="610980" y="2485175"/>
                  </a:lnTo>
                  <a:close/>
                  <a:moveTo>
                    <a:pt x="356027" y="2409807"/>
                  </a:moveTo>
                  <a:lnTo>
                    <a:pt x="280659" y="2485175"/>
                  </a:lnTo>
                  <a:lnTo>
                    <a:pt x="356027" y="2560543"/>
                  </a:lnTo>
                  <a:lnTo>
                    <a:pt x="431395" y="2485175"/>
                  </a:lnTo>
                  <a:close/>
                  <a:moveTo>
                    <a:pt x="176442" y="2409807"/>
                  </a:moveTo>
                  <a:lnTo>
                    <a:pt x="101074" y="2485175"/>
                  </a:lnTo>
                  <a:lnTo>
                    <a:pt x="176442" y="2560543"/>
                  </a:lnTo>
                  <a:lnTo>
                    <a:pt x="251810" y="2485175"/>
                  </a:lnTo>
                  <a:close/>
                  <a:moveTo>
                    <a:pt x="1972289" y="2234626"/>
                  </a:moveTo>
                  <a:lnTo>
                    <a:pt x="1896922" y="2309993"/>
                  </a:lnTo>
                  <a:lnTo>
                    <a:pt x="1972289" y="2385361"/>
                  </a:lnTo>
                  <a:lnTo>
                    <a:pt x="2047656" y="2309993"/>
                  </a:lnTo>
                  <a:close/>
                  <a:moveTo>
                    <a:pt x="1792705" y="2234625"/>
                  </a:moveTo>
                  <a:lnTo>
                    <a:pt x="1717337" y="2309993"/>
                  </a:lnTo>
                  <a:lnTo>
                    <a:pt x="1792705" y="2385361"/>
                  </a:lnTo>
                  <a:lnTo>
                    <a:pt x="1868073" y="2309993"/>
                  </a:lnTo>
                  <a:close/>
                  <a:moveTo>
                    <a:pt x="1613120" y="2234625"/>
                  </a:moveTo>
                  <a:lnTo>
                    <a:pt x="1537752" y="2309993"/>
                  </a:lnTo>
                  <a:lnTo>
                    <a:pt x="1613120" y="2385361"/>
                  </a:lnTo>
                  <a:lnTo>
                    <a:pt x="1688488" y="2309993"/>
                  </a:lnTo>
                  <a:close/>
                  <a:moveTo>
                    <a:pt x="1433535" y="2234625"/>
                  </a:moveTo>
                  <a:lnTo>
                    <a:pt x="1358167" y="2309993"/>
                  </a:lnTo>
                  <a:lnTo>
                    <a:pt x="1433535" y="2385361"/>
                  </a:lnTo>
                  <a:lnTo>
                    <a:pt x="1508903" y="2309993"/>
                  </a:lnTo>
                  <a:close/>
                  <a:moveTo>
                    <a:pt x="1253951" y="2234625"/>
                  </a:moveTo>
                  <a:lnTo>
                    <a:pt x="1178583" y="2309993"/>
                  </a:lnTo>
                  <a:lnTo>
                    <a:pt x="1253951" y="2385361"/>
                  </a:lnTo>
                  <a:lnTo>
                    <a:pt x="1329318" y="2309993"/>
                  </a:lnTo>
                  <a:close/>
                  <a:moveTo>
                    <a:pt x="1074366" y="2234625"/>
                  </a:moveTo>
                  <a:lnTo>
                    <a:pt x="998998" y="2309993"/>
                  </a:lnTo>
                  <a:lnTo>
                    <a:pt x="1074366" y="2385361"/>
                  </a:lnTo>
                  <a:lnTo>
                    <a:pt x="1149733" y="2309993"/>
                  </a:lnTo>
                  <a:close/>
                  <a:moveTo>
                    <a:pt x="894781" y="2234625"/>
                  </a:moveTo>
                  <a:lnTo>
                    <a:pt x="819413" y="2309993"/>
                  </a:lnTo>
                  <a:lnTo>
                    <a:pt x="894781" y="2385361"/>
                  </a:lnTo>
                  <a:lnTo>
                    <a:pt x="970149" y="2309993"/>
                  </a:lnTo>
                  <a:close/>
                  <a:moveTo>
                    <a:pt x="715196" y="2234625"/>
                  </a:moveTo>
                  <a:lnTo>
                    <a:pt x="639829" y="2309993"/>
                  </a:lnTo>
                  <a:lnTo>
                    <a:pt x="715196" y="2385361"/>
                  </a:lnTo>
                  <a:lnTo>
                    <a:pt x="790565" y="2309993"/>
                  </a:lnTo>
                  <a:close/>
                  <a:moveTo>
                    <a:pt x="535611" y="2234625"/>
                  </a:moveTo>
                  <a:lnTo>
                    <a:pt x="460244" y="2309993"/>
                  </a:lnTo>
                  <a:lnTo>
                    <a:pt x="535611" y="2385361"/>
                  </a:lnTo>
                  <a:lnTo>
                    <a:pt x="610980" y="2309993"/>
                  </a:lnTo>
                  <a:close/>
                  <a:moveTo>
                    <a:pt x="356027" y="2234625"/>
                  </a:moveTo>
                  <a:lnTo>
                    <a:pt x="280659" y="2309993"/>
                  </a:lnTo>
                  <a:lnTo>
                    <a:pt x="356027" y="2385361"/>
                  </a:lnTo>
                  <a:lnTo>
                    <a:pt x="431395" y="2309993"/>
                  </a:lnTo>
                  <a:close/>
                  <a:moveTo>
                    <a:pt x="176442" y="2234625"/>
                  </a:moveTo>
                  <a:lnTo>
                    <a:pt x="101074" y="2309993"/>
                  </a:lnTo>
                  <a:lnTo>
                    <a:pt x="176442" y="2385361"/>
                  </a:lnTo>
                  <a:lnTo>
                    <a:pt x="251810" y="2309993"/>
                  </a:lnTo>
                  <a:close/>
                  <a:moveTo>
                    <a:pt x="1972289" y="2059444"/>
                  </a:moveTo>
                  <a:lnTo>
                    <a:pt x="1896922" y="2134811"/>
                  </a:lnTo>
                  <a:lnTo>
                    <a:pt x="1972289" y="2210179"/>
                  </a:lnTo>
                  <a:lnTo>
                    <a:pt x="2047656" y="2134811"/>
                  </a:lnTo>
                  <a:close/>
                  <a:moveTo>
                    <a:pt x="1792705" y="2059443"/>
                  </a:moveTo>
                  <a:lnTo>
                    <a:pt x="1717337" y="2134811"/>
                  </a:lnTo>
                  <a:lnTo>
                    <a:pt x="1792705" y="2210179"/>
                  </a:lnTo>
                  <a:lnTo>
                    <a:pt x="1868073" y="2134811"/>
                  </a:lnTo>
                  <a:close/>
                  <a:moveTo>
                    <a:pt x="1613120" y="2059443"/>
                  </a:moveTo>
                  <a:lnTo>
                    <a:pt x="1537752" y="2134811"/>
                  </a:lnTo>
                  <a:lnTo>
                    <a:pt x="1613120" y="2210179"/>
                  </a:lnTo>
                  <a:lnTo>
                    <a:pt x="1688488" y="2134811"/>
                  </a:lnTo>
                  <a:close/>
                  <a:moveTo>
                    <a:pt x="1433535" y="2059443"/>
                  </a:moveTo>
                  <a:lnTo>
                    <a:pt x="1358167" y="2134811"/>
                  </a:lnTo>
                  <a:lnTo>
                    <a:pt x="1433535" y="2210179"/>
                  </a:lnTo>
                  <a:lnTo>
                    <a:pt x="1508903" y="2134811"/>
                  </a:lnTo>
                  <a:close/>
                  <a:moveTo>
                    <a:pt x="1253951" y="2059443"/>
                  </a:moveTo>
                  <a:lnTo>
                    <a:pt x="1178583" y="2134811"/>
                  </a:lnTo>
                  <a:lnTo>
                    <a:pt x="1253951" y="2210179"/>
                  </a:lnTo>
                  <a:lnTo>
                    <a:pt x="1329318" y="2134811"/>
                  </a:lnTo>
                  <a:close/>
                  <a:moveTo>
                    <a:pt x="1074366" y="2059443"/>
                  </a:moveTo>
                  <a:lnTo>
                    <a:pt x="998998" y="2134811"/>
                  </a:lnTo>
                  <a:lnTo>
                    <a:pt x="1074366" y="2210179"/>
                  </a:lnTo>
                  <a:lnTo>
                    <a:pt x="1149733" y="2134811"/>
                  </a:lnTo>
                  <a:close/>
                  <a:moveTo>
                    <a:pt x="894781" y="2059443"/>
                  </a:moveTo>
                  <a:lnTo>
                    <a:pt x="819413" y="2134811"/>
                  </a:lnTo>
                  <a:lnTo>
                    <a:pt x="894781" y="2210179"/>
                  </a:lnTo>
                  <a:lnTo>
                    <a:pt x="970149" y="2134811"/>
                  </a:lnTo>
                  <a:close/>
                  <a:moveTo>
                    <a:pt x="715196" y="2059443"/>
                  </a:moveTo>
                  <a:lnTo>
                    <a:pt x="639829" y="2134811"/>
                  </a:lnTo>
                  <a:lnTo>
                    <a:pt x="715196" y="2210179"/>
                  </a:lnTo>
                  <a:lnTo>
                    <a:pt x="790565" y="2134811"/>
                  </a:lnTo>
                  <a:close/>
                  <a:moveTo>
                    <a:pt x="535611" y="2059443"/>
                  </a:moveTo>
                  <a:lnTo>
                    <a:pt x="460244" y="2134811"/>
                  </a:lnTo>
                  <a:lnTo>
                    <a:pt x="535611" y="2210179"/>
                  </a:lnTo>
                  <a:lnTo>
                    <a:pt x="610980" y="2134811"/>
                  </a:lnTo>
                  <a:close/>
                  <a:moveTo>
                    <a:pt x="356027" y="2059443"/>
                  </a:moveTo>
                  <a:lnTo>
                    <a:pt x="280659" y="2134811"/>
                  </a:lnTo>
                  <a:lnTo>
                    <a:pt x="356027" y="2210179"/>
                  </a:lnTo>
                  <a:lnTo>
                    <a:pt x="431395" y="2134811"/>
                  </a:lnTo>
                  <a:close/>
                  <a:moveTo>
                    <a:pt x="176442" y="2059443"/>
                  </a:moveTo>
                  <a:lnTo>
                    <a:pt x="101074" y="2134811"/>
                  </a:lnTo>
                  <a:lnTo>
                    <a:pt x="176442" y="2210179"/>
                  </a:lnTo>
                  <a:lnTo>
                    <a:pt x="251810" y="2134811"/>
                  </a:lnTo>
                  <a:close/>
                  <a:moveTo>
                    <a:pt x="1972289" y="1884262"/>
                  </a:moveTo>
                  <a:lnTo>
                    <a:pt x="1896921" y="1959629"/>
                  </a:lnTo>
                  <a:lnTo>
                    <a:pt x="1972289" y="2034997"/>
                  </a:lnTo>
                  <a:lnTo>
                    <a:pt x="2047657" y="1959629"/>
                  </a:lnTo>
                  <a:close/>
                  <a:moveTo>
                    <a:pt x="1792705" y="1884261"/>
                  </a:moveTo>
                  <a:lnTo>
                    <a:pt x="1717336" y="1959629"/>
                  </a:lnTo>
                  <a:lnTo>
                    <a:pt x="1792705" y="2034997"/>
                  </a:lnTo>
                  <a:lnTo>
                    <a:pt x="1868073" y="1959629"/>
                  </a:lnTo>
                  <a:close/>
                  <a:moveTo>
                    <a:pt x="1613120" y="1884261"/>
                  </a:moveTo>
                  <a:lnTo>
                    <a:pt x="1537752" y="1959629"/>
                  </a:lnTo>
                  <a:lnTo>
                    <a:pt x="1613120" y="2034997"/>
                  </a:lnTo>
                  <a:lnTo>
                    <a:pt x="1688489" y="1959629"/>
                  </a:lnTo>
                  <a:close/>
                  <a:moveTo>
                    <a:pt x="1433535" y="1884261"/>
                  </a:moveTo>
                  <a:lnTo>
                    <a:pt x="1358167" y="1959629"/>
                  </a:lnTo>
                  <a:lnTo>
                    <a:pt x="1433535" y="2034997"/>
                  </a:lnTo>
                  <a:lnTo>
                    <a:pt x="1508904" y="1959629"/>
                  </a:lnTo>
                  <a:close/>
                  <a:moveTo>
                    <a:pt x="1253951" y="1884261"/>
                  </a:moveTo>
                  <a:lnTo>
                    <a:pt x="1178582" y="1959629"/>
                  </a:lnTo>
                  <a:lnTo>
                    <a:pt x="1253951" y="2034997"/>
                  </a:lnTo>
                  <a:lnTo>
                    <a:pt x="1329318" y="1959629"/>
                  </a:lnTo>
                  <a:close/>
                  <a:moveTo>
                    <a:pt x="1074366" y="1884261"/>
                  </a:moveTo>
                  <a:lnTo>
                    <a:pt x="998998" y="1959629"/>
                  </a:lnTo>
                  <a:lnTo>
                    <a:pt x="1074366" y="2034997"/>
                  </a:lnTo>
                  <a:lnTo>
                    <a:pt x="1149733" y="1959629"/>
                  </a:lnTo>
                  <a:close/>
                  <a:moveTo>
                    <a:pt x="894781" y="1884261"/>
                  </a:moveTo>
                  <a:lnTo>
                    <a:pt x="819413" y="1959629"/>
                  </a:lnTo>
                  <a:lnTo>
                    <a:pt x="894781" y="2034997"/>
                  </a:lnTo>
                  <a:lnTo>
                    <a:pt x="970149" y="1959629"/>
                  </a:lnTo>
                  <a:close/>
                  <a:moveTo>
                    <a:pt x="715196" y="1884261"/>
                  </a:moveTo>
                  <a:lnTo>
                    <a:pt x="639829" y="1959629"/>
                  </a:lnTo>
                  <a:lnTo>
                    <a:pt x="715196" y="2034997"/>
                  </a:lnTo>
                  <a:lnTo>
                    <a:pt x="790565" y="1959629"/>
                  </a:lnTo>
                  <a:close/>
                  <a:moveTo>
                    <a:pt x="535611" y="1884261"/>
                  </a:moveTo>
                  <a:lnTo>
                    <a:pt x="460244" y="1959629"/>
                  </a:lnTo>
                  <a:lnTo>
                    <a:pt x="535611" y="2034997"/>
                  </a:lnTo>
                  <a:lnTo>
                    <a:pt x="610980" y="1959629"/>
                  </a:lnTo>
                  <a:close/>
                  <a:moveTo>
                    <a:pt x="356027" y="1884261"/>
                  </a:moveTo>
                  <a:lnTo>
                    <a:pt x="280659" y="1959629"/>
                  </a:lnTo>
                  <a:lnTo>
                    <a:pt x="356027" y="2034997"/>
                  </a:lnTo>
                  <a:lnTo>
                    <a:pt x="431395" y="1959629"/>
                  </a:lnTo>
                  <a:close/>
                  <a:moveTo>
                    <a:pt x="176442" y="1884261"/>
                  </a:moveTo>
                  <a:lnTo>
                    <a:pt x="101074" y="1959629"/>
                  </a:lnTo>
                  <a:lnTo>
                    <a:pt x="176442" y="2034997"/>
                  </a:lnTo>
                  <a:lnTo>
                    <a:pt x="251810" y="1959629"/>
                  </a:lnTo>
                  <a:close/>
                  <a:moveTo>
                    <a:pt x="1972289" y="1709080"/>
                  </a:moveTo>
                  <a:lnTo>
                    <a:pt x="1896921" y="1784447"/>
                  </a:lnTo>
                  <a:lnTo>
                    <a:pt x="1972289" y="1859815"/>
                  </a:lnTo>
                  <a:lnTo>
                    <a:pt x="2047657" y="1784447"/>
                  </a:lnTo>
                  <a:close/>
                  <a:moveTo>
                    <a:pt x="1792705" y="1709079"/>
                  </a:moveTo>
                  <a:lnTo>
                    <a:pt x="1717336" y="1784447"/>
                  </a:lnTo>
                  <a:lnTo>
                    <a:pt x="1792705" y="1859815"/>
                  </a:lnTo>
                  <a:lnTo>
                    <a:pt x="1868073" y="1784447"/>
                  </a:lnTo>
                  <a:close/>
                  <a:moveTo>
                    <a:pt x="1613120" y="1709079"/>
                  </a:moveTo>
                  <a:lnTo>
                    <a:pt x="1537752" y="1784447"/>
                  </a:lnTo>
                  <a:lnTo>
                    <a:pt x="1613120" y="1859815"/>
                  </a:lnTo>
                  <a:lnTo>
                    <a:pt x="1688489" y="1784447"/>
                  </a:lnTo>
                  <a:close/>
                  <a:moveTo>
                    <a:pt x="1433535" y="1709079"/>
                  </a:moveTo>
                  <a:lnTo>
                    <a:pt x="1358167" y="1784447"/>
                  </a:lnTo>
                  <a:lnTo>
                    <a:pt x="1433535" y="1859815"/>
                  </a:lnTo>
                  <a:lnTo>
                    <a:pt x="1508904" y="1784447"/>
                  </a:lnTo>
                  <a:close/>
                  <a:moveTo>
                    <a:pt x="1253951" y="1709079"/>
                  </a:moveTo>
                  <a:lnTo>
                    <a:pt x="1178582" y="1784447"/>
                  </a:lnTo>
                  <a:lnTo>
                    <a:pt x="1253951" y="1859815"/>
                  </a:lnTo>
                  <a:lnTo>
                    <a:pt x="1329318" y="1784447"/>
                  </a:lnTo>
                  <a:close/>
                  <a:moveTo>
                    <a:pt x="1074366" y="1709079"/>
                  </a:moveTo>
                  <a:lnTo>
                    <a:pt x="998998" y="1784447"/>
                  </a:lnTo>
                  <a:lnTo>
                    <a:pt x="1074366" y="1859815"/>
                  </a:lnTo>
                  <a:lnTo>
                    <a:pt x="1149733" y="1784447"/>
                  </a:lnTo>
                  <a:close/>
                  <a:moveTo>
                    <a:pt x="894781" y="1709079"/>
                  </a:moveTo>
                  <a:lnTo>
                    <a:pt x="819413" y="1784447"/>
                  </a:lnTo>
                  <a:lnTo>
                    <a:pt x="894781" y="1859815"/>
                  </a:lnTo>
                  <a:lnTo>
                    <a:pt x="970149" y="1784447"/>
                  </a:lnTo>
                  <a:close/>
                  <a:moveTo>
                    <a:pt x="715196" y="1709079"/>
                  </a:moveTo>
                  <a:lnTo>
                    <a:pt x="639829" y="1784447"/>
                  </a:lnTo>
                  <a:lnTo>
                    <a:pt x="715196" y="1859815"/>
                  </a:lnTo>
                  <a:lnTo>
                    <a:pt x="790565" y="1784447"/>
                  </a:lnTo>
                  <a:close/>
                  <a:moveTo>
                    <a:pt x="535611" y="1709079"/>
                  </a:moveTo>
                  <a:lnTo>
                    <a:pt x="460244" y="1784447"/>
                  </a:lnTo>
                  <a:lnTo>
                    <a:pt x="535611" y="1859815"/>
                  </a:lnTo>
                  <a:lnTo>
                    <a:pt x="610980" y="1784447"/>
                  </a:lnTo>
                  <a:close/>
                  <a:moveTo>
                    <a:pt x="356027" y="1709079"/>
                  </a:moveTo>
                  <a:lnTo>
                    <a:pt x="280659" y="1784447"/>
                  </a:lnTo>
                  <a:lnTo>
                    <a:pt x="356027" y="1859815"/>
                  </a:lnTo>
                  <a:lnTo>
                    <a:pt x="431395" y="1784447"/>
                  </a:lnTo>
                  <a:close/>
                  <a:moveTo>
                    <a:pt x="176442" y="1709079"/>
                  </a:moveTo>
                  <a:lnTo>
                    <a:pt x="101074" y="1784447"/>
                  </a:lnTo>
                  <a:lnTo>
                    <a:pt x="176442" y="1859815"/>
                  </a:lnTo>
                  <a:lnTo>
                    <a:pt x="251810" y="1784447"/>
                  </a:lnTo>
                  <a:close/>
                  <a:moveTo>
                    <a:pt x="1972289" y="1533898"/>
                  </a:moveTo>
                  <a:lnTo>
                    <a:pt x="1896921" y="1609265"/>
                  </a:lnTo>
                  <a:lnTo>
                    <a:pt x="1972289" y="1684633"/>
                  </a:lnTo>
                  <a:lnTo>
                    <a:pt x="2047657" y="1609265"/>
                  </a:lnTo>
                  <a:close/>
                  <a:moveTo>
                    <a:pt x="1792705" y="1533897"/>
                  </a:moveTo>
                  <a:lnTo>
                    <a:pt x="1717336" y="1609265"/>
                  </a:lnTo>
                  <a:lnTo>
                    <a:pt x="1792705" y="1684633"/>
                  </a:lnTo>
                  <a:lnTo>
                    <a:pt x="1868073" y="1609265"/>
                  </a:lnTo>
                  <a:close/>
                  <a:moveTo>
                    <a:pt x="1613120" y="1533897"/>
                  </a:moveTo>
                  <a:lnTo>
                    <a:pt x="1537752" y="1609265"/>
                  </a:lnTo>
                  <a:lnTo>
                    <a:pt x="1613120" y="1684633"/>
                  </a:lnTo>
                  <a:lnTo>
                    <a:pt x="1688489" y="1609265"/>
                  </a:lnTo>
                  <a:close/>
                  <a:moveTo>
                    <a:pt x="1433535" y="1533897"/>
                  </a:moveTo>
                  <a:lnTo>
                    <a:pt x="1358167" y="1609265"/>
                  </a:lnTo>
                  <a:lnTo>
                    <a:pt x="1433535" y="1684633"/>
                  </a:lnTo>
                  <a:lnTo>
                    <a:pt x="1508904" y="1609265"/>
                  </a:lnTo>
                  <a:close/>
                  <a:moveTo>
                    <a:pt x="1253951" y="1533897"/>
                  </a:moveTo>
                  <a:lnTo>
                    <a:pt x="1178582" y="1609265"/>
                  </a:lnTo>
                  <a:lnTo>
                    <a:pt x="1253951" y="1684633"/>
                  </a:lnTo>
                  <a:lnTo>
                    <a:pt x="1329319" y="1609265"/>
                  </a:lnTo>
                  <a:close/>
                  <a:moveTo>
                    <a:pt x="1074366" y="1533897"/>
                  </a:moveTo>
                  <a:lnTo>
                    <a:pt x="998997" y="1609265"/>
                  </a:lnTo>
                  <a:lnTo>
                    <a:pt x="1074366" y="1684633"/>
                  </a:lnTo>
                  <a:lnTo>
                    <a:pt x="1149734" y="1609265"/>
                  </a:lnTo>
                  <a:close/>
                  <a:moveTo>
                    <a:pt x="894781" y="1533897"/>
                  </a:moveTo>
                  <a:lnTo>
                    <a:pt x="819412" y="1609265"/>
                  </a:lnTo>
                  <a:lnTo>
                    <a:pt x="894781" y="1684633"/>
                  </a:lnTo>
                  <a:lnTo>
                    <a:pt x="970149" y="1609265"/>
                  </a:lnTo>
                  <a:close/>
                  <a:moveTo>
                    <a:pt x="715196" y="1533897"/>
                  </a:moveTo>
                  <a:lnTo>
                    <a:pt x="639829" y="1609265"/>
                  </a:lnTo>
                  <a:lnTo>
                    <a:pt x="715196" y="1684633"/>
                  </a:lnTo>
                  <a:lnTo>
                    <a:pt x="790565" y="1609265"/>
                  </a:lnTo>
                  <a:close/>
                  <a:moveTo>
                    <a:pt x="535611" y="1533897"/>
                  </a:moveTo>
                  <a:lnTo>
                    <a:pt x="460244" y="1609265"/>
                  </a:lnTo>
                  <a:lnTo>
                    <a:pt x="535611" y="1684633"/>
                  </a:lnTo>
                  <a:lnTo>
                    <a:pt x="610980" y="1609265"/>
                  </a:lnTo>
                  <a:close/>
                  <a:moveTo>
                    <a:pt x="356027" y="1533897"/>
                  </a:moveTo>
                  <a:lnTo>
                    <a:pt x="280659" y="1609265"/>
                  </a:lnTo>
                  <a:lnTo>
                    <a:pt x="356027" y="1684633"/>
                  </a:lnTo>
                  <a:lnTo>
                    <a:pt x="431395" y="1609265"/>
                  </a:lnTo>
                  <a:close/>
                  <a:moveTo>
                    <a:pt x="176442" y="1533897"/>
                  </a:moveTo>
                  <a:lnTo>
                    <a:pt x="101074" y="1609265"/>
                  </a:lnTo>
                  <a:lnTo>
                    <a:pt x="176442" y="1684633"/>
                  </a:lnTo>
                  <a:lnTo>
                    <a:pt x="251810" y="1609265"/>
                  </a:lnTo>
                  <a:close/>
                  <a:moveTo>
                    <a:pt x="1972289" y="1358716"/>
                  </a:moveTo>
                  <a:lnTo>
                    <a:pt x="1896921" y="1434083"/>
                  </a:lnTo>
                  <a:lnTo>
                    <a:pt x="1972289" y="1509451"/>
                  </a:lnTo>
                  <a:lnTo>
                    <a:pt x="2047657" y="1434083"/>
                  </a:lnTo>
                  <a:close/>
                  <a:moveTo>
                    <a:pt x="1792705" y="1358715"/>
                  </a:moveTo>
                  <a:lnTo>
                    <a:pt x="1717336" y="1434083"/>
                  </a:lnTo>
                  <a:lnTo>
                    <a:pt x="1792705" y="1509451"/>
                  </a:lnTo>
                  <a:lnTo>
                    <a:pt x="1868073" y="1434083"/>
                  </a:lnTo>
                  <a:close/>
                  <a:moveTo>
                    <a:pt x="1613120" y="1358715"/>
                  </a:moveTo>
                  <a:lnTo>
                    <a:pt x="1537752" y="1434083"/>
                  </a:lnTo>
                  <a:lnTo>
                    <a:pt x="1613120" y="1509451"/>
                  </a:lnTo>
                  <a:lnTo>
                    <a:pt x="1688489" y="1434083"/>
                  </a:lnTo>
                  <a:close/>
                  <a:moveTo>
                    <a:pt x="1433535" y="1358715"/>
                  </a:moveTo>
                  <a:lnTo>
                    <a:pt x="1358167" y="1434083"/>
                  </a:lnTo>
                  <a:lnTo>
                    <a:pt x="1433535" y="1509451"/>
                  </a:lnTo>
                  <a:lnTo>
                    <a:pt x="1508904" y="1434083"/>
                  </a:lnTo>
                  <a:close/>
                  <a:moveTo>
                    <a:pt x="1253951" y="1358715"/>
                  </a:moveTo>
                  <a:lnTo>
                    <a:pt x="1178582" y="1434083"/>
                  </a:lnTo>
                  <a:lnTo>
                    <a:pt x="1253951" y="1509451"/>
                  </a:lnTo>
                  <a:lnTo>
                    <a:pt x="1329318" y="1434083"/>
                  </a:lnTo>
                  <a:close/>
                  <a:moveTo>
                    <a:pt x="1074366" y="1358715"/>
                  </a:moveTo>
                  <a:lnTo>
                    <a:pt x="998998" y="1434083"/>
                  </a:lnTo>
                  <a:lnTo>
                    <a:pt x="1074366" y="1509451"/>
                  </a:lnTo>
                  <a:lnTo>
                    <a:pt x="1149733" y="1434083"/>
                  </a:lnTo>
                  <a:close/>
                  <a:moveTo>
                    <a:pt x="894781" y="1358715"/>
                  </a:moveTo>
                  <a:lnTo>
                    <a:pt x="819413" y="1434083"/>
                  </a:lnTo>
                  <a:lnTo>
                    <a:pt x="894781" y="1509451"/>
                  </a:lnTo>
                  <a:lnTo>
                    <a:pt x="970149" y="1434083"/>
                  </a:lnTo>
                  <a:close/>
                  <a:moveTo>
                    <a:pt x="715196" y="1358715"/>
                  </a:moveTo>
                  <a:lnTo>
                    <a:pt x="639829" y="1434083"/>
                  </a:lnTo>
                  <a:lnTo>
                    <a:pt x="715196" y="1509451"/>
                  </a:lnTo>
                  <a:lnTo>
                    <a:pt x="790565" y="1434083"/>
                  </a:lnTo>
                  <a:close/>
                  <a:moveTo>
                    <a:pt x="535611" y="1358715"/>
                  </a:moveTo>
                  <a:lnTo>
                    <a:pt x="460244" y="1434083"/>
                  </a:lnTo>
                  <a:lnTo>
                    <a:pt x="535611" y="1509451"/>
                  </a:lnTo>
                  <a:lnTo>
                    <a:pt x="610980" y="1434083"/>
                  </a:lnTo>
                  <a:close/>
                  <a:moveTo>
                    <a:pt x="356027" y="1358715"/>
                  </a:moveTo>
                  <a:lnTo>
                    <a:pt x="280659" y="1434083"/>
                  </a:lnTo>
                  <a:lnTo>
                    <a:pt x="356027" y="1509451"/>
                  </a:lnTo>
                  <a:lnTo>
                    <a:pt x="431395" y="1434083"/>
                  </a:lnTo>
                  <a:close/>
                  <a:moveTo>
                    <a:pt x="176442" y="1358715"/>
                  </a:moveTo>
                  <a:lnTo>
                    <a:pt x="101074" y="1434083"/>
                  </a:lnTo>
                  <a:lnTo>
                    <a:pt x="176442" y="1509451"/>
                  </a:lnTo>
                  <a:lnTo>
                    <a:pt x="251810" y="1434083"/>
                  </a:lnTo>
                  <a:close/>
                  <a:moveTo>
                    <a:pt x="1972289" y="1183534"/>
                  </a:moveTo>
                  <a:lnTo>
                    <a:pt x="1896921" y="1258901"/>
                  </a:lnTo>
                  <a:lnTo>
                    <a:pt x="1972289" y="1334269"/>
                  </a:lnTo>
                  <a:lnTo>
                    <a:pt x="2047657" y="1258901"/>
                  </a:lnTo>
                  <a:close/>
                  <a:moveTo>
                    <a:pt x="1792705" y="1183533"/>
                  </a:moveTo>
                  <a:lnTo>
                    <a:pt x="1717336" y="1258901"/>
                  </a:lnTo>
                  <a:lnTo>
                    <a:pt x="1792705" y="1334269"/>
                  </a:lnTo>
                  <a:lnTo>
                    <a:pt x="1868073" y="1258901"/>
                  </a:lnTo>
                  <a:close/>
                  <a:moveTo>
                    <a:pt x="1613120" y="1183533"/>
                  </a:moveTo>
                  <a:lnTo>
                    <a:pt x="1537752" y="1258901"/>
                  </a:lnTo>
                  <a:lnTo>
                    <a:pt x="1613120" y="1334269"/>
                  </a:lnTo>
                  <a:lnTo>
                    <a:pt x="1688489" y="1258901"/>
                  </a:lnTo>
                  <a:close/>
                  <a:moveTo>
                    <a:pt x="1433535" y="1183533"/>
                  </a:moveTo>
                  <a:lnTo>
                    <a:pt x="1358167" y="1258901"/>
                  </a:lnTo>
                  <a:lnTo>
                    <a:pt x="1433535" y="1334269"/>
                  </a:lnTo>
                  <a:lnTo>
                    <a:pt x="1508904" y="1258901"/>
                  </a:lnTo>
                  <a:close/>
                  <a:moveTo>
                    <a:pt x="1253951" y="1183533"/>
                  </a:moveTo>
                  <a:lnTo>
                    <a:pt x="1178582" y="1258901"/>
                  </a:lnTo>
                  <a:lnTo>
                    <a:pt x="1253951" y="1334269"/>
                  </a:lnTo>
                  <a:lnTo>
                    <a:pt x="1329318" y="1258901"/>
                  </a:lnTo>
                  <a:close/>
                  <a:moveTo>
                    <a:pt x="1074366" y="1183533"/>
                  </a:moveTo>
                  <a:lnTo>
                    <a:pt x="998998" y="1258901"/>
                  </a:lnTo>
                  <a:lnTo>
                    <a:pt x="1074366" y="1334269"/>
                  </a:lnTo>
                  <a:lnTo>
                    <a:pt x="1149733" y="1258901"/>
                  </a:lnTo>
                  <a:close/>
                  <a:moveTo>
                    <a:pt x="894781" y="1183533"/>
                  </a:moveTo>
                  <a:lnTo>
                    <a:pt x="819413" y="1258901"/>
                  </a:lnTo>
                  <a:lnTo>
                    <a:pt x="894781" y="1334269"/>
                  </a:lnTo>
                  <a:lnTo>
                    <a:pt x="970149" y="1258901"/>
                  </a:lnTo>
                  <a:close/>
                  <a:moveTo>
                    <a:pt x="715196" y="1183533"/>
                  </a:moveTo>
                  <a:lnTo>
                    <a:pt x="639829" y="1258901"/>
                  </a:lnTo>
                  <a:lnTo>
                    <a:pt x="715196" y="1334269"/>
                  </a:lnTo>
                  <a:lnTo>
                    <a:pt x="790565" y="1258901"/>
                  </a:lnTo>
                  <a:close/>
                  <a:moveTo>
                    <a:pt x="535611" y="1183533"/>
                  </a:moveTo>
                  <a:lnTo>
                    <a:pt x="460244" y="1258901"/>
                  </a:lnTo>
                  <a:lnTo>
                    <a:pt x="535611" y="1334269"/>
                  </a:lnTo>
                  <a:lnTo>
                    <a:pt x="610980" y="1258901"/>
                  </a:lnTo>
                  <a:close/>
                  <a:moveTo>
                    <a:pt x="356027" y="1183533"/>
                  </a:moveTo>
                  <a:lnTo>
                    <a:pt x="280659" y="1258901"/>
                  </a:lnTo>
                  <a:lnTo>
                    <a:pt x="356027" y="1334269"/>
                  </a:lnTo>
                  <a:lnTo>
                    <a:pt x="431395" y="1258901"/>
                  </a:lnTo>
                  <a:close/>
                  <a:moveTo>
                    <a:pt x="176442" y="1183533"/>
                  </a:moveTo>
                  <a:lnTo>
                    <a:pt x="101074" y="1258901"/>
                  </a:lnTo>
                  <a:lnTo>
                    <a:pt x="176442" y="1334269"/>
                  </a:lnTo>
                  <a:lnTo>
                    <a:pt x="251810" y="1258901"/>
                  </a:lnTo>
                  <a:close/>
                  <a:moveTo>
                    <a:pt x="1972289" y="1008352"/>
                  </a:moveTo>
                  <a:lnTo>
                    <a:pt x="1896921" y="1083719"/>
                  </a:lnTo>
                  <a:lnTo>
                    <a:pt x="1972289" y="1159087"/>
                  </a:lnTo>
                  <a:lnTo>
                    <a:pt x="2047657" y="1083719"/>
                  </a:lnTo>
                  <a:close/>
                  <a:moveTo>
                    <a:pt x="1792705" y="1008351"/>
                  </a:moveTo>
                  <a:lnTo>
                    <a:pt x="1717336" y="1083719"/>
                  </a:lnTo>
                  <a:lnTo>
                    <a:pt x="1792705" y="1159087"/>
                  </a:lnTo>
                  <a:lnTo>
                    <a:pt x="1868073" y="1083719"/>
                  </a:lnTo>
                  <a:close/>
                  <a:moveTo>
                    <a:pt x="1613120" y="1008351"/>
                  </a:moveTo>
                  <a:lnTo>
                    <a:pt x="1537752" y="1083719"/>
                  </a:lnTo>
                  <a:lnTo>
                    <a:pt x="1613120" y="1159087"/>
                  </a:lnTo>
                  <a:lnTo>
                    <a:pt x="1688489" y="1083719"/>
                  </a:lnTo>
                  <a:close/>
                  <a:moveTo>
                    <a:pt x="1433535" y="1008351"/>
                  </a:moveTo>
                  <a:lnTo>
                    <a:pt x="1358167" y="1083719"/>
                  </a:lnTo>
                  <a:lnTo>
                    <a:pt x="1433535" y="1159087"/>
                  </a:lnTo>
                  <a:lnTo>
                    <a:pt x="1508904" y="1083719"/>
                  </a:lnTo>
                  <a:close/>
                  <a:moveTo>
                    <a:pt x="1253951" y="1008351"/>
                  </a:moveTo>
                  <a:lnTo>
                    <a:pt x="1178582" y="1083719"/>
                  </a:lnTo>
                  <a:lnTo>
                    <a:pt x="1253951" y="1159087"/>
                  </a:lnTo>
                  <a:lnTo>
                    <a:pt x="1329318" y="1083719"/>
                  </a:lnTo>
                  <a:close/>
                  <a:moveTo>
                    <a:pt x="1074366" y="1008351"/>
                  </a:moveTo>
                  <a:lnTo>
                    <a:pt x="998998" y="1083719"/>
                  </a:lnTo>
                  <a:lnTo>
                    <a:pt x="1074366" y="1159087"/>
                  </a:lnTo>
                  <a:lnTo>
                    <a:pt x="1149733" y="1083719"/>
                  </a:lnTo>
                  <a:close/>
                  <a:moveTo>
                    <a:pt x="894781" y="1008351"/>
                  </a:moveTo>
                  <a:lnTo>
                    <a:pt x="819413" y="1083719"/>
                  </a:lnTo>
                  <a:lnTo>
                    <a:pt x="894781" y="1159087"/>
                  </a:lnTo>
                  <a:lnTo>
                    <a:pt x="970149" y="1083719"/>
                  </a:lnTo>
                  <a:close/>
                  <a:moveTo>
                    <a:pt x="715196" y="1008351"/>
                  </a:moveTo>
                  <a:lnTo>
                    <a:pt x="639829" y="1083719"/>
                  </a:lnTo>
                  <a:lnTo>
                    <a:pt x="715196" y="1159087"/>
                  </a:lnTo>
                  <a:lnTo>
                    <a:pt x="790565" y="1083719"/>
                  </a:lnTo>
                  <a:close/>
                  <a:moveTo>
                    <a:pt x="535611" y="1008351"/>
                  </a:moveTo>
                  <a:lnTo>
                    <a:pt x="460244" y="1083719"/>
                  </a:lnTo>
                  <a:lnTo>
                    <a:pt x="535611" y="1159087"/>
                  </a:lnTo>
                  <a:lnTo>
                    <a:pt x="610980" y="1083719"/>
                  </a:lnTo>
                  <a:close/>
                  <a:moveTo>
                    <a:pt x="356027" y="1008351"/>
                  </a:moveTo>
                  <a:lnTo>
                    <a:pt x="280659" y="1083719"/>
                  </a:lnTo>
                  <a:lnTo>
                    <a:pt x="356027" y="1159087"/>
                  </a:lnTo>
                  <a:lnTo>
                    <a:pt x="431395" y="1083719"/>
                  </a:lnTo>
                  <a:close/>
                  <a:moveTo>
                    <a:pt x="176442" y="1008351"/>
                  </a:moveTo>
                  <a:lnTo>
                    <a:pt x="101074" y="1083719"/>
                  </a:lnTo>
                  <a:lnTo>
                    <a:pt x="176442" y="1159087"/>
                  </a:lnTo>
                  <a:lnTo>
                    <a:pt x="251810" y="1083719"/>
                  </a:lnTo>
                  <a:close/>
                  <a:moveTo>
                    <a:pt x="1972289" y="833170"/>
                  </a:moveTo>
                  <a:lnTo>
                    <a:pt x="1896922" y="908537"/>
                  </a:lnTo>
                  <a:lnTo>
                    <a:pt x="1972289" y="983904"/>
                  </a:lnTo>
                  <a:lnTo>
                    <a:pt x="2047657" y="908537"/>
                  </a:lnTo>
                  <a:close/>
                  <a:moveTo>
                    <a:pt x="1792705" y="833170"/>
                  </a:moveTo>
                  <a:lnTo>
                    <a:pt x="1717336" y="908537"/>
                  </a:lnTo>
                  <a:lnTo>
                    <a:pt x="1792705" y="983905"/>
                  </a:lnTo>
                  <a:lnTo>
                    <a:pt x="1868073" y="908537"/>
                  </a:lnTo>
                  <a:close/>
                  <a:moveTo>
                    <a:pt x="1613120" y="833170"/>
                  </a:moveTo>
                  <a:lnTo>
                    <a:pt x="1537752" y="908537"/>
                  </a:lnTo>
                  <a:lnTo>
                    <a:pt x="1613120" y="983905"/>
                  </a:lnTo>
                  <a:lnTo>
                    <a:pt x="1688488" y="908537"/>
                  </a:lnTo>
                  <a:close/>
                  <a:moveTo>
                    <a:pt x="1433535" y="833170"/>
                  </a:moveTo>
                  <a:lnTo>
                    <a:pt x="1358167" y="908537"/>
                  </a:lnTo>
                  <a:lnTo>
                    <a:pt x="1433535" y="983905"/>
                  </a:lnTo>
                  <a:lnTo>
                    <a:pt x="1508903" y="908537"/>
                  </a:lnTo>
                  <a:close/>
                  <a:moveTo>
                    <a:pt x="1253951" y="833170"/>
                  </a:moveTo>
                  <a:lnTo>
                    <a:pt x="1178582" y="908537"/>
                  </a:lnTo>
                  <a:lnTo>
                    <a:pt x="1253951" y="983905"/>
                  </a:lnTo>
                  <a:lnTo>
                    <a:pt x="1329318" y="908537"/>
                  </a:lnTo>
                  <a:close/>
                  <a:moveTo>
                    <a:pt x="1074366" y="833170"/>
                  </a:moveTo>
                  <a:lnTo>
                    <a:pt x="998998" y="908537"/>
                  </a:lnTo>
                  <a:lnTo>
                    <a:pt x="1074366" y="983905"/>
                  </a:lnTo>
                  <a:lnTo>
                    <a:pt x="1149733" y="908537"/>
                  </a:lnTo>
                  <a:close/>
                  <a:moveTo>
                    <a:pt x="894781" y="833170"/>
                  </a:moveTo>
                  <a:lnTo>
                    <a:pt x="819413" y="908537"/>
                  </a:lnTo>
                  <a:lnTo>
                    <a:pt x="894781" y="983905"/>
                  </a:lnTo>
                  <a:lnTo>
                    <a:pt x="970149" y="908537"/>
                  </a:lnTo>
                  <a:close/>
                  <a:moveTo>
                    <a:pt x="715196" y="833170"/>
                  </a:moveTo>
                  <a:lnTo>
                    <a:pt x="639829" y="908537"/>
                  </a:lnTo>
                  <a:lnTo>
                    <a:pt x="715196" y="983905"/>
                  </a:lnTo>
                  <a:lnTo>
                    <a:pt x="790565" y="908537"/>
                  </a:lnTo>
                  <a:close/>
                  <a:moveTo>
                    <a:pt x="535611" y="833170"/>
                  </a:moveTo>
                  <a:lnTo>
                    <a:pt x="460244" y="908537"/>
                  </a:lnTo>
                  <a:lnTo>
                    <a:pt x="535611" y="983905"/>
                  </a:lnTo>
                  <a:lnTo>
                    <a:pt x="610980" y="908537"/>
                  </a:lnTo>
                  <a:close/>
                  <a:moveTo>
                    <a:pt x="356027" y="833170"/>
                  </a:moveTo>
                  <a:lnTo>
                    <a:pt x="280659" y="908537"/>
                  </a:lnTo>
                  <a:lnTo>
                    <a:pt x="356027" y="983905"/>
                  </a:lnTo>
                  <a:lnTo>
                    <a:pt x="431395" y="908537"/>
                  </a:lnTo>
                  <a:close/>
                  <a:moveTo>
                    <a:pt x="176442" y="833170"/>
                  </a:moveTo>
                  <a:lnTo>
                    <a:pt x="101074" y="908537"/>
                  </a:lnTo>
                  <a:lnTo>
                    <a:pt x="176442" y="983905"/>
                  </a:lnTo>
                  <a:lnTo>
                    <a:pt x="251810" y="908537"/>
                  </a:lnTo>
                  <a:close/>
                  <a:moveTo>
                    <a:pt x="1972289" y="657988"/>
                  </a:moveTo>
                  <a:lnTo>
                    <a:pt x="1896922" y="733356"/>
                  </a:lnTo>
                  <a:lnTo>
                    <a:pt x="1972289" y="808723"/>
                  </a:lnTo>
                  <a:lnTo>
                    <a:pt x="2047656" y="733356"/>
                  </a:lnTo>
                  <a:close/>
                  <a:moveTo>
                    <a:pt x="1792705" y="657988"/>
                  </a:moveTo>
                  <a:lnTo>
                    <a:pt x="1717337" y="733356"/>
                  </a:lnTo>
                  <a:lnTo>
                    <a:pt x="1792705" y="808724"/>
                  </a:lnTo>
                  <a:lnTo>
                    <a:pt x="1868073" y="733356"/>
                  </a:lnTo>
                  <a:close/>
                  <a:moveTo>
                    <a:pt x="1613120" y="657988"/>
                  </a:moveTo>
                  <a:lnTo>
                    <a:pt x="1537752" y="733356"/>
                  </a:lnTo>
                  <a:lnTo>
                    <a:pt x="1613120" y="808724"/>
                  </a:lnTo>
                  <a:lnTo>
                    <a:pt x="1688488" y="733356"/>
                  </a:lnTo>
                  <a:close/>
                  <a:moveTo>
                    <a:pt x="1433535" y="657988"/>
                  </a:moveTo>
                  <a:lnTo>
                    <a:pt x="1358167" y="733356"/>
                  </a:lnTo>
                  <a:lnTo>
                    <a:pt x="1433535" y="808724"/>
                  </a:lnTo>
                  <a:lnTo>
                    <a:pt x="1508903" y="733356"/>
                  </a:lnTo>
                  <a:close/>
                  <a:moveTo>
                    <a:pt x="1253951" y="657988"/>
                  </a:moveTo>
                  <a:lnTo>
                    <a:pt x="1178583" y="733356"/>
                  </a:lnTo>
                  <a:lnTo>
                    <a:pt x="1253951" y="808724"/>
                  </a:lnTo>
                  <a:lnTo>
                    <a:pt x="1329318" y="733356"/>
                  </a:lnTo>
                  <a:close/>
                  <a:moveTo>
                    <a:pt x="1074366" y="657988"/>
                  </a:moveTo>
                  <a:lnTo>
                    <a:pt x="998998" y="733356"/>
                  </a:lnTo>
                  <a:lnTo>
                    <a:pt x="1074366" y="808724"/>
                  </a:lnTo>
                  <a:lnTo>
                    <a:pt x="1149733" y="733356"/>
                  </a:lnTo>
                  <a:close/>
                  <a:moveTo>
                    <a:pt x="894781" y="657988"/>
                  </a:moveTo>
                  <a:lnTo>
                    <a:pt x="819413" y="733356"/>
                  </a:lnTo>
                  <a:lnTo>
                    <a:pt x="894781" y="808724"/>
                  </a:lnTo>
                  <a:lnTo>
                    <a:pt x="970149" y="733356"/>
                  </a:lnTo>
                  <a:close/>
                  <a:moveTo>
                    <a:pt x="715196" y="657988"/>
                  </a:moveTo>
                  <a:lnTo>
                    <a:pt x="639829" y="733356"/>
                  </a:lnTo>
                  <a:lnTo>
                    <a:pt x="715196" y="808724"/>
                  </a:lnTo>
                  <a:lnTo>
                    <a:pt x="790564" y="733356"/>
                  </a:lnTo>
                  <a:close/>
                  <a:moveTo>
                    <a:pt x="535611" y="657988"/>
                  </a:moveTo>
                  <a:lnTo>
                    <a:pt x="460244" y="733356"/>
                  </a:lnTo>
                  <a:lnTo>
                    <a:pt x="535611" y="808724"/>
                  </a:lnTo>
                  <a:lnTo>
                    <a:pt x="610980" y="733356"/>
                  </a:lnTo>
                  <a:close/>
                  <a:moveTo>
                    <a:pt x="356027" y="657988"/>
                  </a:moveTo>
                  <a:lnTo>
                    <a:pt x="280659" y="733356"/>
                  </a:lnTo>
                  <a:lnTo>
                    <a:pt x="356027" y="808724"/>
                  </a:lnTo>
                  <a:lnTo>
                    <a:pt x="431395" y="733356"/>
                  </a:lnTo>
                  <a:close/>
                  <a:moveTo>
                    <a:pt x="176442" y="657988"/>
                  </a:moveTo>
                  <a:lnTo>
                    <a:pt x="101074" y="733356"/>
                  </a:lnTo>
                  <a:lnTo>
                    <a:pt x="176442" y="808724"/>
                  </a:lnTo>
                  <a:lnTo>
                    <a:pt x="251810" y="733356"/>
                  </a:lnTo>
                  <a:close/>
                  <a:moveTo>
                    <a:pt x="1972289" y="482806"/>
                  </a:moveTo>
                  <a:lnTo>
                    <a:pt x="1896922" y="558174"/>
                  </a:lnTo>
                  <a:lnTo>
                    <a:pt x="1972289" y="633541"/>
                  </a:lnTo>
                  <a:lnTo>
                    <a:pt x="2047656" y="558174"/>
                  </a:lnTo>
                  <a:close/>
                  <a:moveTo>
                    <a:pt x="1792705" y="482805"/>
                  </a:moveTo>
                  <a:lnTo>
                    <a:pt x="1717337" y="558174"/>
                  </a:lnTo>
                  <a:lnTo>
                    <a:pt x="1792705" y="633542"/>
                  </a:lnTo>
                  <a:lnTo>
                    <a:pt x="1868073" y="558174"/>
                  </a:lnTo>
                  <a:close/>
                  <a:moveTo>
                    <a:pt x="1613120" y="482805"/>
                  </a:moveTo>
                  <a:lnTo>
                    <a:pt x="1537752" y="558174"/>
                  </a:lnTo>
                  <a:lnTo>
                    <a:pt x="1613120" y="633542"/>
                  </a:lnTo>
                  <a:lnTo>
                    <a:pt x="1688488" y="558174"/>
                  </a:lnTo>
                  <a:close/>
                  <a:moveTo>
                    <a:pt x="1433535" y="482805"/>
                  </a:moveTo>
                  <a:lnTo>
                    <a:pt x="1358167" y="558174"/>
                  </a:lnTo>
                  <a:lnTo>
                    <a:pt x="1433535" y="633542"/>
                  </a:lnTo>
                  <a:lnTo>
                    <a:pt x="1508903" y="558174"/>
                  </a:lnTo>
                  <a:close/>
                  <a:moveTo>
                    <a:pt x="1253951" y="482805"/>
                  </a:moveTo>
                  <a:lnTo>
                    <a:pt x="1178583" y="558174"/>
                  </a:lnTo>
                  <a:lnTo>
                    <a:pt x="1253951" y="633542"/>
                  </a:lnTo>
                  <a:lnTo>
                    <a:pt x="1329318" y="558174"/>
                  </a:lnTo>
                  <a:close/>
                  <a:moveTo>
                    <a:pt x="1074366" y="482805"/>
                  </a:moveTo>
                  <a:lnTo>
                    <a:pt x="998998" y="558174"/>
                  </a:lnTo>
                  <a:lnTo>
                    <a:pt x="1074366" y="633542"/>
                  </a:lnTo>
                  <a:lnTo>
                    <a:pt x="1149733" y="558174"/>
                  </a:lnTo>
                  <a:close/>
                  <a:moveTo>
                    <a:pt x="894781" y="482805"/>
                  </a:moveTo>
                  <a:lnTo>
                    <a:pt x="819413" y="558174"/>
                  </a:lnTo>
                  <a:lnTo>
                    <a:pt x="894781" y="633542"/>
                  </a:lnTo>
                  <a:lnTo>
                    <a:pt x="970149" y="558174"/>
                  </a:lnTo>
                  <a:close/>
                  <a:moveTo>
                    <a:pt x="715196" y="482805"/>
                  </a:moveTo>
                  <a:lnTo>
                    <a:pt x="639829" y="558174"/>
                  </a:lnTo>
                  <a:lnTo>
                    <a:pt x="715196" y="633542"/>
                  </a:lnTo>
                  <a:lnTo>
                    <a:pt x="790564" y="558174"/>
                  </a:lnTo>
                  <a:close/>
                  <a:moveTo>
                    <a:pt x="535611" y="482805"/>
                  </a:moveTo>
                  <a:lnTo>
                    <a:pt x="460244" y="558174"/>
                  </a:lnTo>
                  <a:lnTo>
                    <a:pt x="535611" y="633542"/>
                  </a:lnTo>
                  <a:lnTo>
                    <a:pt x="610980" y="558174"/>
                  </a:lnTo>
                  <a:close/>
                  <a:moveTo>
                    <a:pt x="356027" y="482805"/>
                  </a:moveTo>
                  <a:lnTo>
                    <a:pt x="280659" y="558174"/>
                  </a:lnTo>
                  <a:lnTo>
                    <a:pt x="356027" y="633542"/>
                  </a:lnTo>
                  <a:lnTo>
                    <a:pt x="431395" y="558174"/>
                  </a:lnTo>
                  <a:close/>
                  <a:moveTo>
                    <a:pt x="176442" y="482805"/>
                  </a:moveTo>
                  <a:lnTo>
                    <a:pt x="101074" y="558174"/>
                  </a:lnTo>
                  <a:lnTo>
                    <a:pt x="176442" y="633542"/>
                  </a:lnTo>
                  <a:lnTo>
                    <a:pt x="251810" y="558174"/>
                  </a:lnTo>
                  <a:close/>
                  <a:moveTo>
                    <a:pt x="1972289" y="307624"/>
                  </a:moveTo>
                  <a:lnTo>
                    <a:pt x="1896922" y="382992"/>
                  </a:lnTo>
                  <a:lnTo>
                    <a:pt x="1972289" y="458359"/>
                  </a:lnTo>
                  <a:lnTo>
                    <a:pt x="2047656" y="382992"/>
                  </a:lnTo>
                  <a:close/>
                  <a:moveTo>
                    <a:pt x="1792705" y="307623"/>
                  </a:moveTo>
                  <a:lnTo>
                    <a:pt x="1717337" y="382992"/>
                  </a:lnTo>
                  <a:lnTo>
                    <a:pt x="1792705" y="458360"/>
                  </a:lnTo>
                  <a:lnTo>
                    <a:pt x="1868073" y="382992"/>
                  </a:lnTo>
                  <a:close/>
                  <a:moveTo>
                    <a:pt x="1613120" y="307623"/>
                  </a:moveTo>
                  <a:lnTo>
                    <a:pt x="1537752" y="382992"/>
                  </a:lnTo>
                  <a:lnTo>
                    <a:pt x="1613120" y="458360"/>
                  </a:lnTo>
                  <a:lnTo>
                    <a:pt x="1688488" y="382992"/>
                  </a:lnTo>
                  <a:close/>
                  <a:moveTo>
                    <a:pt x="1433535" y="307623"/>
                  </a:moveTo>
                  <a:lnTo>
                    <a:pt x="1358167" y="382992"/>
                  </a:lnTo>
                  <a:lnTo>
                    <a:pt x="1433535" y="458360"/>
                  </a:lnTo>
                  <a:lnTo>
                    <a:pt x="1508903" y="382992"/>
                  </a:lnTo>
                  <a:close/>
                  <a:moveTo>
                    <a:pt x="1253951" y="307623"/>
                  </a:moveTo>
                  <a:lnTo>
                    <a:pt x="1178583" y="382992"/>
                  </a:lnTo>
                  <a:lnTo>
                    <a:pt x="1253951" y="458360"/>
                  </a:lnTo>
                  <a:lnTo>
                    <a:pt x="1329318" y="382992"/>
                  </a:lnTo>
                  <a:close/>
                  <a:moveTo>
                    <a:pt x="1074366" y="307623"/>
                  </a:moveTo>
                  <a:lnTo>
                    <a:pt x="998998" y="382992"/>
                  </a:lnTo>
                  <a:lnTo>
                    <a:pt x="1074366" y="458360"/>
                  </a:lnTo>
                  <a:lnTo>
                    <a:pt x="1149733" y="382992"/>
                  </a:lnTo>
                  <a:close/>
                  <a:moveTo>
                    <a:pt x="894781" y="307623"/>
                  </a:moveTo>
                  <a:lnTo>
                    <a:pt x="819413" y="382992"/>
                  </a:lnTo>
                  <a:lnTo>
                    <a:pt x="894781" y="458360"/>
                  </a:lnTo>
                  <a:lnTo>
                    <a:pt x="970149" y="382992"/>
                  </a:lnTo>
                  <a:close/>
                  <a:moveTo>
                    <a:pt x="715196" y="307623"/>
                  </a:moveTo>
                  <a:lnTo>
                    <a:pt x="639829" y="382992"/>
                  </a:lnTo>
                  <a:lnTo>
                    <a:pt x="715196" y="458360"/>
                  </a:lnTo>
                  <a:lnTo>
                    <a:pt x="790564" y="382992"/>
                  </a:lnTo>
                  <a:close/>
                  <a:moveTo>
                    <a:pt x="535611" y="307623"/>
                  </a:moveTo>
                  <a:lnTo>
                    <a:pt x="460244" y="382992"/>
                  </a:lnTo>
                  <a:lnTo>
                    <a:pt x="535611" y="458360"/>
                  </a:lnTo>
                  <a:lnTo>
                    <a:pt x="610980" y="382992"/>
                  </a:lnTo>
                  <a:close/>
                  <a:moveTo>
                    <a:pt x="356027" y="307623"/>
                  </a:moveTo>
                  <a:lnTo>
                    <a:pt x="280659" y="382992"/>
                  </a:lnTo>
                  <a:lnTo>
                    <a:pt x="356027" y="458360"/>
                  </a:lnTo>
                  <a:lnTo>
                    <a:pt x="431395" y="382992"/>
                  </a:lnTo>
                  <a:close/>
                  <a:moveTo>
                    <a:pt x="176442" y="307623"/>
                  </a:moveTo>
                  <a:lnTo>
                    <a:pt x="101074" y="382992"/>
                  </a:lnTo>
                  <a:lnTo>
                    <a:pt x="176442" y="458360"/>
                  </a:lnTo>
                  <a:lnTo>
                    <a:pt x="251810" y="382992"/>
                  </a:lnTo>
                  <a:close/>
                  <a:moveTo>
                    <a:pt x="1972289" y="132442"/>
                  </a:moveTo>
                  <a:lnTo>
                    <a:pt x="1896922" y="207810"/>
                  </a:lnTo>
                  <a:lnTo>
                    <a:pt x="1972289" y="283177"/>
                  </a:lnTo>
                  <a:lnTo>
                    <a:pt x="2047656" y="207810"/>
                  </a:lnTo>
                  <a:close/>
                  <a:moveTo>
                    <a:pt x="1792705" y="132441"/>
                  </a:moveTo>
                  <a:lnTo>
                    <a:pt x="1717337" y="207810"/>
                  </a:lnTo>
                  <a:lnTo>
                    <a:pt x="1792705" y="283178"/>
                  </a:lnTo>
                  <a:lnTo>
                    <a:pt x="1868073" y="207810"/>
                  </a:lnTo>
                  <a:close/>
                  <a:moveTo>
                    <a:pt x="1613120" y="132441"/>
                  </a:moveTo>
                  <a:lnTo>
                    <a:pt x="1537752" y="207810"/>
                  </a:lnTo>
                  <a:lnTo>
                    <a:pt x="1613120" y="283178"/>
                  </a:lnTo>
                  <a:lnTo>
                    <a:pt x="1688488" y="207810"/>
                  </a:lnTo>
                  <a:close/>
                  <a:moveTo>
                    <a:pt x="1433535" y="132441"/>
                  </a:moveTo>
                  <a:lnTo>
                    <a:pt x="1358167" y="207810"/>
                  </a:lnTo>
                  <a:lnTo>
                    <a:pt x="1433535" y="283178"/>
                  </a:lnTo>
                  <a:lnTo>
                    <a:pt x="1508903" y="207810"/>
                  </a:lnTo>
                  <a:close/>
                  <a:moveTo>
                    <a:pt x="1253951" y="132441"/>
                  </a:moveTo>
                  <a:lnTo>
                    <a:pt x="1178583" y="207810"/>
                  </a:lnTo>
                  <a:lnTo>
                    <a:pt x="1253951" y="283178"/>
                  </a:lnTo>
                  <a:lnTo>
                    <a:pt x="1329318" y="207810"/>
                  </a:lnTo>
                  <a:close/>
                  <a:moveTo>
                    <a:pt x="1074366" y="132441"/>
                  </a:moveTo>
                  <a:lnTo>
                    <a:pt x="998998" y="207810"/>
                  </a:lnTo>
                  <a:lnTo>
                    <a:pt x="1074366" y="283178"/>
                  </a:lnTo>
                  <a:lnTo>
                    <a:pt x="1149733" y="207810"/>
                  </a:lnTo>
                  <a:close/>
                  <a:moveTo>
                    <a:pt x="894781" y="132441"/>
                  </a:moveTo>
                  <a:lnTo>
                    <a:pt x="819413" y="207810"/>
                  </a:lnTo>
                  <a:lnTo>
                    <a:pt x="894781" y="283178"/>
                  </a:lnTo>
                  <a:lnTo>
                    <a:pt x="970149" y="207810"/>
                  </a:lnTo>
                  <a:close/>
                  <a:moveTo>
                    <a:pt x="715196" y="132441"/>
                  </a:moveTo>
                  <a:lnTo>
                    <a:pt x="639829" y="207810"/>
                  </a:lnTo>
                  <a:lnTo>
                    <a:pt x="715196" y="283178"/>
                  </a:lnTo>
                  <a:lnTo>
                    <a:pt x="790564" y="207810"/>
                  </a:lnTo>
                  <a:close/>
                  <a:moveTo>
                    <a:pt x="535611" y="132441"/>
                  </a:moveTo>
                  <a:lnTo>
                    <a:pt x="460244" y="207810"/>
                  </a:lnTo>
                  <a:lnTo>
                    <a:pt x="535611" y="283178"/>
                  </a:lnTo>
                  <a:lnTo>
                    <a:pt x="610980" y="207810"/>
                  </a:lnTo>
                  <a:close/>
                  <a:moveTo>
                    <a:pt x="356027" y="132441"/>
                  </a:moveTo>
                  <a:lnTo>
                    <a:pt x="280659" y="207810"/>
                  </a:lnTo>
                  <a:lnTo>
                    <a:pt x="356027" y="283178"/>
                  </a:lnTo>
                  <a:lnTo>
                    <a:pt x="431395" y="207810"/>
                  </a:lnTo>
                  <a:close/>
                  <a:moveTo>
                    <a:pt x="176442" y="132441"/>
                  </a:moveTo>
                  <a:lnTo>
                    <a:pt x="101074" y="207810"/>
                  </a:lnTo>
                  <a:lnTo>
                    <a:pt x="176442" y="283178"/>
                  </a:lnTo>
                  <a:lnTo>
                    <a:pt x="251810" y="207810"/>
                  </a:lnTo>
                  <a:close/>
                  <a:moveTo>
                    <a:pt x="90724" y="0"/>
                  </a:moveTo>
                  <a:lnTo>
                    <a:pt x="133702" y="0"/>
                  </a:lnTo>
                  <a:lnTo>
                    <a:pt x="101074" y="32628"/>
                  </a:lnTo>
                  <a:lnTo>
                    <a:pt x="176442" y="107996"/>
                  </a:lnTo>
                  <a:lnTo>
                    <a:pt x="251810" y="32628"/>
                  </a:lnTo>
                  <a:lnTo>
                    <a:pt x="219183" y="0"/>
                  </a:lnTo>
                  <a:lnTo>
                    <a:pt x="313286" y="0"/>
                  </a:lnTo>
                  <a:lnTo>
                    <a:pt x="280659" y="32628"/>
                  </a:lnTo>
                  <a:lnTo>
                    <a:pt x="356027" y="107996"/>
                  </a:lnTo>
                  <a:lnTo>
                    <a:pt x="431395" y="32628"/>
                  </a:lnTo>
                  <a:lnTo>
                    <a:pt x="398768" y="0"/>
                  </a:lnTo>
                  <a:lnTo>
                    <a:pt x="492871" y="0"/>
                  </a:lnTo>
                  <a:lnTo>
                    <a:pt x="460244" y="32628"/>
                  </a:lnTo>
                  <a:lnTo>
                    <a:pt x="535611" y="107996"/>
                  </a:lnTo>
                  <a:lnTo>
                    <a:pt x="610980" y="32628"/>
                  </a:lnTo>
                  <a:lnTo>
                    <a:pt x="578352" y="0"/>
                  </a:lnTo>
                  <a:lnTo>
                    <a:pt x="672456" y="0"/>
                  </a:lnTo>
                  <a:lnTo>
                    <a:pt x="639829" y="32628"/>
                  </a:lnTo>
                  <a:lnTo>
                    <a:pt x="715196" y="107996"/>
                  </a:lnTo>
                  <a:lnTo>
                    <a:pt x="790565" y="32628"/>
                  </a:lnTo>
                  <a:lnTo>
                    <a:pt x="757937" y="0"/>
                  </a:lnTo>
                  <a:lnTo>
                    <a:pt x="852040" y="0"/>
                  </a:lnTo>
                  <a:lnTo>
                    <a:pt x="819413" y="32628"/>
                  </a:lnTo>
                  <a:lnTo>
                    <a:pt x="894781" y="107996"/>
                  </a:lnTo>
                  <a:lnTo>
                    <a:pt x="970149" y="32628"/>
                  </a:lnTo>
                  <a:lnTo>
                    <a:pt x="937522" y="0"/>
                  </a:lnTo>
                  <a:lnTo>
                    <a:pt x="1031625" y="0"/>
                  </a:lnTo>
                  <a:lnTo>
                    <a:pt x="998998" y="32628"/>
                  </a:lnTo>
                  <a:lnTo>
                    <a:pt x="1074366" y="107996"/>
                  </a:lnTo>
                  <a:lnTo>
                    <a:pt x="1149733" y="32628"/>
                  </a:lnTo>
                  <a:lnTo>
                    <a:pt x="1117106" y="0"/>
                  </a:lnTo>
                  <a:lnTo>
                    <a:pt x="1211210" y="0"/>
                  </a:lnTo>
                  <a:lnTo>
                    <a:pt x="1178583" y="32628"/>
                  </a:lnTo>
                  <a:lnTo>
                    <a:pt x="1253951" y="107996"/>
                  </a:lnTo>
                  <a:lnTo>
                    <a:pt x="1329318" y="32628"/>
                  </a:lnTo>
                  <a:lnTo>
                    <a:pt x="1296691" y="0"/>
                  </a:lnTo>
                  <a:lnTo>
                    <a:pt x="1390794" y="0"/>
                  </a:lnTo>
                  <a:lnTo>
                    <a:pt x="1358167" y="32628"/>
                  </a:lnTo>
                  <a:lnTo>
                    <a:pt x="1433535" y="107996"/>
                  </a:lnTo>
                  <a:lnTo>
                    <a:pt x="1508903" y="32628"/>
                  </a:lnTo>
                  <a:lnTo>
                    <a:pt x="1476276" y="0"/>
                  </a:lnTo>
                  <a:lnTo>
                    <a:pt x="1570379" y="0"/>
                  </a:lnTo>
                  <a:lnTo>
                    <a:pt x="1537752" y="32628"/>
                  </a:lnTo>
                  <a:lnTo>
                    <a:pt x="1613120" y="107996"/>
                  </a:lnTo>
                  <a:lnTo>
                    <a:pt x="1688488" y="32628"/>
                  </a:lnTo>
                  <a:lnTo>
                    <a:pt x="1655861" y="0"/>
                  </a:lnTo>
                  <a:lnTo>
                    <a:pt x="1749964" y="0"/>
                  </a:lnTo>
                  <a:lnTo>
                    <a:pt x="1717337" y="32628"/>
                  </a:lnTo>
                  <a:lnTo>
                    <a:pt x="1792705" y="107996"/>
                  </a:lnTo>
                  <a:lnTo>
                    <a:pt x="1868073" y="32628"/>
                  </a:lnTo>
                  <a:lnTo>
                    <a:pt x="1835446" y="0"/>
                  </a:lnTo>
                  <a:lnTo>
                    <a:pt x="1929549" y="0"/>
                  </a:lnTo>
                  <a:lnTo>
                    <a:pt x="1896922" y="32628"/>
                  </a:lnTo>
                  <a:lnTo>
                    <a:pt x="1972289" y="107995"/>
                  </a:lnTo>
                  <a:lnTo>
                    <a:pt x="2047656" y="32628"/>
                  </a:lnTo>
                  <a:lnTo>
                    <a:pt x="2015029" y="0"/>
                  </a:lnTo>
                  <a:lnTo>
                    <a:pt x="2048480" y="0"/>
                  </a:lnTo>
                  <a:cubicBezTo>
                    <a:pt x="2061006" y="0"/>
                    <a:pt x="2072940" y="2539"/>
                    <a:pt x="2083794" y="7130"/>
                  </a:cubicBezTo>
                  <a:lnTo>
                    <a:pt x="2094670" y="14463"/>
                  </a:lnTo>
                  <a:lnTo>
                    <a:pt x="2076505" y="32628"/>
                  </a:lnTo>
                  <a:lnTo>
                    <a:pt x="2139204" y="95327"/>
                  </a:lnTo>
                  <a:lnTo>
                    <a:pt x="2139204" y="145111"/>
                  </a:lnTo>
                  <a:lnTo>
                    <a:pt x="2076505" y="207810"/>
                  </a:lnTo>
                  <a:lnTo>
                    <a:pt x="2139204" y="270509"/>
                  </a:lnTo>
                  <a:lnTo>
                    <a:pt x="2139204" y="320293"/>
                  </a:lnTo>
                  <a:lnTo>
                    <a:pt x="2076505" y="382992"/>
                  </a:lnTo>
                  <a:lnTo>
                    <a:pt x="2139204" y="445691"/>
                  </a:lnTo>
                  <a:lnTo>
                    <a:pt x="2139204" y="495475"/>
                  </a:lnTo>
                  <a:lnTo>
                    <a:pt x="2076505" y="558174"/>
                  </a:lnTo>
                  <a:lnTo>
                    <a:pt x="2139204" y="620873"/>
                  </a:lnTo>
                  <a:lnTo>
                    <a:pt x="2139204" y="670657"/>
                  </a:lnTo>
                  <a:lnTo>
                    <a:pt x="2076505" y="733356"/>
                  </a:lnTo>
                  <a:lnTo>
                    <a:pt x="2139204" y="796055"/>
                  </a:lnTo>
                  <a:lnTo>
                    <a:pt x="2139204" y="845838"/>
                  </a:lnTo>
                  <a:lnTo>
                    <a:pt x="2076505" y="908537"/>
                  </a:lnTo>
                  <a:lnTo>
                    <a:pt x="2139204" y="971236"/>
                  </a:lnTo>
                  <a:lnTo>
                    <a:pt x="2139204" y="1021020"/>
                  </a:lnTo>
                  <a:lnTo>
                    <a:pt x="2076505" y="1083719"/>
                  </a:lnTo>
                  <a:lnTo>
                    <a:pt x="2139204" y="1146418"/>
                  </a:lnTo>
                  <a:lnTo>
                    <a:pt x="2139204" y="1196202"/>
                  </a:lnTo>
                  <a:lnTo>
                    <a:pt x="2076505" y="1258901"/>
                  </a:lnTo>
                  <a:lnTo>
                    <a:pt x="2139204" y="1321600"/>
                  </a:lnTo>
                  <a:lnTo>
                    <a:pt x="2139204" y="1371384"/>
                  </a:lnTo>
                  <a:lnTo>
                    <a:pt x="2076505" y="1434083"/>
                  </a:lnTo>
                  <a:lnTo>
                    <a:pt x="2139204" y="1496782"/>
                  </a:lnTo>
                  <a:lnTo>
                    <a:pt x="2139204" y="1546566"/>
                  </a:lnTo>
                  <a:lnTo>
                    <a:pt x="2076505" y="1609265"/>
                  </a:lnTo>
                  <a:lnTo>
                    <a:pt x="2139204" y="1671964"/>
                  </a:lnTo>
                  <a:lnTo>
                    <a:pt x="2139204" y="1721748"/>
                  </a:lnTo>
                  <a:lnTo>
                    <a:pt x="2076505" y="1784447"/>
                  </a:lnTo>
                  <a:lnTo>
                    <a:pt x="2139204" y="1847146"/>
                  </a:lnTo>
                  <a:lnTo>
                    <a:pt x="2139204" y="1896930"/>
                  </a:lnTo>
                  <a:lnTo>
                    <a:pt x="2076505" y="1959629"/>
                  </a:lnTo>
                  <a:lnTo>
                    <a:pt x="2139204" y="2022328"/>
                  </a:lnTo>
                  <a:lnTo>
                    <a:pt x="2139204" y="2072112"/>
                  </a:lnTo>
                  <a:lnTo>
                    <a:pt x="2076505" y="2134811"/>
                  </a:lnTo>
                  <a:lnTo>
                    <a:pt x="2139204" y="2197510"/>
                  </a:lnTo>
                  <a:lnTo>
                    <a:pt x="2139204" y="2247294"/>
                  </a:lnTo>
                  <a:lnTo>
                    <a:pt x="2076505" y="2309993"/>
                  </a:lnTo>
                  <a:lnTo>
                    <a:pt x="2139204" y="2372692"/>
                  </a:lnTo>
                  <a:lnTo>
                    <a:pt x="2139204" y="2422476"/>
                  </a:lnTo>
                  <a:lnTo>
                    <a:pt x="2076505" y="2485175"/>
                  </a:lnTo>
                  <a:lnTo>
                    <a:pt x="2139204" y="2547874"/>
                  </a:lnTo>
                  <a:lnTo>
                    <a:pt x="2139204" y="2597658"/>
                  </a:lnTo>
                  <a:lnTo>
                    <a:pt x="2076505" y="2660357"/>
                  </a:lnTo>
                  <a:lnTo>
                    <a:pt x="2139204" y="2723056"/>
                  </a:lnTo>
                  <a:lnTo>
                    <a:pt x="2139204" y="2772840"/>
                  </a:lnTo>
                  <a:lnTo>
                    <a:pt x="2076505" y="2835539"/>
                  </a:lnTo>
                  <a:lnTo>
                    <a:pt x="2139204" y="2898238"/>
                  </a:lnTo>
                  <a:lnTo>
                    <a:pt x="2139204" y="2948022"/>
                  </a:lnTo>
                  <a:lnTo>
                    <a:pt x="2076505" y="3010721"/>
                  </a:lnTo>
                  <a:lnTo>
                    <a:pt x="2139204" y="3073420"/>
                  </a:lnTo>
                  <a:lnTo>
                    <a:pt x="2139204" y="3123204"/>
                  </a:lnTo>
                  <a:lnTo>
                    <a:pt x="2076506" y="3185902"/>
                  </a:lnTo>
                  <a:lnTo>
                    <a:pt x="2094821" y="3204218"/>
                  </a:lnTo>
                  <a:lnTo>
                    <a:pt x="2083794" y="3211653"/>
                  </a:lnTo>
                  <a:cubicBezTo>
                    <a:pt x="2072940" y="3216244"/>
                    <a:pt x="2061006" y="3218782"/>
                    <a:pt x="2048480" y="3218782"/>
                  </a:cubicBezTo>
                  <a:lnTo>
                    <a:pt x="2014775" y="3218782"/>
                  </a:lnTo>
                  <a:lnTo>
                    <a:pt x="2047655" y="3185902"/>
                  </a:lnTo>
                  <a:lnTo>
                    <a:pt x="1972289" y="3110536"/>
                  </a:lnTo>
                  <a:lnTo>
                    <a:pt x="1896923" y="3185902"/>
                  </a:lnTo>
                  <a:lnTo>
                    <a:pt x="1929803" y="3218782"/>
                  </a:lnTo>
                  <a:lnTo>
                    <a:pt x="1835191" y="3218782"/>
                  </a:lnTo>
                  <a:lnTo>
                    <a:pt x="1868071" y="3185902"/>
                  </a:lnTo>
                  <a:lnTo>
                    <a:pt x="1792705" y="3110535"/>
                  </a:lnTo>
                  <a:lnTo>
                    <a:pt x="1717338" y="3185902"/>
                  </a:lnTo>
                  <a:lnTo>
                    <a:pt x="1750218" y="3218782"/>
                  </a:lnTo>
                  <a:lnTo>
                    <a:pt x="1655607" y="3218782"/>
                  </a:lnTo>
                  <a:lnTo>
                    <a:pt x="1688487" y="3185902"/>
                  </a:lnTo>
                  <a:lnTo>
                    <a:pt x="1613120" y="3110535"/>
                  </a:lnTo>
                  <a:lnTo>
                    <a:pt x="1537753" y="3185902"/>
                  </a:lnTo>
                  <a:lnTo>
                    <a:pt x="1570633" y="3218782"/>
                  </a:lnTo>
                  <a:lnTo>
                    <a:pt x="1476022" y="3218782"/>
                  </a:lnTo>
                  <a:lnTo>
                    <a:pt x="1508902" y="3185902"/>
                  </a:lnTo>
                  <a:lnTo>
                    <a:pt x="1433535" y="3110535"/>
                  </a:lnTo>
                  <a:lnTo>
                    <a:pt x="1358168" y="3185902"/>
                  </a:lnTo>
                  <a:lnTo>
                    <a:pt x="1391048" y="3218782"/>
                  </a:lnTo>
                  <a:lnTo>
                    <a:pt x="1296437" y="3218782"/>
                  </a:lnTo>
                  <a:lnTo>
                    <a:pt x="1329317" y="3185902"/>
                  </a:lnTo>
                  <a:lnTo>
                    <a:pt x="1253951" y="3110535"/>
                  </a:lnTo>
                  <a:lnTo>
                    <a:pt x="1178583" y="3185902"/>
                  </a:lnTo>
                  <a:lnTo>
                    <a:pt x="1211463" y="3218782"/>
                  </a:lnTo>
                  <a:lnTo>
                    <a:pt x="1116852" y="3218782"/>
                  </a:lnTo>
                  <a:lnTo>
                    <a:pt x="1149732" y="3185902"/>
                  </a:lnTo>
                  <a:lnTo>
                    <a:pt x="1074366" y="3110535"/>
                  </a:lnTo>
                  <a:lnTo>
                    <a:pt x="998999" y="3185902"/>
                  </a:lnTo>
                  <a:lnTo>
                    <a:pt x="1031879" y="3218782"/>
                  </a:lnTo>
                  <a:lnTo>
                    <a:pt x="937268" y="3218782"/>
                  </a:lnTo>
                  <a:lnTo>
                    <a:pt x="970148" y="3185902"/>
                  </a:lnTo>
                  <a:lnTo>
                    <a:pt x="894781" y="3110535"/>
                  </a:lnTo>
                  <a:lnTo>
                    <a:pt x="819414" y="3185902"/>
                  </a:lnTo>
                  <a:lnTo>
                    <a:pt x="852294" y="3218782"/>
                  </a:lnTo>
                  <a:lnTo>
                    <a:pt x="757683" y="3218782"/>
                  </a:lnTo>
                  <a:lnTo>
                    <a:pt x="790563" y="3185902"/>
                  </a:lnTo>
                  <a:lnTo>
                    <a:pt x="715196" y="3110535"/>
                  </a:lnTo>
                  <a:lnTo>
                    <a:pt x="639830" y="3185902"/>
                  </a:lnTo>
                  <a:lnTo>
                    <a:pt x="672709" y="3218782"/>
                  </a:lnTo>
                  <a:lnTo>
                    <a:pt x="578099" y="3218782"/>
                  </a:lnTo>
                  <a:lnTo>
                    <a:pt x="610979" y="3185902"/>
                  </a:lnTo>
                  <a:lnTo>
                    <a:pt x="535611" y="3110535"/>
                  </a:lnTo>
                  <a:lnTo>
                    <a:pt x="460245" y="3185902"/>
                  </a:lnTo>
                  <a:lnTo>
                    <a:pt x="493125" y="3218782"/>
                  </a:lnTo>
                  <a:lnTo>
                    <a:pt x="398514" y="3218782"/>
                  </a:lnTo>
                  <a:lnTo>
                    <a:pt x="431394" y="3185902"/>
                  </a:lnTo>
                  <a:lnTo>
                    <a:pt x="356027" y="3110535"/>
                  </a:lnTo>
                  <a:lnTo>
                    <a:pt x="280660" y="3185902"/>
                  </a:lnTo>
                  <a:lnTo>
                    <a:pt x="313540" y="3218782"/>
                  </a:lnTo>
                  <a:lnTo>
                    <a:pt x="218929" y="3218782"/>
                  </a:lnTo>
                  <a:lnTo>
                    <a:pt x="251809" y="3185902"/>
                  </a:lnTo>
                  <a:lnTo>
                    <a:pt x="176442" y="3110535"/>
                  </a:lnTo>
                  <a:lnTo>
                    <a:pt x="101075" y="3185902"/>
                  </a:lnTo>
                  <a:lnTo>
                    <a:pt x="133955" y="3218782"/>
                  </a:lnTo>
                  <a:lnTo>
                    <a:pt x="90724" y="3218782"/>
                  </a:lnTo>
                  <a:cubicBezTo>
                    <a:pt x="78198" y="3218782"/>
                    <a:pt x="66265" y="3216244"/>
                    <a:pt x="55411" y="3211653"/>
                  </a:cubicBezTo>
                  <a:lnTo>
                    <a:pt x="50073" y="3208054"/>
                  </a:lnTo>
                  <a:lnTo>
                    <a:pt x="72224" y="3185902"/>
                  </a:lnTo>
                  <a:lnTo>
                    <a:pt x="0" y="3113678"/>
                  </a:lnTo>
                  <a:lnTo>
                    <a:pt x="0" y="3082946"/>
                  </a:lnTo>
                  <a:lnTo>
                    <a:pt x="72226" y="3010721"/>
                  </a:lnTo>
                  <a:lnTo>
                    <a:pt x="0" y="2938496"/>
                  </a:lnTo>
                  <a:lnTo>
                    <a:pt x="0" y="2907764"/>
                  </a:lnTo>
                  <a:lnTo>
                    <a:pt x="72226" y="2835539"/>
                  </a:lnTo>
                  <a:lnTo>
                    <a:pt x="0" y="2763314"/>
                  </a:lnTo>
                  <a:lnTo>
                    <a:pt x="0" y="2732582"/>
                  </a:lnTo>
                  <a:lnTo>
                    <a:pt x="72226" y="2660357"/>
                  </a:lnTo>
                  <a:lnTo>
                    <a:pt x="0" y="2588132"/>
                  </a:lnTo>
                  <a:lnTo>
                    <a:pt x="0" y="2557400"/>
                  </a:lnTo>
                  <a:lnTo>
                    <a:pt x="72226" y="2485175"/>
                  </a:lnTo>
                  <a:lnTo>
                    <a:pt x="0" y="2412950"/>
                  </a:lnTo>
                  <a:lnTo>
                    <a:pt x="0" y="2382218"/>
                  </a:lnTo>
                  <a:lnTo>
                    <a:pt x="72226" y="2309993"/>
                  </a:lnTo>
                  <a:lnTo>
                    <a:pt x="0" y="2237768"/>
                  </a:lnTo>
                  <a:lnTo>
                    <a:pt x="0" y="2207036"/>
                  </a:lnTo>
                  <a:lnTo>
                    <a:pt x="72226" y="2134811"/>
                  </a:lnTo>
                  <a:lnTo>
                    <a:pt x="0" y="2062586"/>
                  </a:lnTo>
                  <a:lnTo>
                    <a:pt x="0" y="2031854"/>
                  </a:lnTo>
                  <a:lnTo>
                    <a:pt x="72226" y="1959629"/>
                  </a:lnTo>
                  <a:lnTo>
                    <a:pt x="0" y="1887404"/>
                  </a:lnTo>
                  <a:lnTo>
                    <a:pt x="0" y="1856672"/>
                  </a:lnTo>
                  <a:lnTo>
                    <a:pt x="72226" y="1784447"/>
                  </a:lnTo>
                  <a:lnTo>
                    <a:pt x="0" y="1712222"/>
                  </a:lnTo>
                  <a:lnTo>
                    <a:pt x="0" y="1681490"/>
                  </a:lnTo>
                  <a:lnTo>
                    <a:pt x="72226" y="1609265"/>
                  </a:lnTo>
                  <a:lnTo>
                    <a:pt x="0" y="1537040"/>
                  </a:lnTo>
                  <a:lnTo>
                    <a:pt x="0" y="1506308"/>
                  </a:lnTo>
                  <a:lnTo>
                    <a:pt x="72226" y="1434083"/>
                  </a:lnTo>
                  <a:lnTo>
                    <a:pt x="0" y="1361858"/>
                  </a:lnTo>
                  <a:lnTo>
                    <a:pt x="0" y="1331126"/>
                  </a:lnTo>
                  <a:lnTo>
                    <a:pt x="72226" y="1258901"/>
                  </a:lnTo>
                  <a:lnTo>
                    <a:pt x="0" y="1186676"/>
                  </a:lnTo>
                  <a:lnTo>
                    <a:pt x="0" y="1155944"/>
                  </a:lnTo>
                  <a:lnTo>
                    <a:pt x="72226" y="1083719"/>
                  </a:lnTo>
                  <a:lnTo>
                    <a:pt x="0" y="1011494"/>
                  </a:lnTo>
                  <a:lnTo>
                    <a:pt x="0" y="980762"/>
                  </a:lnTo>
                  <a:lnTo>
                    <a:pt x="72226" y="908537"/>
                  </a:lnTo>
                  <a:lnTo>
                    <a:pt x="0" y="836312"/>
                  </a:lnTo>
                  <a:lnTo>
                    <a:pt x="0" y="805581"/>
                  </a:lnTo>
                  <a:lnTo>
                    <a:pt x="72226" y="733356"/>
                  </a:lnTo>
                  <a:lnTo>
                    <a:pt x="0" y="661131"/>
                  </a:lnTo>
                  <a:lnTo>
                    <a:pt x="0" y="630399"/>
                  </a:lnTo>
                  <a:lnTo>
                    <a:pt x="72226" y="558174"/>
                  </a:lnTo>
                  <a:lnTo>
                    <a:pt x="0" y="485949"/>
                  </a:lnTo>
                  <a:lnTo>
                    <a:pt x="0" y="455217"/>
                  </a:lnTo>
                  <a:lnTo>
                    <a:pt x="72226" y="382992"/>
                  </a:lnTo>
                  <a:lnTo>
                    <a:pt x="0" y="310767"/>
                  </a:lnTo>
                  <a:lnTo>
                    <a:pt x="0" y="280035"/>
                  </a:lnTo>
                  <a:lnTo>
                    <a:pt x="72226" y="207810"/>
                  </a:lnTo>
                  <a:lnTo>
                    <a:pt x="0" y="135584"/>
                  </a:lnTo>
                  <a:lnTo>
                    <a:pt x="0" y="104853"/>
                  </a:lnTo>
                  <a:lnTo>
                    <a:pt x="72226" y="32628"/>
                  </a:lnTo>
                  <a:lnTo>
                    <a:pt x="50224" y="10626"/>
                  </a:lnTo>
                  <a:lnTo>
                    <a:pt x="55411" y="7130"/>
                  </a:lnTo>
                  <a:cubicBezTo>
                    <a:pt x="66265" y="2539"/>
                    <a:pt x="78198" y="0"/>
                    <a:pt x="90724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349B0562-3A28-3CE5-CE9F-DB28A687922F}"/>
              </a:ext>
            </a:extLst>
          </p:cNvPr>
          <p:cNvGrpSpPr/>
          <p:nvPr/>
        </p:nvGrpSpPr>
        <p:grpSpPr>
          <a:xfrm rot="1800000">
            <a:off x="1179117" y="2203671"/>
            <a:ext cx="1849860" cy="2782409"/>
            <a:chOff x="4598026" y="2012893"/>
            <a:chExt cx="2139976" cy="3218782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448B2F8-B01D-353A-1FF4-8A83F36B2012}"/>
                </a:ext>
              </a:extLst>
            </p:cNvPr>
            <p:cNvSpPr/>
            <p:nvPr/>
          </p:nvSpPr>
          <p:spPr>
            <a:xfrm>
              <a:off x="4598026" y="2012893"/>
              <a:ext cx="2139204" cy="3218782"/>
            </a:xfrm>
            <a:prstGeom prst="roundRect">
              <a:avLst>
                <a:gd name="adj" fmla="val 4241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964EA8C-7C8F-B354-13C3-B3EC86C152E4}"/>
                </a:ext>
              </a:extLst>
            </p:cNvPr>
            <p:cNvSpPr/>
            <p:nvPr/>
          </p:nvSpPr>
          <p:spPr bwMode="auto">
            <a:xfrm>
              <a:off x="4598798" y="2012893"/>
              <a:ext cx="2139204" cy="3218782"/>
            </a:xfrm>
            <a:custGeom>
              <a:avLst/>
              <a:gdLst>
                <a:gd name="connsiteX0" fmla="*/ 1972289 w 2139204"/>
                <a:gd name="connsiteY0" fmla="*/ 2935354 h 3218782"/>
                <a:gd name="connsiteX1" fmla="*/ 1896921 w 2139204"/>
                <a:gd name="connsiteY1" fmla="*/ 3010721 h 3218782"/>
                <a:gd name="connsiteX2" fmla="*/ 1972289 w 2139204"/>
                <a:gd name="connsiteY2" fmla="*/ 3086089 h 3218782"/>
                <a:gd name="connsiteX3" fmla="*/ 2047657 w 2139204"/>
                <a:gd name="connsiteY3" fmla="*/ 3010721 h 3218782"/>
                <a:gd name="connsiteX4" fmla="*/ 1792705 w 2139204"/>
                <a:gd name="connsiteY4" fmla="*/ 2935353 h 3218782"/>
                <a:gd name="connsiteX5" fmla="*/ 1717336 w 2139204"/>
                <a:gd name="connsiteY5" fmla="*/ 3010721 h 3218782"/>
                <a:gd name="connsiteX6" fmla="*/ 1792705 w 2139204"/>
                <a:gd name="connsiteY6" fmla="*/ 3086090 h 3218782"/>
                <a:gd name="connsiteX7" fmla="*/ 1868073 w 2139204"/>
                <a:gd name="connsiteY7" fmla="*/ 3010721 h 3218782"/>
                <a:gd name="connsiteX8" fmla="*/ 1613120 w 2139204"/>
                <a:gd name="connsiteY8" fmla="*/ 2935353 h 3218782"/>
                <a:gd name="connsiteX9" fmla="*/ 1537752 w 2139204"/>
                <a:gd name="connsiteY9" fmla="*/ 3010721 h 3218782"/>
                <a:gd name="connsiteX10" fmla="*/ 1613120 w 2139204"/>
                <a:gd name="connsiteY10" fmla="*/ 3086090 h 3218782"/>
                <a:gd name="connsiteX11" fmla="*/ 1688489 w 2139204"/>
                <a:gd name="connsiteY11" fmla="*/ 3010721 h 3218782"/>
                <a:gd name="connsiteX12" fmla="*/ 1433535 w 2139204"/>
                <a:gd name="connsiteY12" fmla="*/ 2935353 h 3218782"/>
                <a:gd name="connsiteX13" fmla="*/ 1358167 w 2139204"/>
                <a:gd name="connsiteY13" fmla="*/ 3010721 h 3218782"/>
                <a:gd name="connsiteX14" fmla="*/ 1433535 w 2139204"/>
                <a:gd name="connsiteY14" fmla="*/ 3086090 h 3218782"/>
                <a:gd name="connsiteX15" fmla="*/ 1508904 w 2139204"/>
                <a:gd name="connsiteY15" fmla="*/ 3010721 h 3218782"/>
                <a:gd name="connsiteX16" fmla="*/ 1253951 w 2139204"/>
                <a:gd name="connsiteY16" fmla="*/ 2935353 h 3218782"/>
                <a:gd name="connsiteX17" fmla="*/ 1178582 w 2139204"/>
                <a:gd name="connsiteY17" fmla="*/ 3010721 h 3218782"/>
                <a:gd name="connsiteX18" fmla="*/ 1253951 w 2139204"/>
                <a:gd name="connsiteY18" fmla="*/ 3086090 h 3218782"/>
                <a:gd name="connsiteX19" fmla="*/ 1329318 w 2139204"/>
                <a:gd name="connsiteY19" fmla="*/ 3010721 h 3218782"/>
                <a:gd name="connsiteX20" fmla="*/ 1074366 w 2139204"/>
                <a:gd name="connsiteY20" fmla="*/ 2935353 h 3218782"/>
                <a:gd name="connsiteX21" fmla="*/ 998998 w 2139204"/>
                <a:gd name="connsiteY21" fmla="*/ 3010721 h 3218782"/>
                <a:gd name="connsiteX22" fmla="*/ 1074366 w 2139204"/>
                <a:gd name="connsiteY22" fmla="*/ 3086090 h 3218782"/>
                <a:gd name="connsiteX23" fmla="*/ 1149733 w 2139204"/>
                <a:gd name="connsiteY23" fmla="*/ 3010721 h 3218782"/>
                <a:gd name="connsiteX24" fmla="*/ 894781 w 2139204"/>
                <a:gd name="connsiteY24" fmla="*/ 2935353 h 3218782"/>
                <a:gd name="connsiteX25" fmla="*/ 819413 w 2139204"/>
                <a:gd name="connsiteY25" fmla="*/ 3010721 h 3218782"/>
                <a:gd name="connsiteX26" fmla="*/ 894781 w 2139204"/>
                <a:gd name="connsiteY26" fmla="*/ 3086090 h 3218782"/>
                <a:gd name="connsiteX27" fmla="*/ 970149 w 2139204"/>
                <a:gd name="connsiteY27" fmla="*/ 3010721 h 3218782"/>
                <a:gd name="connsiteX28" fmla="*/ 715196 w 2139204"/>
                <a:gd name="connsiteY28" fmla="*/ 2935353 h 3218782"/>
                <a:gd name="connsiteX29" fmla="*/ 639829 w 2139204"/>
                <a:gd name="connsiteY29" fmla="*/ 3010721 h 3218782"/>
                <a:gd name="connsiteX30" fmla="*/ 715196 w 2139204"/>
                <a:gd name="connsiteY30" fmla="*/ 3086090 h 3218782"/>
                <a:gd name="connsiteX31" fmla="*/ 790565 w 2139204"/>
                <a:gd name="connsiteY31" fmla="*/ 3010721 h 3218782"/>
                <a:gd name="connsiteX32" fmla="*/ 535611 w 2139204"/>
                <a:gd name="connsiteY32" fmla="*/ 2935353 h 3218782"/>
                <a:gd name="connsiteX33" fmla="*/ 460244 w 2139204"/>
                <a:gd name="connsiteY33" fmla="*/ 3010721 h 3218782"/>
                <a:gd name="connsiteX34" fmla="*/ 535611 w 2139204"/>
                <a:gd name="connsiteY34" fmla="*/ 3086090 h 3218782"/>
                <a:gd name="connsiteX35" fmla="*/ 610980 w 2139204"/>
                <a:gd name="connsiteY35" fmla="*/ 3010721 h 3218782"/>
                <a:gd name="connsiteX36" fmla="*/ 356027 w 2139204"/>
                <a:gd name="connsiteY36" fmla="*/ 2935353 h 3218782"/>
                <a:gd name="connsiteX37" fmla="*/ 280659 w 2139204"/>
                <a:gd name="connsiteY37" fmla="*/ 3010721 h 3218782"/>
                <a:gd name="connsiteX38" fmla="*/ 356027 w 2139204"/>
                <a:gd name="connsiteY38" fmla="*/ 3086090 h 3218782"/>
                <a:gd name="connsiteX39" fmla="*/ 431395 w 2139204"/>
                <a:gd name="connsiteY39" fmla="*/ 3010721 h 3218782"/>
                <a:gd name="connsiteX40" fmla="*/ 176442 w 2139204"/>
                <a:gd name="connsiteY40" fmla="*/ 2935353 h 3218782"/>
                <a:gd name="connsiteX41" fmla="*/ 101074 w 2139204"/>
                <a:gd name="connsiteY41" fmla="*/ 3010721 h 3218782"/>
                <a:gd name="connsiteX42" fmla="*/ 176442 w 2139204"/>
                <a:gd name="connsiteY42" fmla="*/ 3086090 h 3218782"/>
                <a:gd name="connsiteX43" fmla="*/ 251810 w 2139204"/>
                <a:gd name="connsiteY43" fmla="*/ 3010721 h 3218782"/>
                <a:gd name="connsiteX44" fmla="*/ 1972289 w 2139204"/>
                <a:gd name="connsiteY44" fmla="*/ 2760172 h 3218782"/>
                <a:gd name="connsiteX45" fmla="*/ 1896921 w 2139204"/>
                <a:gd name="connsiteY45" fmla="*/ 2835539 h 3218782"/>
                <a:gd name="connsiteX46" fmla="*/ 1972289 w 2139204"/>
                <a:gd name="connsiteY46" fmla="*/ 2910907 h 3218782"/>
                <a:gd name="connsiteX47" fmla="*/ 2047657 w 2139204"/>
                <a:gd name="connsiteY47" fmla="*/ 2835539 h 3218782"/>
                <a:gd name="connsiteX48" fmla="*/ 1792705 w 2139204"/>
                <a:gd name="connsiteY48" fmla="*/ 2760171 h 3218782"/>
                <a:gd name="connsiteX49" fmla="*/ 1717336 w 2139204"/>
                <a:gd name="connsiteY49" fmla="*/ 2835539 h 3218782"/>
                <a:gd name="connsiteX50" fmla="*/ 1792705 w 2139204"/>
                <a:gd name="connsiteY50" fmla="*/ 2910908 h 3218782"/>
                <a:gd name="connsiteX51" fmla="*/ 1868073 w 2139204"/>
                <a:gd name="connsiteY51" fmla="*/ 2835539 h 3218782"/>
                <a:gd name="connsiteX52" fmla="*/ 1613120 w 2139204"/>
                <a:gd name="connsiteY52" fmla="*/ 2760171 h 3218782"/>
                <a:gd name="connsiteX53" fmla="*/ 1537752 w 2139204"/>
                <a:gd name="connsiteY53" fmla="*/ 2835539 h 3218782"/>
                <a:gd name="connsiteX54" fmla="*/ 1613120 w 2139204"/>
                <a:gd name="connsiteY54" fmla="*/ 2910908 h 3218782"/>
                <a:gd name="connsiteX55" fmla="*/ 1688489 w 2139204"/>
                <a:gd name="connsiteY55" fmla="*/ 2835539 h 3218782"/>
                <a:gd name="connsiteX56" fmla="*/ 1433535 w 2139204"/>
                <a:gd name="connsiteY56" fmla="*/ 2760171 h 3218782"/>
                <a:gd name="connsiteX57" fmla="*/ 1358167 w 2139204"/>
                <a:gd name="connsiteY57" fmla="*/ 2835539 h 3218782"/>
                <a:gd name="connsiteX58" fmla="*/ 1433535 w 2139204"/>
                <a:gd name="connsiteY58" fmla="*/ 2910908 h 3218782"/>
                <a:gd name="connsiteX59" fmla="*/ 1508904 w 2139204"/>
                <a:gd name="connsiteY59" fmla="*/ 2835539 h 3218782"/>
                <a:gd name="connsiteX60" fmla="*/ 1253951 w 2139204"/>
                <a:gd name="connsiteY60" fmla="*/ 2760171 h 3218782"/>
                <a:gd name="connsiteX61" fmla="*/ 1178582 w 2139204"/>
                <a:gd name="connsiteY61" fmla="*/ 2835539 h 3218782"/>
                <a:gd name="connsiteX62" fmla="*/ 1253951 w 2139204"/>
                <a:gd name="connsiteY62" fmla="*/ 2910908 h 3218782"/>
                <a:gd name="connsiteX63" fmla="*/ 1329318 w 2139204"/>
                <a:gd name="connsiteY63" fmla="*/ 2835539 h 3218782"/>
                <a:gd name="connsiteX64" fmla="*/ 1074366 w 2139204"/>
                <a:gd name="connsiteY64" fmla="*/ 2760171 h 3218782"/>
                <a:gd name="connsiteX65" fmla="*/ 998998 w 2139204"/>
                <a:gd name="connsiteY65" fmla="*/ 2835539 h 3218782"/>
                <a:gd name="connsiteX66" fmla="*/ 1074366 w 2139204"/>
                <a:gd name="connsiteY66" fmla="*/ 2910908 h 3218782"/>
                <a:gd name="connsiteX67" fmla="*/ 1149733 w 2139204"/>
                <a:gd name="connsiteY67" fmla="*/ 2835539 h 3218782"/>
                <a:gd name="connsiteX68" fmla="*/ 894781 w 2139204"/>
                <a:gd name="connsiteY68" fmla="*/ 2760171 h 3218782"/>
                <a:gd name="connsiteX69" fmla="*/ 819413 w 2139204"/>
                <a:gd name="connsiteY69" fmla="*/ 2835539 h 3218782"/>
                <a:gd name="connsiteX70" fmla="*/ 894781 w 2139204"/>
                <a:gd name="connsiteY70" fmla="*/ 2910908 h 3218782"/>
                <a:gd name="connsiteX71" fmla="*/ 970149 w 2139204"/>
                <a:gd name="connsiteY71" fmla="*/ 2835539 h 3218782"/>
                <a:gd name="connsiteX72" fmla="*/ 715196 w 2139204"/>
                <a:gd name="connsiteY72" fmla="*/ 2760171 h 3218782"/>
                <a:gd name="connsiteX73" fmla="*/ 639829 w 2139204"/>
                <a:gd name="connsiteY73" fmla="*/ 2835539 h 3218782"/>
                <a:gd name="connsiteX74" fmla="*/ 715196 w 2139204"/>
                <a:gd name="connsiteY74" fmla="*/ 2910908 h 3218782"/>
                <a:gd name="connsiteX75" fmla="*/ 790565 w 2139204"/>
                <a:gd name="connsiteY75" fmla="*/ 2835539 h 3218782"/>
                <a:gd name="connsiteX76" fmla="*/ 535611 w 2139204"/>
                <a:gd name="connsiteY76" fmla="*/ 2760171 h 3218782"/>
                <a:gd name="connsiteX77" fmla="*/ 460244 w 2139204"/>
                <a:gd name="connsiteY77" fmla="*/ 2835539 h 3218782"/>
                <a:gd name="connsiteX78" fmla="*/ 535611 w 2139204"/>
                <a:gd name="connsiteY78" fmla="*/ 2910908 h 3218782"/>
                <a:gd name="connsiteX79" fmla="*/ 610980 w 2139204"/>
                <a:gd name="connsiteY79" fmla="*/ 2835539 h 3218782"/>
                <a:gd name="connsiteX80" fmla="*/ 356027 w 2139204"/>
                <a:gd name="connsiteY80" fmla="*/ 2760171 h 3218782"/>
                <a:gd name="connsiteX81" fmla="*/ 280659 w 2139204"/>
                <a:gd name="connsiteY81" fmla="*/ 2835539 h 3218782"/>
                <a:gd name="connsiteX82" fmla="*/ 356027 w 2139204"/>
                <a:gd name="connsiteY82" fmla="*/ 2910908 h 3218782"/>
                <a:gd name="connsiteX83" fmla="*/ 431395 w 2139204"/>
                <a:gd name="connsiteY83" fmla="*/ 2835539 h 3218782"/>
                <a:gd name="connsiteX84" fmla="*/ 176442 w 2139204"/>
                <a:gd name="connsiteY84" fmla="*/ 2760171 h 3218782"/>
                <a:gd name="connsiteX85" fmla="*/ 101074 w 2139204"/>
                <a:gd name="connsiteY85" fmla="*/ 2835539 h 3218782"/>
                <a:gd name="connsiteX86" fmla="*/ 176442 w 2139204"/>
                <a:gd name="connsiteY86" fmla="*/ 2910908 h 3218782"/>
                <a:gd name="connsiteX87" fmla="*/ 251810 w 2139204"/>
                <a:gd name="connsiteY87" fmla="*/ 2835539 h 3218782"/>
                <a:gd name="connsiteX88" fmla="*/ 1972289 w 2139204"/>
                <a:gd name="connsiteY88" fmla="*/ 2584990 h 3218782"/>
                <a:gd name="connsiteX89" fmla="*/ 1896921 w 2139204"/>
                <a:gd name="connsiteY89" fmla="*/ 2660357 h 3218782"/>
                <a:gd name="connsiteX90" fmla="*/ 1972289 w 2139204"/>
                <a:gd name="connsiteY90" fmla="*/ 2735725 h 3218782"/>
                <a:gd name="connsiteX91" fmla="*/ 2047657 w 2139204"/>
                <a:gd name="connsiteY91" fmla="*/ 2660357 h 3218782"/>
                <a:gd name="connsiteX92" fmla="*/ 1792705 w 2139204"/>
                <a:gd name="connsiteY92" fmla="*/ 2584989 h 3218782"/>
                <a:gd name="connsiteX93" fmla="*/ 1717336 w 2139204"/>
                <a:gd name="connsiteY93" fmla="*/ 2660357 h 3218782"/>
                <a:gd name="connsiteX94" fmla="*/ 1792705 w 2139204"/>
                <a:gd name="connsiteY94" fmla="*/ 2735725 h 3218782"/>
                <a:gd name="connsiteX95" fmla="*/ 1868073 w 2139204"/>
                <a:gd name="connsiteY95" fmla="*/ 2660357 h 3218782"/>
                <a:gd name="connsiteX96" fmla="*/ 1613120 w 2139204"/>
                <a:gd name="connsiteY96" fmla="*/ 2584989 h 3218782"/>
                <a:gd name="connsiteX97" fmla="*/ 1537752 w 2139204"/>
                <a:gd name="connsiteY97" fmla="*/ 2660357 h 3218782"/>
                <a:gd name="connsiteX98" fmla="*/ 1613120 w 2139204"/>
                <a:gd name="connsiteY98" fmla="*/ 2735725 h 3218782"/>
                <a:gd name="connsiteX99" fmla="*/ 1688489 w 2139204"/>
                <a:gd name="connsiteY99" fmla="*/ 2660357 h 3218782"/>
                <a:gd name="connsiteX100" fmla="*/ 1433535 w 2139204"/>
                <a:gd name="connsiteY100" fmla="*/ 2584989 h 3218782"/>
                <a:gd name="connsiteX101" fmla="*/ 1358167 w 2139204"/>
                <a:gd name="connsiteY101" fmla="*/ 2660357 h 3218782"/>
                <a:gd name="connsiteX102" fmla="*/ 1433535 w 2139204"/>
                <a:gd name="connsiteY102" fmla="*/ 2735725 h 3218782"/>
                <a:gd name="connsiteX103" fmla="*/ 1508904 w 2139204"/>
                <a:gd name="connsiteY103" fmla="*/ 2660357 h 3218782"/>
                <a:gd name="connsiteX104" fmla="*/ 1253951 w 2139204"/>
                <a:gd name="connsiteY104" fmla="*/ 2584989 h 3218782"/>
                <a:gd name="connsiteX105" fmla="*/ 1178582 w 2139204"/>
                <a:gd name="connsiteY105" fmla="*/ 2660357 h 3218782"/>
                <a:gd name="connsiteX106" fmla="*/ 1253951 w 2139204"/>
                <a:gd name="connsiteY106" fmla="*/ 2735725 h 3218782"/>
                <a:gd name="connsiteX107" fmla="*/ 1329318 w 2139204"/>
                <a:gd name="connsiteY107" fmla="*/ 2660357 h 3218782"/>
                <a:gd name="connsiteX108" fmla="*/ 1074366 w 2139204"/>
                <a:gd name="connsiteY108" fmla="*/ 2584989 h 3218782"/>
                <a:gd name="connsiteX109" fmla="*/ 998998 w 2139204"/>
                <a:gd name="connsiteY109" fmla="*/ 2660357 h 3218782"/>
                <a:gd name="connsiteX110" fmla="*/ 1074366 w 2139204"/>
                <a:gd name="connsiteY110" fmla="*/ 2735725 h 3218782"/>
                <a:gd name="connsiteX111" fmla="*/ 1149733 w 2139204"/>
                <a:gd name="connsiteY111" fmla="*/ 2660357 h 3218782"/>
                <a:gd name="connsiteX112" fmla="*/ 894781 w 2139204"/>
                <a:gd name="connsiteY112" fmla="*/ 2584989 h 3218782"/>
                <a:gd name="connsiteX113" fmla="*/ 819413 w 2139204"/>
                <a:gd name="connsiteY113" fmla="*/ 2660357 h 3218782"/>
                <a:gd name="connsiteX114" fmla="*/ 894781 w 2139204"/>
                <a:gd name="connsiteY114" fmla="*/ 2735725 h 3218782"/>
                <a:gd name="connsiteX115" fmla="*/ 970149 w 2139204"/>
                <a:gd name="connsiteY115" fmla="*/ 2660357 h 3218782"/>
                <a:gd name="connsiteX116" fmla="*/ 715196 w 2139204"/>
                <a:gd name="connsiteY116" fmla="*/ 2584989 h 3218782"/>
                <a:gd name="connsiteX117" fmla="*/ 639829 w 2139204"/>
                <a:gd name="connsiteY117" fmla="*/ 2660357 h 3218782"/>
                <a:gd name="connsiteX118" fmla="*/ 715196 w 2139204"/>
                <a:gd name="connsiteY118" fmla="*/ 2735725 h 3218782"/>
                <a:gd name="connsiteX119" fmla="*/ 790565 w 2139204"/>
                <a:gd name="connsiteY119" fmla="*/ 2660357 h 3218782"/>
                <a:gd name="connsiteX120" fmla="*/ 535611 w 2139204"/>
                <a:gd name="connsiteY120" fmla="*/ 2584989 h 3218782"/>
                <a:gd name="connsiteX121" fmla="*/ 460244 w 2139204"/>
                <a:gd name="connsiteY121" fmla="*/ 2660357 h 3218782"/>
                <a:gd name="connsiteX122" fmla="*/ 535611 w 2139204"/>
                <a:gd name="connsiteY122" fmla="*/ 2735725 h 3218782"/>
                <a:gd name="connsiteX123" fmla="*/ 610980 w 2139204"/>
                <a:gd name="connsiteY123" fmla="*/ 2660357 h 3218782"/>
                <a:gd name="connsiteX124" fmla="*/ 356027 w 2139204"/>
                <a:gd name="connsiteY124" fmla="*/ 2584989 h 3218782"/>
                <a:gd name="connsiteX125" fmla="*/ 280659 w 2139204"/>
                <a:gd name="connsiteY125" fmla="*/ 2660357 h 3218782"/>
                <a:gd name="connsiteX126" fmla="*/ 356027 w 2139204"/>
                <a:gd name="connsiteY126" fmla="*/ 2735725 h 3218782"/>
                <a:gd name="connsiteX127" fmla="*/ 431395 w 2139204"/>
                <a:gd name="connsiteY127" fmla="*/ 2660357 h 3218782"/>
                <a:gd name="connsiteX128" fmla="*/ 176442 w 2139204"/>
                <a:gd name="connsiteY128" fmla="*/ 2584989 h 3218782"/>
                <a:gd name="connsiteX129" fmla="*/ 101074 w 2139204"/>
                <a:gd name="connsiteY129" fmla="*/ 2660357 h 3218782"/>
                <a:gd name="connsiteX130" fmla="*/ 176442 w 2139204"/>
                <a:gd name="connsiteY130" fmla="*/ 2735725 h 3218782"/>
                <a:gd name="connsiteX131" fmla="*/ 251810 w 2139204"/>
                <a:gd name="connsiteY131" fmla="*/ 2660357 h 3218782"/>
                <a:gd name="connsiteX132" fmla="*/ 1972289 w 2139204"/>
                <a:gd name="connsiteY132" fmla="*/ 2409808 h 3218782"/>
                <a:gd name="connsiteX133" fmla="*/ 1896921 w 2139204"/>
                <a:gd name="connsiteY133" fmla="*/ 2485175 h 3218782"/>
                <a:gd name="connsiteX134" fmla="*/ 1972289 w 2139204"/>
                <a:gd name="connsiteY134" fmla="*/ 2560543 h 3218782"/>
                <a:gd name="connsiteX135" fmla="*/ 2047657 w 2139204"/>
                <a:gd name="connsiteY135" fmla="*/ 2485175 h 3218782"/>
                <a:gd name="connsiteX136" fmla="*/ 1792705 w 2139204"/>
                <a:gd name="connsiteY136" fmla="*/ 2409807 h 3218782"/>
                <a:gd name="connsiteX137" fmla="*/ 1717336 w 2139204"/>
                <a:gd name="connsiteY137" fmla="*/ 2485175 h 3218782"/>
                <a:gd name="connsiteX138" fmla="*/ 1792705 w 2139204"/>
                <a:gd name="connsiteY138" fmla="*/ 2560543 h 3218782"/>
                <a:gd name="connsiteX139" fmla="*/ 1868073 w 2139204"/>
                <a:gd name="connsiteY139" fmla="*/ 2485175 h 3218782"/>
                <a:gd name="connsiteX140" fmla="*/ 1613120 w 2139204"/>
                <a:gd name="connsiteY140" fmla="*/ 2409807 h 3218782"/>
                <a:gd name="connsiteX141" fmla="*/ 1537752 w 2139204"/>
                <a:gd name="connsiteY141" fmla="*/ 2485175 h 3218782"/>
                <a:gd name="connsiteX142" fmla="*/ 1613120 w 2139204"/>
                <a:gd name="connsiteY142" fmla="*/ 2560543 h 3218782"/>
                <a:gd name="connsiteX143" fmla="*/ 1688489 w 2139204"/>
                <a:gd name="connsiteY143" fmla="*/ 2485175 h 3218782"/>
                <a:gd name="connsiteX144" fmla="*/ 1433535 w 2139204"/>
                <a:gd name="connsiteY144" fmla="*/ 2409807 h 3218782"/>
                <a:gd name="connsiteX145" fmla="*/ 1358167 w 2139204"/>
                <a:gd name="connsiteY145" fmla="*/ 2485175 h 3218782"/>
                <a:gd name="connsiteX146" fmla="*/ 1433535 w 2139204"/>
                <a:gd name="connsiteY146" fmla="*/ 2560543 h 3218782"/>
                <a:gd name="connsiteX147" fmla="*/ 1508904 w 2139204"/>
                <a:gd name="connsiteY147" fmla="*/ 2485175 h 3218782"/>
                <a:gd name="connsiteX148" fmla="*/ 1253951 w 2139204"/>
                <a:gd name="connsiteY148" fmla="*/ 2409807 h 3218782"/>
                <a:gd name="connsiteX149" fmla="*/ 1178582 w 2139204"/>
                <a:gd name="connsiteY149" fmla="*/ 2485175 h 3218782"/>
                <a:gd name="connsiteX150" fmla="*/ 1253951 w 2139204"/>
                <a:gd name="connsiteY150" fmla="*/ 2560543 h 3218782"/>
                <a:gd name="connsiteX151" fmla="*/ 1329318 w 2139204"/>
                <a:gd name="connsiteY151" fmla="*/ 2485175 h 3218782"/>
                <a:gd name="connsiteX152" fmla="*/ 1074366 w 2139204"/>
                <a:gd name="connsiteY152" fmla="*/ 2409807 h 3218782"/>
                <a:gd name="connsiteX153" fmla="*/ 998998 w 2139204"/>
                <a:gd name="connsiteY153" fmla="*/ 2485175 h 3218782"/>
                <a:gd name="connsiteX154" fmla="*/ 1074366 w 2139204"/>
                <a:gd name="connsiteY154" fmla="*/ 2560543 h 3218782"/>
                <a:gd name="connsiteX155" fmla="*/ 1149733 w 2139204"/>
                <a:gd name="connsiteY155" fmla="*/ 2485175 h 3218782"/>
                <a:gd name="connsiteX156" fmla="*/ 894781 w 2139204"/>
                <a:gd name="connsiteY156" fmla="*/ 2409807 h 3218782"/>
                <a:gd name="connsiteX157" fmla="*/ 819413 w 2139204"/>
                <a:gd name="connsiteY157" fmla="*/ 2485175 h 3218782"/>
                <a:gd name="connsiteX158" fmla="*/ 894781 w 2139204"/>
                <a:gd name="connsiteY158" fmla="*/ 2560543 h 3218782"/>
                <a:gd name="connsiteX159" fmla="*/ 970149 w 2139204"/>
                <a:gd name="connsiteY159" fmla="*/ 2485175 h 3218782"/>
                <a:gd name="connsiteX160" fmla="*/ 715196 w 2139204"/>
                <a:gd name="connsiteY160" fmla="*/ 2409807 h 3218782"/>
                <a:gd name="connsiteX161" fmla="*/ 639829 w 2139204"/>
                <a:gd name="connsiteY161" fmla="*/ 2485175 h 3218782"/>
                <a:gd name="connsiteX162" fmla="*/ 715196 w 2139204"/>
                <a:gd name="connsiteY162" fmla="*/ 2560543 h 3218782"/>
                <a:gd name="connsiteX163" fmla="*/ 790565 w 2139204"/>
                <a:gd name="connsiteY163" fmla="*/ 2485175 h 3218782"/>
                <a:gd name="connsiteX164" fmla="*/ 535611 w 2139204"/>
                <a:gd name="connsiteY164" fmla="*/ 2409807 h 3218782"/>
                <a:gd name="connsiteX165" fmla="*/ 460244 w 2139204"/>
                <a:gd name="connsiteY165" fmla="*/ 2485175 h 3218782"/>
                <a:gd name="connsiteX166" fmla="*/ 535611 w 2139204"/>
                <a:gd name="connsiteY166" fmla="*/ 2560543 h 3218782"/>
                <a:gd name="connsiteX167" fmla="*/ 610980 w 2139204"/>
                <a:gd name="connsiteY167" fmla="*/ 2485175 h 3218782"/>
                <a:gd name="connsiteX168" fmla="*/ 356027 w 2139204"/>
                <a:gd name="connsiteY168" fmla="*/ 2409807 h 3218782"/>
                <a:gd name="connsiteX169" fmla="*/ 280659 w 2139204"/>
                <a:gd name="connsiteY169" fmla="*/ 2485175 h 3218782"/>
                <a:gd name="connsiteX170" fmla="*/ 356027 w 2139204"/>
                <a:gd name="connsiteY170" fmla="*/ 2560543 h 3218782"/>
                <a:gd name="connsiteX171" fmla="*/ 431395 w 2139204"/>
                <a:gd name="connsiteY171" fmla="*/ 2485175 h 3218782"/>
                <a:gd name="connsiteX172" fmla="*/ 176442 w 2139204"/>
                <a:gd name="connsiteY172" fmla="*/ 2409807 h 3218782"/>
                <a:gd name="connsiteX173" fmla="*/ 101074 w 2139204"/>
                <a:gd name="connsiteY173" fmla="*/ 2485175 h 3218782"/>
                <a:gd name="connsiteX174" fmla="*/ 176442 w 2139204"/>
                <a:gd name="connsiteY174" fmla="*/ 2560543 h 3218782"/>
                <a:gd name="connsiteX175" fmla="*/ 251810 w 2139204"/>
                <a:gd name="connsiteY175" fmla="*/ 2485175 h 3218782"/>
                <a:gd name="connsiteX176" fmla="*/ 1972289 w 2139204"/>
                <a:gd name="connsiteY176" fmla="*/ 2234626 h 3218782"/>
                <a:gd name="connsiteX177" fmla="*/ 1896922 w 2139204"/>
                <a:gd name="connsiteY177" fmla="*/ 2309993 h 3218782"/>
                <a:gd name="connsiteX178" fmla="*/ 1972289 w 2139204"/>
                <a:gd name="connsiteY178" fmla="*/ 2385361 h 3218782"/>
                <a:gd name="connsiteX179" fmla="*/ 2047656 w 2139204"/>
                <a:gd name="connsiteY179" fmla="*/ 2309993 h 3218782"/>
                <a:gd name="connsiteX180" fmla="*/ 1792705 w 2139204"/>
                <a:gd name="connsiteY180" fmla="*/ 2234625 h 3218782"/>
                <a:gd name="connsiteX181" fmla="*/ 1717337 w 2139204"/>
                <a:gd name="connsiteY181" fmla="*/ 2309993 h 3218782"/>
                <a:gd name="connsiteX182" fmla="*/ 1792705 w 2139204"/>
                <a:gd name="connsiteY182" fmla="*/ 2385361 h 3218782"/>
                <a:gd name="connsiteX183" fmla="*/ 1868073 w 2139204"/>
                <a:gd name="connsiteY183" fmla="*/ 2309993 h 3218782"/>
                <a:gd name="connsiteX184" fmla="*/ 1613120 w 2139204"/>
                <a:gd name="connsiteY184" fmla="*/ 2234625 h 3218782"/>
                <a:gd name="connsiteX185" fmla="*/ 1537752 w 2139204"/>
                <a:gd name="connsiteY185" fmla="*/ 2309993 h 3218782"/>
                <a:gd name="connsiteX186" fmla="*/ 1613120 w 2139204"/>
                <a:gd name="connsiteY186" fmla="*/ 2385361 h 3218782"/>
                <a:gd name="connsiteX187" fmla="*/ 1688488 w 2139204"/>
                <a:gd name="connsiteY187" fmla="*/ 2309993 h 3218782"/>
                <a:gd name="connsiteX188" fmla="*/ 1433535 w 2139204"/>
                <a:gd name="connsiteY188" fmla="*/ 2234625 h 3218782"/>
                <a:gd name="connsiteX189" fmla="*/ 1358167 w 2139204"/>
                <a:gd name="connsiteY189" fmla="*/ 2309993 h 3218782"/>
                <a:gd name="connsiteX190" fmla="*/ 1433535 w 2139204"/>
                <a:gd name="connsiteY190" fmla="*/ 2385361 h 3218782"/>
                <a:gd name="connsiteX191" fmla="*/ 1508903 w 2139204"/>
                <a:gd name="connsiteY191" fmla="*/ 2309993 h 3218782"/>
                <a:gd name="connsiteX192" fmla="*/ 1253951 w 2139204"/>
                <a:gd name="connsiteY192" fmla="*/ 2234625 h 3218782"/>
                <a:gd name="connsiteX193" fmla="*/ 1178583 w 2139204"/>
                <a:gd name="connsiteY193" fmla="*/ 2309993 h 3218782"/>
                <a:gd name="connsiteX194" fmla="*/ 1253951 w 2139204"/>
                <a:gd name="connsiteY194" fmla="*/ 2385361 h 3218782"/>
                <a:gd name="connsiteX195" fmla="*/ 1329318 w 2139204"/>
                <a:gd name="connsiteY195" fmla="*/ 2309993 h 3218782"/>
                <a:gd name="connsiteX196" fmla="*/ 1074366 w 2139204"/>
                <a:gd name="connsiteY196" fmla="*/ 2234625 h 3218782"/>
                <a:gd name="connsiteX197" fmla="*/ 998998 w 2139204"/>
                <a:gd name="connsiteY197" fmla="*/ 2309993 h 3218782"/>
                <a:gd name="connsiteX198" fmla="*/ 1074366 w 2139204"/>
                <a:gd name="connsiteY198" fmla="*/ 2385361 h 3218782"/>
                <a:gd name="connsiteX199" fmla="*/ 1149733 w 2139204"/>
                <a:gd name="connsiteY199" fmla="*/ 2309993 h 3218782"/>
                <a:gd name="connsiteX200" fmla="*/ 894781 w 2139204"/>
                <a:gd name="connsiteY200" fmla="*/ 2234625 h 3218782"/>
                <a:gd name="connsiteX201" fmla="*/ 819413 w 2139204"/>
                <a:gd name="connsiteY201" fmla="*/ 2309993 h 3218782"/>
                <a:gd name="connsiteX202" fmla="*/ 894781 w 2139204"/>
                <a:gd name="connsiteY202" fmla="*/ 2385361 h 3218782"/>
                <a:gd name="connsiteX203" fmla="*/ 970149 w 2139204"/>
                <a:gd name="connsiteY203" fmla="*/ 2309993 h 3218782"/>
                <a:gd name="connsiteX204" fmla="*/ 715196 w 2139204"/>
                <a:gd name="connsiteY204" fmla="*/ 2234625 h 3218782"/>
                <a:gd name="connsiteX205" fmla="*/ 639829 w 2139204"/>
                <a:gd name="connsiteY205" fmla="*/ 2309993 h 3218782"/>
                <a:gd name="connsiteX206" fmla="*/ 715196 w 2139204"/>
                <a:gd name="connsiteY206" fmla="*/ 2385361 h 3218782"/>
                <a:gd name="connsiteX207" fmla="*/ 790565 w 2139204"/>
                <a:gd name="connsiteY207" fmla="*/ 2309993 h 3218782"/>
                <a:gd name="connsiteX208" fmla="*/ 535611 w 2139204"/>
                <a:gd name="connsiteY208" fmla="*/ 2234625 h 3218782"/>
                <a:gd name="connsiteX209" fmla="*/ 460244 w 2139204"/>
                <a:gd name="connsiteY209" fmla="*/ 2309993 h 3218782"/>
                <a:gd name="connsiteX210" fmla="*/ 535611 w 2139204"/>
                <a:gd name="connsiteY210" fmla="*/ 2385361 h 3218782"/>
                <a:gd name="connsiteX211" fmla="*/ 610980 w 2139204"/>
                <a:gd name="connsiteY211" fmla="*/ 2309993 h 3218782"/>
                <a:gd name="connsiteX212" fmla="*/ 356027 w 2139204"/>
                <a:gd name="connsiteY212" fmla="*/ 2234625 h 3218782"/>
                <a:gd name="connsiteX213" fmla="*/ 280659 w 2139204"/>
                <a:gd name="connsiteY213" fmla="*/ 2309993 h 3218782"/>
                <a:gd name="connsiteX214" fmla="*/ 356027 w 2139204"/>
                <a:gd name="connsiteY214" fmla="*/ 2385361 h 3218782"/>
                <a:gd name="connsiteX215" fmla="*/ 431395 w 2139204"/>
                <a:gd name="connsiteY215" fmla="*/ 2309993 h 3218782"/>
                <a:gd name="connsiteX216" fmla="*/ 176442 w 2139204"/>
                <a:gd name="connsiteY216" fmla="*/ 2234625 h 3218782"/>
                <a:gd name="connsiteX217" fmla="*/ 101074 w 2139204"/>
                <a:gd name="connsiteY217" fmla="*/ 2309993 h 3218782"/>
                <a:gd name="connsiteX218" fmla="*/ 176442 w 2139204"/>
                <a:gd name="connsiteY218" fmla="*/ 2385361 h 3218782"/>
                <a:gd name="connsiteX219" fmla="*/ 251810 w 2139204"/>
                <a:gd name="connsiteY219" fmla="*/ 2309993 h 3218782"/>
                <a:gd name="connsiteX220" fmla="*/ 1972289 w 2139204"/>
                <a:gd name="connsiteY220" fmla="*/ 2059444 h 3218782"/>
                <a:gd name="connsiteX221" fmla="*/ 1896922 w 2139204"/>
                <a:gd name="connsiteY221" fmla="*/ 2134811 h 3218782"/>
                <a:gd name="connsiteX222" fmla="*/ 1972289 w 2139204"/>
                <a:gd name="connsiteY222" fmla="*/ 2210179 h 3218782"/>
                <a:gd name="connsiteX223" fmla="*/ 2047656 w 2139204"/>
                <a:gd name="connsiteY223" fmla="*/ 2134811 h 3218782"/>
                <a:gd name="connsiteX224" fmla="*/ 1792705 w 2139204"/>
                <a:gd name="connsiteY224" fmla="*/ 2059443 h 3218782"/>
                <a:gd name="connsiteX225" fmla="*/ 1717337 w 2139204"/>
                <a:gd name="connsiteY225" fmla="*/ 2134811 h 3218782"/>
                <a:gd name="connsiteX226" fmla="*/ 1792705 w 2139204"/>
                <a:gd name="connsiteY226" fmla="*/ 2210179 h 3218782"/>
                <a:gd name="connsiteX227" fmla="*/ 1868073 w 2139204"/>
                <a:gd name="connsiteY227" fmla="*/ 2134811 h 3218782"/>
                <a:gd name="connsiteX228" fmla="*/ 1613120 w 2139204"/>
                <a:gd name="connsiteY228" fmla="*/ 2059443 h 3218782"/>
                <a:gd name="connsiteX229" fmla="*/ 1537752 w 2139204"/>
                <a:gd name="connsiteY229" fmla="*/ 2134811 h 3218782"/>
                <a:gd name="connsiteX230" fmla="*/ 1613120 w 2139204"/>
                <a:gd name="connsiteY230" fmla="*/ 2210179 h 3218782"/>
                <a:gd name="connsiteX231" fmla="*/ 1688488 w 2139204"/>
                <a:gd name="connsiteY231" fmla="*/ 2134811 h 3218782"/>
                <a:gd name="connsiteX232" fmla="*/ 1433535 w 2139204"/>
                <a:gd name="connsiteY232" fmla="*/ 2059443 h 3218782"/>
                <a:gd name="connsiteX233" fmla="*/ 1358167 w 2139204"/>
                <a:gd name="connsiteY233" fmla="*/ 2134811 h 3218782"/>
                <a:gd name="connsiteX234" fmla="*/ 1433535 w 2139204"/>
                <a:gd name="connsiteY234" fmla="*/ 2210179 h 3218782"/>
                <a:gd name="connsiteX235" fmla="*/ 1508903 w 2139204"/>
                <a:gd name="connsiteY235" fmla="*/ 2134811 h 3218782"/>
                <a:gd name="connsiteX236" fmla="*/ 1253951 w 2139204"/>
                <a:gd name="connsiteY236" fmla="*/ 2059443 h 3218782"/>
                <a:gd name="connsiteX237" fmla="*/ 1178583 w 2139204"/>
                <a:gd name="connsiteY237" fmla="*/ 2134811 h 3218782"/>
                <a:gd name="connsiteX238" fmla="*/ 1253951 w 2139204"/>
                <a:gd name="connsiteY238" fmla="*/ 2210179 h 3218782"/>
                <a:gd name="connsiteX239" fmla="*/ 1329318 w 2139204"/>
                <a:gd name="connsiteY239" fmla="*/ 2134811 h 3218782"/>
                <a:gd name="connsiteX240" fmla="*/ 1074366 w 2139204"/>
                <a:gd name="connsiteY240" fmla="*/ 2059443 h 3218782"/>
                <a:gd name="connsiteX241" fmla="*/ 998998 w 2139204"/>
                <a:gd name="connsiteY241" fmla="*/ 2134811 h 3218782"/>
                <a:gd name="connsiteX242" fmla="*/ 1074366 w 2139204"/>
                <a:gd name="connsiteY242" fmla="*/ 2210179 h 3218782"/>
                <a:gd name="connsiteX243" fmla="*/ 1149733 w 2139204"/>
                <a:gd name="connsiteY243" fmla="*/ 2134811 h 3218782"/>
                <a:gd name="connsiteX244" fmla="*/ 894781 w 2139204"/>
                <a:gd name="connsiteY244" fmla="*/ 2059443 h 3218782"/>
                <a:gd name="connsiteX245" fmla="*/ 819413 w 2139204"/>
                <a:gd name="connsiteY245" fmla="*/ 2134811 h 3218782"/>
                <a:gd name="connsiteX246" fmla="*/ 894781 w 2139204"/>
                <a:gd name="connsiteY246" fmla="*/ 2210179 h 3218782"/>
                <a:gd name="connsiteX247" fmla="*/ 970149 w 2139204"/>
                <a:gd name="connsiteY247" fmla="*/ 2134811 h 3218782"/>
                <a:gd name="connsiteX248" fmla="*/ 715196 w 2139204"/>
                <a:gd name="connsiteY248" fmla="*/ 2059443 h 3218782"/>
                <a:gd name="connsiteX249" fmla="*/ 639829 w 2139204"/>
                <a:gd name="connsiteY249" fmla="*/ 2134811 h 3218782"/>
                <a:gd name="connsiteX250" fmla="*/ 715196 w 2139204"/>
                <a:gd name="connsiteY250" fmla="*/ 2210179 h 3218782"/>
                <a:gd name="connsiteX251" fmla="*/ 790565 w 2139204"/>
                <a:gd name="connsiteY251" fmla="*/ 2134811 h 3218782"/>
                <a:gd name="connsiteX252" fmla="*/ 535611 w 2139204"/>
                <a:gd name="connsiteY252" fmla="*/ 2059443 h 3218782"/>
                <a:gd name="connsiteX253" fmla="*/ 460244 w 2139204"/>
                <a:gd name="connsiteY253" fmla="*/ 2134811 h 3218782"/>
                <a:gd name="connsiteX254" fmla="*/ 535611 w 2139204"/>
                <a:gd name="connsiteY254" fmla="*/ 2210179 h 3218782"/>
                <a:gd name="connsiteX255" fmla="*/ 610980 w 2139204"/>
                <a:gd name="connsiteY255" fmla="*/ 2134811 h 3218782"/>
                <a:gd name="connsiteX256" fmla="*/ 356027 w 2139204"/>
                <a:gd name="connsiteY256" fmla="*/ 2059443 h 3218782"/>
                <a:gd name="connsiteX257" fmla="*/ 280659 w 2139204"/>
                <a:gd name="connsiteY257" fmla="*/ 2134811 h 3218782"/>
                <a:gd name="connsiteX258" fmla="*/ 356027 w 2139204"/>
                <a:gd name="connsiteY258" fmla="*/ 2210179 h 3218782"/>
                <a:gd name="connsiteX259" fmla="*/ 431395 w 2139204"/>
                <a:gd name="connsiteY259" fmla="*/ 2134811 h 3218782"/>
                <a:gd name="connsiteX260" fmla="*/ 176442 w 2139204"/>
                <a:gd name="connsiteY260" fmla="*/ 2059443 h 3218782"/>
                <a:gd name="connsiteX261" fmla="*/ 101074 w 2139204"/>
                <a:gd name="connsiteY261" fmla="*/ 2134811 h 3218782"/>
                <a:gd name="connsiteX262" fmla="*/ 176442 w 2139204"/>
                <a:gd name="connsiteY262" fmla="*/ 2210179 h 3218782"/>
                <a:gd name="connsiteX263" fmla="*/ 251810 w 2139204"/>
                <a:gd name="connsiteY263" fmla="*/ 2134811 h 3218782"/>
                <a:gd name="connsiteX264" fmla="*/ 1972289 w 2139204"/>
                <a:gd name="connsiteY264" fmla="*/ 1884262 h 3218782"/>
                <a:gd name="connsiteX265" fmla="*/ 1896921 w 2139204"/>
                <a:gd name="connsiteY265" fmla="*/ 1959629 h 3218782"/>
                <a:gd name="connsiteX266" fmla="*/ 1972289 w 2139204"/>
                <a:gd name="connsiteY266" fmla="*/ 2034997 h 3218782"/>
                <a:gd name="connsiteX267" fmla="*/ 2047657 w 2139204"/>
                <a:gd name="connsiteY267" fmla="*/ 1959629 h 3218782"/>
                <a:gd name="connsiteX268" fmla="*/ 1792705 w 2139204"/>
                <a:gd name="connsiteY268" fmla="*/ 1884261 h 3218782"/>
                <a:gd name="connsiteX269" fmla="*/ 1717336 w 2139204"/>
                <a:gd name="connsiteY269" fmla="*/ 1959629 h 3218782"/>
                <a:gd name="connsiteX270" fmla="*/ 1792705 w 2139204"/>
                <a:gd name="connsiteY270" fmla="*/ 2034997 h 3218782"/>
                <a:gd name="connsiteX271" fmla="*/ 1868073 w 2139204"/>
                <a:gd name="connsiteY271" fmla="*/ 1959629 h 3218782"/>
                <a:gd name="connsiteX272" fmla="*/ 1613120 w 2139204"/>
                <a:gd name="connsiteY272" fmla="*/ 1884261 h 3218782"/>
                <a:gd name="connsiteX273" fmla="*/ 1537752 w 2139204"/>
                <a:gd name="connsiteY273" fmla="*/ 1959629 h 3218782"/>
                <a:gd name="connsiteX274" fmla="*/ 1613120 w 2139204"/>
                <a:gd name="connsiteY274" fmla="*/ 2034997 h 3218782"/>
                <a:gd name="connsiteX275" fmla="*/ 1688489 w 2139204"/>
                <a:gd name="connsiteY275" fmla="*/ 1959629 h 3218782"/>
                <a:gd name="connsiteX276" fmla="*/ 1433535 w 2139204"/>
                <a:gd name="connsiteY276" fmla="*/ 1884261 h 3218782"/>
                <a:gd name="connsiteX277" fmla="*/ 1358167 w 2139204"/>
                <a:gd name="connsiteY277" fmla="*/ 1959629 h 3218782"/>
                <a:gd name="connsiteX278" fmla="*/ 1433535 w 2139204"/>
                <a:gd name="connsiteY278" fmla="*/ 2034997 h 3218782"/>
                <a:gd name="connsiteX279" fmla="*/ 1508904 w 2139204"/>
                <a:gd name="connsiteY279" fmla="*/ 1959629 h 3218782"/>
                <a:gd name="connsiteX280" fmla="*/ 1253951 w 2139204"/>
                <a:gd name="connsiteY280" fmla="*/ 1884261 h 3218782"/>
                <a:gd name="connsiteX281" fmla="*/ 1178582 w 2139204"/>
                <a:gd name="connsiteY281" fmla="*/ 1959629 h 3218782"/>
                <a:gd name="connsiteX282" fmla="*/ 1253951 w 2139204"/>
                <a:gd name="connsiteY282" fmla="*/ 2034997 h 3218782"/>
                <a:gd name="connsiteX283" fmla="*/ 1329318 w 2139204"/>
                <a:gd name="connsiteY283" fmla="*/ 1959629 h 3218782"/>
                <a:gd name="connsiteX284" fmla="*/ 1074366 w 2139204"/>
                <a:gd name="connsiteY284" fmla="*/ 1884261 h 3218782"/>
                <a:gd name="connsiteX285" fmla="*/ 998998 w 2139204"/>
                <a:gd name="connsiteY285" fmla="*/ 1959629 h 3218782"/>
                <a:gd name="connsiteX286" fmla="*/ 1074366 w 2139204"/>
                <a:gd name="connsiteY286" fmla="*/ 2034997 h 3218782"/>
                <a:gd name="connsiteX287" fmla="*/ 1149733 w 2139204"/>
                <a:gd name="connsiteY287" fmla="*/ 1959629 h 3218782"/>
                <a:gd name="connsiteX288" fmla="*/ 894781 w 2139204"/>
                <a:gd name="connsiteY288" fmla="*/ 1884261 h 3218782"/>
                <a:gd name="connsiteX289" fmla="*/ 819413 w 2139204"/>
                <a:gd name="connsiteY289" fmla="*/ 1959629 h 3218782"/>
                <a:gd name="connsiteX290" fmla="*/ 894781 w 2139204"/>
                <a:gd name="connsiteY290" fmla="*/ 2034997 h 3218782"/>
                <a:gd name="connsiteX291" fmla="*/ 970149 w 2139204"/>
                <a:gd name="connsiteY291" fmla="*/ 1959629 h 3218782"/>
                <a:gd name="connsiteX292" fmla="*/ 715196 w 2139204"/>
                <a:gd name="connsiteY292" fmla="*/ 1884261 h 3218782"/>
                <a:gd name="connsiteX293" fmla="*/ 639829 w 2139204"/>
                <a:gd name="connsiteY293" fmla="*/ 1959629 h 3218782"/>
                <a:gd name="connsiteX294" fmla="*/ 715196 w 2139204"/>
                <a:gd name="connsiteY294" fmla="*/ 2034997 h 3218782"/>
                <a:gd name="connsiteX295" fmla="*/ 790565 w 2139204"/>
                <a:gd name="connsiteY295" fmla="*/ 1959629 h 3218782"/>
                <a:gd name="connsiteX296" fmla="*/ 535611 w 2139204"/>
                <a:gd name="connsiteY296" fmla="*/ 1884261 h 3218782"/>
                <a:gd name="connsiteX297" fmla="*/ 460244 w 2139204"/>
                <a:gd name="connsiteY297" fmla="*/ 1959629 h 3218782"/>
                <a:gd name="connsiteX298" fmla="*/ 535611 w 2139204"/>
                <a:gd name="connsiteY298" fmla="*/ 2034997 h 3218782"/>
                <a:gd name="connsiteX299" fmla="*/ 610980 w 2139204"/>
                <a:gd name="connsiteY299" fmla="*/ 1959629 h 3218782"/>
                <a:gd name="connsiteX300" fmla="*/ 356027 w 2139204"/>
                <a:gd name="connsiteY300" fmla="*/ 1884261 h 3218782"/>
                <a:gd name="connsiteX301" fmla="*/ 280659 w 2139204"/>
                <a:gd name="connsiteY301" fmla="*/ 1959629 h 3218782"/>
                <a:gd name="connsiteX302" fmla="*/ 356027 w 2139204"/>
                <a:gd name="connsiteY302" fmla="*/ 2034997 h 3218782"/>
                <a:gd name="connsiteX303" fmla="*/ 431395 w 2139204"/>
                <a:gd name="connsiteY303" fmla="*/ 1959629 h 3218782"/>
                <a:gd name="connsiteX304" fmla="*/ 176442 w 2139204"/>
                <a:gd name="connsiteY304" fmla="*/ 1884261 h 3218782"/>
                <a:gd name="connsiteX305" fmla="*/ 101074 w 2139204"/>
                <a:gd name="connsiteY305" fmla="*/ 1959629 h 3218782"/>
                <a:gd name="connsiteX306" fmla="*/ 176442 w 2139204"/>
                <a:gd name="connsiteY306" fmla="*/ 2034997 h 3218782"/>
                <a:gd name="connsiteX307" fmla="*/ 251810 w 2139204"/>
                <a:gd name="connsiteY307" fmla="*/ 1959629 h 3218782"/>
                <a:gd name="connsiteX308" fmla="*/ 1972289 w 2139204"/>
                <a:gd name="connsiteY308" fmla="*/ 1709080 h 3218782"/>
                <a:gd name="connsiteX309" fmla="*/ 1896921 w 2139204"/>
                <a:gd name="connsiteY309" fmla="*/ 1784447 h 3218782"/>
                <a:gd name="connsiteX310" fmla="*/ 1972289 w 2139204"/>
                <a:gd name="connsiteY310" fmla="*/ 1859815 h 3218782"/>
                <a:gd name="connsiteX311" fmla="*/ 2047657 w 2139204"/>
                <a:gd name="connsiteY311" fmla="*/ 1784447 h 3218782"/>
                <a:gd name="connsiteX312" fmla="*/ 1792705 w 2139204"/>
                <a:gd name="connsiteY312" fmla="*/ 1709079 h 3218782"/>
                <a:gd name="connsiteX313" fmla="*/ 1717336 w 2139204"/>
                <a:gd name="connsiteY313" fmla="*/ 1784447 h 3218782"/>
                <a:gd name="connsiteX314" fmla="*/ 1792705 w 2139204"/>
                <a:gd name="connsiteY314" fmla="*/ 1859815 h 3218782"/>
                <a:gd name="connsiteX315" fmla="*/ 1868073 w 2139204"/>
                <a:gd name="connsiteY315" fmla="*/ 1784447 h 3218782"/>
                <a:gd name="connsiteX316" fmla="*/ 1613120 w 2139204"/>
                <a:gd name="connsiteY316" fmla="*/ 1709079 h 3218782"/>
                <a:gd name="connsiteX317" fmla="*/ 1537752 w 2139204"/>
                <a:gd name="connsiteY317" fmla="*/ 1784447 h 3218782"/>
                <a:gd name="connsiteX318" fmla="*/ 1613120 w 2139204"/>
                <a:gd name="connsiteY318" fmla="*/ 1859815 h 3218782"/>
                <a:gd name="connsiteX319" fmla="*/ 1688489 w 2139204"/>
                <a:gd name="connsiteY319" fmla="*/ 1784447 h 3218782"/>
                <a:gd name="connsiteX320" fmla="*/ 1433535 w 2139204"/>
                <a:gd name="connsiteY320" fmla="*/ 1709079 h 3218782"/>
                <a:gd name="connsiteX321" fmla="*/ 1358167 w 2139204"/>
                <a:gd name="connsiteY321" fmla="*/ 1784447 h 3218782"/>
                <a:gd name="connsiteX322" fmla="*/ 1433535 w 2139204"/>
                <a:gd name="connsiteY322" fmla="*/ 1859815 h 3218782"/>
                <a:gd name="connsiteX323" fmla="*/ 1508904 w 2139204"/>
                <a:gd name="connsiteY323" fmla="*/ 1784447 h 3218782"/>
                <a:gd name="connsiteX324" fmla="*/ 1253951 w 2139204"/>
                <a:gd name="connsiteY324" fmla="*/ 1709079 h 3218782"/>
                <a:gd name="connsiteX325" fmla="*/ 1178582 w 2139204"/>
                <a:gd name="connsiteY325" fmla="*/ 1784447 h 3218782"/>
                <a:gd name="connsiteX326" fmla="*/ 1253951 w 2139204"/>
                <a:gd name="connsiteY326" fmla="*/ 1859815 h 3218782"/>
                <a:gd name="connsiteX327" fmla="*/ 1329318 w 2139204"/>
                <a:gd name="connsiteY327" fmla="*/ 1784447 h 3218782"/>
                <a:gd name="connsiteX328" fmla="*/ 1074366 w 2139204"/>
                <a:gd name="connsiteY328" fmla="*/ 1709079 h 3218782"/>
                <a:gd name="connsiteX329" fmla="*/ 998998 w 2139204"/>
                <a:gd name="connsiteY329" fmla="*/ 1784447 h 3218782"/>
                <a:gd name="connsiteX330" fmla="*/ 1074366 w 2139204"/>
                <a:gd name="connsiteY330" fmla="*/ 1859815 h 3218782"/>
                <a:gd name="connsiteX331" fmla="*/ 1149733 w 2139204"/>
                <a:gd name="connsiteY331" fmla="*/ 1784447 h 3218782"/>
                <a:gd name="connsiteX332" fmla="*/ 894781 w 2139204"/>
                <a:gd name="connsiteY332" fmla="*/ 1709079 h 3218782"/>
                <a:gd name="connsiteX333" fmla="*/ 819413 w 2139204"/>
                <a:gd name="connsiteY333" fmla="*/ 1784447 h 3218782"/>
                <a:gd name="connsiteX334" fmla="*/ 894781 w 2139204"/>
                <a:gd name="connsiteY334" fmla="*/ 1859815 h 3218782"/>
                <a:gd name="connsiteX335" fmla="*/ 970149 w 2139204"/>
                <a:gd name="connsiteY335" fmla="*/ 1784447 h 3218782"/>
                <a:gd name="connsiteX336" fmla="*/ 715196 w 2139204"/>
                <a:gd name="connsiteY336" fmla="*/ 1709079 h 3218782"/>
                <a:gd name="connsiteX337" fmla="*/ 639829 w 2139204"/>
                <a:gd name="connsiteY337" fmla="*/ 1784447 h 3218782"/>
                <a:gd name="connsiteX338" fmla="*/ 715196 w 2139204"/>
                <a:gd name="connsiteY338" fmla="*/ 1859815 h 3218782"/>
                <a:gd name="connsiteX339" fmla="*/ 790565 w 2139204"/>
                <a:gd name="connsiteY339" fmla="*/ 1784447 h 3218782"/>
                <a:gd name="connsiteX340" fmla="*/ 535611 w 2139204"/>
                <a:gd name="connsiteY340" fmla="*/ 1709079 h 3218782"/>
                <a:gd name="connsiteX341" fmla="*/ 460244 w 2139204"/>
                <a:gd name="connsiteY341" fmla="*/ 1784447 h 3218782"/>
                <a:gd name="connsiteX342" fmla="*/ 535611 w 2139204"/>
                <a:gd name="connsiteY342" fmla="*/ 1859815 h 3218782"/>
                <a:gd name="connsiteX343" fmla="*/ 610980 w 2139204"/>
                <a:gd name="connsiteY343" fmla="*/ 1784447 h 3218782"/>
                <a:gd name="connsiteX344" fmla="*/ 356027 w 2139204"/>
                <a:gd name="connsiteY344" fmla="*/ 1709079 h 3218782"/>
                <a:gd name="connsiteX345" fmla="*/ 280659 w 2139204"/>
                <a:gd name="connsiteY345" fmla="*/ 1784447 h 3218782"/>
                <a:gd name="connsiteX346" fmla="*/ 356027 w 2139204"/>
                <a:gd name="connsiteY346" fmla="*/ 1859815 h 3218782"/>
                <a:gd name="connsiteX347" fmla="*/ 431395 w 2139204"/>
                <a:gd name="connsiteY347" fmla="*/ 1784447 h 3218782"/>
                <a:gd name="connsiteX348" fmla="*/ 176442 w 2139204"/>
                <a:gd name="connsiteY348" fmla="*/ 1709079 h 3218782"/>
                <a:gd name="connsiteX349" fmla="*/ 101074 w 2139204"/>
                <a:gd name="connsiteY349" fmla="*/ 1784447 h 3218782"/>
                <a:gd name="connsiteX350" fmla="*/ 176442 w 2139204"/>
                <a:gd name="connsiteY350" fmla="*/ 1859815 h 3218782"/>
                <a:gd name="connsiteX351" fmla="*/ 251810 w 2139204"/>
                <a:gd name="connsiteY351" fmla="*/ 1784447 h 3218782"/>
                <a:gd name="connsiteX352" fmla="*/ 1972289 w 2139204"/>
                <a:gd name="connsiteY352" fmla="*/ 1533898 h 3218782"/>
                <a:gd name="connsiteX353" fmla="*/ 1896921 w 2139204"/>
                <a:gd name="connsiteY353" fmla="*/ 1609265 h 3218782"/>
                <a:gd name="connsiteX354" fmla="*/ 1972289 w 2139204"/>
                <a:gd name="connsiteY354" fmla="*/ 1684633 h 3218782"/>
                <a:gd name="connsiteX355" fmla="*/ 2047657 w 2139204"/>
                <a:gd name="connsiteY355" fmla="*/ 1609265 h 3218782"/>
                <a:gd name="connsiteX356" fmla="*/ 1792705 w 2139204"/>
                <a:gd name="connsiteY356" fmla="*/ 1533897 h 3218782"/>
                <a:gd name="connsiteX357" fmla="*/ 1717336 w 2139204"/>
                <a:gd name="connsiteY357" fmla="*/ 1609265 h 3218782"/>
                <a:gd name="connsiteX358" fmla="*/ 1792705 w 2139204"/>
                <a:gd name="connsiteY358" fmla="*/ 1684633 h 3218782"/>
                <a:gd name="connsiteX359" fmla="*/ 1868073 w 2139204"/>
                <a:gd name="connsiteY359" fmla="*/ 1609265 h 3218782"/>
                <a:gd name="connsiteX360" fmla="*/ 1613120 w 2139204"/>
                <a:gd name="connsiteY360" fmla="*/ 1533897 h 3218782"/>
                <a:gd name="connsiteX361" fmla="*/ 1537752 w 2139204"/>
                <a:gd name="connsiteY361" fmla="*/ 1609265 h 3218782"/>
                <a:gd name="connsiteX362" fmla="*/ 1613120 w 2139204"/>
                <a:gd name="connsiteY362" fmla="*/ 1684633 h 3218782"/>
                <a:gd name="connsiteX363" fmla="*/ 1688489 w 2139204"/>
                <a:gd name="connsiteY363" fmla="*/ 1609265 h 3218782"/>
                <a:gd name="connsiteX364" fmla="*/ 1433535 w 2139204"/>
                <a:gd name="connsiteY364" fmla="*/ 1533897 h 3218782"/>
                <a:gd name="connsiteX365" fmla="*/ 1358167 w 2139204"/>
                <a:gd name="connsiteY365" fmla="*/ 1609265 h 3218782"/>
                <a:gd name="connsiteX366" fmla="*/ 1433535 w 2139204"/>
                <a:gd name="connsiteY366" fmla="*/ 1684633 h 3218782"/>
                <a:gd name="connsiteX367" fmla="*/ 1508904 w 2139204"/>
                <a:gd name="connsiteY367" fmla="*/ 1609265 h 3218782"/>
                <a:gd name="connsiteX368" fmla="*/ 1253951 w 2139204"/>
                <a:gd name="connsiteY368" fmla="*/ 1533897 h 3218782"/>
                <a:gd name="connsiteX369" fmla="*/ 1178582 w 2139204"/>
                <a:gd name="connsiteY369" fmla="*/ 1609265 h 3218782"/>
                <a:gd name="connsiteX370" fmla="*/ 1253951 w 2139204"/>
                <a:gd name="connsiteY370" fmla="*/ 1684633 h 3218782"/>
                <a:gd name="connsiteX371" fmla="*/ 1329319 w 2139204"/>
                <a:gd name="connsiteY371" fmla="*/ 1609265 h 3218782"/>
                <a:gd name="connsiteX372" fmla="*/ 1074366 w 2139204"/>
                <a:gd name="connsiteY372" fmla="*/ 1533897 h 3218782"/>
                <a:gd name="connsiteX373" fmla="*/ 998997 w 2139204"/>
                <a:gd name="connsiteY373" fmla="*/ 1609265 h 3218782"/>
                <a:gd name="connsiteX374" fmla="*/ 1074366 w 2139204"/>
                <a:gd name="connsiteY374" fmla="*/ 1684633 h 3218782"/>
                <a:gd name="connsiteX375" fmla="*/ 1149734 w 2139204"/>
                <a:gd name="connsiteY375" fmla="*/ 1609265 h 3218782"/>
                <a:gd name="connsiteX376" fmla="*/ 894781 w 2139204"/>
                <a:gd name="connsiteY376" fmla="*/ 1533897 h 3218782"/>
                <a:gd name="connsiteX377" fmla="*/ 819412 w 2139204"/>
                <a:gd name="connsiteY377" fmla="*/ 1609265 h 3218782"/>
                <a:gd name="connsiteX378" fmla="*/ 894781 w 2139204"/>
                <a:gd name="connsiteY378" fmla="*/ 1684633 h 3218782"/>
                <a:gd name="connsiteX379" fmla="*/ 970149 w 2139204"/>
                <a:gd name="connsiteY379" fmla="*/ 1609265 h 3218782"/>
                <a:gd name="connsiteX380" fmla="*/ 715196 w 2139204"/>
                <a:gd name="connsiteY380" fmla="*/ 1533897 h 3218782"/>
                <a:gd name="connsiteX381" fmla="*/ 639829 w 2139204"/>
                <a:gd name="connsiteY381" fmla="*/ 1609265 h 3218782"/>
                <a:gd name="connsiteX382" fmla="*/ 715196 w 2139204"/>
                <a:gd name="connsiteY382" fmla="*/ 1684633 h 3218782"/>
                <a:gd name="connsiteX383" fmla="*/ 790565 w 2139204"/>
                <a:gd name="connsiteY383" fmla="*/ 1609265 h 3218782"/>
                <a:gd name="connsiteX384" fmla="*/ 535611 w 2139204"/>
                <a:gd name="connsiteY384" fmla="*/ 1533897 h 3218782"/>
                <a:gd name="connsiteX385" fmla="*/ 460244 w 2139204"/>
                <a:gd name="connsiteY385" fmla="*/ 1609265 h 3218782"/>
                <a:gd name="connsiteX386" fmla="*/ 535611 w 2139204"/>
                <a:gd name="connsiteY386" fmla="*/ 1684633 h 3218782"/>
                <a:gd name="connsiteX387" fmla="*/ 610980 w 2139204"/>
                <a:gd name="connsiteY387" fmla="*/ 1609265 h 3218782"/>
                <a:gd name="connsiteX388" fmla="*/ 356027 w 2139204"/>
                <a:gd name="connsiteY388" fmla="*/ 1533897 h 3218782"/>
                <a:gd name="connsiteX389" fmla="*/ 280659 w 2139204"/>
                <a:gd name="connsiteY389" fmla="*/ 1609265 h 3218782"/>
                <a:gd name="connsiteX390" fmla="*/ 356027 w 2139204"/>
                <a:gd name="connsiteY390" fmla="*/ 1684633 h 3218782"/>
                <a:gd name="connsiteX391" fmla="*/ 431395 w 2139204"/>
                <a:gd name="connsiteY391" fmla="*/ 1609265 h 3218782"/>
                <a:gd name="connsiteX392" fmla="*/ 176442 w 2139204"/>
                <a:gd name="connsiteY392" fmla="*/ 1533897 h 3218782"/>
                <a:gd name="connsiteX393" fmla="*/ 101074 w 2139204"/>
                <a:gd name="connsiteY393" fmla="*/ 1609265 h 3218782"/>
                <a:gd name="connsiteX394" fmla="*/ 176442 w 2139204"/>
                <a:gd name="connsiteY394" fmla="*/ 1684633 h 3218782"/>
                <a:gd name="connsiteX395" fmla="*/ 251810 w 2139204"/>
                <a:gd name="connsiteY395" fmla="*/ 1609265 h 3218782"/>
                <a:gd name="connsiteX396" fmla="*/ 1972289 w 2139204"/>
                <a:gd name="connsiteY396" fmla="*/ 1358716 h 3218782"/>
                <a:gd name="connsiteX397" fmla="*/ 1896921 w 2139204"/>
                <a:gd name="connsiteY397" fmla="*/ 1434083 h 3218782"/>
                <a:gd name="connsiteX398" fmla="*/ 1972289 w 2139204"/>
                <a:gd name="connsiteY398" fmla="*/ 1509451 h 3218782"/>
                <a:gd name="connsiteX399" fmla="*/ 2047657 w 2139204"/>
                <a:gd name="connsiteY399" fmla="*/ 1434083 h 3218782"/>
                <a:gd name="connsiteX400" fmla="*/ 1792705 w 2139204"/>
                <a:gd name="connsiteY400" fmla="*/ 1358715 h 3218782"/>
                <a:gd name="connsiteX401" fmla="*/ 1717336 w 2139204"/>
                <a:gd name="connsiteY401" fmla="*/ 1434083 h 3218782"/>
                <a:gd name="connsiteX402" fmla="*/ 1792705 w 2139204"/>
                <a:gd name="connsiteY402" fmla="*/ 1509451 h 3218782"/>
                <a:gd name="connsiteX403" fmla="*/ 1868073 w 2139204"/>
                <a:gd name="connsiteY403" fmla="*/ 1434083 h 3218782"/>
                <a:gd name="connsiteX404" fmla="*/ 1613120 w 2139204"/>
                <a:gd name="connsiteY404" fmla="*/ 1358715 h 3218782"/>
                <a:gd name="connsiteX405" fmla="*/ 1537752 w 2139204"/>
                <a:gd name="connsiteY405" fmla="*/ 1434083 h 3218782"/>
                <a:gd name="connsiteX406" fmla="*/ 1613120 w 2139204"/>
                <a:gd name="connsiteY406" fmla="*/ 1509451 h 3218782"/>
                <a:gd name="connsiteX407" fmla="*/ 1688489 w 2139204"/>
                <a:gd name="connsiteY407" fmla="*/ 1434083 h 3218782"/>
                <a:gd name="connsiteX408" fmla="*/ 1433535 w 2139204"/>
                <a:gd name="connsiteY408" fmla="*/ 1358715 h 3218782"/>
                <a:gd name="connsiteX409" fmla="*/ 1358167 w 2139204"/>
                <a:gd name="connsiteY409" fmla="*/ 1434083 h 3218782"/>
                <a:gd name="connsiteX410" fmla="*/ 1433535 w 2139204"/>
                <a:gd name="connsiteY410" fmla="*/ 1509451 h 3218782"/>
                <a:gd name="connsiteX411" fmla="*/ 1508904 w 2139204"/>
                <a:gd name="connsiteY411" fmla="*/ 1434083 h 3218782"/>
                <a:gd name="connsiteX412" fmla="*/ 1253951 w 2139204"/>
                <a:gd name="connsiteY412" fmla="*/ 1358715 h 3218782"/>
                <a:gd name="connsiteX413" fmla="*/ 1178582 w 2139204"/>
                <a:gd name="connsiteY413" fmla="*/ 1434083 h 3218782"/>
                <a:gd name="connsiteX414" fmla="*/ 1253951 w 2139204"/>
                <a:gd name="connsiteY414" fmla="*/ 1509451 h 3218782"/>
                <a:gd name="connsiteX415" fmla="*/ 1329318 w 2139204"/>
                <a:gd name="connsiteY415" fmla="*/ 1434083 h 3218782"/>
                <a:gd name="connsiteX416" fmla="*/ 1074366 w 2139204"/>
                <a:gd name="connsiteY416" fmla="*/ 1358715 h 3218782"/>
                <a:gd name="connsiteX417" fmla="*/ 998998 w 2139204"/>
                <a:gd name="connsiteY417" fmla="*/ 1434083 h 3218782"/>
                <a:gd name="connsiteX418" fmla="*/ 1074366 w 2139204"/>
                <a:gd name="connsiteY418" fmla="*/ 1509451 h 3218782"/>
                <a:gd name="connsiteX419" fmla="*/ 1149733 w 2139204"/>
                <a:gd name="connsiteY419" fmla="*/ 1434083 h 3218782"/>
                <a:gd name="connsiteX420" fmla="*/ 894781 w 2139204"/>
                <a:gd name="connsiteY420" fmla="*/ 1358715 h 3218782"/>
                <a:gd name="connsiteX421" fmla="*/ 819413 w 2139204"/>
                <a:gd name="connsiteY421" fmla="*/ 1434083 h 3218782"/>
                <a:gd name="connsiteX422" fmla="*/ 894781 w 2139204"/>
                <a:gd name="connsiteY422" fmla="*/ 1509451 h 3218782"/>
                <a:gd name="connsiteX423" fmla="*/ 970149 w 2139204"/>
                <a:gd name="connsiteY423" fmla="*/ 1434083 h 3218782"/>
                <a:gd name="connsiteX424" fmla="*/ 715196 w 2139204"/>
                <a:gd name="connsiteY424" fmla="*/ 1358715 h 3218782"/>
                <a:gd name="connsiteX425" fmla="*/ 639829 w 2139204"/>
                <a:gd name="connsiteY425" fmla="*/ 1434083 h 3218782"/>
                <a:gd name="connsiteX426" fmla="*/ 715196 w 2139204"/>
                <a:gd name="connsiteY426" fmla="*/ 1509451 h 3218782"/>
                <a:gd name="connsiteX427" fmla="*/ 790565 w 2139204"/>
                <a:gd name="connsiteY427" fmla="*/ 1434083 h 3218782"/>
                <a:gd name="connsiteX428" fmla="*/ 535611 w 2139204"/>
                <a:gd name="connsiteY428" fmla="*/ 1358715 h 3218782"/>
                <a:gd name="connsiteX429" fmla="*/ 460244 w 2139204"/>
                <a:gd name="connsiteY429" fmla="*/ 1434083 h 3218782"/>
                <a:gd name="connsiteX430" fmla="*/ 535611 w 2139204"/>
                <a:gd name="connsiteY430" fmla="*/ 1509451 h 3218782"/>
                <a:gd name="connsiteX431" fmla="*/ 610980 w 2139204"/>
                <a:gd name="connsiteY431" fmla="*/ 1434083 h 3218782"/>
                <a:gd name="connsiteX432" fmla="*/ 356027 w 2139204"/>
                <a:gd name="connsiteY432" fmla="*/ 1358715 h 3218782"/>
                <a:gd name="connsiteX433" fmla="*/ 280659 w 2139204"/>
                <a:gd name="connsiteY433" fmla="*/ 1434083 h 3218782"/>
                <a:gd name="connsiteX434" fmla="*/ 356027 w 2139204"/>
                <a:gd name="connsiteY434" fmla="*/ 1509451 h 3218782"/>
                <a:gd name="connsiteX435" fmla="*/ 431395 w 2139204"/>
                <a:gd name="connsiteY435" fmla="*/ 1434083 h 3218782"/>
                <a:gd name="connsiteX436" fmla="*/ 176442 w 2139204"/>
                <a:gd name="connsiteY436" fmla="*/ 1358715 h 3218782"/>
                <a:gd name="connsiteX437" fmla="*/ 101074 w 2139204"/>
                <a:gd name="connsiteY437" fmla="*/ 1434083 h 3218782"/>
                <a:gd name="connsiteX438" fmla="*/ 176442 w 2139204"/>
                <a:gd name="connsiteY438" fmla="*/ 1509451 h 3218782"/>
                <a:gd name="connsiteX439" fmla="*/ 251810 w 2139204"/>
                <a:gd name="connsiteY439" fmla="*/ 1434083 h 3218782"/>
                <a:gd name="connsiteX440" fmla="*/ 1972289 w 2139204"/>
                <a:gd name="connsiteY440" fmla="*/ 1183534 h 3218782"/>
                <a:gd name="connsiteX441" fmla="*/ 1896921 w 2139204"/>
                <a:gd name="connsiteY441" fmla="*/ 1258901 h 3218782"/>
                <a:gd name="connsiteX442" fmla="*/ 1972289 w 2139204"/>
                <a:gd name="connsiteY442" fmla="*/ 1334269 h 3218782"/>
                <a:gd name="connsiteX443" fmla="*/ 2047657 w 2139204"/>
                <a:gd name="connsiteY443" fmla="*/ 1258901 h 3218782"/>
                <a:gd name="connsiteX444" fmla="*/ 1792705 w 2139204"/>
                <a:gd name="connsiteY444" fmla="*/ 1183533 h 3218782"/>
                <a:gd name="connsiteX445" fmla="*/ 1717336 w 2139204"/>
                <a:gd name="connsiteY445" fmla="*/ 1258901 h 3218782"/>
                <a:gd name="connsiteX446" fmla="*/ 1792705 w 2139204"/>
                <a:gd name="connsiteY446" fmla="*/ 1334269 h 3218782"/>
                <a:gd name="connsiteX447" fmla="*/ 1868073 w 2139204"/>
                <a:gd name="connsiteY447" fmla="*/ 1258901 h 3218782"/>
                <a:gd name="connsiteX448" fmla="*/ 1613120 w 2139204"/>
                <a:gd name="connsiteY448" fmla="*/ 1183533 h 3218782"/>
                <a:gd name="connsiteX449" fmla="*/ 1537752 w 2139204"/>
                <a:gd name="connsiteY449" fmla="*/ 1258901 h 3218782"/>
                <a:gd name="connsiteX450" fmla="*/ 1613120 w 2139204"/>
                <a:gd name="connsiteY450" fmla="*/ 1334269 h 3218782"/>
                <a:gd name="connsiteX451" fmla="*/ 1688489 w 2139204"/>
                <a:gd name="connsiteY451" fmla="*/ 1258901 h 3218782"/>
                <a:gd name="connsiteX452" fmla="*/ 1433535 w 2139204"/>
                <a:gd name="connsiteY452" fmla="*/ 1183533 h 3218782"/>
                <a:gd name="connsiteX453" fmla="*/ 1358167 w 2139204"/>
                <a:gd name="connsiteY453" fmla="*/ 1258901 h 3218782"/>
                <a:gd name="connsiteX454" fmla="*/ 1433535 w 2139204"/>
                <a:gd name="connsiteY454" fmla="*/ 1334269 h 3218782"/>
                <a:gd name="connsiteX455" fmla="*/ 1508904 w 2139204"/>
                <a:gd name="connsiteY455" fmla="*/ 1258901 h 3218782"/>
                <a:gd name="connsiteX456" fmla="*/ 1253951 w 2139204"/>
                <a:gd name="connsiteY456" fmla="*/ 1183533 h 3218782"/>
                <a:gd name="connsiteX457" fmla="*/ 1178582 w 2139204"/>
                <a:gd name="connsiteY457" fmla="*/ 1258901 h 3218782"/>
                <a:gd name="connsiteX458" fmla="*/ 1253951 w 2139204"/>
                <a:gd name="connsiteY458" fmla="*/ 1334269 h 3218782"/>
                <a:gd name="connsiteX459" fmla="*/ 1329318 w 2139204"/>
                <a:gd name="connsiteY459" fmla="*/ 1258901 h 3218782"/>
                <a:gd name="connsiteX460" fmla="*/ 1074366 w 2139204"/>
                <a:gd name="connsiteY460" fmla="*/ 1183533 h 3218782"/>
                <a:gd name="connsiteX461" fmla="*/ 998998 w 2139204"/>
                <a:gd name="connsiteY461" fmla="*/ 1258901 h 3218782"/>
                <a:gd name="connsiteX462" fmla="*/ 1074366 w 2139204"/>
                <a:gd name="connsiteY462" fmla="*/ 1334269 h 3218782"/>
                <a:gd name="connsiteX463" fmla="*/ 1149733 w 2139204"/>
                <a:gd name="connsiteY463" fmla="*/ 1258901 h 3218782"/>
                <a:gd name="connsiteX464" fmla="*/ 894781 w 2139204"/>
                <a:gd name="connsiteY464" fmla="*/ 1183533 h 3218782"/>
                <a:gd name="connsiteX465" fmla="*/ 819413 w 2139204"/>
                <a:gd name="connsiteY465" fmla="*/ 1258901 h 3218782"/>
                <a:gd name="connsiteX466" fmla="*/ 894781 w 2139204"/>
                <a:gd name="connsiteY466" fmla="*/ 1334269 h 3218782"/>
                <a:gd name="connsiteX467" fmla="*/ 970149 w 2139204"/>
                <a:gd name="connsiteY467" fmla="*/ 1258901 h 3218782"/>
                <a:gd name="connsiteX468" fmla="*/ 715196 w 2139204"/>
                <a:gd name="connsiteY468" fmla="*/ 1183533 h 3218782"/>
                <a:gd name="connsiteX469" fmla="*/ 639829 w 2139204"/>
                <a:gd name="connsiteY469" fmla="*/ 1258901 h 3218782"/>
                <a:gd name="connsiteX470" fmla="*/ 715196 w 2139204"/>
                <a:gd name="connsiteY470" fmla="*/ 1334269 h 3218782"/>
                <a:gd name="connsiteX471" fmla="*/ 790565 w 2139204"/>
                <a:gd name="connsiteY471" fmla="*/ 1258901 h 3218782"/>
                <a:gd name="connsiteX472" fmla="*/ 535611 w 2139204"/>
                <a:gd name="connsiteY472" fmla="*/ 1183533 h 3218782"/>
                <a:gd name="connsiteX473" fmla="*/ 460244 w 2139204"/>
                <a:gd name="connsiteY473" fmla="*/ 1258901 h 3218782"/>
                <a:gd name="connsiteX474" fmla="*/ 535611 w 2139204"/>
                <a:gd name="connsiteY474" fmla="*/ 1334269 h 3218782"/>
                <a:gd name="connsiteX475" fmla="*/ 610980 w 2139204"/>
                <a:gd name="connsiteY475" fmla="*/ 1258901 h 3218782"/>
                <a:gd name="connsiteX476" fmla="*/ 356027 w 2139204"/>
                <a:gd name="connsiteY476" fmla="*/ 1183533 h 3218782"/>
                <a:gd name="connsiteX477" fmla="*/ 280659 w 2139204"/>
                <a:gd name="connsiteY477" fmla="*/ 1258901 h 3218782"/>
                <a:gd name="connsiteX478" fmla="*/ 356027 w 2139204"/>
                <a:gd name="connsiteY478" fmla="*/ 1334269 h 3218782"/>
                <a:gd name="connsiteX479" fmla="*/ 431395 w 2139204"/>
                <a:gd name="connsiteY479" fmla="*/ 1258901 h 3218782"/>
                <a:gd name="connsiteX480" fmla="*/ 176442 w 2139204"/>
                <a:gd name="connsiteY480" fmla="*/ 1183533 h 3218782"/>
                <a:gd name="connsiteX481" fmla="*/ 101074 w 2139204"/>
                <a:gd name="connsiteY481" fmla="*/ 1258901 h 3218782"/>
                <a:gd name="connsiteX482" fmla="*/ 176442 w 2139204"/>
                <a:gd name="connsiteY482" fmla="*/ 1334269 h 3218782"/>
                <a:gd name="connsiteX483" fmla="*/ 251810 w 2139204"/>
                <a:gd name="connsiteY483" fmla="*/ 1258901 h 3218782"/>
                <a:gd name="connsiteX484" fmla="*/ 1972289 w 2139204"/>
                <a:gd name="connsiteY484" fmla="*/ 1008352 h 3218782"/>
                <a:gd name="connsiteX485" fmla="*/ 1896921 w 2139204"/>
                <a:gd name="connsiteY485" fmla="*/ 1083719 h 3218782"/>
                <a:gd name="connsiteX486" fmla="*/ 1972289 w 2139204"/>
                <a:gd name="connsiteY486" fmla="*/ 1159087 h 3218782"/>
                <a:gd name="connsiteX487" fmla="*/ 2047657 w 2139204"/>
                <a:gd name="connsiteY487" fmla="*/ 1083719 h 3218782"/>
                <a:gd name="connsiteX488" fmla="*/ 1792705 w 2139204"/>
                <a:gd name="connsiteY488" fmla="*/ 1008351 h 3218782"/>
                <a:gd name="connsiteX489" fmla="*/ 1717336 w 2139204"/>
                <a:gd name="connsiteY489" fmla="*/ 1083719 h 3218782"/>
                <a:gd name="connsiteX490" fmla="*/ 1792705 w 2139204"/>
                <a:gd name="connsiteY490" fmla="*/ 1159087 h 3218782"/>
                <a:gd name="connsiteX491" fmla="*/ 1868073 w 2139204"/>
                <a:gd name="connsiteY491" fmla="*/ 1083719 h 3218782"/>
                <a:gd name="connsiteX492" fmla="*/ 1613120 w 2139204"/>
                <a:gd name="connsiteY492" fmla="*/ 1008351 h 3218782"/>
                <a:gd name="connsiteX493" fmla="*/ 1537752 w 2139204"/>
                <a:gd name="connsiteY493" fmla="*/ 1083719 h 3218782"/>
                <a:gd name="connsiteX494" fmla="*/ 1613120 w 2139204"/>
                <a:gd name="connsiteY494" fmla="*/ 1159087 h 3218782"/>
                <a:gd name="connsiteX495" fmla="*/ 1688489 w 2139204"/>
                <a:gd name="connsiteY495" fmla="*/ 1083719 h 3218782"/>
                <a:gd name="connsiteX496" fmla="*/ 1433535 w 2139204"/>
                <a:gd name="connsiteY496" fmla="*/ 1008351 h 3218782"/>
                <a:gd name="connsiteX497" fmla="*/ 1358167 w 2139204"/>
                <a:gd name="connsiteY497" fmla="*/ 1083719 h 3218782"/>
                <a:gd name="connsiteX498" fmla="*/ 1433535 w 2139204"/>
                <a:gd name="connsiteY498" fmla="*/ 1159087 h 3218782"/>
                <a:gd name="connsiteX499" fmla="*/ 1508904 w 2139204"/>
                <a:gd name="connsiteY499" fmla="*/ 1083719 h 3218782"/>
                <a:gd name="connsiteX500" fmla="*/ 1253951 w 2139204"/>
                <a:gd name="connsiteY500" fmla="*/ 1008351 h 3218782"/>
                <a:gd name="connsiteX501" fmla="*/ 1178582 w 2139204"/>
                <a:gd name="connsiteY501" fmla="*/ 1083719 h 3218782"/>
                <a:gd name="connsiteX502" fmla="*/ 1253951 w 2139204"/>
                <a:gd name="connsiteY502" fmla="*/ 1159087 h 3218782"/>
                <a:gd name="connsiteX503" fmla="*/ 1329318 w 2139204"/>
                <a:gd name="connsiteY503" fmla="*/ 1083719 h 3218782"/>
                <a:gd name="connsiteX504" fmla="*/ 1074366 w 2139204"/>
                <a:gd name="connsiteY504" fmla="*/ 1008351 h 3218782"/>
                <a:gd name="connsiteX505" fmla="*/ 998998 w 2139204"/>
                <a:gd name="connsiteY505" fmla="*/ 1083719 h 3218782"/>
                <a:gd name="connsiteX506" fmla="*/ 1074366 w 2139204"/>
                <a:gd name="connsiteY506" fmla="*/ 1159087 h 3218782"/>
                <a:gd name="connsiteX507" fmla="*/ 1149733 w 2139204"/>
                <a:gd name="connsiteY507" fmla="*/ 1083719 h 3218782"/>
                <a:gd name="connsiteX508" fmla="*/ 894781 w 2139204"/>
                <a:gd name="connsiteY508" fmla="*/ 1008351 h 3218782"/>
                <a:gd name="connsiteX509" fmla="*/ 819413 w 2139204"/>
                <a:gd name="connsiteY509" fmla="*/ 1083719 h 3218782"/>
                <a:gd name="connsiteX510" fmla="*/ 894781 w 2139204"/>
                <a:gd name="connsiteY510" fmla="*/ 1159087 h 3218782"/>
                <a:gd name="connsiteX511" fmla="*/ 970149 w 2139204"/>
                <a:gd name="connsiteY511" fmla="*/ 1083719 h 3218782"/>
                <a:gd name="connsiteX512" fmla="*/ 715196 w 2139204"/>
                <a:gd name="connsiteY512" fmla="*/ 1008351 h 3218782"/>
                <a:gd name="connsiteX513" fmla="*/ 639829 w 2139204"/>
                <a:gd name="connsiteY513" fmla="*/ 1083719 h 3218782"/>
                <a:gd name="connsiteX514" fmla="*/ 715196 w 2139204"/>
                <a:gd name="connsiteY514" fmla="*/ 1159087 h 3218782"/>
                <a:gd name="connsiteX515" fmla="*/ 790565 w 2139204"/>
                <a:gd name="connsiteY515" fmla="*/ 1083719 h 3218782"/>
                <a:gd name="connsiteX516" fmla="*/ 535611 w 2139204"/>
                <a:gd name="connsiteY516" fmla="*/ 1008351 h 3218782"/>
                <a:gd name="connsiteX517" fmla="*/ 460244 w 2139204"/>
                <a:gd name="connsiteY517" fmla="*/ 1083719 h 3218782"/>
                <a:gd name="connsiteX518" fmla="*/ 535611 w 2139204"/>
                <a:gd name="connsiteY518" fmla="*/ 1159087 h 3218782"/>
                <a:gd name="connsiteX519" fmla="*/ 610980 w 2139204"/>
                <a:gd name="connsiteY519" fmla="*/ 1083719 h 3218782"/>
                <a:gd name="connsiteX520" fmla="*/ 356027 w 2139204"/>
                <a:gd name="connsiteY520" fmla="*/ 1008351 h 3218782"/>
                <a:gd name="connsiteX521" fmla="*/ 280659 w 2139204"/>
                <a:gd name="connsiteY521" fmla="*/ 1083719 h 3218782"/>
                <a:gd name="connsiteX522" fmla="*/ 356027 w 2139204"/>
                <a:gd name="connsiteY522" fmla="*/ 1159087 h 3218782"/>
                <a:gd name="connsiteX523" fmla="*/ 431395 w 2139204"/>
                <a:gd name="connsiteY523" fmla="*/ 1083719 h 3218782"/>
                <a:gd name="connsiteX524" fmla="*/ 176442 w 2139204"/>
                <a:gd name="connsiteY524" fmla="*/ 1008351 h 3218782"/>
                <a:gd name="connsiteX525" fmla="*/ 101074 w 2139204"/>
                <a:gd name="connsiteY525" fmla="*/ 1083719 h 3218782"/>
                <a:gd name="connsiteX526" fmla="*/ 176442 w 2139204"/>
                <a:gd name="connsiteY526" fmla="*/ 1159087 h 3218782"/>
                <a:gd name="connsiteX527" fmla="*/ 251810 w 2139204"/>
                <a:gd name="connsiteY527" fmla="*/ 1083719 h 3218782"/>
                <a:gd name="connsiteX528" fmla="*/ 1972289 w 2139204"/>
                <a:gd name="connsiteY528" fmla="*/ 833170 h 3218782"/>
                <a:gd name="connsiteX529" fmla="*/ 1896922 w 2139204"/>
                <a:gd name="connsiteY529" fmla="*/ 908537 h 3218782"/>
                <a:gd name="connsiteX530" fmla="*/ 1972289 w 2139204"/>
                <a:gd name="connsiteY530" fmla="*/ 983904 h 3218782"/>
                <a:gd name="connsiteX531" fmla="*/ 2047657 w 2139204"/>
                <a:gd name="connsiteY531" fmla="*/ 908537 h 3218782"/>
                <a:gd name="connsiteX532" fmla="*/ 1792705 w 2139204"/>
                <a:gd name="connsiteY532" fmla="*/ 833170 h 3218782"/>
                <a:gd name="connsiteX533" fmla="*/ 1717336 w 2139204"/>
                <a:gd name="connsiteY533" fmla="*/ 908537 h 3218782"/>
                <a:gd name="connsiteX534" fmla="*/ 1792705 w 2139204"/>
                <a:gd name="connsiteY534" fmla="*/ 983905 h 3218782"/>
                <a:gd name="connsiteX535" fmla="*/ 1868073 w 2139204"/>
                <a:gd name="connsiteY535" fmla="*/ 908537 h 3218782"/>
                <a:gd name="connsiteX536" fmla="*/ 1613120 w 2139204"/>
                <a:gd name="connsiteY536" fmla="*/ 833170 h 3218782"/>
                <a:gd name="connsiteX537" fmla="*/ 1537752 w 2139204"/>
                <a:gd name="connsiteY537" fmla="*/ 908537 h 3218782"/>
                <a:gd name="connsiteX538" fmla="*/ 1613120 w 2139204"/>
                <a:gd name="connsiteY538" fmla="*/ 983905 h 3218782"/>
                <a:gd name="connsiteX539" fmla="*/ 1688488 w 2139204"/>
                <a:gd name="connsiteY539" fmla="*/ 908537 h 3218782"/>
                <a:gd name="connsiteX540" fmla="*/ 1433535 w 2139204"/>
                <a:gd name="connsiteY540" fmla="*/ 833170 h 3218782"/>
                <a:gd name="connsiteX541" fmla="*/ 1358167 w 2139204"/>
                <a:gd name="connsiteY541" fmla="*/ 908537 h 3218782"/>
                <a:gd name="connsiteX542" fmla="*/ 1433535 w 2139204"/>
                <a:gd name="connsiteY542" fmla="*/ 983905 h 3218782"/>
                <a:gd name="connsiteX543" fmla="*/ 1508903 w 2139204"/>
                <a:gd name="connsiteY543" fmla="*/ 908537 h 3218782"/>
                <a:gd name="connsiteX544" fmla="*/ 1253951 w 2139204"/>
                <a:gd name="connsiteY544" fmla="*/ 833170 h 3218782"/>
                <a:gd name="connsiteX545" fmla="*/ 1178582 w 2139204"/>
                <a:gd name="connsiteY545" fmla="*/ 908537 h 3218782"/>
                <a:gd name="connsiteX546" fmla="*/ 1253951 w 2139204"/>
                <a:gd name="connsiteY546" fmla="*/ 983905 h 3218782"/>
                <a:gd name="connsiteX547" fmla="*/ 1329318 w 2139204"/>
                <a:gd name="connsiteY547" fmla="*/ 908537 h 3218782"/>
                <a:gd name="connsiteX548" fmla="*/ 1074366 w 2139204"/>
                <a:gd name="connsiteY548" fmla="*/ 833170 h 3218782"/>
                <a:gd name="connsiteX549" fmla="*/ 998998 w 2139204"/>
                <a:gd name="connsiteY549" fmla="*/ 908537 h 3218782"/>
                <a:gd name="connsiteX550" fmla="*/ 1074366 w 2139204"/>
                <a:gd name="connsiteY550" fmla="*/ 983905 h 3218782"/>
                <a:gd name="connsiteX551" fmla="*/ 1149733 w 2139204"/>
                <a:gd name="connsiteY551" fmla="*/ 908537 h 3218782"/>
                <a:gd name="connsiteX552" fmla="*/ 894781 w 2139204"/>
                <a:gd name="connsiteY552" fmla="*/ 833170 h 3218782"/>
                <a:gd name="connsiteX553" fmla="*/ 819413 w 2139204"/>
                <a:gd name="connsiteY553" fmla="*/ 908537 h 3218782"/>
                <a:gd name="connsiteX554" fmla="*/ 894781 w 2139204"/>
                <a:gd name="connsiteY554" fmla="*/ 983905 h 3218782"/>
                <a:gd name="connsiteX555" fmla="*/ 970149 w 2139204"/>
                <a:gd name="connsiteY555" fmla="*/ 908537 h 3218782"/>
                <a:gd name="connsiteX556" fmla="*/ 715196 w 2139204"/>
                <a:gd name="connsiteY556" fmla="*/ 833170 h 3218782"/>
                <a:gd name="connsiteX557" fmla="*/ 639829 w 2139204"/>
                <a:gd name="connsiteY557" fmla="*/ 908537 h 3218782"/>
                <a:gd name="connsiteX558" fmla="*/ 715196 w 2139204"/>
                <a:gd name="connsiteY558" fmla="*/ 983905 h 3218782"/>
                <a:gd name="connsiteX559" fmla="*/ 790565 w 2139204"/>
                <a:gd name="connsiteY559" fmla="*/ 908537 h 3218782"/>
                <a:gd name="connsiteX560" fmla="*/ 535611 w 2139204"/>
                <a:gd name="connsiteY560" fmla="*/ 833170 h 3218782"/>
                <a:gd name="connsiteX561" fmla="*/ 460244 w 2139204"/>
                <a:gd name="connsiteY561" fmla="*/ 908537 h 3218782"/>
                <a:gd name="connsiteX562" fmla="*/ 535611 w 2139204"/>
                <a:gd name="connsiteY562" fmla="*/ 983905 h 3218782"/>
                <a:gd name="connsiteX563" fmla="*/ 610980 w 2139204"/>
                <a:gd name="connsiteY563" fmla="*/ 908537 h 3218782"/>
                <a:gd name="connsiteX564" fmla="*/ 356027 w 2139204"/>
                <a:gd name="connsiteY564" fmla="*/ 833170 h 3218782"/>
                <a:gd name="connsiteX565" fmla="*/ 280659 w 2139204"/>
                <a:gd name="connsiteY565" fmla="*/ 908537 h 3218782"/>
                <a:gd name="connsiteX566" fmla="*/ 356027 w 2139204"/>
                <a:gd name="connsiteY566" fmla="*/ 983905 h 3218782"/>
                <a:gd name="connsiteX567" fmla="*/ 431395 w 2139204"/>
                <a:gd name="connsiteY567" fmla="*/ 908537 h 3218782"/>
                <a:gd name="connsiteX568" fmla="*/ 176442 w 2139204"/>
                <a:gd name="connsiteY568" fmla="*/ 833170 h 3218782"/>
                <a:gd name="connsiteX569" fmla="*/ 101074 w 2139204"/>
                <a:gd name="connsiteY569" fmla="*/ 908537 h 3218782"/>
                <a:gd name="connsiteX570" fmla="*/ 176442 w 2139204"/>
                <a:gd name="connsiteY570" fmla="*/ 983905 h 3218782"/>
                <a:gd name="connsiteX571" fmla="*/ 251810 w 2139204"/>
                <a:gd name="connsiteY571" fmla="*/ 908537 h 3218782"/>
                <a:gd name="connsiteX572" fmla="*/ 1972289 w 2139204"/>
                <a:gd name="connsiteY572" fmla="*/ 657988 h 3218782"/>
                <a:gd name="connsiteX573" fmla="*/ 1896922 w 2139204"/>
                <a:gd name="connsiteY573" fmla="*/ 733356 h 3218782"/>
                <a:gd name="connsiteX574" fmla="*/ 1972289 w 2139204"/>
                <a:gd name="connsiteY574" fmla="*/ 808723 h 3218782"/>
                <a:gd name="connsiteX575" fmla="*/ 2047656 w 2139204"/>
                <a:gd name="connsiteY575" fmla="*/ 733356 h 3218782"/>
                <a:gd name="connsiteX576" fmla="*/ 1792705 w 2139204"/>
                <a:gd name="connsiteY576" fmla="*/ 657988 h 3218782"/>
                <a:gd name="connsiteX577" fmla="*/ 1717337 w 2139204"/>
                <a:gd name="connsiteY577" fmla="*/ 733356 h 3218782"/>
                <a:gd name="connsiteX578" fmla="*/ 1792705 w 2139204"/>
                <a:gd name="connsiteY578" fmla="*/ 808724 h 3218782"/>
                <a:gd name="connsiteX579" fmla="*/ 1868073 w 2139204"/>
                <a:gd name="connsiteY579" fmla="*/ 733356 h 3218782"/>
                <a:gd name="connsiteX580" fmla="*/ 1613120 w 2139204"/>
                <a:gd name="connsiteY580" fmla="*/ 657988 h 3218782"/>
                <a:gd name="connsiteX581" fmla="*/ 1537752 w 2139204"/>
                <a:gd name="connsiteY581" fmla="*/ 733356 h 3218782"/>
                <a:gd name="connsiteX582" fmla="*/ 1613120 w 2139204"/>
                <a:gd name="connsiteY582" fmla="*/ 808724 h 3218782"/>
                <a:gd name="connsiteX583" fmla="*/ 1688488 w 2139204"/>
                <a:gd name="connsiteY583" fmla="*/ 733356 h 3218782"/>
                <a:gd name="connsiteX584" fmla="*/ 1433535 w 2139204"/>
                <a:gd name="connsiteY584" fmla="*/ 657988 h 3218782"/>
                <a:gd name="connsiteX585" fmla="*/ 1358167 w 2139204"/>
                <a:gd name="connsiteY585" fmla="*/ 733356 h 3218782"/>
                <a:gd name="connsiteX586" fmla="*/ 1433535 w 2139204"/>
                <a:gd name="connsiteY586" fmla="*/ 808724 h 3218782"/>
                <a:gd name="connsiteX587" fmla="*/ 1508903 w 2139204"/>
                <a:gd name="connsiteY587" fmla="*/ 733356 h 3218782"/>
                <a:gd name="connsiteX588" fmla="*/ 1253951 w 2139204"/>
                <a:gd name="connsiteY588" fmla="*/ 657988 h 3218782"/>
                <a:gd name="connsiteX589" fmla="*/ 1178583 w 2139204"/>
                <a:gd name="connsiteY589" fmla="*/ 733356 h 3218782"/>
                <a:gd name="connsiteX590" fmla="*/ 1253951 w 2139204"/>
                <a:gd name="connsiteY590" fmla="*/ 808724 h 3218782"/>
                <a:gd name="connsiteX591" fmla="*/ 1329318 w 2139204"/>
                <a:gd name="connsiteY591" fmla="*/ 733356 h 3218782"/>
                <a:gd name="connsiteX592" fmla="*/ 1074366 w 2139204"/>
                <a:gd name="connsiteY592" fmla="*/ 657988 h 3218782"/>
                <a:gd name="connsiteX593" fmla="*/ 998998 w 2139204"/>
                <a:gd name="connsiteY593" fmla="*/ 733356 h 3218782"/>
                <a:gd name="connsiteX594" fmla="*/ 1074366 w 2139204"/>
                <a:gd name="connsiteY594" fmla="*/ 808724 h 3218782"/>
                <a:gd name="connsiteX595" fmla="*/ 1149733 w 2139204"/>
                <a:gd name="connsiteY595" fmla="*/ 733356 h 3218782"/>
                <a:gd name="connsiteX596" fmla="*/ 894781 w 2139204"/>
                <a:gd name="connsiteY596" fmla="*/ 657988 h 3218782"/>
                <a:gd name="connsiteX597" fmla="*/ 819413 w 2139204"/>
                <a:gd name="connsiteY597" fmla="*/ 733356 h 3218782"/>
                <a:gd name="connsiteX598" fmla="*/ 894781 w 2139204"/>
                <a:gd name="connsiteY598" fmla="*/ 808724 h 3218782"/>
                <a:gd name="connsiteX599" fmla="*/ 970149 w 2139204"/>
                <a:gd name="connsiteY599" fmla="*/ 733356 h 3218782"/>
                <a:gd name="connsiteX600" fmla="*/ 715196 w 2139204"/>
                <a:gd name="connsiteY600" fmla="*/ 657988 h 3218782"/>
                <a:gd name="connsiteX601" fmla="*/ 639829 w 2139204"/>
                <a:gd name="connsiteY601" fmla="*/ 733356 h 3218782"/>
                <a:gd name="connsiteX602" fmla="*/ 715196 w 2139204"/>
                <a:gd name="connsiteY602" fmla="*/ 808724 h 3218782"/>
                <a:gd name="connsiteX603" fmla="*/ 790564 w 2139204"/>
                <a:gd name="connsiteY603" fmla="*/ 733356 h 3218782"/>
                <a:gd name="connsiteX604" fmla="*/ 535611 w 2139204"/>
                <a:gd name="connsiteY604" fmla="*/ 657988 h 3218782"/>
                <a:gd name="connsiteX605" fmla="*/ 460244 w 2139204"/>
                <a:gd name="connsiteY605" fmla="*/ 733356 h 3218782"/>
                <a:gd name="connsiteX606" fmla="*/ 535611 w 2139204"/>
                <a:gd name="connsiteY606" fmla="*/ 808724 h 3218782"/>
                <a:gd name="connsiteX607" fmla="*/ 610980 w 2139204"/>
                <a:gd name="connsiteY607" fmla="*/ 733356 h 3218782"/>
                <a:gd name="connsiteX608" fmla="*/ 356027 w 2139204"/>
                <a:gd name="connsiteY608" fmla="*/ 657988 h 3218782"/>
                <a:gd name="connsiteX609" fmla="*/ 280659 w 2139204"/>
                <a:gd name="connsiteY609" fmla="*/ 733356 h 3218782"/>
                <a:gd name="connsiteX610" fmla="*/ 356027 w 2139204"/>
                <a:gd name="connsiteY610" fmla="*/ 808724 h 3218782"/>
                <a:gd name="connsiteX611" fmla="*/ 431395 w 2139204"/>
                <a:gd name="connsiteY611" fmla="*/ 733356 h 3218782"/>
                <a:gd name="connsiteX612" fmla="*/ 176442 w 2139204"/>
                <a:gd name="connsiteY612" fmla="*/ 657988 h 3218782"/>
                <a:gd name="connsiteX613" fmla="*/ 101074 w 2139204"/>
                <a:gd name="connsiteY613" fmla="*/ 733356 h 3218782"/>
                <a:gd name="connsiteX614" fmla="*/ 176442 w 2139204"/>
                <a:gd name="connsiteY614" fmla="*/ 808724 h 3218782"/>
                <a:gd name="connsiteX615" fmla="*/ 251810 w 2139204"/>
                <a:gd name="connsiteY615" fmla="*/ 733356 h 3218782"/>
                <a:gd name="connsiteX616" fmla="*/ 1972289 w 2139204"/>
                <a:gd name="connsiteY616" fmla="*/ 482806 h 3218782"/>
                <a:gd name="connsiteX617" fmla="*/ 1896922 w 2139204"/>
                <a:gd name="connsiteY617" fmla="*/ 558174 h 3218782"/>
                <a:gd name="connsiteX618" fmla="*/ 1972289 w 2139204"/>
                <a:gd name="connsiteY618" fmla="*/ 633541 h 3218782"/>
                <a:gd name="connsiteX619" fmla="*/ 2047656 w 2139204"/>
                <a:gd name="connsiteY619" fmla="*/ 558174 h 3218782"/>
                <a:gd name="connsiteX620" fmla="*/ 1792705 w 2139204"/>
                <a:gd name="connsiteY620" fmla="*/ 482805 h 3218782"/>
                <a:gd name="connsiteX621" fmla="*/ 1717337 w 2139204"/>
                <a:gd name="connsiteY621" fmla="*/ 558174 h 3218782"/>
                <a:gd name="connsiteX622" fmla="*/ 1792705 w 2139204"/>
                <a:gd name="connsiteY622" fmla="*/ 633542 h 3218782"/>
                <a:gd name="connsiteX623" fmla="*/ 1868073 w 2139204"/>
                <a:gd name="connsiteY623" fmla="*/ 558174 h 3218782"/>
                <a:gd name="connsiteX624" fmla="*/ 1613120 w 2139204"/>
                <a:gd name="connsiteY624" fmla="*/ 482805 h 3218782"/>
                <a:gd name="connsiteX625" fmla="*/ 1537752 w 2139204"/>
                <a:gd name="connsiteY625" fmla="*/ 558174 h 3218782"/>
                <a:gd name="connsiteX626" fmla="*/ 1613120 w 2139204"/>
                <a:gd name="connsiteY626" fmla="*/ 633542 h 3218782"/>
                <a:gd name="connsiteX627" fmla="*/ 1688488 w 2139204"/>
                <a:gd name="connsiteY627" fmla="*/ 558174 h 3218782"/>
                <a:gd name="connsiteX628" fmla="*/ 1433535 w 2139204"/>
                <a:gd name="connsiteY628" fmla="*/ 482805 h 3218782"/>
                <a:gd name="connsiteX629" fmla="*/ 1358167 w 2139204"/>
                <a:gd name="connsiteY629" fmla="*/ 558174 h 3218782"/>
                <a:gd name="connsiteX630" fmla="*/ 1433535 w 2139204"/>
                <a:gd name="connsiteY630" fmla="*/ 633542 h 3218782"/>
                <a:gd name="connsiteX631" fmla="*/ 1508903 w 2139204"/>
                <a:gd name="connsiteY631" fmla="*/ 558174 h 3218782"/>
                <a:gd name="connsiteX632" fmla="*/ 1253951 w 2139204"/>
                <a:gd name="connsiteY632" fmla="*/ 482805 h 3218782"/>
                <a:gd name="connsiteX633" fmla="*/ 1178583 w 2139204"/>
                <a:gd name="connsiteY633" fmla="*/ 558174 h 3218782"/>
                <a:gd name="connsiteX634" fmla="*/ 1253951 w 2139204"/>
                <a:gd name="connsiteY634" fmla="*/ 633542 h 3218782"/>
                <a:gd name="connsiteX635" fmla="*/ 1329318 w 2139204"/>
                <a:gd name="connsiteY635" fmla="*/ 558174 h 3218782"/>
                <a:gd name="connsiteX636" fmla="*/ 1074366 w 2139204"/>
                <a:gd name="connsiteY636" fmla="*/ 482805 h 3218782"/>
                <a:gd name="connsiteX637" fmla="*/ 998998 w 2139204"/>
                <a:gd name="connsiteY637" fmla="*/ 558174 h 3218782"/>
                <a:gd name="connsiteX638" fmla="*/ 1074366 w 2139204"/>
                <a:gd name="connsiteY638" fmla="*/ 633542 h 3218782"/>
                <a:gd name="connsiteX639" fmla="*/ 1149733 w 2139204"/>
                <a:gd name="connsiteY639" fmla="*/ 558174 h 3218782"/>
                <a:gd name="connsiteX640" fmla="*/ 894781 w 2139204"/>
                <a:gd name="connsiteY640" fmla="*/ 482805 h 3218782"/>
                <a:gd name="connsiteX641" fmla="*/ 819413 w 2139204"/>
                <a:gd name="connsiteY641" fmla="*/ 558174 h 3218782"/>
                <a:gd name="connsiteX642" fmla="*/ 894781 w 2139204"/>
                <a:gd name="connsiteY642" fmla="*/ 633542 h 3218782"/>
                <a:gd name="connsiteX643" fmla="*/ 970149 w 2139204"/>
                <a:gd name="connsiteY643" fmla="*/ 558174 h 3218782"/>
                <a:gd name="connsiteX644" fmla="*/ 715196 w 2139204"/>
                <a:gd name="connsiteY644" fmla="*/ 482805 h 3218782"/>
                <a:gd name="connsiteX645" fmla="*/ 639829 w 2139204"/>
                <a:gd name="connsiteY645" fmla="*/ 558174 h 3218782"/>
                <a:gd name="connsiteX646" fmla="*/ 715196 w 2139204"/>
                <a:gd name="connsiteY646" fmla="*/ 633542 h 3218782"/>
                <a:gd name="connsiteX647" fmla="*/ 790564 w 2139204"/>
                <a:gd name="connsiteY647" fmla="*/ 558174 h 3218782"/>
                <a:gd name="connsiteX648" fmla="*/ 535611 w 2139204"/>
                <a:gd name="connsiteY648" fmla="*/ 482805 h 3218782"/>
                <a:gd name="connsiteX649" fmla="*/ 460244 w 2139204"/>
                <a:gd name="connsiteY649" fmla="*/ 558174 h 3218782"/>
                <a:gd name="connsiteX650" fmla="*/ 535611 w 2139204"/>
                <a:gd name="connsiteY650" fmla="*/ 633542 h 3218782"/>
                <a:gd name="connsiteX651" fmla="*/ 610980 w 2139204"/>
                <a:gd name="connsiteY651" fmla="*/ 558174 h 3218782"/>
                <a:gd name="connsiteX652" fmla="*/ 356027 w 2139204"/>
                <a:gd name="connsiteY652" fmla="*/ 482805 h 3218782"/>
                <a:gd name="connsiteX653" fmla="*/ 280659 w 2139204"/>
                <a:gd name="connsiteY653" fmla="*/ 558174 h 3218782"/>
                <a:gd name="connsiteX654" fmla="*/ 356027 w 2139204"/>
                <a:gd name="connsiteY654" fmla="*/ 633542 h 3218782"/>
                <a:gd name="connsiteX655" fmla="*/ 431395 w 2139204"/>
                <a:gd name="connsiteY655" fmla="*/ 558174 h 3218782"/>
                <a:gd name="connsiteX656" fmla="*/ 176442 w 2139204"/>
                <a:gd name="connsiteY656" fmla="*/ 482805 h 3218782"/>
                <a:gd name="connsiteX657" fmla="*/ 101074 w 2139204"/>
                <a:gd name="connsiteY657" fmla="*/ 558174 h 3218782"/>
                <a:gd name="connsiteX658" fmla="*/ 176442 w 2139204"/>
                <a:gd name="connsiteY658" fmla="*/ 633542 h 3218782"/>
                <a:gd name="connsiteX659" fmla="*/ 251810 w 2139204"/>
                <a:gd name="connsiteY659" fmla="*/ 558174 h 3218782"/>
                <a:gd name="connsiteX660" fmla="*/ 1972289 w 2139204"/>
                <a:gd name="connsiteY660" fmla="*/ 307624 h 3218782"/>
                <a:gd name="connsiteX661" fmla="*/ 1896922 w 2139204"/>
                <a:gd name="connsiteY661" fmla="*/ 382992 h 3218782"/>
                <a:gd name="connsiteX662" fmla="*/ 1972289 w 2139204"/>
                <a:gd name="connsiteY662" fmla="*/ 458359 h 3218782"/>
                <a:gd name="connsiteX663" fmla="*/ 2047656 w 2139204"/>
                <a:gd name="connsiteY663" fmla="*/ 382992 h 3218782"/>
                <a:gd name="connsiteX664" fmla="*/ 1792705 w 2139204"/>
                <a:gd name="connsiteY664" fmla="*/ 307623 h 3218782"/>
                <a:gd name="connsiteX665" fmla="*/ 1717337 w 2139204"/>
                <a:gd name="connsiteY665" fmla="*/ 382992 h 3218782"/>
                <a:gd name="connsiteX666" fmla="*/ 1792705 w 2139204"/>
                <a:gd name="connsiteY666" fmla="*/ 458360 h 3218782"/>
                <a:gd name="connsiteX667" fmla="*/ 1868073 w 2139204"/>
                <a:gd name="connsiteY667" fmla="*/ 382992 h 3218782"/>
                <a:gd name="connsiteX668" fmla="*/ 1613120 w 2139204"/>
                <a:gd name="connsiteY668" fmla="*/ 307623 h 3218782"/>
                <a:gd name="connsiteX669" fmla="*/ 1537752 w 2139204"/>
                <a:gd name="connsiteY669" fmla="*/ 382992 h 3218782"/>
                <a:gd name="connsiteX670" fmla="*/ 1613120 w 2139204"/>
                <a:gd name="connsiteY670" fmla="*/ 458360 h 3218782"/>
                <a:gd name="connsiteX671" fmla="*/ 1688488 w 2139204"/>
                <a:gd name="connsiteY671" fmla="*/ 382992 h 3218782"/>
                <a:gd name="connsiteX672" fmla="*/ 1433535 w 2139204"/>
                <a:gd name="connsiteY672" fmla="*/ 307623 h 3218782"/>
                <a:gd name="connsiteX673" fmla="*/ 1358167 w 2139204"/>
                <a:gd name="connsiteY673" fmla="*/ 382992 h 3218782"/>
                <a:gd name="connsiteX674" fmla="*/ 1433535 w 2139204"/>
                <a:gd name="connsiteY674" fmla="*/ 458360 h 3218782"/>
                <a:gd name="connsiteX675" fmla="*/ 1508903 w 2139204"/>
                <a:gd name="connsiteY675" fmla="*/ 382992 h 3218782"/>
                <a:gd name="connsiteX676" fmla="*/ 1253951 w 2139204"/>
                <a:gd name="connsiteY676" fmla="*/ 307623 h 3218782"/>
                <a:gd name="connsiteX677" fmla="*/ 1178583 w 2139204"/>
                <a:gd name="connsiteY677" fmla="*/ 382992 h 3218782"/>
                <a:gd name="connsiteX678" fmla="*/ 1253951 w 2139204"/>
                <a:gd name="connsiteY678" fmla="*/ 458360 h 3218782"/>
                <a:gd name="connsiteX679" fmla="*/ 1329318 w 2139204"/>
                <a:gd name="connsiteY679" fmla="*/ 382992 h 3218782"/>
                <a:gd name="connsiteX680" fmla="*/ 1074366 w 2139204"/>
                <a:gd name="connsiteY680" fmla="*/ 307623 h 3218782"/>
                <a:gd name="connsiteX681" fmla="*/ 998998 w 2139204"/>
                <a:gd name="connsiteY681" fmla="*/ 382992 h 3218782"/>
                <a:gd name="connsiteX682" fmla="*/ 1074366 w 2139204"/>
                <a:gd name="connsiteY682" fmla="*/ 458360 h 3218782"/>
                <a:gd name="connsiteX683" fmla="*/ 1149733 w 2139204"/>
                <a:gd name="connsiteY683" fmla="*/ 382992 h 3218782"/>
                <a:gd name="connsiteX684" fmla="*/ 894781 w 2139204"/>
                <a:gd name="connsiteY684" fmla="*/ 307623 h 3218782"/>
                <a:gd name="connsiteX685" fmla="*/ 819413 w 2139204"/>
                <a:gd name="connsiteY685" fmla="*/ 382992 h 3218782"/>
                <a:gd name="connsiteX686" fmla="*/ 894781 w 2139204"/>
                <a:gd name="connsiteY686" fmla="*/ 458360 h 3218782"/>
                <a:gd name="connsiteX687" fmla="*/ 970149 w 2139204"/>
                <a:gd name="connsiteY687" fmla="*/ 382992 h 3218782"/>
                <a:gd name="connsiteX688" fmla="*/ 715196 w 2139204"/>
                <a:gd name="connsiteY688" fmla="*/ 307623 h 3218782"/>
                <a:gd name="connsiteX689" fmla="*/ 639829 w 2139204"/>
                <a:gd name="connsiteY689" fmla="*/ 382992 h 3218782"/>
                <a:gd name="connsiteX690" fmla="*/ 715196 w 2139204"/>
                <a:gd name="connsiteY690" fmla="*/ 458360 h 3218782"/>
                <a:gd name="connsiteX691" fmla="*/ 790564 w 2139204"/>
                <a:gd name="connsiteY691" fmla="*/ 382992 h 3218782"/>
                <a:gd name="connsiteX692" fmla="*/ 535611 w 2139204"/>
                <a:gd name="connsiteY692" fmla="*/ 307623 h 3218782"/>
                <a:gd name="connsiteX693" fmla="*/ 460244 w 2139204"/>
                <a:gd name="connsiteY693" fmla="*/ 382992 h 3218782"/>
                <a:gd name="connsiteX694" fmla="*/ 535611 w 2139204"/>
                <a:gd name="connsiteY694" fmla="*/ 458360 h 3218782"/>
                <a:gd name="connsiteX695" fmla="*/ 610980 w 2139204"/>
                <a:gd name="connsiteY695" fmla="*/ 382992 h 3218782"/>
                <a:gd name="connsiteX696" fmla="*/ 356027 w 2139204"/>
                <a:gd name="connsiteY696" fmla="*/ 307623 h 3218782"/>
                <a:gd name="connsiteX697" fmla="*/ 280659 w 2139204"/>
                <a:gd name="connsiteY697" fmla="*/ 382992 h 3218782"/>
                <a:gd name="connsiteX698" fmla="*/ 356027 w 2139204"/>
                <a:gd name="connsiteY698" fmla="*/ 458360 h 3218782"/>
                <a:gd name="connsiteX699" fmla="*/ 431395 w 2139204"/>
                <a:gd name="connsiteY699" fmla="*/ 382992 h 3218782"/>
                <a:gd name="connsiteX700" fmla="*/ 176442 w 2139204"/>
                <a:gd name="connsiteY700" fmla="*/ 307623 h 3218782"/>
                <a:gd name="connsiteX701" fmla="*/ 101074 w 2139204"/>
                <a:gd name="connsiteY701" fmla="*/ 382992 h 3218782"/>
                <a:gd name="connsiteX702" fmla="*/ 176442 w 2139204"/>
                <a:gd name="connsiteY702" fmla="*/ 458360 h 3218782"/>
                <a:gd name="connsiteX703" fmla="*/ 251810 w 2139204"/>
                <a:gd name="connsiteY703" fmla="*/ 382992 h 3218782"/>
                <a:gd name="connsiteX704" fmla="*/ 1972289 w 2139204"/>
                <a:gd name="connsiteY704" fmla="*/ 132442 h 3218782"/>
                <a:gd name="connsiteX705" fmla="*/ 1896922 w 2139204"/>
                <a:gd name="connsiteY705" fmla="*/ 207810 h 3218782"/>
                <a:gd name="connsiteX706" fmla="*/ 1972289 w 2139204"/>
                <a:gd name="connsiteY706" fmla="*/ 283177 h 3218782"/>
                <a:gd name="connsiteX707" fmla="*/ 2047656 w 2139204"/>
                <a:gd name="connsiteY707" fmla="*/ 207810 h 3218782"/>
                <a:gd name="connsiteX708" fmla="*/ 1792705 w 2139204"/>
                <a:gd name="connsiteY708" fmla="*/ 132441 h 3218782"/>
                <a:gd name="connsiteX709" fmla="*/ 1717337 w 2139204"/>
                <a:gd name="connsiteY709" fmla="*/ 207810 h 3218782"/>
                <a:gd name="connsiteX710" fmla="*/ 1792705 w 2139204"/>
                <a:gd name="connsiteY710" fmla="*/ 283178 h 3218782"/>
                <a:gd name="connsiteX711" fmla="*/ 1868073 w 2139204"/>
                <a:gd name="connsiteY711" fmla="*/ 207810 h 3218782"/>
                <a:gd name="connsiteX712" fmla="*/ 1613120 w 2139204"/>
                <a:gd name="connsiteY712" fmla="*/ 132441 h 3218782"/>
                <a:gd name="connsiteX713" fmla="*/ 1537752 w 2139204"/>
                <a:gd name="connsiteY713" fmla="*/ 207810 h 3218782"/>
                <a:gd name="connsiteX714" fmla="*/ 1613120 w 2139204"/>
                <a:gd name="connsiteY714" fmla="*/ 283178 h 3218782"/>
                <a:gd name="connsiteX715" fmla="*/ 1688488 w 2139204"/>
                <a:gd name="connsiteY715" fmla="*/ 207810 h 3218782"/>
                <a:gd name="connsiteX716" fmla="*/ 1433535 w 2139204"/>
                <a:gd name="connsiteY716" fmla="*/ 132441 h 3218782"/>
                <a:gd name="connsiteX717" fmla="*/ 1358167 w 2139204"/>
                <a:gd name="connsiteY717" fmla="*/ 207810 h 3218782"/>
                <a:gd name="connsiteX718" fmla="*/ 1433535 w 2139204"/>
                <a:gd name="connsiteY718" fmla="*/ 283178 h 3218782"/>
                <a:gd name="connsiteX719" fmla="*/ 1508903 w 2139204"/>
                <a:gd name="connsiteY719" fmla="*/ 207810 h 3218782"/>
                <a:gd name="connsiteX720" fmla="*/ 1253951 w 2139204"/>
                <a:gd name="connsiteY720" fmla="*/ 132441 h 3218782"/>
                <a:gd name="connsiteX721" fmla="*/ 1178583 w 2139204"/>
                <a:gd name="connsiteY721" fmla="*/ 207810 h 3218782"/>
                <a:gd name="connsiteX722" fmla="*/ 1253951 w 2139204"/>
                <a:gd name="connsiteY722" fmla="*/ 283178 h 3218782"/>
                <a:gd name="connsiteX723" fmla="*/ 1329318 w 2139204"/>
                <a:gd name="connsiteY723" fmla="*/ 207810 h 3218782"/>
                <a:gd name="connsiteX724" fmla="*/ 1074366 w 2139204"/>
                <a:gd name="connsiteY724" fmla="*/ 132441 h 3218782"/>
                <a:gd name="connsiteX725" fmla="*/ 998998 w 2139204"/>
                <a:gd name="connsiteY725" fmla="*/ 207810 h 3218782"/>
                <a:gd name="connsiteX726" fmla="*/ 1074366 w 2139204"/>
                <a:gd name="connsiteY726" fmla="*/ 283178 h 3218782"/>
                <a:gd name="connsiteX727" fmla="*/ 1149733 w 2139204"/>
                <a:gd name="connsiteY727" fmla="*/ 207810 h 3218782"/>
                <a:gd name="connsiteX728" fmla="*/ 894781 w 2139204"/>
                <a:gd name="connsiteY728" fmla="*/ 132441 h 3218782"/>
                <a:gd name="connsiteX729" fmla="*/ 819413 w 2139204"/>
                <a:gd name="connsiteY729" fmla="*/ 207810 h 3218782"/>
                <a:gd name="connsiteX730" fmla="*/ 894781 w 2139204"/>
                <a:gd name="connsiteY730" fmla="*/ 283178 h 3218782"/>
                <a:gd name="connsiteX731" fmla="*/ 970149 w 2139204"/>
                <a:gd name="connsiteY731" fmla="*/ 207810 h 3218782"/>
                <a:gd name="connsiteX732" fmla="*/ 715196 w 2139204"/>
                <a:gd name="connsiteY732" fmla="*/ 132441 h 3218782"/>
                <a:gd name="connsiteX733" fmla="*/ 639829 w 2139204"/>
                <a:gd name="connsiteY733" fmla="*/ 207810 h 3218782"/>
                <a:gd name="connsiteX734" fmla="*/ 715196 w 2139204"/>
                <a:gd name="connsiteY734" fmla="*/ 283178 h 3218782"/>
                <a:gd name="connsiteX735" fmla="*/ 790564 w 2139204"/>
                <a:gd name="connsiteY735" fmla="*/ 207810 h 3218782"/>
                <a:gd name="connsiteX736" fmla="*/ 535611 w 2139204"/>
                <a:gd name="connsiteY736" fmla="*/ 132441 h 3218782"/>
                <a:gd name="connsiteX737" fmla="*/ 460244 w 2139204"/>
                <a:gd name="connsiteY737" fmla="*/ 207810 h 3218782"/>
                <a:gd name="connsiteX738" fmla="*/ 535611 w 2139204"/>
                <a:gd name="connsiteY738" fmla="*/ 283178 h 3218782"/>
                <a:gd name="connsiteX739" fmla="*/ 610980 w 2139204"/>
                <a:gd name="connsiteY739" fmla="*/ 207810 h 3218782"/>
                <a:gd name="connsiteX740" fmla="*/ 356027 w 2139204"/>
                <a:gd name="connsiteY740" fmla="*/ 132441 h 3218782"/>
                <a:gd name="connsiteX741" fmla="*/ 280659 w 2139204"/>
                <a:gd name="connsiteY741" fmla="*/ 207810 h 3218782"/>
                <a:gd name="connsiteX742" fmla="*/ 356027 w 2139204"/>
                <a:gd name="connsiteY742" fmla="*/ 283178 h 3218782"/>
                <a:gd name="connsiteX743" fmla="*/ 431395 w 2139204"/>
                <a:gd name="connsiteY743" fmla="*/ 207810 h 3218782"/>
                <a:gd name="connsiteX744" fmla="*/ 176442 w 2139204"/>
                <a:gd name="connsiteY744" fmla="*/ 132441 h 3218782"/>
                <a:gd name="connsiteX745" fmla="*/ 101074 w 2139204"/>
                <a:gd name="connsiteY745" fmla="*/ 207810 h 3218782"/>
                <a:gd name="connsiteX746" fmla="*/ 176442 w 2139204"/>
                <a:gd name="connsiteY746" fmla="*/ 283178 h 3218782"/>
                <a:gd name="connsiteX747" fmla="*/ 251810 w 2139204"/>
                <a:gd name="connsiteY747" fmla="*/ 207810 h 3218782"/>
                <a:gd name="connsiteX748" fmla="*/ 90724 w 2139204"/>
                <a:gd name="connsiteY748" fmla="*/ 0 h 3218782"/>
                <a:gd name="connsiteX749" fmla="*/ 133702 w 2139204"/>
                <a:gd name="connsiteY749" fmla="*/ 0 h 3218782"/>
                <a:gd name="connsiteX750" fmla="*/ 101074 w 2139204"/>
                <a:gd name="connsiteY750" fmla="*/ 32628 h 3218782"/>
                <a:gd name="connsiteX751" fmla="*/ 176442 w 2139204"/>
                <a:gd name="connsiteY751" fmla="*/ 107996 h 3218782"/>
                <a:gd name="connsiteX752" fmla="*/ 251810 w 2139204"/>
                <a:gd name="connsiteY752" fmla="*/ 32628 h 3218782"/>
                <a:gd name="connsiteX753" fmla="*/ 219183 w 2139204"/>
                <a:gd name="connsiteY753" fmla="*/ 0 h 3218782"/>
                <a:gd name="connsiteX754" fmla="*/ 313286 w 2139204"/>
                <a:gd name="connsiteY754" fmla="*/ 0 h 3218782"/>
                <a:gd name="connsiteX755" fmla="*/ 280659 w 2139204"/>
                <a:gd name="connsiteY755" fmla="*/ 32628 h 3218782"/>
                <a:gd name="connsiteX756" fmla="*/ 356027 w 2139204"/>
                <a:gd name="connsiteY756" fmla="*/ 107996 h 3218782"/>
                <a:gd name="connsiteX757" fmla="*/ 431395 w 2139204"/>
                <a:gd name="connsiteY757" fmla="*/ 32628 h 3218782"/>
                <a:gd name="connsiteX758" fmla="*/ 398768 w 2139204"/>
                <a:gd name="connsiteY758" fmla="*/ 0 h 3218782"/>
                <a:gd name="connsiteX759" fmla="*/ 492871 w 2139204"/>
                <a:gd name="connsiteY759" fmla="*/ 0 h 3218782"/>
                <a:gd name="connsiteX760" fmla="*/ 460244 w 2139204"/>
                <a:gd name="connsiteY760" fmla="*/ 32628 h 3218782"/>
                <a:gd name="connsiteX761" fmla="*/ 535611 w 2139204"/>
                <a:gd name="connsiteY761" fmla="*/ 107996 h 3218782"/>
                <a:gd name="connsiteX762" fmla="*/ 610980 w 2139204"/>
                <a:gd name="connsiteY762" fmla="*/ 32628 h 3218782"/>
                <a:gd name="connsiteX763" fmla="*/ 578352 w 2139204"/>
                <a:gd name="connsiteY763" fmla="*/ 0 h 3218782"/>
                <a:gd name="connsiteX764" fmla="*/ 672456 w 2139204"/>
                <a:gd name="connsiteY764" fmla="*/ 0 h 3218782"/>
                <a:gd name="connsiteX765" fmla="*/ 639829 w 2139204"/>
                <a:gd name="connsiteY765" fmla="*/ 32628 h 3218782"/>
                <a:gd name="connsiteX766" fmla="*/ 715196 w 2139204"/>
                <a:gd name="connsiteY766" fmla="*/ 107996 h 3218782"/>
                <a:gd name="connsiteX767" fmla="*/ 790565 w 2139204"/>
                <a:gd name="connsiteY767" fmla="*/ 32628 h 3218782"/>
                <a:gd name="connsiteX768" fmla="*/ 757937 w 2139204"/>
                <a:gd name="connsiteY768" fmla="*/ 0 h 3218782"/>
                <a:gd name="connsiteX769" fmla="*/ 852040 w 2139204"/>
                <a:gd name="connsiteY769" fmla="*/ 0 h 3218782"/>
                <a:gd name="connsiteX770" fmla="*/ 819413 w 2139204"/>
                <a:gd name="connsiteY770" fmla="*/ 32628 h 3218782"/>
                <a:gd name="connsiteX771" fmla="*/ 894781 w 2139204"/>
                <a:gd name="connsiteY771" fmla="*/ 107996 h 3218782"/>
                <a:gd name="connsiteX772" fmla="*/ 970149 w 2139204"/>
                <a:gd name="connsiteY772" fmla="*/ 32628 h 3218782"/>
                <a:gd name="connsiteX773" fmla="*/ 937522 w 2139204"/>
                <a:gd name="connsiteY773" fmla="*/ 0 h 3218782"/>
                <a:gd name="connsiteX774" fmla="*/ 1031625 w 2139204"/>
                <a:gd name="connsiteY774" fmla="*/ 0 h 3218782"/>
                <a:gd name="connsiteX775" fmla="*/ 998998 w 2139204"/>
                <a:gd name="connsiteY775" fmla="*/ 32628 h 3218782"/>
                <a:gd name="connsiteX776" fmla="*/ 1074366 w 2139204"/>
                <a:gd name="connsiteY776" fmla="*/ 107996 h 3218782"/>
                <a:gd name="connsiteX777" fmla="*/ 1149733 w 2139204"/>
                <a:gd name="connsiteY777" fmla="*/ 32628 h 3218782"/>
                <a:gd name="connsiteX778" fmla="*/ 1117106 w 2139204"/>
                <a:gd name="connsiteY778" fmla="*/ 0 h 3218782"/>
                <a:gd name="connsiteX779" fmla="*/ 1211210 w 2139204"/>
                <a:gd name="connsiteY779" fmla="*/ 0 h 3218782"/>
                <a:gd name="connsiteX780" fmla="*/ 1178583 w 2139204"/>
                <a:gd name="connsiteY780" fmla="*/ 32628 h 3218782"/>
                <a:gd name="connsiteX781" fmla="*/ 1253951 w 2139204"/>
                <a:gd name="connsiteY781" fmla="*/ 107996 h 3218782"/>
                <a:gd name="connsiteX782" fmla="*/ 1329318 w 2139204"/>
                <a:gd name="connsiteY782" fmla="*/ 32628 h 3218782"/>
                <a:gd name="connsiteX783" fmla="*/ 1296691 w 2139204"/>
                <a:gd name="connsiteY783" fmla="*/ 0 h 3218782"/>
                <a:gd name="connsiteX784" fmla="*/ 1390794 w 2139204"/>
                <a:gd name="connsiteY784" fmla="*/ 0 h 3218782"/>
                <a:gd name="connsiteX785" fmla="*/ 1358167 w 2139204"/>
                <a:gd name="connsiteY785" fmla="*/ 32628 h 3218782"/>
                <a:gd name="connsiteX786" fmla="*/ 1433535 w 2139204"/>
                <a:gd name="connsiteY786" fmla="*/ 107996 h 3218782"/>
                <a:gd name="connsiteX787" fmla="*/ 1508903 w 2139204"/>
                <a:gd name="connsiteY787" fmla="*/ 32628 h 3218782"/>
                <a:gd name="connsiteX788" fmla="*/ 1476276 w 2139204"/>
                <a:gd name="connsiteY788" fmla="*/ 0 h 3218782"/>
                <a:gd name="connsiteX789" fmla="*/ 1570379 w 2139204"/>
                <a:gd name="connsiteY789" fmla="*/ 0 h 3218782"/>
                <a:gd name="connsiteX790" fmla="*/ 1537752 w 2139204"/>
                <a:gd name="connsiteY790" fmla="*/ 32628 h 3218782"/>
                <a:gd name="connsiteX791" fmla="*/ 1613120 w 2139204"/>
                <a:gd name="connsiteY791" fmla="*/ 107996 h 3218782"/>
                <a:gd name="connsiteX792" fmla="*/ 1688488 w 2139204"/>
                <a:gd name="connsiteY792" fmla="*/ 32628 h 3218782"/>
                <a:gd name="connsiteX793" fmla="*/ 1655861 w 2139204"/>
                <a:gd name="connsiteY793" fmla="*/ 0 h 3218782"/>
                <a:gd name="connsiteX794" fmla="*/ 1749964 w 2139204"/>
                <a:gd name="connsiteY794" fmla="*/ 0 h 3218782"/>
                <a:gd name="connsiteX795" fmla="*/ 1717337 w 2139204"/>
                <a:gd name="connsiteY795" fmla="*/ 32628 h 3218782"/>
                <a:gd name="connsiteX796" fmla="*/ 1792705 w 2139204"/>
                <a:gd name="connsiteY796" fmla="*/ 107996 h 3218782"/>
                <a:gd name="connsiteX797" fmla="*/ 1868073 w 2139204"/>
                <a:gd name="connsiteY797" fmla="*/ 32628 h 3218782"/>
                <a:gd name="connsiteX798" fmla="*/ 1835446 w 2139204"/>
                <a:gd name="connsiteY798" fmla="*/ 0 h 3218782"/>
                <a:gd name="connsiteX799" fmla="*/ 1929549 w 2139204"/>
                <a:gd name="connsiteY799" fmla="*/ 0 h 3218782"/>
                <a:gd name="connsiteX800" fmla="*/ 1896922 w 2139204"/>
                <a:gd name="connsiteY800" fmla="*/ 32628 h 3218782"/>
                <a:gd name="connsiteX801" fmla="*/ 1972289 w 2139204"/>
                <a:gd name="connsiteY801" fmla="*/ 107995 h 3218782"/>
                <a:gd name="connsiteX802" fmla="*/ 2047656 w 2139204"/>
                <a:gd name="connsiteY802" fmla="*/ 32628 h 3218782"/>
                <a:gd name="connsiteX803" fmla="*/ 2015029 w 2139204"/>
                <a:gd name="connsiteY803" fmla="*/ 0 h 3218782"/>
                <a:gd name="connsiteX804" fmla="*/ 2048480 w 2139204"/>
                <a:gd name="connsiteY804" fmla="*/ 0 h 3218782"/>
                <a:gd name="connsiteX805" fmla="*/ 2083794 w 2139204"/>
                <a:gd name="connsiteY805" fmla="*/ 7130 h 3218782"/>
                <a:gd name="connsiteX806" fmla="*/ 2094670 w 2139204"/>
                <a:gd name="connsiteY806" fmla="*/ 14463 h 3218782"/>
                <a:gd name="connsiteX807" fmla="*/ 2076505 w 2139204"/>
                <a:gd name="connsiteY807" fmla="*/ 32628 h 3218782"/>
                <a:gd name="connsiteX808" fmla="*/ 2139204 w 2139204"/>
                <a:gd name="connsiteY808" fmla="*/ 95327 h 3218782"/>
                <a:gd name="connsiteX809" fmla="*/ 2139204 w 2139204"/>
                <a:gd name="connsiteY809" fmla="*/ 145111 h 3218782"/>
                <a:gd name="connsiteX810" fmla="*/ 2076505 w 2139204"/>
                <a:gd name="connsiteY810" fmla="*/ 207810 h 3218782"/>
                <a:gd name="connsiteX811" fmla="*/ 2139204 w 2139204"/>
                <a:gd name="connsiteY811" fmla="*/ 270509 h 3218782"/>
                <a:gd name="connsiteX812" fmla="*/ 2139204 w 2139204"/>
                <a:gd name="connsiteY812" fmla="*/ 320293 h 3218782"/>
                <a:gd name="connsiteX813" fmla="*/ 2076505 w 2139204"/>
                <a:gd name="connsiteY813" fmla="*/ 382992 h 3218782"/>
                <a:gd name="connsiteX814" fmla="*/ 2139204 w 2139204"/>
                <a:gd name="connsiteY814" fmla="*/ 445691 h 3218782"/>
                <a:gd name="connsiteX815" fmla="*/ 2139204 w 2139204"/>
                <a:gd name="connsiteY815" fmla="*/ 495475 h 3218782"/>
                <a:gd name="connsiteX816" fmla="*/ 2076505 w 2139204"/>
                <a:gd name="connsiteY816" fmla="*/ 558174 h 3218782"/>
                <a:gd name="connsiteX817" fmla="*/ 2139204 w 2139204"/>
                <a:gd name="connsiteY817" fmla="*/ 620873 h 3218782"/>
                <a:gd name="connsiteX818" fmla="*/ 2139204 w 2139204"/>
                <a:gd name="connsiteY818" fmla="*/ 670657 h 3218782"/>
                <a:gd name="connsiteX819" fmla="*/ 2076505 w 2139204"/>
                <a:gd name="connsiteY819" fmla="*/ 733356 h 3218782"/>
                <a:gd name="connsiteX820" fmla="*/ 2139204 w 2139204"/>
                <a:gd name="connsiteY820" fmla="*/ 796055 h 3218782"/>
                <a:gd name="connsiteX821" fmla="*/ 2139204 w 2139204"/>
                <a:gd name="connsiteY821" fmla="*/ 845838 h 3218782"/>
                <a:gd name="connsiteX822" fmla="*/ 2076505 w 2139204"/>
                <a:gd name="connsiteY822" fmla="*/ 908537 h 3218782"/>
                <a:gd name="connsiteX823" fmla="*/ 2139204 w 2139204"/>
                <a:gd name="connsiteY823" fmla="*/ 971236 h 3218782"/>
                <a:gd name="connsiteX824" fmla="*/ 2139204 w 2139204"/>
                <a:gd name="connsiteY824" fmla="*/ 1021020 h 3218782"/>
                <a:gd name="connsiteX825" fmla="*/ 2076505 w 2139204"/>
                <a:gd name="connsiteY825" fmla="*/ 1083719 h 3218782"/>
                <a:gd name="connsiteX826" fmla="*/ 2139204 w 2139204"/>
                <a:gd name="connsiteY826" fmla="*/ 1146418 h 3218782"/>
                <a:gd name="connsiteX827" fmla="*/ 2139204 w 2139204"/>
                <a:gd name="connsiteY827" fmla="*/ 1196202 h 3218782"/>
                <a:gd name="connsiteX828" fmla="*/ 2076505 w 2139204"/>
                <a:gd name="connsiteY828" fmla="*/ 1258901 h 3218782"/>
                <a:gd name="connsiteX829" fmla="*/ 2139204 w 2139204"/>
                <a:gd name="connsiteY829" fmla="*/ 1321600 h 3218782"/>
                <a:gd name="connsiteX830" fmla="*/ 2139204 w 2139204"/>
                <a:gd name="connsiteY830" fmla="*/ 1371384 h 3218782"/>
                <a:gd name="connsiteX831" fmla="*/ 2076505 w 2139204"/>
                <a:gd name="connsiteY831" fmla="*/ 1434083 h 3218782"/>
                <a:gd name="connsiteX832" fmla="*/ 2139204 w 2139204"/>
                <a:gd name="connsiteY832" fmla="*/ 1496782 h 3218782"/>
                <a:gd name="connsiteX833" fmla="*/ 2139204 w 2139204"/>
                <a:gd name="connsiteY833" fmla="*/ 1546566 h 3218782"/>
                <a:gd name="connsiteX834" fmla="*/ 2076505 w 2139204"/>
                <a:gd name="connsiteY834" fmla="*/ 1609265 h 3218782"/>
                <a:gd name="connsiteX835" fmla="*/ 2139204 w 2139204"/>
                <a:gd name="connsiteY835" fmla="*/ 1671964 h 3218782"/>
                <a:gd name="connsiteX836" fmla="*/ 2139204 w 2139204"/>
                <a:gd name="connsiteY836" fmla="*/ 1721748 h 3218782"/>
                <a:gd name="connsiteX837" fmla="*/ 2076505 w 2139204"/>
                <a:gd name="connsiteY837" fmla="*/ 1784447 h 3218782"/>
                <a:gd name="connsiteX838" fmla="*/ 2139204 w 2139204"/>
                <a:gd name="connsiteY838" fmla="*/ 1847146 h 3218782"/>
                <a:gd name="connsiteX839" fmla="*/ 2139204 w 2139204"/>
                <a:gd name="connsiteY839" fmla="*/ 1896930 h 3218782"/>
                <a:gd name="connsiteX840" fmla="*/ 2076505 w 2139204"/>
                <a:gd name="connsiteY840" fmla="*/ 1959629 h 3218782"/>
                <a:gd name="connsiteX841" fmla="*/ 2139204 w 2139204"/>
                <a:gd name="connsiteY841" fmla="*/ 2022328 h 3218782"/>
                <a:gd name="connsiteX842" fmla="*/ 2139204 w 2139204"/>
                <a:gd name="connsiteY842" fmla="*/ 2072112 h 3218782"/>
                <a:gd name="connsiteX843" fmla="*/ 2076505 w 2139204"/>
                <a:gd name="connsiteY843" fmla="*/ 2134811 h 3218782"/>
                <a:gd name="connsiteX844" fmla="*/ 2139204 w 2139204"/>
                <a:gd name="connsiteY844" fmla="*/ 2197510 h 3218782"/>
                <a:gd name="connsiteX845" fmla="*/ 2139204 w 2139204"/>
                <a:gd name="connsiteY845" fmla="*/ 2247294 h 3218782"/>
                <a:gd name="connsiteX846" fmla="*/ 2076505 w 2139204"/>
                <a:gd name="connsiteY846" fmla="*/ 2309993 h 3218782"/>
                <a:gd name="connsiteX847" fmla="*/ 2139204 w 2139204"/>
                <a:gd name="connsiteY847" fmla="*/ 2372692 h 3218782"/>
                <a:gd name="connsiteX848" fmla="*/ 2139204 w 2139204"/>
                <a:gd name="connsiteY848" fmla="*/ 2422476 h 3218782"/>
                <a:gd name="connsiteX849" fmla="*/ 2076505 w 2139204"/>
                <a:gd name="connsiteY849" fmla="*/ 2485175 h 3218782"/>
                <a:gd name="connsiteX850" fmla="*/ 2139204 w 2139204"/>
                <a:gd name="connsiteY850" fmla="*/ 2547874 h 3218782"/>
                <a:gd name="connsiteX851" fmla="*/ 2139204 w 2139204"/>
                <a:gd name="connsiteY851" fmla="*/ 2597658 h 3218782"/>
                <a:gd name="connsiteX852" fmla="*/ 2076505 w 2139204"/>
                <a:gd name="connsiteY852" fmla="*/ 2660357 h 3218782"/>
                <a:gd name="connsiteX853" fmla="*/ 2139204 w 2139204"/>
                <a:gd name="connsiteY853" fmla="*/ 2723056 h 3218782"/>
                <a:gd name="connsiteX854" fmla="*/ 2139204 w 2139204"/>
                <a:gd name="connsiteY854" fmla="*/ 2772840 h 3218782"/>
                <a:gd name="connsiteX855" fmla="*/ 2076505 w 2139204"/>
                <a:gd name="connsiteY855" fmla="*/ 2835539 h 3218782"/>
                <a:gd name="connsiteX856" fmla="*/ 2139204 w 2139204"/>
                <a:gd name="connsiteY856" fmla="*/ 2898238 h 3218782"/>
                <a:gd name="connsiteX857" fmla="*/ 2139204 w 2139204"/>
                <a:gd name="connsiteY857" fmla="*/ 2948022 h 3218782"/>
                <a:gd name="connsiteX858" fmla="*/ 2076505 w 2139204"/>
                <a:gd name="connsiteY858" fmla="*/ 3010721 h 3218782"/>
                <a:gd name="connsiteX859" fmla="*/ 2139204 w 2139204"/>
                <a:gd name="connsiteY859" fmla="*/ 3073420 h 3218782"/>
                <a:gd name="connsiteX860" fmla="*/ 2139204 w 2139204"/>
                <a:gd name="connsiteY860" fmla="*/ 3123204 h 3218782"/>
                <a:gd name="connsiteX861" fmla="*/ 2076506 w 2139204"/>
                <a:gd name="connsiteY861" fmla="*/ 3185902 h 3218782"/>
                <a:gd name="connsiteX862" fmla="*/ 2094821 w 2139204"/>
                <a:gd name="connsiteY862" fmla="*/ 3204218 h 3218782"/>
                <a:gd name="connsiteX863" fmla="*/ 2083794 w 2139204"/>
                <a:gd name="connsiteY863" fmla="*/ 3211653 h 3218782"/>
                <a:gd name="connsiteX864" fmla="*/ 2048480 w 2139204"/>
                <a:gd name="connsiteY864" fmla="*/ 3218782 h 3218782"/>
                <a:gd name="connsiteX865" fmla="*/ 2014775 w 2139204"/>
                <a:gd name="connsiteY865" fmla="*/ 3218782 h 3218782"/>
                <a:gd name="connsiteX866" fmla="*/ 2047655 w 2139204"/>
                <a:gd name="connsiteY866" fmla="*/ 3185902 h 3218782"/>
                <a:gd name="connsiteX867" fmla="*/ 1972289 w 2139204"/>
                <a:gd name="connsiteY867" fmla="*/ 3110536 h 3218782"/>
                <a:gd name="connsiteX868" fmla="*/ 1896923 w 2139204"/>
                <a:gd name="connsiteY868" fmla="*/ 3185902 h 3218782"/>
                <a:gd name="connsiteX869" fmla="*/ 1929803 w 2139204"/>
                <a:gd name="connsiteY869" fmla="*/ 3218782 h 3218782"/>
                <a:gd name="connsiteX870" fmla="*/ 1835191 w 2139204"/>
                <a:gd name="connsiteY870" fmla="*/ 3218782 h 3218782"/>
                <a:gd name="connsiteX871" fmla="*/ 1868071 w 2139204"/>
                <a:gd name="connsiteY871" fmla="*/ 3185902 h 3218782"/>
                <a:gd name="connsiteX872" fmla="*/ 1792705 w 2139204"/>
                <a:gd name="connsiteY872" fmla="*/ 3110535 h 3218782"/>
                <a:gd name="connsiteX873" fmla="*/ 1717338 w 2139204"/>
                <a:gd name="connsiteY873" fmla="*/ 3185902 h 3218782"/>
                <a:gd name="connsiteX874" fmla="*/ 1750218 w 2139204"/>
                <a:gd name="connsiteY874" fmla="*/ 3218782 h 3218782"/>
                <a:gd name="connsiteX875" fmla="*/ 1655607 w 2139204"/>
                <a:gd name="connsiteY875" fmla="*/ 3218782 h 3218782"/>
                <a:gd name="connsiteX876" fmla="*/ 1688487 w 2139204"/>
                <a:gd name="connsiteY876" fmla="*/ 3185902 h 3218782"/>
                <a:gd name="connsiteX877" fmla="*/ 1613120 w 2139204"/>
                <a:gd name="connsiteY877" fmla="*/ 3110535 h 3218782"/>
                <a:gd name="connsiteX878" fmla="*/ 1537753 w 2139204"/>
                <a:gd name="connsiteY878" fmla="*/ 3185902 h 3218782"/>
                <a:gd name="connsiteX879" fmla="*/ 1570633 w 2139204"/>
                <a:gd name="connsiteY879" fmla="*/ 3218782 h 3218782"/>
                <a:gd name="connsiteX880" fmla="*/ 1476022 w 2139204"/>
                <a:gd name="connsiteY880" fmla="*/ 3218782 h 3218782"/>
                <a:gd name="connsiteX881" fmla="*/ 1508902 w 2139204"/>
                <a:gd name="connsiteY881" fmla="*/ 3185902 h 3218782"/>
                <a:gd name="connsiteX882" fmla="*/ 1433535 w 2139204"/>
                <a:gd name="connsiteY882" fmla="*/ 3110535 h 3218782"/>
                <a:gd name="connsiteX883" fmla="*/ 1358168 w 2139204"/>
                <a:gd name="connsiteY883" fmla="*/ 3185902 h 3218782"/>
                <a:gd name="connsiteX884" fmla="*/ 1391048 w 2139204"/>
                <a:gd name="connsiteY884" fmla="*/ 3218782 h 3218782"/>
                <a:gd name="connsiteX885" fmla="*/ 1296437 w 2139204"/>
                <a:gd name="connsiteY885" fmla="*/ 3218782 h 3218782"/>
                <a:gd name="connsiteX886" fmla="*/ 1329317 w 2139204"/>
                <a:gd name="connsiteY886" fmla="*/ 3185902 h 3218782"/>
                <a:gd name="connsiteX887" fmla="*/ 1253951 w 2139204"/>
                <a:gd name="connsiteY887" fmla="*/ 3110535 h 3218782"/>
                <a:gd name="connsiteX888" fmla="*/ 1178583 w 2139204"/>
                <a:gd name="connsiteY888" fmla="*/ 3185902 h 3218782"/>
                <a:gd name="connsiteX889" fmla="*/ 1211463 w 2139204"/>
                <a:gd name="connsiteY889" fmla="*/ 3218782 h 3218782"/>
                <a:gd name="connsiteX890" fmla="*/ 1116852 w 2139204"/>
                <a:gd name="connsiteY890" fmla="*/ 3218782 h 3218782"/>
                <a:gd name="connsiteX891" fmla="*/ 1149732 w 2139204"/>
                <a:gd name="connsiteY891" fmla="*/ 3185902 h 3218782"/>
                <a:gd name="connsiteX892" fmla="*/ 1074366 w 2139204"/>
                <a:gd name="connsiteY892" fmla="*/ 3110535 h 3218782"/>
                <a:gd name="connsiteX893" fmla="*/ 998999 w 2139204"/>
                <a:gd name="connsiteY893" fmla="*/ 3185902 h 3218782"/>
                <a:gd name="connsiteX894" fmla="*/ 1031879 w 2139204"/>
                <a:gd name="connsiteY894" fmla="*/ 3218782 h 3218782"/>
                <a:gd name="connsiteX895" fmla="*/ 937268 w 2139204"/>
                <a:gd name="connsiteY895" fmla="*/ 3218782 h 3218782"/>
                <a:gd name="connsiteX896" fmla="*/ 970148 w 2139204"/>
                <a:gd name="connsiteY896" fmla="*/ 3185902 h 3218782"/>
                <a:gd name="connsiteX897" fmla="*/ 894781 w 2139204"/>
                <a:gd name="connsiteY897" fmla="*/ 3110535 h 3218782"/>
                <a:gd name="connsiteX898" fmla="*/ 819414 w 2139204"/>
                <a:gd name="connsiteY898" fmla="*/ 3185902 h 3218782"/>
                <a:gd name="connsiteX899" fmla="*/ 852294 w 2139204"/>
                <a:gd name="connsiteY899" fmla="*/ 3218782 h 3218782"/>
                <a:gd name="connsiteX900" fmla="*/ 757683 w 2139204"/>
                <a:gd name="connsiteY900" fmla="*/ 3218782 h 3218782"/>
                <a:gd name="connsiteX901" fmla="*/ 790563 w 2139204"/>
                <a:gd name="connsiteY901" fmla="*/ 3185902 h 3218782"/>
                <a:gd name="connsiteX902" fmla="*/ 715196 w 2139204"/>
                <a:gd name="connsiteY902" fmla="*/ 3110535 h 3218782"/>
                <a:gd name="connsiteX903" fmla="*/ 639830 w 2139204"/>
                <a:gd name="connsiteY903" fmla="*/ 3185902 h 3218782"/>
                <a:gd name="connsiteX904" fmla="*/ 672709 w 2139204"/>
                <a:gd name="connsiteY904" fmla="*/ 3218782 h 3218782"/>
                <a:gd name="connsiteX905" fmla="*/ 578099 w 2139204"/>
                <a:gd name="connsiteY905" fmla="*/ 3218782 h 3218782"/>
                <a:gd name="connsiteX906" fmla="*/ 610979 w 2139204"/>
                <a:gd name="connsiteY906" fmla="*/ 3185902 h 3218782"/>
                <a:gd name="connsiteX907" fmla="*/ 535611 w 2139204"/>
                <a:gd name="connsiteY907" fmla="*/ 3110535 h 3218782"/>
                <a:gd name="connsiteX908" fmla="*/ 460245 w 2139204"/>
                <a:gd name="connsiteY908" fmla="*/ 3185902 h 3218782"/>
                <a:gd name="connsiteX909" fmla="*/ 493125 w 2139204"/>
                <a:gd name="connsiteY909" fmla="*/ 3218782 h 3218782"/>
                <a:gd name="connsiteX910" fmla="*/ 398514 w 2139204"/>
                <a:gd name="connsiteY910" fmla="*/ 3218782 h 3218782"/>
                <a:gd name="connsiteX911" fmla="*/ 431394 w 2139204"/>
                <a:gd name="connsiteY911" fmla="*/ 3185902 h 3218782"/>
                <a:gd name="connsiteX912" fmla="*/ 356027 w 2139204"/>
                <a:gd name="connsiteY912" fmla="*/ 3110535 h 3218782"/>
                <a:gd name="connsiteX913" fmla="*/ 280660 w 2139204"/>
                <a:gd name="connsiteY913" fmla="*/ 3185902 h 3218782"/>
                <a:gd name="connsiteX914" fmla="*/ 313540 w 2139204"/>
                <a:gd name="connsiteY914" fmla="*/ 3218782 h 3218782"/>
                <a:gd name="connsiteX915" fmla="*/ 218929 w 2139204"/>
                <a:gd name="connsiteY915" fmla="*/ 3218782 h 3218782"/>
                <a:gd name="connsiteX916" fmla="*/ 251809 w 2139204"/>
                <a:gd name="connsiteY916" fmla="*/ 3185902 h 3218782"/>
                <a:gd name="connsiteX917" fmla="*/ 176442 w 2139204"/>
                <a:gd name="connsiteY917" fmla="*/ 3110535 h 3218782"/>
                <a:gd name="connsiteX918" fmla="*/ 101075 w 2139204"/>
                <a:gd name="connsiteY918" fmla="*/ 3185902 h 3218782"/>
                <a:gd name="connsiteX919" fmla="*/ 133955 w 2139204"/>
                <a:gd name="connsiteY919" fmla="*/ 3218782 h 3218782"/>
                <a:gd name="connsiteX920" fmla="*/ 90724 w 2139204"/>
                <a:gd name="connsiteY920" fmla="*/ 3218782 h 3218782"/>
                <a:gd name="connsiteX921" fmla="*/ 55411 w 2139204"/>
                <a:gd name="connsiteY921" fmla="*/ 3211653 h 3218782"/>
                <a:gd name="connsiteX922" fmla="*/ 50073 w 2139204"/>
                <a:gd name="connsiteY922" fmla="*/ 3208054 h 3218782"/>
                <a:gd name="connsiteX923" fmla="*/ 72224 w 2139204"/>
                <a:gd name="connsiteY923" fmla="*/ 3185902 h 3218782"/>
                <a:gd name="connsiteX924" fmla="*/ 0 w 2139204"/>
                <a:gd name="connsiteY924" fmla="*/ 3113678 h 3218782"/>
                <a:gd name="connsiteX925" fmla="*/ 0 w 2139204"/>
                <a:gd name="connsiteY925" fmla="*/ 3082946 h 3218782"/>
                <a:gd name="connsiteX926" fmla="*/ 72226 w 2139204"/>
                <a:gd name="connsiteY926" fmla="*/ 3010721 h 3218782"/>
                <a:gd name="connsiteX927" fmla="*/ 0 w 2139204"/>
                <a:gd name="connsiteY927" fmla="*/ 2938496 h 3218782"/>
                <a:gd name="connsiteX928" fmla="*/ 0 w 2139204"/>
                <a:gd name="connsiteY928" fmla="*/ 2907764 h 3218782"/>
                <a:gd name="connsiteX929" fmla="*/ 72226 w 2139204"/>
                <a:gd name="connsiteY929" fmla="*/ 2835539 h 3218782"/>
                <a:gd name="connsiteX930" fmla="*/ 0 w 2139204"/>
                <a:gd name="connsiteY930" fmla="*/ 2763314 h 3218782"/>
                <a:gd name="connsiteX931" fmla="*/ 0 w 2139204"/>
                <a:gd name="connsiteY931" fmla="*/ 2732582 h 3218782"/>
                <a:gd name="connsiteX932" fmla="*/ 72226 w 2139204"/>
                <a:gd name="connsiteY932" fmla="*/ 2660357 h 3218782"/>
                <a:gd name="connsiteX933" fmla="*/ 0 w 2139204"/>
                <a:gd name="connsiteY933" fmla="*/ 2588132 h 3218782"/>
                <a:gd name="connsiteX934" fmla="*/ 0 w 2139204"/>
                <a:gd name="connsiteY934" fmla="*/ 2557400 h 3218782"/>
                <a:gd name="connsiteX935" fmla="*/ 72226 w 2139204"/>
                <a:gd name="connsiteY935" fmla="*/ 2485175 h 3218782"/>
                <a:gd name="connsiteX936" fmla="*/ 0 w 2139204"/>
                <a:gd name="connsiteY936" fmla="*/ 2412950 h 3218782"/>
                <a:gd name="connsiteX937" fmla="*/ 0 w 2139204"/>
                <a:gd name="connsiteY937" fmla="*/ 2382218 h 3218782"/>
                <a:gd name="connsiteX938" fmla="*/ 72226 w 2139204"/>
                <a:gd name="connsiteY938" fmla="*/ 2309993 h 3218782"/>
                <a:gd name="connsiteX939" fmla="*/ 0 w 2139204"/>
                <a:gd name="connsiteY939" fmla="*/ 2237768 h 3218782"/>
                <a:gd name="connsiteX940" fmla="*/ 0 w 2139204"/>
                <a:gd name="connsiteY940" fmla="*/ 2207036 h 3218782"/>
                <a:gd name="connsiteX941" fmla="*/ 72226 w 2139204"/>
                <a:gd name="connsiteY941" fmla="*/ 2134811 h 3218782"/>
                <a:gd name="connsiteX942" fmla="*/ 0 w 2139204"/>
                <a:gd name="connsiteY942" fmla="*/ 2062586 h 3218782"/>
                <a:gd name="connsiteX943" fmla="*/ 0 w 2139204"/>
                <a:gd name="connsiteY943" fmla="*/ 2031854 h 3218782"/>
                <a:gd name="connsiteX944" fmla="*/ 72226 w 2139204"/>
                <a:gd name="connsiteY944" fmla="*/ 1959629 h 3218782"/>
                <a:gd name="connsiteX945" fmla="*/ 0 w 2139204"/>
                <a:gd name="connsiteY945" fmla="*/ 1887404 h 3218782"/>
                <a:gd name="connsiteX946" fmla="*/ 0 w 2139204"/>
                <a:gd name="connsiteY946" fmla="*/ 1856672 h 3218782"/>
                <a:gd name="connsiteX947" fmla="*/ 72226 w 2139204"/>
                <a:gd name="connsiteY947" fmla="*/ 1784447 h 3218782"/>
                <a:gd name="connsiteX948" fmla="*/ 0 w 2139204"/>
                <a:gd name="connsiteY948" fmla="*/ 1712222 h 3218782"/>
                <a:gd name="connsiteX949" fmla="*/ 0 w 2139204"/>
                <a:gd name="connsiteY949" fmla="*/ 1681490 h 3218782"/>
                <a:gd name="connsiteX950" fmla="*/ 72226 w 2139204"/>
                <a:gd name="connsiteY950" fmla="*/ 1609265 h 3218782"/>
                <a:gd name="connsiteX951" fmla="*/ 0 w 2139204"/>
                <a:gd name="connsiteY951" fmla="*/ 1537040 h 3218782"/>
                <a:gd name="connsiteX952" fmla="*/ 0 w 2139204"/>
                <a:gd name="connsiteY952" fmla="*/ 1506308 h 3218782"/>
                <a:gd name="connsiteX953" fmla="*/ 72226 w 2139204"/>
                <a:gd name="connsiteY953" fmla="*/ 1434083 h 3218782"/>
                <a:gd name="connsiteX954" fmla="*/ 0 w 2139204"/>
                <a:gd name="connsiteY954" fmla="*/ 1361858 h 3218782"/>
                <a:gd name="connsiteX955" fmla="*/ 0 w 2139204"/>
                <a:gd name="connsiteY955" fmla="*/ 1331126 h 3218782"/>
                <a:gd name="connsiteX956" fmla="*/ 72226 w 2139204"/>
                <a:gd name="connsiteY956" fmla="*/ 1258901 h 3218782"/>
                <a:gd name="connsiteX957" fmla="*/ 0 w 2139204"/>
                <a:gd name="connsiteY957" fmla="*/ 1186676 h 3218782"/>
                <a:gd name="connsiteX958" fmla="*/ 0 w 2139204"/>
                <a:gd name="connsiteY958" fmla="*/ 1155944 h 3218782"/>
                <a:gd name="connsiteX959" fmla="*/ 72226 w 2139204"/>
                <a:gd name="connsiteY959" fmla="*/ 1083719 h 3218782"/>
                <a:gd name="connsiteX960" fmla="*/ 0 w 2139204"/>
                <a:gd name="connsiteY960" fmla="*/ 1011494 h 3218782"/>
                <a:gd name="connsiteX961" fmla="*/ 0 w 2139204"/>
                <a:gd name="connsiteY961" fmla="*/ 980762 h 3218782"/>
                <a:gd name="connsiteX962" fmla="*/ 72226 w 2139204"/>
                <a:gd name="connsiteY962" fmla="*/ 908537 h 3218782"/>
                <a:gd name="connsiteX963" fmla="*/ 0 w 2139204"/>
                <a:gd name="connsiteY963" fmla="*/ 836312 h 3218782"/>
                <a:gd name="connsiteX964" fmla="*/ 0 w 2139204"/>
                <a:gd name="connsiteY964" fmla="*/ 805581 h 3218782"/>
                <a:gd name="connsiteX965" fmla="*/ 72226 w 2139204"/>
                <a:gd name="connsiteY965" fmla="*/ 733356 h 3218782"/>
                <a:gd name="connsiteX966" fmla="*/ 0 w 2139204"/>
                <a:gd name="connsiteY966" fmla="*/ 661131 h 3218782"/>
                <a:gd name="connsiteX967" fmla="*/ 0 w 2139204"/>
                <a:gd name="connsiteY967" fmla="*/ 630399 h 3218782"/>
                <a:gd name="connsiteX968" fmla="*/ 72226 w 2139204"/>
                <a:gd name="connsiteY968" fmla="*/ 558174 h 3218782"/>
                <a:gd name="connsiteX969" fmla="*/ 0 w 2139204"/>
                <a:gd name="connsiteY969" fmla="*/ 485949 h 3218782"/>
                <a:gd name="connsiteX970" fmla="*/ 0 w 2139204"/>
                <a:gd name="connsiteY970" fmla="*/ 455217 h 3218782"/>
                <a:gd name="connsiteX971" fmla="*/ 72226 w 2139204"/>
                <a:gd name="connsiteY971" fmla="*/ 382992 h 3218782"/>
                <a:gd name="connsiteX972" fmla="*/ 0 w 2139204"/>
                <a:gd name="connsiteY972" fmla="*/ 310767 h 3218782"/>
                <a:gd name="connsiteX973" fmla="*/ 0 w 2139204"/>
                <a:gd name="connsiteY973" fmla="*/ 280035 h 3218782"/>
                <a:gd name="connsiteX974" fmla="*/ 72226 w 2139204"/>
                <a:gd name="connsiteY974" fmla="*/ 207810 h 3218782"/>
                <a:gd name="connsiteX975" fmla="*/ 0 w 2139204"/>
                <a:gd name="connsiteY975" fmla="*/ 135584 h 3218782"/>
                <a:gd name="connsiteX976" fmla="*/ 0 w 2139204"/>
                <a:gd name="connsiteY976" fmla="*/ 104853 h 3218782"/>
                <a:gd name="connsiteX977" fmla="*/ 72226 w 2139204"/>
                <a:gd name="connsiteY977" fmla="*/ 32628 h 3218782"/>
                <a:gd name="connsiteX978" fmla="*/ 50224 w 2139204"/>
                <a:gd name="connsiteY978" fmla="*/ 10626 h 3218782"/>
                <a:gd name="connsiteX979" fmla="*/ 55411 w 2139204"/>
                <a:gd name="connsiteY979" fmla="*/ 7130 h 3218782"/>
                <a:gd name="connsiteX980" fmla="*/ 90724 w 2139204"/>
                <a:gd name="connsiteY980" fmla="*/ 0 h 32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2139204" h="3218782">
                  <a:moveTo>
                    <a:pt x="1972289" y="2935354"/>
                  </a:moveTo>
                  <a:lnTo>
                    <a:pt x="1896921" y="3010721"/>
                  </a:lnTo>
                  <a:lnTo>
                    <a:pt x="1972289" y="3086089"/>
                  </a:lnTo>
                  <a:lnTo>
                    <a:pt x="2047657" y="3010721"/>
                  </a:lnTo>
                  <a:close/>
                  <a:moveTo>
                    <a:pt x="1792705" y="2935353"/>
                  </a:moveTo>
                  <a:lnTo>
                    <a:pt x="1717336" y="3010721"/>
                  </a:lnTo>
                  <a:lnTo>
                    <a:pt x="1792705" y="3086090"/>
                  </a:lnTo>
                  <a:lnTo>
                    <a:pt x="1868073" y="3010721"/>
                  </a:lnTo>
                  <a:close/>
                  <a:moveTo>
                    <a:pt x="1613120" y="2935353"/>
                  </a:moveTo>
                  <a:lnTo>
                    <a:pt x="1537752" y="3010721"/>
                  </a:lnTo>
                  <a:lnTo>
                    <a:pt x="1613120" y="3086090"/>
                  </a:lnTo>
                  <a:lnTo>
                    <a:pt x="1688489" y="3010721"/>
                  </a:lnTo>
                  <a:close/>
                  <a:moveTo>
                    <a:pt x="1433535" y="2935353"/>
                  </a:moveTo>
                  <a:lnTo>
                    <a:pt x="1358167" y="3010721"/>
                  </a:lnTo>
                  <a:lnTo>
                    <a:pt x="1433535" y="3086090"/>
                  </a:lnTo>
                  <a:lnTo>
                    <a:pt x="1508904" y="3010721"/>
                  </a:lnTo>
                  <a:close/>
                  <a:moveTo>
                    <a:pt x="1253951" y="2935353"/>
                  </a:moveTo>
                  <a:lnTo>
                    <a:pt x="1178582" y="3010721"/>
                  </a:lnTo>
                  <a:lnTo>
                    <a:pt x="1253951" y="3086090"/>
                  </a:lnTo>
                  <a:lnTo>
                    <a:pt x="1329318" y="3010721"/>
                  </a:lnTo>
                  <a:close/>
                  <a:moveTo>
                    <a:pt x="1074366" y="2935353"/>
                  </a:moveTo>
                  <a:lnTo>
                    <a:pt x="998998" y="3010721"/>
                  </a:lnTo>
                  <a:lnTo>
                    <a:pt x="1074366" y="3086090"/>
                  </a:lnTo>
                  <a:lnTo>
                    <a:pt x="1149733" y="3010721"/>
                  </a:lnTo>
                  <a:close/>
                  <a:moveTo>
                    <a:pt x="894781" y="2935353"/>
                  </a:moveTo>
                  <a:lnTo>
                    <a:pt x="819413" y="3010721"/>
                  </a:lnTo>
                  <a:lnTo>
                    <a:pt x="894781" y="3086090"/>
                  </a:lnTo>
                  <a:lnTo>
                    <a:pt x="970149" y="3010721"/>
                  </a:lnTo>
                  <a:close/>
                  <a:moveTo>
                    <a:pt x="715196" y="2935353"/>
                  </a:moveTo>
                  <a:lnTo>
                    <a:pt x="639829" y="3010721"/>
                  </a:lnTo>
                  <a:lnTo>
                    <a:pt x="715196" y="3086090"/>
                  </a:lnTo>
                  <a:lnTo>
                    <a:pt x="790565" y="3010721"/>
                  </a:lnTo>
                  <a:close/>
                  <a:moveTo>
                    <a:pt x="535611" y="2935353"/>
                  </a:moveTo>
                  <a:lnTo>
                    <a:pt x="460244" y="3010721"/>
                  </a:lnTo>
                  <a:lnTo>
                    <a:pt x="535611" y="3086090"/>
                  </a:lnTo>
                  <a:lnTo>
                    <a:pt x="610980" y="3010721"/>
                  </a:lnTo>
                  <a:close/>
                  <a:moveTo>
                    <a:pt x="356027" y="2935353"/>
                  </a:moveTo>
                  <a:lnTo>
                    <a:pt x="280659" y="3010721"/>
                  </a:lnTo>
                  <a:lnTo>
                    <a:pt x="356027" y="3086090"/>
                  </a:lnTo>
                  <a:lnTo>
                    <a:pt x="431395" y="3010721"/>
                  </a:lnTo>
                  <a:close/>
                  <a:moveTo>
                    <a:pt x="176442" y="2935353"/>
                  </a:moveTo>
                  <a:lnTo>
                    <a:pt x="101074" y="3010721"/>
                  </a:lnTo>
                  <a:lnTo>
                    <a:pt x="176442" y="3086090"/>
                  </a:lnTo>
                  <a:lnTo>
                    <a:pt x="251810" y="3010721"/>
                  </a:lnTo>
                  <a:close/>
                  <a:moveTo>
                    <a:pt x="1972289" y="2760172"/>
                  </a:moveTo>
                  <a:lnTo>
                    <a:pt x="1896921" y="2835539"/>
                  </a:lnTo>
                  <a:lnTo>
                    <a:pt x="1972289" y="2910907"/>
                  </a:lnTo>
                  <a:lnTo>
                    <a:pt x="2047657" y="2835539"/>
                  </a:lnTo>
                  <a:close/>
                  <a:moveTo>
                    <a:pt x="1792705" y="2760171"/>
                  </a:moveTo>
                  <a:lnTo>
                    <a:pt x="1717336" y="2835539"/>
                  </a:lnTo>
                  <a:lnTo>
                    <a:pt x="1792705" y="2910908"/>
                  </a:lnTo>
                  <a:lnTo>
                    <a:pt x="1868073" y="2835539"/>
                  </a:lnTo>
                  <a:close/>
                  <a:moveTo>
                    <a:pt x="1613120" y="2760171"/>
                  </a:moveTo>
                  <a:lnTo>
                    <a:pt x="1537752" y="2835539"/>
                  </a:lnTo>
                  <a:lnTo>
                    <a:pt x="1613120" y="2910908"/>
                  </a:lnTo>
                  <a:lnTo>
                    <a:pt x="1688489" y="2835539"/>
                  </a:lnTo>
                  <a:close/>
                  <a:moveTo>
                    <a:pt x="1433535" y="2760171"/>
                  </a:moveTo>
                  <a:lnTo>
                    <a:pt x="1358167" y="2835539"/>
                  </a:lnTo>
                  <a:lnTo>
                    <a:pt x="1433535" y="2910908"/>
                  </a:lnTo>
                  <a:lnTo>
                    <a:pt x="1508904" y="2835539"/>
                  </a:lnTo>
                  <a:close/>
                  <a:moveTo>
                    <a:pt x="1253951" y="2760171"/>
                  </a:moveTo>
                  <a:lnTo>
                    <a:pt x="1178582" y="2835539"/>
                  </a:lnTo>
                  <a:lnTo>
                    <a:pt x="1253951" y="2910908"/>
                  </a:lnTo>
                  <a:lnTo>
                    <a:pt x="1329318" y="2835539"/>
                  </a:lnTo>
                  <a:close/>
                  <a:moveTo>
                    <a:pt x="1074366" y="2760171"/>
                  </a:moveTo>
                  <a:lnTo>
                    <a:pt x="998998" y="2835539"/>
                  </a:lnTo>
                  <a:lnTo>
                    <a:pt x="1074366" y="2910908"/>
                  </a:lnTo>
                  <a:lnTo>
                    <a:pt x="1149733" y="2835539"/>
                  </a:lnTo>
                  <a:close/>
                  <a:moveTo>
                    <a:pt x="894781" y="2760171"/>
                  </a:moveTo>
                  <a:lnTo>
                    <a:pt x="819413" y="2835539"/>
                  </a:lnTo>
                  <a:lnTo>
                    <a:pt x="894781" y="2910908"/>
                  </a:lnTo>
                  <a:lnTo>
                    <a:pt x="970149" y="2835539"/>
                  </a:lnTo>
                  <a:close/>
                  <a:moveTo>
                    <a:pt x="715196" y="2760171"/>
                  </a:moveTo>
                  <a:lnTo>
                    <a:pt x="639829" y="2835539"/>
                  </a:lnTo>
                  <a:lnTo>
                    <a:pt x="715196" y="2910908"/>
                  </a:lnTo>
                  <a:lnTo>
                    <a:pt x="790565" y="2835539"/>
                  </a:lnTo>
                  <a:close/>
                  <a:moveTo>
                    <a:pt x="535611" y="2760171"/>
                  </a:moveTo>
                  <a:lnTo>
                    <a:pt x="460244" y="2835539"/>
                  </a:lnTo>
                  <a:lnTo>
                    <a:pt x="535611" y="2910908"/>
                  </a:lnTo>
                  <a:lnTo>
                    <a:pt x="610980" y="2835539"/>
                  </a:lnTo>
                  <a:close/>
                  <a:moveTo>
                    <a:pt x="356027" y="2760171"/>
                  </a:moveTo>
                  <a:lnTo>
                    <a:pt x="280659" y="2835539"/>
                  </a:lnTo>
                  <a:lnTo>
                    <a:pt x="356027" y="2910908"/>
                  </a:lnTo>
                  <a:lnTo>
                    <a:pt x="431395" y="2835539"/>
                  </a:lnTo>
                  <a:close/>
                  <a:moveTo>
                    <a:pt x="176442" y="2760171"/>
                  </a:moveTo>
                  <a:lnTo>
                    <a:pt x="101074" y="2835539"/>
                  </a:lnTo>
                  <a:lnTo>
                    <a:pt x="176442" y="2910908"/>
                  </a:lnTo>
                  <a:lnTo>
                    <a:pt x="251810" y="2835539"/>
                  </a:lnTo>
                  <a:close/>
                  <a:moveTo>
                    <a:pt x="1972289" y="2584990"/>
                  </a:moveTo>
                  <a:lnTo>
                    <a:pt x="1896921" y="2660357"/>
                  </a:lnTo>
                  <a:lnTo>
                    <a:pt x="1972289" y="2735725"/>
                  </a:lnTo>
                  <a:lnTo>
                    <a:pt x="2047657" y="2660357"/>
                  </a:lnTo>
                  <a:close/>
                  <a:moveTo>
                    <a:pt x="1792705" y="2584989"/>
                  </a:moveTo>
                  <a:lnTo>
                    <a:pt x="1717336" y="2660357"/>
                  </a:lnTo>
                  <a:lnTo>
                    <a:pt x="1792705" y="2735725"/>
                  </a:lnTo>
                  <a:lnTo>
                    <a:pt x="1868073" y="2660357"/>
                  </a:lnTo>
                  <a:close/>
                  <a:moveTo>
                    <a:pt x="1613120" y="2584989"/>
                  </a:moveTo>
                  <a:lnTo>
                    <a:pt x="1537752" y="2660357"/>
                  </a:lnTo>
                  <a:lnTo>
                    <a:pt x="1613120" y="2735725"/>
                  </a:lnTo>
                  <a:lnTo>
                    <a:pt x="1688489" y="2660357"/>
                  </a:lnTo>
                  <a:close/>
                  <a:moveTo>
                    <a:pt x="1433535" y="2584989"/>
                  </a:moveTo>
                  <a:lnTo>
                    <a:pt x="1358167" y="2660357"/>
                  </a:lnTo>
                  <a:lnTo>
                    <a:pt x="1433535" y="2735725"/>
                  </a:lnTo>
                  <a:lnTo>
                    <a:pt x="1508904" y="2660357"/>
                  </a:lnTo>
                  <a:close/>
                  <a:moveTo>
                    <a:pt x="1253951" y="2584989"/>
                  </a:moveTo>
                  <a:lnTo>
                    <a:pt x="1178582" y="2660357"/>
                  </a:lnTo>
                  <a:lnTo>
                    <a:pt x="1253951" y="2735725"/>
                  </a:lnTo>
                  <a:lnTo>
                    <a:pt x="1329318" y="2660357"/>
                  </a:lnTo>
                  <a:close/>
                  <a:moveTo>
                    <a:pt x="1074366" y="2584989"/>
                  </a:moveTo>
                  <a:lnTo>
                    <a:pt x="998998" y="2660357"/>
                  </a:lnTo>
                  <a:lnTo>
                    <a:pt x="1074366" y="2735725"/>
                  </a:lnTo>
                  <a:lnTo>
                    <a:pt x="1149733" y="2660357"/>
                  </a:lnTo>
                  <a:close/>
                  <a:moveTo>
                    <a:pt x="894781" y="2584989"/>
                  </a:moveTo>
                  <a:lnTo>
                    <a:pt x="819413" y="2660357"/>
                  </a:lnTo>
                  <a:lnTo>
                    <a:pt x="894781" y="2735725"/>
                  </a:lnTo>
                  <a:lnTo>
                    <a:pt x="970149" y="2660357"/>
                  </a:lnTo>
                  <a:close/>
                  <a:moveTo>
                    <a:pt x="715196" y="2584989"/>
                  </a:moveTo>
                  <a:lnTo>
                    <a:pt x="639829" y="2660357"/>
                  </a:lnTo>
                  <a:lnTo>
                    <a:pt x="715196" y="2735725"/>
                  </a:lnTo>
                  <a:lnTo>
                    <a:pt x="790565" y="2660357"/>
                  </a:lnTo>
                  <a:close/>
                  <a:moveTo>
                    <a:pt x="535611" y="2584989"/>
                  </a:moveTo>
                  <a:lnTo>
                    <a:pt x="460244" y="2660357"/>
                  </a:lnTo>
                  <a:lnTo>
                    <a:pt x="535611" y="2735725"/>
                  </a:lnTo>
                  <a:lnTo>
                    <a:pt x="610980" y="2660357"/>
                  </a:lnTo>
                  <a:close/>
                  <a:moveTo>
                    <a:pt x="356027" y="2584989"/>
                  </a:moveTo>
                  <a:lnTo>
                    <a:pt x="280659" y="2660357"/>
                  </a:lnTo>
                  <a:lnTo>
                    <a:pt x="356027" y="2735725"/>
                  </a:lnTo>
                  <a:lnTo>
                    <a:pt x="431395" y="2660357"/>
                  </a:lnTo>
                  <a:close/>
                  <a:moveTo>
                    <a:pt x="176442" y="2584989"/>
                  </a:moveTo>
                  <a:lnTo>
                    <a:pt x="101074" y="2660357"/>
                  </a:lnTo>
                  <a:lnTo>
                    <a:pt x="176442" y="2735725"/>
                  </a:lnTo>
                  <a:lnTo>
                    <a:pt x="251810" y="2660357"/>
                  </a:lnTo>
                  <a:close/>
                  <a:moveTo>
                    <a:pt x="1972289" y="2409808"/>
                  </a:moveTo>
                  <a:lnTo>
                    <a:pt x="1896921" y="2485175"/>
                  </a:lnTo>
                  <a:lnTo>
                    <a:pt x="1972289" y="2560543"/>
                  </a:lnTo>
                  <a:lnTo>
                    <a:pt x="2047657" y="2485175"/>
                  </a:lnTo>
                  <a:close/>
                  <a:moveTo>
                    <a:pt x="1792705" y="2409807"/>
                  </a:moveTo>
                  <a:lnTo>
                    <a:pt x="1717336" y="2485175"/>
                  </a:lnTo>
                  <a:lnTo>
                    <a:pt x="1792705" y="2560543"/>
                  </a:lnTo>
                  <a:lnTo>
                    <a:pt x="1868073" y="2485175"/>
                  </a:lnTo>
                  <a:close/>
                  <a:moveTo>
                    <a:pt x="1613120" y="2409807"/>
                  </a:moveTo>
                  <a:lnTo>
                    <a:pt x="1537752" y="2485175"/>
                  </a:lnTo>
                  <a:lnTo>
                    <a:pt x="1613120" y="2560543"/>
                  </a:lnTo>
                  <a:lnTo>
                    <a:pt x="1688489" y="2485175"/>
                  </a:lnTo>
                  <a:close/>
                  <a:moveTo>
                    <a:pt x="1433535" y="2409807"/>
                  </a:moveTo>
                  <a:lnTo>
                    <a:pt x="1358167" y="2485175"/>
                  </a:lnTo>
                  <a:lnTo>
                    <a:pt x="1433535" y="2560543"/>
                  </a:lnTo>
                  <a:lnTo>
                    <a:pt x="1508904" y="2485175"/>
                  </a:lnTo>
                  <a:close/>
                  <a:moveTo>
                    <a:pt x="1253951" y="2409807"/>
                  </a:moveTo>
                  <a:lnTo>
                    <a:pt x="1178582" y="2485175"/>
                  </a:lnTo>
                  <a:lnTo>
                    <a:pt x="1253951" y="2560543"/>
                  </a:lnTo>
                  <a:lnTo>
                    <a:pt x="1329318" y="2485175"/>
                  </a:lnTo>
                  <a:close/>
                  <a:moveTo>
                    <a:pt x="1074366" y="2409807"/>
                  </a:moveTo>
                  <a:lnTo>
                    <a:pt x="998998" y="2485175"/>
                  </a:lnTo>
                  <a:lnTo>
                    <a:pt x="1074366" y="2560543"/>
                  </a:lnTo>
                  <a:lnTo>
                    <a:pt x="1149733" y="2485175"/>
                  </a:lnTo>
                  <a:close/>
                  <a:moveTo>
                    <a:pt x="894781" y="2409807"/>
                  </a:moveTo>
                  <a:lnTo>
                    <a:pt x="819413" y="2485175"/>
                  </a:lnTo>
                  <a:lnTo>
                    <a:pt x="894781" y="2560543"/>
                  </a:lnTo>
                  <a:lnTo>
                    <a:pt x="970149" y="2485175"/>
                  </a:lnTo>
                  <a:close/>
                  <a:moveTo>
                    <a:pt x="715196" y="2409807"/>
                  </a:moveTo>
                  <a:lnTo>
                    <a:pt x="639829" y="2485175"/>
                  </a:lnTo>
                  <a:lnTo>
                    <a:pt x="715196" y="2560543"/>
                  </a:lnTo>
                  <a:lnTo>
                    <a:pt x="790565" y="2485175"/>
                  </a:lnTo>
                  <a:close/>
                  <a:moveTo>
                    <a:pt x="535611" y="2409807"/>
                  </a:moveTo>
                  <a:lnTo>
                    <a:pt x="460244" y="2485175"/>
                  </a:lnTo>
                  <a:lnTo>
                    <a:pt x="535611" y="2560543"/>
                  </a:lnTo>
                  <a:lnTo>
                    <a:pt x="610980" y="2485175"/>
                  </a:lnTo>
                  <a:close/>
                  <a:moveTo>
                    <a:pt x="356027" y="2409807"/>
                  </a:moveTo>
                  <a:lnTo>
                    <a:pt x="280659" y="2485175"/>
                  </a:lnTo>
                  <a:lnTo>
                    <a:pt x="356027" y="2560543"/>
                  </a:lnTo>
                  <a:lnTo>
                    <a:pt x="431395" y="2485175"/>
                  </a:lnTo>
                  <a:close/>
                  <a:moveTo>
                    <a:pt x="176442" y="2409807"/>
                  </a:moveTo>
                  <a:lnTo>
                    <a:pt x="101074" y="2485175"/>
                  </a:lnTo>
                  <a:lnTo>
                    <a:pt x="176442" y="2560543"/>
                  </a:lnTo>
                  <a:lnTo>
                    <a:pt x="251810" y="2485175"/>
                  </a:lnTo>
                  <a:close/>
                  <a:moveTo>
                    <a:pt x="1972289" y="2234626"/>
                  </a:moveTo>
                  <a:lnTo>
                    <a:pt x="1896922" y="2309993"/>
                  </a:lnTo>
                  <a:lnTo>
                    <a:pt x="1972289" y="2385361"/>
                  </a:lnTo>
                  <a:lnTo>
                    <a:pt x="2047656" y="2309993"/>
                  </a:lnTo>
                  <a:close/>
                  <a:moveTo>
                    <a:pt x="1792705" y="2234625"/>
                  </a:moveTo>
                  <a:lnTo>
                    <a:pt x="1717337" y="2309993"/>
                  </a:lnTo>
                  <a:lnTo>
                    <a:pt x="1792705" y="2385361"/>
                  </a:lnTo>
                  <a:lnTo>
                    <a:pt x="1868073" y="2309993"/>
                  </a:lnTo>
                  <a:close/>
                  <a:moveTo>
                    <a:pt x="1613120" y="2234625"/>
                  </a:moveTo>
                  <a:lnTo>
                    <a:pt x="1537752" y="2309993"/>
                  </a:lnTo>
                  <a:lnTo>
                    <a:pt x="1613120" y="2385361"/>
                  </a:lnTo>
                  <a:lnTo>
                    <a:pt x="1688488" y="2309993"/>
                  </a:lnTo>
                  <a:close/>
                  <a:moveTo>
                    <a:pt x="1433535" y="2234625"/>
                  </a:moveTo>
                  <a:lnTo>
                    <a:pt x="1358167" y="2309993"/>
                  </a:lnTo>
                  <a:lnTo>
                    <a:pt x="1433535" y="2385361"/>
                  </a:lnTo>
                  <a:lnTo>
                    <a:pt x="1508903" y="2309993"/>
                  </a:lnTo>
                  <a:close/>
                  <a:moveTo>
                    <a:pt x="1253951" y="2234625"/>
                  </a:moveTo>
                  <a:lnTo>
                    <a:pt x="1178583" y="2309993"/>
                  </a:lnTo>
                  <a:lnTo>
                    <a:pt x="1253951" y="2385361"/>
                  </a:lnTo>
                  <a:lnTo>
                    <a:pt x="1329318" y="2309993"/>
                  </a:lnTo>
                  <a:close/>
                  <a:moveTo>
                    <a:pt x="1074366" y="2234625"/>
                  </a:moveTo>
                  <a:lnTo>
                    <a:pt x="998998" y="2309993"/>
                  </a:lnTo>
                  <a:lnTo>
                    <a:pt x="1074366" y="2385361"/>
                  </a:lnTo>
                  <a:lnTo>
                    <a:pt x="1149733" y="2309993"/>
                  </a:lnTo>
                  <a:close/>
                  <a:moveTo>
                    <a:pt x="894781" y="2234625"/>
                  </a:moveTo>
                  <a:lnTo>
                    <a:pt x="819413" y="2309993"/>
                  </a:lnTo>
                  <a:lnTo>
                    <a:pt x="894781" y="2385361"/>
                  </a:lnTo>
                  <a:lnTo>
                    <a:pt x="970149" y="2309993"/>
                  </a:lnTo>
                  <a:close/>
                  <a:moveTo>
                    <a:pt x="715196" y="2234625"/>
                  </a:moveTo>
                  <a:lnTo>
                    <a:pt x="639829" y="2309993"/>
                  </a:lnTo>
                  <a:lnTo>
                    <a:pt x="715196" y="2385361"/>
                  </a:lnTo>
                  <a:lnTo>
                    <a:pt x="790565" y="2309993"/>
                  </a:lnTo>
                  <a:close/>
                  <a:moveTo>
                    <a:pt x="535611" y="2234625"/>
                  </a:moveTo>
                  <a:lnTo>
                    <a:pt x="460244" y="2309993"/>
                  </a:lnTo>
                  <a:lnTo>
                    <a:pt x="535611" y="2385361"/>
                  </a:lnTo>
                  <a:lnTo>
                    <a:pt x="610980" y="2309993"/>
                  </a:lnTo>
                  <a:close/>
                  <a:moveTo>
                    <a:pt x="356027" y="2234625"/>
                  </a:moveTo>
                  <a:lnTo>
                    <a:pt x="280659" y="2309993"/>
                  </a:lnTo>
                  <a:lnTo>
                    <a:pt x="356027" y="2385361"/>
                  </a:lnTo>
                  <a:lnTo>
                    <a:pt x="431395" y="2309993"/>
                  </a:lnTo>
                  <a:close/>
                  <a:moveTo>
                    <a:pt x="176442" y="2234625"/>
                  </a:moveTo>
                  <a:lnTo>
                    <a:pt x="101074" y="2309993"/>
                  </a:lnTo>
                  <a:lnTo>
                    <a:pt x="176442" y="2385361"/>
                  </a:lnTo>
                  <a:lnTo>
                    <a:pt x="251810" y="2309993"/>
                  </a:lnTo>
                  <a:close/>
                  <a:moveTo>
                    <a:pt x="1972289" y="2059444"/>
                  </a:moveTo>
                  <a:lnTo>
                    <a:pt x="1896922" y="2134811"/>
                  </a:lnTo>
                  <a:lnTo>
                    <a:pt x="1972289" y="2210179"/>
                  </a:lnTo>
                  <a:lnTo>
                    <a:pt x="2047656" y="2134811"/>
                  </a:lnTo>
                  <a:close/>
                  <a:moveTo>
                    <a:pt x="1792705" y="2059443"/>
                  </a:moveTo>
                  <a:lnTo>
                    <a:pt x="1717337" y="2134811"/>
                  </a:lnTo>
                  <a:lnTo>
                    <a:pt x="1792705" y="2210179"/>
                  </a:lnTo>
                  <a:lnTo>
                    <a:pt x="1868073" y="2134811"/>
                  </a:lnTo>
                  <a:close/>
                  <a:moveTo>
                    <a:pt x="1613120" y="2059443"/>
                  </a:moveTo>
                  <a:lnTo>
                    <a:pt x="1537752" y="2134811"/>
                  </a:lnTo>
                  <a:lnTo>
                    <a:pt x="1613120" y="2210179"/>
                  </a:lnTo>
                  <a:lnTo>
                    <a:pt x="1688488" y="2134811"/>
                  </a:lnTo>
                  <a:close/>
                  <a:moveTo>
                    <a:pt x="1433535" y="2059443"/>
                  </a:moveTo>
                  <a:lnTo>
                    <a:pt x="1358167" y="2134811"/>
                  </a:lnTo>
                  <a:lnTo>
                    <a:pt x="1433535" y="2210179"/>
                  </a:lnTo>
                  <a:lnTo>
                    <a:pt x="1508903" y="2134811"/>
                  </a:lnTo>
                  <a:close/>
                  <a:moveTo>
                    <a:pt x="1253951" y="2059443"/>
                  </a:moveTo>
                  <a:lnTo>
                    <a:pt x="1178583" y="2134811"/>
                  </a:lnTo>
                  <a:lnTo>
                    <a:pt x="1253951" y="2210179"/>
                  </a:lnTo>
                  <a:lnTo>
                    <a:pt x="1329318" y="2134811"/>
                  </a:lnTo>
                  <a:close/>
                  <a:moveTo>
                    <a:pt x="1074366" y="2059443"/>
                  </a:moveTo>
                  <a:lnTo>
                    <a:pt x="998998" y="2134811"/>
                  </a:lnTo>
                  <a:lnTo>
                    <a:pt x="1074366" y="2210179"/>
                  </a:lnTo>
                  <a:lnTo>
                    <a:pt x="1149733" y="2134811"/>
                  </a:lnTo>
                  <a:close/>
                  <a:moveTo>
                    <a:pt x="894781" y="2059443"/>
                  </a:moveTo>
                  <a:lnTo>
                    <a:pt x="819413" y="2134811"/>
                  </a:lnTo>
                  <a:lnTo>
                    <a:pt x="894781" y="2210179"/>
                  </a:lnTo>
                  <a:lnTo>
                    <a:pt x="970149" y="2134811"/>
                  </a:lnTo>
                  <a:close/>
                  <a:moveTo>
                    <a:pt x="715196" y="2059443"/>
                  </a:moveTo>
                  <a:lnTo>
                    <a:pt x="639829" y="2134811"/>
                  </a:lnTo>
                  <a:lnTo>
                    <a:pt x="715196" y="2210179"/>
                  </a:lnTo>
                  <a:lnTo>
                    <a:pt x="790565" y="2134811"/>
                  </a:lnTo>
                  <a:close/>
                  <a:moveTo>
                    <a:pt x="535611" y="2059443"/>
                  </a:moveTo>
                  <a:lnTo>
                    <a:pt x="460244" y="2134811"/>
                  </a:lnTo>
                  <a:lnTo>
                    <a:pt x="535611" y="2210179"/>
                  </a:lnTo>
                  <a:lnTo>
                    <a:pt x="610980" y="2134811"/>
                  </a:lnTo>
                  <a:close/>
                  <a:moveTo>
                    <a:pt x="356027" y="2059443"/>
                  </a:moveTo>
                  <a:lnTo>
                    <a:pt x="280659" y="2134811"/>
                  </a:lnTo>
                  <a:lnTo>
                    <a:pt x="356027" y="2210179"/>
                  </a:lnTo>
                  <a:lnTo>
                    <a:pt x="431395" y="2134811"/>
                  </a:lnTo>
                  <a:close/>
                  <a:moveTo>
                    <a:pt x="176442" y="2059443"/>
                  </a:moveTo>
                  <a:lnTo>
                    <a:pt x="101074" y="2134811"/>
                  </a:lnTo>
                  <a:lnTo>
                    <a:pt x="176442" y="2210179"/>
                  </a:lnTo>
                  <a:lnTo>
                    <a:pt x="251810" y="2134811"/>
                  </a:lnTo>
                  <a:close/>
                  <a:moveTo>
                    <a:pt x="1972289" y="1884262"/>
                  </a:moveTo>
                  <a:lnTo>
                    <a:pt x="1896921" y="1959629"/>
                  </a:lnTo>
                  <a:lnTo>
                    <a:pt x="1972289" y="2034997"/>
                  </a:lnTo>
                  <a:lnTo>
                    <a:pt x="2047657" y="1959629"/>
                  </a:lnTo>
                  <a:close/>
                  <a:moveTo>
                    <a:pt x="1792705" y="1884261"/>
                  </a:moveTo>
                  <a:lnTo>
                    <a:pt x="1717336" y="1959629"/>
                  </a:lnTo>
                  <a:lnTo>
                    <a:pt x="1792705" y="2034997"/>
                  </a:lnTo>
                  <a:lnTo>
                    <a:pt x="1868073" y="1959629"/>
                  </a:lnTo>
                  <a:close/>
                  <a:moveTo>
                    <a:pt x="1613120" y="1884261"/>
                  </a:moveTo>
                  <a:lnTo>
                    <a:pt x="1537752" y="1959629"/>
                  </a:lnTo>
                  <a:lnTo>
                    <a:pt x="1613120" y="2034997"/>
                  </a:lnTo>
                  <a:lnTo>
                    <a:pt x="1688489" y="1959629"/>
                  </a:lnTo>
                  <a:close/>
                  <a:moveTo>
                    <a:pt x="1433535" y="1884261"/>
                  </a:moveTo>
                  <a:lnTo>
                    <a:pt x="1358167" y="1959629"/>
                  </a:lnTo>
                  <a:lnTo>
                    <a:pt x="1433535" y="2034997"/>
                  </a:lnTo>
                  <a:lnTo>
                    <a:pt x="1508904" y="1959629"/>
                  </a:lnTo>
                  <a:close/>
                  <a:moveTo>
                    <a:pt x="1253951" y="1884261"/>
                  </a:moveTo>
                  <a:lnTo>
                    <a:pt x="1178582" y="1959629"/>
                  </a:lnTo>
                  <a:lnTo>
                    <a:pt x="1253951" y="2034997"/>
                  </a:lnTo>
                  <a:lnTo>
                    <a:pt x="1329318" y="1959629"/>
                  </a:lnTo>
                  <a:close/>
                  <a:moveTo>
                    <a:pt x="1074366" y="1884261"/>
                  </a:moveTo>
                  <a:lnTo>
                    <a:pt x="998998" y="1959629"/>
                  </a:lnTo>
                  <a:lnTo>
                    <a:pt x="1074366" y="2034997"/>
                  </a:lnTo>
                  <a:lnTo>
                    <a:pt x="1149733" y="1959629"/>
                  </a:lnTo>
                  <a:close/>
                  <a:moveTo>
                    <a:pt x="894781" y="1884261"/>
                  </a:moveTo>
                  <a:lnTo>
                    <a:pt x="819413" y="1959629"/>
                  </a:lnTo>
                  <a:lnTo>
                    <a:pt x="894781" y="2034997"/>
                  </a:lnTo>
                  <a:lnTo>
                    <a:pt x="970149" y="1959629"/>
                  </a:lnTo>
                  <a:close/>
                  <a:moveTo>
                    <a:pt x="715196" y="1884261"/>
                  </a:moveTo>
                  <a:lnTo>
                    <a:pt x="639829" y="1959629"/>
                  </a:lnTo>
                  <a:lnTo>
                    <a:pt x="715196" y="2034997"/>
                  </a:lnTo>
                  <a:lnTo>
                    <a:pt x="790565" y="1959629"/>
                  </a:lnTo>
                  <a:close/>
                  <a:moveTo>
                    <a:pt x="535611" y="1884261"/>
                  </a:moveTo>
                  <a:lnTo>
                    <a:pt x="460244" y="1959629"/>
                  </a:lnTo>
                  <a:lnTo>
                    <a:pt x="535611" y="2034997"/>
                  </a:lnTo>
                  <a:lnTo>
                    <a:pt x="610980" y="1959629"/>
                  </a:lnTo>
                  <a:close/>
                  <a:moveTo>
                    <a:pt x="356027" y="1884261"/>
                  </a:moveTo>
                  <a:lnTo>
                    <a:pt x="280659" y="1959629"/>
                  </a:lnTo>
                  <a:lnTo>
                    <a:pt x="356027" y="2034997"/>
                  </a:lnTo>
                  <a:lnTo>
                    <a:pt x="431395" y="1959629"/>
                  </a:lnTo>
                  <a:close/>
                  <a:moveTo>
                    <a:pt x="176442" y="1884261"/>
                  </a:moveTo>
                  <a:lnTo>
                    <a:pt x="101074" y="1959629"/>
                  </a:lnTo>
                  <a:lnTo>
                    <a:pt x="176442" y="2034997"/>
                  </a:lnTo>
                  <a:lnTo>
                    <a:pt x="251810" y="1959629"/>
                  </a:lnTo>
                  <a:close/>
                  <a:moveTo>
                    <a:pt x="1972289" y="1709080"/>
                  </a:moveTo>
                  <a:lnTo>
                    <a:pt x="1896921" y="1784447"/>
                  </a:lnTo>
                  <a:lnTo>
                    <a:pt x="1972289" y="1859815"/>
                  </a:lnTo>
                  <a:lnTo>
                    <a:pt x="2047657" y="1784447"/>
                  </a:lnTo>
                  <a:close/>
                  <a:moveTo>
                    <a:pt x="1792705" y="1709079"/>
                  </a:moveTo>
                  <a:lnTo>
                    <a:pt x="1717336" y="1784447"/>
                  </a:lnTo>
                  <a:lnTo>
                    <a:pt x="1792705" y="1859815"/>
                  </a:lnTo>
                  <a:lnTo>
                    <a:pt x="1868073" y="1784447"/>
                  </a:lnTo>
                  <a:close/>
                  <a:moveTo>
                    <a:pt x="1613120" y="1709079"/>
                  </a:moveTo>
                  <a:lnTo>
                    <a:pt x="1537752" y="1784447"/>
                  </a:lnTo>
                  <a:lnTo>
                    <a:pt x="1613120" y="1859815"/>
                  </a:lnTo>
                  <a:lnTo>
                    <a:pt x="1688489" y="1784447"/>
                  </a:lnTo>
                  <a:close/>
                  <a:moveTo>
                    <a:pt x="1433535" y="1709079"/>
                  </a:moveTo>
                  <a:lnTo>
                    <a:pt x="1358167" y="1784447"/>
                  </a:lnTo>
                  <a:lnTo>
                    <a:pt x="1433535" y="1859815"/>
                  </a:lnTo>
                  <a:lnTo>
                    <a:pt x="1508904" y="1784447"/>
                  </a:lnTo>
                  <a:close/>
                  <a:moveTo>
                    <a:pt x="1253951" y="1709079"/>
                  </a:moveTo>
                  <a:lnTo>
                    <a:pt x="1178582" y="1784447"/>
                  </a:lnTo>
                  <a:lnTo>
                    <a:pt x="1253951" y="1859815"/>
                  </a:lnTo>
                  <a:lnTo>
                    <a:pt x="1329318" y="1784447"/>
                  </a:lnTo>
                  <a:close/>
                  <a:moveTo>
                    <a:pt x="1074366" y="1709079"/>
                  </a:moveTo>
                  <a:lnTo>
                    <a:pt x="998998" y="1784447"/>
                  </a:lnTo>
                  <a:lnTo>
                    <a:pt x="1074366" y="1859815"/>
                  </a:lnTo>
                  <a:lnTo>
                    <a:pt x="1149733" y="1784447"/>
                  </a:lnTo>
                  <a:close/>
                  <a:moveTo>
                    <a:pt x="894781" y="1709079"/>
                  </a:moveTo>
                  <a:lnTo>
                    <a:pt x="819413" y="1784447"/>
                  </a:lnTo>
                  <a:lnTo>
                    <a:pt x="894781" y="1859815"/>
                  </a:lnTo>
                  <a:lnTo>
                    <a:pt x="970149" y="1784447"/>
                  </a:lnTo>
                  <a:close/>
                  <a:moveTo>
                    <a:pt x="715196" y="1709079"/>
                  </a:moveTo>
                  <a:lnTo>
                    <a:pt x="639829" y="1784447"/>
                  </a:lnTo>
                  <a:lnTo>
                    <a:pt x="715196" y="1859815"/>
                  </a:lnTo>
                  <a:lnTo>
                    <a:pt x="790565" y="1784447"/>
                  </a:lnTo>
                  <a:close/>
                  <a:moveTo>
                    <a:pt x="535611" y="1709079"/>
                  </a:moveTo>
                  <a:lnTo>
                    <a:pt x="460244" y="1784447"/>
                  </a:lnTo>
                  <a:lnTo>
                    <a:pt x="535611" y="1859815"/>
                  </a:lnTo>
                  <a:lnTo>
                    <a:pt x="610980" y="1784447"/>
                  </a:lnTo>
                  <a:close/>
                  <a:moveTo>
                    <a:pt x="356027" y="1709079"/>
                  </a:moveTo>
                  <a:lnTo>
                    <a:pt x="280659" y="1784447"/>
                  </a:lnTo>
                  <a:lnTo>
                    <a:pt x="356027" y="1859815"/>
                  </a:lnTo>
                  <a:lnTo>
                    <a:pt x="431395" y="1784447"/>
                  </a:lnTo>
                  <a:close/>
                  <a:moveTo>
                    <a:pt x="176442" y="1709079"/>
                  </a:moveTo>
                  <a:lnTo>
                    <a:pt x="101074" y="1784447"/>
                  </a:lnTo>
                  <a:lnTo>
                    <a:pt x="176442" y="1859815"/>
                  </a:lnTo>
                  <a:lnTo>
                    <a:pt x="251810" y="1784447"/>
                  </a:lnTo>
                  <a:close/>
                  <a:moveTo>
                    <a:pt x="1972289" y="1533898"/>
                  </a:moveTo>
                  <a:lnTo>
                    <a:pt x="1896921" y="1609265"/>
                  </a:lnTo>
                  <a:lnTo>
                    <a:pt x="1972289" y="1684633"/>
                  </a:lnTo>
                  <a:lnTo>
                    <a:pt x="2047657" y="1609265"/>
                  </a:lnTo>
                  <a:close/>
                  <a:moveTo>
                    <a:pt x="1792705" y="1533897"/>
                  </a:moveTo>
                  <a:lnTo>
                    <a:pt x="1717336" y="1609265"/>
                  </a:lnTo>
                  <a:lnTo>
                    <a:pt x="1792705" y="1684633"/>
                  </a:lnTo>
                  <a:lnTo>
                    <a:pt x="1868073" y="1609265"/>
                  </a:lnTo>
                  <a:close/>
                  <a:moveTo>
                    <a:pt x="1613120" y="1533897"/>
                  </a:moveTo>
                  <a:lnTo>
                    <a:pt x="1537752" y="1609265"/>
                  </a:lnTo>
                  <a:lnTo>
                    <a:pt x="1613120" y="1684633"/>
                  </a:lnTo>
                  <a:lnTo>
                    <a:pt x="1688489" y="1609265"/>
                  </a:lnTo>
                  <a:close/>
                  <a:moveTo>
                    <a:pt x="1433535" y="1533897"/>
                  </a:moveTo>
                  <a:lnTo>
                    <a:pt x="1358167" y="1609265"/>
                  </a:lnTo>
                  <a:lnTo>
                    <a:pt x="1433535" y="1684633"/>
                  </a:lnTo>
                  <a:lnTo>
                    <a:pt x="1508904" y="1609265"/>
                  </a:lnTo>
                  <a:close/>
                  <a:moveTo>
                    <a:pt x="1253951" y="1533897"/>
                  </a:moveTo>
                  <a:lnTo>
                    <a:pt x="1178582" y="1609265"/>
                  </a:lnTo>
                  <a:lnTo>
                    <a:pt x="1253951" y="1684633"/>
                  </a:lnTo>
                  <a:lnTo>
                    <a:pt x="1329319" y="1609265"/>
                  </a:lnTo>
                  <a:close/>
                  <a:moveTo>
                    <a:pt x="1074366" y="1533897"/>
                  </a:moveTo>
                  <a:lnTo>
                    <a:pt x="998997" y="1609265"/>
                  </a:lnTo>
                  <a:lnTo>
                    <a:pt x="1074366" y="1684633"/>
                  </a:lnTo>
                  <a:lnTo>
                    <a:pt x="1149734" y="1609265"/>
                  </a:lnTo>
                  <a:close/>
                  <a:moveTo>
                    <a:pt x="894781" y="1533897"/>
                  </a:moveTo>
                  <a:lnTo>
                    <a:pt x="819412" y="1609265"/>
                  </a:lnTo>
                  <a:lnTo>
                    <a:pt x="894781" y="1684633"/>
                  </a:lnTo>
                  <a:lnTo>
                    <a:pt x="970149" y="1609265"/>
                  </a:lnTo>
                  <a:close/>
                  <a:moveTo>
                    <a:pt x="715196" y="1533897"/>
                  </a:moveTo>
                  <a:lnTo>
                    <a:pt x="639829" y="1609265"/>
                  </a:lnTo>
                  <a:lnTo>
                    <a:pt x="715196" y="1684633"/>
                  </a:lnTo>
                  <a:lnTo>
                    <a:pt x="790565" y="1609265"/>
                  </a:lnTo>
                  <a:close/>
                  <a:moveTo>
                    <a:pt x="535611" y="1533897"/>
                  </a:moveTo>
                  <a:lnTo>
                    <a:pt x="460244" y="1609265"/>
                  </a:lnTo>
                  <a:lnTo>
                    <a:pt x="535611" y="1684633"/>
                  </a:lnTo>
                  <a:lnTo>
                    <a:pt x="610980" y="1609265"/>
                  </a:lnTo>
                  <a:close/>
                  <a:moveTo>
                    <a:pt x="356027" y="1533897"/>
                  </a:moveTo>
                  <a:lnTo>
                    <a:pt x="280659" y="1609265"/>
                  </a:lnTo>
                  <a:lnTo>
                    <a:pt x="356027" y="1684633"/>
                  </a:lnTo>
                  <a:lnTo>
                    <a:pt x="431395" y="1609265"/>
                  </a:lnTo>
                  <a:close/>
                  <a:moveTo>
                    <a:pt x="176442" y="1533897"/>
                  </a:moveTo>
                  <a:lnTo>
                    <a:pt x="101074" y="1609265"/>
                  </a:lnTo>
                  <a:lnTo>
                    <a:pt x="176442" y="1684633"/>
                  </a:lnTo>
                  <a:lnTo>
                    <a:pt x="251810" y="1609265"/>
                  </a:lnTo>
                  <a:close/>
                  <a:moveTo>
                    <a:pt x="1972289" y="1358716"/>
                  </a:moveTo>
                  <a:lnTo>
                    <a:pt x="1896921" y="1434083"/>
                  </a:lnTo>
                  <a:lnTo>
                    <a:pt x="1972289" y="1509451"/>
                  </a:lnTo>
                  <a:lnTo>
                    <a:pt x="2047657" y="1434083"/>
                  </a:lnTo>
                  <a:close/>
                  <a:moveTo>
                    <a:pt x="1792705" y="1358715"/>
                  </a:moveTo>
                  <a:lnTo>
                    <a:pt x="1717336" y="1434083"/>
                  </a:lnTo>
                  <a:lnTo>
                    <a:pt x="1792705" y="1509451"/>
                  </a:lnTo>
                  <a:lnTo>
                    <a:pt x="1868073" y="1434083"/>
                  </a:lnTo>
                  <a:close/>
                  <a:moveTo>
                    <a:pt x="1613120" y="1358715"/>
                  </a:moveTo>
                  <a:lnTo>
                    <a:pt x="1537752" y="1434083"/>
                  </a:lnTo>
                  <a:lnTo>
                    <a:pt x="1613120" y="1509451"/>
                  </a:lnTo>
                  <a:lnTo>
                    <a:pt x="1688489" y="1434083"/>
                  </a:lnTo>
                  <a:close/>
                  <a:moveTo>
                    <a:pt x="1433535" y="1358715"/>
                  </a:moveTo>
                  <a:lnTo>
                    <a:pt x="1358167" y="1434083"/>
                  </a:lnTo>
                  <a:lnTo>
                    <a:pt x="1433535" y="1509451"/>
                  </a:lnTo>
                  <a:lnTo>
                    <a:pt x="1508904" y="1434083"/>
                  </a:lnTo>
                  <a:close/>
                  <a:moveTo>
                    <a:pt x="1253951" y="1358715"/>
                  </a:moveTo>
                  <a:lnTo>
                    <a:pt x="1178582" y="1434083"/>
                  </a:lnTo>
                  <a:lnTo>
                    <a:pt x="1253951" y="1509451"/>
                  </a:lnTo>
                  <a:lnTo>
                    <a:pt x="1329318" y="1434083"/>
                  </a:lnTo>
                  <a:close/>
                  <a:moveTo>
                    <a:pt x="1074366" y="1358715"/>
                  </a:moveTo>
                  <a:lnTo>
                    <a:pt x="998998" y="1434083"/>
                  </a:lnTo>
                  <a:lnTo>
                    <a:pt x="1074366" y="1509451"/>
                  </a:lnTo>
                  <a:lnTo>
                    <a:pt x="1149733" y="1434083"/>
                  </a:lnTo>
                  <a:close/>
                  <a:moveTo>
                    <a:pt x="894781" y="1358715"/>
                  </a:moveTo>
                  <a:lnTo>
                    <a:pt x="819413" y="1434083"/>
                  </a:lnTo>
                  <a:lnTo>
                    <a:pt x="894781" y="1509451"/>
                  </a:lnTo>
                  <a:lnTo>
                    <a:pt x="970149" y="1434083"/>
                  </a:lnTo>
                  <a:close/>
                  <a:moveTo>
                    <a:pt x="715196" y="1358715"/>
                  </a:moveTo>
                  <a:lnTo>
                    <a:pt x="639829" y="1434083"/>
                  </a:lnTo>
                  <a:lnTo>
                    <a:pt x="715196" y="1509451"/>
                  </a:lnTo>
                  <a:lnTo>
                    <a:pt x="790565" y="1434083"/>
                  </a:lnTo>
                  <a:close/>
                  <a:moveTo>
                    <a:pt x="535611" y="1358715"/>
                  </a:moveTo>
                  <a:lnTo>
                    <a:pt x="460244" y="1434083"/>
                  </a:lnTo>
                  <a:lnTo>
                    <a:pt x="535611" y="1509451"/>
                  </a:lnTo>
                  <a:lnTo>
                    <a:pt x="610980" y="1434083"/>
                  </a:lnTo>
                  <a:close/>
                  <a:moveTo>
                    <a:pt x="356027" y="1358715"/>
                  </a:moveTo>
                  <a:lnTo>
                    <a:pt x="280659" y="1434083"/>
                  </a:lnTo>
                  <a:lnTo>
                    <a:pt x="356027" y="1509451"/>
                  </a:lnTo>
                  <a:lnTo>
                    <a:pt x="431395" y="1434083"/>
                  </a:lnTo>
                  <a:close/>
                  <a:moveTo>
                    <a:pt x="176442" y="1358715"/>
                  </a:moveTo>
                  <a:lnTo>
                    <a:pt x="101074" y="1434083"/>
                  </a:lnTo>
                  <a:lnTo>
                    <a:pt x="176442" y="1509451"/>
                  </a:lnTo>
                  <a:lnTo>
                    <a:pt x="251810" y="1434083"/>
                  </a:lnTo>
                  <a:close/>
                  <a:moveTo>
                    <a:pt x="1972289" y="1183534"/>
                  </a:moveTo>
                  <a:lnTo>
                    <a:pt x="1896921" y="1258901"/>
                  </a:lnTo>
                  <a:lnTo>
                    <a:pt x="1972289" y="1334269"/>
                  </a:lnTo>
                  <a:lnTo>
                    <a:pt x="2047657" y="1258901"/>
                  </a:lnTo>
                  <a:close/>
                  <a:moveTo>
                    <a:pt x="1792705" y="1183533"/>
                  </a:moveTo>
                  <a:lnTo>
                    <a:pt x="1717336" y="1258901"/>
                  </a:lnTo>
                  <a:lnTo>
                    <a:pt x="1792705" y="1334269"/>
                  </a:lnTo>
                  <a:lnTo>
                    <a:pt x="1868073" y="1258901"/>
                  </a:lnTo>
                  <a:close/>
                  <a:moveTo>
                    <a:pt x="1613120" y="1183533"/>
                  </a:moveTo>
                  <a:lnTo>
                    <a:pt x="1537752" y="1258901"/>
                  </a:lnTo>
                  <a:lnTo>
                    <a:pt x="1613120" y="1334269"/>
                  </a:lnTo>
                  <a:lnTo>
                    <a:pt x="1688489" y="1258901"/>
                  </a:lnTo>
                  <a:close/>
                  <a:moveTo>
                    <a:pt x="1433535" y="1183533"/>
                  </a:moveTo>
                  <a:lnTo>
                    <a:pt x="1358167" y="1258901"/>
                  </a:lnTo>
                  <a:lnTo>
                    <a:pt x="1433535" y="1334269"/>
                  </a:lnTo>
                  <a:lnTo>
                    <a:pt x="1508904" y="1258901"/>
                  </a:lnTo>
                  <a:close/>
                  <a:moveTo>
                    <a:pt x="1253951" y="1183533"/>
                  </a:moveTo>
                  <a:lnTo>
                    <a:pt x="1178582" y="1258901"/>
                  </a:lnTo>
                  <a:lnTo>
                    <a:pt x="1253951" y="1334269"/>
                  </a:lnTo>
                  <a:lnTo>
                    <a:pt x="1329318" y="1258901"/>
                  </a:lnTo>
                  <a:close/>
                  <a:moveTo>
                    <a:pt x="1074366" y="1183533"/>
                  </a:moveTo>
                  <a:lnTo>
                    <a:pt x="998998" y="1258901"/>
                  </a:lnTo>
                  <a:lnTo>
                    <a:pt x="1074366" y="1334269"/>
                  </a:lnTo>
                  <a:lnTo>
                    <a:pt x="1149733" y="1258901"/>
                  </a:lnTo>
                  <a:close/>
                  <a:moveTo>
                    <a:pt x="894781" y="1183533"/>
                  </a:moveTo>
                  <a:lnTo>
                    <a:pt x="819413" y="1258901"/>
                  </a:lnTo>
                  <a:lnTo>
                    <a:pt x="894781" y="1334269"/>
                  </a:lnTo>
                  <a:lnTo>
                    <a:pt x="970149" y="1258901"/>
                  </a:lnTo>
                  <a:close/>
                  <a:moveTo>
                    <a:pt x="715196" y="1183533"/>
                  </a:moveTo>
                  <a:lnTo>
                    <a:pt x="639829" y="1258901"/>
                  </a:lnTo>
                  <a:lnTo>
                    <a:pt x="715196" y="1334269"/>
                  </a:lnTo>
                  <a:lnTo>
                    <a:pt x="790565" y="1258901"/>
                  </a:lnTo>
                  <a:close/>
                  <a:moveTo>
                    <a:pt x="535611" y="1183533"/>
                  </a:moveTo>
                  <a:lnTo>
                    <a:pt x="460244" y="1258901"/>
                  </a:lnTo>
                  <a:lnTo>
                    <a:pt x="535611" y="1334269"/>
                  </a:lnTo>
                  <a:lnTo>
                    <a:pt x="610980" y="1258901"/>
                  </a:lnTo>
                  <a:close/>
                  <a:moveTo>
                    <a:pt x="356027" y="1183533"/>
                  </a:moveTo>
                  <a:lnTo>
                    <a:pt x="280659" y="1258901"/>
                  </a:lnTo>
                  <a:lnTo>
                    <a:pt x="356027" y="1334269"/>
                  </a:lnTo>
                  <a:lnTo>
                    <a:pt x="431395" y="1258901"/>
                  </a:lnTo>
                  <a:close/>
                  <a:moveTo>
                    <a:pt x="176442" y="1183533"/>
                  </a:moveTo>
                  <a:lnTo>
                    <a:pt x="101074" y="1258901"/>
                  </a:lnTo>
                  <a:lnTo>
                    <a:pt x="176442" y="1334269"/>
                  </a:lnTo>
                  <a:lnTo>
                    <a:pt x="251810" y="1258901"/>
                  </a:lnTo>
                  <a:close/>
                  <a:moveTo>
                    <a:pt x="1972289" y="1008352"/>
                  </a:moveTo>
                  <a:lnTo>
                    <a:pt x="1896921" y="1083719"/>
                  </a:lnTo>
                  <a:lnTo>
                    <a:pt x="1972289" y="1159087"/>
                  </a:lnTo>
                  <a:lnTo>
                    <a:pt x="2047657" y="1083719"/>
                  </a:lnTo>
                  <a:close/>
                  <a:moveTo>
                    <a:pt x="1792705" y="1008351"/>
                  </a:moveTo>
                  <a:lnTo>
                    <a:pt x="1717336" y="1083719"/>
                  </a:lnTo>
                  <a:lnTo>
                    <a:pt x="1792705" y="1159087"/>
                  </a:lnTo>
                  <a:lnTo>
                    <a:pt x="1868073" y="1083719"/>
                  </a:lnTo>
                  <a:close/>
                  <a:moveTo>
                    <a:pt x="1613120" y="1008351"/>
                  </a:moveTo>
                  <a:lnTo>
                    <a:pt x="1537752" y="1083719"/>
                  </a:lnTo>
                  <a:lnTo>
                    <a:pt x="1613120" y="1159087"/>
                  </a:lnTo>
                  <a:lnTo>
                    <a:pt x="1688489" y="1083719"/>
                  </a:lnTo>
                  <a:close/>
                  <a:moveTo>
                    <a:pt x="1433535" y="1008351"/>
                  </a:moveTo>
                  <a:lnTo>
                    <a:pt x="1358167" y="1083719"/>
                  </a:lnTo>
                  <a:lnTo>
                    <a:pt x="1433535" y="1159087"/>
                  </a:lnTo>
                  <a:lnTo>
                    <a:pt x="1508904" y="1083719"/>
                  </a:lnTo>
                  <a:close/>
                  <a:moveTo>
                    <a:pt x="1253951" y="1008351"/>
                  </a:moveTo>
                  <a:lnTo>
                    <a:pt x="1178582" y="1083719"/>
                  </a:lnTo>
                  <a:lnTo>
                    <a:pt x="1253951" y="1159087"/>
                  </a:lnTo>
                  <a:lnTo>
                    <a:pt x="1329318" y="1083719"/>
                  </a:lnTo>
                  <a:close/>
                  <a:moveTo>
                    <a:pt x="1074366" y="1008351"/>
                  </a:moveTo>
                  <a:lnTo>
                    <a:pt x="998998" y="1083719"/>
                  </a:lnTo>
                  <a:lnTo>
                    <a:pt x="1074366" y="1159087"/>
                  </a:lnTo>
                  <a:lnTo>
                    <a:pt x="1149733" y="1083719"/>
                  </a:lnTo>
                  <a:close/>
                  <a:moveTo>
                    <a:pt x="894781" y="1008351"/>
                  </a:moveTo>
                  <a:lnTo>
                    <a:pt x="819413" y="1083719"/>
                  </a:lnTo>
                  <a:lnTo>
                    <a:pt x="894781" y="1159087"/>
                  </a:lnTo>
                  <a:lnTo>
                    <a:pt x="970149" y="1083719"/>
                  </a:lnTo>
                  <a:close/>
                  <a:moveTo>
                    <a:pt x="715196" y="1008351"/>
                  </a:moveTo>
                  <a:lnTo>
                    <a:pt x="639829" y="1083719"/>
                  </a:lnTo>
                  <a:lnTo>
                    <a:pt x="715196" y="1159087"/>
                  </a:lnTo>
                  <a:lnTo>
                    <a:pt x="790565" y="1083719"/>
                  </a:lnTo>
                  <a:close/>
                  <a:moveTo>
                    <a:pt x="535611" y="1008351"/>
                  </a:moveTo>
                  <a:lnTo>
                    <a:pt x="460244" y="1083719"/>
                  </a:lnTo>
                  <a:lnTo>
                    <a:pt x="535611" y="1159087"/>
                  </a:lnTo>
                  <a:lnTo>
                    <a:pt x="610980" y="1083719"/>
                  </a:lnTo>
                  <a:close/>
                  <a:moveTo>
                    <a:pt x="356027" y="1008351"/>
                  </a:moveTo>
                  <a:lnTo>
                    <a:pt x="280659" y="1083719"/>
                  </a:lnTo>
                  <a:lnTo>
                    <a:pt x="356027" y="1159087"/>
                  </a:lnTo>
                  <a:lnTo>
                    <a:pt x="431395" y="1083719"/>
                  </a:lnTo>
                  <a:close/>
                  <a:moveTo>
                    <a:pt x="176442" y="1008351"/>
                  </a:moveTo>
                  <a:lnTo>
                    <a:pt x="101074" y="1083719"/>
                  </a:lnTo>
                  <a:lnTo>
                    <a:pt x="176442" y="1159087"/>
                  </a:lnTo>
                  <a:lnTo>
                    <a:pt x="251810" y="1083719"/>
                  </a:lnTo>
                  <a:close/>
                  <a:moveTo>
                    <a:pt x="1972289" y="833170"/>
                  </a:moveTo>
                  <a:lnTo>
                    <a:pt x="1896922" y="908537"/>
                  </a:lnTo>
                  <a:lnTo>
                    <a:pt x="1972289" y="983904"/>
                  </a:lnTo>
                  <a:lnTo>
                    <a:pt x="2047657" y="908537"/>
                  </a:lnTo>
                  <a:close/>
                  <a:moveTo>
                    <a:pt x="1792705" y="833170"/>
                  </a:moveTo>
                  <a:lnTo>
                    <a:pt x="1717336" y="908537"/>
                  </a:lnTo>
                  <a:lnTo>
                    <a:pt x="1792705" y="983905"/>
                  </a:lnTo>
                  <a:lnTo>
                    <a:pt x="1868073" y="908537"/>
                  </a:lnTo>
                  <a:close/>
                  <a:moveTo>
                    <a:pt x="1613120" y="833170"/>
                  </a:moveTo>
                  <a:lnTo>
                    <a:pt x="1537752" y="908537"/>
                  </a:lnTo>
                  <a:lnTo>
                    <a:pt x="1613120" y="983905"/>
                  </a:lnTo>
                  <a:lnTo>
                    <a:pt x="1688488" y="908537"/>
                  </a:lnTo>
                  <a:close/>
                  <a:moveTo>
                    <a:pt x="1433535" y="833170"/>
                  </a:moveTo>
                  <a:lnTo>
                    <a:pt x="1358167" y="908537"/>
                  </a:lnTo>
                  <a:lnTo>
                    <a:pt x="1433535" y="983905"/>
                  </a:lnTo>
                  <a:lnTo>
                    <a:pt x="1508903" y="908537"/>
                  </a:lnTo>
                  <a:close/>
                  <a:moveTo>
                    <a:pt x="1253951" y="833170"/>
                  </a:moveTo>
                  <a:lnTo>
                    <a:pt x="1178582" y="908537"/>
                  </a:lnTo>
                  <a:lnTo>
                    <a:pt x="1253951" y="983905"/>
                  </a:lnTo>
                  <a:lnTo>
                    <a:pt x="1329318" y="908537"/>
                  </a:lnTo>
                  <a:close/>
                  <a:moveTo>
                    <a:pt x="1074366" y="833170"/>
                  </a:moveTo>
                  <a:lnTo>
                    <a:pt x="998998" y="908537"/>
                  </a:lnTo>
                  <a:lnTo>
                    <a:pt x="1074366" y="983905"/>
                  </a:lnTo>
                  <a:lnTo>
                    <a:pt x="1149733" y="908537"/>
                  </a:lnTo>
                  <a:close/>
                  <a:moveTo>
                    <a:pt x="894781" y="833170"/>
                  </a:moveTo>
                  <a:lnTo>
                    <a:pt x="819413" y="908537"/>
                  </a:lnTo>
                  <a:lnTo>
                    <a:pt x="894781" y="983905"/>
                  </a:lnTo>
                  <a:lnTo>
                    <a:pt x="970149" y="908537"/>
                  </a:lnTo>
                  <a:close/>
                  <a:moveTo>
                    <a:pt x="715196" y="833170"/>
                  </a:moveTo>
                  <a:lnTo>
                    <a:pt x="639829" y="908537"/>
                  </a:lnTo>
                  <a:lnTo>
                    <a:pt x="715196" y="983905"/>
                  </a:lnTo>
                  <a:lnTo>
                    <a:pt x="790565" y="908537"/>
                  </a:lnTo>
                  <a:close/>
                  <a:moveTo>
                    <a:pt x="535611" y="833170"/>
                  </a:moveTo>
                  <a:lnTo>
                    <a:pt x="460244" y="908537"/>
                  </a:lnTo>
                  <a:lnTo>
                    <a:pt x="535611" y="983905"/>
                  </a:lnTo>
                  <a:lnTo>
                    <a:pt x="610980" y="908537"/>
                  </a:lnTo>
                  <a:close/>
                  <a:moveTo>
                    <a:pt x="356027" y="833170"/>
                  </a:moveTo>
                  <a:lnTo>
                    <a:pt x="280659" y="908537"/>
                  </a:lnTo>
                  <a:lnTo>
                    <a:pt x="356027" y="983905"/>
                  </a:lnTo>
                  <a:lnTo>
                    <a:pt x="431395" y="908537"/>
                  </a:lnTo>
                  <a:close/>
                  <a:moveTo>
                    <a:pt x="176442" y="833170"/>
                  </a:moveTo>
                  <a:lnTo>
                    <a:pt x="101074" y="908537"/>
                  </a:lnTo>
                  <a:lnTo>
                    <a:pt x="176442" y="983905"/>
                  </a:lnTo>
                  <a:lnTo>
                    <a:pt x="251810" y="908537"/>
                  </a:lnTo>
                  <a:close/>
                  <a:moveTo>
                    <a:pt x="1972289" y="657988"/>
                  </a:moveTo>
                  <a:lnTo>
                    <a:pt x="1896922" y="733356"/>
                  </a:lnTo>
                  <a:lnTo>
                    <a:pt x="1972289" y="808723"/>
                  </a:lnTo>
                  <a:lnTo>
                    <a:pt x="2047656" y="733356"/>
                  </a:lnTo>
                  <a:close/>
                  <a:moveTo>
                    <a:pt x="1792705" y="657988"/>
                  </a:moveTo>
                  <a:lnTo>
                    <a:pt x="1717337" y="733356"/>
                  </a:lnTo>
                  <a:lnTo>
                    <a:pt x="1792705" y="808724"/>
                  </a:lnTo>
                  <a:lnTo>
                    <a:pt x="1868073" y="733356"/>
                  </a:lnTo>
                  <a:close/>
                  <a:moveTo>
                    <a:pt x="1613120" y="657988"/>
                  </a:moveTo>
                  <a:lnTo>
                    <a:pt x="1537752" y="733356"/>
                  </a:lnTo>
                  <a:lnTo>
                    <a:pt x="1613120" y="808724"/>
                  </a:lnTo>
                  <a:lnTo>
                    <a:pt x="1688488" y="733356"/>
                  </a:lnTo>
                  <a:close/>
                  <a:moveTo>
                    <a:pt x="1433535" y="657988"/>
                  </a:moveTo>
                  <a:lnTo>
                    <a:pt x="1358167" y="733356"/>
                  </a:lnTo>
                  <a:lnTo>
                    <a:pt x="1433535" y="808724"/>
                  </a:lnTo>
                  <a:lnTo>
                    <a:pt x="1508903" y="733356"/>
                  </a:lnTo>
                  <a:close/>
                  <a:moveTo>
                    <a:pt x="1253951" y="657988"/>
                  </a:moveTo>
                  <a:lnTo>
                    <a:pt x="1178583" y="733356"/>
                  </a:lnTo>
                  <a:lnTo>
                    <a:pt x="1253951" y="808724"/>
                  </a:lnTo>
                  <a:lnTo>
                    <a:pt x="1329318" y="733356"/>
                  </a:lnTo>
                  <a:close/>
                  <a:moveTo>
                    <a:pt x="1074366" y="657988"/>
                  </a:moveTo>
                  <a:lnTo>
                    <a:pt x="998998" y="733356"/>
                  </a:lnTo>
                  <a:lnTo>
                    <a:pt x="1074366" y="808724"/>
                  </a:lnTo>
                  <a:lnTo>
                    <a:pt x="1149733" y="733356"/>
                  </a:lnTo>
                  <a:close/>
                  <a:moveTo>
                    <a:pt x="894781" y="657988"/>
                  </a:moveTo>
                  <a:lnTo>
                    <a:pt x="819413" y="733356"/>
                  </a:lnTo>
                  <a:lnTo>
                    <a:pt x="894781" y="808724"/>
                  </a:lnTo>
                  <a:lnTo>
                    <a:pt x="970149" y="733356"/>
                  </a:lnTo>
                  <a:close/>
                  <a:moveTo>
                    <a:pt x="715196" y="657988"/>
                  </a:moveTo>
                  <a:lnTo>
                    <a:pt x="639829" y="733356"/>
                  </a:lnTo>
                  <a:lnTo>
                    <a:pt x="715196" y="808724"/>
                  </a:lnTo>
                  <a:lnTo>
                    <a:pt x="790564" y="733356"/>
                  </a:lnTo>
                  <a:close/>
                  <a:moveTo>
                    <a:pt x="535611" y="657988"/>
                  </a:moveTo>
                  <a:lnTo>
                    <a:pt x="460244" y="733356"/>
                  </a:lnTo>
                  <a:lnTo>
                    <a:pt x="535611" y="808724"/>
                  </a:lnTo>
                  <a:lnTo>
                    <a:pt x="610980" y="733356"/>
                  </a:lnTo>
                  <a:close/>
                  <a:moveTo>
                    <a:pt x="356027" y="657988"/>
                  </a:moveTo>
                  <a:lnTo>
                    <a:pt x="280659" y="733356"/>
                  </a:lnTo>
                  <a:lnTo>
                    <a:pt x="356027" y="808724"/>
                  </a:lnTo>
                  <a:lnTo>
                    <a:pt x="431395" y="733356"/>
                  </a:lnTo>
                  <a:close/>
                  <a:moveTo>
                    <a:pt x="176442" y="657988"/>
                  </a:moveTo>
                  <a:lnTo>
                    <a:pt x="101074" y="733356"/>
                  </a:lnTo>
                  <a:lnTo>
                    <a:pt x="176442" y="808724"/>
                  </a:lnTo>
                  <a:lnTo>
                    <a:pt x="251810" y="733356"/>
                  </a:lnTo>
                  <a:close/>
                  <a:moveTo>
                    <a:pt x="1972289" y="482806"/>
                  </a:moveTo>
                  <a:lnTo>
                    <a:pt x="1896922" y="558174"/>
                  </a:lnTo>
                  <a:lnTo>
                    <a:pt x="1972289" y="633541"/>
                  </a:lnTo>
                  <a:lnTo>
                    <a:pt x="2047656" y="558174"/>
                  </a:lnTo>
                  <a:close/>
                  <a:moveTo>
                    <a:pt x="1792705" y="482805"/>
                  </a:moveTo>
                  <a:lnTo>
                    <a:pt x="1717337" y="558174"/>
                  </a:lnTo>
                  <a:lnTo>
                    <a:pt x="1792705" y="633542"/>
                  </a:lnTo>
                  <a:lnTo>
                    <a:pt x="1868073" y="558174"/>
                  </a:lnTo>
                  <a:close/>
                  <a:moveTo>
                    <a:pt x="1613120" y="482805"/>
                  </a:moveTo>
                  <a:lnTo>
                    <a:pt x="1537752" y="558174"/>
                  </a:lnTo>
                  <a:lnTo>
                    <a:pt x="1613120" y="633542"/>
                  </a:lnTo>
                  <a:lnTo>
                    <a:pt x="1688488" y="558174"/>
                  </a:lnTo>
                  <a:close/>
                  <a:moveTo>
                    <a:pt x="1433535" y="482805"/>
                  </a:moveTo>
                  <a:lnTo>
                    <a:pt x="1358167" y="558174"/>
                  </a:lnTo>
                  <a:lnTo>
                    <a:pt x="1433535" y="633542"/>
                  </a:lnTo>
                  <a:lnTo>
                    <a:pt x="1508903" y="558174"/>
                  </a:lnTo>
                  <a:close/>
                  <a:moveTo>
                    <a:pt x="1253951" y="482805"/>
                  </a:moveTo>
                  <a:lnTo>
                    <a:pt x="1178583" y="558174"/>
                  </a:lnTo>
                  <a:lnTo>
                    <a:pt x="1253951" y="633542"/>
                  </a:lnTo>
                  <a:lnTo>
                    <a:pt x="1329318" y="558174"/>
                  </a:lnTo>
                  <a:close/>
                  <a:moveTo>
                    <a:pt x="1074366" y="482805"/>
                  </a:moveTo>
                  <a:lnTo>
                    <a:pt x="998998" y="558174"/>
                  </a:lnTo>
                  <a:lnTo>
                    <a:pt x="1074366" y="633542"/>
                  </a:lnTo>
                  <a:lnTo>
                    <a:pt x="1149733" y="558174"/>
                  </a:lnTo>
                  <a:close/>
                  <a:moveTo>
                    <a:pt x="894781" y="482805"/>
                  </a:moveTo>
                  <a:lnTo>
                    <a:pt x="819413" y="558174"/>
                  </a:lnTo>
                  <a:lnTo>
                    <a:pt x="894781" y="633542"/>
                  </a:lnTo>
                  <a:lnTo>
                    <a:pt x="970149" y="558174"/>
                  </a:lnTo>
                  <a:close/>
                  <a:moveTo>
                    <a:pt x="715196" y="482805"/>
                  </a:moveTo>
                  <a:lnTo>
                    <a:pt x="639829" y="558174"/>
                  </a:lnTo>
                  <a:lnTo>
                    <a:pt x="715196" y="633542"/>
                  </a:lnTo>
                  <a:lnTo>
                    <a:pt x="790564" y="558174"/>
                  </a:lnTo>
                  <a:close/>
                  <a:moveTo>
                    <a:pt x="535611" y="482805"/>
                  </a:moveTo>
                  <a:lnTo>
                    <a:pt x="460244" y="558174"/>
                  </a:lnTo>
                  <a:lnTo>
                    <a:pt x="535611" y="633542"/>
                  </a:lnTo>
                  <a:lnTo>
                    <a:pt x="610980" y="558174"/>
                  </a:lnTo>
                  <a:close/>
                  <a:moveTo>
                    <a:pt x="356027" y="482805"/>
                  </a:moveTo>
                  <a:lnTo>
                    <a:pt x="280659" y="558174"/>
                  </a:lnTo>
                  <a:lnTo>
                    <a:pt x="356027" y="633542"/>
                  </a:lnTo>
                  <a:lnTo>
                    <a:pt x="431395" y="558174"/>
                  </a:lnTo>
                  <a:close/>
                  <a:moveTo>
                    <a:pt x="176442" y="482805"/>
                  </a:moveTo>
                  <a:lnTo>
                    <a:pt x="101074" y="558174"/>
                  </a:lnTo>
                  <a:lnTo>
                    <a:pt x="176442" y="633542"/>
                  </a:lnTo>
                  <a:lnTo>
                    <a:pt x="251810" y="558174"/>
                  </a:lnTo>
                  <a:close/>
                  <a:moveTo>
                    <a:pt x="1972289" y="307624"/>
                  </a:moveTo>
                  <a:lnTo>
                    <a:pt x="1896922" y="382992"/>
                  </a:lnTo>
                  <a:lnTo>
                    <a:pt x="1972289" y="458359"/>
                  </a:lnTo>
                  <a:lnTo>
                    <a:pt x="2047656" y="382992"/>
                  </a:lnTo>
                  <a:close/>
                  <a:moveTo>
                    <a:pt x="1792705" y="307623"/>
                  </a:moveTo>
                  <a:lnTo>
                    <a:pt x="1717337" y="382992"/>
                  </a:lnTo>
                  <a:lnTo>
                    <a:pt x="1792705" y="458360"/>
                  </a:lnTo>
                  <a:lnTo>
                    <a:pt x="1868073" y="382992"/>
                  </a:lnTo>
                  <a:close/>
                  <a:moveTo>
                    <a:pt x="1613120" y="307623"/>
                  </a:moveTo>
                  <a:lnTo>
                    <a:pt x="1537752" y="382992"/>
                  </a:lnTo>
                  <a:lnTo>
                    <a:pt x="1613120" y="458360"/>
                  </a:lnTo>
                  <a:lnTo>
                    <a:pt x="1688488" y="382992"/>
                  </a:lnTo>
                  <a:close/>
                  <a:moveTo>
                    <a:pt x="1433535" y="307623"/>
                  </a:moveTo>
                  <a:lnTo>
                    <a:pt x="1358167" y="382992"/>
                  </a:lnTo>
                  <a:lnTo>
                    <a:pt x="1433535" y="458360"/>
                  </a:lnTo>
                  <a:lnTo>
                    <a:pt x="1508903" y="382992"/>
                  </a:lnTo>
                  <a:close/>
                  <a:moveTo>
                    <a:pt x="1253951" y="307623"/>
                  </a:moveTo>
                  <a:lnTo>
                    <a:pt x="1178583" y="382992"/>
                  </a:lnTo>
                  <a:lnTo>
                    <a:pt x="1253951" y="458360"/>
                  </a:lnTo>
                  <a:lnTo>
                    <a:pt x="1329318" y="382992"/>
                  </a:lnTo>
                  <a:close/>
                  <a:moveTo>
                    <a:pt x="1074366" y="307623"/>
                  </a:moveTo>
                  <a:lnTo>
                    <a:pt x="998998" y="382992"/>
                  </a:lnTo>
                  <a:lnTo>
                    <a:pt x="1074366" y="458360"/>
                  </a:lnTo>
                  <a:lnTo>
                    <a:pt x="1149733" y="382992"/>
                  </a:lnTo>
                  <a:close/>
                  <a:moveTo>
                    <a:pt x="894781" y="307623"/>
                  </a:moveTo>
                  <a:lnTo>
                    <a:pt x="819413" y="382992"/>
                  </a:lnTo>
                  <a:lnTo>
                    <a:pt x="894781" y="458360"/>
                  </a:lnTo>
                  <a:lnTo>
                    <a:pt x="970149" y="382992"/>
                  </a:lnTo>
                  <a:close/>
                  <a:moveTo>
                    <a:pt x="715196" y="307623"/>
                  </a:moveTo>
                  <a:lnTo>
                    <a:pt x="639829" y="382992"/>
                  </a:lnTo>
                  <a:lnTo>
                    <a:pt x="715196" y="458360"/>
                  </a:lnTo>
                  <a:lnTo>
                    <a:pt x="790564" y="382992"/>
                  </a:lnTo>
                  <a:close/>
                  <a:moveTo>
                    <a:pt x="535611" y="307623"/>
                  </a:moveTo>
                  <a:lnTo>
                    <a:pt x="460244" y="382992"/>
                  </a:lnTo>
                  <a:lnTo>
                    <a:pt x="535611" y="458360"/>
                  </a:lnTo>
                  <a:lnTo>
                    <a:pt x="610980" y="382992"/>
                  </a:lnTo>
                  <a:close/>
                  <a:moveTo>
                    <a:pt x="356027" y="307623"/>
                  </a:moveTo>
                  <a:lnTo>
                    <a:pt x="280659" y="382992"/>
                  </a:lnTo>
                  <a:lnTo>
                    <a:pt x="356027" y="458360"/>
                  </a:lnTo>
                  <a:lnTo>
                    <a:pt x="431395" y="382992"/>
                  </a:lnTo>
                  <a:close/>
                  <a:moveTo>
                    <a:pt x="176442" y="307623"/>
                  </a:moveTo>
                  <a:lnTo>
                    <a:pt x="101074" y="382992"/>
                  </a:lnTo>
                  <a:lnTo>
                    <a:pt x="176442" y="458360"/>
                  </a:lnTo>
                  <a:lnTo>
                    <a:pt x="251810" y="382992"/>
                  </a:lnTo>
                  <a:close/>
                  <a:moveTo>
                    <a:pt x="1972289" y="132442"/>
                  </a:moveTo>
                  <a:lnTo>
                    <a:pt x="1896922" y="207810"/>
                  </a:lnTo>
                  <a:lnTo>
                    <a:pt x="1972289" y="283177"/>
                  </a:lnTo>
                  <a:lnTo>
                    <a:pt x="2047656" y="207810"/>
                  </a:lnTo>
                  <a:close/>
                  <a:moveTo>
                    <a:pt x="1792705" y="132441"/>
                  </a:moveTo>
                  <a:lnTo>
                    <a:pt x="1717337" y="207810"/>
                  </a:lnTo>
                  <a:lnTo>
                    <a:pt x="1792705" y="283178"/>
                  </a:lnTo>
                  <a:lnTo>
                    <a:pt x="1868073" y="207810"/>
                  </a:lnTo>
                  <a:close/>
                  <a:moveTo>
                    <a:pt x="1613120" y="132441"/>
                  </a:moveTo>
                  <a:lnTo>
                    <a:pt x="1537752" y="207810"/>
                  </a:lnTo>
                  <a:lnTo>
                    <a:pt x="1613120" y="283178"/>
                  </a:lnTo>
                  <a:lnTo>
                    <a:pt x="1688488" y="207810"/>
                  </a:lnTo>
                  <a:close/>
                  <a:moveTo>
                    <a:pt x="1433535" y="132441"/>
                  </a:moveTo>
                  <a:lnTo>
                    <a:pt x="1358167" y="207810"/>
                  </a:lnTo>
                  <a:lnTo>
                    <a:pt x="1433535" y="283178"/>
                  </a:lnTo>
                  <a:lnTo>
                    <a:pt x="1508903" y="207810"/>
                  </a:lnTo>
                  <a:close/>
                  <a:moveTo>
                    <a:pt x="1253951" y="132441"/>
                  </a:moveTo>
                  <a:lnTo>
                    <a:pt x="1178583" y="207810"/>
                  </a:lnTo>
                  <a:lnTo>
                    <a:pt x="1253951" y="283178"/>
                  </a:lnTo>
                  <a:lnTo>
                    <a:pt x="1329318" y="207810"/>
                  </a:lnTo>
                  <a:close/>
                  <a:moveTo>
                    <a:pt x="1074366" y="132441"/>
                  </a:moveTo>
                  <a:lnTo>
                    <a:pt x="998998" y="207810"/>
                  </a:lnTo>
                  <a:lnTo>
                    <a:pt x="1074366" y="283178"/>
                  </a:lnTo>
                  <a:lnTo>
                    <a:pt x="1149733" y="207810"/>
                  </a:lnTo>
                  <a:close/>
                  <a:moveTo>
                    <a:pt x="894781" y="132441"/>
                  </a:moveTo>
                  <a:lnTo>
                    <a:pt x="819413" y="207810"/>
                  </a:lnTo>
                  <a:lnTo>
                    <a:pt x="894781" y="283178"/>
                  </a:lnTo>
                  <a:lnTo>
                    <a:pt x="970149" y="207810"/>
                  </a:lnTo>
                  <a:close/>
                  <a:moveTo>
                    <a:pt x="715196" y="132441"/>
                  </a:moveTo>
                  <a:lnTo>
                    <a:pt x="639829" y="207810"/>
                  </a:lnTo>
                  <a:lnTo>
                    <a:pt x="715196" y="283178"/>
                  </a:lnTo>
                  <a:lnTo>
                    <a:pt x="790564" y="207810"/>
                  </a:lnTo>
                  <a:close/>
                  <a:moveTo>
                    <a:pt x="535611" y="132441"/>
                  </a:moveTo>
                  <a:lnTo>
                    <a:pt x="460244" y="207810"/>
                  </a:lnTo>
                  <a:lnTo>
                    <a:pt x="535611" y="283178"/>
                  </a:lnTo>
                  <a:lnTo>
                    <a:pt x="610980" y="207810"/>
                  </a:lnTo>
                  <a:close/>
                  <a:moveTo>
                    <a:pt x="356027" y="132441"/>
                  </a:moveTo>
                  <a:lnTo>
                    <a:pt x="280659" y="207810"/>
                  </a:lnTo>
                  <a:lnTo>
                    <a:pt x="356027" y="283178"/>
                  </a:lnTo>
                  <a:lnTo>
                    <a:pt x="431395" y="207810"/>
                  </a:lnTo>
                  <a:close/>
                  <a:moveTo>
                    <a:pt x="176442" y="132441"/>
                  </a:moveTo>
                  <a:lnTo>
                    <a:pt x="101074" y="207810"/>
                  </a:lnTo>
                  <a:lnTo>
                    <a:pt x="176442" y="283178"/>
                  </a:lnTo>
                  <a:lnTo>
                    <a:pt x="251810" y="207810"/>
                  </a:lnTo>
                  <a:close/>
                  <a:moveTo>
                    <a:pt x="90724" y="0"/>
                  </a:moveTo>
                  <a:lnTo>
                    <a:pt x="133702" y="0"/>
                  </a:lnTo>
                  <a:lnTo>
                    <a:pt x="101074" y="32628"/>
                  </a:lnTo>
                  <a:lnTo>
                    <a:pt x="176442" y="107996"/>
                  </a:lnTo>
                  <a:lnTo>
                    <a:pt x="251810" y="32628"/>
                  </a:lnTo>
                  <a:lnTo>
                    <a:pt x="219183" y="0"/>
                  </a:lnTo>
                  <a:lnTo>
                    <a:pt x="313286" y="0"/>
                  </a:lnTo>
                  <a:lnTo>
                    <a:pt x="280659" y="32628"/>
                  </a:lnTo>
                  <a:lnTo>
                    <a:pt x="356027" y="107996"/>
                  </a:lnTo>
                  <a:lnTo>
                    <a:pt x="431395" y="32628"/>
                  </a:lnTo>
                  <a:lnTo>
                    <a:pt x="398768" y="0"/>
                  </a:lnTo>
                  <a:lnTo>
                    <a:pt x="492871" y="0"/>
                  </a:lnTo>
                  <a:lnTo>
                    <a:pt x="460244" y="32628"/>
                  </a:lnTo>
                  <a:lnTo>
                    <a:pt x="535611" y="107996"/>
                  </a:lnTo>
                  <a:lnTo>
                    <a:pt x="610980" y="32628"/>
                  </a:lnTo>
                  <a:lnTo>
                    <a:pt x="578352" y="0"/>
                  </a:lnTo>
                  <a:lnTo>
                    <a:pt x="672456" y="0"/>
                  </a:lnTo>
                  <a:lnTo>
                    <a:pt x="639829" y="32628"/>
                  </a:lnTo>
                  <a:lnTo>
                    <a:pt x="715196" y="107996"/>
                  </a:lnTo>
                  <a:lnTo>
                    <a:pt x="790565" y="32628"/>
                  </a:lnTo>
                  <a:lnTo>
                    <a:pt x="757937" y="0"/>
                  </a:lnTo>
                  <a:lnTo>
                    <a:pt x="852040" y="0"/>
                  </a:lnTo>
                  <a:lnTo>
                    <a:pt x="819413" y="32628"/>
                  </a:lnTo>
                  <a:lnTo>
                    <a:pt x="894781" y="107996"/>
                  </a:lnTo>
                  <a:lnTo>
                    <a:pt x="970149" y="32628"/>
                  </a:lnTo>
                  <a:lnTo>
                    <a:pt x="937522" y="0"/>
                  </a:lnTo>
                  <a:lnTo>
                    <a:pt x="1031625" y="0"/>
                  </a:lnTo>
                  <a:lnTo>
                    <a:pt x="998998" y="32628"/>
                  </a:lnTo>
                  <a:lnTo>
                    <a:pt x="1074366" y="107996"/>
                  </a:lnTo>
                  <a:lnTo>
                    <a:pt x="1149733" y="32628"/>
                  </a:lnTo>
                  <a:lnTo>
                    <a:pt x="1117106" y="0"/>
                  </a:lnTo>
                  <a:lnTo>
                    <a:pt x="1211210" y="0"/>
                  </a:lnTo>
                  <a:lnTo>
                    <a:pt x="1178583" y="32628"/>
                  </a:lnTo>
                  <a:lnTo>
                    <a:pt x="1253951" y="107996"/>
                  </a:lnTo>
                  <a:lnTo>
                    <a:pt x="1329318" y="32628"/>
                  </a:lnTo>
                  <a:lnTo>
                    <a:pt x="1296691" y="0"/>
                  </a:lnTo>
                  <a:lnTo>
                    <a:pt x="1390794" y="0"/>
                  </a:lnTo>
                  <a:lnTo>
                    <a:pt x="1358167" y="32628"/>
                  </a:lnTo>
                  <a:lnTo>
                    <a:pt x="1433535" y="107996"/>
                  </a:lnTo>
                  <a:lnTo>
                    <a:pt x="1508903" y="32628"/>
                  </a:lnTo>
                  <a:lnTo>
                    <a:pt x="1476276" y="0"/>
                  </a:lnTo>
                  <a:lnTo>
                    <a:pt x="1570379" y="0"/>
                  </a:lnTo>
                  <a:lnTo>
                    <a:pt x="1537752" y="32628"/>
                  </a:lnTo>
                  <a:lnTo>
                    <a:pt x="1613120" y="107996"/>
                  </a:lnTo>
                  <a:lnTo>
                    <a:pt x="1688488" y="32628"/>
                  </a:lnTo>
                  <a:lnTo>
                    <a:pt x="1655861" y="0"/>
                  </a:lnTo>
                  <a:lnTo>
                    <a:pt x="1749964" y="0"/>
                  </a:lnTo>
                  <a:lnTo>
                    <a:pt x="1717337" y="32628"/>
                  </a:lnTo>
                  <a:lnTo>
                    <a:pt x="1792705" y="107996"/>
                  </a:lnTo>
                  <a:lnTo>
                    <a:pt x="1868073" y="32628"/>
                  </a:lnTo>
                  <a:lnTo>
                    <a:pt x="1835446" y="0"/>
                  </a:lnTo>
                  <a:lnTo>
                    <a:pt x="1929549" y="0"/>
                  </a:lnTo>
                  <a:lnTo>
                    <a:pt x="1896922" y="32628"/>
                  </a:lnTo>
                  <a:lnTo>
                    <a:pt x="1972289" y="107995"/>
                  </a:lnTo>
                  <a:lnTo>
                    <a:pt x="2047656" y="32628"/>
                  </a:lnTo>
                  <a:lnTo>
                    <a:pt x="2015029" y="0"/>
                  </a:lnTo>
                  <a:lnTo>
                    <a:pt x="2048480" y="0"/>
                  </a:lnTo>
                  <a:cubicBezTo>
                    <a:pt x="2061006" y="0"/>
                    <a:pt x="2072940" y="2539"/>
                    <a:pt x="2083794" y="7130"/>
                  </a:cubicBezTo>
                  <a:lnTo>
                    <a:pt x="2094670" y="14463"/>
                  </a:lnTo>
                  <a:lnTo>
                    <a:pt x="2076505" y="32628"/>
                  </a:lnTo>
                  <a:lnTo>
                    <a:pt x="2139204" y="95327"/>
                  </a:lnTo>
                  <a:lnTo>
                    <a:pt x="2139204" y="145111"/>
                  </a:lnTo>
                  <a:lnTo>
                    <a:pt x="2076505" y="207810"/>
                  </a:lnTo>
                  <a:lnTo>
                    <a:pt x="2139204" y="270509"/>
                  </a:lnTo>
                  <a:lnTo>
                    <a:pt x="2139204" y="320293"/>
                  </a:lnTo>
                  <a:lnTo>
                    <a:pt x="2076505" y="382992"/>
                  </a:lnTo>
                  <a:lnTo>
                    <a:pt x="2139204" y="445691"/>
                  </a:lnTo>
                  <a:lnTo>
                    <a:pt x="2139204" y="495475"/>
                  </a:lnTo>
                  <a:lnTo>
                    <a:pt x="2076505" y="558174"/>
                  </a:lnTo>
                  <a:lnTo>
                    <a:pt x="2139204" y="620873"/>
                  </a:lnTo>
                  <a:lnTo>
                    <a:pt x="2139204" y="670657"/>
                  </a:lnTo>
                  <a:lnTo>
                    <a:pt x="2076505" y="733356"/>
                  </a:lnTo>
                  <a:lnTo>
                    <a:pt x="2139204" y="796055"/>
                  </a:lnTo>
                  <a:lnTo>
                    <a:pt x="2139204" y="845838"/>
                  </a:lnTo>
                  <a:lnTo>
                    <a:pt x="2076505" y="908537"/>
                  </a:lnTo>
                  <a:lnTo>
                    <a:pt x="2139204" y="971236"/>
                  </a:lnTo>
                  <a:lnTo>
                    <a:pt x="2139204" y="1021020"/>
                  </a:lnTo>
                  <a:lnTo>
                    <a:pt x="2076505" y="1083719"/>
                  </a:lnTo>
                  <a:lnTo>
                    <a:pt x="2139204" y="1146418"/>
                  </a:lnTo>
                  <a:lnTo>
                    <a:pt x="2139204" y="1196202"/>
                  </a:lnTo>
                  <a:lnTo>
                    <a:pt x="2076505" y="1258901"/>
                  </a:lnTo>
                  <a:lnTo>
                    <a:pt x="2139204" y="1321600"/>
                  </a:lnTo>
                  <a:lnTo>
                    <a:pt x="2139204" y="1371384"/>
                  </a:lnTo>
                  <a:lnTo>
                    <a:pt x="2076505" y="1434083"/>
                  </a:lnTo>
                  <a:lnTo>
                    <a:pt x="2139204" y="1496782"/>
                  </a:lnTo>
                  <a:lnTo>
                    <a:pt x="2139204" y="1546566"/>
                  </a:lnTo>
                  <a:lnTo>
                    <a:pt x="2076505" y="1609265"/>
                  </a:lnTo>
                  <a:lnTo>
                    <a:pt x="2139204" y="1671964"/>
                  </a:lnTo>
                  <a:lnTo>
                    <a:pt x="2139204" y="1721748"/>
                  </a:lnTo>
                  <a:lnTo>
                    <a:pt x="2076505" y="1784447"/>
                  </a:lnTo>
                  <a:lnTo>
                    <a:pt x="2139204" y="1847146"/>
                  </a:lnTo>
                  <a:lnTo>
                    <a:pt x="2139204" y="1896930"/>
                  </a:lnTo>
                  <a:lnTo>
                    <a:pt x="2076505" y="1959629"/>
                  </a:lnTo>
                  <a:lnTo>
                    <a:pt x="2139204" y="2022328"/>
                  </a:lnTo>
                  <a:lnTo>
                    <a:pt x="2139204" y="2072112"/>
                  </a:lnTo>
                  <a:lnTo>
                    <a:pt x="2076505" y="2134811"/>
                  </a:lnTo>
                  <a:lnTo>
                    <a:pt x="2139204" y="2197510"/>
                  </a:lnTo>
                  <a:lnTo>
                    <a:pt x="2139204" y="2247294"/>
                  </a:lnTo>
                  <a:lnTo>
                    <a:pt x="2076505" y="2309993"/>
                  </a:lnTo>
                  <a:lnTo>
                    <a:pt x="2139204" y="2372692"/>
                  </a:lnTo>
                  <a:lnTo>
                    <a:pt x="2139204" y="2422476"/>
                  </a:lnTo>
                  <a:lnTo>
                    <a:pt x="2076505" y="2485175"/>
                  </a:lnTo>
                  <a:lnTo>
                    <a:pt x="2139204" y="2547874"/>
                  </a:lnTo>
                  <a:lnTo>
                    <a:pt x="2139204" y="2597658"/>
                  </a:lnTo>
                  <a:lnTo>
                    <a:pt x="2076505" y="2660357"/>
                  </a:lnTo>
                  <a:lnTo>
                    <a:pt x="2139204" y="2723056"/>
                  </a:lnTo>
                  <a:lnTo>
                    <a:pt x="2139204" y="2772840"/>
                  </a:lnTo>
                  <a:lnTo>
                    <a:pt x="2076505" y="2835539"/>
                  </a:lnTo>
                  <a:lnTo>
                    <a:pt x="2139204" y="2898238"/>
                  </a:lnTo>
                  <a:lnTo>
                    <a:pt x="2139204" y="2948022"/>
                  </a:lnTo>
                  <a:lnTo>
                    <a:pt x="2076505" y="3010721"/>
                  </a:lnTo>
                  <a:lnTo>
                    <a:pt x="2139204" y="3073420"/>
                  </a:lnTo>
                  <a:lnTo>
                    <a:pt x="2139204" y="3123204"/>
                  </a:lnTo>
                  <a:lnTo>
                    <a:pt x="2076506" y="3185902"/>
                  </a:lnTo>
                  <a:lnTo>
                    <a:pt x="2094821" y="3204218"/>
                  </a:lnTo>
                  <a:lnTo>
                    <a:pt x="2083794" y="3211653"/>
                  </a:lnTo>
                  <a:cubicBezTo>
                    <a:pt x="2072940" y="3216244"/>
                    <a:pt x="2061006" y="3218782"/>
                    <a:pt x="2048480" y="3218782"/>
                  </a:cubicBezTo>
                  <a:lnTo>
                    <a:pt x="2014775" y="3218782"/>
                  </a:lnTo>
                  <a:lnTo>
                    <a:pt x="2047655" y="3185902"/>
                  </a:lnTo>
                  <a:lnTo>
                    <a:pt x="1972289" y="3110536"/>
                  </a:lnTo>
                  <a:lnTo>
                    <a:pt x="1896923" y="3185902"/>
                  </a:lnTo>
                  <a:lnTo>
                    <a:pt x="1929803" y="3218782"/>
                  </a:lnTo>
                  <a:lnTo>
                    <a:pt x="1835191" y="3218782"/>
                  </a:lnTo>
                  <a:lnTo>
                    <a:pt x="1868071" y="3185902"/>
                  </a:lnTo>
                  <a:lnTo>
                    <a:pt x="1792705" y="3110535"/>
                  </a:lnTo>
                  <a:lnTo>
                    <a:pt x="1717338" y="3185902"/>
                  </a:lnTo>
                  <a:lnTo>
                    <a:pt x="1750218" y="3218782"/>
                  </a:lnTo>
                  <a:lnTo>
                    <a:pt x="1655607" y="3218782"/>
                  </a:lnTo>
                  <a:lnTo>
                    <a:pt x="1688487" y="3185902"/>
                  </a:lnTo>
                  <a:lnTo>
                    <a:pt x="1613120" y="3110535"/>
                  </a:lnTo>
                  <a:lnTo>
                    <a:pt x="1537753" y="3185902"/>
                  </a:lnTo>
                  <a:lnTo>
                    <a:pt x="1570633" y="3218782"/>
                  </a:lnTo>
                  <a:lnTo>
                    <a:pt x="1476022" y="3218782"/>
                  </a:lnTo>
                  <a:lnTo>
                    <a:pt x="1508902" y="3185902"/>
                  </a:lnTo>
                  <a:lnTo>
                    <a:pt x="1433535" y="3110535"/>
                  </a:lnTo>
                  <a:lnTo>
                    <a:pt x="1358168" y="3185902"/>
                  </a:lnTo>
                  <a:lnTo>
                    <a:pt x="1391048" y="3218782"/>
                  </a:lnTo>
                  <a:lnTo>
                    <a:pt x="1296437" y="3218782"/>
                  </a:lnTo>
                  <a:lnTo>
                    <a:pt x="1329317" y="3185902"/>
                  </a:lnTo>
                  <a:lnTo>
                    <a:pt x="1253951" y="3110535"/>
                  </a:lnTo>
                  <a:lnTo>
                    <a:pt x="1178583" y="3185902"/>
                  </a:lnTo>
                  <a:lnTo>
                    <a:pt x="1211463" y="3218782"/>
                  </a:lnTo>
                  <a:lnTo>
                    <a:pt x="1116852" y="3218782"/>
                  </a:lnTo>
                  <a:lnTo>
                    <a:pt x="1149732" y="3185902"/>
                  </a:lnTo>
                  <a:lnTo>
                    <a:pt x="1074366" y="3110535"/>
                  </a:lnTo>
                  <a:lnTo>
                    <a:pt x="998999" y="3185902"/>
                  </a:lnTo>
                  <a:lnTo>
                    <a:pt x="1031879" y="3218782"/>
                  </a:lnTo>
                  <a:lnTo>
                    <a:pt x="937268" y="3218782"/>
                  </a:lnTo>
                  <a:lnTo>
                    <a:pt x="970148" y="3185902"/>
                  </a:lnTo>
                  <a:lnTo>
                    <a:pt x="894781" y="3110535"/>
                  </a:lnTo>
                  <a:lnTo>
                    <a:pt x="819414" y="3185902"/>
                  </a:lnTo>
                  <a:lnTo>
                    <a:pt x="852294" y="3218782"/>
                  </a:lnTo>
                  <a:lnTo>
                    <a:pt x="757683" y="3218782"/>
                  </a:lnTo>
                  <a:lnTo>
                    <a:pt x="790563" y="3185902"/>
                  </a:lnTo>
                  <a:lnTo>
                    <a:pt x="715196" y="3110535"/>
                  </a:lnTo>
                  <a:lnTo>
                    <a:pt x="639830" y="3185902"/>
                  </a:lnTo>
                  <a:lnTo>
                    <a:pt x="672709" y="3218782"/>
                  </a:lnTo>
                  <a:lnTo>
                    <a:pt x="578099" y="3218782"/>
                  </a:lnTo>
                  <a:lnTo>
                    <a:pt x="610979" y="3185902"/>
                  </a:lnTo>
                  <a:lnTo>
                    <a:pt x="535611" y="3110535"/>
                  </a:lnTo>
                  <a:lnTo>
                    <a:pt x="460245" y="3185902"/>
                  </a:lnTo>
                  <a:lnTo>
                    <a:pt x="493125" y="3218782"/>
                  </a:lnTo>
                  <a:lnTo>
                    <a:pt x="398514" y="3218782"/>
                  </a:lnTo>
                  <a:lnTo>
                    <a:pt x="431394" y="3185902"/>
                  </a:lnTo>
                  <a:lnTo>
                    <a:pt x="356027" y="3110535"/>
                  </a:lnTo>
                  <a:lnTo>
                    <a:pt x="280660" y="3185902"/>
                  </a:lnTo>
                  <a:lnTo>
                    <a:pt x="313540" y="3218782"/>
                  </a:lnTo>
                  <a:lnTo>
                    <a:pt x="218929" y="3218782"/>
                  </a:lnTo>
                  <a:lnTo>
                    <a:pt x="251809" y="3185902"/>
                  </a:lnTo>
                  <a:lnTo>
                    <a:pt x="176442" y="3110535"/>
                  </a:lnTo>
                  <a:lnTo>
                    <a:pt x="101075" y="3185902"/>
                  </a:lnTo>
                  <a:lnTo>
                    <a:pt x="133955" y="3218782"/>
                  </a:lnTo>
                  <a:lnTo>
                    <a:pt x="90724" y="3218782"/>
                  </a:lnTo>
                  <a:cubicBezTo>
                    <a:pt x="78198" y="3218782"/>
                    <a:pt x="66265" y="3216244"/>
                    <a:pt x="55411" y="3211653"/>
                  </a:cubicBezTo>
                  <a:lnTo>
                    <a:pt x="50073" y="3208054"/>
                  </a:lnTo>
                  <a:lnTo>
                    <a:pt x="72224" y="3185902"/>
                  </a:lnTo>
                  <a:lnTo>
                    <a:pt x="0" y="3113678"/>
                  </a:lnTo>
                  <a:lnTo>
                    <a:pt x="0" y="3082946"/>
                  </a:lnTo>
                  <a:lnTo>
                    <a:pt x="72226" y="3010721"/>
                  </a:lnTo>
                  <a:lnTo>
                    <a:pt x="0" y="2938496"/>
                  </a:lnTo>
                  <a:lnTo>
                    <a:pt x="0" y="2907764"/>
                  </a:lnTo>
                  <a:lnTo>
                    <a:pt x="72226" y="2835539"/>
                  </a:lnTo>
                  <a:lnTo>
                    <a:pt x="0" y="2763314"/>
                  </a:lnTo>
                  <a:lnTo>
                    <a:pt x="0" y="2732582"/>
                  </a:lnTo>
                  <a:lnTo>
                    <a:pt x="72226" y="2660357"/>
                  </a:lnTo>
                  <a:lnTo>
                    <a:pt x="0" y="2588132"/>
                  </a:lnTo>
                  <a:lnTo>
                    <a:pt x="0" y="2557400"/>
                  </a:lnTo>
                  <a:lnTo>
                    <a:pt x="72226" y="2485175"/>
                  </a:lnTo>
                  <a:lnTo>
                    <a:pt x="0" y="2412950"/>
                  </a:lnTo>
                  <a:lnTo>
                    <a:pt x="0" y="2382218"/>
                  </a:lnTo>
                  <a:lnTo>
                    <a:pt x="72226" y="2309993"/>
                  </a:lnTo>
                  <a:lnTo>
                    <a:pt x="0" y="2237768"/>
                  </a:lnTo>
                  <a:lnTo>
                    <a:pt x="0" y="2207036"/>
                  </a:lnTo>
                  <a:lnTo>
                    <a:pt x="72226" y="2134811"/>
                  </a:lnTo>
                  <a:lnTo>
                    <a:pt x="0" y="2062586"/>
                  </a:lnTo>
                  <a:lnTo>
                    <a:pt x="0" y="2031854"/>
                  </a:lnTo>
                  <a:lnTo>
                    <a:pt x="72226" y="1959629"/>
                  </a:lnTo>
                  <a:lnTo>
                    <a:pt x="0" y="1887404"/>
                  </a:lnTo>
                  <a:lnTo>
                    <a:pt x="0" y="1856672"/>
                  </a:lnTo>
                  <a:lnTo>
                    <a:pt x="72226" y="1784447"/>
                  </a:lnTo>
                  <a:lnTo>
                    <a:pt x="0" y="1712222"/>
                  </a:lnTo>
                  <a:lnTo>
                    <a:pt x="0" y="1681490"/>
                  </a:lnTo>
                  <a:lnTo>
                    <a:pt x="72226" y="1609265"/>
                  </a:lnTo>
                  <a:lnTo>
                    <a:pt x="0" y="1537040"/>
                  </a:lnTo>
                  <a:lnTo>
                    <a:pt x="0" y="1506308"/>
                  </a:lnTo>
                  <a:lnTo>
                    <a:pt x="72226" y="1434083"/>
                  </a:lnTo>
                  <a:lnTo>
                    <a:pt x="0" y="1361858"/>
                  </a:lnTo>
                  <a:lnTo>
                    <a:pt x="0" y="1331126"/>
                  </a:lnTo>
                  <a:lnTo>
                    <a:pt x="72226" y="1258901"/>
                  </a:lnTo>
                  <a:lnTo>
                    <a:pt x="0" y="1186676"/>
                  </a:lnTo>
                  <a:lnTo>
                    <a:pt x="0" y="1155944"/>
                  </a:lnTo>
                  <a:lnTo>
                    <a:pt x="72226" y="1083719"/>
                  </a:lnTo>
                  <a:lnTo>
                    <a:pt x="0" y="1011494"/>
                  </a:lnTo>
                  <a:lnTo>
                    <a:pt x="0" y="980762"/>
                  </a:lnTo>
                  <a:lnTo>
                    <a:pt x="72226" y="908537"/>
                  </a:lnTo>
                  <a:lnTo>
                    <a:pt x="0" y="836312"/>
                  </a:lnTo>
                  <a:lnTo>
                    <a:pt x="0" y="805581"/>
                  </a:lnTo>
                  <a:lnTo>
                    <a:pt x="72226" y="733356"/>
                  </a:lnTo>
                  <a:lnTo>
                    <a:pt x="0" y="661131"/>
                  </a:lnTo>
                  <a:lnTo>
                    <a:pt x="0" y="630399"/>
                  </a:lnTo>
                  <a:lnTo>
                    <a:pt x="72226" y="558174"/>
                  </a:lnTo>
                  <a:lnTo>
                    <a:pt x="0" y="485949"/>
                  </a:lnTo>
                  <a:lnTo>
                    <a:pt x="0" y="455217"/>
                  </a:lnTo>
                  <a:lnTo>
                    <a:pt x="72226" y="382992"/>
                  </a:lnTo>
                  <a:lnTo>
                    <a:pt x="0" y="310767"/>
                  </a:lnTo>
                  <a:lnTo>
                    <a:pt x="0" y="280035"/>
                  </a:lnTo>
                  <a:lnTo>
                    <a:pt x="72226" y="207810"/>
                  </a:lnTo>
                  <a:lnTo>
                    <a:pt x="0" y="135584"/>
                  </a:lnTo>
                  <a:lnTo>
                    <a:pt x="0" y="104853"/>
                  </a:lnTo>
                  <a:lnTo>
                    <a:pt x="72226" y="32628"/>
                  </a:lnTo>
                  <a:lnTo>
                    <a:pt x="50224" y="10626"/>
                  </a:lnTo>
                  <a:lnTo>
                    <a:pt x="55411" y="7130"/>
                  </a:lnTo>
                  <a:cubicBezTo>
                    <a:pt x="66265" y="2539"/>
                    <a:pt x="78198" y="0"/>
                    <a:pt x="90724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7DBC1352-6C90-06DE-5E8B-77BF3897CF8A}"/>
              </a:ext>
            </a:extLst>
          </p:cNvPr>
          <p:cNvGrpSpPr/>
          <p:nvPr/>
        </p:nvGrpSpPr>
        <p:grpSpPr>
          <a:xfrm rot="1800000">
            <a:off x="6565476" y="2203671"/>
            <a:ext cx="1849860" cy="2782409"/>
            <a:chOff x="4598026" y="2012893"/>
            <a:chExt cx="2139976" cy="3218782"/>
          </a:xfrm>
        </p:grpSpPr>
        <p:sp>
          <p:nvSpPr>
            <p:cNvPr id="130" name="四角形: 角を丸くする 129">
              <a:extLst>
                <a:ext uri="{FF2B5EF4-FFF2-40B4-BE49-F238E27FC236}">
                  <a16:creationId xmlns:a16="http://schemas.microsoft.com/office/drawing/2014/main" id="{A84FE872-8544-2CB9-BEC8-B4230C17F449}"/>
                </a:ext>
              </a:extLst>
            </p:cNvPr>
            <p:cNvSpPr/>
            <p:nvPr/>
          </p:nvSpPr>
          <p:spPr>
            <a:xfrm>
              <a:off x="4598026" y="2012893"/>
              <a:ext cx="2139204" cy="3218782"/>
            </a:xfrm>
            <a:prstGeom prst="roundRect">
              <a:avLst>
                <a:gd name="adj" fmla="val 4241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C73976E6-9217-71CA-5F63-02A76D5A37AA}"/>
                </a:ext>
              </a:extLst>
            </p:cNvPr>
            <p:cNvSpPr/>
            <p:nvPr/>
          </p:nvSpPr>
          <p:spPr bwMode="auto">
            <a:xfrm>
              <a:off x="4598798" y="2012893"/>
              <a:ext cx="2139204" cy="3218782"/>
            </a:xfrm>
            <a:custGeom>
              <a:avLst/>
              <a:gdLst>
                <a:gd name="connsiteX0" fmla="*/ 1972289 w 2139204"/>
                <a:gd name="connsiteY0" fmla="*/ 2935354 h 3218782"/>
                <a:gd name="connsiteX1" fmla="*/ 1896921 w 2139204"/>
                <a:gd name="connsiteY1" fmla="*/ 3010721 h 3218782"/>
                <a:gd name="connsiteX2" fmla="*/ 1972289 w 2139204"/>
                <a:gd name="connsiteY2" fmla="*/ 3086089 h 3218782"/>
                <a:gd name="connsiteX3" fmla="*/ 2047657 w 2139204"/>
                <a:gd name="connsiteY3" fmla="*/ 3010721 h 3218782"/>
                <a:gd name="connsiteX4" fmla="*/ 1792705 w 2139204"/>
                <a:gd name="connsiteY4" fmla="*/ 2935353 h 3218782"/>
                <a:gd name="connsiteX5" fmla="*/ 1717336 w 2139204"/>
                <a:gd name="connsiteY5" fmla="*/ 3010721 h 3218782"/>
                <a:gd name="connsiteX6" fmla="*/ 1792705 w 2139204"/>
                <a:gd name="connsiteY6" fmla="*/ 3086090 h 3218782"/>
                <a:gd name="connsiteX7" fmla="*/ 1868073 w 2139204"/>
                <a:gd name="connsiteY7" fmla="*/ 3010721 h 3218782"/>
                <a:gd name="connsiteX8" fmla="*/ 1613120 w 2139204"/>
                <a:gd name="connsiteY8" fmla="*/ 2935353 h 3218782"/>
                <a:gd name="connsiteX9" fmla="*/ 1537752 w 2139204"/>
                <a:gd name="connsiteY9" fmla="*/ 3010721 h 3218782"/>
                <a:gd name="connsiteX10" fmla="*/ 1613120 w 2139204"/>
                <a:gd name="connsiteY10" fmla="*/ 3086090 h 3218782"/>
                <a:gd name="connsiteX11" fmla="*/ 1688489 w 2139204"/>
                <a:gd name="connsiteY11" fmla="*/ 3010721 h 3218782"/>
                <a:gd name="connsiteX12" fmla="*/ 1433535 w 2139204"/>
                <a:gd name="connsiteY12" fmla="*/ 2935353 h 3218782"/>
                <a:gd name="connsiteX13" fmla="*/ 1358167 w 2139204"/>
                <a:gd name="connsiteY13" fmla="*/ 3010721 h 3218782"/>
                <a:gd name="connsiteX14" fmla="*/ 1433535 w 2139204"/>
                <a:gd name="connsiteY14" fmla="*/ 3086090 h 3218782"/>
                <a:gd name="connsiteX15" fmla="*/ 1508904 w 2139204"/>
                <a:gd name="connsiteY15" fmla="*/ 3010721 h 3218782"/>
                <a:gd name="connsiteX16" fmla="*/ 1253951 w 2139204"/>
                <a:gd name="connsiteY16" fmla="*/ 2935353 h 3218782"/>
                <a:gd name="connsiteX17" fmla="*/ 1178582 w 2139204"/>
                <a:gd name="connsiteY17" fmla="*/ 3010721 h 3218782"/>
                <a:gd name="connsiteX18" fmla="*/ 1253951 w 2139204"/>
                <a:gd name="connsiteY18" fmla="*/ 3086090 h 3218782"/>
                <a:gd name="connsiteX19" fmla="*/ 1329318 w 2139204"/>
                <a:gd name="connsiteY19" fmla="*/ 3010721 h 3218782"/>
                <a:gd name="connsiteX20" fmla="*/ 1074366 w 2139204"/>
                <a:gd name="connsiteY20" fmla="*/ 2935353 h 3218782"/>
                <a:gd name="connsiteX21" fmla="*/ 998998 w 2139204"/>
                <a:gd name="connsiteY21" fmla="*/ 3010721 h 3218782"/>
                <a:gd name="connsiteX22" fmla="*/ 1074366 w 2139204"/>
                <a:gd name="connsiteY22" fmla="*/ 3086090 h 3218782"/>
                <a:gd name="connsiteX23" fmla="*/ 1149733 w 2139204"/>
                <a:gd name="connsiteY23" fmla="*/ 3010721 h 3218782"/>
                <a:gd name="connsiteX24" fmla="*/ 894781 w 2139204"/>
                <a:gd name="connsiteY24" fmla="*/ 2935353 h 3218782"/>
                <a:gd name="connsiteX25" fmla="*/ 819413 w 2139204"/>
                <a:gd name="connsiteY25" fmla="*/ 3010721 h 3218782"/>
                <a:gd name="connsiteX26" fmla="*/ 894781 w 2139204"/>
                <a:gd name="connsiteY26" fmla="*/ 3086090 h 3218782"/>
                <a:gd name="connsiteX27" fmla="*/ 970149 w 2139204"/>
                <a:gd name="connsiteY27" fmla="*/ 3010721 h 3218782"/>
                <a:gd name="connsiteX28" fmla="*/ 715196 w 2139204"/>
                <a:gd name="connsiteY28" fmla="*/ 2935353 h 3218782"/>
                <a:gd name="connsiteX29" fmla="*/ 639829 w 2139204"/>
                <a:gd name="connsiteY29" fmla="*/ 3010721 h 3218782"/>
                <a:gd name="connsiteX30" fmla="*/ 715196 w 2139204"/>
                <a:gd name="connsiteY30" fmla="*/ 3086090 h 3218782"/>
                <a:gd name="connsiteX31" fmla="*/ 790565 w 2139204"/>
                <a:gd name="connsiteY31" fmla="*/ 3010721 h 3218782"/>
                <a:gd name="connsiteX32" fmla="*/ 535611 w 2139204"/>
                <a:gd name="connsiteY32" fmla="*/ 2935353 h 3218782"/>
                <a:gd name="connsiteX33" fmla="*/ 460244 w 2139204"/>
                <a:gd name="connsiteY33" fmla="*/ 3010721 h 3218782"/>
                <a:gd name="connsiteX34" fmla="*/ 535611 w 2139204"/>
                <a:gd name="connsiteY34" fmla="*/ 3086090 h 3218782"/>
                <a:gd name="connsiteX35" fmla="*/ 610980 w 2139204"/>
                <a:gd name="connsiteY35" fmla="*/ 3010721 h 3218782"/>
                <a:gd name="connsiteX36" fmla="*/ 356027 w 2139204"/>
                <a:gd name="connsiteY36" fmla="*/ 2935353 h 3218782"/>
                <a:gd name="connsiteX37" fmla="*/ 280659 w 2139204"/>
                <a:gd name="connsiteY37" fmla="*/ 3010721 h 3218782"/>
                <a:gd name="connsiteX38" fmla="*/ 356027 w 2139204"/>
                <a:gd name="connsiteY38" fmla="*/ 3086090 h 3218782"/>
                <a:gd name="connsiteX39" fmla="*/ 431395 w 2139204"/>
                <a:gd name="connsiteY39" fmla="*/ 3010721 h 3218782"/>
                <a:gd name="connsiteX40" fmla="*/ 176442 w 2139204"/>
                <a:gd name="connsiteY40" fmla="*/ 2935353 h 3218782"/>
                <a:gd name="connsiteX41" fmla="*/ 101074 w 2139204"/>
                <a:gd name="connsiteY41" fmla="*/ 3010721 h 3218782"/>
                <a:gd name="connsiteX42" fmla="*/ 176442 w 2139204"/>
                <a:gd name="connsiteY42" fmla="*/ 3086090 h 3218782"/>
                <a:gd name="connsiteX43" fmla="*/ 251810 w 2139204"/>
                <a:gd name="connsiteY43" fmla="*/ 3010721 h 3218782"/>
                <a:gd name="connsiteX44" fmla="*/ 1972289 w 2139204"/>
                <a:gd name="connsiteY44" fmla="*/ 2760172 h 3218782"/>
                <a:gd name="connsiteX45" fmla="*/ 1896921 w 2139204"/>
                <a:gd name="connsiteY45" fmla="*/ 2835539 h 3218782"/>
                <a:gd name="connsiteX46" fmla="*/ 1972289 w 2139204"/>
                <a:gd name="connsiteY46" fmla="*/ 2910907 h 3218782"/>
                <a:gd name="connsiteX47" fmla="*/ 2047657 w 2139204"/>
                <a:gd name="connsiteY47" fmla="*/ 2835539 h 3218782"/>
                <a:gd name="connsiteX48" fmla="*/ 1792705 w 2139204"/>
                <a:gd name="connsiteY48" fmla="*/ 2760171 h 3218782"/>
                <a:gd name="connsiteX49" fmla="*/ 1717336 w 2139204"/>
                <a:gd name="connsiteY49" fmla="*/ 2835539 h 3218782"/>
                <a:gd name="connsiteX50" fmla="*/ 1792705 w 2139204"/>
                <a:gd name="connsiteY50" fmla="*/ 2910908 h 3218782"/>
                <a:gd name="connsiteX51" fmla="*/ 1868073 w 2139204"/>
                <a:gd name="connsiteY51" fmla="*/ 2835539 h 3218782"/>
                <a:gd name="connsiteX52" fmla="*/ 1613120 w 2139204"/>
                <a:gd name="connsiteY52" fmla="*/ 2760171 h 3218782"/>
                <a:gd name="connsiteX53" fmla="*/ 1537752 w 2139204"/>
                <a:gd name="connsiteY53" fmla="*/ 2835539 h 3218782"/>
                <a:gd name="connsiteX54" fmla="*/ 1613120 w 2139204"/>
                <a:gd name="connsiteY54" fmla="*/ 2910908 h 3218782"/>
                <a:gd name="connsiteX55" fmla="*/ 1688489 w 2139204"/>
                <a:gd name="connsiteY55" fmla="*/ 2835539 h 3218782"/>
                <a:gd name="connsiteX56" fmla="*/ 1433535 w 2139204"/>
                <a:gd name="connsiteY56" fmla="*/ 2760171 h 3218782"/>
                <a:gd name="connsiteX57" fmla="*/ 1358167 w 2139204"/>
                <a:gd name="connsiteY57" fmla="*/ 2835539 h 3218782"/>
                <a:gd name="connsiteX58" fmla="*/ 1433535 w 2139204"/>
                <a:gd name="connsiteY58" fmla="*/ 2910908 h 3218782"/>
                <a:gd name="connsiteX59" fmla="*/ 1508904 w 2139204"/>
                <a:gd name="connsiteY59" fmla="*/ 2835539 h 3218782"/>
                <a:gd name="connsiteX60" fmla="*/ 1253951 w 2139204"/>
                <a:gd name="connsiteY60" fmla="*/ 2760171 h 3218782"/>
                <a:gd name="connsiteX61" fmla="*/ 1178582 w 2139204"/>
                <a:gd name="connsiteY61" fmla="*/ 2835539 h 3218782"/>
                <a:gd name="connsiteX62" fmla="*/ 1253951 w 2139204"/>
                <a:gd name="connsiteY62" fmla="*/ 2910908 h 3218782"/>
                <a:gd name="connsiteX63" fmla="*/ 1329318 w 2139204"/>
                <a:gd name="connsiteY63" fmla="*/ 2835539 h 3218782"/>
                <a:gd name="connsiteX64" fmla="*/ 1074366 w 2139204"/>
                <a:gd name="connsiteY64" fmla="*/ 2760171 h 3218782"/>
                <a:gd name="connsiteX65" fmla="*/ 998998 w 2139204"/>
                <a:gd name="connsiteY65" fmla="*/ 2835539 h 3218782"/>
                <a:gd name="connsiteX66" fmla="*/ 1074366 w 2139204"/>
                <a:gd name="connsiteY66" fmla="*/ 2910908 h 3218782"/>
                <a:gd name="connsiteX67" fmla="*/ 1149733 w 2139204"/>
                <a:gd name="connsiteY67" fmla="*/ 2835539 h 3218782"/>
                <a:gd name="connsiteX68" fmla="*/ 894781 w 2139204"/>
                <a:gd name="connsiteY68" fmla="*/ 2760171 h 3218782"/>
                <a:gd name="connsiteX69" fmla="*/ 819413 w 2139204"/>
                <a:gd name="connsiteY69" fmla="*/ 2835539 h 3218782"/>
                <a:gd name="connsiteX70" fmla="*/ 894781 w 2139204"/>
                <a:gd name="connsiteY70" fmla="*/ 2910908 h 3218782"/>
                <a:gd name="connsiteX71" fmla="*/ 970149 w 2139204"/>
                <a:gd name="connsiteY71" fmla="*/ 2835539 h 3218782"/>
                <a:gd name="connsiteX72" fmla="*/ 715196 w 2139204"/>
                <a:gd name="connsiteY72" fmla="*/ 2760171 h 3218782"/>
                <a:gd name="connsiteX73" fmla="*/ 639829 w 2139204"/>
                <a:gd name="connsiteY73" fmla="*/ 2835539 h 3218782"/>
                <a:gd name="connsiteX74" fmla="*/ 715196 w 2139204"/>
                <a:gd name="connsiteY74" fmla="*/ 2910908 h 3218782"/>
                <a:gd name="connsiteX75" fmla="*/ 790565 w 2139204"/>
                <a:gd name="connsiteY75" fmla="*/ 2835539 h 3218782"/>
                <a:gd name="connsiteX76" fmla="*/ 535611 w 2139204"/>
                <a:gd name="connsiteY76" fmla="*/ 2760171 h 3218782"/>
                <a:gd name="connsiteX77" fmla="*/ 460244 w 2139204"/>
                <a:gd name="connsiteY77" fmla="*/ 2835539 h 3218782"/>
                <a:gd name="connsiteX78" fmla="*/ 535611 w 2139204"/>
                <a:gd name="connsiteY78" fmla="*/ 2910908 h 3218782"/>
                <a:gd name="connsiteX79" fmla="*/ 610980 w 2139204"/>
                <a:gd name="connsiteY79" fmla="*/ 2835539 h 3218782"/>
                <a:gd name="connsiteX80" fmla="*/ 356027 w 2139204"/>
                <a:gd name="connsiteY80" fmla="*/ 2760171 h 3218782"/>
                <a:gd name="connsiteX81" fmla="*/ 280659 w 2139204"/>
                <a:gd name="connsiteY81" fmla="*/ 2835539 h 3218782"/>
                <a:gd name="connsiteX82" fmla="*/ 356027 w 2139204"/>
                <a:gd name="connsiteY82" fmla="*/ 2910908 h 3218782"/>
                <a:gd name="connsiteX83" fmla="*/ 431395 w 2139204"/>
                <a:gd name="connsiteY83" fmla="*/ 2835539 h 3218782"/>
                <a:gd name="connsiteX84" fmla="*/ 176442 w 2139204"/>
                <a:gd name="connsiteY84" fmla="*/ 2760171 h 3218782"/>
                <a:gd name="connsiteX85" fmla="*/ 101074 w 2139204"/>
                <a:gd name="connsiteY85" fmla="*/ 2835539 h 3218782"/>
                <a:gd name="connsiteX86" fmla="*/ 176442 w 2139204"/>
                <a:gd name="connsiteY86" fmla="*/ 2910908 h 3218782"/>
                <a:gd name="connsiteX87" fmla="*/ 251810 w 2139204"/>
                <a:gd name="connsiteY87" fmla="*/ 2835539 h 3218782"/>
                <a:gd name="connsiteX88" fmla="*/ 1972289 w 2139204"/>
                <a:gd name="connsiteY88" fmla="*/ 2584990 h 3218782"/>
                <a:gd name="connsiteX89" fmla="*/ 1896921 w 2139204"/>
                <a:gd name="connsiteY89" fmla="*/ 2660357 h 3218782"/>
                <a:gd name="connsiteX90" fmla="*/ 1972289 w 2139204"/>
                <a:gd name="connsiteY90" fmla="*/ 2735725 h 3218782"/>
                <a:gd name="connsiteX91" fmla="*/ 2047657 w 2139204"/>
                <a:gd name="connsiteY91" fmla="*/ 2660357 h 3218782"/>
                <a:gd name="connsiteX92" fmla="*/ 1792705 w 2139204"/>
                <a:gd name="connsiteY92" fmla="*/ 2584989 h 3218782"/>
                <a:gd name="connsiteX93" fmla="*/ 1717336 w 2139204"/>
                <a:gd name="connsiteY93" fmla="*/ 2660357 h 3218782"/>
                <a:gd name="connsiteX94" fmla="*/ 1792705 w 2139204"/>
                <a:gd name="connsiteY94" fmla="*/ 2735725 h 3218782"/>
                <a:gd name="connsiteX95" fmla="*/ 1868073 w 2139204"/>
                <a:gd name="connsiteY95" fmla="*/ 2660357 h 3218782"/>
                <a:gd name="connsiteX96" fmla="*/ 1613120 w 2139204"/>
                <a:gd name="connsiteY96" fmla="*/ 2584989 h 3218782"/>
                <a:gd name="connsiteX97" fmla="*/ 1537752 w 2139204"/>
                <a:gd name="connsiteY97" fmla="*/ 2660357 h 3218782"/>
                <a:gd name="connsiteX98" fmla="*/ 1613120 w 2139204"/>
                <a:gd name="connsiteY98" fmla="*/ 2735725 h 3218782"/>
                <a:gd name="connsiteX99" fmla="*/ 1688489 w 2139204"/>
                <a:gd name="connsiteY99" fmla="*/ 2660357 h 3218782"/>
                <a:gd name="connsiteX100" fmla="*/ 1433535 w 2139204"/>
                <a:gd name="connsiteY100" fmla="*/ 2584989 h 3218782"/>
                <a:gd name="connsiteX101" fmla="*/ 1358167 w 2139204"/>
                <a:gd name="connsiteY101" fmla="*/ 2660357 h 3218782"/>
                <a:gd name="connsiteX102" fmla="*/ 1433535 w 2139204"/>
                <a:gd name="connsiteY102" fmla="*/ 2735725 h 3218782"/>
                <a:gd name="connsiteX103" fmla="*/ 1508904 w 2139204"/>
                <a:gd name="connsiteY103" fmla="*/ 2660357 h 3218782"/>
                <a:gd name="connsiteX104" fmla="*/ 1253951 w 2139204"/>
                <a:gd name="connsiteY104" fmla="*/ 2584989 h 3218782"/>
                <a:gd name="connsiteX105" fmla="*/ 1178582 w 2139204"/>
                <a:gd name="connsiteY105" fmla="*/ 2660357 h 3218782"/>
                <a:gd name="connsiteX106" fmla="*/ 1253951 w 2139204"/>
                <a:gd name="connsiteY106" fmla="*/ 2735725 h 3218782"/>
                <a:gd name="connsiteX107" fmla="*/ 1329318 w 2139204"/>
                <a:gd name="connsiteY107" fmla="*/ 2660357 h 3218782"/>
                <a:gd name="connsiteX108" fmla="*/ 1074366 w 2139204"/>
                <a:gd name="connsiteY108" fmla="*/ 2584989 h 3218782"/>
                <a:gd name="connsiteX109" fmla="*/ 998998 w 2139204"/>
                <a:gd name="connsiteY109" fmla="*/ 2660357 h 3218782"/>
                <a:gd name="connsiteX110" fmla="*/ 1074366 w 2139204"/>
                <a:gd name="connsiteY110" fmla="*/ 2735725 h 3218782"/>
                <a:gd name="connsiteX111" fmla="*/ 1149733 w 2139204"/>
                <a:gd name="connsiteY111" fmla="*/ 2660357 h 3218782"/>
                <a:gd name="connsiteX112" fmla="*/ 894781 w 2139204"/>
                <a:gd name="connsiteY112" fmla="*/ 2584989 h 3218782"/>
                <a:gd name="connsiteX113" fmla="*/ 819413 w 2139204"/>
                <a:gd name="connsiteY113" fmla="*/ 2660357 h 3218782"/>
                <a:gd name="connsiteX114" fmla="*/ 894781 w 2139204"/>
                <a:gd name="connsiteY114" fmla="*/ 2735725 h 3218782"/>
                <a:gd name="connsiteX115" fmla="*/ 970149 w 2139204"/>
                <a:gd name="connsiteY115" fmla="*/ 2660357 h 3218782"/>
                <a:gd name="connsiteX116" fmla="*/ 715196 w 2139204"/>
                <a:gd name="connsiteY116" fmla="*/ 2584989 h 3218782"/>
                <a:gd name="connsiteX117" fmla="*/ 639829 w 2139204"/>
                <a:gd name="connsiteY117" fmla="*/ 2660357 h 3218782"/>
                <a:gd name="connsiteX118" fmla="*/ 715196 w 2139204"/>
                <a:gd name="connsiteY118" fmla="*/ 2735725 h 3218782"/>
                <a:gd name="connsiteX119" fmla="*/ 790565 w 2139204"/>
                <a:gd name="connsiteY119" fmla="*/ 2660357 h 3218782"/>
                <a:gd name="connsiteX120" fmla="*/ 535611 w 2139204"/>
                <a:gd name="connsiteY120" fmla="*/ 2584989 h 3218782"/>
                <a:gd name="connsiteX121" fmla="*/ 460244 w 2139204"/>
                <a:gd name="connsiteY121" fmla="*/ 2660357 h 3218782"/>
                <a:gd name="connsiteX122" fmla="*/ 535611 w 2139204"/>
                <a:gd name="connsiteY122" fmla="*/ 2735725 h 3218782"/>
                <a:gd name="connsiteX123" fmla="*/ 610980 w 2139204"/>
                <a:gd name="connsiteY123" fmla="*/ 2660357 h 3218782"/>
                <a:gd name="connsiteX124" fmla="*/ 356027 w 2139204"/>
                <a:gd name="connsiteY124" fmla="*/ 2584989 h 3218782"/>
                <a:gd name="connsiteX125" fmla="*/ 280659 w 2139204"/>
                <a:gd name="connsiteY125" fmla="*/ 2660357 h 3218782"/>
                <a:gd name="connsiteX126" fmla="*/ 356027 w 2139204"/>
                <a:gd name="connsiteY126" fmla="*/ 2735725 h 3218782"/>
                <a:gd name="connsiteX127" fmla="*/ 431395 w 2139204"/>
                <a:gd name="connsiteY127" fmla="*/ 2660357 h 3218782"/>
                <a:gd name="connsiteX128" fmla="*/ 176442 w 2139204"/>
                <a:gd name="connsiteY128" fmla="*/ 2584989 h 3218782"/>
                <a:gd name="connsiteX129" fmla="*/ 101074 w 2139204"/>
                <a:gd name="connsiteY129" fmla="*/ 2660357 h 3218782"/>
                <a:gd name="connsiteX130" fmla="*/ 176442 w 2139204"/>
                <a:gd name="connsiteY130" fmla="*/ 2735725 h 3218782"/>
                <a:gd name="connsiteX131" fmla="*/ 251810 w 2139204"/>
                <a:gd name="connsiteY131" fmla="*/ 2660357 h 3218782"/>
                <a:gd name="connsiteX132" fmla="*/ 1972289 w 2139204"/>
                <a:gd name="connsiteY132" fmla="*/ 2409808 h 3218782"/>
                <a:gd name="connsiteX133" fmla="*/ 1896921 w 2139204"/>
                <a:gd name="connsiteY133" fmla="*/ 2485175 h 3218782"/>
                <a:gd name="connsiteX134" fmla="*/ 1972289 w 2139204"/>
                <a:gd name="connsiteY134" fmla="*/ 2560543 h 3218782"/>
                <a:gd name="connsiteX135" fmla="*/ 2047657 w 2139204"/>
                <a:gd name="connsiteY135" fmla="*/ 2485175 h 3218782"/>
                <a:gd name="connsiteX136" fmla="*/ 1792705 w 2139204"/>
                <a:gd name="connsiteY136" fmla="*/ 2409807 h 3218782"/>
                <a:gd name="connsiteX137" fmla="*/ 1717336 w 2139204"/>
                <a:gd name="connsiteY137" fmla="*/ 2485175 h 3218782"/>
                <a:gd name="connsiteX138" fmla="*/ 1792705 w 2139204"/>
                <a:gd name="connsiteY138" fmla="*/ 2560543 h 3218782"/>
                <a:gd name="connsiteX139" fmla="*/ 1868073 w 2139204"/>
                <a:gd name="connsiteY139" fmla="*/ 2485175 h 3218782"/>
                <a:gd name="connsiteX140" fmla="*/ 1613120 w 2139204"/>
                <a:gd name="connsiteY140" fmla="*/ 2409807 h 3218782"/>
                <a:gd name="connsiteX141" fmla="*/ 1537752 w 2139204"/>
                <a:gd name="connsiteY141" fmla="*/ 2485175 h 3218782"/>
                <a:gd name="connsiteX142" fmla="*/ 1613120 w 2139204"/>
                <a:gd name="connsiteY142" fmla="*/ 2560543 h 3218782"/>
                <a:gd name="connsiteX143" fmla="*/ 1688489 w 2139204"/>
                <a:gd name="connsiteY143" fmla="*/ 2485175 h 3218782"/>
                <a:gd name="connsiteX144" fmla="*/ 1433535 w 2139204"/>
                <a:gd name="connsiteY144" fmla="*/ 2409807 h 3218782"/>
                <a:gd name="connsiteX145" fmla="*/ 1358167 w 2139204"/>
                <a:gd name="connsiteY145" fmla="*/ 2485175 h 3218782"/>
                <a:gd name="connsiteX146" fmla="*/ 1433535 w 2139204"/>
                <a:gd name="connsiteY146" fmla="*/ 2560543 h 3218782"/>
                <a:gd name="connsiteX147" fmla="*/ 1508904 w 2139204"/>
                <a:gd name="connsiteY147" fmla="*/ 2485175 h 3218782"/>
                <a:gd name="connsiteX148" fmla="*/ 1253951 w 2139204"/>
                <a:gd name="connsiteY148" fmla="*/ 2409807 h 3218782"/>
                <a:gd name="connsiteX149" fmla="*/ 1178582 w 2139204"/>
                <a:gd name="connsiteY149" fmla="*/ 2485175 h 3218782"/>
                <a:gd name="connsiteX150" fmla="*/ 1253951 w 2139204"/>
                <a:gd name="connsiteY150" fmla="*/ 2560543 h 3218782"/>
                <a:gd name="connsiteX151" fmla="*/ 1329318 w 2139204"/>
                <a:gd name="connsiteY151" fmla="*/ 2485175 h 3218782"/>
                <a:gd name="connsiteX152" fmla="*/ 1074366 w 2139204"/>
                <a:gd name="connsiteY152" fmla="*/ 2409807 h 3218782"/>
                <a:gd name="connsiteX153" fmla="*/ 998998 w 2139204"/>
                <a:gd name="connsiteY153" fmla="*/ 2485175 h 3218782"/>
                <a:gd name="connsiteX154" fmla="*/ 1074366 w 2139204"/>
                <a:gd name="connsiteY154" fmla="*/ 2560543 h 3218782"/>
                <a:gd name="connsiteX155" fmla="*/ 1149733 w 2139204"/>
                <a:gd name="connsiteY155" fmla="*/ 2485175 h 3218782"/>
                <a:gd name="connsiteX156" fmla="*/ 894781 w 2139204"/>
                <a:gd name="connsiteY156" fmla="*/ 2409807 h 3218782"/>
                <a:gd name="connsiteX157" fmla="*/ 819413 w 2139204"/>
                <a:gd name="connsiteY157" fmla="*/ 2485175 h 3218782"/>
                <a:gd name="connsiteX158" fmla="*/ 894781 w 2139204"/>
                <a:gd name="connsiteY158" fmla="*/ 2560543 h 3218782"/>
                <a:gd name="connsiteX159" fmla="*/ 970149 w 2139204"/>
                <a:gd name="connsiteY159" fmla="*/ 2485175 h 3218782"/>
                <a:gd name="connsiteX160" fmla="*/ 715196 w 2139204"/>
                <a:gd name="connsiteY160" fmla="*/ 2409807 h 3218782"/>
                <a:gd name="connsiteX161" fmla="*/ 639829 w 2139204"/>
                <a:gd name="connsiteY161" fmla="*/ 2485175 h 3218782"/>
                <a:gd name="connsiteX162" fmla="*/ 715196 w 2139204"/>
                <a:gd name="connsiteY162" fmla="*/ 2560543 h 3218782"/>
                <a:gd name="connsiteX163" fmla="*/ 790565 w 2139204"/>
                <a:gd name="connsiteY163" fmla="*/ 2485175 h 3218782"/>
                <a:gd name="connsiteX164" fmla="*/ 535611 w 2139204"/>
                <a:gd name="connsiteY164" fmla="*/ 2409807 h 3218782"/>
                <a:gd name="connsiteX165" fmla="*/ 460244 w 2139204"/>
                <a:gd name="connsiteY165" fmla="*/ 2485175 h 3218782"/>
                <a:gd name="connsiteX166" fmla="*/ 535611 w 2139204"/>
                <a:gd name="connsiteY166" fmla="*/ 2560543 h 3218782"/>
                <a:gd name="connsiteX167" fmla="*/ 610980 w 2139204"/>
                <a:gd name="connsiteY167" fmla="*/ 2485175 h 3218782"/>
                <a:gd name="connsiteX168" fmla="*/ 356027 w 2139204"/>
                <a:gd name="connsiteY168" fmla="*/ 2409807 h 3218782"/>
                <a:gd name="connsiteX169" fmla="*/ 280659 w 2139204"/>
                <a:gd name="connsiteY169" fmla="*/ 2485175 h 3218782"/>
                <a:gd name="connsiteX170" fmla="*/ 356027 w 2139204"/>
                <a:gd name="connsiteY170" fmla="*/ 2560543 h 3218782"/>
                <a:gd name="connsiteX171" fmla="*/ 431395 w 2139204"/>
                <a:gd name="connsiteY171" fmla="*/ 2485175 h 3218782"/>
                <a:gd name="connsiteX172" fmla="*/ 176442 w 2139204"/>
                <a:gd name="connsiteY172" fmla="*/ 2409807 h 3218782"/>
                <a:gd name="connsiteX173" fmla="*/ 101074 w 2139204"/>
                <a:gd name="connsiteY173" fmla="*/ 2485175 h 3218782"/>
                <a:gd name="connsiteX174" fmla="*/ 176442 w 2139204"/>
                <a:gd name="connsiteY174" fmla="*/ 2560543 h 3218782"/>
                <a:gd name="connsiteX175" fmla="*/ 251810 w 2139204"/>
                <a:gd name="connsiteY175" fmla="*/ 2485175 h 3218782"/>
                <a:gd name="connsiteX176" fmla="*/ 1972289 w 2139204"/>
                <a:gd name="connsiteY176" fmla="*/ 2234626 h 3218782"/>
                <a:gd name="connsiteX177" fmla="*/ 1896922 w 2139204"/>
                <a:gd name="connsiteY177" fmla="*/ 2309993 h 3218782"/>
                <a:gd name="connsiteX178" fmla="*/ 1972289 w 2139204"/>
                <a:gd name="connsiteY178" fmla="*/ 2385361 h 3218782"/>
                <a:gd name="connsiteX179" fmla="*/ 2047656 w 2139204"/>
                <a:gd name="connsiteY179" fmla="*/ 2309993 h 3218782"/>
                <a:gd name="connsiteX180" fmla="*/ 1792705 w 2139204"/>
                <a:gd name="connsiteY180" fmla="*/ 2234625 h 3218782"/>
                <a:gd name="connsiteX181" fmla="*/ 1717337 w 2139204"/>
                <a:gd name="connsiteY181" fmla="*/ 2309993 h 3218782"/>
                <a:gd name="connsiteX182" fmla="*/ 1792705 w 2139204"/>
                <a:gd name="connsiteY182" fmla="*/ 2385361 h 3218782"/>
                <a:gd name="connsiteX183" fmla="*/ 1868073 w 2139204"/>
                <a:gd name="connsiteY183" fmla="*/ 2309993 h 3218782"/>
                <a:gd name="connsiteX184" fmla="*/ 1613120 w 2139204"/>
                <a:gd name="connsiteY184" fmla="*/ 2234625 h 3218782"/>
                <a:gd name="connsiteX185" fmla="*/ 1537752 w 2139204"/>
                <a:gd name="connsiteY185" fmla="*/ 2309993 h 3218782"/>
                <a:gd name="connsiteX186" fmla="*/ 1613120 w 2139204"/>
                <a:gd name="connsiteY186" fmla="*/ 2385361 h 3218782"/>
                <a:gd name="connsiteX187" fmla="*/ 1688488 w 2139204"/>
                <a:gd name="connsiteY187" fmla="*/ 2309993 h 3218782"/>
                <a:gd name="connsiteX188" fmla="*/ 1433535 w 2139204"/>
                <a:gd name="connsiteY188" fmla="*/ 2234625 h 3218782"/>
                <a:gd name="connsiteX189" fmla="*/ 1358167 w 2139204"/>
                <a:gd name="connsiteY189" fmla="*/ 2309993 h 3218782"/>
                <a:gd name="connsiteX190" fmla="*/ 1433535 w 2139204"/>
                <a:gd name="connsiteY190" fmla="*/ 2385361 h 3218782"/>
                <a:gd name="connsiteX191" fmla="*/ 1508903 w 2139204"/>
                <a:gd name="connsiteY191" fmla="*/ 2309993 h 3218782"/>
                <a:gd name="connsiteX192" fmla="*/ 1253951 w 2139204"/>
                <a:gd name="connsiteY192" fmla="*/ 2234625 h 3218782"/>
                <a:gd name="connsiteX193" fmla="*/ 1178583 w 2139204"/>
                <a:gd name="connsiteY193" fmla="*/ 2309993 h 3218782"/>
                <a:gd name="connsiteX194" fmla="*/ 1253951 w 2139204"/>
                <a:gd name="connsiteY194" fmla="*/ 2385361 h 3218782"/>
                <a:gd name="connsiteX195" fmla="*/ 1329318 w 2139204"/>
                <a:gd name="connsiteY195" fmla="*/ 2309993 h 3218782"/>
                <a:gd name="connsiteX196" fmla="*/ 1074366 w 2139204"/>
                <a:gd name="connsiteY196" fmla="*/ 2234625 h 3218782"/>
                <a:gd name="connsiteX197" fmla="*/ 998998 w 2139204"/>
                <a:gd name="connsiteY197" fmla="*/ 2309993 h 3218782"/>
                <a:gd name="connsiteX198" fmla="*/ 1074366 w 2139204"/>
                <a:gd name="connsiteY198" fmla="*/ 2385361 h 3218782"/>
                <a:gd name="connsiteX199" fmla="*/ 1149733 w 2139204"/>
                <a:gd name="connsiteY199" fmla="*/ 2309993 h 3218782"/>
                <a:gd name="connsiteX200" fmla="*/ 894781 w 2139204"/>
                <a:gd name="connsiteY200" fmla="*/ 2234625 h 3218782"/>
                <a:gd name="connsiteX201" fmla="*/ 819413 w 2139204"/>
                <a:gd name="connsiteY201" fmla="*/ 2309993 h 3218782"/>
                <a:gd name="connsiteX202" fmla="*/ 894781 w 2139204"/>
                <a:gd name="connsiteY202" fmla="*/ 2385361 h 3218782"/>
                <a:gd name="connsiteX203" fmla="*/ 970149 w 2139204"/>
                <a:gd name="connsiteY203" fmla="*/ 2309993 h 3218782"/>
                <a:gd name="connsiteX204" fmla="*/ 715196 w 2139204"/>
                <a:gd name="connsiteY204" fmla="*/ 2234625 h 3218782"/>
                <a:gd name="connsiteX205" fmla="*/ 639829 w 2139204"/>
                <a:gd name="connsiteY205" fmla="*/ 2309993 h 3218782"/>
                <a:gd name="connsiteX206" fmla="*/ 715196 w 2139204"/>
                <a:gd name="connsiteY206" fmla="*/ 2385361 h 3218782"/>
                <a:gd name="connsiteX207" fmla="*/ 790565 w 2139204"/>
                <a:gd name="connsiteY207" fmla="*/ 2309993 h 3218782"/>
                <a:gd name="connsiteX208" fmla="*/ 535611 w 2139204"/>
                <a:gd name="connsiteY208" fmla="*/ 2234625 h 3218782"/>
                <a:gd name="connsiteX209" fmla="*/ 460244 w 2139204"/>
                <a:gd name="connsiteY209" fmla="*/ 2309993 h 3218782"/>
                <a:gd name="connsiteX210" fmla="*/ 535611 w 2139204"/>
                <a:gd name="connsiteY210" fmla="*/ 2385361 h 3218782"/>
                <a:gd name="connsiteX211" fmla="*/ 610980 w 2139204"/>
                <a:gd name="connsiteY211" fmla="*/ 2309993 h 3218782"/>
                <a:gd name="connsiteX212" fmla="*/ 356027 w 2139204"/>
                <a:gd name="connsiteY212" fmla="*/ 2234625 h 3218782"/>
                <a:gd name="connsiteX213" fmla="*/ 280659 w 2139204"/>
                <a:gd name="connsiteY213" fmla="*/ 2309993 h 3218782"/>
                <a:gd name="connsiteX214" fmla="*/ 356027 w 2139204"/>
                <a:gd name="connsiteY214" fmla="*/ 2385361 h 3218782"/>
                <a:gd name="connsiteX215" fmla="*/ 431395 w 2139204"/>
                <a:gd name="connsiteY215" fmla="*/ 2309993 h 3218782"/>
                <a:gd name="connsiteX216" fmla="*/ 176442 w 2139204"/>
                <a:gd name="connsiteY216" fmla="*/ 2234625 h 3218782"/>
                <a:gd name="connsiteX217" fmla="*/ 101074 w 2139204"/>
                <a:gd name="connsiteY217" fmla="*/ 2309993 h 3218782"/>
                <a:gd name="connsiteX218" fmla="*/ 176442 w 2139204"/>
                <a:gd name="connsiteY218" fmla="*/ 2385361 h 3218782"/>
                <a:gd name="connsiteX219" fmla="*/ 251810 w 2139204"/>
                <a:gd name="connsiteY219" fmla="*/ 2309993 h 3218782"/>
                <a:gd name="connsiteX220" fmla="*/ 1972289 w 2139204"/>
                <a:gd name="connsiteY220" fmla="*/ 2059444 h 3218782"/>
                <a:gd name="connsiteX221" fmla="*/ 1896922 w 2139204"/>
                <a:gd name="connsiteY221" fmla="*/ 2134811 h 3218782"/>
                <a:gd name="connsiteX222" fmla="*/ 1972289 w 2139204"/>
                <a:gd name="connsiteY222" fmla="*/ 2210179 h 3218782"/>
                <a:gd name="connsiteX223" fmla="*/ 2047656 w 2139204"/>
                <a:gd name="connsiteY223" fmla="*/ 2134811 h 3218782"/>
                <a:gd name="connsiteX224" fmla="*/ 1792705 w 2139204"/>
                <a:gd name="connsiteY224" fmla="*/ 2059443 h 3218782"/>
                <a:gd name="connsiteX225" fmla="*/ 1717337 w 2139204"/>
                <a:gd name="connsiteY225" fmla="*/ 2134811 h 3218782"/>
                <a:gd name="connsiteX226" fmla="*/ 1792705 w 2139204"/>
                <a:gd name="connsiteY226" fmla="*/ 2210179 h 3218782"/>
                <a:gd name="connsiteX227" fmla="*/ 1868073 w 2139204"/>
                <a:gd name="connsiteY227" fmla="*/ 2134811 h 3218782"/>
                <a:gd name="connsiteX228" fmla="*/ 1613120 w 2139204"/>
                <a:gd name="connsiteY228" fmla="*/ 2059443 h 3218782"/>
                <a:gd name="connsiteX229" fmla="*/ 1537752 w 2139204"/>
                <a:gd name="connsiteY229" fmla="*/ 2134811 h 3218782"/>
                <a:gd name="connsiteX230" fmla="*/ 1613120 w 2139204"/>
                <a:gd name="connsiteY230" fmla="*/ 2210179 h 3218782"/>
                <a:gd name="connsiteX231" fmla="*/ 1688488 w 2139204"/>
                <a:gd name="connsiteY231" fmla="*/ 2134811 h 3218782"/>
                <a:gd name="connsiteX232" fmla="*/ 1433535 w 2139204"/>
                <a:gd name="connsiteY232" fmla="*/ 2059443 h 3218782"/>
                <a:gd name="connsiteX233" fmla="*/ 1358167 w 2139204"/>
                <a:gd name="connsiteY233" fmla="*/ 2134811 h 3218782"/>
                <a:gd name="connsiteX234" fmla="*/ 1433535 w 2139204"/>
                <a:gd name="connsiteY234" fmla="*/ 2210179 h 3218782"/>
                <a:gd name="connsiteX235" fmla="*/ 1508903 w 2139204"/>
                <a:gd name="connsiteY235" fmla="*/ 2134811 h 3218782"/>
                <a:gd name="connsiteX236" fmla="*/ 1253951 w 2139204"/>
                <a:gd name="connsiteY236" fmla="*/ 2059443 h 3218782"/>
                <a:gd name="connsiteX237" fmla="*/ 1178583 w 2139204"/>
                <a:gd name="connsiteY237" fmla="*/ 2134811 h 3218782"/>
                <a:gd name="connsiteX238" fmla="*/ 1253951 w 2139204"/>
                <a:gd name="connsiteY238" fmla="*/ 2210179 h 3218782"/>
                <a:gd name="connsiteX239" fmla="*/ 1329318 w 2139204"/>
                <a:gd name="connsiteY239" fmla="*/ 2134811 h 3218782"/>
                <a:gd name="connsiteX240" fmla="*/ 1074366 w 2139204"/>
                <a:gd name="connsiteY240" fmla="*/ 2059443 h 3218782"/>
                <a:gd name="connsiteX241" fmla="*/ 998998 w 2139204"/>
                <a:gd name="connsiteY241" fmla="*/ 2134811 h 3218782"/>
                <a:gd name="connsiteX242" fmla="*/ 1074366 w 2139204"/>
                <a:gd name="connsiteY242" fmla="*/ 2210179 h 3218782"/>
                <a:gd name="connsiteX243" fmla="*/ 1149733 w 2139204"/>
                <a:gd name="connsiteY243" fmla="*/ 2134811 h 3218782"/>
                <a:gd name="connsiteX244" fmla="*/ 894781 w 2139204"/>
                <a:gd name="connsiteY244" fmla="*/ 2059443 h 3218782"/>
                <a:gd name="connsiteX245" fmla="*/ 819413 w 2139204"/>
                <a:gd name="connsiteY245" fmla="*/ 2134811 h 3218782"/>
                <a:gd name="connsiteX246" fmla="*/ 894781 w 2139204"/>
                <a:gd name="connsiteY246" fmla="*/ 2210179 h 3218782"/>
                <a:gd name="connsiteX247" fmla="*/ 970149 w 2139204"/>
                <a:gd name="connsiteY247" fmla="*/ 2134811 h 3218782"/>
                <a:gd name="connsiteX248" fmla="*/ 715196 w 2139204"/>
                <a:gd name="connsiteY248" fmla="*/ 2059443 h 3218782"/>
                <a:gd name="connsiteX249" fmla="*/ 639829 w 2139204"/>
                <a:gd name="connsiteY249" fmla="*/ 2134811 h 3218782"/>
                <a:gd name="connsiteX250" fmla="*/ 715196 w 2139204"/>
                <a:gd name="connsiteY250" fmla="*/ 2210179 h 3218782"/>
                <a:gd name="connsiteX251" fmla="*/ 790565 w 2139204"/>
                <a:gd name="connsiteY251" fmla="*/ 2134811 h 3218782"/>
                <a:gd name="connsiteX252" fmla="*/ 535611 w 2139204"/>
                <a:gd name="connsiteY252" fmla="*/ 2059443 h 3218782"/>
                <a:gd name="connsiteX253" fmla="*/ 460244 w 2139204"/>
                <a:gd name="connsiteY253" fmla="*/ 2134811 h 3218782"/>
                <a:gd name="connsiteX254" fmla="*/ 535611 w 2139204"/>
                <a:gd name="connsiteY254" fmla="*/ 2210179 h 3218782"/>
                <a:gd name="connsiteX255" fmla="*/ 610980 w 2139204"/>
                <a:gd name="connsiteY255" fmla="*/ 2134811 h 3218782"/>
                <a:gd name="connsiteX256" fmla="*/ 356027 w 2139204"/>
                <a:gd name="connsiteY256" fmla="*/ 2059443 h 3218782"/>
                <a:gd name="connsiteX257" fmla="*/ 280659 w 2139204"/>
                <a:gd name="connsiteY257" fmla="*/ 2134811 h 3218782"/>
                <a:gd name="connsiteX258" fmla="*/ 356027 w 2139204"/>
                <a:gd name="connsiteY258" fmla="*/ 2210179 h 3218782"/>
                <a:gd name="connsiteX259" fmla="*/ 431395 w 2139204"/>
                <a:gd name="connsiteY259" fmla="*/ 2134811 h 3218782"/>
                <a:gd name="connsiteX260" fmla="*/ 176442 w 2139204"/>
                <a:gd name="connsiteY260" fmla="*/ 2059443 h 3218782"/>
                <a:gd name="connsiteX261" fmla="*/ 101074 w 2139204"/>
                <a:gd name="connsiteY261" fmla="*/ 2134811 h 3218782"/>
                <a:gd name="connsiteX262" fmla="*/ 176442 w 2139204"/>
                <a:gd name="connsiteY262" fmla="*/ 2210179 h 3218782"/>
                <a:gd name="connsiteX263" fmla="*/ 251810 w 2139204"/>
                <a:gd name="connsiteY263" fmla="*/ 2134811 h 3218782"/>
                <a:gd name="connsiteX264" fmla="*/ 1972289 w 2139204"/>
                <a:gd name="connsiteY264" fmla="*/ 1884262 h 3218782"/>
                <a:gd name="connsiteX265" fmla="*/ 1896921 w 2139204"/>
                <a:gd name="connsiteY265" fmla="*/ 1959629 h 3218782"/>
                <a:gd name="connsiteX266" fmla="*/ 1972289 w 2139204"/>
                <a:gd name="connsiteY266" fmla="*/ 2034997 h 3218782"/>
                <a:gd name="connsiteX267" fmla="*/ 2047657 w 2139204"/>
                <a:gd name="connsiteY267" fmla="*/ 1959629 h 3218782"/>
                <a:gd name="connsiteX268" fmla="*/ 1792705 w 2139204"/>
                <a:gd name="connsiteY268" fmla="*/ 1884261 h 3218782"/>
                <a:gd name="connsiteX269" fmla="*/ 1717336 w 2139204"/>
                <a:gd name="connsiteY269" fmla="*/ 1959629 h 3218782"/>
                <a:gd name="connsiteX270" fmla="*/ 1792705 w 2139204"/>
                <a:gd name="connsiteY270" fmla="*/ 2034997 h 3218782"/>
                <a:gd name="connsiteX271" fmla="*/ 1868073 w 2139204"/>
                <a:gd name="connsiteY271" fmla="*/ 1959629 h 3218782"/>
                <a:gd name="connsiteX272" fmla="*/ 1613120 w 2139204"/>
                <a:gd name="connsiteY272" fmla="*/ 1884261 h 3218782"/>
                <a:gd name="connsiteX273" fmla="*/ 1537752 w 2139204"/>
                <a:gd name="connsiteY273" fmla="*/ 1959629 h 3218782"/>
                <a:gd name="connsiteX274" fmla="*/ 1613120 w 2139204"/>
                <a:gd name="connsiteY274" fmla="*/ 2034997 h 3218782"/>
                <a:gd name="connsiteX275" fmla="*/ 1688489 w 2139204"/>
                <a:gd name="connsiteY275" fmla="*/ 1959629 h 3218782"/>
                <a:gd name="connsiteX276" fmla="*/ 1433535 w 2139204"/>
                <a:gd name="connsiteY276" fmla="*/ 1884261 h 3218782"/>
                <a:gd name="connsiteX277" fmla="*/ 1358167 w 2139204"/>
                <a:gd name="connsiteY277" fmla="*/ 1959629 h 3218782"/>
                <a:gd name="connsiteX278" fmla="*/ 1433535 w 2139204"/>
                <a:gd name="connsiteY278" fmla="*/ 2034997 h 3218782"/>
                <a:gd name="connsiteX279" fmla="*/ 1508904 w 2139204"/>
                <a:gd name="connsiteY279" fmla="*/ 1959629 h 3218782"/>
                <a:gd name="connsiteX280" fmla="*/ 1253951 w 2139204"/>
                <a:gd name="connsiteY280" fmla="*/ 1884261 h 3218782"/>
                <a:gd name="connsiteX281" fmla="*/ 1178582 w 2139204"/>
                <a:gd name="connsiteY281" fmla="*/ 1959629 h 3218782"/>
                <a:gd name="connsiteX282" fmla="*/ 1253951 w 2139204"/>
                <a:gd name="connsiteY282" fmla="*/ 2034997 h 3218782"/>
                <a:gd name="connsiteX283" fmla="*/ 1329318 w 2139204"/>
                <a:gd name="connsiteY283" fmla="*/ 1959629 h 3218782"/>
                <a:gd name="connsiteX284" fmla="*/ 1074366 w 2139204"/>
                <a:gd name="connsiteY284" fmla="*/ 1884261 h 3218782"/>
                <a:gd name="connsiteX285" fmla="*/ 998998 w 2139204"/>
                <a:gd name="connsiteY285" fmla="*/ 1959629 h 3218782"/>
                <a:gd name="connsiteX286" fmla="*/ 1074366 w 2139204"/>
                <a:gd name="connsiteY286" fmla="*/ 2034997 h 3218782"/>
                <a:gd name="connsiteX287" fmla="*/ 1149733 w 2139204"/>
                <a:gd name="connsiteY287" fmla="*/ 1959629 h 3218782"/>
                <a:gd name="connsiteX288" fmla="*/ 894781 w 2139204"/>
                <a:gd name="connsiteY288" fmla="*/ 1884261 h 3218782"/>
                <a:gd name="connsiteX289" fmla="*/ 819413 w 2139204"/>
                <a:gd name="connsiteY289" fmla="*/ 1959629 h 3218782"/>
                <a:gd name="connsiteX290" fmla="*/ 894781 w 2139204"/>
                <a:gd name="connsiteY290" fmla="*/ 2034997 h 3218782"/>
                <a:gd name="connsiteX291" fmla="*/ 970149 w 2139204"/>
                <a:gd name="connsiteY291" fmla="*/ 1959629 h 3218782"/>
                <a:gd name="connsiteX292" fmla="*/ 715196 w 2139204"/>
                <a:gd name="connsiteY292" fmla="*/ 1884261 h 3218782"/>
                <a:gd name="connsiteX293" fmla="*/ 639829 w 2139204"/>
                <a:gd name="connsiteY293" fmla="*/ 1959629 h 3218782"/>
                <a:gd name="connsiteX294" fmla="*/ 715196 w 2139204"/>
                <a:gd name="connsiteY294" fmla="*/ 2034997 h 3218782"/>
                <a:gd name="connsiteX295" fmla="*/ 790565 w 2139204"/>
                <a:gd name="connsiteY295" fmla="*/ 1959629 h 3218782"/>
                <a:gd name="connsiteX296" fmla="*/ 535611 w 2139204"/>
                <a:gd name="connsiteY296" fmla="*/ 1884261 h 3218782"/>
                <a:gd name="connsiteX297" fmla="*/ 460244 w 2139204"/>
                <a:gd name="connsiteY297" fmla="*/ 1959629 h 3218782"/>
                <a:gd name="connsiteX298" fmla="*/ 535611 w 2139204"/>
                <a:gd name="connsiteY298" fmla="*/ 2034997 h 3218782"/>
                <a:gd name="connsiteX299" fmla="*/ 610980 w 2139204"/>
                <a:gd name="connsiteY299" fmla="*/ 1959629 h 3218782"/>
                <a:gd name="connsiteX300" fmla="*/ 356027 w 2139204"/>
                <a:gd name="connsiteY300" fmla="*/ 1884261 h 3218782"/>
                <a:gd name="connsiteX301" fmla="*/ 280659 w 2139204"/>
                <a:gd name="connsiteY301" fmla="*/ 1959629 h 3218782"/>
                <a:gd name="connsiteX302" fmla="*/ 356027 w 2139204"/>
                <a:gd name="connsiteY302" fmla="*/ 2034997 h 3218782"/>
                <a:gd name="connsiteX303" fmla="*/ 431395 w 2139204"/>
                <a:gd name="connsiteY303" fmla="*/ 1959629 h 3218782"/>
                <a:gd name="connsiteX304" fmla="*/ 176442 w 2139204"/>
                <a:gd name="connsiteY304" fmla="*/ 1884261 h 3218782"/>
                <a:gd name="connsiteX305" fmla="*/ 101074 w 2139204"/>
                <a:gd name="connsiteY305" fmla="*/ 1959629 h 3218782"/>
                <a:gd name="connsiteX306" fmla="*/ 176442 w 2139204"/>
                <a:gd name="connsiteY306" fmla="*/ 2034997 h 3218782"/>
                <a:gd name="connsiteX307" fmla="*/ 251810 w 2139204"/>
                <a:gd name="connsiteY307" fmla="*/ 1959629 h 3218782"/>
                <a:gd name="connsiteX308" fmla="*/ 1972289 w 2139204"/>
                <a:gd name="connsiteY308" fmla="*/ 1709080 h 3218782"/>
                <a:gd name="connsiteX309" fmla="*/ 1896921 w 2139204"/>
                <a:gd name="connsiteY309" fmla="*/ 1784447 h 3218782"/>
                <a:gd name="connsiteX310" fmla="*/ 1972289 w 2139204"/>
                <a:gd name="connsiteY310" fmla="*/ 1859815 h 3218782"/>
                <a:gd name="connsiteX311" fmla="*/ 2047657 w 2139204"/>
                <a:gd name="connsiteY311" fmla="*/ 1784447 h 3218782"/>
                <a:gd name="connsiteX312" fmla="*/ 1792705 w 2139204"/>
                <a:gd name="connsiteY312" fmla="*/ 1709079 h 3218782"/>
                <a:gd name="connsiteX313" fmla="*/ 1717336 w 2139204"/>
                <a:gd name="connsiteY313" fmla="*/ 1784447 h 3218782"/>
                <a:gd name="connsiteX314" fmla="*/ 1792705 w 2139204"/>
                <a:gd name="connsiteY314" fmla="*/ 1859815 h 3218782"/>
                <a:gd name="connsiteX315" fmla="*/ 1868073 w 2139204"/>
                <a:gd name="connsiteY315" fmla="*/ 1784447 h 3218782"/>
                <a:gd name="connsiteX316" fmla="*/ 1613120 w 2139204"/>
                <a:gd name="connsiteY316" fmla="*/ 1709079 h 3218782"/>
                <a:gd name="connsiteX317" fmla="*/ 1537752 w 2139204"/>
                <a:gd name="connsiteY317" fmla="*/ 1784447 h 3218782"/>
                <a:gd name="connsiteX318" fmla="*/ 1613120 w 2139204"/>
                <a:gd name="connsiteY318" fmla="*/ 1859815 h 3218782"/>
                <a:gd name="connsiteX319" fmla="*/ 1688489 w 2139204"/>
                <a:gd name="connsiteY319" fmla="*/ 1784447 h 3218782"/>
                <a:gd name="connsiteX320" fmla="*/ 1433535 w 2139204"/>
                <a:gd name="connsiteY320" fmla="*/ 1709079 h 3218782"/>
                <a:gd name="connsiteX321" fmla="*/ 1358167 w 2139204"/>
                <a:gd name="connsiteY321" fmla="*/ 1784447 h 3218782"/>
                <a:gd name="connsiteX322" fmla="*/ 1433535 w 2139204"/>
                <a:gd name="connsiteY322" fmla="*/ 1859815 h 3218782"/>
                <a:gd name="connsiteX323" fmla="*/ 1508904 w 2139204"/>
                <a:gd name="connsiteY323" fmla="*/ 1784447 h 3218782"/>
                <a:gd name="connsiteX324" fmla="*/ 1253951 w 2139204"/>
                <a:gd name="connsiteY324" fmla="*/ 1709079 h 3218782"/>
                <a:gd name="connsiteX325" fmla="*/ 1178582 w 2139204"/>
                <a:gd name="connsiteY325" fmla="*/ 1784447 h 3218782"/>
                <a:gd name="connsiteX326" fmla="*/ 1253951 w 2139204"/>
                <a:gd name="connsiteY326" fmla="*/ 1859815 h 3218782"/>
                <a:gd name="connsiteX327" fmla="*/ 1329318 w 2139204"/>
                <a:gd name="connsiteY327" fmla="*/ 1784447 h 3218782"/>
                <a:gd name="connsiteX328" fmla="*/ 1074366 w 2139204"/>
                <a:gd name="connsiteY328" fmla="*/ 1709079 h 3218782"/>
                <a:gd name="connsiteX329" fmla="*/ 998998 w 2139204"/>
                <a:gd name="connsiteY329" fmla="*/ 1784447 h 3218782"/>
                <a:gd name="connsiteX330" fmla="*/ 1074366 w 2139204"/>
                <a:gd name="connsiteY330" fmla="*/ 1859815 h 3218782"/>
                <a:gd name="connsiteX331" fmla="*/ 1149733 w 2139204"/>
                <a:gd name="connsiteY331" fmla="*/ 1784447 h 3218782"/>
                <a:gd name="connsiteX332" fmla="*/ 894781 w 2139204"/>
                <a:gd name="connsiteY332" fmla="*/ 1709079 h 3218782"/>
                <a:gd name="connsiteX333" fmla="*/ 819413 w 2139204"/>
                <a:gd name="connsiteY333" fmla="*/ 1784447 h 3218782"/>
                <a:gd name="connsiteX334" fmla="*/ 894781 w 2139204"/>
                <a:gd name="connsiteY334" fmla="*/ 1859815 h 3218782"/>
                <a:gd name="connsiteX335" fmla="*/ 970149 w 2139204"/>
                <a:gd name="connsiteY335" fmla="*/ 1784447 h 3218782"/>
                <a:gd name="connsiteX336" fmla="*/ 715196 w 2139204"/>
                <a:gd name="connsiteY336" fmla="*/ 1709079 h 3218782"/>
                <a:gd name="connsiteX337" fmla="*/ 639829 w 2139204"/>
                <a:gd name="connsiteY337" fmla="*/ 1784447 h 3218782"/>
                <a:gd name="connsiteX338" fmla="*/ 715196 w 2139204"/>
                <a:gd name="connsiteY338" fmla="*/ 1859815 h 3218782"/>
                <a:gd name="connsiteX339" fmla="*/ 790565 w 2139204"/>
                <a:gd name="connsiteY339" fmla="*/ 1784447 h 3218782"/>
                <a:gd name="connsiteX340" fmla="*/ 535611 w 2139204"/>
                <a:gd name="connsiteY340" fmla="*/ 1709079 h 3218782"/>
                <a:gd name="connsiteX341" fmla="*/ 460244 w 2139204"/>
                <a:gd name="connsiteY341" fmla="*/ 1784447 h 3218782"/>
                <a:gd name="connsiteX342" fmla="*/ 535611 w 2139204"/>
                <a:gd name="connsiteY342" fmla="*/ 1859815 h 3218782"/>
                <a:gd name="connsiteX343" fmla="*/ 610980 w 2139204"/>
                <a:gd name="connsiteY343" fmla="*/ 1784447 h 3218782"/>
                <a:gd name="connsiteX344" fmla="*/ 356027 w 2139204"/>
                <a:gd name="connsiteY344" fmla="*/ 1709079 h 3218782"/>
                <a:gd name="connsiteX345" fmla="*/ 280659 w 2139204"/>
                <a:gd name="connsiteY345" fmla="*/ 1784447 h 3218782"/>
                <a:gd name="connsiteX346" fmla="*/ 356027 w 2139204"/>
                <a:gd name="connsiteY346" fmla="*/ 1859815 h 3218782"/>
                <a:gd name="connsiteX347" fmla="*/ 431395 w 2139204"/>
                <a:gd name="connsiteY347" fmla="*/ 1784447 h 3218782"/>
                <a:gd name="connsiteX348" fmla="*/ 176442 w 2139204"/>
                <a:gd name="connsiteY348" fmla="*/ 1709079 h 3218782"/>
                <a:gd name="connsiteX349" fmla="*/ 101074 w 2139204"/>
                <a:gd name="connsiteY349" fmla="*/ 1784447 h 3218782"/>
                <a:gd name="connsiteX350" fmla="*/ 176442 w 2139204"/>
                <a:gd name="connsiteY350" fmla="*/ 1859815 h 3218782"/>
                <a:gd name="connsiteX351" fmla="*/ 251810 w 2139204"/>
                <a:gd name="connsiteY351" fmla="*/ 1784447 h 3218782"/>
                <a:gd name="connsiteX352" fmla="*/ 1972289 w 2139204"/>
                <a:gd name="connsiteY352" fmla="*/ 1533898 h 3218782"/>
                <a:gd name="connsiteX353" fmla="*/ 1896921 w 2139204"/>
                <a:gd name="connsiteY353" fmla="*/ 1609265 h 3218782"/>
                <a:gd name="connsiteX354" fmla="*/ 1972289 w 2139204"/>
                <a:gd name="connsiteY354" fmla="*/ 1684633 h 3218782"/>
                <a:gd name="connsiteX355" fmla="*/ 2047657 w 2139204"/>
                <a:gd name="connsiteY355" fmla="*/ 1609265 h 3218782"/>
                <a:gd name="connsiteX356" fmla="*/ 1792705 w 2139204"/>
                <a:gd name="connsiteY356" fmla="*/ 1533897 h 3218782"/>
                <a:gd name="connsiteX357" fmla="*/ 1717336 w 2139204"/>
                <a:gd name="connsiteY357" fmla="*/ 1609265 h 3218782"/>
                <a:gd name="connsiteX358" fmla="*/ 1792705 w 2139204"/>
                <a:gd name="connsiteY358" fmla="*/ 1684633 h 3218782"/>
                <a:gd name="connsiteX359" fmla="*/ 1868073 w 2139204"/>
                <a:gd name="connsiteY359" fmla="*/ 1609265 h 3218782"/>
                <a:gd name="connsiteX360" fmla="*/ 1613120 w 2139204"/>
                <a:gd name="connsiteY360" fmla="*/ 1533897 h 3218782"/>
                <a:gd name="connsiteX361" fmla="*/ 1537752 w 2139204"/>
                <a:gd name="connsiteY361" fmla="*/ 1609265 h 3218782"/>
                <a:gd name="connsiteX362" fmla="*/ 1613120 w 2139204"/>
                <a:gd name="connsiteY362" fmla="*/ 1684633 h 3218782"/>
                <a:gd name="connsiteX363" fmla="*/ 1688489 w 2139204"/>
                <a:gd name="connsiteY363" fmla="*/ 1609265 h 3218782"/>
                <a:gd name="connsiteX364" fmla="*/ 1433535 w 2139204"/>
                <a:gd name="connsiteY364" fmla="*/ 1533897 h 3218782"/>
                <a:gd name="connsiteX365" fmla="*/ 1358167 w 2139204"/>
                <a:gd name="connsiteY365" fmla="*/ 1609265 h 3218782"/>
                <a:gd name="connsiteX366" fmla="*/ 1433535 w 2139204"/>
                <a:gd name="connsiteY366" fmla="*/ 1684633 h 3218782"/>
                <a:gd name="connsiteX367" fmla="*/ 1508904 w 2139204"/>
                <a:gd name="connsiteY367" fmla="*/ 1609265 h 3218782"/>
                <a:gd name="connsiteX368" fmla="*/ 1253951 w 2139204"/>
                <a:gd name="connsiteY368" fmla="*/ 1533897 h 3218782"/>
                <a:gd name="connsiteX369" fmla="*/ 1178582 w 2139204"/>
                <a:gd name="connsiteY369" fmla="*/ 1609265 h 3218782"/>
                <a:gd name="connsiteX370" fmla="*/ 1253951 w 2139204"/>
                <a:gd name="connsiteY370" fmla="*/ 1684633 h 3218782"/>
                <a:gd name="connsiteX371" fmla="*/ 1329319 w 2139204"/>
                <a:gd name="connsiteY371" fmla="*/ 1609265 h 3218782"/>
                <a:gd name="connsiteX372" fmla="*/ 1074366 w 2139204"/>
                <a:gd name="connsiteY372" fmla="*/ 1533897 h 3218782"/>
                <a:gd name="connsiteX373" fmla="*/ 998997 w 2139204"/>
                <a:gd name="connsiteY373" fmla="*/ 1609265 h 3218782"/>
                <a:gd name="connsiteX374" fmla="*/ 1074366 w 2139204"/>
                <a:gd name="connsiteY374" fmla="*/ 1684633 h 3218782"/>
                <a:gd name="connsiteX375" fmla="*/ 1149734 w 2139204"/>
                <a:gd name="connsiteY375" fmla="*/ 1609265 h 3218782"/>
                <a:gd name="connsiteX376" fmla="*/ 894781 w 2139204"/>
                <a:gd name="connsiteY376" fmla="*/ 1533897 h 3218782"/>
                <a:gd name="connsiteX377" fmla="*/ 819412 w 2139204"/>
                <a:gd name="connsiteY377" fmla="*/ 1609265 h 3218782"/>
                <a:gd name="connsiteX378" fmla="*/ 894781 w 2139204"/>
                <a:gd name="connsiteY378" fmla="*/ 1684633 h 3218782"/>
                <a:gd name="connsiteX379" fmla="*/ 970149 w 2139204"/>
                <a:gd name="connsiteY379" fmla="*/ 1609265 h 3218782"/>
                <a:gd name="connsiteX380" fmla="*/ 715196 w 2139204"/>
                <a:gd name="connsiteY380" fmla="*/ 1533897 h 3218782"/>
                <a:gd name="connsiteX381" fmla="*/ 639829 w 2139204"/>
                <a:gd name="connsiteY381" fmla="*/ 1609265 h 3218782"/>
                <a:gd name="connsiteX382" fmla="*/ 715196 w 2139204"/>
                <a:gd name="connsiteY382" fmla="*/ 1684633 h 3218782"/>
                <a:gd name="connsiteX383" fmla="*/ 790565 w 2139204"/>
                <a:gd name="connsiteY383" fmla="*/ 1609265 h 3218782"/>
                <a:gd name="connsiteX384" fmla="*/ 535611 w 2139204"/>
                <a:gd name="connsiteY384" fmla="*/ 1533897 h 3218782"/>
                <a:gd name="connsiteX385" fmla="*/ 460244 w 2139204"/>
                <a:gd name="connsiteY385" fmla="*/ 1609265 h 3218782"/>
                <a:gd name="connsiteX386" fmla="*/ 535611 w 2139204"/>
                <a:gd name="connsiteY386" fmla="*/ 1684633 h 3218782"/>
                <a:gd name="connsiteX387" fmla="*/ 610980 w 2139204"/>
                <a:gd name="connsiteY387" fmla="*/ 1609265 h 3218782"/>
                <a:gd name="connsiteX388" fmla="*/ 356027 w 2139204"/>
                <a:gd name="connsiteY388" fmla="*/ 1533897 h 3218782"/>
                <a:gd name="connsiteX389" fmla="*/ 280659 w 2139204"/>
                <a:gd name="connsiteY389" fmla="*/ 1609265 h 3218782"/>
                <a:gd name="connsiteX390" fmla="*/ 356027 w 2139204"/>
                <a:gd name="connsiteY390" fmla="*/ 1684633 h 3218782"/>
                <a:gd name="connsiteX391" fmla="*/ 431395 w 2139204"/>
                <a:gd name="connsiteY391" fmla="*/ 1609265 h 3218782"/>
                <a:gd name="connsiteX392" fmla="*/ 176442 w 2139204"/>
                <a:gd name="connsiteY392" fmla="*/ 1533897 h 3218782"/>
                <a:gd name="connsiteX393" fmla="*/ 101074 w 2139204"/>
                <a:gd name="connsiteY393" fmla="*/ 1609265 h 3218782"/>
                <a:gd name="connsiteX394" fmla="*/ 176442 w 2139204"/>
                <a:gd name="connsiteY394" fmla="*/ 1684633 h 3218782"/>
                <a:gd name="connsiteX395" fmla="*/ 251810 w 2139204"/>
                <a:gd name="connsiteY395" fmla="*/ 1609265 h 3218782"/>
                <a:gd name="connsiteX396" fmla="*/ 1972289 w 2139204"/>
                <a:gd name="connsiteY396" fmla="*/ 1358716 h 3218782"/>
                <a:gd name="connsiteX397" fmla="*/ 1896921 w 2139204"/>
                <a:gd name="connsiteY397" fmla="*/ 1434083 h 3218782"/>
                <a:gd name="connsiteX398" fmla="*/ 1972289 w 2139204"/>
                <a:gd name="connsiteY398" fmla="*/ 1509451 h 3218782"/>
                <a:gd name="connsiteX399" fmla="*/ 2047657 w 2139204"/>
                <a:gd name="connsiteY399" fmla="*/ 1434083 h 3218782"/>
                <a:gd name="connsiteX400" fmla="*/ 1792705 w 2139204"/>
                <a:gd name="connsiteY400" fmla="*/ 1358715 h 3218782"/>
                <a:gd name="connsiteX401" fmla="*/ 1717336 w 2139204"/>
                <a:gd name="connsiteY401" fmla="*/ 1434083 h 3218782"/>
                <a:gd name="connsiteX402" fmla="*/ 1792705 w 2139204"/>
                <a:gd name="connsiteY402" fmla="*/ 1509451 h 3218782"/>
                <a:gd name="connsiteX403" fmla="*/ 1868073 w 2139204"/>
                <a:gd name="connsiteY403" fmla="*/ 1434083 h 3218782"/>
                <a:gd name="connsiteX404" fmla="*/ 1613120 w 2139204"/>
                <a:gd name="connsiteY404" fmla="*/ 1358715 h 3218782"/>
                <a:gd name="connsiteX405" fmla="*/ 1537752 w 2139204"/>
                <a:gd name="connsiteY405" fmla="*/ 1434083 h 3218782"/>
                <a:gd name="connsiteX406" fmla="*/ 1613120 w 2139204"/>
                <a:gd name="connsiteY406" fmla="*/ 1509451 h 3218782"/>
                <a:gd name="connsiteX407" fmla="*/ 1688489 w 2139204"/>
                <a:gd name="connsiteY407" fmla="*/ 1434083 h 3218782"/>
                <a:gd name="connsiteX408" fmla="*/ 1433535 w 2139204"/>
                <a:gd name="connsiteY408" fmla="*/ 1358715 h 3218782"/>
                <a:gd name="connsiteX409" fmla="*/ 1358167 w 2139204"/>
                <a:gd name="connsiteY409" fmla="*/ 1434083 h 3218782"/>
                <a:gd name="connsiteX410" fmla="*/ 1433535 w 2139204"/>
                <a:gd name="connsiteY410" fmla="*/ 1509451 h 3218782"/>
                <a:gd name="connsiteX411" fmla="*/ 1508904 w 2139204"/>
                <a:gd name="connsiteY411" fmla="*/ 1434083 h 3218782"/>
                <a:gd name="connsiteX412" fmla="*/ 1253951 w 2139204"/>
                <a:gd name="connsiteY412" fmla="*/ 1358715 h 3218782"/>
                <a:gd name="connsiteX413" fmla="*/ 1178582 w 2139204"/>
                <a:gd name="connsiteY413" fmla="*/ 1434083 h 3218782"/>
                <a:gd name="connsiteX414" fmla="*/ 1253951 w 2139204"/>
                <a:gd name="connsiteY414" fmla="*/ 1509451 h 3218782"/>
                <a:gd name="connsiteX415" fmla="*/ 1329318 w 2139204"/>
                <a:gd name="connsiteY415" fmla="*/ 1434083 h 3218782"/>
                <a:gd name="connsiteX416" fmla="*/ 1074366 w 2139204"/>
                <a:gd name="connsiteY416" fmla="*/ 1358715 h 3218782"/>
                <a:gd name="connsiteX417" fmla="*/ 998998 w 2139204"/>
                <a:gd name="connsiteY417" fmla="*/ 1434083 h 3218782"/>
                <a:gd name="connsiteX418" fmla="*/ 1074366 w 2139204"/>
                <a:gd name="connsiteY418" fmla="*/ 1509451 h 3218782"/>
                <a:gd name="connsiteX419" fmla="*/ 1149733 w 2139204"/>
                <a:gd name="connsiteY419" fmla="*/ 1434083 h 3218782"/>
                <a:gd name="connsiteX420" fmla="*/ 894781 w 2139204"/>
                <a:gd name="connsiteY420" fmla="*/ 1358715 h 3218782"/>
                <a:gd name="connsiteX421" fmla="*/ 819413 w 2139204"/>
                <a:gd name="connsiteY421" fmla="*/ 1434083 h 3218782"/>
                <a:gd name="connsiteX422" fmla="*/ 894781 w 2139204"/>
                <a:gd name="connsiteY422" fmla="*/ 1509451 h 3218782"/>
                <a:gd name="connsiteX423" fmla="*/ 970149 w 2139204"/>
                <a:gd name="connsiteY423" fmla="*/ 1434083 h 3218782"/>
                <a:gd name="connsiteX424" fmla="*/ 715196 w 2139204"/>
                <a:gd name="connsiteY424" fmla="*/ 1358715 h 3218782"/>
                <a:gd name="connsiteX425" fmla="*/ 639829 w 2139204"/>
                <a:gd name="connsiteY425" fmla="*/ 1434083 h 3218782"/>
                <a:gd name="connsiteX426" fmla="*/ 715196 w 2139204"/>
                <a:gd name="connsiteY426" fmla="*/ 1509451 h 3218782"/>
                <a:gd name="connsiteX427" fmla="*/ 790565 w 2139204"/>
                <a:gd name="connsiteY427" fmla="*/ 1434083 h 3218782"/>
                <a:gd name="connsiteX428" fmla="*/ 535611 w 2139204"/>
                <a:gd name="connsiteY428" fmla="*/ 1358715 h 3218782"/>
                <a:gd name="connsiteX429" fmla="*/ 460244 w 2139204"/>
                <a:gd name="connsiteY429" fmla="*/ 1434083 h 3218782"/>
                <a:gd name="connsiteX430" fmla="*/ 535611 w 2139204"/>
                <a:gd name="connsiteY430" fmla="*/ 1509451 h 3218782"/>
                <a:gd name="connsiteX431" fmla="*/ 610980 w 2139204"/>
                <a:gd name="connsiteY431" fmla="*/ 1434083 h 3218782"/>
                <a:gd name="connsiteX432" fmla="*/ 356027 w 2139204"/>
                <a:gd name="connsiteY432" fmla="*/ 1358715 h 3218782"/>
                <a:gd name="connsiteX433" fmla="*/ 280659 w 2139204"/>
                <a:gd name="connsiteY433" fmla="*/ 1434083 h 3218782"/>
                <a:gd name="connsiteX434" fmla="*/ 356027 w 2139204"/>
                <a:gd name="connsiteY434" fmla="*/ 1509451 h 3218782"/>
                <a:gd name="connsiteX435" fmla="*/ 431395 w 2139204"/>
                <a:gd name="connsiteY435" fmla="*/ 1434083 h 3218782"/>
                <a:gd name="connsiteX436" fmla="*/ 176442 w 2139204"/>
                <a:gd name="connsiteY436" fmla="*/ 1358715 h 3218782"/>
                <a:gd name="connsiteX437" fmla="*/ 101074 w 2139204"/>
                <a:gd name="connsiteY437" fmla="*/ 1434083 h 3218782"/>
                <a:gd name="connsiteX438" fmla="*/ 176442 w 2139204"/>
                <a:gd name="connsiteY438" fmla="*/ 1509451 h 3218782"/>
                <a:gd name="connsiteX439" fmla="*/ 251810 w 2139204"/>
                <a:gd name="connsiteY439" fmla="*/ 1434083 h 3218782"/>
                <a:gd name="connsiteX440" fmla="*/ 1972289 w 2139204"/>
                <a:gd name="connsiteY440" fmla="*/ 1183534 h 3218782"/>
                <a:gd name="connsiteX441" fmla="*/ 1896921 w 2139204"/>
                <a:gd name="connsiteY441" fmla="*/ 1258901 h 3218782"/>
                <a:gd name="connsiteX442" fmla="*/ 1972289 w 2139204"/>
                <a:gd name="connsiteY442" fmla="*/ 1334269 h 3218782"/>
                <a:gd name="connsiteX443" fmla="*/ 2047657 w 2139204"/>
                <a:gd name="connsiteY443" fmla="*/ 1258901 h 3218782"/>
                <a:gd name="connsiteX444" fmla="*/ 1792705 w 2139204"/>
                <a:gd name="connsiteY444" fmla="*/ 1183533 h 3218782"/>
                <a:gd name="connsiteX445" fmla="*/ 1717336 w 2139204"/>
                <a:gd name="connsiteY445" fmla="*/ 1258901 h 3218782"/>
                <a:gd name="connsiteX446" fmla="*/ 1792705 w 2139204"/>
                <a:gd name="connsiteY446" fmla="*/ 1334269 h 3218782"/>
                <a:gd name="connsiteX447" fmla="*/ 1868073 w 2139204"/>
                <a:gd name="connsiteY447" fmla="*/ 1258901 h 3218782"/>
                <a:gd name="connsiteX448" fmla="*/ 1613120 w 2139204"/>
                <a:gd name="connsiteY448" fmla="*/ 1183533 h 3218782"/>
                <a:gd name="connsiteX449" fmla="*/ 1537752 w 2139204"/>
                <a:gd name="connsiteY449" fmla="*/ 1258901 h 3218782"/>
                <a:gd name="connsiteX450" fmla="*/ 1613120 w 2139204"/>
                <a:gd name="connsiteY450" fmla="*/ 1334269 h 3218782"/>
                <a:gd name="connsiteX451" fmla="*/ 1688489 w 2139204"/>
                <a:gd name="connsiteY451" fmla="*/ 1258901 h 3218782"/>
                <a:gd name="connsiteX452" fmla="*/ 1433535 w 2139204"/>
                <a:gd name="connsiteY452" fmla="*/ 1183533 h 3218782"/>
                <a:gd name="connsiteX453" fmla="*/ 1358167 w 2139204"/>
                <a:gd name="connsiteY453" fmla="*/ 1258901 h 3218782"/>
                <a:gd name="connsiteX454" fmla="*/ 1433535 w 2139204"/>
                <a:gd name="connsiteY454" fmla="*/ 1334269 h 3218782"/>
                <a:gd name="connsiteX455" fmla="*/ 1508904 w 2139204"/>
                <a:gd name="connsiteY455" fmla="*/ 1258901 h 3218782"/>
                <a:gd name="connsiteX456" fmla="*/ 1253951 w 2139204"/>
                <a:gd name="connsiteY456" fmla="*/ 1183533 h 3218782"/>
                <a:gd name="connsiteX457" fmla="*/ 1178582 w 2139204"/>
                <a:gd name="connsiteY457" fmla="*/ 1258901 h 3218782"/>
                <a:gd name="connsiteX458" fmla="*/ 1253951 w 2139204"/>
                <a:gd name="connsiteY458" fmla="*/ 1334269 h 3218782"/>
                <a:gd name="connsiteX459" fmla="*/ 1329318 w 2139204"/>
                <a:gd name="connsiteY459" fmla="*/ 1258901 h 3218782"/>
                <a:gd name="connsiteX460" fmla="*/ 1074366 w 2139204"/>
                <a:gd name="connsiteY460" fmla="*/ 1183533 h 3218782"/>
                <a:gd name="connsiteX461" fmla="*/ 998998 w 2139204"/>
                <a:gd name="connsiteY461" fmla="*/ 1258901 h 3218782"/>
                <a:gd name="connsiteX462" fmla="*/ 1074366 w 2139204"/>
                <a:gd name="connsiteY462" fmla="*/ 1334269 h 3218782"/>
                <a:gd name="connsiteX463" fmla="*/ 1149733 w 2139204"/>
                <a:gd name="connsiteY463" fmla="*/ 1258901 h 3218782"/>
                <a:gd name="connsiteX464" fmla="*/ 894781 w 2139204"/>
                <a:gd name="connsiteY464" fmla="*/ 1183533 h 3218782"/>
                <a:gd name="connsiteX465" fmla="*/ 819413 w 2139204"/>
                <a:gd name="connsiteY465" fmla="*/ 1258901 h 3218782"/>
                <a:gd name="connsiteX466" fmla="*/ 894781 w 2139204"/>
                <a:gd name="connsiteY466" fmla="*/ 1334269 h 3218782"/>
                <a:gd name="connsiteX467" fmla="*/ 970149 w 2139204"/>
                <a:gd name="connsiteY467" fmla="*/ 1258901 h 3218782"/>
                <a:gd name="connsiteX468" fmla="*/ 715196 w 2139204"/>
                <a:gd name="connsiteY468" fmla="*/ 1183533 h 3218782"/>
                <a:gd name="connsiteX469" fmla="*/ 639829 w 2139204"/>
                <a:gd name="connsiteY469" fmla="*/ 1258901 h 3218782"/>
                <a:gd name="connsiteX470" fmla="*/ 715196 w 2139204"/>
                <a:gd name="connsiteY470" fmla="*/ 1334269 h 3218782"/>
                <a:gd name="connsiteX471" fmla="*/ 790565 w 2139204"/>
                <a:gd name="connsiteY471" fmla="*/ 1258901 h 3218782"/>
                <a:gd name="connsiteX472" fmla="*/ 535611 w 2139204"/>
                <a:gd name="connsiteY472" fmla="*/ 1183533 h 3218782"/>
                <a:gd name="connsiteX473" fmla="*/ 460244 w 2139204"/>
                <a:gd name="connsiteY473" fmla="*/ 1258901 h 3218782"/>
                <a:gd name="connsiteX474" fmla="*/ 535611 w 2139204"/>
                <a:gd name="connsiteY474" fmla="*/ 1334269 h 3218782"/>
                <a:gd name="connsiteX475" fmla="*/ 610980 w 2139204"/>
                <a:gd name="connsiteY475" fmla="*/ 1258901 h 3218782"/>
                <a:gd name="connsiteX476" fmla="*/ 356027 w 2139204"/>
                <a:gd name="connsiteY476" fmla="*/ 1183533 h 3218782"/>
                <a:gd name="connsiteX477" fmla="*/ 280659 w 2139204"/>
                <a:gd name="connsiteY477" fmla="*/ 1258901 h 3218782"/>
                <a:gd name="connsiteX478" fmla="*/ 356027 w 2139204"/>
                <a:gd name="connsiteY478" fmla="*/ 1334269 h 3218782"/>
                <a:gd name="connsiteX479" fmla="*/ 431395 w 2139204"/>
                <a:gd name="connsiteY479" fmla="*/ 1258901 h 3218782"/>
                <a:gd name="connsiteX480" fmla="*/ 176442 w 2139204"/>
                <a:gd name="connsiteY480" fmla="*/ 1183533 h 3218782"/>
                <a:gd name="connsiteX481" fmla="*/ 101074 w 2139204"/>
                <a:gd name="connsiteY481" fmla="*/ 1258901 h 3218782"/>
                <a:gd name="connsiteX482" fmla="*/ 176442 w 2139204"/>
                <a:gd name="connsiteY482" fmla="*/ 1334269 h 3218782"/>
                <a:gd name="connsiteX483" fmla="*/ 251810 w 2139204"/>
                <a:gd name="connsiteY483" fmla="*/ 1258901 h 3218782"/>
                <a:gd name="connsiteX484" fmla="*/ 1972289 w 2139204"/>
                <a:gd name="connsiteY484" fmla="*/ 1008352 h 3218782"/>
                <a:gd name="connsiteX485" fmla="*/ 1896921 w 2139204"/>
                <a:gd name="connsiteY485" fmla="*/ 1083719 h 3218782"/>
                <a:gd name="connsiteX486" fmla="*/ 1972289 w 2139204"/>
                <a:gd name="connsiteY486" fmla="*/ 1159087 h 3218782"/>
                <a:gd name="connsiteX487" fmla="*/ 2047657 w 2139204"/>
                <a:gd name="connsiteY487" fmla="*/ 1083719 h 3218782"/>
                <a:gd name="connsiteX488" fmla="*/ 1792705 w 2139204"/>
                <a:gd name="connsiteY488" fmla="*/ 1008351 h 3218782"/>
                <a:gd name="connsiteX489" fmla="*/ 1717336 w 2139204"/>
                <a:gd name="connsiteY489" fmla="*/ 1083719 h 3218782"/>
                <a:gd name="connsiteX490" fmla="*/ 1792705 w 2139204"/>
                <a:gd name="connsiteY490" fmla="*/ 1159087 h 3218782"/>
                <a:gd name="connsiteX491" fmla="*/ 1868073 w 2139204"/>
                <a:gd name="connsiteY491" fmla="*/ 1083719 h 3218782"/>
                <a:gd name="connsiteX492" fmla="*/ 1613120 w 2139204"/>
                <a:gd name="connsiteY492" fmla="*/ 1008351 h 3218782"/>
                <a:gd name="connsiteX493" fmla="*/ 1537752 w 2139204"/>
                <a:gd name="connsiteY493" fmla="*/ 1083719 h 3218782"/>
                <a:gd name="connsiteX494" fmla="*/ 1613120 w 2139204"/>
                <a:gd name="connsiteY494" fmla="*/ 1159087 h 3218782"/>
                <a:gd name="connsiteX495" fmla="*/ 1688489 w 2139204"/>
                <a:gd name="connsiteY495" fmla="*/ 1083719 h 3218782"/>
                <a:gd name="connsiteX496" fmla="*/ 1433535 w 2139204"/>
                <a:gd name="connsiteY496" fmla="*/ 1008351 h 3218782"/>
                <a:gd name="connsiteX497" fmla="*/ 1358167 w 2139204"/>
                <a:gd name="connsiteY497" fmla="*/ 1083719 h 3218782"/>
                <a:gd name="connsiteX498" fmla="*/ 1433535 w 2139204"/>
                <a:gd name="connsiteY498" fmla="*/ 1159087 h 3218782"/>
                <a:gd name="connsiteX499" fmla="*/ 1508904 w 2139204"/>
                <a:gd name="connsiteY499" fmla="*/ 1083719 h 3218782"/>
                <a:gd name="connsiteX500" fmla="*/ 1253951 w 2139204"/>
                <a:gd name="connsiteY500" fmla="*/ 1008351 h 3218782"/>
                <a:gd name="connsiteX501" fmla="*/ 1178582 w 2139204"/>
                <a:gd name="connsiteY501" fmla="*/ 1083719 h 3218782"/>
                <a:gd name="connsiteX502" fmla="*/ 1253951 w 2139204"/>
                <a:gd name="connsiteY502" fmla="*/ 1159087 h 3218782"/>
                <a:gd name="connsiteX503" fmla="*/ 1329318 w 2139204"/>
                <a:gd name="connsiteY503" fmla="*/ 1083719 h 3218782"/>
                <a:gd name="connsiteX504" fmla="*/ 1074366 w 2139204"/>
                <a:gd name="connsiteY504" fmla="*/ 1008351 h 3218782"/>
                <a:gd name="connsiteX505" fmla="*/ 998998 w 2139204"/>
                <a:gd name="connsiteY505" fmla="*/ 1083719 h 3218782"/>
                <a:gd name="connsiteX506" fmla="*/ 1074366 w 2139204"/>
                <a:gd name="connsiteY506" fmla="*/ 1159087 h 3218782"/>
                <a:gd name="connsiteX507" fmla="*/ 1149733 w 2139204"/>
                <a:gd name="connsiteY507" fmla="*/ 1083719 h 3218782"/>
                <a:gd name="connsiteX508" fmla="*/ 894781 w 2139204"/>
                <a:gd name="connsiteY508" fmla="*/ 1008351 h 3218782"/>
                <a:gd name="connsiteX509" fmla="*/ 819413 w 2139204"/>
                <a:gd name="connsiteY509" fmla="*/ 1083719 h 3218782"/>
                <a:gd name="connsiteX510" fmla="*/ 894781 w 2139204"/>
                <a:gd name="connsiteY510" fmla="*/ 1159087 h 3218782"/>
                <a:gd name="connsiteX511" fmla="*/ 970149 w 2139204"/>
                <a:gd name="connsiteY511" fmla="*/ 1083719 h 3218782"/>
                <a:gd name="connsiteX512" fmla="*/ 715196 w 2139204"/>
                <a:gd name="connsiteY512" fmla="*/ 1008351 h 3218782"/>
                <a:gd name="connsiteX513" fmla="*/ 639829 w 2139204"/>
                <a:gd name="connsiteY513" fmla="*/ 1083719 h 3218782"/>
                <a:gd name="connsiteX514" fmla="*/ 715196 w 2139204"/>
                <a:gd name="connsiteY514" fmla="*/ 1159087 h 3218782"/>
                <a:gd name="connsiteX515" fmla="*/ 790565 w 2139204"/>
                <a:gd name="connsiteY515" fmla="*/ 1083719 h 3218782"/>
                <a:gd name="connsiteX516" fmla="*/ 535611 w 2139204"/>
                <a:gd name="connsiteY516" fmla="*/ 1008351 h 3218782"/>
                <a:gd name="connsiteX517" fmla="*/ 460244 w 2139204"/>
                <a:gd name="connsiteY517" fmla="*/ 1083719 h 3218782"/>
                <a:gd name="connsiteX518" fmla="*/ 535611 w 2139204"/>
                <a:gd name="connsiteY518" fmla="*/ 1159087 h 3218782"/>
                <a:gd name="connsiteX519" fmla="*/ 610980 w 2139204"/>
                <a:gd name="connsiteY519" fmla="*/ 1083719 h 3218782"/>
                <a:gd name="connsiteX520" fmla="*/ 356027 w 2139204"/>
                <a:gd name="connsiteY520" fmla="*/ 1008351 h 3218782"/>
                <a:gd name="connsiteX521" fmla="*/ 280659 w 2139204"/>
                <a:gd name="connsiteY521" fmla="*/ 1083719 h 3218782"/>
                <a:gd name="connsiteX522" fmla="*/ 356027 w 2139204"/>
                <a:gd name="connsiteY522" fmla="*/ 1159087 h 3218782"/>
                <a:gd name="connsiteX523" fmla="*/ 431395 w 2139204"/>
                <a:gd name="connsiteY523" fmla="*/ 1083719 h 3218782"/>
                <a:gd name="connsiteX524" fmla="*/ 176442 w 2139204"/>
                <a:gd name="connsiteY524" fmla="*/ 1008351 h 3218782"/>
                <a:gd name="connsiteX525" fmla="*/ 101074 w 2139204"/>
                <a:gd name="connsiteY525" fmla="*/ 1083719 h 3218782"/>
                <a:gd name="connsiteX526" fmla="*/ 176442 w 2139204"/>
                <a:gd name="connsiteY526" fmla="*/ 1159087 h 3218782"/>
                <a:gd name="connsiteX527" fmla="*/ 251810 w 2139204"/>
                <a:gd name="connsiteY527" fmla="*/ 1083719 h 3218782"/>
                <a:gd name="connsiteX528" fmla="*/ 1972289 w 2139204"/>
                <a:gd name="connsiteY528" fmla="*/ 833170 h 3218782"/>
                <a:gd name="connsiteX529" fmla="*/ 1896922 w 2139204"/>
                <a:gd name="connsiteY529" fmla="*/ 908537 h 3218782"/>
                <a:gd name="connsiteX530" fmla="*/ 1972289 w 2139204"/>
                <a:gd name="connsiteY530" fmla="*/ 983904 h 3218782"/>
                <a:gd name="connsiteX531" fmla="*/ 2047657 w 2139204"/>
                <a:gd name="connsiteY531" fmla="*/ 908537 h 3218782"/>
                <a:gd name="connsiteX532" fmla="*/ 1792705 w 2139204"/>
                <a:gd name="connsiteY532" fmla="*/ 833170 h 3218782"/>
                <a:gd name="connsiteX533" fmla="*/ 1717336 w 2139204"/>
                <a:gd name="connsiteY533" fmla="*/ 908537 h 3218782"/>
                <a:gd name="connsiteX534" fmla="*/ 1792705 w 2139204"/>
                <a:gd name="connsiteY534" fmla="*/ 983905 h 3218782"/>
                <a:gd name="connsiteX535" fmla="*/ 1868073 w 2139204"/>
                <a:gd name="connsiteY535" fmla="*/ 908537 h 3218782"/>
                <a:gd name="connsiteX536" fmla="*/ 1613120 w 2139204"/>
                <a:gd name="connsiteY536" fmla="*/ 833170 h 3218782"/>
                <a:gd name="connsiteX537" fmla="*/ 1537752 w 2139204"/>
                <a:gd name="connsiteY537" fmla="*/ 908537 h 3218782"/>
                <a:gd name="connsiteX538" fmla="*/ 1613120 w 2139204"/>
                <a:gd name="connsiteY538" fmla="*/ 983905 h 3218782"/>
                <a:gd name="connsiteX539" fmla="*/ 1688488 w 2139204"/>
                <a:gd name="connsiteY539" fmla="*/ 908537 h 3218782"/>
                <a:gd name="connsiteX540" fmla="*/ 1433535 w 2139204"/>
                <a:gd name="connsiteY540" fmla="*/ 833170 h 3218782"/>
                <a:gd name="connsiteX541" fmla="*/ 1358167 w 2139204"/>
                <a:gd name="connsiteY541" fmla="*/ 908537 h 3218782"/>
                <a:gd name="connsiteX542" fmla="*/ 1433535 w 2139204"/>
                <a:gd name="connsiteY542" fmla="*/ 983905 h 3218782"/>
                <a:gd name="connsiteX543" fmla="*/ 1508903 w 2139204"/>
                <a:gd name="connsiteY543" fmla="*/ 908537 h 3218782"/>
                <a:gd name="connsiteX544" fmla="*/ 1253951 w 2139204"/>
                <a:gd name="connsiteY544" fmla="*/ 833170 h 3218782"/>
                <a:gd name="connsiteX545" fmla="*/ 1178582 w 2139204"/>
                <a:gd name="connsiteY545" fmla="*/ 908537 h 3218782"/>
                <a:gd name="connsiteX546" fmla="*/ 1253951 w 2139204"/>
                <a:gd name="connsiteY546" fmla="*/ 983905 h 3218782"/>
                <a:gd name="connsiteX547" fmla="*/ 1329318 w 2139204"/>
                <a:gd name="connsiteY547" fmla="*/ 908537 h 3218782"/>
                <a:gd name="connsiteX548" fmla="*/ 1074366 w 2139204"/>
                <a:gd name="connsiteY548" fmla="*/ 833170 h 3218782"/>
                <a:gd name="connsiteX549" fmla="*/ 998998 w 2139204"/>
                <a:gd name="connsiteY549" fmla="*/ 908537 h 3218782"/>
                <a:gd name="connsiteX550" fmla="*/ 1074366 w 2139204"/>
                <a:gd name="connsiteY550" fmla="*/ 983905 h 3218782"/>
                <a:gd name="connsiteX551" fmla="*/ 1149733 w 2139204"/>
                <a:gd name="connsiteY551" fmla="*/ 908537 h 3218782"/>
                <a:gd name="connsiteX552" fmla="*/ 894781 w 2139204"/>
                <a:gd name="connsiteY552" fmla="*/ 833170 h 3218782"/>
                <a:gd name="connsiteX553" fmla="*/ 819413 w 2139204"/>
                <a:gd name="connsiteY553" fmla="*/ 908537 h 3218782"/>
                <a:gd name="connsiteX554" fmla="*/ 894781 w 2139204"/>
                <a:gd name="connsiteY554" fmla="*/ 983905 h 3218782"/>
                <a:gd name="connsiteX555" fmla="*/ 970149 w 2139204"/>
                <a:gd name="connsiteY555" fmla="*/ 908537 h 3218782"/>
                <a:gd name="connsiteX556" fmla="*/ 715196 w 2139204"/>
                <a:gd name="connsiteY556" fmla="*/ 833170 h 3218782"/>
                <a:gd name="connsiteX557" fmla="*/ 639829 w 2139204"/>
                <a:gd name="connsiteY557" fmla="*/ 908537 h 3218782"/>
                <a:gd name="connsiteX558" fmla="*/ 715196 w 2139204"/>
                <a:gd name="connsiteY558" fmla="*/ 983905 h 3218782"/>
                <a:gd name="connsiteX559" fmla="*/ 790565 w 2139204"/>
                <a:gd name="connsiteY559" fmla="*/ 908537 h 3218782"/>
                <a:gd name="connsiteX560" fmla="*/ 535611 w 2139204"/>
                <a:gd name="connsiteY560" fmla="*/ 833170 h 3218782"/>
                <a:gd name="connsiteX561" fmla="*/ 460244 w 2139204"/>
                <a:gd name="connsiteY561" fmla="*/ 908537 h 3218782"/>
                <a:gd name="connsiteX562" fmla="*/ 535611 w 2139204"/>
                <a:gd name="connsiteY562" fmla="*/ 983905 h 3218782"/>
                <a:gd name="connsiteX563" fmla="*/ 610980 w 2139204"/>
                <a:gd name="connsiteY563" fmla="*/ 908537 h 3218782"/>
                <a:gd name="connsiteX564" fmla="*/ 356027 w 2139204"/>
                <a:gd name="connsiteY564" fmla="*/ 833170 h 3218782"/>
                <a:gd name="connsiteX565" fmla="*/ 280659 w 2139204"/>
                <a:gd name="connsiteY565" fmla="*/ 908537 h 3218782"/>
                <a:gd name="connsiteX566" fmla="*/ 356027 w 2139204"/>
                <a:gd name="connsiteY566" fmla="*/ 983905 h 3218782"/>
                <a:gd name="connsiteX567" fmla="*/ 431395 w 2139204"/>
                <a:gd name="connsiteY567" fmla="*/ 908537 h 3218782"/>
                <a:gd name="connsiteX568" fmla="*/ 176442 w 2139204"/>
                <a:gd name="connsiteY568" fmla="*/ 833170 h 3218782"/>
                <a:gd name="connsiteX569" fmla="*/ 101074 w 2139204"/>
                <a:gd name="connsiteY569" fmla="*/ 908537 h 3218782"/>
                <a:gd name="connsiteX570" fmla="*/ 176442 w 2139204"/>
                <a:gd name="connsiteY570" fmla="*/ 983905 h 3218782"/>
                <a:gd name="connsiteX571" fmla="*/ 251810 w 2139204"/>
                <a:gd name="connsiteY571" fmla="*/ 908537 h 3218782"/>
                <a:gd name="connsiteX572" fmla="*/ 1972289 w 2139204"/>
                <a:gd name="connsiteY572" fmla="*/ 657988 h 3218782"/>
                <a:gd name="connsiteX573" fmla="*/ 1896922 w 2139204"/>
                <a:gd name="connsiteY573" fmla="*/ 733356 h 3218782"/>
                <a:gd name="connsiteX574" fmla="*/ 1972289 w 2139204"/>
                <a:gd name="connsiteY574" fmla="*/ 808723 h 3218782"/>
                <a:gd name="connsiteX575" fmla="*/ 2047656 w 2139204"/>
                <a:gd name="connsiteY575" fmla="*/ 733356 h 3218782"/>
                <a:gd name="connsiteX576" fmla="*/ 1792705 w 2139204"/>
                <a:gd name="connsiteY576" fmla="*/ 657988 h 3218782"/>
                <a:gd name="connsiteX577" fmla="*/ 1717337 w 2139204"/>
                <a:gd name="connsiteY577" fmla="*/ 733356 h 3218782"/>
                <a:gd name="connsiteX578" fmla="*/ 1792705 w 2139204"/>
                <a:gd name="connsiteY578" fmla="*/ 808724 h 3218782"/>
                <a:gd name="connsiteX579" fmla="*/ 1868073 w 2139204"/>
                <a:gd name="connsiteY579" fmla="*/ 733356 h 3218782"/>
                <a:gd name="connsiteX580" fmla="*/ 1613120 w 2139204"/>
                <a:gd name="connsiteY580" fmla="*/ 657988 h 3218782"/>
                <a:gd name="connsiteX581" fmla="*/ 1537752 w 2139204"/>
                <a:gd name="connsiteY581" fmla="*/ 733356 h 3218782"/>
                <a:gd name="connsiteX582" fmla="*/ 1613120 w 2139204"/>
                <a:gd name="connsiteY582" fmla="*/ 808724 h 3218782"/>
                <a:gd name="connsiteX583" fmla="*/ 1688488 w 2139204"/>
                <a:gd name="connsiteY583" fmla="*/ 733356 h 3218782"/>
                <a:gd name="connsiteX584" fmla="*/ 1433535 w 2139204"/>
                <a:gd name="connsiteY584" fmla="*/ 657988 h 3218782"/>
                <a:gd name="connsiteX585" fmla="*/ 1358167 w 2139204"/>
                <a:gd name="connsiteY585" fmla="*/ 733356 h 3218782"/>
                <a:gd name="connsiteX586" fmla="*/ 1433535 w 2139204"/>
                <a:gd name="connsiteY586" fmla="*/ 808724 h 3218782"/>
                <a:gd name="connsiteX587" fmla="*/ 1508903 w 2139204"/>
                <a:gd name="connsiteY587" fmla="*/ 733356 h 3218782"/>
                <a:gd name="connsiteX588" fmla="*/ 1253951 w 2139204"/>
                <a:gd name="connsiteY588" fmla="*/ 657988 h 3218782"/>
                <a:gd name="connsiteX589" fmla="*/ 1178583 w 2139204"/>
                <a:gd name="connsiteY589" fmla="*/ 733356 h 3218782"/>
                <a:gd name="connsiteX590" fmla="*/ 1253951 w 2139204"/>
                <a:gd name="connsiteY590" fmla="*/ 808724 h 3218782"/>
                <a:gd name="connsiteX591" fmla="*/ 1329318 w 2139204"/>
                <a:gd name="connsiteY591" fmla="*/ 733356 h 3218782"/>
                <a:gd name="connsiteX592" fmla="*/ 1074366 w 2139204"/>
                <a:gd name="connsiteY592" fmla="*/ 657988 h 3218782"/>
                <a:gd name="connsiteX593" fmla="*/ 998998 w 2139204"/>
                <a:gd name="connsiteY593" fmla="*/ 733356 h 3218782"/>
                <a:gd name="connsiteX594" fmla="*/ 1074366 w 2139204"/>
                <a:gd name="connsiteY594" fmla="*/ 808724 h 3218782"/>
                <a:gd name="connsiteX595" fmla="*/ 1149733 w 2139204"/>
                <a:gd name="connsiteY595" fmla="*/ 733356 h 3218782"/>
                <a:gd name="connsiteX596" fmla="*/ 894781 w 2139204"/>
                <a:gd name="connsiteY596" fmla="*/ 657988 h 3218782"/>
                <a:gd name="connsiteX597" fmla="*/ 819413 w 2139204"/>
                <a:gd name="connsiteY597" fmla="*/ 733356 h 3218782"/>
                <a:gd name="connsiteX598" fmla="*/ 894781 w 2139204"/>
                <a:gd name="connsiteY598" fmla="*/ 808724 h 3218782"/>
                <a:gd name="connsiteX599" fmla="*/ 970149 w 2139204"/>
                <a:gd name="connsiteY599" fmla="*/ 733356 h 3218782"/>
                <a:gd name="connsiteX600" fmla="*/ 715196 w 2139204"/>
                <a:gd name="connsiteY600" fmla="*/ 657988 h 3218782"/>
                <a:gd name="connsiteX601" fmla="*/ 639829 w 2139204"/>
                <a:gd name="connsiteY601" fmla="*/ 733356 h 3218782"/>
                <a:gd name="connsiteX602" fmla="*/ 715196 w 2139204"/>
                <a:gd name="connsiteY602" fmla="*/ 808724 h 3218782"/>
                <a:gd name="connsiteX603" fmla="*/ 790564 w 2139204"/>
                <a:gd name="connsiteY603" fmla="*/ 733356 h 3218782"/>
                <a:gd name="connsiteX604" fmla="*/ 535611 w 2139204"/>
                <a:gd name="connsiteY604" fmla="*/ 657988 h 3218782"/>
                <a:gd name="connsiteX605" fmla="*/ 460244 w 2139204"/>
                <a:gd name="connsiteY605" fmla="*/ 733356 h 3218782"/>
                <a:gd name="connsiteX606" fmla="*/ 535611 w 2139204"/>
                <a:gd name="connsiteY606" fmla="*/ 808724 h 3218782"/>
                <a:gd name="connsiteX607" fmla="*/ 610980 w 2139204"/>
                <a:gd name="connsiteY607" fmla="*/ 733356 h 3218782"/>
                <a:gd name="connsiteX608" fmla="*/ 356027 w 2139204"/>
                <a:gd name="connsiteY608" fmla="*/ 657988 h 3218782"/>
                <a:gd name="connsiteX609" fmla="*/ 280659 w 2139204"/>
                <a:gd name="connsiteY609" fmla="*/ 733356 h 3218782"/>
                <a:gd name="connsiteX610" fmla="*/ 356027 w 2139204"/>
                <a:gd name="connsiteY610" fmla="*/ 808724 h 3218782"/>
                <a:gd name="connsiteX611" fmla="*/ 431395 w 2139204"/>
                <a:gd name="connsiteY611" fmla="*/ 733356 h 3218782"/>
                <a:gd name="connsiteX612" fmla="*/ 176442 w 2139204"/>
                <a:gd name="connsiteY612" fmla="*/ 657988 h 3218782"/>
                <a:gd name="connsiteX613" fmla="*/ 101074 w 2139204"/>
                <a:gd name="connsiteY613" fmla="*/ 733356 h 3218782"/>
                <a:gd name="connsiteX614" fmla="*/ 176442 w 2139204"/>
                <a:gd name="connsiteY614" fmla="*/ 808724 h 3218782"/>
                <a:gd name="connsiteX615" fmla="*/ 251810 w 2139204"/>
                <a:gd name="connsiteY615" fmla="*/ 733356 h 3218782"/>
                <a:gd name="connsiteX616" fmla="*/ 1972289 w 2139204"/>
                <a:gd name="connsiteY616" fmla="*/ 482806 h 3218782"/>
                <a:gd name="connsiteX617" fmla="*/ 1896922 w 2139204"/>
                <a:gd name="connsiteY617" fmla="*/ 558174 h 3218782"/>
                <a:gd name="connsiteX618" fmla="*/ 1972289 w 2139204"/>
                <a:gd name="connsiteY618" fmla="*/ 633541 h 3218782"/>
                <a:gd name="connsiteX619" fmla="*/ 2047656 w 2139204"/>
                <a:gd name="connsiteY619" fmla="*/ 558174 h 3218782"/>
                <a:gd name="connsiteX620" fmla="*/ 1792705 w 2139204"/>
                <a:gd name="connsiteY620" fmla="*/ 482805 h 3218782"/>
                <a:gd name="connsiteX621" fmla="*/ 1717337 w 2139204"/>
                <a:gd name="connsiteY621" fmla="*/ 558174 h 3218782"/>
                <a:gd name="connsiteX622" fmla="*/ 1792705 w 2139204"/>
                <a:gd name="connsiteY622" fmla="*/ 633542 h 3218782"/>
                <a:gd name="connsiteX623" fmla="*/ 1868073 w 2139204"/>
                <a:gd name="connsiteY623" fmla="*/ 558174 h 3218782"/>
                <a:gd name="connsiteX624" fmla="*/ 1613120 w 2139204"/>
                <a:gd name="connsiteY624" fmla="*/ 482805 h 3218782"/>
                <a:gd name="connsiteX625" fmla="*/ 1537752 w 2139204"/>
                <a:gd name="connsiteY625" fmla="*/ 558174 h 3218782"/>
                <a:gd name="connsiteX626" fmla="*/ 1613120 w 2139204"/>
                <a:gd name="connsiteY626" fmla="*/ 633542 h 3218782"/>
                <a:gd name="connsiteX627" fmla="*/ 1688488 w 2139204"/>
                <a:gd name="connsiteY627" fmla="*/ 558174 h 3218782"/>
                <a:gd name="connsiteX628" fmla="*/ 1433535 w 2139204"/>
                <a:gd name="connsiteY628" fmla="*/ 482805 h 3218782"/>
                <a:gd name="connsiteX629" fmla="*/ 1358167 w 2139204"/>
                <a:gd name="connsiteY629" fmla="*/ 558174 h 3218782"/>
                <a:gd name="connsiteX630" fmla="*/ 1433535 w 2139204"/>
                <a:gd name="connsiteY630" fmla="*/ 633542 h 3218782"/>
                <a:gd name="connsiteX631" fmla="*/ 1508903 w 2139204"/>
                <a:gd name="connsiteY631" fmla="*/ 558174 h 3218782"/>
                <a:gd name="connsiteX632" fmla="*/ 1253951 w 2139204"/>
                <a:gd name="connsiteY632" fmla="*/ 482805 h 3218782"/>
                <a:gd name="connsiteX633" fmla="*/ 1178583 w 2139204"/>
                <a:gd name="connsiteY633" fmla="*/ 558174 h 3218782"/>
                <a:gd name="connsiteX634" fmla="*/ 1253951 w 2139204"/>
                <a:gd name="connsiteY634" fmla="*/ 633542 h 3218782"/>
                <a:gd name="connsiteX635" fmla="*/ 1329318 w 2139204"/>
                <a:gd name="connsiteY635" fmla="*/ 558174 h 3218782"/>
                <a:gd name="connsiteX636" fmla="*/ 1074366 w 2139204"/>
                <a:gd name="connsiteY636" fmla="*/ 482805 h 3218782"/>
                <a:gd name="connsiteX637" fmla="*/ 998998 w 2139204"/>
                <a:gd name="connsiteY637" fmla="*/ 558174 h 3218782"/>
                <a:gd name="connsiteX638" fmla="*/ 1074366 w 2139204"/>
                <a:gd name="connsiteY638" fmla="*/ 633542 h 3218782"/>
                <a:gd name="connsiteX639" fmla="*/ 1149733 w 2139204"/>
                <a:gd name="connsiteY639" fmla="*/ 558174 h 3218782"/>
                <a:gd name="connsiteX640" fmla="*/ 894781 w 2139204"/>
                <a:gd name="connsiteY640" fmla="*/ 482805 h 3218782"/>
                <a:gd name="connsiteX641" fmla="*/ 819413 w 2139204"/>
                <a:gd name="connsiteY641" fmla="*/ 558174 h 3218782"/>
                <a:gd name="connsiteX642" fmla="*/ 894781 w 2139204"/>
                <a:gd name="connsiteY642" fmla="*/ 633542 h 3218782"/>
                <a:gd name="connsiteX643" fmla="*/ 970149 w 2139204"/>
                <a:gd name="connsiteY643" fmla="*/ 558174 h 3218782"/>
                <a:gd name="connsiteX644" fmla="*/ 715196 w 2139204"/>
                <a:gd name="connsiteY644" fmla="*/ 482805 h 3218782"/>
                <a:gd name="connsiteX645" fmla="*/ 639829 w 2139204"/>
                <a:gd name="connsiteY645" fmla="*/ 558174 h 3218782"/>
                <a:gd name="connsiteX646" fmla="*/ 715196 w 2139204"/>
                <a:gd name="connsiteY646" fmla="*/ 633542 h 3218782"/>
                <a:gd name="connsiteX647" fmla="*/ 790564 w 2139204"/>
                <a:gd name="connsiteY647" fmla="*/ 558174 h 3218782"/>
                <a:gd name="connsiteX648" fmla="*/ 535611 w 2139204"/>
                <a:gd name="connsiteY648" fmla="*/ 482805 h 3218782"/>
                <a:gd name="connsiteX649" fmla="*/ 460244 w 2139204"/>
                <a:gd name="connsiteY649" fmla="*/ 558174 h 3218782"/>
                <a:gd name="connsiteX650" fmla="*/ 535611 w 2139204"/>
                <a:gd name="connsiteY650" fmla="*/ 633542 h 3218782"/>
                <a:gd name="connsiteX651" fmla="*/ 610980 w 2139204"/>
                <a:gd name="connsiteY651" fmla="*/ 558174 h 3218782"/>
                <a:gd name="connsiteX652" fmla="*/ 356027 w 2139204"/>
                <a:gd name="connsiteY652" fmla="*/ 482805 h 3218782"/>
                <a:gd name="connsiteX653" fmla="*/ 280659 w 2139204"/>
                <a:gd name="connsiteY653" fmla="*/ 558174 h 3218782"/>
                <a:gd name="connsiteX654" fmla="*/ 356027 w 2139204"/>
                <a:gd name="connsiteY654" fmla="*/ 633542 h 3218782"/>
                <a:gd name="connsiteX655" fmla="*/ 431395 w 2139204"/>
                <a:gd name="connsiteY655" fmla="*/ 558174 h 3218782"/>
                <a:gd name="connsiteX656" fmla="*/ 176442 w 2139204"/>
                <a:gd name="connsiteY656" fmla="*/ 482805 h 3218782"/>
                <a:gd name="connsiteX657" fmla="*/ 101074 w 2139204"/>
                <a:gd name="connsiteY657" fmla="*/ 558174 h 3218782"/>
                <a:gd name="connsiteX658" fmla="*/ 176442 w 2139204"/>
                <a:gd name="connsiteY658" fmla="*/ 633542 h 3218782"/>
                <a:gd name="connsiteX659" fmla="*/ 251810 w 2139204"/>
                <a:gd name="connsiteY659" fmla="*/ 558174 h 3218782"/>
                <a:gd name="connsiteX660" fmla="*/ 1972289 w 2139204"/>
                <a:gd name="connsiteY660" fmla="*/ 307624 h 3218782"/>
                <a:gd name="connsiteX661" fmla="*/ 1896922 w 2139204"/>
                <a:gd name="connsiteY661" fmla="*/ 382992 h 3218782"/>
                <a:gd name="connsiteX662" fmla="*/ 1972289 w 2139204"/>
                <a:gd name="connsiteY662" fmla="*/ 458359 h 3218782"/>
                <a:gd name="connsiteX663" fmla="*/ 2047656 w 2139204"/>
                <a:gd name="connsiteY663" fmla="*/ 382992 h 3218782"/>
                <a:gd name="connsiteX664" fmla="*/ 1792705 w 2139204"/>
                <a:gd name="connsiteY664" fmla="*/ 307623 h 3218782"/>
                <a:gd name="connsiteX665" fmla="*/ 1717337 w 2139204"/>
                <a:gd name="connsiteY665" fmla="*/ 382992 h 3218782"/>
                <a:gd name="connsiteX666" fmla="*/ 1792705 w 2139204"/>
                <a:gd name="connsiteY666" fmla="*/ 458360 h 3218782"/>
                <a:gd name="connsiteX667" fmla="*/ 1868073 w 2139204"/>
                <a:gd name="connsiteY667" fmla="*/ 382992 h 3218782"/>
                <a:gd name="connsiteX668" fmla="*/ 1613120 w 2139204"/>
                <a:gd name="connsiteY668" fmla="*/ 307623 h 3218782"/>
                <a:gd name="connsiteX669" fmla="*/ 1537752 w 2139204"/>
                <a:gd name="connsiteY669" fmla="*/ 382992 h 3218782"/>
                <a:gd name="connsiteX670" fmla="*/ 1613120 w 2139204"/>
                <a:gd name="connsiteY670" fmla="*/ 458360 h 3218782"/>
                <a:gd name="connsiteX671" fmla="*/ 1688488 w 2139204"/>
                <a:gd name="connsiteY671" fmla="*/ 382992 h 3218782"/>
                <a:gd name="connsiteX672" fmla="*/ 1433535 w 2139204"/>
                <a:gd name="connsiteY672" fmla="*/ 307623 h 3218782"/>
                <a:gd name="connsiteX673" fmla="*/ 1358167 w 2139204"/>
                <a:gd name="connsiteY673" fmla="*/ 382992 h 3218782"/>
                <a:gd name="connsiteX674" fmla="*/ 1433535 w 2139204"/>
                <a:gd name="connsiteY674" fmla="*/ 458360 h 3218782"/>
                <a:gd name="connsiteX675" fmla="*/ 1508903 w 2139204"/>
                <a:gd name="connsiteY675" fmla="*/ 382992 h 3218782"/>
                <a:gd name="connsiteX676" fmla="*/ 1253951 w 2139204"/>
                <a:gd name="connsiteY676" fmla="*/ 307623 h 3218782"/>
                <a:gd name="connsiteX677" fmla="*/ 1178583 w 2139204"/>
                <a:gd name="connsiteY677" fmla="*/ 382992 h 3218782"/>
                <a:gd name="connsiteX678" fmla="*/ 1253951 w 2139204"/>
                <a:gd name="connsiteY678" fmla="*/ 458360 h 3218782"/>
                <a:gd name="connsiteX679" fmla="*/ 1329318 w 2139204"/>
                <a:gd name="connsiteY679" fmla="*/ 382992 h 3218782"/>
                <a:gd name="connsiteX680" fmla="*/ 1074366 w 2139204"/>
                <a:gd name="connsiteY680" fmla="*/ 307623 h 3218782"/>
                <a:gd name="connsiteX681" fmla="*/ 998998 w 2139204"/>
                <a:gd name="connsiteY681" fmla="*/ 382992 h 3218782"/>
                <a:gd name="connsiteX682" fmla="*/ 1074366 w 2139204"/>
                <a:gd name="connsiteY682" fmla="*/ 458360 h 3218782"/>
                <a:gd name="connsiteX683" fmla="*/ 1149733 w 2139204"/>
                <a:gd name="connsiteY683" fmla="*/ 382992 h 3218782"/>
                <a:gd name="connsiteX684" fmla="*/ 894781 w 2139204"/>
                <a:gd name="connsiteY684" fmla="*/ 307623 h 3218782"/>
                <a:gd name="connsiteX685" fmla="*/ 819413 w 2139204"/>
                <a:gd name="connsiteY685" fmla="*/ 382992 h 3218782"/>
                <a:gd name="connsiteX686" fmla="*/ 894781 w 2139204"/>
                <a:gd name="connsiteY686" fmla="*/ 458360 h 3218782"/>
                <a:gd name="connsiteX687" fmla="*/ 970149 w 2139204"/>
                <a:gd name="connsiteY687" fmla="*/ 382992 h 3218782"/>
                <a:gd name="connsiteX688" fmla="*/ 715196 w 2139204"/>
                <a:gd name="connsiteY688" fmla="*/ 307623 h 3218782"/>
                <a:gd name="connsiteX689" fmla="*/ 639829 w 2139204"/>
                <a:gd name="connsiteY689" fmla="*/ 382992 h 3218782"/>
                <a:gd name="connsiteX690" fmla="*/ 715196 w 2139204"/>
                <a:gd name="connsiteY690" fmla="*/ 458360 h 3218782"/>
                <a:gd name="connsiteX691" fmla="*/ 790564 w 2139204"/>
                <a:gd name="connsiteY691" fmla="*/ 382992 h 3218782"/>
                <a:gd name="connsiteX692" fmla="*/ 535611 w 2139204"/>
                <a:gd name="connsiteY692" fmla="*/ 307623 h 3218782"/>
                <a:gd name="connsiteX693" fmla="*/ 460244 w 2139204"/>
                <a:gd name="connsiteY693" fmla="*/ 382992 h 3218782"/>
                <a:gd name="connsiteX694" fmla="*/ 535611 w 2139204"/>
                <a:gd name="connsiteY694" fmla="*/ 458360 h 3218782"/>
                <a:gd name="connsiteX695" fmla="*/ 610980 w 2139204"/>
                <a:gd name="connsiteY695" fmla="*/ 382992 h 3218782"/>
                <a:gd name="connsiteX696" fmla="*/ 356027 w 2139204"/>
                <a:gd name="connsiteY696" fmla="*/ 307623 h 3218782"/>
                <a:gd name="connsiteX697" fmla="*/ 280659 w 2139204"/>
                <a:gd name="connsiteY697" fmla="*/ 382992 h 3218782"/>
                <a:gd name="connsiteX698" fmla="*/ 356027 w 2139204"/>
                <a:gd name="connsiteY698" fmla="*/ 458360 h 3218782"/>
                <a:gd name="connsiteX699" fmla="*/ 431395 w 2139204"/>
                <a:gd name="connsiteY699" fmla="*/ 382992 h 3218782"/>
                <a:gd name="connsiteX700" fmla="*/ 176442 w 2139204"/>
                <a:gd name="connsiteY700" fmla="*/ 307623 h 3218782"/>
                <a:gd name="connsiteX701" fmla="*/ 101074 w 2139204"/>
                <a:gd name="connsiteY701" fmla="*/ 382992 h 3218782"/>
                <a:gd name="connsiteX702" fmla="*/ 176442 w 2139204"/>
                <a:gd name="connsiteY702" fmla="*/ 458360 h 3218782"/>
                <a:gd name="connsiteX703" fmla="*/ 251810 w 2139204"/>
                <a:gd name="connsiteY703" fmla="*/ 382992 h 3218782"/>
                <a:gd name="connsiteX704" fmla="*/ 1972289 w 2139204"/>
                <a:gd name="connsiteY704" fmla="*/ 132442 h 3218782"/>
                <a:gd name="connsiteX705" fmla="*/ 1896922 w 2139204"/>
                <a:gd name="connsiteY705" fmla="*/ 207810 h 3218782"/>
                <a:gd name="connsiteX706" fmla="*/ 1972289 w 2139204"/>
                <a:gd name="connsiteY706" fmla="*/ 283177 h 3218782"/>
                <a:gd name="connsiteX707" fmla="*/ 2047656 w 2139204"/>
                <a:gd name="connsiteY707" fmla="*/ 207810 h 3218782"/>
                <a:gd name="connsiteX708" fmla="*/ 1792705 w 2139204"/>
                <a:gd name="connsiteY708" fmla="*/ 132441 h 3218782"/>
                <a:gd name="connsiteX709" fmla="*/ 1717337 w 2139204"/>
                <a:gd name="connsiteY709" fmla="*/ 207810 h 3218782"/>
                <a:gd name="connsiteX710" fmla="*/ 1792705 w 2139204"/>
                <a:gd name="connsiteY710" fmla="*/ 283178 h 3218782"/>
                <a:gd name="connsiteX711" fmla="*/ 1868073 w 2139204"/>
                <a:gd name="connsiteY711" fmla="*/ 207810 h 3218782"/>
                <a:gd name="connsiteX712" fmla="*/ 1613120 w 2139204"/>
                <a:gd name="connsiteY712" fmla="*/ 132441 h 3218782"/>
                <a:gd name="connsiteX713" fmla="*/ 1537752 w 2139204"/>
                <a:gd name="connsiteY713" fmla="*/ 207810 h 3218782"/>
                <a:gd name="connsiteX714" fmla="*/ 1613120 w 2139204"/>
                <a:gd name="connsiteY714" fmla="*/ 283178 h 3218782"/>
                <a:gd name="connsiteX715" fmla="*/ 1688488 w 2139204"/>
                <a:gd name="connsiteY715" fmla="*/ 207810 h 3218782"/>
                <a:gd name="connsiteX716" fmla="*/ 1433535 w 2139204"/>
                <a:gd name="connsiteY716" fmla="*/ 132441 h 3218782"/>
                <a:gd name="connsiteX717" fmla="*/ 1358167 w 2139204"/>
                <a:gd name="connsiteY717" fmla="*/ 207810 h 3218782"/>
                <a:gd name="connsiteX718" fmla="*/ 1433535 w 2139204"/>
                <a:gd name="connsiteY718" fmla="*/ 283178 h 3218782"/>
                <a:gd name="connsiteX719" fmla="*/ 1508903 w 2139204"/>
                <a:gd name="connsiteY719" fmla="*/ 207810 h 3218782"/>
                <a:gd name="connsiteX720" fmla="*/ 1253951 w 2139204"/>
                <a:gd name="connsiteY720" fmla="*/ 132441 h 3218782"/>
                <a:gd name="connsiteX721" fmla="*/ 1178583 w 2139204"/>
                <a:gd name="connsiteY721" fmla="*/ 207810 h 3218782"/>
                <a:gd name="connsiteX722" fmla="*/ 1253951 w 2139204"/>
                <a:gd name="connsiteY722" fmla="*/ 283178 h 3218782"/>
                <a:gd name="connsiteX723" fmla="*/ 1329318 w 2139204"/>
                <a:gd name="connsiteY723" fmla="*/ 207810 h 3218782"/>
                <a:gd name="connsiteX724" fmla="*/ 1074366 w 2139204"/>
                <a:gd name="connsiteY724" fmla="*/ 132441 h 3218782"/>
                <a:gd name="connsiteX725" fmla="*/ 998998 w 2139204"/>
                <a:gd name="connsiteY725" fmla="*/ 207810 h 3218782"/>
                <a:gd name="connsiteX726" fmla="*/ 1074366 w 2139204"/>
                <a:gd name="connsiteY726" fmla="*/ 283178 h 3218782"/>
                <a:gd name="connsiteX727" fmla="*/ 1149733 w 2139204"/>
                <a:gd name="connsiteY727" fmla="*/ 207810 h 3218782"/>
                <a:gd name="connsiteX728" fmla="*/ 894781 w 2139204"/>
                <a:gd name="connsiteY728" fmla="*/ 132441 h 3218782"/>
                <a:gd name="connsiteX729" fmla="*/ 819413 w 2139204"/>
                <a:gd name="connsiteY729" fmla="*/ 207810 h 3218782"/>
                <a:gd name="connsiteX730" fmla="*/ 894781 w 2139204"/>
                <a:gd name="connsiteY730" fmla="*/ 283178 h 3218782"/>
                <a:gd name="connsiteX731" fmla="*/ 970149 w 2139204"/>
                <a:gd name="connsiteY731" fmla="*/ 207810 h 3218782"/>
                <a:gd name="connsiteX732" fmla="*/ 715196 w 2139204"/>
                <a:gd name="connsiteY732" fmla="*/ 132441 h 3218782"/>
                <a:gd name="connsiteX733" fmla="*/ 639829 w 2139204"/>
                <a:gd name="connsiteY733" fmla="*/ 207810 h 3218782"/>
                <a:gd name="connsiteX734" fmla="*/ 715196 w 2139204"/>
                <a:gd name="connsiteY734" fmla="*/ 283178 h 3218782"/>
                <a:gd name="connsiteX735" fmla="*/ 790564 w 2139204"/>
                <a:gd name="connsiteY735" fmla="*/ 207810 h 3218782"/>
                <a:gd name="connsiteX736" fmla="*/ 535611 w 2139204"/>
                <a:gd name="connsiteY736" fmla="*/ 132441 h 3218782"/>
                <a:gd name="connsiteX737" fmla="*/ 460244 w 2139204"/>
                <a:gd name="connsiteY737" fmla="*/ 207810 h 3218782"/>
                <a:gd name="connsiteX738" fmla="*/ 535611 w 2139204"/>
                <a:gd name="connsiteY738" fmla="*/ 283178 h 3218782"/>
                <a:gd name="connsiteX739" fmla="*/ 610980 w 2139204"/>
                <a:gd name="connsiteY739" fmla="*/ 207810 h 3218782"/>
                <a:gd name="connsiteX740" fmla="*/ 356027 w 2139204"/>
                <a:gd name="connsiteY740" fmla="*/ 132441 h 3218782"/>
                <a:gd name="connsiteX741" fmla="*/ 280659 w 2139204"/>
                <a:gd name="connsiteY741" fmla="*/ 207810 h 3218782"/>
                <a:gd name="connsiteX742" fmla="*/ 356027 w 2139204"/>
                <a:gd name="connsiteY742" fmla="*/ 283178 h 3218782"/>
                <a:gd name="connsiteX743" fmla="*/ 431395 w 2139204"/>
                <a:gd name="connsiteY743" fmla="*/ 207810 h 3218782"/>
                <a:gd name="connsiteX744" fmla="*/ 176442 w 2139204"/>
                <a:gd name="connsiteY744" fmla="*/ 132441 h 3218782"/>
                <a:gd name="connsiteX745" fmla="*/ 101074 w 2139204"/>
                <a:gd name="connsiteY745" fmla="*/ 207810 h 3218782"/>
                <a:gd name="connsiteX746" fmla="*/ 176442 w 2139204"/>
                <a:gd name="connsiteY746" fmla="*/ 283178 h 3218782"/>
                <a:gd name="connsiteX747" fmla="*/ 251810 w 2139204"/>
                <a:gd name="connsiteY747" fmla="*/ 207810 h 3218782"/>
                <a:gd name="connsiteX748" fmla="*/ 90724 w 2139204"/>
                <a:gd name="connsiteY748" fmla="*/ 0 h 3218782"/>
                <a:gd name="connsiteX749" fmla="*/ 133702 w 2139204"/>
                <a:gd name="connsiteY749" fmla="*/ 0 h 3218782"/>
                <a:gd name="connsiteX750" fmla="*/ 101074 w 2139204"/>
                <a:gd name="connsiteY750" fmla="*/ 32628 h 3218782"/>
                <a:gd name="connsiteX751" fmla="*/ 176442 w 2139204"/>
                <a:gd name="connsiteY751" fmla="*/ 107996 h 3218782"/>
                <a:gd name="connsiteX752" fmla="*/ 251810 w 2139204"/>
                <a:gd name="connsiteY752" fmla="*/ 32628 h 3218782"/>
                <a:gd name="connsiteX753" fmla="*/ 219183 w 2139204"/>
                <a:gd name="connsiteY753" fmla="*/ 0 h 3218782"/>
                <a:gd name="connsiteX754" fmla="*/ 313286 w 2139204"/>
                <a:gd name="connsiteY754" fmla="*/ 0 h 3218782"/>
                <a:gd name="connsiteX755" fmla="*/ 280659 w 2139204"/>
                <a:gd name="connsiteY755" fmla="*/ 32628 h 3218782"/>
                <a:gd name="connsiteX756" fmla="*/ 356027 w 2139204"/>
                <a:gd name="connsiteY756" fmla="*/ 107996 h 3218782"/>
                <a:gd name="connsiteX757" fmla="*/ 431395 w 2139204"/>
                <a:gd name="connsiteY757" fmla="*/ 32628 h 3218782"/>
                <a:gd name="connsiteX758" fmla="*/ 398768 w 2139204"/>
                <a:gd name="connsiteY758" fmla="*/ 0 h 3218782"/>
                <a:gd name="connsiteX759" fmla="*/ 492871 w 2139204"/>
                <a:gd name="connsiteY759" fmla="*/ 0 h 3218782"/>
                <a:gd name="connsiteX760" fmla="*/ 460244 w 2139204"/>
                <a:gd name="connsiteY760" fmla="*/ 32628 h 3218782"/>
                <a:gd name="connsiteX761" fmla="*/ 535611 w 2139204"/>
                <a:gd name="connsiteY761" fmla="*/ 107996 h 3218782"/>
                <a:gd name="connsiteX762" fmla="*/ 610980 w 2139204"/>
                <a:gd name="connsiteY762" fmla="*/ 32628 h 3218782"/>
                <a:gd name="connsiteX763" fmla="*/ 578352 w 2139204"/>
                <a:gd name="connsiteY763" fmla="*/ 0 h 3218782"/>
                <a:gd name="connsiteX764" fmla="*/ 672456 w 2139204"/>
                <a:gd name="connsiteY764" fmla="*/ 0 h 3218782"/>
                <a:gd name="connsiteX765" fmla="*/ 639829 w 2139204"/>
                <a:gd name="connsiteY765" fmla="*/ 32628 h 3218782"/>
                <a:gd name="connsiteX766" fmla="*/ 715196 w 2139204"/>
                <a:gd name="connsiteY766" fmla="*/ 107996 h 3218782"/>
                <a:gd name="connsiteX767" fmla="*/ 790565 w 2139204"/>
                <a:gd name="connsiteY767" fmla="*/ 32628 h 3218782"/>
                <a:gd name="connsiteX768" fmla="*/ 757937 w 2139204"/>
                <a:gd name="connsiteY768" fmla="*/ 0 h 3218782"/>
                <a:gd name="connsiteX769" fmla="*/ 852040 w 2139204"/>
                <a:gd name="connsiteY769" fmla="*/ 0 h 3218782"/>
                <a:gd name="connsiteX770" fmla="*/ 819413 w 2139204"/>
                <a:gd name="connsiteY770" fmla="*/ 32628 h 3218782"/>
                <a:gd name="connsiteX771" fmla="*/ 894781 w 2139204"/>
                <a:gd name="connsiteY771" fmla="*/ 107996 h 3218782"/>
                <a:gd name="connsiteX772" fmla="*/ 970149 w 2139204"/>
                <a:gd name="connsiteY772" fmla="*/ 32628 h 3218782"/>
                <a:gd name="connsiteX773" fmla="*/ 937522 w 2139204"/>
                <a:gd name="connsiteY773" fmla="*/ 0 h 3218782"/>
                <a:gd name="connsiteX774" fmla="*/ 1031625 w 2139204"/>
                <a:gd name="connsiteY774" fmla="*/ 0 h 3218782"/>
                <a:gd name="connsiteX775" fmla="*/ 998998 w 2139204"/>
                <a:gd name="connsiteY775" fmla="*/ 32628 h 3218782"/>
                <a:gd name="connsiteX776" fmla="*/ 1074366 w 2139204"/>
                <a:gd name="connsiteY776" fmla="*/ 107996 h 3218782"/>
                <a:gd name="connsiteX777" fmla="*/ 1149733 w 2139204"/>
                <a:gd name="connsiteY777" fmla="*/ 32628 h 3218782"/>
                <a:gd name="connsiteX778" fmla="*/ 1117106 w 2139204"/>
                <a:gd name="connsiteY778" fmla="*/ 0 h 3218782"/>
                <a:gd name="connsiteX779" fmla="*/ 1211210 w 2139204"/>
                <a:gd name="connsiteY779" fmla="*/ 0 h 3218782"/>
                <a:gd name="connsiteX780" fmla="*/ 1178583 w 2139204"/>
                <a:gd name="connsiteY780" fmla="*/ 32628 h 3218782"/>
                <a:gd name="connsiteX781" fmla="*/ 1253951 w 2139204"/>
                <a:gd name="connsiteY781" fmla="*/ 107996 h 3218782"/>
                <a:gd name="connsiteX782" fmla="*/ 1329318 w 2139204"/>
                <a:gd name="connsiteY782" fmla="*/ 32628 h 3218782"/>
                <a:gd name="connsiteX783" fmla="*/ 1296691 w 2139204"/>
                <a:gd name="connsiteY783" fmla="*/ 0 h 3218782"/>
                <a:gd name="connsiteX784" fmla="*/ 1390794 w 2139204"/>
                <a:gd name="connsiteY784" fmla="*/ 0 h 3218782"/>
                <a:gd name="connsiteX785" fmla="*/ 1358167 w 2139204"/>
                <a:gd name="connsiteY785" fmla="*/ 32628 h 3218782"/>
                <a:gd name="connsiteX786" fmla="*/ 1433535 w 2139204"/>
                <a:gd name="connsiteY786" fmla="*/ 107996 h 3218782"/>
                <a:gd name="connsiteX787" fmla="*/ 1508903 w 2139204"/>
                <a:gd name="connsiteY787" fmla="*/ 32628 h 3218782"/>
                <a:gd name="connsiteX788" fmla="*/ 1476276 w 2139204"/>
                <a:gd name="connsiteY788" fmla="*/ 0 h 3218782"/>
                <a:gd name="connsiteX789" fmla="*/ 1570379 w 2139204"/>
                <a:gd name="connsiteY789" fmla="*/ 0 h 3218782"/>
                <a:gd name="connsiteX790" fmla="*/ 1537752 w 2139204"/>
                <a:gd name="connsiteY790" fmla="*/ 32628 h 3218782"/>
                <a:gd name="connsiteX791" fmla="*/ 1613120 w 2139204"/>
                <a:gd name="connsiteY791" fmla="*/ 107996 h 3218782"/>
                <a:gd name="connsiteX792" fmla="*/ 1688488 w 2139204"/>
                <a:gd name="connsiteY792" fmla="*/ 32628 h 3218782"/>
                <a:gd name="connsiteX793" fmla="*/ 1655861 w 2139204"/>
                <a:gd name="connsiteY793" fmla="*/ 0 h 3218782"/>
                <a:gd name="connsiteX794" fmla="*/ 1749964 w 2139204"/>
                <a:gd name="connsiteY794" fmla="*/ 0 h 3218782"/>
                <a:gd name="connsiteX795" fmla="*/ 1717337 w 2139204"/>
                <a:gd name="connsiteY795" fmla="*/ 32628 h 3218782"/>
                <a:gd name="connsiteX796" fmla="*/ 1792705 w 2139204"/>
                <a:gd name="connsiteY796" fmla="*/ 107996 h 3218782"/>
                <a:gd name="connsiteX797" fmla="*/ 1868073 w 2139204"/>
                <a:gd name="connsiteY797" fmla="*/ 32628 h 3218782"/>
                <a:gd name="connsiteX798" fmla="*/ 1835446 w 2139204"/>
                <a:gd name="connsiteY798" fmla="*/ 0 h 3218782"/>
                <a:gd name="connsiteX799" fmla="*/ 1929549 w 2139204"/>
                <a:gd name="connsiteY799" fmla="*/ 0 h 3218782"/>
                <a:gd name="connsiteX800" fmla="*/ 1896922 w 2139204"/>
                <a:gd name="connsiteY800" fmla="*/ 32628 h 3218782"/>
                <a:gd name="connsiteX801" fmla="*/ 1972289 w 2139204"/>
                <a:gd name="connsiteY801" fmla="*/ 107995 h 3218782"/>
                <a:gd name="connsiteX802" fmla="*/ 2047656 w 2139204"/>
                <a:gd name="connsiteY802" fmla="*/ 32628 h 3218782"/>
                <a:gd name="connsiteX803" fmla="*/ 2015029 w 2139204"/>
                <a:gd name="connsiteY803" fmla="*/ 0 h 3218782"/>
                <a:gd name="connsiteX804" fmla="*/ 2048480 w 2139204"/>
                <a:gd name="connsiteY804" fmla="*/ 0 h 3218782"/>
                <a:gd name="connsiteX805" fmla="*/ 2083794 w 2139204"/>
                <a:gd name="connsiteY805" fmla="*/ 7130 h 3218782"/>
                <a:gd name="connsiteX806" fmla="*/ 2094670 w 2139204"/>
                <a:gd name="connsiteY806" fmla="*/ 14463 h 3218782"/>
                <a:gd name="connsiteX807" fmla="*/ 2076505 w 2139204"/>
                <a:gd name="connsiteY807" fmla="*/ 32628 h 3218782"/>
                <a:gd name="connsiteX808" fmla="*/ 2139204 w 2139204"/>
                <a:gd name="connsiteY808" fmla="*/ 95327 h 3218782"/>
                <a:gd name="connsiteX809" fmla="*/ 2139204 w 2139204"/>
                <a:gd name="connsiteY809" fmla="*/ 145111 h 3218782"/>
                <a:gd name="connsiteX810" fmla="*/ 2076505 w 2139204"/>
                <a:gd name="connsiteY810" fmla="*/ 207810 h 3218782"/>
                <a:gd name="connsiteX811" fmla="*/ 2139204 w 2139204"/>
                <a:gd name="connsiteY811" fmla="*/ 270509 h 3218782"/>
                <a:gd name="connsiteX812" fmla="*/ 2139204 w 2139204"/>
                <a:gd name="connsiteY812" fmla="*/ 320293 h 3218782"/>
                <a:gd name="connsiteX813" fmla="*/ 2076505 w 2139204"/>
                <a:gd name="connsiteY813" fmla="*/ 382992 h 3218782"/>
                <a:gd name="connsiteX814" fmla="*/ 2139204 w 2139204"/>
                <a:gd name="connsiteY814" fmla="*/ 445691 h 3218782"/>
                <a:gd name="connsiteX815" fmla="*/ 2139204 w 2139204"/>
                <a:gd name="connsiteY815" fmla="*/ 495475 h 3218782"/>
                <a:gd name="connsiteX816" fmla="*/ 2076505 w 2139204"/>
                <a:gd name="connsiteY816" fmla="*/ 558174 h 3218782"/>
                <a:gd name="connsiteX817" fmla="*/ 2139204 w 2139204"/>
                <a:gd name="connsiteY817" fmla="*/ 620873 h 3218782"/>
                <a:gd name="connsiteX818" fmla="*/ 2139204 w 2139204"/>
                <a:gd name="connsiteY818" fmla="*/ 670657 h 3218782"/>
                <a:gd name="connsiteX819" fmla="*/ 2076505 w 2139204"/>
                <a:gd name="connsiteY819" fmla="*/ 733356 h 3218782"/>
                <a:gd name="connsiteX820" fmla="*/ 2139204 w 2139204"/>
                <a:gd name="connsiteY820" fmla="*/ 796055 h 3218782"/>
                <a:gd name="connsiteX821" fmla="*/ 2139204 w 2139204"/>
                <a:gd name="connsiteY821" fmla="*/ 845838 h 3218782"/>
                <a:gd name="connsiteX822" fmla="*/ 2076505 w 2139204"/>
                <a:gd name="connsiteY822" fmla="*/ 908537 h 3218782"/>
                <a:gd name="connsiteX823" fmla="*/ 2139204 w 2139204"/>
                <a:gd name="connsiteY823" fmla="*/ 971236 h 3218782"/>
                <a:gd name="connsiteX824" fmla="*/ 2139204 w 2139204"/>
                <a:gd name="connsiteY824" fmla="*/ 1021020 h 3218782"/>
                <a:gd name="connsiteX825" fmla="*/ 2076505 w 2139204"/>
                <a:gd name="connsiteY825" fmla="*/ 1083719 h 3218782"/>
                <a:gd name="connsiteX826" fmla="*/ 2139204 w 2139204"/>
                <a:gd name="connsiteY826" fmla="*/ 1146418 h 3218782"/>
                <a:gd name="connsiteX827" fmla="*/ 2139204 w 2139204"/>
                <a:gd name="connsiteY827" fmla="*/ 1196202 h 3218782"/>
                <a:gd name="connsiteX828" fmla="*/ 2076505 w 2139204"/>
                <a:gd name="connsiteY828" fmla="*/ 1258901 h 3218782"/>
                <a:gd name="connsiteX829" fmla="*/ 2139204 w 2139204"/>
                <a:gd name="connsiteY829" fmla="*/ 1321600 h 3218782"/>
                <a:gd name="connsiteX830" fmla="*/ 2139204 w 2139204"/>
                <a:gd name="connsiteY830" fmla="*/ 1371384 h 3218782"/>
                <a:gd name="connsiteX831" fmla="*/ 2076505 w 2139204"/>
                <a:gd name="connsiteY831" fmla="*/ 1434083 h 3218782"/>
                <a:gd name="connsiteX832" fmla="*/ 2139204 w 2139204"/>
                <a:gd name="connsiteY832" fmla="*/ 1496782 h 3218782"/>
                <a:gd name="connsiteX833" fmla="*/ 2139204 w 2139204"/>
                <a:gd name="connsiteY833" fmla="*/ 1546566 h 3218782"/>
                <a:gd name="connsiteX834" fmla="*/ 2076505 w 2139204"/>
                <a:gd name="connsiteY834" fmla="*/ 1609265 h 3218782"/>
                <a:gd name="connsiteX835" fmla="*/ 2139204 w 2139204"/>
                <a:gd name="connsiteY835" fmla="*/ 1671964 h 3218782"/>
                <a:gd name="connsiteX836" fmla="*/ 2139204 w 2139204"/>
                <a:gd name="connsiteY836" fmla="*/ 1721748 h 3218782"/>
                <a:gd name="connsiteX837" fmla="*/ 2076505 w 2139204"/>
                <a:gd name="connsiteY837" fmla="*/ 1784447 h 3218782"/>
                <a:gd name="connsiteX838" fmla="*/ 2139204 w 2139204"/>
                <a:gd name="connsiteY838" fmla="*/ 1847146 h 3218782"/>
                <a:gd name="connsiteX839" fmla="*/ 2139204 w 2139204"/>
                <a:gd name="connsiteY839" fmla="*/ 1896930 h 3218782"/>
                <a:gd name="connsiteX840" fmla="*/ 2076505 w 2139204"/>
                <a:gd name="connsiteY840" fmla="*/ 1959629 h 3218782"/>
                <a:gd name="connsiteX841" fmla="*/ 2139204 w 2139204"/>
                <a:gd name="connsiteY841" fmla="*/ 2022328 h 3218782"/>
                <a:gd name="connsiteX842" fmla="*/ 2139204 w 2139204"/>
                <a:gd name="connsiteY842" fmla="*/ 2072112 h 3218782"/>
                <a:gd name="connsiteX843" fmla="*/ 2076505 w 2139204"/>
                <a:gd name="connsiteY843" fmla="*/ 2134811 h 3218782"/>
                <a:gd name="connsiteX844" fmla="*/ 2139204 w 2139204"/>
                <a:gd name="connsiteY844" fmla="*/ 2197510 h 3218782"/>
                <a:gd name="connsiteX845" fmla="*/ 2139204 w 2139204"/>
                <a:gd name="connsiteY845" fmla="*/ 2247294 h 3218782"/>
                <a:gd name="connsiteX846" fmla="*/ 2076505 w 2139204"/>
                <a:gd name="connsiteY846" fmla="*/ 2309993 h 3218782"/>
                <a:gd name="connsiteX847" fmla="*/ 2139204 w 2139204"/>
                <a:gd name="connsiteY847" fmla="*/ 2372692 h 3218782"/>
                <a:gd name="connsiteX848" fmla="*/ 2139204 w 2139204"/>
                <a:gd name="connsiteY848" fmla="*/ 2422476 h 3218782"/>
                <a:gd name="connsiteX849" fmla="*/ 2076505 w 2139204"/>
                <a:gd name="connsiteY849" fmla="*/ 2485175 h 3218782"/>
                <a:gd name="connsiteX850" fmla="*/ 2139204 w 2139204"/>
                <a:gd name="connsiteY850" fmla="*/ 2547874 h 3218782"/>
                <a:gd name="connsiteX851" fmla="*/ 2139204 w 2139204"/>
                <a:gd name="connsiteY851" fmla="*/ 2597658 h 3218782"/>
                <a:gd name="connsiteX852" fmla="*/ 2076505 w 2139204"/>
                <a:gd name="connsiteY852" fmla="*/ 2660357 h 3218782"/>
                <a:gd name="connsiteX853" fmla="*/ 2139204 w 2139204"/>
                <a:gd name="connsiteY853" fmla="*/ 2723056 h 3218782"/>
                <a:gd name="connsiteX854" fmla="*/ 2139204 w 2139204"/>
                <a:gd name="connsiteY854" fmla="*/ 2772840 h 3218782"/>
                <a:gd name="connsiteX855" fmla="*/ 2076505 w 2139204"/>
                <a:gd name="connsiteY855" fmla="*/ 2835539 h 3218782"/>
                <a:gd name="connsiteX856" fmla="*/ 2139204 w 2139204"/>
                <a:gd name="connsiteY856" fmla="*/ 2898238 h 3218782"/>
                <a:gd name="connsiteX857" fmla="*/ 2139204 w 2139204"/>
                <a:gd name="connsiteY857" fmla="*/ 2948022 h 3218782"/>
                <a:gd name="connsiteX858" fmla="*/ 2076505 w 2139204"/>
                <a:gd name="connsiteY858" fmla="*/ 3010721 h 3218782"/>
                <a:gd name="connsiteX859" fmla="*/ 2139204 w 2139204"/>
                <a:gd name="connsiteY859" fmla="*/ 3073420 h 3218782"/>
                <a:gd name="connsiteX860" fmla="*/ 2139204 w 2139204"/>
                <a:gd name="connsiteY860" fmla="*/ 3123204 h 3218782"/>
                <a:gd name="connsiteX861" fmla="*/ 2076506 w 2139204"/>
                <a:gd name="connsiteY861" fmla="*/ 3185902 h 3218782"/>
                <a:gd name="connsiteX862" fmla="*/ 2094821 w 2139204"/>
                <a:gd name="connsiteY862" fmla="*/ 3204218 h 3218782"/>
                <a:gd name="connsiteX863" fmla="*/ 2083794 w 2139204"/>
                <a:gd name="connsiteY863" fmla="*/ 3211653 h 3218782"/>
                <a:gd name="connsiteX864" fmla="*/ 2048480 w 2139204"/>
                <a:gd name="connsiteY864" fmla="*/ 3218782 h 3218782"/>
                <a:gd name="connsiteX865" fmla="*/ 2014775 w 2139204"/>
                <a:gd name="connsiteY865" fmla="*/ 3218782 h 3218782"/>
                <a:gd name="connsiteX866" fmla="*/ 2047655 w 2139204"/>
                <a:gd name="connsiteY866" fmla="*/ 3185902 h 3218782"/>
                <a:gd name="connsiteX867" fmla="*/ 1972289 w 2139204"/>
                <a:gd name="connsiteY867" fmla="*/ 3110536 h 3218782"/>
                <a:gd name="connsiteX868" fmla="*/ 1896923 w 2139204"/>
                <a:gd name="connsiteY868" fmla="*/ 3185902 h 3218782"/>
                <a:gd name="connsiteX869" fmla="*/ 1929803 w 2139204"/>
                <a:gd name="connsiteY869" fmla="*/ 3218782 h 3218782"/>
                <a:gd name="connsiteX870" fmla="*/ 1835191 w 2139204"/>
                <a:gd name="connsiteY870" fmla="*/ 3218782 h 3218782"/>
                <a:gd name="connsiteX871" fmla="*/ 1868071 w 2139204"/>
                <a:gd name="connsiteY871" fmla="*/ 3185902 h 3218782"/>
                <a:gd name="connsiteX872" fmla="*/ 1792705 w 2139204"/>
                <a:gd name="connsiteY872" fmla="*/ 3110535 h 3218782"/>
                <a:gd name="connsiteX873" fmla="*/ 1717338 w 2139204"/>
                <a:gd name="connsiteY873" fmla="*/ 3185902 h 3218782"/>
                <a:gd name="connsiteX874" fmla="*/ 1750218 w 2139204"/>
                <a:gd name="connsiteY874" fmla="*/ 3218782 h 3218782"/>
                <a:gd name="connsiteX875" fmla="*/ 1655607 w 2139204"/>
                <a:gd name="connsiteY875" fmla="*/ 3218782 h 3218782"/>
                <a:gd name="connsiteX876" fmla="*/ 1688487 w 2139204"/>
                <a:gd name="connsiteY876" fmla="*/ 3185902 h 3218782"/>
                <a:gd name="connsiteX877" fmla="*/ 1613120 w 2139204"/>
                <a:gd name="connsiteY877" fmla="*/ 3110535 h 3218782"/>
                <a:gd name="connsiteX878" fmla="*/ 1537753 w 2139204"/>
                <a:gd name="connsiteY878" fmla="*/ 3185902 h 3218782"/>
                <a:gd name="connsiteX879" fmla="*/ 1570633 w 2139204"/>
                <a:gd name="connsiteY879" fmla="*/ 3218782 h 3218782"/>
                <a:gd name="connsiteX880" fmla="*/ 1476022 w 2139204"/>
                <a:gd name="connsiteY880" fmla="*/ 3218782 h 3218782"/>
                <a:gd name="connsiteX881" fmla="*/ 1508902 w 2139204"/>
                <a:gd name="connsiteY881" fmla="*/ 3185902 h 3218782"/>
                <a:gd name="connsiteX882" fmla="*/ 1433535 w 2139204"/>
                <a:gd name="connsiteY882" fmla="*/ 3110535 h 3218782"/>
                <a:gd name="connsiteX883" fmla="*/ 1358168 w 2139204"/>
                <a:gd name="connsiteY883" fmla="*/ 3185902 h 3218782"/>
                <a:gd name="connsiteX884" fmla="*/ 1391048 w 2139204"/>
                <a:gd name="connsiteY884" fmla="*/ 3218782 h 3218782"/>
                <a:gd name="connsiteX885" fmla="*/ 1296437 w 2139204"/>
                <a:gd name="connsiteY885" fmla="*/ 3218782 h 3218782"/>
                <a:gd name="connsiteX886" fmla="*/ 1329317 w 2139204"/>
                <a:gd name="connsiteY886" fmla="*/ 3185902 h 3218782"/>
                <a:gd name="connsiteX887" fmla="*/ 1253951 w 2139204"/>
                <a:gd name="connsiteY887" fmla="*/ 3110535 h 3218782"/>
                <a:gd name="connsiteX888" fmla="*/ 1178583 w 2139204"/>
                <a:gd name="connsiteY888" fmla="*/ 3185902 h 3218782"/>
                <a:gd name="connsiteX889" fmla="*/ 1211463 w 2139204"/>
                <a:gd name="connsiteY889" fmla="*/ 3218782 h 3218782"/>
                <a:gd name="connsiteX890" fmla="*/ 1116852 w 2139204"/>
                <a:gd name="connsiteY890" fmla="*/ 3218782 h 3218782"/>
                <a:gd name="connsiteX891" fmla="*/ 1149732 w 2139204"/>
                <a:gd name="connsiteY891" fmla="*/ 3185902 h 3218782"/>
                <a:gd name="connsiteX892" fmla="*/ 1074366 w 2139204"/>
                <a:gd name="connsiteY892" fmla="*/ 3110535 h 3218782"/>
                <a:gd name="connsiteX893" fmla="*/ 998999 w 2139204"/>
                <a:gd name="connsiteY893" fmla="*/ 3185902 h 3218782"/>
                <a:gd name="connsiteX894" fmla="*/ 1031879 w 2139204"/>
                <a:gd name="connsiteY894" fmla="*/ 3218782 h 3218782"/>
                <a:gd name="connsiteX895" fmla="*/ 937268 w 2139204"/>
                <a:gd name="connsiteY895" fmla="*/ 3218782 h 3218782"/>
                <a:gd name="connsiteX896" fmla="*/ 970148 w 2139204"/>
                <a:gd name="connsiteY896" fmla="*/ 3185902 h 3218782"/>
                <a:gd name="connsiteX897" fmla="*/ 894781 w 2139204"/>
                <a:gd name="connsiteY897" fmla="*/ 3110535 h 3218782"/>
                <a:gd name="connsiteX898" fmla="*/ 819414 w 2139204"/>
                <a:gd name="connsiteY898" fmla="*/ 3185902 h 3218782"/>
                <a:gd name="connsiteX899" fmla="*/ 852294 w 2139204"/>
                <a:gd name="connsiteY899" fmla="*/ 3218782 h 3218782"/>
                <a:gd name="connsiteX900" fmla="*/ 757683 w 2139204"/>
                <a:gd name="connsiteY900" fmla="*/ 3218782 h 3218782"/>
                <a:gd name="connsiteX901" fmla="*/ 790563 w 2139204"/>
                <a:gd name="connsiteY901" fmla="*/ 3185902 h 3218782"/>
                <a:gd name="connsiteX902" fmla="*/ 715196 w 2139204"/>
                <a:gd name="connsiteY902" fmla="*/ 3110535 h 3218782"/>
                <a:gd name="connsiteX903" fmla="*/ 639830 w 2139204"/>
                <a:gd name="connsiteY903" fmla="*/ 3185902 h 3218782"/>
                <a:gd name="connsiteX904" fmla="*/ 672709 w 2139204"/>
                <a:gd name="connsiteY904" fmla="*/ 3218782 h 3218782"/>
                <a:gd name="connsiteX905" fmla="*/ 578099 w 2139204"/>
                <a:gd name="connsiteY905" fmla="*/ 3218782 h 3218782"/>
                <a:gd name="connsiteX906" fmla="*/ 610979 w 2139204"/>
                <a:gd name="connsiteY906" fmla="*/ 3185902 h 3218782"/>
                <a:gd name="connsiteX907" fmla="*/ 535611 w 2139204"/>
                <a:gd name="connsiteY907" fmla="*/ 3110535 h 3218782"/>
                <a:gd name="connsiteX908" fmla="*/ 460245 w 2139204"/>
                <a:gd name="connsiteY908" fmla="*/ 3185902 h 3218782"/>
                <a:gd name="connsiteX909" fmla="*/ 493125 w 2139204"/>
                <a:gd name="connsiteY909" fmla="*/ 3218782 h 3218782"/>
                <a:gd name="connsiteX910" fmla="*/ 398514 w 2139204"/>
                <a:gd name="connsiteY910" fmla="*/ 3218782 h 3218782"/>
                <a:gd name="connsiteX911" fmla="*/ 431394 w 2139204"/>
                <a:gd name="connsiteY911" fmla="*/ 3185902 h 3218782"/>
                <a:gd name="connsiteX912" fmla="*/ 356027 w 2139204"/>
                <a:gd name="connsiteY912" fmla="*/ 3110535 h 3218782"/>
                <a:gd name="connsiteX913" fmla="*/ 280660 w 2139204"/>
                <a:gd name="connsiteY913" fmla="*/ 3185902 h 3218782"/>
                <a:gd name="connsiteX914" fmla="*/ 313540 w 2139204"/>
                <a:gd name="connsiteY914" fmla="*/ 3218782 h 3218782"/>
                <a:gd name="connsiteX915" fmla="*/ 218929 w 2139204"/>
                <a:gd name="connsiteY915" fmla="*/ 3218782 h 3218782"/>
                <a:gd name="connsiteX916" fmla="*/ 251809 w 2139204"/>
                <a:gd name="connsiteY916" fmla="*/ 3185902 h 3218782"/>
                <a:gd name="connsiteX917" fmla="*/ 176442 w 2139204"/>
                <a:gd name="connsiteY917" fmla="*/ 3110535 h 3218782"/>
                <a:gd name="connsiteX918" fmla="*/ 101075 w 2139204"/>
                <a:gd name="connsiteY918" fmla="*/ 3185902 h 3218782"/>
                <a:gd name="connsiteX919" fmla="*/ 133955 w 2139204"/>
                <a:gd name="connsiteY919" fmla="*/ 3218782 h 3218782"/>
                <a:gd name="connsiteX920" fmla="*/ 90724 w 2139204"/>
                <a:gd name="connsiteY920" fmla="*/ 3218782 h 3218782"/>
                <a:gd name="connsiteX921" fmla="*/ 55411 w 2139204"/>
                <a:gd name="connsiteY921" fmla="*/ 3211653 h 3218782"/>
                <a:gd name="connsiteX922" fmla="*/ 50073 w 2139204"/>
                <a:gd name="connsiteY922" fmla="*/ 3208054 h 3218782"/>
                <a:gd name="connsiteX923" fmla="*/ 72224 w 2139204"/>
                <a:gd name="connsiteY923" fmla="*/ 3185902 h 3218782"/>
                <a:gd name="connsiteX924" fmla="*/ 0 w 2139204"/>
                <a:gd name="connsiteY924" fmla="*/ 3113678 h 3218782"/>
                <a:gd name="connsiteX925" fmla="*/ 0 w 2139204"/>
                <a:gd name="connsiteY925" fmla="*/ 3082946 h 3218782"/>
                <a:gd name="connsiteX926" fmla="*/ 72226 w 2139204"/>
                <a:gd name="connsiteY926" fmla="*/ 3010721 h 3218782"/>
                <a:gd name="connsiteX927" fmla="*/ 0 w 2139204"/>
                <a:gd name="connsiteY927" fmla="*/ 2938496 h 3218782"/>
                <a:gd name="connsiteX928" fmla="*/ 0 w 2139204"/>
                <a:gd name="connsiteY928" fmla="*/ 2907764 h 3218782"/>
                <a:gd name="connsiteX929" fmla="*/ 72226 w 2139204"/>
                <a:gd name="connsiteY929" fmla="*/ 2835539 h 3218782"/>
                <a:gd name="connsiteX930" fmla="*/ 0 w 2139204"/>
                <a:gd name="connsiteY930" fmla="*/ 2763314 h 3218782"/>
                <a:gd name="connsiteX931" fmla="*/ 0 w 2139204"/>
                <a:gd name="connsiteY931" fmla="*/ 2732582 h 3218782"/>
                <a:gd name="connsiteX932" fmla="*/ 72226 w 2139204"/>
                <a:gd name="connsiteY932" fmla="*/ 2660357 h 3218782"/>
                <a:gd name="connsiteX933" fmla="*/ 0 w 2139204"/>
                <a:gd name="connsiteY933" fmla="*/ 2588132 h 3218782"/>
                <a:gd name="connsiteX934" fmla="*/ 0 w 2139204"/>
                <a:gd name="connsiteY934" fmla="*/ 2557400 h 3218782"/>
                <a:gd name="connsiteX935" fmla="*/ 72226 w 2139204"/>
                <a:gd name="connsiteY935" fmla="*/ 2485175 h 3218782"/>
                <a:gd name="connsiteX936" fmla="*/ 0 w 2139204"/>
                <a:gd name="connsiteY936" fmla="*/ 2412950 h 3218782"/>
                <a:gd name="connsiteX937" fmla="*/ 0 w 2139204"/>
                <a:gd name="connsiteY937" fmla="*/ 2382218 h 3218782"/>
                <a:gd name="connsiteX938" fmla="*/ 72226 w 2139204"/>
                <a:gd name="connsiteY938" fmla="*/ 2309993 h 3218782"/>
                <a:gd name="connsiteX939" fmla="*/ 0 w 2139204"/>
                <a:gd name="connsiteY939" fmla="*/ 2237768 h 3218782"/>
                <a:gd name="connsiteX940" fmla="*/ 0 w 2139204"/>
                <a:gd name="connsiteY940" fmla="*/ 2207036 h 3218782"/>
                <a:gd name="connsiteX941" fmla="*/ 72226 w 2139204"/>
                <a:gd name="connsiteY941" fmla="*/ 2134811 h 3218782"/>
                <a:gd name="connsiteX942" fmla="*/ 0 w 2139204"/>
                <a:gd name="connsiteY942" fmla="*/ 2062586 h 3218782"/>
                <a:gd name="connsiteX943" fmla="*/ 0 w 2139204"/>
                <a:gd name="connsiteY943" fmla="*/ 2031854 h 3218782"/>
                <a:gd name="connsiteX944" fmla="*/ 72226 w 2139204"/>
                <a:gd name="connsiteY944" fmla="*/ 1959629 h 3218782"/>
                <a:gd name="connsiteX945" fmla="*/ 0 w 2139204"/>
                <a:gd name="connsiteY945" fmla="*/ 1887404 h 3218782"/>
                <a:gd name="connsiteX946" fmla="*/ 0 w 2139204"/>
                <a:gd name="connsiteY946" fmla="*/ 1856672 h 3218782"/>
                <a:gd name="connsiteX947" fmla="*/ 72226 w 2139204"/>
                <a:gd name="connsiteY947" fmla="*/ 1784447 h 3218782"/>
                <a:gd name="connsiteX948" fmla="*/ 0 w 2139204"/>
                <a:gd name="connsiteY948" fmla="*/ 1712222 h 3218782"/>
                <a:gd name="connsiteX949" fmla="*/ 0 w 2139204"/>
                <a:gd name="connsiteY949" fmla="*/ 1681490 h 3218782"/>
                <a:gd name="connsiteX950" fmla="*/ 72226 w 2139204"/>
                <a:gd name="connsiteY950" fmla="*/ 1609265 h 3218782"/>
                <a:gd name="connsiteX951" fmla="*/ 0 w 2139204"/>
                <a:gd name="connsiteY951" fmla="*/ 1537040 h 3218782"/>
                <a:gd name="connsiteX952" fmla="*/ 0 w 2139204"/>
                <a:gd name="connsiteY952" fmla="*/ 1506308 h 3218782"/>
                <a:gd name="connsiteX953" fmla="*/ 72226 w 2139204"/>
                <a:gd name="connsiteY953" fmla="*/ 1434083 h 3218782"/>
                <a:gd name="connsiteX954" fmla="*/ 0 w 2139204"/>
                <a:gd name="connsiteY954" fmla="*/ 1361858 h 3218782"/>
                <a:gd name="connsiteX955" fmla="*/ 0 w 2139204"/>
                <a:gd name="connsiteY955" fmla="*/ 1331126 h 3218782"/>
                <a:gd name="connsiteX956" fmla="*/ 72226 w 2139204"/>
                <a:gd name="connsiteY956" fmla="*/ 1258901 h 3218782"/>
                <a:gd name="connsiteX957" fmla="*/ 0 w 2139204"/>
                <a:gd name="connsiteY957" fmla="*/ 1186676 h 3218782"/>
                <a:gd name="connsiteX958" fmla="*/ 0 w 2139204"/>
                <a:gd name="connsiteY958" fmla="*/ 1155944 h 3218782"/>
                <a:gd name="connsiteX959" fmla="*/ 72226 w 2139204"/>
                <a:gd name="connsiteY959" fmla="*/ 1083719 h 3218782"/>
                <a:gd name="connsiteX960" fmla="*/ 0 w 2139204"/>
                <a:gd name="connsiteY960" fmla="*/ 1011494 h 3218782"/>
                <a:gd name="connsiteX961" fmla="*/ 0 w 2139204"/>
                <a:gd name="connsiteY961" fmla="*/ 980762 h 3218782"/>
                <a:gd name="connsiteX962" fmla="*/ 72226 w 2139204"/>
                <a:gd name="connsiteY962" fmla="*/ 908537 h 3218782"/>
                <a:gd name="connsiteX963" fmla="*/ 0 w 2139204"/>
                <a:gd name="connsiteY963" fmla="*/ 836312 h 3218782"/>
                <a:gd name="connsiteX964" fmla="*/ 0 w 2139204"/>
                <a:gd name="connsiteY964" fmla="*/ 805581 h 3218782"/>
                <a:gd name="connsiteX965" fmla="*/ 72226 w 2139204"/>
                <a:gd name="connsiteY965" fmla="*/ 733356 h 3218782"/>
                <a:gd name="connsiteX966" fmla="*/ 0 w 2139204"/>
                <a:gd name="connsiteY966" fmla="*/ 661131 h 3218782"/>
                <a:gd name="connsiteX967" fmla="*/ 0 w 2139204"/>
                <a:gd name="connsiteY967" fmla="*/ 630399 h 3218782"/>
                <a:gd name="connsiteX968" fmla="*/ 72226 w 2139204"/>
                <a:gd name="connsiteY968" fmla="*/ 558174 h 3218782"/>
                <a:gd name="connsiteX969" fmla="*/ 0 w 2139204"/>
                <a:gd name="connsiteY969" fmla="*/ 485949 h 3218782"/>
                <a:gd name="connsiteX970" fmla="*/ 0 w 2139204"/>
                <a:gd name="connsiteY970" fmla="*/ 455217 h 3218782"/>
                <a:gd name="connsiteX971" fmla="*/ 72226 w 2139204"/>
                <a:gd name="connsiteY971" fmla="*/ 382992 h 3218782"/>
                <a:gd name="connsiteX972" fmla="*/ 0 w 2139204"/>
                <a:gd name="connsiteY972" fmla="*/ 310767 h 3218782"/>
                <a:gd name="connsiteX973" fmla="*/ 0 w 2139204"/>
                <a:gd name="connsiteY973" fmla="*/ 280035 h 3218782"/>
                <a:gd name="connsiteX974" fmla="*/ 72226 w 2139204"/>
                <a:gd name="connsiteY974" fmla="*/ 207810 h 3218782"/>
                <a:gd name="connsiteX975" fmla="*/ 0 w 2139204"/>
                <a:gd name="connsiteY975" fmla="*/ 135584 h 3218782"/>
                <a:gd name="connsiteX976" fmla="*/ 0 w 2139204"/>
                <a:gd name="connsiteY976" fmla="*/ 104853 h 3218782"/>
                <a:gd name="connsiteX977" fmla="*/ 72226 w 2139204"/>
                <a:gd name="connsiteY977" fmla="*/ 32628 h 3218782"/>
                <a:gd name="connsiteX978" fmla="*/ 50224 w 2139204"/>
                <a:gd name="connsiteY978" fmla="*/ 10626 h 3218782"/>
                <a:gd name="connsiteX979" fmla="*/ 55411 w 2139204"/>
                <a:gd name="connsiteY979" fmla="*/ 7130 h 3218782"/>
                <a:gd name="connsiteX980" fmla="*/ 90724 w 2139204"/>
                <a:gd name="connsiteY980" fmla="*/ 0 h 32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2139204" h="3218782">
                  <a:moveTo>
                    <a:pt x="1972289" y="2935354"/>
                  </a:moveTo>
                  <a:lnTo>
                    <a:pt x="1896921" y="3010721"/>
                  </a:lnTo>
                  <a:lnTo>
                    <a:pt x="1972289" y="3086089"/>
                  </a:lnTo>
                  <a:lnTo>
                    <a:pt x="2047657" y="3010721"/>
                  </a:lnTo>
                  <a:close/>
                  <a:moveTo>
                    <a:pt x="1792705" y="2935353"/>
                  </a:moveTo>
                  <a:lnTo>
                    <a:pt x="1717336" y="3010721"/>
                  </a:lnTo>
                  <a:lnTo>
                    <a:pt x="1792705" y="3086090"/>
                  </a:lnTo>
                  <a:lnTo>
                    <a:pt x="1868073" y="3010721"/>
                  </a:lnTo>
                  <a:close/>
                  <a:moveTo>
                    <a:pt x="1613120" y="2935353"/>
                  </a:moveTo>
                  <a:lnTo>
                    <a:pt x="1537752" y="3010721"/>
                  </a:lnTo>
                  <a:lnTo>
                    <a:pt x="1613120" y="3086090"/>
                  </a:lnTo>
                  <a:lnTo>
                    <a:pt x="1688489" y="3010721"/>
                  </a:lnTo>
                  <a:close/>
                  <a:moveTo>
                    <a:pt x="1433535" y="2935353"/>
                  </a:moveTo>
                  <a:lnTo>
                    <a:pt x="1358167" y="3010721"/>
                  </a:lnTo>
                  <a:lnTo>
                    <a:pt x="1433535" y="3086090"/>
                  </a:lnTo>
                  <a:lnTo>
                    <a:pt x="1508904" y="3010721"/>
                  </a:lnTo>
                  <a:close/>
                  <a:moveTo>
                    <a:pt x="1253951" y="2935353"/>
                  </a:moveTo>
                  <a:lnTo>
                    <a:pt x="1178582" y="3010721"/>
                  </a:lnTo>
                  <a:lnTo>
                    <a:pt x="1253951" y="3086090"/>
                  </a:lnTo>
                  <a:lnTo>
                    <a:pt x="1329318" y="3010721"/>
                  </a:lnTo>
                  <a:close/>
                  <a:moveTo>
                    <a:pt x="1074366" y="2935353"/>
                  </a:moveTo>
                  <a:lnTo>
                    <a:pt x="998998" y="3010721"/>
                  </a:lnTo>
                  <a:lnTo>
                    <a:pt x="1074366" y="3086090"/>
                  </a:lnTo>
                  <a:lnTo>
                    <a:pt x="1149733" y="3010721"/>
                  </a:lnTo>
                  <a:close/>
                  <a:moveTo>
                    <a:pt x="894781" y="2935353"/>
                  </a:moveTo>
                  <a:lnTo>
                    <a:pt x="819413" y="3010721"/>
                  </a:lnTo>
                  <a:lnTo>
                    <a:pt x="894781" y="3086090"/>
                  </a:lnTo>
                  <a:lnTo>
                    <a:pt x="970149" y="3010721"/>
                  </a:lnTo>
                  <a:close/>
                  <a:moveTo>
                    <a:pt x="715196" y="2935353"/>
                  </a:moveTo>
                  <a:lnTo>
                    <a:pt x="639829" y="3010721"/>
                  </a:lnTo>
                  <a:lnTo>
                    <a:pt x="715196" y="3086090"/>
                  </a:lnTo>
                  <a:lnTo>
                    <a:pt x="790565" y="3010721"/>
                  </a:lnTo>
                  <a:close/>
                  <a:moveTo>
                    <a:pt x="535611" y="2935353"/>
                  </a:moveTo>
                  <a:lnTo>
                    <a:pt x="460244" y="3010721"/>
                  </a:lnTo>
                  <a:lnTo>
                    <a:pt x="535611" y="3086090"/>
                  </a:lnTo>
                  <a:lnTo>
                    <a:pt x="610980" y="3010721"/>
                  </a:lnTo>
                  <a:close/>
                  <a:moveTo>
                    <a:pt x="356027" y="2935353"/>
                  </a:moveTo>
                  <a:lnTo>
                    <a:pt x="280659" y="3010721"/>
                  </a:lnTo>
                  <a:lnTo>
                    <a:pt x="356027" y="3086090"/>
                  </a:lnTo>
                  <a:lnTo>
                    <a:pt x="431395" y="3010721"/>
                  </a:lnTo>
                  <a:close/>
                  <a:moveTo>
                    <a:pt x="176442" y="2935353"/>
                  </a:moveTo>
                  <a:lnTo>
                    <a:pt x="101074" y="3010721"/>
                  </a:lnTo>
                  <a:lnTo>
                    <a:pt x="176442" y="3086090"/>
                  </a:lnTo>
                  <a:lnTo>
                    <a:pt x="251810" y="3010721"/>
                  </a:lnTo>
                  <a:close/>
                  <a:moveTo>
                    <a:pt x="1972289" y="2760172"/>
                  </a:moveTo>
                  <a:lnTo>
                    <a:pt x="1896921" y="2835539"/>
                  </a:lnTo>
                  <a:lnTo>
                    <a:pt x="1972289" y="2910907"/>
                  </a:lnTo>
                  <a:lnTo>
                    <a:pt x="2047657" y="2835539"/>
                  </a:lnTo>
                  <a:close/>
                  <a:moveTo>
                    <a:pt x="1792705" y="2760171"/>
                  </a:moveTo>
                  <a:lnTo>
                    <a:pt x="1717336" y="2835539"/>
                  </a:lnTo>
                  <a:lnTo>
                    <a:pt x="1792705" y="2910908"/>
                  </a:lnTo>
                  <a:lnTo>
                    <a:pt x="1868073" y="2835539"/>
                  </a:lnTo>
                  <a:close/>
                  <a:moveTo>
                    <a:pt x="1613120" y="2760171"/>
                  </a:moveTo>
                  <a:lnTo>
                    <a:pt x="1537752" y="2835539"/>
                  </a:lnTo>
                  <a:lnTo>
                    <a:pt x="1613120" y="2910908"/>
                  </a:lnTo>
                  <a:lnTo>
                    <a:pt x="1688489" y="2835539"/>
                  </a:lnTo>
                  <a:close/>
                  <a:moveTo>
                    <a:pt x="1433535" y="2760171"/>
                  </a:moveTo>
                  <a:lnTo>
                    <a:pt x="1358167" y="2835539"/>
                  </a:lnTo>
                  <a:lnTo>
                    <a:pt x="1433535" y="2910908"/>
                  </a:lnTo>
                  <a:lnTo>
                    <a:pt x="1508904" y="2835539"/>
                  </a:lnTo>
                  <a:close/>
                  <a:moveTo>
                    <a:pt x="1253951" y="2760171"/>
                  </a:moveTo>
                  <a:lnTo>
                    <a:pt x="1178582" y="2835539"/>
                  </a:lnTo>
                  <a:lnTo>
                    <a:pt x="1253951" y="2910908"/>
                  </a:lnTo>
                  <a:lnTo>
                    <a:pt x="1329318" y="2835539"/>
                  </a:lnTo>
                  <a:close/>
                  <a:moveTo>
                    <a:pt x="1074366" y="2760171"/>
                  </a:moveTo>
                  <a:lnTo>
                    <a:pt x="998998" y="2835539"/>
                  </a:lnTo>
                  <a:lnTo>
                    <a:pt x="1074366" y="2910908"/>
                  </a:lnTo>
                  <a:lnTo>
                    <a:pt x="1149733" y="2835539"/>
                  </a:lnTo>
                  <a:close/>
                  <a:moveTo>
                    <a:pt x="894781" y="2760171"/>
                  </a:moveTo>
                  <a:lnTo>
                    <a:pt x="819413" y="2835539"/>
                  </a:lnTo>
                  <a:lnTo>
                    <a:pt x="894781" y="2910908"/>
                  </a:lnTo>
                  <a:lnTo>
                    <a:pt x="970149" y="2835539"/>
                  </a:lnTo>
                  <a:close/>
                  <a:moveTo>
                    <a:pt x="715196" y="2760171"/>
                  </a:moveTo>
                  <a:lnTo>
                    <a:pt x="639829" y="2835539"/>
                  </a:lnTo>
                  <a:lnTo>
                    <a:pt x="715196" y="2910908"/>
                  </a:lnTo>
                  <a:lnTo>
                    <a:pt x="790565" y="2835539"/>
                  </a:lnTo>
                  <a:close/>
                  <a:moveTo>
                    <a:pt x="535611" y="2760171"/>
                  </a:moveTo>
                  <a:lnTo>
                    <a:pt x="460244" y="2835539"/>
                  </a:lnTo>
                  <a:lnTo>
                    <a:pt x="535611" y="2910908"/>
                  </a:lnTo>
                  <a:lnTo>
                    <a:pt x="610980" y="2835539"/>
                  </a:lnTo>
                  <a:close/>
                  <a:moveTo>
                    <a:pt x="356027" y="2760171"/>
                  </a:moveTo>
                  <a:lnTo>
                    <a:pt x="280659" y="2835539"/>
                  </a:lnTo>
                  <a:lnTo>
                    <a:pt x="356027" y="2910908"/>
                  </a:lnTo>
                  <a:lnTo>
                    <a:pt x="431395" y="2835539"/>
                  </a:lnTo>
                  <a:close/>
                  <a:moveTo>
                    <a:pt x="176442" y="2760171"/>
                  </a:moveTo>
                  <a:lnTo>
                    <a:pt x="101074" y="2835539"/>
                  </a:lnTo>
                  <a:lnTo>
                    <a:pt x="176442" y="2910908"/>
                  </a:lnTo>
                  <a:lnTo>
                    <a:pt x="251810" y="2835539"/>
                  </a:lnTo>
                  <a:close/>
                  <a:moveTo>
                    <a:pt x="1972289" y="2584990"/>
                  </a:moveTo>
                  <a:lnTo>
                    <a:pt x="1896921" y="2660357"/>
                  </a:lnTo>
                  <a:lnTo>
                    <a:pt x="1972289" y="2735725"/>
                  </a:lnTo>
                  <a:lnTo>
                    <a:pt x="2047657" y="2660357"/>
                  </a:lnTo>
                  <a:close/>
                  <a:moveTo>
                    <a:pt x="1792705" y="2584989"/>
                  </a:moveTo>
                  <a:lnTo>
                    <a:pt x="1717336" y="2660357"/>
                  </a:lnTo>
                  <a:lnTo>
                    <a:pt x="1792705" y="2735725"/>
                  </a:lnTo>
                  <a:lnTo>
                    <a:pt x="1868073" y="2660357"/>
                  </a:lnTo>
                  <a:close/>
                  <a:moveTo>
                    <a:pt x="1613120" y="2584989"/>
                  </a:moveTo>
                  <a:lnTo>
                    <a:pt x="1537752" y="2660357"/>
                  </a:lnTo>
                  <a:lnTo>
                    <a:pt x="1613120" y="2735725"/>
                  </a:lnTo>
                  <a:lnTo>
                    <a:pt x="1688489" y="2660357"/>
                  </a:lnTo>
                  <a:close/>
                  <a:moveTo>
                    <a:pt x="1433535" y="2584989"/>
                  </a:moveTo>
                  <a:lnTo>
                    <a:pt x="1358167" y="2660357"/>
                  </a:lnTo>
                  <a:lnTo>
                    <a:pt x="1433535" y="2735725"/>
                  </a:lnTo>
                  <a:lnTo>
                    <a:pt x="1508904" y="2660357"/>
                  </a:lnTo>
                  <a:close/>
                  <a:moveTo>
                    <a:pt x="1253951" y="2584989"/>
                  </a:moveTo>
                  <a:lnTo>
                    <a:pt x="1178582" y="2660357"/>
                  </a:lnTo>
                  <a:lnTo>
                    <a:pt x="1253951" y="2735725"/>
                  </a:lnTo>
                  <a:lnTo>
                    <a:pt x="1329318" y="2660357"/>
                  </a:lnTo>
                  <a:close/>
                  <a:moveTo>
                    <a:pt x="1074366" y="2584989"/>
                  </a:moveTo>
                  <a:lnTo>
                    <a:pt x="998998" y="2660357"/>
                  </a:lnTo>
                  <a:lnTo>
                    <a:pt x="1074366" y="2735725"/>
                  </a:lnTo>
                  <a:lnTo>
                    <a:pt x="1149733" y="2660357"/>
                  </a:lnTo>
                  <a:close/>
                  <a:moveTo>
                    <a:pt x="894781" y="2584989"/>
                  </a:moveTo>
                  <a:lnTo>
                    <a:pt x="819413" y="2660357"/>
                  </a:lnTo>
                  <a:lnTo>
                    <a:pt x="894781" y="2735725"/>
                  </a:lnTo>
                  <a:lnTo>
                    <a:pt x="970149" y="2660357"/>
                  </a:lnTo>
                  <a:close/>
                  <a:moveTo>
                    <a:pt x="715196" y="2584989"/>
                  </a:moveTo>
                  <a:lnTo>
                    <a:pt x="639829" y="2660357"/>
                  </a:lnTo>
                  <a:lnTo>
                    <a:pt x="715196" y="2735725"/>
                  </a:lnTo>
                  <a:lnTo>
                    <a:pt x="790565" y="2660357"/>
                  </a:lnTo>
                  <a:close/>
                  <a:moveTo>
                    <a:pt x="535611" y="2584989"/>
                  </a:moveTo>
                  <a:lnTo>
                    <a:pt x="460244" y="2660357"/>
                  </a:lnTo>
                  <a:lnTo>
                    <a:pt x="535611" y="2735725"/>
                  </a:lnTo>
                  <a:lnTo>
                    <a:pt x="610980" y="2660357"/>
                  </a:lnTo>
                  <a:close/>
                  <a:moveTo>
                    <a:pt x="356027" y="2584989"/>
                  </a:moveTo>
                  <a:lnTo>
                    <a:pt x="280659" y="2660357"/>
                  </a:lnTo>
                  <a:lnTo>
                    <a:pt x="356027" y="2735725"/>
                  </a:lnTo>
                  <a:lnTo>
                    <a:pt x="431395" y="2660357"/>
                  </a:lnTo>
                  <a:close/>
                  <a:moveTo>
                    <a:pt x="176442" y="2584989"/>
                  </a:moveTo>
                  <a:lnTo>
                    <a:pt x="101074" y="2660357"/>
                  </a:lnTo>
                  <a:lnTo>
                    <a:pt x="176442" y="2735725"/>
                  </a:lnTo>
                  <a:lnTo>
                    <a:pt x="251810" y="2660357"/>
                  </a:lnTo>
                  <a:close/>
                  <a:moveTo>
                    <a:pt x="1972289" y="2409808"/>
                  </a:moveTo>
                  <a:lnTo>
                    <a:pt x="1896921" y="2485175"/>
                  </a:lnTo>
                  <a:lnTo>
                    <a:pt x="1972289" y="2560543"/>
                  </a:lnTo>
                  <a:lnTo>
                    <a:pt x="2047657" y="2485175"/>
                  </a:lnTo>
                  <a:close/>
                  <a:moveTo>
                    <a:pt x="1792705" y="2409807"/>
                  </a:moveTo>
                  <a:lnTo>
                    <a:pt x="1717336" y="2485175"/>
                  </a:lnTo>
                  <a:lnTo>
                    <a:pt x="1792705" y="2560543"/>
                  </a:lnTo>
                  <a:lnTo>
                    <a:pt x="1868073" y="2485175"/>
                  </a:lnTo>
                  <a:close/>
                  <a:moveTo>
                    <a:pt x="1613120" y="2409807"/>
                  </a:moveTo>
                  <a:lnTo>
                    <a:pt x="1537752" y="2485175"/>
                  </a:lnTo>
                  <a:lnTo>
                    <a:pt x="1613120" y="2560543"/>
                  </a:lnTo>
                  <a:lnTo>
                    <a:pt x="1688489" y="2485175"/>
                  </a:lnTo>
                  <a:close/>
                  <a:moveTo>
                    <a:pt x="1433535" y="2409807"/>
                  </a:moveTo>
                  <a:lnTo>
                    <a:pt x="1358167" y="2485175"/>
                  </a:lnTo>
                  <a:lnTo>
                    <a:pt x="1433535" y="2560543"/>
                  </a:lnTo>
                  <a:lnTo>
                    <a:pt x="1508904" y="2485175"/>
                  </a:lnTo>
                  <a:close/>
                  <a:moveTo>
                    <a:pt x="1253951" y="2409807"/>
                  </a:moveTo>
                  <a:lnTo>
                    <a:pt x="1178582" y="2485175"/>
                  </a:lnTo>
                  <a:lnTo>
                    <a:pt x="1253951" y="2560543"/>
                  </a:lnTo>
                  <a:lnTo>
                    <a:pt x="1329318" y="2485175"/>
                  </a:lnTo>
                  <a:close/>
                  <a:moveTo>
                    <a:pt x="1074366" y="2409807"/>
                  </a:moveTo>
                  <a:lnTo>
                    <a:pt x="998998" y="2485175"/>
                  </a:lnTo>
                  <a:lnTo>
                    <a:pt x="1074366" y="2560543"/>
                  </a:lnTo>
                  <a:lnTo>
                    <a:pt x="1149733" y="2485175"/>
                  </a:lnTo>
                  <a:close/>
                  <a:moveTo>
                    <a:pt x="894781" y="2409807"/>
                  </a:moveTo>
                  <a:lnTo>
                    <a:pt x="819413" y="2485175"/>
                  </a:lnTo>
                  <a:lnTo>
                    <a:pt x="894781" y="2560543"/>
                  </a:lnTo>
                  <a:lnTo>
                    <a:pt x="970149" y="2485175"/>
                  </a:lnTo>
                  <a:close/>
                  <a:moveTo>
                    <a:pt x="715196" y="2409807"/>
                  </a:moveTo>
                  <a:lnTo>
                    <a:pt x="639829" y="2485175"/>
                  </a:lnTo>
                  <a:lnTo>
                    <a:pt x="715196" y="2560543"/>
                  </a:lnTo>
                  <a:lnTo>
                    <a:pt x="790565" y="2485175"/>
                  </a:lnTo>
                  <a:close/>
                  <a:moveTo>
                    <a:pt x="535611" y="2409807"/>
                  </a:moveTo>
                  <a:lnTo>
                    <a:pt x="460244" y="2485175"/>
                  </a:lnTo>
                  <a:lnTo>
                    <a:pt x="535611" y="2560543"/>
                  </a:lnTo>
                  <a:lnTo>
                    <a:pt x="610980" y="2485175"/>
                  </a:lnTo>
                  <a:close/>
                  <a:moveTo>
                    <a:pt x="356027" y="2409807"/>
                  </a:moveTo>
                  <a:lnTo>
                    <a:pt x="280659" y="2485175"/>
                  </a:lnTo>
                  <a:lnTo>
                    <a:pt x="356027" y="2560543"/>
                  </a:lnTo>
                  <a:lnTo>
                    <a:pt x="431395" y="2485175"/>
                  </a:lnTo>
                  <a:close/>
                  <a:moveTo>
                    <a:pt x="176442" y="2409807"/>
                  </a:moveTo>
                  <a:lnTo>
                    <a:pt x="101074" y="2485175"/>
                  </a:lnTo>
                  <a:lnTo>
                    <a:pt x="176442" y="2560543"/>
                  </a:lnTo>
                  <a:lnTo>
                    <a:pt x="251810" y="2485175"/>
                  </a:lnTo>
                  <a:close/>
                  <a:moveTo>
                    <a:pt x="1972289" y="2234626"/>
                  </a:moveTo>
                  <a:lnTo>
                    <a:pt x="1896922" y="2309993"/>
                  </a:lnTo>
                  <a:lnTo>
                    <a:pt x="1972289" y="2385361"/>
                  </a:lnTo>
                  <a:lnTo>
                    <a:pt x="2047656" y="2309993"/>
                  </a:lnTo>
                  <a:close/>
                  <a:moveTo>
                    <a:pt x="1792705" y="2234625"/>
                  </a:moveTo>
                  <a:lnTo>
                    <a:pt x="1717337" y="2309993"/>
                  </a:lnTo>
                  <a:lnTo>
                    <a:pt x="1792705" y="2385361"/>
                  </a:lnTo>
                  <a:lnTo>
                    <a:pt x="1868073" y="2309993"/>
                  </a:lnTo>
                  <a:close/>
                  <a:moveTo>
                    <a:pt x="1613120" y="2234625"/>
                  </a:moveTo>
                  <a:lnTo>
                    <a:pt x="1537752" y="2309993"/>
                  </a:lnTo>
                  <a:lnTo>
                    <a:pt x="1613120" y="2385361"/>
                  </a:lnTo>
                  <a:lnTo>
                    <a:pt x="1688488" y="2309993"/>
                  </a:lnTo>
                  <a:close/>
                  <a:moveTo>
                    <a:pt x="1433535" y="2234625"/>
                  </a:moveTo>
                  <a:lnTo>
                    <a:pt x="1358167" y="2309993"/>
                  </a:lnTo>
                  <a:lnTo>
                    <a:pt x="1433535" y="2385361"/>
                  </a:lnTo>
                  <a:lnTo>
                    <a:pt x="1508903" y="2309993"/>
                  </a:lnTo>
                  <a:close/>
                  <a:moveTo>
                    <a:pt x="1253951" y="2234625"/>
                  </a:moveTo>
                  <a:lnTo>
                    <a:pt x="1178583" y="2309993"/>
                  </a:lnTo>
                  <a:lnTo>
                    <a:pt x="1253951" y="2385361"/>
                  </a:lnTo>
                  <a:lnTo>
                    <a:pt x="1329318" y="2309993"/>
                  </a:lnTo>
                  <a:close/>
                  <a:moveTo>
                    <a:pt x="1074366" y="2234625"/>
                  </a:moveTo>
                  <a:lnTo>
                    <a:pt x="998998" y="2309993"/>
                  </a:lnTo>
                  <a:lnTo>
                    <a:pt x="1074366" y="2385361"/>
                  </a:lnTo>
                  <a:lnTo>
                    <a:pt x="1149733" y="2309993"/>
                  </a:lnTo>
                  <a:close/>
                  <a:moveTo>
                    <a:pt x="894781" y="2234625"/>
                  </a:moveTo>
                  <a:lnTo>
                    <a:pt x="819413" y="2309993"/>
                  </a:lnTo>
                  <a:lnTo>
                    <a:pt x="894781" y="2385361"/>
                  </a:lnTo>
                  <a:lnTo>
                    <a:pt x="970149" y="2309993"/>
                  </a:lnTo>
                  <a:close/>
                  <a:moveTo>
                    <a:pt x="715196" y="2234625"/>
                  </a:moveTo>
                  <a:lnTo>
                    <a:pt x="639829" y="2309993"/>
                  </a:lnTo>
                  <a:lnTo>
                    <a:pt x="715196" y="2385361"/>
                  </a:lnTo>
                  <a:lnTo>
                    <a:pt x="790565" y="2309993"/>
                  </a:lnTo>
                  <a:close/>
                  <a:moveTo>
                    <a:pt x="535611" y="2234625"/>
                  </a:moveTo>
                  <a:lnTo>
                    <a:pt x="460244" y="2309993"/>
                  </a:lnTo>
                  <a:lnTo>
                    <a:pt x="535611" y="2385361"/>
                  </a:lnTo>
                  <a:lnTo>
                    <a:pt x="610980" y="2309993"/>
                  </a:lnTo>
                  <a:close/>
                  <a:moveTo>
                    <a:pt x="356027" y="2234625"/>
                  </a:moveTo>
                  <a:lnTo>
                    <a:pt x="280659" y="2309993"/>
                  </a:lnTo>
                  <a:lnTo>
                    <a:pt x="356027" y="2385361"/>
                  </a:lnTo>
                  <a:lnTo>
                    <a:pt x="431395" y="2309993"/>
                  </a:lnTo>
                  <a:close/>
                  <a:moveTo>
                    <a:pt x="176442" y="2234625"/>
                  </a:moveTo>
                  <a:lnTo>
                    <a:pt x="101074" y="2309993"/>
                  </a:lnTo>
                  <a:lnTo>
                    <a:pt x="176442" y="2385361"/>
                  </a:lnTo>
                  <a:lnTo>
                    <a:pt x="251810" y="2309993"/>
                  </a:lnTo>
                  <a:close/>
                  <a:moveTo>
                    <a:pt x="1972289" y="2059444"/>
                  </a:moveTo>
                  <a:lnTo>
                    <a:pt x="1896922" y="2134811"/>
                  </a:lnTo>
                  <a:lnTo>
                    <a:pt x="1972289" y="2210179"/>
                  </a:lnTo>
                  <a:lnTo>
                    <a:pt x="2047656" y="2134811"/>
                  </a:lnTo>
                  <a:close/>
                  <a:moveTo>
                    <a:pt x="1792705" y="2059443"/>
                  </a:moveTo>
                  <a:lnTo>
                    <a:pt x="1717337" y="2134811"/>
                  </a:lnTo>
                  <a:lnTo>
                    <a:pt x="1792705" y="2210179"/>
                  </a:lnTo>
                  <a:lnTo>
                    <a:pt x="1868073" y="2134811"/>
                  </a:lnTo>
                  <a:close/>
                  <a:moveTo>
                    <a:pt x="1613120" y="2059443"/>
                  </a:moveTo>
                  <a:lnTo>
                    <a:pt x="1537752" y="2134811"/>
                  </a:lnTo>
                  <a:lnTo>
                    <a:pt x="1613120" y="2210179"/>
                  </a:lnTo>
                  <a:lnTo>
                    <a:pt x="1688488" y="2134811"/>
                  </a:lnTo>
                  <a:close/>
                  <a:moveTo>
                    <a:pt x="1433535" y="2059443"/>
                  </a:moveTo>
                  <a:lnTo>
                    <a:pt x="1358167" y="2134811"/>
                  </a:lnTo>
                  <a:lnTo>
                    <a:pt x="1433535" y="2210179"/>
                  </a:lnTo>
                  <a:lnTo>
                    <a:pt x="1508903" y="2134811"/>
                  </a:lnTo>
                  <a:close/>
                  <a:moveTo>
                    <a:pt x="1253951" y="2059443"/>
                  </a:moveTo>
                  <a:lnTo>
                    <a:pt x="1178583" y="2134811"/>
                  </a:lnTo>
                  <a:lnTo>
                    <a:pt x="1253951" y="2210179"/>
                  </a:lnTo>
                  <a:lnTo>
                    <a:pt x="1329318" y="2134811"/>
                  </a:lnTo>
                  <a:close/>
                  <a:moveTo>
                    <a:pt x="1074366" y="2059443"/>
                  </a:moveTo>
                  <a:lnTo>
                    <a:pt x="998998" y="2134811"/>
                  </a:lnTo>
                  <a:lnTo>
                    <a:pt x="1074366" y="2210179"/>
                  </a:lnTo>
                  <a:lnTo>
                    <a:pt x="1149733" y="2134811"/>
                  </a:lnTo>
                  <a:close/>
                  <a:moveTo>
                    <a:pt x="894781" y="2059443"/>
                  </a:moveTo>
                  <a:lnTo>
                    <a:pt x="819413" y="2134811"/>
                  </a:lnTo>
                  <a:lnTo>
                    <a:pt x="894781" y="2210179"/>
                  </a:lnTo>
                  <a:lnTo>
                    <a:pt x="970149" y="2134811"/>
                  </a:lnTo>
                  <a:close/>
                  <a:moveTo>
                    <a:pt x="715196" y="2059443"/>
                  </a:moveTo>
                  <a:lnTo>
                    <a:pt x="639829" y="2134811"/>
                  </a:lnTo>
                  <a:lnTo>
                    <a:pt x="715196" y="2210179"/>
                  </a:lnTo>
                  <a:lnTo>
                    <a:pt x="790565" y="2134811"/>
                  </a:lnTo>
                  <a:close/>
                  <a:moveTo>
                    <a:pt x="535611" y="2059443"/>
                  </a:moveTo>
                  <a:lnTo>
                    <a:pt x="460244" y="2134811"/>
                  </a:lnTo>
                  <a:lnTo>
                    <a:pt x="535611" y="2210179"/>
                  </a:lnTo>
                  <a:lnTo>
                    <a:pt x="610980" y="2134811"/>
                  </a:lnTo>
                  <a:close/>
                  <a:moveTo>
                    <a:pt x="356027" y="2059443"/>
                  </a:moveTo>
                  <a:lnTo>
                    <a:pt x="280659" y="2134811"/>
                  </a:lnTo>
                  <a:lnTo>
                    <a:pt x="356027" y="2210179"/>
                  </a:lnTo>
                  <a:lnTo>
                    <a:pt x="431395" y="2134811"/>
                  </a:lnTo>
                  <a:close/>
                  <a:moveTo>
                    <a:pt x="176442" y="2059443"/>
                  </a:moveTo>
                  <a:lnTo>
                    <a:pt x="101074" y="2134811"/>
                  </a:lnTo>
                  <a:lnTo>
                    <a:pt x="176442" y="2210179"/>
                  </a:lnTo>
                  <a:lnTo>
                    <a:pt x="251810" y="2134811"/>
                  </a:lnTo>
                  <a:close/>
                  <a:moveTo>
                    <a:pt x="1972289" y="1884262"/>
                  </a:moveTo>
                  <a:lnTo>
                    <a:pt x="1896921" y="1959629"/>
                  </a:lnTo>
                  <a:lnTo>
                    <a:pt x="1972289" y="2034997"/>
                  </a:lnTo>
                  <a:lnTo>
                    <a:pt x="2047657" y="1959629"/>
                  </a:lnTo>
                  <a:close/>
                  <a:moveTo>
                    <a:pt x="1792705" y="1884261"/>
                  </a:moveTo>
                  <a:lnTo>
                    <a:pt x="1717336" y="1959629"/>
                  </a:lnTo>
                  <a:lnTo>
                    <a:pt x="1792705" y="2034997"/>
                  </a:lnTo>
                  <a:lnTo>
                    <a:pt x="1868073" y="1959629"/>
                  </a:lnTo>
                  <a:close/>
                  <a:moveTo>
                    <a:pt x="1613120" y="1884261"/>
                  </a:moveTo>
                  <a:lnTo>
                    <a:pt x="1537752" y="1959629"/>
                  </a:lnTo>
                  <a:lnTo>
                    <a:pt x="1613120" y="2034997"/>
                  </a:lnTo>
                  <a:lnTo>
                    <a:pt x="1688489" y="1959629"/>
                  </a:lnTo>
                  <a:close/>
                  <a:moveTo>
                    <a:pt x="1433535" y="1884261"/>
                  </a:moveTo>
                  <a:lnTo>
                    <a:pt x="1358167" y="1959629"/>
                  </a:lnTo>
                  <a:lnTo>
                    <a:pt x="1433535" y="2034997"/>
                  </a:lnTo>
                  <a:lnTo>
                    <a:pt x="1508904" y="1959629"/>
                  </a:lnTo>
                  <a:close/>
                  <a:moveTo>
                    <a:pt x="1253951" y="1884261"/>
                  </a:moveTo>
                  <a:lnTo>
                    <a:pt x="1178582" y="1959629"/>
                  </a:lnTo>
                  <a:lnTo>
                    <a:pt x="1253951" y="2034997"/>
                  </a:lnTo>
                  <a:lnTo>
                    <a:pt x="1329318" y="1959629"/>
                  </a:lnTo>
                  <a:close/>
                  <a:moveTo>
                    <a:pt x="1074366" y="1884261"/>
                  </a:moveTo>
                  <a:lnTo>
                    <a:pt x="998998" y="1959629"/>
                  </a:lnTo>
                  <a:lnTo>
                    <a:pt x="1074366" y="2034997"/>
                  </a:lnTo>
                  <a:lnTo>
                    <a:pt x="1149733" y="1959629"/>
                  </a:lnTo>
                  <a:close/>
                  <a:moveTo>
                    <a:pt x="894781" y="1884261"/>
                  </a:moveTo>
                  <a:lnTo>
                    <a:pt x="819413" y="1959629"/>
                  </a:lnTo>
                  <a:lnTo>
                    <a:pt x="894781" y="2034997"/>
                  </a:lnTo>
                  <a:lnTo>
                    <a:pt x="970149" y="1959629"/>
                  </a:lnTo>
                  <a:close/>
                  <a:moveTo>
                    <a:pt x="715196" y="1884261"/>
                  </a:moveTo>
                  <a:lnTo>
                    <a:pt x="639829" y="1959629"/>
                  </a:lnTo>
                  <a:lnTo>
                    <a:pt x="715196" y="2034997"/>
                  </a:lnTo>
                  <a:lnTo>
                    <a:pt x="790565" y="1959629"/>
                  </a:lnTo>
                  <a:close/>
                  <a:moveTo>
                    <a:pt x="535611" y="1884261"/>
                  </a:moveTo>
                  <a:lnTo>
                    <a:pt x="460244" y="1959629"/>
                  </a:lnTo>
                  <a:lnTo>
                    <a:pt x="535611" y="2034997"/>
                  </a:lnTo>
                  <a:lnTo>
                    <a:pt x="610980" y="1959629"/>
                  </a:lnTo>
                  <a:close/>
                  <a:moveTo>
                    <a:pt x="356027" y="1884261"/>
                  </a:moveTo>
                  <a:lnTo>
                    <a:pt x="280659" y="1959629"/>
                  </a:lnTo>
                  <a:lnTo>
                    <a:pt x="356027" y="2034997"/>
                  </a:lnTo>
                  <a:lnTo>
                    <a:pt x="431395" y="1959629"/>
                  </a:lnTo>
                  <a:close/>
                  <a:moveTo>
                    <a:pt x="176442" y="1884261"/>
                  </a:moveTo>
                  <a:lnTo>
                    <a:pt x="101074" y="1959629"/>
                  </a:lnTo>
                  <a:lnTo>
                    <a:pt x="176442" y="2034997"/>
                  </a:lnTo>
                  <a:lnTo>
                    <a:pt x="251810" y="1959629"/>
                  </a:lnTo>
                  <a:close/>
                  <a:moveTo>
                    <a:pt x="1972289" y="1709080"/>
                  </a:moveTo>
                  <a:lnTo>
                    <a:pt x="1896921" y="1784447"/>
                  </a:lnTo>
                  <a:lnTo>
                    <a:pt x="1972289" y="1859815"/>
                  </a:lnTo>
                  <a:lnTo>
                    <a:pt x="2047657" y="1784447"/>
                  </a:lnTo>
                  <a:close/>
                  <a:moveTo>
                    <a:pt x="1792705" y="1709079"/>
                  </a:moveTo>
                  <a:lnTo>
                    <a:pt x="1717336" y="1784447"/>
                  </a:lnTo>
                  <a:lnTo>
                    <a:pt x="1792705" y="1859815"/>
                  </a:lnTo>
                  <a:lnTo>
                    <a:pt x="1868073" y="1784447"/>
                  </a:lnTo>
                  <a:close/>
                  <a:moveTo>
                    <a:pt x="1613120" y="1709079"/>
                  </a:moveTo>
                  <a:lnTo>
                    <a:pt x="1537752" y="1784447"/>
                  </a:lnTo>
                  <a:lnTo>
                    <a:pt x="1613120" y="1859815"/>
                  </a:lnTo>
                  <a:lnTo>
                    <a:pt x="1688489" y="1784447"/>
                  </a:lnTo>
                  <a:close/>
                  <a:moveTo>
                    <a:pt x="1433535" y="1709079"/>
                  </a:moveTo>
                  <a:lnTo>
                    <a:pt x="1358167" y="1784447"/>
                  </a:lnTo>
                  <a:lnTo>
                    <a:pt x="1433535" y="1859815"/>
                  </a:lnTo>
                  <a:lnTo>
                    <a:pt x="1508904" y="1784447"/>
                  </a:lnTo>
                  <a:close/>
                  <a:moveTo>
                    <a:pt x="1253951" y="1709079"/>
                  </a:moveTo>
                  <a:lnTo>
                    <a:pt x="1178582" y="1784447"/>
                  </a:lnTo>
                  <a:lnTo>
                    <a:pt x="1253951" y="1859815"/>
                  </a:lnTo>
                  <a:lnTo>
                    <a:pt x="1329318" y="1784447"/>
                  </a:lnTo>
                  <a:close/>
                  <a:moveTo>
                    <a:pt x="1074366" y="1709079"/>
                  </a:moveTo>
                  <a:lnTo>
                    <a:pt x="998998" y="1784447"/>
                  </a:lnTo>
                  <a:lnTo>
                    <a:pt x="1074366" y="1859815"/>
                  </a:lnTo>
                  <a:lnTo>
                    <a:pt x="1149733" y="1784447"/>
                  </a:lnTo>
                  <a:close/>
                  <a:moveTo>
                    <a:pt x="894781" y="1709079"/>
                  </a:moveTo>
                  <a:lnTo>
                    <a:pt x="819413" y="1784447"/>
                  </a:lnTo>
                  <a:lnTo>
                    <a:pt x="894781" y="1859815"/>
                  </a:lnTo>
                  <a:lnTo>
                    <a:pt x="970149" y="1784447"/>
                  </a:lnTo>
                  <a:close/>
                  <a:moveTo>
                    <a:pt x="715196" y="1709079"/>
                  </a:moveTo>
                  <a:lnTo>
                    <a:pt x="639829" y="1784447"/>
                  </a:lnTo>
                  <a:lnTo>
                    <a:pt x="715196" y="1859815"/>
                  </a:lnTo>
                  <a:lnTo>
                    <a:pt x="790565" y="1784447"/>
                  </a:lnTo>
                  <a:close/>
                  <a:moveTo>
                    <a:pt x="535611" y="1709079"/>
                  </a:moveTo>
                  <a:lnTo>
                    <a:pt x="460244" y="1784447"/>
                  </a:lnTo>
                  <a:lnTo>
                    <a:pt x="535611" y="1859815"/>
                  </a:lnTo>
                  <a:lnTo>
                    <a:pt x="610980" y="1784447"/>
                  </a:lnTo>
                  <a:close/>
                  <a:moveTo>
                    <a:pt x="356027" y="1709079"/>
                  </a:moveTo>
                  <a:lnTo>
                    <a:pt x="280659" y="1784447"/>
                  </a:lnTo>
                  <a:lnTo>
                    <a:pt x="356027" y="1859815"/>
                  </a:lnTo>
                  <a:lnTo>
                    <a:pt x="431395" y="1784447"/>
                  </a:lnTo>
                  <a:close/>
                  <a:moveTo>
                    <a:pt x="176442" y="1709079"/>
                  </a:moveTo>
                  <a:lnTo>
                    <a:pt x="101074" y="1784447"/>
                  </a:lnTo>
                  <a:lnTo>
                    <a:pt x="176442" y="1859815"/>
                  </a:lnTo>
                  <a:lnTo>
                    <a:pt x="251810" y="1784447"/>
                  </a:lnTo>
                  <a:close/>
                  <a:moveTo>
                    <a:pt x="1972289" y="1533898"/>
                  </a:moveTo>
                  <a:lnTo>
                    <a:pt x="1896921" y="1609265"/>
                  </a:lnTo>
                  <a:lnTo>
                    <a:pt x="1972289" y="1684633"/>
                  </a:lnTo>
                  <a:lnTo>
                    <a:pt x="2047657" y="1609265"/>
                  </a:lnTo>
                  <a:close/>
                  <a:moveTo>
                    <a:pt x="1792705" y="1533897"/>
                  </a:moveTo>
                  <a:lnTo>
                    <a:pt x="1717336" y="1609265"/>
                  </a:lnTo>
                  <a:lnTo>
                    <a:pt x="1792705" y="1684633"/>
                  </a:lnTo>
                  <a:lnTo>
                    <a:pt x="1868073" y="1609265"/>
                  </a:lnTo>
                  <a:close/>
                  <a:moveTo>
                    <a:pt x="1613120" y="1533897"/>
                  </a:moveTo>
                  <a:lnTo>
                    <a:pt x="1537752" y="1609265"/>
                  </a:lnTo>
                  <a:lnTo>
                    <a:pt x="1613120" y="1684633"/>
                  </a:lnTo>
                  <a:lnTo>
                    <a:pt x="1688489" y="1609265"/>
                  </a:lnTo>
                  <a:close/>
                  <a:moveTo>
                    <a:pt x="1433535" y="1533897"/>
                  </a:moveTo>
                  <a:lnTo>
                    <a:pt x="1358167" y="1609265"/>
                  </a:lnTo>
                  <a:lnTo>
                    <a:pt x="1433535" y="1684633"/>
                  </a:lnTo>
                  <a:lnTo>
                    <a:pt x="1508904" y="1609265"/>
                  </a:lnTo>
                  <a:close/>
                  <a:moveTo>
                    <a:pt x="1253951" y="1533897"/>
                  </a:moveTo>
                  <a:lnTo>
                    <a:pt x="1178582" y="1609265"/>
                  </a:lnTo>
                  <a:lnTo>
                    <a:pt x="1253951" y="1684633"/>
                  </a:lnTo>
                  <a:lnTo>
                    <a:pt x="1329319" y="1609265"/>
                  </a:lnTo>
                  <a:close/>
                  <a:moveTo>
                    <a:pt x="1074366" y="1533897"/>
                  </a:moveTo>
                  <a:lnTo>
                    <a:pt x="998997" y="1609265"/>
                  </a:lnTo>
                  <a:lnTo>
                    <a:pt x="1074366" y="1684633"/>
                  </a:lnTo>
                  <a:lnTo>
                    <a:pt x="1149734" y="1609265"/>
                  </a:lnTo>
                  <a:close/>
                  <a:moveTo>
                    <a:pt x="894781" y="1533897"/>
                  </a:moveTo>
                  <a:lnTo>
                    <a:pt x="819412" y="1609265"/>
                  </a:lnTo>
                  <a:lnTo>
                    <a:pt x="894781" y="1684633"/>
                  </a:lnTo>
                  <a:lnTo>
                    <a:pt x="970149" y="1609265"/>
                  </a:lnTo>
                  <a:close/>
                  <a:moveTo>
                    <a:pt x="715196" y="1533897"/>
                  </a:moveTo>
                  <a:lnTo>
                    <a:pt x="639829" y="1609265"/>
                  </a:lnTo>
                  <a:lnTo>
                    <a:pt x="715196" y="1684633"/>
                  </a:lnTo>
                  <a:lnTo>
                    <a:pt x="790565" y="1609265"/>
                  </a:lnTo>
                  <a:close/>
                  <a:moveTo>
                    <a:pt x="535611" y="1533897"/>
                  </a:moveTo>
                  <a:lnTo>
                    <a:pt x="460244" y="1609265"/>
                  </a:lnTo>
                  <a:lnTo>
                    <a:pt x="535611" y="1684633"/>
                  </a:lnTo>
                  <a:lnTo>
                    <a:pt x="610980" y="1609265"/>
                  </a:lnTo>
                  <a:close/>
                  <a:moveTo>
                    <a:pt x="356027" y="1533897"/>
                  </a:moveTo>
                  <a:lnTo>
                    <a:pt x="280659" y="1609265"/>
                  </a:lnTo>
                  <a:lnTo>
                    <a:pt x="356027" y="1684633"/>
                  </a:lnTo>
                  <a:lnTo>
                    <a:pt x="431395" y="1609265"/>
                  </a:lnTo>
                  <a:close/>
                  <a:moveTo>
                    <a:pt x="176442" y="1533897"/>
                  </a:moveTo>
                  <a:lnTo>
                    <a:pt x="101074" y="1609265"/>
                  </a:lnTo>
                  <a:lnTo>
                    <a:pt x="176442" y="1684633"/>
                  </a:lnTo>
                  <a:lnTo>
                    <a:pt x="251810" y="1609265"/>
                  </a:lnTo>
                  <a:close/>
                  <a:moveTo>
                    <a:pt x="1972289" y="1358716"/>
                  </a:moveTo>
                  <a:lnTo>
                    <a:pt x="1896921" y="1434083"/>
                  </a:lnTo>
                  <a:lnTo>
                    <a:pt x="1972289" y="1509451"/>
                  </a:lnTo>
                  <a:lnTo>
                    <a:pt x="2047657" y="1434083"/>
                  </a:lnTo>
                  <a:close/>
                  <a:moveTo>
                    <a:pt x="1792705" y="1358715"/>
                  </a:moveTo>
                  <a:lnTo>
                    <a:pt x="1717336" y="1434083"/>
                  </a:lnTo>
                  <a:lnTo>
                    <a:pt x="1792705" y="1509451"/>
                  </a:lnTo>
                  <a:lnTo>
                    <a:pt x="1868073" y="1434083"/>
                  </a:lnTo>
                  <a:close/>
                  <a:moveTo>
                    <a:pt x="1613120" y="1358715"/>
                  </a:moveTo>
                  <a:lnTo>
                    <a:pt x="1537752" y="1434083"/>
                  </a:lnTo>
                  <a:lnTo>
                    <a:pt x="1613120" y="1509451"/>
                  </a:lnTo>
                  <a:lnTo>
                    <a:pt x="1688489" y="1434083"/>
                  </a:lnTo>
                  <a:close/>
                  <a:moveTo>
                    <a:pt x="1433535" y="1358715"/>
                  </a:moveTo>
                  <a:lnTo>
                    <a:pt x="1358167" y="1434083"/>
                  </a:lnTo>
                  <a:lnTo>
                    <a:pt x="1433535" y="1509451"/>
                  </a:lnTo>
                  <a:lnTo>
                    <a:pt x="1508904" y="1434083"/>
                  </a:lnTo>
                  <a:close/>
                  <a:moveTo>
                    <a:pt x="1253951" y="1358715"/>
                  </a:moveTo>
                  <a:lnTo>
                    <a:pt x="1178582" y="1434083"/>
                  </a:lnTo>
                  <a:lnTo>
                    <a:pt x="1253951" y="1509451"/>
                  </a:lnTo>
                  <a:lnTo>
                    <a:pt x="1329318" y="1434083"/>
                  </a:lnTo>
                  <a:close/>
                  <a:moveTo>
                    <a:pt x="1074366" y="1358715"/>
                  </a:moveTo>
                  <a:lnTo>
                    <a:pt x="998998" y="1434083"/>
                  </a:lnTo>
                  <a:lnTo>
                    <a:pt x="1074366" y="1509451"/>
                  </a:lnTo>
                  <a:lnTo>
                    <a:pt x="1149733" y="1434083"/>
                  </a:lnTo>
                  <a:close/>
                  <a:moveTo>
                    <a:pt x="894781" y="1358715"/>
                  </a:moveTo>
                  <a:lnTo>
                    <a:pt x="819413" y="1434083"/>
                  </a:lnTo>
                  <a:lnTo>
                    <a:pt x="894781" y="1509451"/>
                  </a:lnTo>
                  <a:lnTo>
                    <a:pt x="970149" y="1434083"/>
                  </a:lnTo>
                  <a:close/>
                  <a:moveTo>
                    <a:pt x="715196" y="1358715"/>
                  </a:moveTo>
                  <a:lnTo>
                    <a:pt x="639829" y="1434083"/>
                  </a:lnTo>
                  <a:lnTo>
                    <a:pt x="715196" y="1509451"/>
                  </a:lnTo>
                  <a:lnTo>
                    <a:pt x="790565" y="1434083"/>
                  </a:lnTo>
                  <a:close/>
                  <a:moveTo>
                    <a:pt x="535611" y="1358715"/>
                  </a:moveTo>
                  <a:lnTo>
                    <a:pt x="460244" y="1434083"/>
                  </a:lnTo>
                  <a:lnTo>
                    <a:pt x="535611" y="1509451"/>
                  </a:lnTo>
                  <a:lnTo>
                    <a:pt x="610980" y="1434083"/>
                  </a:lnTo>
                  <a:close/>
                  <a:moveTo>
                    <a:pt x="356027" y="1358715"/>
                  </a:moveTo>
                  <a:lnTo>
                    <a:pt x="280659" y="1434083"/>
                  </a:lnTo>
                  <a:lnTo>
                    <a:pt x="356027" y="1509451"/>
                  </a:lnTo>
                  <a:lnTo>
                    <a:pt x="431395" y="1434083"/>
                  </a:lnTo>
                  <a:close/>
                  <a:moveTo>
                    <a:pt x="176442" y="1358715"/>
                  </a:moveTo>
                  <a:lnTo>
                    <a:pt x="101074" y="1434083"/>
                  </a:lnTo>
                  <a:lnTo>
                    <a:pt x="176442" y="1509451"/>
                  </a:lnTo>
                  <a:lnTo>
                    <a:pt x="251810" y="1434083"/>
                  </a:lnTo>
                  <a:close/>
                  <a:moveTo>
                    <a:pt x="1972289" y="1183534"/>
                  </a:moveTo>
                  <a:lnTo>
                    <a:pt x="1896921" y="1258901"/>
                  </a:lnTo>
                  <a:lnTo>
                    <a:pt x="1972289" y="1334269"/>
                  </a:lnTo>
                  <a:lnTo>
                    <a:pt x="2047657" y="1258901"/>
                  </a:lnTo>
                  <a:close/>
                  <a:moveTo>
                    <a:pt x="1792705" y="1183533"/>
                  </a:moveTo>
                  <a:lnTo>
                    <a:pt x="1717336" y="1258901"/>
                  </a:lnTo>
                  <a:lnTo>
                    <a:pt x="1792705" y="1334269"/>
                  </a:lnTo>
                  <a:lnTo>
                    <a:pt x="1868073" y="1258901"/>
                  </a:lnTo>
                  <a:close/>
                  <a:moveTo>
                    <a:pt x="1613120" y="1183533"/>
                  </a:moveTo>
                  <a:lnTo>
                    <a:pt x="1537752" y="1258901"/>
                  </a:lnTo>
                  <a:lnTo>
                    <a:pt x="1613120" y="1334269"/>
                  </a:lnTo>
                  <a:lnTo>
                    <a:pt x="1688489" y="1258901"/>
                  </a:lnTo>
                  <a:close/>
                  <a:moveTo>
                    <a:pt x="1433535" y="1183533"/>
                  </a:moveTo>
                  <a:lnTo>
                    <a:pt x="1358167" y="1258901"/>
                  </a:lnTo>
                  <a:lnTo>
                    <a:pt x="1433535" y="1334269"/>
                  </a:lnTo>
                  <a:lnTo>
                    <a:pt x="1508904" y="1258901"/>
                  </a:lnTo>
                  <a:close/>
                  <a:moveTo>
                    <a:pt x="1253951" y="1183533"/>
                  </a:moveTo>
                  <a:lnTo>
                    <a:pt x="1178582" y="1258901"/>
                  </a:lnTo>
                  <a:lnTo>
                    <a:pt x="1253951" y="1334269"/>
                  </a:lnTo>
                  <a:lnTo>
                    <a:pt x="1329318" y="1258901"/>
                  </a:lnTo>
                  <a:close/>
                  <a:moveTo>
                    <a:pt x="1074366" y="1183533"/>
                  </a:moveTo>
                  <a:lnTo>
                    <a:pt x="998998" y="1258901"/>
                  </a:lnTo>
                  <a:lnTo>
                    <a:pt x="1074366" y="1334269"/>
                  </a:lnTo>
                  <a:lnTo>
                    <a:pt x="1149733" y="1258901"/>
                  </a:lnTo>
                  <a:close/>
                  <a:moveTo>
                    <a:pt x="894781" y="1183533"/>
                  </a:moveTo>
                  <a:lnTo>
                    <a:pt x="819413" y="1258901"/>
                  </a:lnTo>
                  <a:lnTo>
                    <a:pt x="894781" y="1334269"/>
                  </a:lnTo>
                  <a:lnTo>
                    <a:pt x="970149" y="1258901"/>
                  </a:lnTo>
                  <a:close/>
                  <a:moveTo>
                    <a:pt x="715196" y="1183533"/>
                  </a:moveTo>
                  <a:lnTo>
                    <a:pt x="639829" y="1258901"/>
                  </a:lnTo>
                  <a:lnTo>
                    <a:pt x="715196" y="1334269"/>
                  </a:lnTo>
                  <a:lnTo>
                    <a:pt x="790565" y="1258901"/>
                  </a:lnTo>
                  <a:close/>
                  <a:moveTo>
                    <a:pt x="535611" y="1183533"/>
                  </a:moveTo>
                  <a:lnTo>
                    <a:pt x="460244" y="1258901"/>
                  </a:lnTo>
                  <a:lnTo>
                    <a:pt x="535611" y="1334269"/>
                  </a:lnTo>
                  <a:lnTo>
                    <a:pt x="610980" y="1258901"/>
                  </a:lnTo>
                  <a:close/>
                  <a:moveTo>
                    <a:pt x="356027" y="1183533"/>
                  </a:moveTo>
                  <a:lnTo>
                    <a:pt x="280659" y="1258901"/>
                  </a:lnTo>
                  <a:lnTo>
                    <a:pt x="356027" y="1334269"/>
                  </a:lnTo>
                  <a:lnTo>
                    <a:pt x="431395" y="1258901"/>
                  </a:lnTo>
                  <a:close/>
                  <a:moveTo>
                    <a:pt x="176442" y="1183533"/>
                  </a:moveTo>
                  <a:lnTo>
                    <a:pt x="101074" y="1258901"/>
                  </a:lnTo>
                  <a:lnTo>
                    <a:pt x="176442" y="1334269"/>
                  </a:lnTo>
                  <a:lnTo>
                    <a:pt x="251810" y="1258901"/>
                  </a:lnTo>
                  <a:close/>
                  <a:moveTo>
                    <a:pt x="1972289" y="1008352"/>
                  </a:moveTo>
                  <a:lnTo>
                    <a:pt x="1896921" y="1083719"/>
                  </a:lnTo>
                  <a:lnTo>
                    <a:pt x="1972289" y="1159087"/>
                  </a:lnTo>
                  <a:lnTo>
                    <a:pt x="2047657" y="1083719"/>
                  </a:lnTo>
                  <a:close/>
                  <a:moveTo>
                    <a:pt x="1792705" y="1008351"/>
                  </a:moveTo>
                  <a:lnTo>
                    <a:pt x="1717336" y="1083719"/>
                  </a:lnTo>
                  <a:lnTo>
                    <a:pt x="1792705" y="1159087"/>
                  </a:lnTo>
                  <a:lnTo>
                    <a:pt x="1868073" y="1083719"/>
                  </a:lnTo>
                  <a:close/>
                  <a:moveTo>
                    <a:pt x="1613120" y="1008351"/>
                  </a:moveTo>
                  <a:lnTo>
                    <a:pt x="1537752" y="1083719"/>
                  </a:lnTo>
                  <a:lnTo>
                    <a:pt x="1613120" y="1159087"/>
                  </a:lnTo>
                  <a:lnTo>
                    <a:pt x="1688489" y="1083719"/>
                  </a:lnTo>
                  <a:close/>
                  <a:moveTo>
                    <a:pt x="1433535" y="1008351"/>
                  </a:moveTo>
                  <a:lnTo>
                    <a:pt x="1358167" y="1083719"/>
                  </a:lnTo>
                  <a:lnTo>
                    <a:pt x="1433535" y="1159087"/>
                  </a:lnTo>
                  <a:lnTo>
                    <a:pt x="1508904" y="1083719"/>
                  </a:lnTo>
                  <a:close/>
                  <a:moveTo>
                    <a:pt x="1253951" y="1008351"/>
                  </a:moveTo>
                  <a:lnTo>
                    <a:pt x="1178582" y="1083719"/>
                  </a:lnTo>
                  <a:lnTo>
                    <a:pt x="1253951" y="1159087"/>
                  </a:lnTo>
                  <a:lnTo>
                    <a:pt x="1329318" y="1083719"/>
                  </a:lnTo>
                  <a:close/>
                  <a:moveTo>
                    <a:pt x="1074366" y="1008351"/>
                  </a:moveTo>
                  <a:lnTo>
                    <a:pt x="998998" y="1083719"/>
                  </a:lnTo>
                  <a:lnTo>
                    <a:pt x="1074366" y="1159087"/>
                  </a:lnTo>
                  <a:lnTo>
                    <a:pt x="1149733" y="1083719"/>
                  </a:lnTo>
                  <a:close/>
                  <a:moveTo>
                    <a:pt x="894781" y="1008351"/>
                  </a:moveTo>
                  <a:lnTo>
                    <a:pt x="819413" y="1083719"/>
                  </a:lnTo>
                  <a:lnTo>
                    <a:pt x="894781" y="1159087"/>
                  </a:lnTo>
                  <a:lnTo>
                    <a:pt x="970149" y="1083719"/>
                  </a:lnTo>
                  <a:close/>
                  <a:moveTo>
                    <a:pt x="715196" y="1008351"/>
                  </a:moveTo>
                  <a:lnTo>
                    <a:pt x="639829" y="1083719"/>
                  </a:lnTo>
                  <a:lnTo>
                    <a:pt x="715196" y="1159087"/>
                  </a:lnTo>
                  <a:lnTo>
                    <a:pt x="790565" y="1083719"/>
                  </a:lnTo>
                  <a:close/>
                  <a:moveTo>
                    <a:pt x="535611" y="1008351"/>
                  </a:moveTo>
                  <a:lnTo>
                    <a:pt x="460244" y="1083719"/>
                  </a:lnTo>
                  <a:lnTo>
                    <a:pt x="535611" y="1159087"/>
                  </a:lnTo>
                  <a:lnTo>
                    <a:pt x="610980" y="1083719"/>
                  </a:lnTo>
                  <a:close/>
                  <a:moveTo>
                    <a:pt x="356027" y="1008351"/>
                  </a:moveTo>
                  <a:lnTo>
                    <a:pt x="280659" y="1083719"/>
                  </a:lnTo>
                  <a:lnTo>
                    <a:pt x="356027" y="1159087"/>
                  </a:lnTo>
                  <a:lnTo>
                    <a:pt x="431395" y="1083719"/>
                  </a:lnTo>
                  <a:close/>
                  <a:moveTo>
                    <a:pt x="176442" y="1008351"/>
                  </a:moveTo>
                  <a:lnTo>
                    <a:pt x="101074" y="1083719"/>
                  </a:lnTo>
                  <a:lnTo>
                    <a:pt x="176442" y="1159087"/>
                  </a:lnTo>
                  <a:lnTo>
                    <a:pt x="251810" y="1083719"/>
                  </a:lnTo>
                  <a:close/>
                  <a:moveTo>
                    <a:pt x="1972289" y="833170"/>
                  </a:moveTo>
                  <a:lnTo>
                    <a:pt x="1896922" y="908537"/>
                  </a:lnTo>
                  <a:lnTo>
                    <a:pt x="1972289" y="983904"/>
                  </a:lnTo>
                  <a:lnTo>
                    <a:pt x="2047657" y="908537"/>
                  </a:lnTo>
                  <a:close/>
                  <a:moveTo>
                    <a:pt x="1792705" y="833170"/>
                  </a:moveTo>
                  <a:lnTo>
                    <a:pt x="1717336" y="908537"/>
                  </a:lnTo>
                  <a:lnTo>
                    <a:pt x="1792705" y="983905"/>
                  </a:lnTo>
                  <a:lnTo>
                    <a:pt x="1868073" y="908537"/>
                  </a:lnTo>
                  <a:close/>
                  <a:moveTo>
                    <a:pt x="1613120" y="833170"/>
                  </a:moveTo>
                  <a:lnTo>
                    <a:pt x="1537752" y="908537"/>
                  </a:lnTo>
                  <a:lnTo>
                    <a:pt x="1613120" y="983905"/>
                  </a:lnTo>
                  <a:lnTo>
                    <a:pt x="1688488" y="908537"/>
                  </a:lnTo>
                  <a:close/>
                  <a:moveTo>
                    <a:pt x="1433535" y="833170"/>
                  </a:moveTo>
                  <a:lnTo>
                    <a:pt x="1358167" y="908537"/>
                  </a:lnTo>
                  <a:lnTo>
                    <a:pt x="1433535" y="983905"/>
                  </a:lnTo>
                  <a:lnTo>
                    <a:pt x="1508903" y="908537"/>
                  </a:lnTo>
                  <a:close/>
                  <a:moveTo>
                    <a:pt x="1253951" y="833170"/>
                  </a:moveTo>
                  <a:lnTo>
                    <a:pt x="1178582" y="908537"/>
                  </a:lnTo>
                  <a:lnTo>
                    <a:pt x="1253951" y="983905"/>
                  </a:lnTo>
                  <a:lnTo>
                    <a:pt x="1329318" y="908537"/>
                  </a:lnTo>
                  <a:close/>
                  <a:moveTo>
                    <a:pt x="1074366" y="833170"/>
                  </a:moveTo>
                  <a:lnTo>
                    <a:pt x="998998" y="908537"/>
                  </a:lnTo>
                  <a:lnTo>
                    <a:pt x="1074366" y="983905"/>
                  </a:lnTo>
                  <a:lnTo>
                    <a:pt x="1149733" y="908537"/>
                  </a:lnTo>
                  <a:close/>
                  <a:moveTo>
                    <a:pt x="894781" y="833170"/>
                  </a:moveTo>
                  <a:lnTo>
                    <a:pt x="819413" y="908537"/>
                  </a:lnTo>
                  <a:lnTo>
                    <a:pt x="894781" y="983905"/>
                  </a:lnTo>
                  <a:lnTo>
                    <a:pt x="970149" y="908537"/>
                  </a:lnTo>
                  <a:close/>
                  <a:moveTo>
                    <a:pt x="715196" y="833170"/>
                  </a:moveTo>
                  <a:lnTo>
                    <a:pt x="639829" y="908537"/>
                  </a:lnTo>
                  <a:lnTo>
                    <a:pt x="715196" y="983905"/>
                  </a:lnTo>
                  <a:lnTo>
                    <a:pt x="790565" y="908537"/>
                  </a:lnTo>
                  <a:close/>
                  <a:moveTo>
                    <a:pt x="535611" y="833170"/>
                  </a:moveTo>
                  <a:lnTo>
                    <a:pt x="460244" y="908537"/>
                  </a:lnTo>
                  <a:lnTo>
                    <a:pt x="535611" y="983905"/>
                  </a:lnTo>
                  <a:lnTo>
                    <a:pt x="610980" y="908537"/>
                  </a:lnTo>
                  <a:close/>
                  <a:moveTo>
                    <a:pt x="356027" y="833170"/>
                  </a:moveTo>
                  <a:lnTo>
                    <a:pt x="280659" y="908537"/>
                  </a:lnTo>
                  <a:lnTo>
                    <a:pt x="356027" y="983905"/>
                  </a:lnTo>
                  <a:lnTo>
                    <a:pt x="431395" y="908537"/>
                  </a:lnTo>
                  <a:close/>
                  <a:moveTo>
                    <a:pt x="176442" y="833170"/>
                  </a:moveTo>
                  <a:lnTo>
                    <a:pt x="101074" y="908537"/>
                  </a:lnTo>
                  <a:lnTo>
                    <a:pt x="176442" y="983905"/>
                  </a:lnTo>
                  <a:lnTo>
                    <a:pt x="251810" y="908537"/>
                  </a:lnTo>
                  <a:close/>
                  <a:moveTo>
                    <a:pt x="1972289" y="657988"/>
                  </a:moveTo>
                  <a:lnTo>
                    <a:pt x="1896922" y="733356"/>
                  </a:lnTo>
                  <a:lnTo>
                    <a:pt x="1972289" y="808723"/>
                  </a:lnTo>
                  <a:lnTo>
                    <a:pt x="2047656" y="733356"/>
                  </a:lnTo>
                  <a:close/>
                  <a:moveTo>
                    <a:pt x="1792705" y="657988"/>
                  </a:moveTo>
                  <a:lnTo>
                    <a:pt x="1717337" y="733356"/>
                  </a:lnTo>
                  <a:lnTo>
                    <a:pt x="1792705" y="808724"/>
                  </a:lnTo>
                  <a:lnTo>
                    <a:pt x="1868073" y="733356"/>
                  </a:lnTo>
                  <a:close/>
                  <a:moveTo>
                    <a:pt x="1613120" y="657988"/>
                  </a:moveTo>
                  <a:lnTo>
                    <a:pt x="1537752" y="733356"/>
                  </a:lnTo>
                  <a:lnTo>
                    <a:pt x="1613120" y="808724"/>
                  </a:lnTo>
                  <a:lnTo>
                    <a:pt x="1688488" y="733356"/>
                  </a:lnTo>
                  <a:close/>
                  <a:moveTo>
                    <a:pt x="1433535" y="657988"/>
                  </a:moveTo>
                  <a:lnTo>
                    <a:pt x="1358167" y="733356"/>
                  </a:lnTo>
                  <a:lnTo>
                    <a:pt x="1433535" y="808724"/>
                  </a:lnTo>
                  <a:lnTo>
                    <a:pt x="1508903" y="733356"/>
                  </a:lnTo>
                  <a:close/>
                  <a:moveTo>
                    <a:pt x="1253951" y="657988"/>
                  </a:moveTo>
                  <a:lnTo>
                    <a:pt x="1178583" y="733356"/>
                  </a:lnTo>
                  <a:lnTo>
                    <a:pt x="1253951" y="808724"/>
                  </a:lnTo>
                  <a:lnTo>
                    <a:pt x="1329318" y="733356"/>
                  </a:lnTo>
                  <a:close/>
                  <a:moveTo>
                    <a:pt x="1074366" y="657988"/>
                  </a:moveTo>
                  <a:lnTo>
                    <a:pt x="998998" y="733356"/>
                  </a:lnTo>
                  <a:lnTo>
                    <a:pt x="1074366" y="808724"/>
                  </a:lnTo>
                  <a:lnTo>
                    <a:pt x="1149733" y="733356"/>
                  </a:lnTo>
                  <a:close/>
                  <a:moveTo>
                    <a:pt x="894781" y="657988"/>
                  </a:moveTo>
                  <a:lnTo>
                    <a:pt x="819413" y="733356"/>
                  </a:lnTo>
                  <a:lnTo>
                    <a:pt x="894781" y="808724"/>
                  </a:lnTo>
                  <a:lnTo>
                    <a:pt x="970149" y="733356"/>
                  </a:lnTo>
                  <a:close/>
                  <a:moveTo>
                    <a:pt x="715196" y="657988"/>
                  </a:moveTo>
                  <a:lnTo>
                    <a:pt x="639829" y="733356"/>
                  </a:lnTo>
                  <a:lnTo>
                    <a:pt x="715196" y="808724"/>
                  </a:lnTo>
                  <a:lnTo>
                    <a:pt x="790564" y="733356"/>
                  </a:lnTo>
                  <a:close/>
                  <a:moveTo>
                    <a:pt x="535611" y="657988"/>
                  </a:moveTo>
                  <a:lnTo>
                    <a:pt x="460244" y="733356"/>
                  </a:lnTo>
                  <a:lnTo>
                    <a:pt x="535611" y="808724"/>
                  </a:lnTo>
                  <a:lnTo>
                    <a:pt x="610980" y="733356"/>
                  </a:lnTo>
                  <a:close/>
                  <a:moveTo>
                    <a:pt x="356027" y="657988"/>
                  </a:moveTo>
                  <a:lnTo>
                    <a:pt x="280659" y="733356"/>
                  </a:lnTo>
                  <a:lnTo>
                    <a:pt x="356027" y="808724"/>
                  </a:lnTo>
                  <a:lnTo>
                    <a:pt x="431395" y="733356"/>
                  </a:lnTo>
                  <a:close/>
                  <a:moveTo>
                    <a:pt x="176442" y="657988"/>
                  </a:moveTo>
                  <a:lnTo>
                    <a:pt x="101074" y="733356"/>
                  </a:lnTo>
                  <a:lnTo>
                    <a:pt x="176442" y="808724"/>
                  </a:lnTo>
                  <a:lnTo>
                    <a:pt x="251810" y="733356"/>
                  </a:lnTo>
                  <a:close/>
                  <a:moveTo>
                    <a:pt x="1972289" y="482806"/>
                  </a:moveTo>
                  <a:lnTo>
                    <a:pt x="1896922" y="558174"/>
                  </a:lnTo>
                  <a:lnTo>
                    <a:pt x="1972289" y="633541"/>
                  </a:lnTo>
                  <a:lnTo>
                    <a:pt x="2047656" y="558174"/>
                  </a:lnTo>
                  <a:close/>
                  <a:moveTo>
                    <a:pt x="1792705" y="482805"/>
                  </a:moveTo>
                  <a:lnTo>
                    <a:pt x="1717337" y="558174"/>
                  </a:lnTo>
                  <a:lnTo>
                    <a:pt x="1792705" y="633542"/>
                  </a:lnTo>
                  <a:lnTo>
                    <a:pt x="1868073" y="558174"/>
                  </a:lnTo>
                  <a:close/>
                  <a:moveTo>
                    <a:pt x="1613120" y="482805"/>
                  </a:moveTo>
                  <a:lnTo>
                    <a:pt x="1537752" y="558174"/>
                  </a:lnTo>
                  <a:lnTo>
                    <a:pt x="1613120" y="633542"/>
                  </a:lnTo>
                  <a:lnTo>
                    <a:pt x="1688488" y="558174"/>
                  </a:lnTo>
                  <a:close/>
                  <a:moveTo>
                    <a:pt x="1433535" y="482805"/>
                  </a:moveTo>
                  <a:lnTo>
                    <a:pt x="1358167" y="558174"/>
                  </a:lnTo>
                  <a:lnTo>
                    <a:pt x="1433535" y="633542"/>
                  </a:lnTo>
                  <a:lnTo>
                    <a:pt x="1508903" y="558174"/>
                  </a:lnTo>
                  <a:close/>
                  <a:moveTo>
                    <a:pt x="1253951" y="482805"/>
                  </a:moveTo>
                  <a:lnTo>
                    <a:pt x="1178583" y="558174"/>
                  </a:lnTo>
                  <a:lnTo>
                    <a:pt x="1253951" y="633542"/>
                  </a:lnTo>
                  <a:lnTo>
                    <a:pt x="1329318" y="558174"/>
                  </a:lnTo>
                  <a:close/>
                  <a:moveTo>
                    <a:pt x="1074366" y="482805"/>
                  </a:moveTo>
                  <a:lnTo>
                    <a:pt x="998998" y="558174"/>
                  </a:lnTo>
                  <a:lnTo>
                    <a:pt x="1074366" y="633542"/>
                  </a:lnTo>
                  <a:lnTo>
                    <a:pt x="1149733" y="558174"/>
                  </a:lnTo>
                  <a:close/>
                  <a:moveTo>
                    <a:pt x="894781" y="482805"/>
                  </a:moveTo>
                  <a:lnTo>
                    <a:pt x="819413" y="558174"/>
                  </a:lnTo>
                  <a:lnTo>
                    <a:pt x="894781" y="633542"/>
                  </a:lnTo>
                  <a:lnTo>
                    <a:pt x="970149" y="558174"/>
                  </a:lnTo>
                  <a:close/>
                  <a:moveTo>
                    <a:pt x="715196" y="482805"/>
                  </a:moveTo>
                  <a:lnTo>
                    <a:pt x="639829" y="558174"/>
                  </a:lnTo>
                  <a:lnTo>
                    <a:pt x="715196" y="633542"/>
                  </a:lnTo>
                  <a:lnTo>
                    <a:pt x="790564" y="558174"/>
                  </a:lnTo>
                  <a:close/>
                  <a:moveTo>
                    <a:pt x="535611" y="482805"/>
                  </a:moveTo>
                  <a:lnTo>
                    <a:pt x="460244" y="558174"/>
                  </a:lnTo>
                  <a:lnTo>
                    <a:pt x="535611" y="633542"/>
                  </a:lnTo>
                  <a:lnTo>
                    <a:pt x="610980" y="558174"/>
                  </a:lnTo>
                  <a:close/>
                  <a:moveTo>
                    <a:pt x="356027" y="482805"/>
                  </a:moveTo>
                  <a:lnTo>
                    <a:pt x="280659" y="558174"/>
                  </a:lnTo>
                  <a:lnTo>
                    <a:pt x="356027" y="633542"/>
                  </a:lnTo>
                  <a:lnTo>
                    <a:pt x="431395" y="558174"/>
                  </a:lnTo>
                  <a:close/>
                  <a:moveTo>
                    <a:pt x="176442" y="482805"/>
                  </a:moveTo>
                  <a:lnTo>
                    <a:pt x="101074" y="558174"/>
                  </a:lnTo>
                  <a:lnTo>
                    <a:pt x="176442" y="633542"/>
                  </a:lnTo>
                  <a:lnTo>
                    <a:pt x="251810" y="558174"/>
                  </a:lnTo>
                  <a:close/>
                  <a:moveTo>
                    <a:pt x="1972289" y="307624"/>
                  </a:moveTo>
                  <a:lnTo>
                    <a:pt x="1896922" y="382992"/>
                  </a:lnTo>
                  <a:lnTo>
                    <a:pt x="1972289" y="458359"/>
                  </a:lnTo>
                  <a:lnTo>
                    <a:pt x="2047656" y="382992"/>
                  </a:lnTo>
                  <a:close/>
                  <a:moveTo>
                    <a:pt x="1792705" y="307623"/>
                  </a:moveTo>
                  <a:lnTo>
                    <a:pt x="1717337" y="382992"/>
                  </a:lnTo>
                  <a:lnTo>
                    <a:pt x="1792705" y="458360"/>
                  </a:lnTo>
                  <a:lnTo>
                    <a:pt x="1868073" y="382992"/>
                  </a:lnTo>
                  <a:close/>
                  <a:moveTo>
                    <a:pt x="1613120" y="307623"/>
                  </a:moveTo>
                  <a:lnTo>
                    <a:pt x="1537752" y="382992"/>
                  </a:lnTo>
                  <a:lnTo>
                    <a:pt x="1613120" y="458360"/>
                  </a:lnTo>
                  <a:lnTo>
                    <a:pt x="1688488" y="382992"/>
                  </a:lnTo>
                  <a:close/>
                  <a:moveTo>
                    <a:pt x="1433535" y="307623"/>
                  </a:moveTo>
                  <a:lnTo>
                    <a:pt x="1358167" y="382992"/>
                  </a:lnTo>
                  <a:lnTo>
                    <a:pt x="1433535" y="458360"/>
                  </a:lnTo>
                  <a:lnTo>
                    <a:pt x="1508903" y="382992"/>
                  </a:lnTo>
                  <a:close/>
                  <a:moveTo>
                    <a:pt x="1253951" y="307623"/>
                  </a:moveTo>
                  <a:lnTo>
                    <a:pt x="1178583" y="382992"/>
                  </a:lnTo>
                  <a:lnTo>
                    <a:pt x="1253951" y="458360"/>
                  </a:lnTo>
                  <a:lnTo>
                    <a:pt x="1329318" y="382992"/>
                  </a:lnTo>
                  <a:close/>
                  <a:moveTo>
                    <a:pt x="1074366" y="307623"/>
                  </a:moveTo>
                  <a:lnTo>
                    <a:pt x="998998" y="382992"/>
                  </a:lnTo>
                  <a:lnTo>
                    <a:pt x="1074366" y="458360"/>
                  </a:lnTo>
                  <a:lnTo>
                    <a:pt x="1149733" y="382992"/>
                  </a:lnTo>
                  <a:close/>
                  <a:moveTo>
                    <a:pt x="894781" y="307623"/>
                  </a:moveTo>
                  <a:lnTo>
                    <a:pt x="819413" y="382992"/>
                  </a:lnTo>
                  <a:lnTo>
                    <a:pt x="894781" y="458360"/>
                  </a:lnTo>
                  <a:lnTo>
                    <a:pt x="970149" y="382992"/>
                  </a:lnTo>
                  <a:close/>
                  <a:moveTo>
                    <a:pt x="715196" y="307623"/>
                  </a:moveTo>
                  <a:lnTo>
                    <a:pt x="639829" y="382992"/>
                  </a:lnTo>
                  <a:lnTo>
                    <a:pt x="715196" y="458360"/>
                  </a:lnTo>
                  <a:lnTo>
                    <a:pt x="790564" y="382992"/>
                  </a:lnTo>
                  <a:close/>
                  <a:moveTo>
                    <a:pt x="535611" y="307623"/>
                  </a:moveTo>
                  <a:lnTo>
                    <a:pt x="460244" y="382992"/>
                  </a:lnTo>
                  <a:lnTo>
                    <a:pt x="535611" y="458360"/>
                  </a:lnTo>
                  <a:lnTo>
                    <a:pt x="610980" y="382992"/>
                  </a:lnTo>
                  <a:close/>
                  <a:moveTo>
                    <a:pt x="356027" y="307623"/>
                  </a:moveTo>
                  <a:lnTo>
                    <a:pt x="280659" y="382992"/>
                  </a:lnTo>
                  <a:lnTo>
                    <a:pt x="356027" y="458360"/>
                  </a:lnTo>
                  <a:lnTo>
                    <a:pt x="431395" y="382992"/>
                  </a:lnTo>
                  <a:close/>
                  <a:moveTo>
                    <a:pt x="176442" y="307623"/>
                  </a:moveTo>
                  <a:lnTo>
                    <a:pt x="101074" y="382992"/>
                  </a:lnTo>
                  <a:lnTo>
                    <a:pt x="176442" y="458360"/>
                  </a:lnTo>
                  <a:lnTo>
                    <a:pt x="251810" y="382992"/>
                  </a:lnTo>
                  <a:close/>
                  <a:moveTo>
                    <a:pt x="1972289" y="132442"/>
                  </a:moveTo>
                  <a:lnTo>
                    <a:pt x="1896922" y="207810"/>
                  </a:lnTo>
                  <a:lnTo>
                    <a:pt x="1972289" y="283177"/>
                  </a:lnTo>
                  <a:lnTo>
                    <a:pt x="2047656" y="207810"/>
                  </a:lnTo>
                  <a:close/>
                  <a:moveTo>
                    <a:pt x="1792705" y="132441"/>
                  </a:moveTo>
                  <a:lnTo>
                    <a:pt x="1717337" y="207810"/>
                  </a:lnTo>
                  <a:lnTo>
                    <a:pt x="1792705" y="283178"/>
                  </a:lnTo>
                  <a:lnTo>
                    <a:pt x="1868073" y="207810"/>
                  </a:lnTo>
                  <a:close/>
                  <a:moveTo>
                    <a:pt x="1613120" y="132441"/>
                  </a:moveTo>
                  <a:lnTo>
                    <a:pt x="1537752" y="207810"/>
                  </a:lnTo>
                  <a:lnTo>
                    <a:pt x="1613120" y="283178"/>
                  </a:lnTo>
                  <a:lnTo>
                    <a:pt x="1688488" y="207810"/>
                  </a:lnTo>
                  <a:close/>
                  <a:moveTo>
                    <a:pt x="1433535" y="132441"/>
                  </a:moveTo>
                  <a:lnTo>
                    <a:pt x="1358167" y="207810"/>
                  </a:lnTo>
                  <a:lnTo>
                    <a:pt x="1433535" y="283178"/>
                  </a:lnTo>
                  <a:lnTo>
                    <a:pt x="1508903" y="207810"/>
                  </a:lnTo>
                  <a:close/>
                  <a:moveTo>
                    <a:pt x="1253951" y="132441"/>
                  </a:moveTo>
                  <a:lnTo>
                    <a:pt x="1178583" y="207810"/>
                  </a:lnTo>
                  <a:lnTo>
                    <a:pt x="1253951" y="283178"/>
                  </a:lnTo>
                  <a:lnTo>
                    <a:pt x="1329318" y="207810"/>
                  </a:lnTo>
                  <a:close/>
                  <a:moveTo>
                    <a:pt x="1074366" y="132441"/>
                  </a:moveTo>
                  <a:lnTo>
                    <a:pt x="998998" y="207810"/>
                  </a:lnTo>
                  <a:lnTo>
                    <a:pt x="1074366" y="283178"/>
                  </a:lnTo>
                  <a:lnTo>
                    <a:pt x="1149733" y="207810"/>
                  </a:lnTo>
                  <a:close/>
                  <a:moveTo>
                    <a:pt x="894781" y="132441"/>
                  </a:moveTo>
                  <a:lnTo>
                    <a:pt x="819413" y="207810"/>
                  </a:lnTo>
                  <a:lnTo>
                    <a:pt x="894781" y="283178"/>
                  </a:lnTo>
                  <a:lnTo>
                    <a:pt x="970149" y="207810"/>
                  </a:lnTo>
                  <a:close/>
                  <a:moveTo>
                    <a:pt x="715196" y="132441"/>
                  </a:moveTo>
                  <a:lnTo>
                    <a:pt x="639829" y="207810"/>
                  </a:lnTo>
                  <a:lnTo>
                    <a:pt x="715196" y="283178"/>
                  </a:lnTo>
                  <a:lnTo>
                    <a:pt x="790564" y="207810"/>
                  </a:lnTo>
                  <a:close/>
                  <a:moveTo>
                    <a:pt x="535611" y="132441"/>
                  </a:moveTo>
                  <a:lnTo>
                    <a:pt x="460244" y="207810"/>
                  </a:lnTo>
                  <a:lnTo>
                    <a:pt x="535611" y="283178"/>
                  </a:lnTo>
                  <a:lnTo>
                    <a:pt x="610980" y="207810"/>
                  </a:lnTo>
                  <a:close/>
                  <a:moveTo>
                    <a:pt x="356027" y="132441"/>
                  </a:moveTo>
                  <a:lnTo>
                    <a:pt x="280659" y="207810"/>
                  </a:lnTo>
                  <a:lnTo>
                    <a:pt x="356027" y="283178"/>
                  </a:lnTo>
                  <a:lnTo>
                    <a:pt x="431395" y="207810"/>
                  </a:lnTo>
                  <a:close/>
                  <a:moveTo>
                    <a:pt x="176442" y="132441"/>
                  </a:moveTo>
                  <a:lnTo>
                    <a:pt x="101074" y="207810"/>
                  </a:lnTo>
                  <a:lnTo>
                    <a:pt x="176442" y="283178"/>
                  </a:lnTo>
                  <a:lnTo>
                    <a:pt x="251810" y="207810"/>
                  </a:lnTo>
                  <a:close/>
                  <a:moveTo>
                    <a:pt x="90724" y="0"/>
                  </a:moveTo>
                  <a:lnTo>
                    <a:pt x="133702" y="0"/>
                  </a:lnTo>
                  <a:lnTo>
                    <a:pt x="101074" y="32628"/>
                  </a:lnTo>
                  <a:lnTo>
                    <a:pt x="176442" y="107996"/>
                  </a:lnTo>
                  <a:lnTo>
                    <a:pt x="251810" y="32628"/>
                  </a:lnTo>
                  <a:lnTo>
                    <a:pt x="219183" y="0"/>
                  </a:lnTo>
                  <a:lnTo>
                    <a:pt x="313286" y="0"/>
                  </a:lnTo>
                  <a:lnTo>
                    <a:pt x="280659" y="32628"/>
                  </a:lnTo>
                  <a:lnTo>
                    <a:pt x="356027" y="107996"/>
                  </a:lnTo>
                  <a:lnTo>
                    <a:pt x="431395" y="32628"/>
                  </a:lnTo>
                  <a:lnTo>
                    <a:pt x="398768" y="0"/>
                  </a:lnTo>
                  <a:lnTo>
                    <a:pt x="492871" y="0"/>
                  </a:lnTo>
                  <a:lnTo>
                    <a:pt x="460244" y="32628"/>
                  </a:lnTo>
                  <a:lnTo>
                    <a:pt x="535611" y="107996"/>
                  </a:lnTo>
                  <a:lnTo>
                    <a:pt x="610980" y="32628"/>
                  </a:lnTo>
                  <a:lnTo>
                    <a:pt x="578352" y="0"/>
                  </a:lnTo>
                  <a:lnTo>
                    <a:pt x="672456" y="0"/>
                  </a:lnTo>
                  <a:lnTo>
                    <a:pt x="639829" y="32628"/>
                  </a:lnTo>
                  <a:lnTo>
                    <a:pt x="715196" y="107996"/>
                  </a:lnTo>
                  <a:lnTo>
                    <a:pt x="790565" y="32628"/>
                  </a:lnTo>
                  <a:lnTo>
                    <a:pt x="757937" y="0"/>
                  </a:lnTo>
                  <a:lnTo>
                    <a:pt x="852040" y="0"/>
                  </a:lnTo>
                  <a:lnTo>
                    <a:pt x="819413" y="32628"/>
                  </a:lnTo>
                  <a:lnTo>
                    <a:pt x="894781" y="107996"/>
                  </a:lnTo>
                  <a:lnTo>
                    <a:pt x="970149" y="32628"/>
                  </a:lnTo>
                  <a:lnTo>
                    <a:pt x="937522" y="0"/>
                  </a:lnTo>
                  <a:lnTo>
                    <a:pt x="1031625" y="0"/>
                  </a:lnTo>
                  <a:lnTo>
                    <a:pt x="998998" y="32628"/>
                  </a:lnTo>
                  <a:lnTo>
                    <a:pt x="1074366" y="107996"/>
                  </a:lnTo>
                  <a:lnTo>
                    <a:pt x="1149733" y="32628"/>
                  </a:lnTo>
                  <a:lnTo>
                    <a:pt x="1117106" y="0"/>
                  </a:lnTo>
                  <a:lnTo>
                    <a:pt x="1211210" y="0"/>
                  </a:lnTo>
                  <a:lnTo>
                    <a:pt x="1178583" y="32628"/>
                  </a:lnTo>
                  <a:lnTo>
                    <a:pt x="1253951" y="107996"/>
                  </a:lnTo>
                  <a:lnTo>
                    <a:pt x="1329318" y="32628"/>
                  </a:lnTo>
                  <a:lnTo>
                    <a:pt x="1296691" y="0"/>
                  </a:lnTo>
                  <a:lnTo>
                    <a:pt x="1390794" y="0"/>
                  </a:lnTo>
                  <a:lnTo>
                    <a:pt x="1358167" y="32628"/>
                  </a:lnTo>
                  <a:lnTo>
                    <a:pt x="1433535" y="107996"/>
                  </a:lnTo>
                  <a:lnTo>
                    <a:pt x="1508903" y="32628"/>
                  </a:lnTo>
                  <a:lnTo>
                    <a:pt x="1476276" y="0"/>
                  </a:lnTo>
                  <a:lnTo>
                    <a:pt x="1570379" y="0"/>
                  </a:lnTo>
                  <a:lnTo>
                    <a:pt x="1537752" y="32628"/>
                  </a:lnTo>
                  <a:lnTo>
                    <a:pt x="1613120" y="107996"/>
                  </a:lnTo>
                  <a:lnTo>
                    <a:pt x="1688488" y="32628"/>
                  </a:lnTo>
                  <a:lnTo>
                    <a:pt x="1655861" y="0"/>
                  </a:lnTo>
                  <a:lnTo>
                    <a:pt x="1749964" y="0"/>
                  </a:lnTo>
                  <a:lnTo>
                    <a:pt x="1717337" y="32628"/>
                  </a:lnTo>
                  <a:lnTo>
                    <a:pt x="1792705" y="107996"/>
                  </a:lnTo>
                  <a:lnTo>
                    <a:pt x="1868073" y="32628"/>
                  </a:lnTo>
                  <a:lnTo>
                    <a:pt x="1835446" y="0"/>
                  </a:lnTo>
                  <a:lnTo>
                    <a:pt x="1929549" y="0"/>
                  </a:lnTo>
                  <a:lnTo>
                    <a:pt x="1896922" y="32628"/>
                  </a:lnTo>
                  <a:lnTo>
                    <a:pt x="1972289" y="107995"/>
                  </a:lnTo>
                  <a:lnTo>
                    <a:pt x="2047656" y="32628"/>
                  </a:lnTo>
                  <a:lnTo>
                    <a:pt x="2015029" y="0"/>
                  </a:lnTo>
                  <a:lnTo>
                    <a:pt x="2048480" y="0"/>
                  </a:lnTo>
                  <a:cubicBezTo>
                    <a:pt x="2061006" y="0"/>
                    <a:pt x="2072940" y="2539"/>
                    <a:pt x="2083794" y="7130"/>
                  </a:cubicBezTo>
                  <a:lnTo>
                    <a:pt x="2094670" y="14463"/>
                  </a:lnTo>
                  <a:lnTo>
                    <a:pt x="2076505" y="32628"/>
                  </a:lnTo>
                  <a:lnTo>
                    <a:pt x="2139204" y="95327"/>
                  </a:lnTo>
                  <a:lnTo>
                    <a:pt x="2139204" y="145111"/>
                  </a:lnTo>
                  <a:lnTo>
                    <a:pt x="2076505" y="207810"/>
                  </a:lnTo>
                  <a:lnTo>
                    <a:pt x="2139204" y="270509"/>
                  </a:lnTo>
                  <a:lnTo>
                    <a:pt x="2139204" y="320293"/>
                  </a:lnTo>
                  <a:lnTo>
                    <a:pt x="2076505" y="382992"/>
                  </a:lnTo>
                  <a:lnTo>
                    <a:pt x="2139204" y="445691"/>
                  </a:lnTo>
                  <a:lnTo>
                    <a:pt x="2139204" y="495475"/>
                  </a:lnTo>
                  <a:lnTo>
                    <a:pt x="2076505" y="558174"/>
                  </a:lnTo>
                  <a:lnTo>
                    <a:pt x="2139204" y="620873"/>
                  </a:lnTo>
                  <a:lnTo>
                    <a:pt x="2139204" y="670657"/>
                  </a:lnTo>
                  <a:lnTo>
                    <a:pt x="2076505" y="733356"/>
                  </a:lnTo>
                  <a:lnTo>
                    <a:pt x="2139204" y="796055"/>
                  </a:lnTo>
                  <a:lnTo>
                    <a:pt x="2139204" y="845838"/>
                  </a:lnTo>
                  <a:lnTo>
                    <a:pt x="2076505" y="908537"/>
                  </a:lnTo>
                  <a:lnTo>
                    <a:pt x="2139204" y="971236"/>
                  </a:lnTo>
                  <a:lnTo>
                    <a:pt x="2139204" y="1021020"/>
                  </a:lnTo>
                  <a:lnTo>
                    <a:pt x="2076505" y="1083719"/>
                  </a:lnTo>
                  <a:lnTo>
                    <a:pt x="2139204" y="1146418"/>
                  </a:lnTo>
                  <a:lnTo>
                    <a:pt x="2139204" y="1196202"/>
                  </a:lnTo>
                  <a:lnTo>
                    <a:pt x="2076505" y="1258901"/>
                  </a:lnTo>
                  <a:lnTo>
                    <a:pt x="2139204" y="1321600"/>
                  </a:lnTo>
                  <a:lnTo>
                    <a:pt x="2139204" y="1371384"/>
                  </a:lnTo>
                  <a:lnTo>
                    <a:pt x="2076505" y="1434083"/>
                  </a:lnTo>
                  <a:lnTo>
                    <a:pt x="2139204" y="1496782"/>
                  </a:lnTo>
                  <a:lnTo>
                    <a:pt x="2139204" y="1546566"/>
                  </a:lnTo>
                  <a:lnTo>
                    <a:pt x="2076505" y="1609265"/>
                  </a:lnTo>
                  <a:lnTo>
                    <a:pt x="2139204" y="1671964"/>
                  </a:lnTo>
                  <a:lnTo>
                    <a:pt x="2139204" y="1721748"/>
                  </a:lnTo>
                  <a:lnTo>
                    <a:pt x="2076505" y="1784447"/>
                  </a:lnTo>
                  <a:lnTo>
                    <a:pt x="2139204" y="1847146"/>
                  </a:lnTo>
                  <a:lnTo>
                    <a:pt x="2139204" y="1896930"/>
                  </a:lnTo>
                  <a:lnTo>
                    <a:pt x="2076505" y="1959629"/>
                  </a:lnTo>
                  <a:lnTo>
                    <a:pt x="2139204" y="2022328"/>
                  </a:lnTo>
                  <a:lnTo>
                    <a:pt x="2139204" y="2072112"/>
                  </a:lnTo>
                  <a:lnTo>
                    <a:pt x="2076505" y="2134811"/>
                  </a:lnTo>
                  <a:lnTo>
                    <a:pt x="2139204" y="2197510"/>
                  </a:lnTo>
                  <a:lnTo>
                    <a:pt x="2139204" y="2247294"/>
                  </a:lnTo>
                  <a:lnTo>
                    <a:pt x="2076505" y="2309993"/>
                  </a:lnTo>
                  <a:lnTo>
                    <a:pt x="2139204" y="2372692"/>
                  </a:lnTo>
                  <a:lnTo>
                    <a:pt x="2139204" y="2422476"/>
                  </a:lnTo>
                  <a:lnTo>
                    <a:pt x="2076505" y="2485175"/>
                  </a:lnTo>
                  <a:lnTo>
                    <a:pt x="2139204" y="2547874"/>
                  </a:lnTo>
                  <a:lnTo>
                    <a:pt x="2139204" y="2597658"/>
                  </a:lnTo>
                  <a:lnTo>
                    <a:pt x="2076505" y="2660357"/>
                  </a:lnTo>
                  <a:lnTo>
                    <a:pt x="2139204" y="2723056"/>
                  </a:lnTo>
                  <a:lnTo>
                    <a:pt x="2139204" y="2772840"/>
                  </a:lnTo>
                  <a:lnTo>
                    <a:pt x="2076505" y="2835539"/>
                  </a:lnTo>
                  <a:lnTo>
                    <a:pt x="2139204" y="2898238"/>
                  </a:lnTo>
                  <a:lnTo>
                    <a:pt x="2139204" y="2948022"/>
                  </a:lnTo>
                  <a:lnTo>
                    <a:pt x="2076505" y="3010721"/>
                  </a:lnTo>
                  <a:lnTo>
                    <a:pt x="2139204" y="3073420"/>
                  </a:lnTo>
                  <a:lnTo>
                    <a:pt x="2139204" y="3123204"/>
                  </a:lnTo>
                  <a:lnTo>
                    <a:pt x="2076506" y="3185902"/>
                  </a:lnTo>
                  <a:lnTo>
                    <a:pt x="2094821" y="3204218"/>
                  </a:lnTo>
                  <a:lnTo>
                    <a:pt x="2083794" y="3211653"/>
                  </a:lnTo>
                  <a:cubicBezTo>
                    <a:pt x="2072940" y="3216244"/>
                    <a:pt x="2061006" y="3218782"/>
                    <a:pt x="2048480" y="3218782"/>
                  </a:cubicBezTo>
                  <a:lnTo>
                    <a:pt x="2014775" y="3218782"/>
                  </a:lnTo>
                  <a:lnTo>
                    <a:pt x="2047655" y="3185902"/>
                  </a:lnTo>
                  <a:lnTo>
                    <a:pt x="1972289" y="3110536"/>
                  </a:lnTo>
                  <a:lnTo>
                    <a:pt x="1896923" y="3185902"/>
                  </a:lnTo>
                  <a:lnTo>
                    <a:pt x="1929803" y="3218782"/>
                  </a:lnTo>
                  <a:lnTo>
                    <a:pt x="1835191" y="3218782"/>
                  </a:lnTo>
                  <a:lnTo>
                    <a:pt x="1868071" y="3185902"/>
                  </a:lnTo>
                  <a:lnTo>
                    <a:pt x="1792705" y="3110535"/>
                  </a:lnTo>
                  <a:lnTo>
                    <a:pt x="1717338" y="3185902"/>
                  </a:lnTo>
                  <a:lnTo>
                    <a:pt x="1750218" y="3218782"/>
                  </a:lnTo>
                  <a:lnTo>
                    <a:pt x="1655607" y="3218782"/>
                  </a:lnTo>
                  <a:lnTo>
                    <a:pt x="1688487" y="3185902"/>
                  </a:lnTo>
                  <a:lnTo>
                    <a:pt x="1613120" y="3110535"/>
                  </a:lnTo>
                  <a:lnTo>
                    <a:pt x="1537753" y="3185902"/>
                  </a:lnTo>
                  <a:lnTo>
                    <a:pt x="1570633" y="3218782"/>
                  </a:lnTo>
                  <a:lnTo>
                    <a:pt x="1476022" y="3218782"/>
                  </a:lnTo>
                  <a:lnTo>
                    <a:pt x="1508902" y="3185902"/>
                  </a:lnTo>
                  <a:lnTo>
                    <a:pt x="1433535" y="3110535"/>
                  </a:lnTo>
                  <a:lnTo>
                    <a:pt x="1358168" y="3185902"/>
                  </a:lnTo>
                  <a:lnTo>
                    <a:pt x="1391048" y="3218782"/>
                  </a:lnTo>
                  <a:lnTo>
                    <a:pt x="1296437" y="3218782"/>
                  </a:lnTo>
                  <a:lnTo>
                    <a:pt x="1329317" y="3185902"/>
                  </a:lnTo>
                  <a:lnTo>
                    <a:pt x="1253951" y="3110535"/>
                  </a:lnTo>
                  <a:lnTo>
                    <a:pt x="1178583" y="3185902"/>
                  </a:lnTo>
                  <a:lnTo>
                    <a:pt x="1211463" y="3218782"/>
                  </a:lnTo>
                  <a:lnTo>
                    <a:pt x="1116852" y="3218782"/>
                  </a:lnTo>
                  <a:lnTo>
                    <a:pt x="1149732" y="3185902"/>
                  </a:lnTo>
                  <a:lnTo>
                    <a:pt x="1074366" y="3110535"/>
                  </a:lnTo>
                  <a:lnTo>
                    <a:pt x="998999" y="3185902"/>
                  </a:lnTo>
                  <a:lnTo>
                    <a:pt x="1031879" y="3218782"/>
                  </a:lnTo>
                  <a:lnTo>
                    <a:pt x="937268" y="3218782"/>
                  </a:lnTo>
                  <a:lnTo>
                    <a:pt x="970148" y="3185902"/>
                  </a:lnTo>
                  <a:lnTo>
                    <a:pt x="894781" y="3110535"/>
                  </a:lnTo>
                  <a:lnTo>
                    <a:pt x="819414" y="3185902"/>
                  </a:lnTo>
                  <a:lnTo>
                    <a:pt x="852294" y="3218782"/>
                  </a:lnTo>
                  <a:lnTo>
                    <a:pt x="757683" y="3218782"/>
                  </a:lnTo>
                  <a:lnTo>
                    <a:pt x="790563" y="3185902"/>
                  </a:lnTo>
                  <a:lnTo>
                    <a:pt x="715196" y="3110535"/>
                  </a:lnTo>
                  <a:lnTo>
                    <a:pt x="639830" y="3185902"/>
                  </a:lnTo>
                  <a:lnTo>
                    <a:pt x="672709" y="3218782"/>
                  </a:lnTo>
                  <a:lnTo>
                    <a:pt x="578099" y="3218782"/>
                  </a:lnTo>
                  <a:lnTo>
                    <a:pt x="610979" y="3185902"/>
                  </a:lnTo>
                  <a:lnTo>
                    <a:pt x="535611" y="3110535"/>
                  </a:lnTo>
                  <a:lnTo>
                    <a:pt x="460245" y="3185902"/>
                  </a:lnTo>
                  <a:lnTo>
                    <a:pt x="493125" y="3218782"/>
                  </a:lnTo>
                  <a:lnTo>
                    <a:pt x="398514" y="3218782"/>
                  </a:lnTo>
                  <a:lnTo>
                    <a:pt x="431394" y="3185902"/>
                  </a:lnTo>
                  <a:lnTo>
                    <a:pt x="356027" y="3110535"/>
                  </a:lnTo>
                  <a:lnTo>
                    <a:pt x="280660" y="3185902"/>
                  </a:lnTo>
                  <a:lnTo>
                    <a:pt x="313540" y="3218782"/>
                  </a:lnTo>
                  <a:lnTo>
                    <a:pt x="218929" y="3218782"/>
                  </a:lnTo>
                  <a:lnTo>
                    <a:pt x="251809" y="3185902"/>
                  </a:lnTo>
                  <a:lnTo>
                    <a:pt x="176442" y="3110535"/>
                  </a:lnTo>
                  <a:lnTo>
                    <a:pt x="101075" y="3185902"/>
                  </a:lnTo>
                  <a:lnTo>
                    <a:pt x="133955" y="3218782"/>
                  </a:lnTo>
                  <a:lnTo>
                    <a:pt x="90724" y="3218782"/>
                  </a:lnTo>
                  <a:cubicBezTo>
                    <a:pt x="78198" y="3218782"/>
                    <a:pt x="66265" y="3216244"/>
                    <a:pt x="55411" y="3211653"/>
                  </a:cubicBezTo>
                  <a:lnTo>
                    <a:pt x="50073" y="3208054"/>
                  </a:lnTo>
                  <a:lnTo>
                    <a:pt x="72224" y="3185902"/>
                  </a:lnTo>
                  <a:lnTo>
                    <a:pt x="0" y="3113678"/>
                  </a:lnTo>
                  <a:lnTo>
                    <a:pt x="0" y="3082946"/>
                  </a:lnTo>
                  <a:lnTo>
                    <a:pt x="72226" y="3010721"/>
                  </a:lnTo>
                  <a:lnTo>
                    <a:pt x="0" y="2938496"/>
                  </a:lnTo>
                  <a:lnTo>
                    <a:pt x="0" y="2907764"/>
                  </a:lnTo>
                  <a:lnTo>
                    <a:pt x="72226" y="2835539"/>
                  </a:lnTo>
                  <a:lnTo>
                    <a:pt x="0" y="2763314"/>
                  </a:lnTo>
                  <a:lnTo>
                    <a:pt x="0" y="2732582"/>
                  </a:lnTo>
                  <a:lnTo>
                    <a:pt x="72226" y="2660357"/>
                  </a:lnTo>
                  <a:lnTo>
                    <a:pt x="0" y="2588132"/>
                  </a:lnTo>
                  <a:lnTo>
                    <a:pt x="0" y="2557400"/>
                  </a:lnTo>
                  <a:lnTo>
                    <a:pt x="72226" y="2485175"/>
                  </a:lnTo>
                  <a:lnTo>
                    <a:pt x="0" y="2412950"/>
                  </a:lnTo>
                  <a:lnTo>
                    <a:pt x="0" y="2382218"/>
                  </a:lnTo>
                  <a:lnTo>
                    <a:pt x="72226" y="2309993"/>
                  </a:lnTo>
                  <a:lnTo>
                    <a:pt x="0" y="2237768"/>
                  </a:lnTo>
                  <a:lnTo>
                    <a:pt x="0" y="2207036"/>
                  </a:lnTo>
                  <a:lnTo>
                    <a:pt x="72226" y="2134811"/>
                  </a:lnTo>
                  <a:lnTo>
                    <a:pt x="0" y="2062586"/>
                  </a:lnTo>
                  <a:lnTo>
                    <a:pt x="0" y="2031854"/>
                  </a:lnTo>
                  <a:lnTo>
                    <a:pt x="72226" y="1959629"/>
                  </a:lnTo>
                  <a:lnTo>
                    <a:pt x="0" y="1887404"/>
                  </a:lnTo>
                  <a:lnTo>
                    <a:pt x="0" y="1856672"/>
                  </a:lnTo>
                  <a:lnTo>
                    <a:pt x="72226" y="1784447"/>
                  </a:lnTo>
                  <a:lnTo>
                    <a:pt x="0" y="1712222"/>
                  </a:lnTo>
                  <a:lnTo>
                    <a:pt x="0" y="1681490"/>
                  </a:lnTo>
                  <a:lnTo>
                    <a:pt x="72226" y="1609265"/>
                  </a:lnTo>
                  <a:lnTo>
                    <a:pt x="0" y="1537040"/>
                  </a:lnTo>
                  <a:lnTo>
                    <a:pt x="0" y="1506308"/>
                  </a:lnTo>
                  <a:lnTo>
                    <a:pt x="72226" y="1434083"/>
                  </a:lnTo>
                  <a:lnTo>
                    <a:pt x="0" y="1361858"/>
                  </a:lnTo>
                  <a:lnTo>
                    <a:pt x="0" y="1331126"/>
                  </a:lnTo>
                  <a:lnTo>
                    <a:pt x="72226" y="1258901"/>
                  </a:lnTo>
                  <a:lnTo>
                    <a:pt x="0" y="1186676"/>
                  </a:lnTo>
                  <a:lnTo>
                    <a:pt x="0" y="1155944"/>
                  </a:lnTo>
                  <a:lnTo>
                    <a:pt x="72226" y="1083719"/>
                  </a:lnTo>
                  <a:lnTo>
                    <a:pt x="0" y="1011494"/>
                  </a:lnTo>
                  <a:lnTo>
                    <a:pt x="0" y="980762"/>
                  </a:lnTo>
                  <a:lnTo>
                    <a:pt x="72226" y="908537"/>
                  </a:lnTo>
                  <a:lnTo>
                    <a:pt x="0" y="836312"/>
                  </a:lnTo>
                  <a:lnTo>
                    <a:pt x="0" y="805581"/>
                  </a:lnTo>
                  <a:lnTo>
                    <a:pt x="72226" y="733356"/>
                  </a:lnTo>
                  <a:lnTo>
                    <a:pt x="0" y="661131"/>
                  </a:lnTo>
                  <a:lnTo>
                    <a:pt x="0" y="630399"/>
                  </a:lnTo>
                  <a:lnTo>
                    <a:pt x="72226" y="558174"/>
                  </a:lnTo>
                  <a:lnTo>
                    <a:pt x="0" y="485949"/>
                  </a:lnTo>
                  <a:lnTo>
                    <a:pt x="0" y="455217"/>
                  </a:lnTo>
                  <a:lnTo>
                    <a:pt x="72226" y="382992"/>
                  </a:lnTo>
                  <a:lnTo>
                    <a:pt x="0" y="310767"/>
                  </a:lnTo>
                  <a:lnTo>
                    <a:pt x="0" y="280035"/>
                  </a:lnTo>
                  <a:lnTo>
                    <a:pt x="72226" y="207810"/>
                  </a:lnTo>
                  <a:lnTo>
                    <a:pt x="0" y="135584"/>
                  </a:lnTo>
                  <a:lnTo>
                    <a:pt x="0" y="104853"/>
                  </a:lnTo>
                  <a:lnTo>
                    <a:pt x="72226" y="32628"/>
                  </a:lnTo>
                  <a:lnTo>
                    <a:pt x="50224" y="10626"/>
                  </a:lnTo>
                  <a:lnTo>
                    <a:pt x="55411" y="7130"/>
                  </a:lnTo>
                  <a:cubicBezTo>
                    <a:pt x="66265" y="2539"/>
                    <a:pt x="78198" y="0"/>
                    <a:pt x="90724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1E5E5A24-945D-3B0E-3C30-876DEB2C1714}"/>
              </a:ext>
            </a:extLst>
          </p:cNvPr>
          <p:cNvGrpSpPr/>
          <p:nvPr/>
        </p:nvGrpSpPr>
        <p:grpSpPr>
          <a:xfrm rot="1800000">
            <a:off x="9203901" y="2203671"/>
            <a:ext cx="1849860" cy="2782409"/>
            <a:chOff x="4598026" y="2012893"/>
            <a:chExt cx="2139976" cy="3218782"/>
          </a:xfrm>
        </p:grpSpPr>
        <p:sp>
          <p:nvSpPr>
            <p:cNvPr id="180" name="四角形: 角を丸くする 179">
              <a:extLst>
                <a:ext uri="{FF2B5EF4-FFF2-40B4-BE49-F238E27FC236}">
                  <a16:creationId xmlns:a16="http://schemas.microsoft.com/office/drawing/2014/main" id="{1AD81530-1DE4-87C1-BB31-1704375F4C9A}"/>
                </a:ext>
              </a:extLst>
            </p:cNvPr>
            <p:cNvSpPr/>
            <p:nvPr/>
          </p:nvSpPr>
          <p:spPr>
            <a:xfrm>
              <a:off x="4598026" y="2012893"/>
              <a:ext cx="2139204" cy="3218782"/>
            </a:xfrm>
            <a:prstGeom prst="roundRect">
              <a:avLst>
                <a:gd name="adj" fmla="val 4241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E33E1897-DFC6-2825-17BF-F5D7E84564CB}"/>
                </a:ext>
              </a:extLst>
            </p:cNvPr>
            <p:cNvSpPr/>
            <p:nvPr/>
          </p:nvSpPr>
          <p:spPr bwMode="auto">
            <a:xfrm>
              <a:off x="4598798" y="2012893"/>
              <a:ext cx="2139204" cy="3218782"/>
            </a:xfrm>
            <a:custGeom>
              <a:avLst/>
              <a:gdLst>
                <a:gd name="connsiteX0" fmla="*/ 1972289 w 2139204"/>
                <a:gd name="connsiteY0" fmla="*/ 2935354 h 3218782"/>
                <a:gd name="connsiteX1" fmla="*/ 1896921 w 2139204"/>
                <a:gd name="connsiteY1" fmla="*/ 3010721 h 3218782"/>
                <a:gd name="connsiteX2" fmla="*/ 1972289 w 2139204"/>
                <a:gd name="connsiteY2" fmla="*/ 3086089 h 3218782"/>
                <a:gd name="connsiteX3" fmla="*/ 2047657 w 2139204"/>
                <a:gd name="connsiteY3" fmla="*/ 3010721 h 3218782"/>
                <a:gd name="connsiteX4" fmla="*/ 1792705 w 2139204"/>
                <a:gd name="connsiteY4" fmla="*/ 2935353 h 3218782"/>
                <a:gd name="connsiteX5" fmla="*/ 1717336 w 2139204"/>
                <a:gd name="connsiteY5" fmla="*/ 3010721 h 3218782"/>
                <a:gd name="connsiteX6" fmla="*/ 1792705 w 2139204"/>
                <a:gd name="connsiteY6" fmla="*/ 3086090 h 3218782"/>
                <a:gd name="connsiteX7" fmla="*/ 1868073 w 2139204"/>
                <a:gd name="connsiteY7" fmla="*/ 3010721 h 3218782"/>
                <a:gd name="connsiteX8" fmla="*/ 1613120 w 2139204"/>
                <a:gd name="connsiteY8" fmla="*/ 2935353 h 3218782"/>
                <a:gd name="connsiteX9" fmla="*/ 1537752 w 2139204"/>
                <a:gd name="connsiteY9" fmla="*/ 3010721 h 3218782"/>
                <a:gd name="connsiteX10" fmla="*/ 1613120 w 2139204"/>
                <a:gd name="connsiteY10" fmla="*/ 3086090 h 3218782"/>
                <a:gd name="connsiteX11" fmla="*/ 1688489 w 2139204"/>
                <a:gd name="connsiteY11" fmla="*/ 3010721 h 3218782"/>
                <a:gd name="connsiteX12" fmla="*/ 1433535 w 2139204"/>
                <a:gd name="connsiteY12" fmla="*/ 2935353 h 3218782"/>
                <a:gd name="connsiteX13" fmla="*/ 1358167 w 2139204"/>
                <a:gd name="connsiteY13" fmla="*/ 3010721 h 3218782"/>
                <a:gd name="connsiteX14" fmla="*/ 1433535 w 2139204"/>
                <a:gd name="connsiteY14" fmla="*/ 3086090 h 3218782"/>
                <a:gd name="connsiteX15" fmla="*/ 1508904 w 2139204"/>
                <a:gd name="connsiteY15" fmla="*/ 3010721 h 3218782"/>
                <a:gd name="connsiteX16" fmla="*/ 1253951 w 2139204"/>
                <a:gd name="connsiteY16" fmla="*/ 2935353 h 3218782"/>
                <a:gd name="connsiteX17" fmla="*/ 1178582 w 2139204"/>
                <a:gd name="connsiteY17" fmla="*/ 3010721 h 3218782"/>
                <a:gd name="connsiteX18" fmla="*/ 1253951 w 2139204"/>
                <a:gd name="connsiteY18" fmla="*/ 3086090 h 3218782"/>
                <a:gd name="connsiteX19" fmla="*/ 1329318 w 2139204"/>
                <a:gd name="connsiteY19" fmla="*/ 3010721 h 3218782"/>
                <a:gd name="connsiteX20" fmla="*/ 1074366 w 2139204"/>
                <a:gd name="connsiteY20" fmla="*/ 2935353 h 3218782"/>
                <a:gd name="connsiteX21" fmla="*/ 998998 w 2139204"/>
                <a:gd name="connsiteY21" fmla="*/ 3010721 h 3218782"/>
                <a:gd name="connsiteX22" fmla="*/ 1074366 w 2139204"/>
                <a:gd name="connsiteY22" fmla="*/ 3086090 h 3218782"/>
                <a:gd name="connsiteX23" fmla="*/ 1149733 w 2139204"/>
                <a:gd name="connsiteY23" fmla="*/ 3010721 h 3218782"/>
                <a:gd name="connsiteX24" fmla="*/ 894781 w 2139204"/>
                <a:gd name="connsiteY24" fmla="*/ 2935353 h 3218782"/>
                <a:gd name="connsiteX25" fmla="*/ 819413 w 2139204"/>
                <a:gd name="connsiteY25" fmla="*/ 3010721 h 3218782"/>
                <a:gd name="connsiteX26" fmla="*/ 894781 w 2139204"/>
                <a:gd name="connsiteY26" fmla="*/ 3086090 h 3218782"/>
                <a:gd name="connsiteX27" fmla="*/ 970149 w 2139204"/>
                <a:gd name="connsiteY27" fmla="*/ 3010721 h 3218782"/>
                <a:gd name="connsiteX28" fmla="*/ 715196 w 2139204"/>
                <a:gd name="connsiteY28" fmla="*/ 2935353 h 3218782"/>
                <a:gd name="connsiteX29" fmla="*/ 639829 w 2139204"/>
                <a:gd name="connsiteY29" fmla="*/ 3010721 h 3218782"/>
                <a:gd name="connsiteX30" fmla="*/ 715196 w 2139204"/>
                <a:gd name="connsiteY30" fmla="*/ 3086090 h 3218782"/>
                <a:gd name="connsiteX31" fmla="*/ 790565 w 2139204"/>
                <a:gd name="connsiteY31" fmla="*/ 3010721 h 3218782"/>
                <a:gd name="connsiteX32" fmla="*/ 535611 w 2139204"/>
                <a:gd name="connsiteY32" fmla="*/ 2935353 h 3218782"/>
                <a:gd name="connsiteX33" fmla="*/ 460244 w 2139204"/>
                <a:gd name="connsiteY33" fmla="*/ 3010721 h 3218782"/>
                <a:gd name="connsiteX34" fmla="*/ 535611 w 2139204"/>
                <a:gd name="connsiteY34" fmla="*/ 3086090 h 3218782"/>
                <a:gd name="connsiteX35" fmla="*/ 610980 w 2139204"/>
                <a:gd name="connsiteY35" fmla="*/ 3010721 h 3218782"/>
                <a:gd name="connsiteX36" fmla="*/ 356027 w 2139204"/>
                <a:gd name="connsiteY36" fmla="*/ 2935353 h 3218782"/>
                <a:gd name="connsiteX37" fmla="*/ 280659 w 2139204"/>
                <a:gd name="connsiteY37" fmla="*/ 3010721 h 3218782"/>
                <a:gd name="connsiteX38" fmla="*/ 356027 w 2139204"/>
                <a:gd name="connsiteY38" fmla="*/ 3086090 h 3218782"/>
                <a:gd name="connsiteX39" fmla="*/ 431395 w 2139204"/>
                <a:gd name="connsiteY39" fmla="*/ 3010721 h 3218782"/>
                <a:gd name="connsiteX40" fmla="*/ 176442 w 2139204"/>
                <a:gd name="connsiteY40" fmla="*/ 2935353 h 3218782"/>
                <a:gd name="connsiteX41" fmla="*/ 101074 w 2139204"/>
                <a:gd name="connsiteY41" fmla="*/ 3010721 h 3218782"/>
                <a:gd name="connsiteX42" fmla="*/ 176442 w 2139204"/>
                <a:gd name="connsiteY42" fmla="*/ 3086090 h 3218782"/>
                <a:gd name="connsiteX43" fmla="*/ 251810 w 2139204"/>
                <a:gd name="connsiteY43" fmla="*/ 3010721 h 3218782"/>
                <a:gd name="connsiteX44" fmla="*/ 1972289 w 2139204"/>
                <a:gd name="connsiteY44" fmla="*/ 2760172 h 3218782"/>
                <a:gd name="connsiteX45" fmla="*/ 1896921 w 2139204"/>
                <a:gd name="connsiteY45" fmla="*/ 2835539 h 3218782"/>
                <a:gd name="connsiteX46" fmla="*/ 1972289 w 2139204"/>
                <a:gd name="connsiteY46" fmla="*/ 2910907 h 3218782"/>
                <a:gd name="connsiteX47" fmla="*/ 2047657 w 2139204"/>
                <a:gd name="connsiteY47" fmla="*/ 2835539 h 3218782"/>
                <a:gd name="connsiteX48" fmla="*/ 1792705 w 2139204"/>
                <a:gd name="connsiteY48" fmla="*/ 2760171 h 3218782"/>
                <a:gd name="connsiteX49" fmla="*/ 1717336 w 2139204"/>
                <a:gd name="connsiteY49" fmla="*/ 2835539 h 3218782"/>
                <a:gd name="connsiteX50" fmla="*/ 1792705 w 2139204"/>
                <a:gd name="connsiteY50" fmla="*/ 2910908 h 3218782"/>
                <a:gd name="connsiteX51" fmla="*/ 1868073 w 2139204"/>
                <a:gd name="connsiteY51" fmla="*/ 2835539 h 3218782"/>
                <a:gd name="connsiteX52" fmla="*/ 1613120 w 2139204"/>
                <a:gd name="connsiteY52" fmla="*/ 2760171 h 3218782"/>
                <a:gd name="connsiteX53" fmla="*/ 1537752 w 2139204"/>
                <a:gd name="connsiteY53" fmla="*/ 2835539 h 3218782"/>
                <a:gd name="connsiteX54" fmla="*/ 1613120 w 2139204"/>
                <a:gd name="connsiteY54" fmla="*/ 2910908 h 3218782"/>
                <a:gd name="connsiteX55" fmla="*/ 1688489 w 2139204"/>
                <a:gd name="connsiteY55" fmla="*/ 2835539 h 3218782"/>
                <a:gd name="connsiteX56" fmla="*/ 1433535 w 2139204"/>
                <a:gd name="connsiteY56" fmla="*/ 2760171 h 3218782"/>
                <a:gd name="connsiteX57" fmla="*/ 1358167 w 2139204"/>
                <a:gd name="connsiteY57" fmla="*/ 2835539 h 3218782"/>
                <a:gd name="connsiteX58" fmla="*/ 1433535 w 2139204"/>
                <a:gd name="connsiteY58" fmla="*/ 2910908 h 3218782"/>
                <a:gd name="connsiteX59" fmla="*/ 1508904 w 2139204"/>
                <a:gd name="connsiteY59" fmla="*/ 2835539 h 3218782"/>
                <a:gd name="connsiteX60" fmla="*/ 1253951 w 2139204"/>
                <a:gd name="connsiteY60" fmla="*/ 2760171 h 3218782"/>
                <a:gd name="connsiteX61" fmla="*/ 1178582 w 2139204"/>
                <a:gd name="connsiteY61" fmla="*/ 2835539 h 3218782"/>
                <a:gd name="connsiteX62" fmla="*/ 1253951 w 2139204"/>
                <a:gd name="connsiteY62" fmla="*/ 2910908 h 3218782"/>
                <a:gd name="connsiteX63" fmla="*/ 1329318 w 2139204"/>
                <a:gd name="connsiteY63" fmla="*/ 2835539 h 3218782"/>
                <a:gd name="connsiteX64" fmla="*/ 1074366 w 2139204"/>
                <a:gd name="connsiteY64" fmla="*/ 2760171 h 3218782"/>
                <a:gd name="connsiteX65" fmla="*/ 998998 w 2139204"/>
                <a:gd name="connsiteY65" fmla="*/ 2835539 h 3218782"/>
                <a:gd name="connsiteX66" fmla="*/ 1074366 w 2139204"/>
                <a:gd name="connsiteY66" fmla="*/ 2910908 h 3218782"/>
                <a:gd name="connsiteX67" fmla="*/ 1149733 w 2139204"/>
                <a:gd name="connsiteY67" fmla="*/ 2835539 h 3218782"/>
                <a:gd name="connsiteX68" fmla="*/ 894781 w 2139204"/>
                <a:gd name="connsiteY68" fmla="*/ 2760171 h 3218782"/>
                <a:gd name="connsiteX69" fmla="*/ 819413 w 2139204"/>
                <a:gd name="connsiteY69" fmla="*/ 2835539 h 3218782"/>
                <a:gd name="connsiteX70" fmla="*/ 894781 w 2139204"/>
                <a:gd name="connsiteY70" fmla="*/ 2910908 h 3218782"/>
                <a:gd name="connsiteX71" fmla="*/ 970149 w 2139204"/>
                <a:gd name="connsiteY71" fmla="*/ 2835539 h 3218782"/>
                <a:gd name="connsiteX72" fmla="*/ 715196 w 2139204"/>
                <a:gd name="connsiteY72" fmla="*/ 2760171 h 3218782"/>
                <a:gd name="connsiteX73" fmla="*/ 639829 w 2139204"/>
                <a:gd name="connsiteY73" fmla="*/ 2835539 h 3218782"/>
                <a:gd name="connsiteX74" fmla="*/ 715196 w 2139204"/>
                <a:gd name="connsiteY74" fmla="*/ 2910908 h 3218782"/>
                <a:gd name="connsiteX75" fmla="*/ 790565 w 2139204"/>
                <a:gd name="connsiteY75" fmla="*/ 2835539 h 3218782"/>
                <a:gd name="connsiteX76" fmla="*/ 535611 w 2139204"/>
                <a:gd name="connsiteY76" fmla="*/ 2760171 h 3218782"/>
                <a:gd name="connsiteX77" fmla="*/ 460244 w 2139204"/>
                <a:gd name="connsiteY77" fmla="*/ 2835539 h 3218782"/>
                <a:gd name="connsiteX78" fmla="*/ 535611 w 2139204"/>
                <a:gd name="connsiteY78" fmla="*/ 2910908 h 3218782"/>
                <a:gd name="connsiteX79" fmla="*/ 610980 w 2139204"/>
                <a:gd name="connsiteY79" fmla="*/ 2835539 h 3218782"/>
                <a:gd name="connsiteX80" fmla="*/ 356027 w 2139204"/>
                <a:gd name="connsiteY80" fmla="*/ 2760171 h 3218782"/>
                <a:gd name="connsiteX81" fmla="*/ 280659 w 2139204"/>
                <a:gd name="connsiteY81" fmla="*/ 2835539 h 3218782"/>
                <a:gd name="connsiteX82" fmla="*/ 356027 w 2139204"/>
                <a:gd name="connsiteY82" fmla="*/ 2910908 h 3218782"/>
                <a:gd name="connsiteX83" fmla="*/ 431395 w 2139204"/>
                <a:gd name="connsiteY83" fmla="*/ 2835539 h 3218782"/>
                <a:gd name="connsiteX84" fmla="*/ 176442 w 2139204"/>
                <a:gd name="connsiteY84" fmla="*/ 2760171 h 3218782"/>
                <a:gd name="connsiteX85" fmla="*/ 101074 w 2139204"/>
                <a:gd name="connsiteY85" fmla="*/ 2835539 h 3218782"/>
                <a:gd name="connsiteX86" fmla="*/ 176442 w 2139204"/>
                <a:gd name="connsiteY86" fmla="*/ 2910908 h 3218782"/>
                <a:gd name="connsiteX87" fmla="*/ 251810 w 2139204"/>
                <a:gd name="connsiteY87" fmla="*/ 2835539 h 3218782"/>
                <a:gd name="connsiteX88" fmla="*/ 1972289 w 2139204"/>
                <a:gd name="connsiteY88" fmla="*/ 2584990 h 3218782"/>
                <a:gd name="connsiteX89" fmla="*/ 1896921 w 2139204"/>
                <a:gd name="connsiteY89" fmla="*/ 2660357 h 3218782"/>
                <a:gd name="connsiteX90" fmla="*/ 1972289 w 2139204"/>
                <a:gd name="connsiteY90" fmla="*/ 2735725 h 3218782"/>
                <a:gd name="connsiteX91" fmla="*/ 2047657 w 2139204"/>
                <a:gd name="connsiteY91" fmla="*/ 2660357 h 3218782"/>
                <a:gd name="connsiteX92" fmla="*/ 1792705 w 2139204"/>
                <a:gd name="connsiteY92" fmla="*/ 2584989 h 3218782"/>
                <a:gd name="connsiteX93" fmla="*/ 1717336 w 2139204"/>
                <a:gd name="connsiteY93" fmla="*/ 2660357 h 3218782"/>
                <a:gd name="connsiteX94" fmla="*/ 1792705 w 2139204"/>
                <a:gd name="connsiteY94" fmla="*/ 2735725 h 3218782"/>
                <a:gd name="connsiteX95" fmla="*/ 1868073 w 2139204"/>
                <a:gd name="connsiteY95" fmla="*/ 2660357 h 3218782"/>
                <a:gd name="connsiteX96" fmla="*/ 1613120 w 2139204"/>
                <a:gd name="connsiteY96" fmla="*/ 2584989 h 3218782"/>
                <a:gd name="connsiteX97" fmla="*/ 1537752 w 2139204"/>
                <a:gd name="connsiteY97" fmla="*/ 2660357 h 3218782"/>
                <a:gd name="connsiteX98" fmla="*/ 1613120 w 2139204"/>
                <a:gd name="connsiteY98" fmla="*/ 2735725 h 3218782"/>
                <a:gd name="connsiteX99" fmla="*/ 1688489 w 2139204"/>
                <a:gd name="connsiteY99" fmla="*/ 2660357 h 3218782"/>
                <a:gd name="connsiteX100" fmla="*/ 1433535 w 2139204"/>
                <a:gd name="connsiteY100" fmla="*/ 2584989 h 3218782"/>
                <a:gd name="connsiteX101" fmla="*/ 1358167 w 2139204"/>
                <a:gd name="connsiteY101" fmla="*/ 2660357 h 3218782"/>
                <a:gd name="connsiteX102" fmla="*/ 1433535 w 2139204"/>
                <a:gd name="connsiteY102" fmla="*/ 2735725 h 3218782"/>
                <a:gd name="connsiteX103" fmla="*/ 1508904 w 2139204"/>
                <a:gd name="connsiteY103" fmla="*/ 2660357 h 3218782"/>
                <a:gd name="connsiteX104" fmla="*/ 1253951 w 2139204"/>
                <a:gd name="connsiteY104" fmla="*/ 2584989 h 3218782"/>
                <a:gd name="connsiteX105" fmla="*/ 1178582 w 2139204"/>
                <a:gd name="connsiteY105" fmla="*/ 2660357 h 3218782"/>
                <a:gd name="connsiteX106" fmla="*/ 1253951 w 2139204"/>
                <a:gd name="connsiteY106" fmla="*/ 2735725 h 3218782"/>
                <a:gd name="connsiteX107" fmla="*/ 1329318 w 2139204"/>
                <a:gd name="connsiteY107" fmla="*/ 2660357 h 3218782"/>
                <a:gd name="connsiteX108" fmla="*/ 1074366 w 2139204"/>
                <a:gd name="connsiteY108" fmla="*/ 2584989 h 3218782"/>
                <a:gd name="connsiteX109" fmla="*/ 998998 w 2139204"/>
                <a:gd name="connsiteY109" fmla="*/ 2660357 h 3218782"/>
                <a:gd name="connsiteX110" fmla="*/ 1074366 w 2139204"/>
                <a:gd name="connsiteY110" fmla="*/ 2735725 h 3218782"/>
                <a:gd name="connsiteX111" fmla="*/ 1149733 w 2139204"/>
                <a:gd name="connsiteY111" fmla="*/ 2660357 h 3218782"/>
                <a:gd name="connsiteX112" fmla="*/ 894781 w 2139204"/>
                <a:gd name="connsiteY112" fmla="*/ 2584989 h 3218782"/>
                <a:gd name="connsiteX113" fmla="*/ 819413 w 2139204"/>
                <a:gd name="connsiteY113" fmla="*/ 2660357 h 3218782"/>
                <a:gd name="connsiteX114" fmla="*/ 894781 w 2139204"/>
                <a:gd name="connsiteY114" fmla="*/ 2735725 h 3218782"/>
                <a:gd name="connsiteX115" fmla="*/ 970149 w 2139204"/>
                <a:gd name="connsiteY115" fmla="*/ 2660357 h 3218782"/>
                <a:gd name="connsiteX116" fmla="*/ 715196 w 2139204"/>
                <a:gd name="connsiteY116" fmla="*/ 2584989 h 3218782"/>
                <a:gd name="connsiteX117" fmla="*/ 639829 w 2139204"/>
                <a:gd name="connsiteY117" fmla="*/ 2660357 h 3218782"/>
                <a:gd name="connsiteX118" fmla="*/ 715196 w 2139204"/>
                <a:gd name="connsiteY118" fmla="*/ 2735725 h 3218782"/>
                <a:gd name="connsiteX119" fmla="*/ 790565 w 2139204"/>
                <a:gd name="connsiteY119" fmla="*/ 2660357 h 3218782"/>
                <a:gd name="connsiteX120" fmla="*/ 535611 w 2139204"/>
                <a:gd name="connsiteY120" fmla="*/ 2584989 h 3218782"/>
                <a:gd name="connsiteX121" fmla="*/ 460244 w 2139204"/>
                <a:gd name="connsiteY121" fmla="*/ 2660357 h 3218782"/>
                <a:gd name="connsiteX122" fmla="*/ 535611 w 2139204"/>
                <a:gd name="connsiteY122" fmla="*/ 2735725 h 3218782"/>
                <a:gd name="connsiteX123" fmla="*/ 610980 w 2139204"/>
                <a:gd name="connsiteY123" fmla="*/ 2660357 h 3218782"/>
                <a:gd name="connsiteX124" fmla="*/ 356027 w 2139204"/>
                <a:gd name="connsiteY124" fmla="*/ 2584989 h 3218782"/>
                <a:gd name="connsiteX125" fmla="*/ 280659 w 2139204"/>
                <a:gd name="connsiteY125" fmla="*/ 2660357 h 3218782"/>
                <a:gd name="connsiteX126" fmla="*/ 356027 w 2139204"/>
                <a:gd name="connsiteY126" fmla="*/ 2735725 h 3218782"/>
                <a:gd name="connsiteX127" fmla="*/ 431395 w 2139204"/>
                <a:gd name="connsiteY127" fmla="*/ 2660357 h 3218782"/>
                <a:gd name="connsiteX128" fmla="*/ 176442 w 2139204"/>
                <a:gd name="connsiteY128" fmla="*/ 2584989 h 3218782"/>
                <a:gd name="connsiteX129" fmla="*/ 101074 w 2139204"/>
                <a:gd name="connsiteY129" fmla="*/ 2660357 h 3218782"/>
                <a:gd name="connsiteX130" fmla="*/ 176442 w 2139204"/>
                <a:gd name="connsiteY130" fmla="*/ 2735725 h 3218782"/>
                <a:gd name="connsiteX131" fmla="*/ 251810 w 2139204"/>
                <a:gd name="connsiteY131" fmla="*/ 2660357 h 3218782"/>
                <a:gd name="connsiteX132" fmla="*/ 1972289 w 2139204"/>
                <a:gd name="connsiteY132" fmla="*/ 2409808 h 3218782"/>
                <a:gd name="connsiteX133" fmla="*/ 1896921 w 2139204"/>
                <a:gd name="connsiteY133" fmla="*/ 2485175 h 3218782"/>
                <a:gd name="connsiteX134" fmla="*/ 1972289 w 2139204"/>
                <a:gd name="connsiteY134" fmla="*/ 2560543 h 3218782"/>
                <a:gd name="connsiteX135" fmla="*/ 2047657 w 2139204"/>
                <a:gd name="connsiteY135" fmla="*/ 2485175 h 3218782"/>
                <a:gd name="connsiteX136" fmla="*/ 1792705 w 2139204"/>
                <a:gd name="connsiteY136" fmla="*/ 2409807 h 3218782"/>
                <a:gd name="connsiteX137" fmla="*/ 1717336 w 2139204"/>
                <a:gd name="connsiteY137" fmla="*/ 2485175 h 3218782"/>
                <a:gd name="connsiteX138" fmla="*/ 1792705 w 2139204"/>
                <a:gd name="connsiteY138" fmla="*/ 2560543 h 3218782"/>
                <a:gd name="connsiteX139" fmla="*/ 1868073 w 2139204"/>
                <a:gd name="connsiteY139" fmla="*/ 2485175 h 3218782"/>
                <a:gd name="connsiteX140" fmla="*/ 1613120 w 2139204"/>
                <a:gd name="connsiteY140" fmla="*/ 2409807 h 3218782"/>
                <a:gd name="connsiteX141" fmla="*/ 1537752 w 2139204"/>
                <a:gd name="connsiteY141" fmla="*/ 2485175 h 3218782"/>
                <a:gd name="connsiteX142" fmla="*/ 1613120 w 2139204"/>
                <a:gd name="connsiteY142" fmla="*/ 2560543 h 3218782"/>
                <a:gd name="connsiteX143" fmla="*/ 1688489 w 2139204"/>
                <a:gd name="connsiteY143" fmla="*/ 2485175 h 3218782"/>
                <a:gd name="connsiteX144" fmla="*/ 1433535 w 2139204"/>
                <a:gd name="connsiteY144" fmla="*/ 2409807 h 3218782"/>
                <a:gd name="connsiteX145" fmla="*/ 1358167 w 2139204"/>
                <a:gd name="connsiteY145" fmla="*/ 2485175 h 3218782"/>
                <a:gd name="connsiteX146" fmla="*/ 1433535 w 2139204"/>
                <a:gd name="connsiteY146" fmla="*/ 2560543 h 3218782"/>
                <a:gd name="connsiteX147" fmla="*/ 1508904 w 2139204"/>
                <a:gd name="connsiteY147" fmla="*/ 2485175 h 3218782"/>
                <a:gd name="connsiteX148" fmla="*/ 1253951 w 2139204"/>
                <a:gd name="connsiteY148" fmla="*/ 2409807 h 3218782"/>
                <a:gd name="connsiteX149" fmla="*/ 1178582 w 2139204"/>
                <a:gd name="connsiteY149" fmla="*/ 2485175 h 3218782"/>
                <a:gd name="connsiteX150" fmla="*/ 1253951 w 2139204"/>
                <a:gd name="connsiteY150" fmla="*/ 2560543 h 3218782"/>
                <a:gd name="connsiteX151" fmla="*/ 1329318 w 2139204"/>
                <a:gd name="connsiteY151" fmla="*/ 2485175 h 3218782"/>
                <a:gd name="connsiteX152" fmla="*/ 1074366 w 2139204"/>
                <a:gd name="connsiteY152" fmla="*/ 2409807 h 3218782"/>
                <a:gd name="connsiteX153" fmla="*/ 998998 w 2139204"/>
                <a:gd name="connsiteY153" fmla="*/ 2485175 h 3218782"/>
                <a:gd name="connsiteX154" fmla="*/ 1074366 w 2139204"/>
                <a:gd name="connsiteY154" fmla="*/ 2560543 h 3218782"/>
                <a:gd name="connsiteX155" fmla="*/ 1149733 w 2139204"/>
                <a:gd name="connsiteY155" fmla="*/ 2485175 h 3218782"/>
                <a:gd name="connsiteX156" fmla="*/ 894781 w 2139204"/>
                <a:gd name="connsiteY156" fmla="*/ 2409807 h 3218782"/>
                <a:gd name="connsiteX157" fmla="*/ 819413 w 2139204"/>
                <a:gd name="connsiteY157" fmla="*/ 2485175 h 3218782"/>
                <a:gd name="connsiteX158" fmla="*/ 894781 w 2139204"/>
                <a:gd name="connsiteY158" fmla="*/ 2560543 h 3218782"/>
                <a:gd name="connsiteX159" fmla="*/ 970149 w 2139204"/>
                <a:gd name="connsiteY159" fmla="*/ 2485175 h 3218782"/>
                <a:gd name="connsiteX160" fmla="*/ 715196 w 2139204"/>
                <a:gd name="connsiteY160" fmla="*/ 2409807 h 3218782"/>
                <a:gd name="connsiteX161" fmla="*/ 639829 w 2139204"/>
                <a:gd name="connsiteY161" fmla="*/ 2485175 h 3218782"/>
                <a:gd name="connsiteX162" fmla="*/ 715196 w 2139204"/>
                <a:gd name="connsiteY162" fmla="*/ 2560543 h 3218782"/>
                <a:gd name="connsiteX163" fmla="*/ 790565 w 2139204"/>
                <a:gd name="connsiteY163" fmla="*/ 2485175 h 3218782"/>
                <a:gd name="connsiteX164" fmla="*/ 535611 w 2139204"/>
                <a:gd name="connsiteY164" fmla="*/ 2409807 h 3218782"/>
                <a:gd name="connsiteX165" fmla="*/ 460244 w 2139204"/>
                <a:gd name="connsiteY165" fmla="*/ 2485175 h 3218782"/>
                <a:gd name="connsiteX166" fmla="*/ 535611 w 2139204"/>
                <a:gd name="connsiteY166" fmla="*/ 2560543 h 3218782"/>
                <a:gd name="connsiteX167" fmla="*/ 610980 w 2139204"/>
                <a:gd name="connsiteY167" fmla="*/ 2485175 h 3218782"/>
                <a:gd name="connsiteX168" fmla="*/ 356027 w 2139204"/>
                <a:gd name="connsiteY168" fmla="*/ 2409807 h 3218782"/>
                <a:gd name="connsiteX169" fmla="*/ 280659 w 2139204"/>
                <a:gd name="connsiteY169" fmla="*/ 2485175 h 3218782"/>
                <a:gd name="connsiteX170" fmla="*/ 356027 w 2139204"/>
                <a:gd name="connsiteY170" fmla="*/ 2560543 h 3218782"/>
                <a:gd name="connsiteX171" fmla="*/ 431395 w 2139204"/>
                <a:gd name="connsiteY171" fmla="*/ 2485175 h 3218782"/>
                <a:gd name="connsiteX172" fmla="*/ 176442 w 2139204"/>
                <a:gd name="connsiteY172" fmla="*/ 2409807 h 3218782"/>
                <a:gd name="connsiteX173" fmla="*/ 101074 w 2139204"/>
                <a:gd name="connsiteY173" fmla="*/ 2485175 h 3218782"/>
                <a:gd name="connsiteX174" fmla="*/ 176442 w 2139204"/>
                <a:gd name="connsiteY174" fmla="*/ 2560543 h 3218782"/>
                <a:gd name="connsiteX175" fmla="*/ 251810 w 2139204"/>
                <a:gd name="connsiteY175" fmla="*/ 2485175 h 3218782"/>
                <a:gd name="connsiteX176" fmla="*/ 1972289 w 2139204"/>
                <a:gd name="connsiteY176" fmla="*/ 2234626 h 3218782"/>
                <a:gd name="connsiteX177" fmla="*/ 1896922 w 2139204"/>
                <a:gd name="connsiteY177" fmla="*/ 2309993 h 3218782"/>
                <a:gd name="connsiteX178" fmla="*/ 1972289 w 2139204"/>
                <a:gd name="connsiteY178" fmla="*/ 2385361 h 3218782"/>
                <a:gd name="connsiteX179" fmla="*/ 2047656 w 2139204"/>
                <a:gd name="connsiteY179" fmla="*/ 2309993 h 3218782"/>
                <a:gd name="connsiteX180" fmla="*/ 1792705 w 2139204"/>
                <a:gd name="connsiteY180" fmla="*/ 2234625 h 3218782"/>
                <a:gd name="connsiteX181" fmla="*/ 1717337 w 2139204"/>
                <a:gd name="connsiteY181" fmla="*/ 2309993 h 3218782"/>
                <a:gd name="connsiteX182" fmla="*/ 1792705 w 2139204"/>
                <a:gd name="connsiteY182" fmla="*/ 2385361 h 3218782"/>
                <a:gd name="connsiteX183" fmla="*/ 1868073 w 2139204"/>
                <a:gd name="connsiteY183" fmla="*/ 2309993 h 3218782"/>
                <a:gd name="connsiteX184" fmla="*/ 1613120 w 2139204"/>
                <a:gd name="connsiteY184" fmla="*/ 2234625 h 3218782"/>
                <a:gd name="connsiteX185" fmla="*/ 1537752 w 2139204"/>
                <a:gd name="connsiteY185" fmla="*/ 2309993 h 3218782"/>
                <a:gd name="connsiteX186" fmla="*/ 1613120 w 2139204"/>
                <a:gd name="connsiteY186" fmla="*/ 2385361 h 3218782"/>
                <a:gd name="connsiteX187" fmla="*/ 1688488 w 2139204"/>
                <a:gd name="connsiteY187" fmla="*/ 2309993 h 3218782"/>
                <a:gd name="connsiteX188" fmla="*/ 1433535 w 2139204"/>
                <a:gd name="connsiteY188" fmla="*/ 2234625 h 3218782"/>
                <a:gd name="connsiteX189" fmla="*/ 1358167 w 2139204"/>
                <a:gd name="connsiteY189" fmla="*/ 2309993 h 3218782"/>
                <a:gd name="connsiteX190" fmla="*/ 1433535 w 2139204"/>
                <a:gd name="connsiteY190" fmla="*/ 2385361 h 3218782"/>
                <a:gd name="connsiteX191" fmla="*/ 1508903 w 2139204"/>
                <a:gd name="connsiteY191" fmla="*/ 2309993 h 3218782"/>
                <a:gd name="connsiteX192" fmla="*/ 1253951 w 2139204"/>
                <a:gd name="connsiteY192" fmla="*/ 2234625 h 3218782"/>
                <a:gd name="connsiteX193" fmla="*/ 1178583 w 2139204"/>
                <a:gd name="connsiteY193" fmla="*/ 2309993 h 3218782"/>
                <a:gd name="connsiteX194" fmla="*/ 1253951 w 2139204"/>
                <a:gd name="connsiteY194" fmla="*/ 2385361 h 3218782"/>
                <a:gd name="connsiteX195" fmla="*/ 1329318 w 2139204"/>
                <a:gd name="connsiteY195" fmla="*/ 2309993 h 3218782"/>
                <a:gd name="connsiteX196" fmla="*/ 1074366 w 2139204"/>
                <a:gd name="connsiteY196" fmla="*/ 2234625 h 3218782"/>
                <a:gd name="connsiteX197" fmla="*/ 998998 w 2139204"/>
                <a:gd name="connsiteY197" fmla="*/ 2309993 h 3218782"/>
                <a:gd name="connsiteX198" fmla="*/ 1074366 w 2139204"/>
                <a:gd name="connsiteY198" fmla="*/ 2385361 h 3218782"/>
                <a:gd name="connsiteX199" fmla="*/ 1149733 w 2139204"/>
                <a:gd name="connsiteY199" fmla="*/ 2309993 h 3218782"/>
                <a:gd name="connsiteX200" fmla="*/ 894781 w 2139204"/>
                <a:gd name="connsiteY200" fmla="*/ 2234625 h 3218782"/>
                <a:gd name="connsiteX201" fmla="*/ 819413 w 2139204"/>
                <a:gd name="connsiteY201" fmla="*/ 2309993 h 3218782"/>
                <a:gd name="connsiteX202" fmla="*/ 894781 w 2139204"/>
                <a:gd name="connsiteY202" fmla="*/ 2385361 h 3218782"/>
                <a:gd name="connsiteX203" fmla="*/ 970149 w 2139204"/>
                <a:gd name="connsiteY203" fmla="*/ 2309993 h 3218782"/>
                <a:gd name="connsiteX204" fmla="*/ 715196 w 2139204"/>
                <a:gd name="connsiteY204" fmla="*/ 2234625 h 3218782"/>
                <a:gd name="connsiteX205" fmla="*/ 639829 w 2139204"/>
                <a:gd name="connsiteY205" fmla="*/ 2309993 h 3218782"/>
                <a:gd name="connsiteX206" fmla="*/ 715196 w 2139204"/>
                <a:gd name="connsiteY206" fmla="*/ 2385361 h 3218782"/>
                <a:gd name="connsiteX207" fmla="*/ 790565 w 2139204"/>
                <a:gd name="connsiteY207" fmla="*/ 2309993 h 3218782"/>
                <a:gd name="connsiteX208" fmla="*/ 535611 w 2139204"/>
                <a:gd name="connsiteY208" fmla="*/ 2234625 h 3218782"/>
                <a:gd name="connsiteX209" fmla="*/ 460244 w 2139204"/>
                <a:gd name="connsiteY209" fmla="*/ 2309993 h 3218782"/>
                <a:gd name="connsiteX210" fmla="*/ 535611 w 2139204"/>
                <a:gd name="connsiteY210" fmla="*/ 2385361 h 3218782"/>
                <a:gd name="connsiteX211" fmla="*/ 610980 w 2139204"/>
                <a:gd name="connsiteY211" fmla="*/ 2309993 h 3218782"/>
                <a:gd name="connsiteX212" fmla="*/ 356027 w 2139204"/>
                <a:gd name="connsiteY212" fmla="*/ 2234625 h 3218782"/>
                <a:gd name="connsiteX213" fmla="*/ 280659 w 2139204"/>
                <a:gd name="connsiteY213" fmla="*/ 2309993 h 3218782"/>
                <a:gd name="connsiteX214" fmla="*/ 356027 w 2139204"/>
                <a:gd name="connsiteY214" fmla="*/ 2385361 h 3218782"/>
                <a:gd name="connsiteX215" fmla="*/ 431395 w 2139204"/>
                <a:gd name="connsiteY215" fmla="*/ 2309993 h 3218782"/>
                <a:gd name="connsiteX216" fmla="*/ 176442 w 2139204"/>
                <a:gd name="connsiteY216" fmla="*/ 2234625 h 3218782"/>
                <a:gd name="connsiteX217" fmla="*/ 101074 w 2139204"/>
                <a:gd name="connsiteY217" fmla="*/ 2309993 h 3218782"/>
                <a:gd name="connsiteX218" fmla="*/ 176442 w 2139204"/>
                <a:gd name="connsiteY218" fmla="*/ 2385361 h 3218782"/>
                <a:gd name="connsiteX219" fmla="*/ 251810 w 2139204"/>
                <a:gd name="connsiteY219" fmla="*/ 2309993 h 3218782"/>
                <a:gd name="connsiteX220" fmla="*/ 1972289 w 2139204"/>
                <a:gd name="connsiteY220" fmla="*/ 2059444 h 3218782"/>
                <a:gd name="connsiteX221" fmla="*/ 1896922 w 2139204"/>
                <a:gd name="connsiteY221" fmla="*/ 2134811 h 3218782"/>
                <a:gd name="connsiteX222" fmla="*/ 1972289 w 2139204"/>
                <a:gd name="connsiteY222" fmla="*/ 2210179 h 3218782"/>
                <a:gd name="connsiteX223" fmla="*/ 2047656 w 2139204"/>
                <a:gd name="connsiteY223" fmla="*/ 2134811 h 3218782"/>
                <a:gd name="connsiteX224" fmla="*/ 1792705 w 2139204"/>
                <a:gd name="connsiteY224" fmla="*/ 2059443 h 3218782"/>
                <a:gd name="connsiteX225" fmla="*/ 1717337 w 2139204"/>
                <a:gd name="connsiteY225" fmla="*/ 2134811 h 3218782"/>
                <a:gd name="connsiteX226" fmla="*/ 1792705 w 2139204"/>
                <a:gd name="connsiteY226" fmla="*/ 2210179 h 3218782"/>
                <a:gd name="connsiteX227" fmla="*/ 1868073 w 2139204"/>
                <a:gd name="connsiteY227" fmla="*/ 2134811 h 3218782"/>
                <a:gd name="connsiteX228" fmla="*/ 1613120 w 2139204"/>
                <a:gd name="connsiteY228" fmla="*/ 2059443 h 3218782"/>
                <a:gd name="connsiteX229" fmla="*/ 1537752 w 2139204"/>
                <a:gd name="connsiteY229" fmla="*/ 2134811 h 3218782"/>
                <a:gd name="connsiteX230" fmla="*/ 1613120 w 2139204"/>
                <a:gd name="connsiteY230" fmla="*/ 2210179 h 3218782"/>
                <a:gd name="connsiteX231" fmla="*/ 1688488 w 2139204"/>
                <a:gd name="connsiteY231" fmla="*/ 2134811 h 3218782"/>
                <a:gd name="connsiteX232" fmla="*/ 1433535 w 2139204"/>
                <a:gd name="connsiteY232" fmla="*/ 2059443 h 3218782"/>
                <a:gd name="connsiteX233" fmla="*/ 1358167 w 2139204"/>
                <a:gd name="connsiteY233" fmla="*/ 2134811 h 3218782"/>
                <a:gd name="connsiteX234" fmla="*/ 1433535 w 2139204"/>
                <a:gd name="connsiteY234" fmla="*/ 2210179 h 3218782"/>
                <a:gd name="connsiteX235" fmla="*/ 1508903 w 2139204"/>
                <a:gd name="connsiteY235" fmla="*/ 2134811 h 3218782"/>
                <a:gd name="connsiteX236" fmla="*/ 1253951 w 2139204"/>
                <a:gd name="connsiteY236" fmla="*/ 2059443 h 3218782"/>
                <a:gd name="connsiteX237" fmla="*/ 1178583 w 2139204"/>
                <a:gd name="connsiteY237" fmla="*/ 2134811 h 3218782"/>
                <a:gd name="connsiteX238" fmla="*/ 1253951 w 2139204"/>
                <a:gd name="connsiteY238" fmla="*/ 2210179 h 3218782"/>
                <a:gd name="connsiteX239" fmla="*/ 1329318 w 2139204"/>
                <a:gd name="connsiteY239" fmla="*/ 2134811 h 3218782"/>
                <a:gd name="connsiteX240" fmla="*/ 1074366 w 2139204"/>
                <a:gd name="connsiteY240" fmla="*/ 2059443 h 3218782"/>
                <a:gd name="connsiteX241" fmla="*/ 998998 w 2139204"/>
                <a:gd name="connsiteY241" fmla="*/ 2134811 h 3218782"/>
                <a:gd name="connsiteX242" fmla="*/ 1074366 w 2139204"/>
                <a:gd name="connsiteY242" fmla="*/ 2210179 h 3218782"/>
                <a:gd name="connsiteX243" fmla="*/ 1149733 w 2139204"/>
                <a:gd name="connsiteY243" fmla="*/ 2134811 h 3218782"/>
                <a:gd name="connsiteX244" fmla="*/ 894781 w 2139204"/>
                <a:gd name="connsiteY244" fmla="*/ 2059443 h 3218782"/>
                <a:gd name="connsiteX245" fmla="*/ 819413 w 2139204"/>
                <a:gd name="connsiteY245" fmla="*/ 2134811 h 3218782"/>
                <a:gd name="connsiteX246" fmla="*/ 894781 w 2139204"/>
                <a:gd name="connsiteY246" fmla="*/ 2210179 h 3218782"/>
                <a:gd name="connsiteX247" fmla="*/ 970149 w 2139204"/>
                <a:gd name="connsiteY247" fmla="*/ 2134811 h 3218782"/>
                <a:gd name="connsiteX248" fmla="*/ 715196 w 2139204"/>
                <a:gd name="connsiteY248" fmla="*/ 2059443 h 3218782"/>
                <a:gd name="connsiteX249" fmla="*/ 639829 w 2139204"/>
                <a:gd name="connsiteY249" fmla="*/ 2134811 h 3218782"/>
                <a:gd name="connsiteX250" fmla="*/ 715196 w 2139204"/>
                <a:gd name="connsiteY250" fmla="*/ 2210179 h 3218782"/>
                <a:gd name="connsiteX251" fmla="*/ 790565 w 2139204"/>
                <a:gd name="connsiteY251" fmla="*/ 2134811 h 3218782"/>
                <a:gd name="connsiteX252" fmla="*/ 535611 w 2139204"/>
                <a:gd name="connsiteY252" fmla="*/ 2059443 h 3218782"/>
                <a:gd name="connsiteX253" fmla="*/ 460244 w 2139204"/>
                <a:gd name="connsiteY253" fmla="*/ 2134811 h 3218782"/>
                <a:gd name="connsiteX254" fmla="*/ 535611 w 2139204"/>
                <a:gd name="connsiteY254" fmla="*/ 2210179 h 3218782"/>
                <a:gd name="connsiteX255" fmla="*/ 610980 w 2139204"/>
                <a:gd name="connsiteY255" fmla="*/ 2134811 h 3218782"/>
                <a:gd name="connsiteX256" fmla="*/ 356027 w 2139204"/>
                <a:gd name="connsiteY256" fmla="*/ 2059443 h 3218782"/>
                <a:gd name="connsiteX257" fmla="*/ 280659 w 2139204"/>
                <a:gd name="connsiteY257" fmla="*/ 2134811 h 3218782"/>
                <a:gd name="connsiteX258" fmla="*/ 356027 w 2139204"/>
                <a:gd name="connsiteY258" fmla="*/ 2210179 h 3218782"/>
                <a:gd name="connsiteX259" fmla="*/ 431395 w 2139204"/>
                <a:gd name="connsiteY259" fmla="*/ 2134811 h 3218782"/>
                <a:gd name="connsiteX260" fmla="*/ 176442 w 2139204"/>
                <a:gd name="connsiteY260" fmla="*/ 2059443 h 3218782"/>
                <a:gd name="connsiteX261" fmla="*/ 101074 w 2139204"/>
                <a:gd name="connsiteY261" fmla="*/ 2134811 h 3218782"/>
                <a:gd name="connsiteX262" fmla="*/ 176442 w 2139204"/>
                <a:gd name="connsiteY262" fmla="*/ 2210179 h 3218782"/>
                <a:gd name="connsiteX263" fmla="*/ 251810 w 2139204"/>
                <a:gd name="connsiteY263" fmla="*/ 2134811 h 3218782"/>
                <a:gd name="connsiteX264" fmla="*/ 1972289 w 2139204"/>
                <a:gd name="connsiteY264" fmla="*/ 1884262 h 3218782"/>
                <a:gd name="connsiteX265" fmla="*/ 1896921 w 2139204"/>
                <a:gd name="connsiteY265" fmla="*/ 1959629 h 3218782"/>
                <a:gd name="connsiteX266" fmla="*/ 1972289 w 2139204"/>
                <a:gd name="connsiteY266" fmla="*/ 2034997 h 3218782"/>
                <a:gd name="connsiteX267" fmla="*/ 2047657 w 2139204"/>
                <a:gd name="connsiteY267" fmla="*/ 1959629 h 3218782"/>
                <a:gd name="connsiteX268" fmla="*/ 1792705 w 2139204"/>
                <a:gd name="connsiteY268" fmla="*/ 1884261 h 3218782"/>
                <a:gd name="connsiteX269" fmla="*/ 1717336 w 2139204"/>
                <a:gd name="connsiteY269" fmla="*/ 1959629 h 3218782"/>
                <a:gd name="connsiteX270" fmla="*/ 1792705 w 2139204"/>
                <a:gd name="connsiteY270" fmla="*/ 2034997 h 3218782"/>
                <a:gd name="connsiteX271" fmla="*/ 1868073 w 2139204"/>
                <a:gd name="connsiteY271" fmla="*/ 1959629 h 3218782"/>
                <a:gd name="connsiteX272" fmla="*/ 1613120 w 2139204"/>
                <a:gd name="connsiteY272" fmla="*/ 1884261 h 3218782"/>
                <a:gd name="connsiteX273" fmla="*/ 1537752 w 2139204"/>
                <a:gd name="connsiteY273" fmla="*/ 1959629 h 3218782"/>
                <a:gd name="connsiteX274" fmla="*/ 1613120 w 2139204"/>
                <a:gd name="connsiteY274" fmla="*/ 2034997 h 3218782"/>
                <a:gd name="connsiteX275" fmla="*/ 1688489 w 2139204"/>
                <a:gd name="connsiteY275" fmla="*/ 1959629 h 3218782"/>
                <a:gd name="connsiteX276" fmla="*/ 1433535 w 2139204"/>
                <a:gd name="connsiteY276" fmla="*/ 1884261 h 3218782"/>
                <a:gd name="connsiteX277" fmla="*/ 1358167 w 2139204"/>
                <a:gd name="connsiteY277" fmla="*/ 1959629 h 3218782"/>
                <a:gd name="connsiteX278" fmla="*/ 1433535 w 2139204"/>
                <a:gd name="connsiteY278" fmla="*/ 2034997 h 3218782"/>
                <a:gd name="connsiteX279" fmla="*/ 1508904 w 2139204"/>
                <a:gd name="connsiteY279" fmla="*/ 1959629 h 3218782"/>
                <a:gd name="connsiteX280" fmla="*/ 1253951 w 2139204"/>
                <a:gd name="connsiteY280" fmla="*/ 1884261 h 3218782"/>
                <a:gd name="connsiteX281" fmla="*/ 1178582 w 2139204"/>
                <a:gd name="connsiteY281" fmla="*/ 1959629 h 3218782"/>
                <a:gd name="connsiteX282" fmla="*/ 1253951 w 2139204"/>
                <a:gd name="connsiteY282" fmla="*/ 2034997 h 3218782"/>
                <a:gd name="connsiteX283" fmla="*/ 1329318 w 2139204"/>
                <a:gd name="connsiteY283" fmla="*/ 1959629 h 3218782"/>
                <a:gd name="connsiteX284" fmla="*/ 1074366 w 2139204"/>
                <a:gd name="connsiteY284" fmla="*/ 1884261 h 3218782"/>
                <a:gd name="connsiteX285" fmla="*/ 998998 w 2139204"/>
                <a:gd name="connsiteY285" fmla="*/ 1959629 h 3218782"/>
                <a:gd name="connsiteX286" fmla="*/ 1074366 w 2139204"/>
                <a:gd name="connsiteY286" fmla="*/ 2034997 h 3218782"/>
                <a:gd name="connsiteX287" fmla="*/ 1149733 w 2139204"/>
                <a:gd name="connsiteY287" fmla="*/ 1959629 h 3218782"/>
                <a:gd name="connsiteX288" fmla="*/ 894781 w 2139204"/>
                <a:gd name="connsiteY288" fmla="*/ 1884261 h 3218782"/>
                <a:gd name="connsiteX289" fmla="*/ 819413 w 2139204"/>
                <a:gd name="connsiteY289" fmla="*/ 1959629 h 3218782"/>
                <a:gd name="connsiteX290" fmla="*/ 894781 w 2139204"/>
                <a:gd name="connsiteY290" fmla="*/ 2034997 h 3218782"/>
                <a:gd name="connsiteX291" fmla="*/ 970149 w 2139204"/>
                <a:gd name="connsiteY291" fmla="*/ 1959629 h 3218782"/>
                <a:gd name="connsiteX292" fmla="*/ 715196 w 2139204"/>
                <a:gd name="connsiteY292" fmla="*/ 1884261 h 3218782"/>
                <a:gd name="connsiteX293" fmla="*/ 639829 w 2139204"/>
                <a:gd name="connsiteY293" fmla="*/ 1959629 h 3218782"/>
                <a:gd name="connsiteX294" fmla="*/ 715196 w 2139204"/>
                <a:gd name="connsiteY294" fmla="*/ 2034997 h 3218782"/>
                <a:gd name="connsiteX295" fmla="*/ 790565 w 2139204"/>
                <a:gd name="connsiteY295" fmla="*/ 1959629 h 3218782"/>
                <a:gd name="connsiteX296" fmla="*/ 535611 w 2139204"/>
                <a:gd name="connsiteY296" fmla="*/ 1884261 h 3218782"/>
                <a:gd name="connsiteX297" fmla="*/ 460244 w 2139204"/>
                <a:gd name="connsiteY297" fmla="*/ 1959629 h 3218782"/>
                <a:gd name="connsiteX298" fmla="*/ 535611 w 2139204"/>
                <a:gd name="connsiteY298" fmla="*/ 2034997 h 3218782"/>
                <a:gd name="connsiteX299" fmla="*/ 610980 w 2139204"/>
                <a:gd name="connsiteY299" fmla="*/ 1959629 h 3218782"/>
                <a:gd name="connsiteX300" fmla="*/ 356027 w 2139204"/>
                <a:gd name="connsiteY300" fmla="*/ 1884261 h 3218782"/>
                <a:gd name="connsiteX301" fmla="*/ 280659 w 2139204"/>
                <a:gd name="connsiteY301" fmla="*/ 1959629 h 3218782"/>
                <a:gd name="connsiteX302" fmla="*/ 356027 w 2139204"/>
                <a:gd name="connsiteY302" fmla="*/ 2034997 h 3218782"/>
                <a:gd name="connsiteX303" fmla="*/ 431395 w 2139204"/>
                <a:gd name="connsiteY303" fmla="*/ 1959629 h 3218782"/>
                <a:gd name="connsiteX304" fmla="*/ 176442 w 2139204"/>
                <a:gd name="connsiteY304" fmla="*/ 1884261 h 3218782"/>
                <a:gd name="connsiteX305" fmla="*/ 101074 w 2139204"/>
                <a:gd name="connsiteY305" fmla="*/ 1959629 h 3218782"/>
                <a:gd name="connsiteX306" fmla="*/ 176442 w 2139204"/>
                <a:gd name="connsiteY306" fmla="*/ 2034997 h 3218782"/>
                <a:gd name="connsiteX307" fmla="*/ 251810 w 2139204"/>
                <a:gd name="connsiteY307" fmla="*/ 1959629 h 3218782"/>
                <a:gd name="connsiteX308" fmla="*/ 1972289 w 2139204"/>
                <a:gd name="connsiteY308" fmla="*/ 1709080 h 3218782"/>
                <a:gd name="connsiteX309" fmla="*/ 1896921 w 2139204"/>
                <a:gd name="connsiteY309" fmla="*/ 1784447 h 3218782"/>
                <a:gd name="connsiteX310" fmla="*/ 1972289 w 2139204"/>
                <a:gd name="connsiteY310" fmla="*/ 1859815 h 3218782"/>
                <a:gd name="connsiteX311" fmla="*/ 2047657 w 2139204"/>
                <a:gd name="connsiteY311" fmla="*/ 1784447 h 3218782"/>
                <a:gd name="connsiteX312" fmla="*/ 1792705 w 2139204"/>
                <a:gd name="connsiteY312" fmla="*/ 1709079 h 3218782"/>
                <a:gd name="connsiteX313" fmla="*/ 1717336 w 2139204"/>
                <a:gd name="connsiteY313" fmla="*/ 1784447 h 3218782"/>
                <a:gd name="connsiteX314" fmla="*/ 1792705 w 2139204"/>
                <a:gd name="connsiteY314" fmla="*/ 1859815 h 3218782"/>
                <a:gd name="connsiteX315" fmla="*/ 1868073 w 2139204"/>
                <a:gd name="connsiteY315" fmla="*/ 1784447 h 3218782"/>
                <a:gd name="connsiteX316" fmla="*/ 1613120 w 2139204"/>
                <a:gd name="connsiteY316" fmla="*/ 1709079 h 3218782"/>
                <a:gd name="connsiteX317" fmla="*/ 1537752 w 2139204"/>
                <a:gd name="connsiteY317" fmla="*/ 1784447 h 3218782"/>
                <a:gd name="connsiteX318" fmla="*/ 1613120 w 2139204"/>
                <a:gd name="connsiteY318" fmla="*/ 1859815 h 3218782"/>
                <a:gd name="connsiteX319" fmla="*/ 1688489 w 2139204"/>
                <a:gd name="connsiteY319" fmla="*/ 1784447 h 3218782"/>
                <a:gd name="connsiteX320" fmla="*/ 1433535 w 2139204"/>
                <a:gd name="connsiteY320" fmla="*/ 1709079 h 3218782"/>
                <a:gd name="connsiteX321" fmla="*/ 1358167 w 2139204"/>
                <a:gd name="connsiteY321" fmla="*/ 1784447 h 3218782"/>
                <a:gd name="connsiteX322" fmla="*/ 1433535 w 2139204"/>
                <a:gd name="connsiteY322" fmla="*/ 1859815 h 3218782"/>
                <a:gd name="connsiteX323" fmla="*/ 1508904 w 2139204"/>
                <a:gd name="connsiteY323" fmla="*/ 1784447 h 3218782"/>
                <a:gd name="connsiteX324" fmla="*/ 1253951 w 2139204"/>
                <a:gd name="connsiteY324" fmla="*/ 1709079 h 3218782"/>
                <a:gd name="connsiteX325" fmla="*/ 1178582 w 2139204"/>
                <a:gd name="connsiteY325" fmla="*/ 1784447 h 3218782"/>
                <a:gd name="connsiteX326" fmla="*/ 1253951 w 2139204"/>
                <a:gd name="connsiteY326" fmla="*/ 1859815 h 3218782"/>
                <a:gd name="connsiteX327" fmla="*/ 1329318 w 2139204"/>
                <a:gd name="connsiteY327" fmla="*/ 1784447 h 3218782"/>
                <a:gd name="connsiteX328" fmla="*/ 1074366 w 2139204"/>
                <a:gd name="connsiteY328" fmla="*/ 1709079 h 3218782"/>
                <a:gd name="connsiteX329" fmla="*/ 998998 w 2139204"/>
                <a:gd name="connsiteY329" fmla="*/ 1784447 h 3218782"/>
                <a:gd name="connsiteX330" fmla="*/ 1074366 w 2139204"/>
                <a:gd name="connsiteY330" fmla="*/ 1859815 h 3218782"/>
                <a:gd name="connsiteX331" fmla="*/ 1149733 w 2139204"/>
                <a:gd name="connsiteY331" fmla="*/ 1784447 h 3218782"/>
                <a:gd name="connsiteX332" fmla="*/ 894781 w 2139204"/>
                <a:gd name="connsiteY332" fmla="*/ 1709079 h 3218782"/>
                <a:gd name="connsiteX333" fmla="*/ 819413 w 2139204"/>
                <a:gd name="connsiteY333" fmla="*/ 1784447 h 3218782"/>
                <a:gd name="connsiteX334" fmla="*/ 894781 w 2139204"/>
                <a:gd name="connsiteY334" fmla="*/ 1859815 h 3218782"/>
                <a:gd name="connsiteX335" fmla="*/ 970149 w 2139204"/>
                <a:gd name="connsiteY335" fmla="*/ 1784447 h 3218782"/>
                <a:gd name="connsiteX336" fmla="*/ 715196 w 2139204"/>
                <a:gd name="connsiteY336" fmla="*/ 1709079 h 3218782"/>
                <a:gd name="connsiteX337" fmla="*/ 639829 w 2139204"/>
                <a:gd name="connsiteY337" fmla="*/ 1784447 h 3218782"/>
                <a:gd name="connsiteX338" fmla="*/ 715196 w 2139204"/>
                <a:gd name="connsiteY338" fmla="*/ 1859815 h 3218782"/>
                <a:gd name="connsiteX339" fmla="*/ 790565 w 2139204"/>
                <a:gd name="connsiteY339" fmla="*/ 1784447 h 3218782"/>
                <a:gd name="connsiteX340" fmla="*/ 535611 w 2139204"/>
                <a:gd name="connsiteY340" fmla="*/ 1709079 h 3218782"/>
                <a:gd name="connsiteX341" fmla="*/ 460244 w 2139204"/>
                <a:gd name="connsiteY341" fmla="*/ 1784447 h 3218782"/>
                <a:gd name="connsiteX342" fmla="*/ 535611 w 2139204"/>
                <a:gd name="connsiteY342" fmla="*/ 1859815 h 3218782"/>
                <a:gd name="connsiteX343" fmla="*/ 610980 w 2139204"/>
                <a:gd name="connsiteY343" fmla="*/ 1784447 h 3218782"/>
                <a:gd name="connsiteX344" fmla="*/ 356027 w 2139204"/>
                <a:gd name="connsiteY344" fmla="*/ 1709079 h 3218782"/>
                <a:gd name="connsiteX345" fmla="*/ 280659 w 2139204"/>
                <a:gd name="connsiteY345" fmla="*/ 1784447 h 3218782"/>
                <a:gd name="connsiteX346" fmla="*/ 356027 w 2139204"/>
                <a:gd name="connsiteY346" fmla="*/ 1859815 h 3218782"/>
                <a:gd name="connsiteX347" fmla="*/ 431395 w 2139204"/>
                <a:gd name="connsiteY347" fmla="*/ 1784447 h 3218782"/>
                <a:gd name="connsiteX348" fmla="*/ 176442 w 2139204"/>
                <a:gd name="connsiteY348" fmla="*/ 1709079 h 3218782"/>
                <a:gd name="connsiteX349" fmla="*/ 101074 w 2139204"/>
                <a:gd name="connsiteY349" fmla="*/ 1784447 h 3218782"/>
                <a:gd name="connsiteX350" fmla="*/ 176442 w 2139204"/>
                <a:gd name="connsiteY350" fmla="*/ 1859815 h 3218782"/>
                <a:gd name="connsiteX351" fmla="*/ 251810 w 2139204"/>
                <a:gd name="connsiteY351" fmla="*/ 1784447 h 3218782"/>
                <a:gd name="connsiteX352" fmla="*/ 1972289 w 2139204"/>
                <a:gd name="connsiteY352" fmla="*/ 1533898 h 3218782"/>
                <a:gd name="connsiteX353" fmla="*/ 1896921 w 2139204"/>
                <a:gd name="connsiteY353" fmla="*/ 1609265 h 3218782"/>
                <a:gd name="connsiteX354" fmla="*/ 1972289 w 2139204"/>
                <a:gd name="connsiteY354" fmla="*/ 1684633 h 3218782"/>
                <a:gd name="connsiteX355" fmla="*/ 2047657 w 2139204"/>
                <a:gd name="connsiteY355" fmla="*/ 1609265 h 3218782"/>
                <a:gd name="connsiteX356" fmla="*/ 1792705 w 2139204"/>
                <a:gd name="connsiteY356" fmla="*/ 1533897 h 3218782"/>
                <a:gd name="connsiteX357" fmla="*/ 1717336 w 2139204"/>
                <a:gd name="connsiteY357" fmla="*/ 1609265 h 3218782"/>
                <a:gd name="connsiteX358" fmla="*/ 1792705 w 2139204"/>
                <a:gd name="connsiteY358" fmla="*/ 1684633 h 3218782"/>
                <a:gd name="connsiteX359" fmla="*/ 1868073 w 2139204"/>
                <a:gd name="connsiteY359" fmla="*/ 1609265 h 3218782"/>
                <a:gd name="connsiteX360" fmla="*/ 1613120 w 2139204"/>
                <a:gd name="connsiteY360" fmla="*/ 1533897 h 3218782"/>
                <a:gd name="connsiteX361" fmla="*/ 1537752 w 2139204"/>
                <a:gd name="connsiteY361" fmla="*/ 1609265 h 3218782"/>
                <a:gd name="connsiteX362" fmla="*/ 1613120 w 2139204"/>
                <a:gd name="connsiteY362" fmla="*/ 1684633 h 3218782"/>
                <a:gd name="connsiteX363" fmla="*/ 1688489 w 2139204"/>
                <a:gd name="connsiteY363" fmla="*/ 1609265 h 3218782"/>
                <a:gd name="connsiteX364" fmla="*/ 1433535 w 2139204"/>
                <a:gd name="connsiteY364" fmla="*/ 1533897 h 3218782"/>
                <a:gd name="connsiteX365" fmla="*/ 1358167 w 2139204"/>
                <a:gd name="connsiteY365" fmla="*/ 1609265 h 3218782"/>
                <a:gd name="connsiteX366" fmla="*/ 1433535 w 2139204"/>
                <a:gd name="connsiteY366" fmla="*/ 1684633 h 3218782"/>
                <a:gd name="connsiteX367" fmla="*/ 1508904 w 2139204"/>
                <a:gd name="connsiteY367" fmla="*/ 1609265 h 3218782"/>
                <a:gd name="connsiteX368" fmla="*/ 1253951 w 2139204"/>
                <a:gd name="connsiteY368" fmla="*/ 1533897 h 3218782"/>
                <a:gd name="connsiteX369" fmla="*/ 1178582 w 2139204"/>
                <a:gd name="connsiteY369" fmla="*/ 1609265 h 3218782"/>
                <a:gd name="connsiteX370" fmla="*/ 1253951 w 2139204"/>
                <a:gd name="connsiteY370" fmla="*/ 1684633 h 3218782"/>
                <a:gd name="connsiteX371" fmla="*/ 1329319 w 2139204"/>
                <a:gd name="connsiteY371" fmla="*/ 1609265 h 3218782"/>
                <a:gd name="connsiteX372" fmla="*/ 1074366 w 2139204"/>
                <a:gd name="connsiteY372" fmla="*/ 1533897 h 3218782"/>
                <a:gd name="connsiteX373" fmla="*/ 998997 w 2139204"/>
                <a:gd name="connsiteY373" fmla="*/ 1609265 h 3218782"/>
                <a:gd name="connsiteX374" fmla="*/ 1074366 w 2139204"/>
                <a:gd name="connsiteY374" fmla="*/ 1684633 h 3218782"/>
                <a:gd name="connsiteX375" fmla="*/ 1149734 w 2139204"/>
                <a:gd name="connsiteY375" fmla="*/ 1609265 h 3218782"/>
                <a:gd name="connsiteX376" fmla="*/ 894781 w 2139204"/>
                <a:gd name="connsiteY376" fmla="*/ 1533897 h 3218782"/>
                <a:gd name="connsiteX377" fmla="*/ 819412 w 2139204"/>
                <a:gd name="connsiteY377" fmla="*/ 1609265 h 3218782"/>
                <a:gd name="connsiteX378" fmla="*/ 894781 w 2139204"/>
                <a:gd name="connsiteY378" fmla="*/ 1684633 h 3218782"/>
                <a:gd name="connsiteX379" fmla="*/ 970149 w 2139204"/>
                <a:gd name="connsiteY379" fmla="*/ 1609265 h 3218782"/>
                <a:gd name="connsiteX380" fmla="*/ 715196 w 2139204"/>
                <a:gd name="connsiteY380" fmla="*/ 1533897 h 3218782"/>
                <a:gd name="connsiteX381" fmla="*/ 639829 w 2139204"/>
                <a:gd name="connsiteY381" fmla="*/ 1609265 h 3218782"/>
                <a:gd name="connsiteX382" fmla="*/ 715196 w 2139204"/>
                <a:gd name="connsiteY382" fmla="*/ 1684633 h 3218782"/>
                <a:gd name="connsiteX383" fmla="*/ 790565 w 2139204"/>
                <a:gd name="connsiteY383" fmla="*/ 1609265 h 3218782"/>
                <a:gd name="connsiteX384" fmla="*/ 535611 w 2139204"/>
                <a:gd name="connsiteY384" fmla="*/ 1533897 h 3218782"/>
                <a:gd name="connsiteX385" fmla="*/ 460244 w 2139204"/>
                <a:gd name="connsiteY385" fmla="*/ 1609265 h 3218782"/>
                <a:gd name="connsiteX386" fmla="*/ 535611 w 2139204"/>
                <a:gd name="connsiteY386" fmla="*/ 1684633 h 3218782"/>
                <a:gd name="connsiteX387" fmla="*/ 610980 w 2139204"/>
                <a:gd name="connsiteY387" fmla="*/ 1609265 h 3218782"/>
                <a:gd name="connsiteX388" fmla="*/ 356027 w 2139204"/>
                <a:gd name="connsiteY388" fmla="*/ 1533897 h 3218782"/>
                <a:gd name="connsiteX389" fmla="*/ 280659 w 2139204"/>
                <a:gd name="connsiteY389" fmla="*/ 1609265 h 3218782"/>
                <a:gd name="connsiteX390" fmla="*/ 356027 w 2139204"/>
                <a:gd name="connsiteY390" fmla="*/ 1684633 h 3218782"/>
                <a:gd name="connsiteX391" fmla="*/ 431395 w 2139204"/>
                <a:gd name="connsiteY391" fmla="*/ 1609265 h 3218782"/>
                <a:gd name="connsiteX392" fmla="*/ 176442 w 2139204"/>
                <a:gd name="connsiteY392" fmla="*/ 1533897 h 3218782"/>
                <a:gd name="connsiteX393" fmla="*/ 101074 w 2139204"/>
                <a:gd name="connsiteY393" fmla="*/ 1609265 h 3218782"/>
                <a:gd name="connsiteX394" fmla="*/ 176442 w 2139204"/>
                <a:gd name="connsiteY394" fmla="*/ 1684633 h 3218782"/>
                <a:gd name="connsiteX395" fmla="*/ 251810 w 2139204"/>
                <a:gd name="connsiteY395" fmla="*/ 1609265 h 3218782"/>
                <a:gd name="connsiteX396" fmla="*/ 1972289 w 2139204"/>
                <a:gd name="connsiteY396" fmla="*/ 1358716 h 3218782"/>
                <a:gd name="connsiteX397" fmla="*/ 1896921 w 2139204"/>
                <a:gd name="connsiteY397" fmla="*/ 1434083 h 3218782"/>
                <a:gd name="connsiteX398" fmla="*/ 1972289 w 2139204"/>
                <a:gd name="connsiteY398" fmla="*/ 1509451 h 3218782"/>
                <a:gd name="connsiteX399" fmla="*/ 2047657 w 2139204"/>
                <a:gd name="connsiteY399" fmla="*/ 1434083 h 3218782"/>
                <a:gd name="connsiteX400" fmla="*/ 1792705 w 2139204"/>
                <a:gd name="connsiteY400" fmla="*/ 1358715 h 3218782"/>
                <a:gd name="connsiteX401" fmla="*/ 1717336 w 2139204"/>
                <a:gd name="connsiteY401" fmla="*/ 1434083 h 3218782"/>
                <a:gd name="connsiteX402" fmla="*/ 1792705 w 2139204"/>
                <a:gd name="connsiteY402" fmla="*/ 1509451 h 3218782"/>
                <a:gd name="connsiteX403" fmla="*/ 1868073 w 2139204"/>
                <a:gd name="connsiteY403" fmla="*/ 1434083 h 3218782"/>
                <a:gd name="connsiteX404" fmla="*/ 1613120 w 2139204"/>
                <a:gd name="connsiteY404" fmla="*/ 1358715 h 3218782"/>
                <a:gd name="connsiteX405" fmla="*/ 1537752 w 2139204"/>
                <a:gd name="connsiteY405" fmla="*/ 1434083 h 3218782"/>
                <a:gd name="connsiteX406" fmla="*/ 1613120 w 2139204"/>
                <a:gd name="connsiteY406" fmla="*/ 1509451 h 3218782"/>
                <a:gd name="connsiteX407" fmla="*/ 1688489 w 2139204"/>
                <a:gd name="connsiteY407" fmla="*/ 1434083 h 3218782"/>
                <a:gd name="connsiteX408" fmla="*/ 1433535 w 2139204"/>
                <a:gd name="connsiteY408" fmla="*/ 1358715 h 3218782"/>
                <a:gd name="connsiteX409" fmla="*/ 1358167 w 2139204"/>
                <a:gd name="connsiteY409" fmla="*/ 1434083 h 3218782"/>
                <a:gd name="connsiteX410" fmla="*/ 1433535 w 2139204"/>
                <a:gd name="connsiteY410" fmla="*/ 1509451 h 3218782"/>
                <a:gd name="connsiteX411" fmla="*/ 1508904 w 2139204"/>
                <a:gd name="connsiteY411" fmla="*/ 1434083 h 3218782"/>
                <a:gd name="connsiteX412" fmla="*/ 1253951 w 2139204"/>
                <a:gd name="connsiteY412" fmla="*/ 1358715 h 3218782"/>
                <a:gd name="connsiteX413" fmla="*/ 1178582 w 2139204"/>
                <a:gd name="connsiteY413" fmla="*/ 1434083 h 3218782"/>
                <a:gd name="connsiteX414" fmla="*/ 1253951 w 2139204"/>
                <a:gd name="connsiteY414" fmla="*/ 1509451 h 3218782"/>
                <a:gd name="connsiteX415" fmla="*/ 1329318 w 2139204"/>
                <a:gd name="connsiteY415" fmla="*/ 1434083 h 3218782"/>
                <a:gd name="connsiteX416" fmla="*/ 1074366 w 2139204"/>
                <a:gd name="connsiteY416" fmla="*/ 1358715 h 3218782"/>
                <a:gd name="connsiteX417" fmla="*/ 998998 w 2139204"/>
                <a:gd name="connsiteY417" fmla="*/ 1434083 h 3218782"/>
                <a:gd name="connsiteX418" fmla="*/ 1074366 w 2139204"/>
                <a:gd name="connsiteY418" fmla="*/ 1509451 h 3218782"/>
                <a:gd name="connsiteX419" fmla="*/ 1149733 w 2139204"/>
                <a:gd name="connsiteY419" fmla="*/ 1434083 h 3218782"/>
                <a:gd name="connsiteX420" fmla="*/ 894781 w 2139204"/>
                <a:gd name="connsiteY420" fmla="*/ 1358715 h 3218782"/>
                <a:gd name="connsiteX421" fmla="*/ 819413 w 2139204"/>
                <a:gd name="connsiteY421" fmla="*/ 1434083 h 3218782"/>
                <a:gd name="connsiteX422" fmla="*/ 894781 w 2139204"/>
                <a:gd name="connsiteY422" fmla="*/ 1509451 h 3218782"/>
                <a:gd name="connsiteX423" fmla="*/ 970149 w 2139204"/>
                <a:gd name="connsiteY423" fmla="*/ 1434083 h 3218782"/>
                <a:gd name="connsiteX424" fmla="*/ 715196 w 2139204"/>
                <a:gd name="connsiteY424" fmla="*/ 1358715 h 3218782"/>
                <a:gd name="connsiteX425" fmla="*/ 639829 w 2139204"/>
                <a:gd name="connsiteY425" fmla="*/ 1434083 h 3218782"/>
                <a:gd name="connsiteX426" fmla="*/ 715196 w 2139204"/>
                <a:gd name="connsiteY426" fmla="*/ 1509451 h 3218782"/>
                <a:gd name="connsiteX427" fmla="*/ 790565 w 2139204"/>
                <a:gd name="connsiteY427" fmla="*/ 1434083 h 3218782"/>
                <a:gd name="connsiteX428" fmla="*/ 535611 w 2139204"/>
                <a:gd name="connsiteY428" fmla="*/ 1358715 h 3218782"/>
                <a:gd name="connsiteX429" fmla="*/ 460244 w 2139204"/>
                <a:gd name="connsiteY429" fmla="*/ 1434083 h 3218782"/>
                <a:gd name="connsiteX430" fmla="*/ 535611 w 2139204"/>
                <a:gd name="connsiteY430" fmla="*/ 1509451 h 3218782"/>
                <a:gd name="connsiteX431" fmla="*/ 610980 w 2139204"/>
                <a:gd name="connsiteY431" fmla="*/ 1434083 h 3218782"/>
                <a:gd name="connsiteX432" fmla="*/ 356027 w 2139204"/>
                <a:gd name="connsiteY432" fmla="*/ 1358715 h 3218782"/>
                <a:gd name="connsiteX433" fmla="*/ 280659 w 2139204"/>
                <a:gd name="connsiteY433" fmla="*/ 1434083 h 3218782"/>
                <a:gd name="connsiteX434" fmla="*/ 356027 w 2139204"/>
                <a:gd name="connsiteY434" fmla="*/ 1509451 h 3218782"/>
                <a:gd name="connsiteX435" fmla="*/ 431395 w 2139204"/>
                <a:gd name="connsiteY435" fmla="*/ 1434083 h 3218782"/>
                <a:gd name="connsiteX436" fmla="*/ 176442 w 2139204"/>
                <a:gd name="connsiteY436" fmla="*/ 1358715 h 3218782"/>
                <a:gd name="connsiteX437" fmla="*/ 101074 w 2139204"/>
                <a:gd name="connsiteY437" fmla="*/ 1434083 h 3218782"/>
                <a:gd name="connsiteX438" fmla="*/ 176442 w 2139204"/>
                <a:gd name="connsiteY438" fmla="*/ 1509451 h 3218782"/>
                <a:gd name="connsiteX439" fmla="*/ 251810 w 2139204"/>
                <a:gd name="connsiteY439" fmla="*/ 1434083 h 3218782"/>
                <a:gd name="connsiteX440" fmla="*/ 1972289 w 2139204"/>
                <a:gd name="connsiteY440" fmla="*/ 1183534 h 3218782"/>
                <a:gd name="connsiteX441" fmla="*/ 1896921 w 2139204"/>
                <a:gd name="connsiteY441" fmla="*/ 1258901 h 3218782"/>
                <a:gd name="connsiteX442" fmla="*/ 1972289 w 2139204"/>
                <a:gd name="connsiteY442" fmla="*/ 1334269 h 3218782"/>
                <a:gd name="connsiteX443" fmla="*/ 2047657 w 2139204"/>
                <a:gd name="connsiteY443" fmla="*/ 1258901 h 3218782"/>
                <a:gd name="connsiteX444" fmla="*/ 1792705 w 2139204"/>
                <a:gd name="connsiteY444" fmla="*/ 1183533 h 3218782"/>
                <a:gd name="connsiteX445" fmla="*/ 1717336 w 2139204"/>
                <a:gd name="connsiteY445" fmla="*/ 1258901 h 3218782"/>
                <a:gd name="connsiteX446" fmla="*/ 1792705 w 2139204"/>
                <a:gd name="connsiteY446" fmla="*/ 1334269 h 3218782"/>
                <a:gd name="connsiteX447" fmla="*/ 1868073 w 2139204"/>
                <a:gd name="connsiteY447" fmla="*/ 1258901 h 3218782"/>
                <a:gd name="connsiteX448" fmla="*/ 1613120 w 2139204"/>
                <a:gd name="connsiteY448" fmla="*/ 1183533 h 3218782"/>
                <a:gd name="connsiteX449" fmla="*/ 1537752 w 2139204"/>
                <a:gd name="connsiteY449" fmla="*/ 1258901 h 3218782"/>
                <a:gd name="connsiteX450" fmla="*/ 1613120 w 2139204"/>
                <a:gd name="connsiteY450" fmla="*/ 1334269 h 3218782"/>
                <a:gd name="connsiteX451" fmla="*/ 1688489 w 2139204"/>
                <a:gd name="connsiteY451" fmla="*/ 1258901 h 3218782"/>
                <a:gd name="connsiteX452" fmla="*/ 1433535 w 2139204"/>
                <a:gd name="connsiteY452" fmla="*/ 1183533 h 3218782"/>
                <a:gd name="connsiteX453" fmla="*/ 1358167 w 2139204"/>
                <a:gd name="connsiteY453" fmla="*/ 1258901 h 3218782"/>
                <a:gd name="connsiteX454" fmla="*/ 1433535 w 2139204"/>
                <a:gd name="connsiteY454" fmla="*/ 1334269 h 3218782"/>
                <a:gd name="connsiteX455" fmla="*/ 1508904 w 2139204"/>
                <a:gd name="connsiteY455" fmla="*/ 1258901 h 3218782"/>
                <a:gd name="connsiteX456" fmla="*/ 1253951 w 2139204"/>
                <a:gd name="connsiteY456" fmla="*/ 1183533 h 3218782"/>
                <a:gd name="connsiteX457" fmla="*/ 1178582 w 2139204"/>
                <a:gd name="connsiteY457" fmla="*/ 1258901 h 3218782"/>
                <a:gd name="connsiteX458" fmla="*/ 1253951 w 2139204"/>
                <a:gd name="connsiteY458" fmla="*/ 1334269 h 3218782"/>
                <a:gd name="connsiteX459" fmla="*/ 1329318 w 2139204"/>
                <a:gd name="connsiteY459" fmla="*/ 1258901 h 3218782"/>
                <a:gd name="connsiteX460" fmla="*/ 1074366 w 2139204"/>
                <a:gd name="connsiteY460" fmla="*/ 1183533 h 3218782"/>
                <a:gd name="connsiteX461" fmla="*/ 998998 w 2139204"/>
                <a:gd name="connsiteY461" fmla="*/ 1258901 h 3218782"/>
                <a:gd name="connsiteX462" fmla="*/ 1074366 w 2139204"/>
                <a:gd name="connsiteY462" fmla="*/ 1334269 h 3218782"/>
                <a:gd name="connsiteX463" fmla="*/ 1149733 w 2139204"/>
                <a:gd name="connsiteY463" fmla="*/ 1258901 h 3218782"/>
                <a:gd name="connsiteX464" fmla="*/ 894781 w 2139204"/>
                <a:gd name="connsiteY464" fmla="*/ 1183533 h 3218782"/>
                <a:gd name="connsiteX465" fmla="*/ 819413 w 2139204"/>
                <a:gd name="connsiteY465" fmla="*/ 1258901 h 3218782"/>
                <a:gd name="connsiteX466" fmla="*/ 894781 w 2139204"/>
                <a:gd name="connsiteY466" fmla="*/ 1334269 h 3218782"/>
                <a:gd name="connsiteX467" fmla="*/ 970149 w 2139204"/>
                <a:gd name="connsiteY467" fmla="*/ 1258901 h 3218782"/>
                <a:gd name="connsiteX468" fmla="*/ 715196 w 2139204"/>
                <a:gd name="connsiteY468" fmla="*/ 1183533 h 3218782"/>
                <a:gd name="connsiteX469" fmla="*/ 639829 w 2139204"/>
                <a:gd name="connsiteY469" fmla="*/ 1258901 h 3218782"/>
                <a:gd name="connsiteX470" fmla="*/ 715196 w 2139204"/>
                <a:gd name="connsiteY470" fmla="*/ 1334269 h 3218782"/>
                <a:gd name="connsiteX471" fmla="*/ 790565 w 2139204"/>
                <a:gd name="connsiteY471" fmla="*/ 1258901 h 3218782"/>
                <a:gd name="connsiteX472" fmla="*/ 535611 w 2139204"/>
                <a:gd name="connsiteY472" fmla="*/ 1183533 h 3218782"/>
                <a:gd name="connsiteX473" fmla="*/ 460244 w 2139204"/>
                <a:gd name="connsiteY473" fmla="*/ 1258901 h 3218782"/>
                <a:gd name="connsiteX474" fmla="*/ 535611 w 2139204"/>
                <a:gd name="connsiteY474" fmla="*/ 1334269 h 3218782"/>
                <a:gd name="connsiteX475" fmla="*/ 610980 w 2139204"/>
                <a:gd name="connsiteY475" fmla="*/ 1258901 h 3218782"/>
                <a:gd name="connsiteX476" fmla="*/ 356027 w 2139204"/>
                <a:gd name="connsiteY476" fmla="*/ 1183533 h 3218782"/>
                <a:gd name="connsiteX477" fmla="*/ 280659 w 2139204"/>
                <a:gd name="connsiteY477" fmla="*/ 1258901 h 3218782"/>
                <a:gd name="connsiteX478" fmla="*/ 356027 w 2139204"/>
                <a:gd name="connsiteY478" fmla="*/ 1334269 h 3218782"/>
                <a:gd name="connsiteX479" fmla="*/ 431395 w 2139204"/>
                <a:gd name="connsiteY479" fmla="*/ 1258901 h 3218782"/>
                <a:gd name="connsiteX480" fmla="*/ 176442 w 2139204"/>
                <a:gd name="connsiteY480" fmla="*/ 1183533 h 3218782"/>
                <a:gd name="connsiteX481" fmla="*/ 101074 w 2139204"/>
                <a:gd name="connsiteY481" fmla="*/ 1258901 h 3218782"/>
                <a:gd name="connsiteX482" fmla="*/ 176442 w 2139204"/>
                <a:gd name="connsiteY482" fmla="*/ 1334269 h 3218782"/>
                <a:gd name="connsiteX483" fmla="*/ 251810 w 2139204"/>
                <a:gd name="connsiteY483" fmla="*/ 1258901 h 3218782"/>
                <a:gd name="connsiteX484" fmla="*/ 1972289 w 2139204"/>
                <a:gd name="connsiteY484" fmla="*/ 1008352 h 3218782"/>
                <a:gd name="connsiteX485" fmla="*/ 1896921 w 2139204"/>
                <a:gd name="connsiteY485" fmla="*/ 1083719 h 3218782"/>
                <a:gd name="connsiteX486" fmla="*/ 1972289 w 2139204"/>
                <a:gd name="connsiteY486" fmla="*/ 1159087 h 3218782"/>
                <a:gd name="connsiteX487" fmla="*/ 2047657 w 2139204"/>
                <a:gd name="connsiteY487" fmla="*/ 1083719 h 3218782"/>
                <a:gd name="connsiteX488" fmla="*/ 1792705 w 2139204"/>
                <a:gd name="connsiteY488" fmla="*/ 1008351 h 3218782"/>
                <a:gd name="connsiteX489" fmla="*/ 1717336 w 2139204"/>
                <a:gd name="connsiteY489" fmla="*/ 1083719 h 3218782"/>
                <a:gd name="connsiteX490" fmla="*/ 1792705 w 2139204"/>
                <a:gd name="connsiteY490" fmla="*/ 1159087 h 3218782"/>
                <a:gd name="connsiteX491" fmla="*/ 1868073 w 2139204"/>
                <a:gd name="connsiteY491" fmla="*/ 1083719 h 3218782"/>
                <a:gd name="connsiteX492" fmla="*/ 1613120 w 2139204"/>
                <a:gd name="connsiteY492" fmla="*/ 1008351 h 3218782"/>
                <a:gd name="connsiteX493" fmla="*/ 1537752 w 2139204"/>
                <a:gd name="connsiteY493" fmla="*/ 1083719 h 3218782"/>
                <a:gd name="connsiteX494" fmla="*/ 1613120 w 2139204"/>
                <a:gd name="connsiteY494" fmla="*/ 1159087 h 3218782"/>
                <a:gd name="connsiteX495" fmla="*/ 1688489 w 2139204"/>
                <a:gd name="connsiteY495" fmla="*/ 1083719 h 3218782"/>
                <a:gd name="connsiteX496" fmla="*/ 1433535 w 2139204"/>
                <a:gd name="connsiteY496" fmla="*/ 1008351 h 3218782"/>
                <a:gd name="connsiteX497" fmla="*/ 1358167 w 2139204"/>
                <a:gd name="connsiteY497" fmla="*/ 1083719 h 3218782"/>
                <a:gd name="connsiteX498" fmla="*/ 1433535 w 2139204"/>
                <a:gd name="connsiteY498" fmla="*/ 1159087 h 3218782"/>
                <a:gd name="connsiteX499" fmla="*/ 1508904 w 2139204"/>
                <a:gd name="connsiteY499" fmla="*/ 1083719 h 3218782"/>
                <a:gd name="connsiteX500" fmla="*/ 1253951 w 2139204"/>
                <a:gd name="connsiteY500" fmla="*/ 1008351 h 3218782"/>
                <a:gd name="connsiteX501" fmla="*/ 1178582 w 2139204"/>
                <a:gd name="connsiteY501" fmla="*/ 1083719 h 3218782"/>
                <a:gd name="connsiteX502" fmla="*/ 1253951 w 2139204"/>
                <a:gd name="connsiteY502" fmla="*/ 1159087 h 3218782"/>
                <a:gd name="connsiteX503" fmla="*/ 1329318 w 2139204"/>
                <a:gd name="connsiteY503" fmla="*/ 1083719 h 3218782"/>
                <a:gd name="connsiteX504" fmla="*/ 1074366 w 2139204"/>
                <a:gd name="connsiteY504" fmla="*/ 1008351 h 3218782"/>
                <a:gd name="connsiteX505" fmla="*/ 998998 w 2139204"/>
                <a:gd name="connsiteY505" fmla="*/ 1083719 h 3218782"/>
                <a:gd name="connsiteX506" fmla="*/ 1074366 w 2139204"/>
                <a:gd name="connsiteY506" fmla="*/ 1159087 h 3218782"/>
                <a:gd name="connsiteX507" fmla="*/ 1149733 w 2139204"/>
                <a:gd name="connsiteY507" fmla="*/ 1083719 h 3218782"/>
                <a:gd name="connsiteX508" fmla="*/ 894781 w 2139204"/>
                <a:gd name="connsiteY508" fmla="*/ 1008351 h 3218782"/>
                <a:gd name="connsiteX509" fmla="*/ 819413 w 2139204"/>
                <a:gd name="connsiteY509" fmla="*/ 1083719 h 3218782"/>
                <a:gd name="connsiteX510" fmla="*/ 894781 w 2139204"/>
                <a:gd name="connsiteY510" fmla="*/ 1159087 h 3218782"/>
                <a:gd name="connsiteX511" fmla="*/ 970149 w 2139204"/>
                <a:gd name="connsiteY511" fmla="*/ 1083719 h 3218782"/>
                <a:gd name="connsiteX512" fmla="*/ 715196 w 2139204"/>
                <a:gd name="connsiteY512" fmla="*/ 1008351 h 3218782"/>
                <a:gd name="connsiteX513" fmla="*/ 639829 w 2139204"/>
                <a:gd name="connsiteY513" fmla="*/ 1083719 h 3218782"/>
                <a:gd name="connsiteX514" fmla="*/ 715196 w 2139204"/>
                <a:gd name="connsiteY514" fmla="*/ 1159087 h 3218782"/>
                <a:gd name="connsiteX515" fmla="*/ 790565 w 2139204"/>
                <a:gd name="connsiteY515" fmla="*/ 1083719 h 3218782"/>
                <a:gd name="connsiteX516" fmla="*/ 535611 w 2139204"/>
                <a:gd name="connsiteY516" fmla="*/ 1008351 h 3218782"/>
                <a:gd name="connsiteX517" fmla="*/ 460244 w 2139204"/>
                <a:gd name="connsiteY517" fmla="*/ 1083719 h 3218782"/>
                <a:gd name="connsiteX518" fmla="*/ 535611 w 2139204"/>
                <a:gd name="connsiteY518" fmla="*/ 1159087 h 3218782"/>
                <a:gd name="connsiteX519" fmla="*/ 610980 w 2139204"/>
                <a:gd name="connsiteY519" fmla="*/ 1083719 h 3218782"/>
                <a:gd name="connsiteX520" fmla="*/ 356027 w 2139204"/>
                <a:gd name="connsiteY520" fmla="*/ 1008351 h 3218782"/>
                <a:gd name="connsiteX521" fmla="*/ 280659 w 2139204"/>
                <a:gd name="connsiteY521" fmla="*/ 1083719 h 3218782"/>
                <a:gd name="connsiteX522" fmla="*/ 356027 w 2139204"/>
                <a:gd name="connsiteY522" fmla="*/ 1159087 h 3218782"/>
                <a:gd name="connsiteX523" fmla="*/ 431395 w 2139204"/>
                <a:gd name="connsiteY523" fmla="*/ 1083719 h 3218782"/>
                <a:gd name="connsiteX524" fmla="*/ 176442 w 2139204"/>
                <a:gd name="connsiteY524" fmla="*/ 1008351 h 3218782"/>
                <a:gd name="connsiteX525" fmla="*/ 101074 w 2139204"/>
                <a:gd name="connsiteY525" fmla="*/ 1083719 h 3218782"/>
                <a:gd name="connsiteX526" fmla="*/ 176442 w 2139204"/>
                <a:gd name="connsiteY526" fmla="*/ 1159087 h 3218782"/>
                <a:gd name="connsiteX527" fmla="*/ 251810 w 2139204"/>
                <a:gd name="connsiteY527" fmla="*/ 1083719 h 3218782"/>
                <a:gd name="connsiteX528" fmla="*/ 1972289 w 2139204"/>
                <a:gd name="connsiteY528" fmla="*/ 833170 h 3218782"/>
                <a:gd name="connsiteX529" fmla="*/ 1896922 w 2139204"/>
                <a:gd name="connsiteY529" fmla="*/ 908537 h 3218782"/>
                <a:gd name="connsiteX530" fmla="*/ 1972289 w 2139204"/>
                <a:gd name="connsiteY530" fmla="*/ 983904 h 3218782"/>
                <a:gd name="connsiteX531" fmla="*/ 2047657 w 2139204"/>
                <a:gd name="connsiteY531" fmla="*/ 908537 h 3218782"/>
                <a:gd name="connsiteX532" fmla="*/ 1792705 w 2139204"/>
                <a:gd name="connsiteY532" fmla="*/ 833170 h 3218782"/>
                <a:gd name="connsiteX533" fmla="*/ 1717336 w 2139204"/>
                <a:gd name="connsiteY533" fmla="*/ 908537 h 3218782"/>
                <a:gd name="connsiteX534" fmla="*/ 1792705 w 2139204"/>
                <a:gd name="connsiteY534" fmla="*/ 983905 h 3218782"/>
                <a:gd name="connsiteX535" fmla="*/ 1868073 w 2139204"/>
                <a:gd name="connsiteY535" fmla="*/ 908537 h 3218782"/>
                <a:gd name="connsiteX536" fmla="*/ 1613120 w 2139204"/>
                <a:gd name="connsiteY536" fmla="*/ 833170 h 3218782"/>
                <a:gd name="connsiteX537" fmla="*/ 1537752 w 2139204"/>
                <a:gd name="connsiteY537" fmla="*/ 908537 h 3218782"/>
                <a:gd name="connsiteX538" fmla="*/ 1613120 w 2139204"/>
                <a:gd name="connsiteY538" fmla="*/ 983905 h 3218782"/>
                <a:gd name="connsiteX539" fmla="*/ 1688488 w 2139204"/>
                <a:gd name="connsiteY539" fmla="*/ 908537 h 3218782"/>
                <a:gd name="connsiteX540" fmla="*/ 1433535 w 2139204"/>
                <a:gd name="connsiteY540" fmla="*/ 833170 h 3218782"/>
                <a:gd name="connsiteX541" fmla="*/ 1358167 w 2139204"/>
                <a:gd name="connsiteY541" fmla="*/ 908537 h 3218782"/>
                <a:gd name="connsiteX542" fmla="*/ 1433535 w 2139204"/>
                <a:gd name="connsiteY542" fmla="*/ 983905 h 3218782"/>
                <a:gd name="connsiteX543" fmla="*/ 1508903 w 2139204"/>
                <a:gd name="connsiteY543" fmla="*/ 908537 h 3218782"/>
                <a:gd name="connsiteX544" fmla="*/ 1253951 w 2139204"/>
                <a:gd name="connsiteY544" fmla="*/ 833170 h 3218782"/>
                <a:gd name="connsiteX545" fmla="*/ 1178582 w 2139204"/>
                <a:gd name="connsiteY545" fmla="*/ 908537 h 3218782"/>
                <a:gd name="connsiteX546" fmla="*/ 1253951 w 2139204"/>
                <a:gd name="connsiteY546" fmla="*/ 983905 h 3218782"/>
                <a:gd name="connsiteX547" fmla="*/ 1329318 w 2139204"/>
                <a:gd name="connsiteY547" fmla="*/ 908537 h 3218782"/>
                <a:gd name="connsiteX548" fmla="*/ 1074366 w 2139204"/>
                <a:gd name="connsiteY548" fmla="*/ 833170 h 3218782"/>
                <a:gd name="connsiteX549" fmla="*/ 998998 w 2139204"/>
                <a:gd name="connsiteY549" fmla="*/ 908537 h 3218782"/>
                <a:gd name="connsiteX550" fmla="*/ 1074366 w 2139204"/>
                <a:gd name="connsiteY550" fmla="*/ 983905 h 3218782"/>
                <a:gd name="connsiteX551" fmla="*/ 1149733 w 2139204"/>
                <a:gd name="connsiteY551" fmla="*/ 908537 h 3218782"/>
                <a:gd name="connsiteX552" fmla="*/ 894781 w 2139204"/>
                <a:gd name="connsiteY552" fmla="*/ 833170 h 3218782"/>
                <a:gd name="connsiteX553" fmla="*/ 819413 w 2139204"/>
                <a:gd name="connsiteY553" fmla="*/ 908537 h 3218782"/>
                <a:gd name="connsiteX554" fmla="*/ 894781 w 2139204"/>
                <a:gd name="connsiteY554" fmla="*/ 983905 h 3218782"/>
                <a:gd name="connsiteX555" fmla="*/ 970149 w 2139204"/>
                <a:gd name="connsiteY555" fmla="*/ 908537 h 3218782"/>
                <a:gd name="connsiteX556" fmla="*/ 715196 w 2139204"/>
                <a:gd name="connsiteY556" fmla="*/ 833170 h 3218782"/>
                <a:gd name="connsiteX557" fmla="*/ 639829 w 2139204"/>
                <a:gd name="connsiteY557" fmla="*/ 908537 h 3218782"/>
                <a:gd name="connsiteX558" fmla="*/ 715196 w 2139204"/>
                <a:gd name="connsiteY558" fmla="*/ 983905 h 3218782"/>
                <a:gd name="connsiteX559" fmla="*/ 790565 w 2139204"/>
                <a:gd name="connsiteY559" fmla="*/ 908537 h 3218782"/>
                <a:gd name="connsiteX560" fmla="*/ 535611 w 2139204"/>
                <a:gd name="connsiteY560" fmla="*/ 833170 h 3218782"/>
                <a:gd name="connsiteX561" fmla="*/ 460244 w 2139204"/>
                <a:gd name="connsiteY561" fmla="*/ 908537 h 3218782"/>
                <a:gd name="connsiteX562" fmla="*/ 535611 w 2139204"/>
                <a:gd name="connsiteY562" fmla="*/ 983905 h 3218782"/>
                <a:gd name="connsiteX563" fmla="*/ 610980 w 2139204"/>
                <a:gd name="connsiteY563" fmla="*/ 908537 h 3218782"/>
                <a:gd name="connsiteX564" fmla="*/ 356027 w 2139204"/>
                <a:gd name="connsiteY564" fmla="*/ 833170 h 3218782"/>
                <a:gd name="connsiteX565" fmla="*/ 280659 w 2139204"/>
                <a:gd name="connsiteY565" fmla="*/ 908537 h 3218782"/>
                <a:gd name="connsiteX566" fmla="*/ 356027 w 2139204"/>
                <a:gd name="connsiteY566" fmla="*/ 983905 h 3218782"/>
                <a:gd name="connsiteX567" fmla="*/ 431395 w 2139204"/>
                <a:gd name="connsiteY567" fmla="*/ 908537 h 3218782"/>
                <a:gd name="connsiteX568" fmla="*/ 176442 w 2139204"/>
                <a:gd name="connsiteY568" fmla="*/ 833170 h 3218782"/>
                <a:gd name="connsiteX569" fmla="*/ 101074 w 2139204"/>
                <a:gd name="connsiteY569" fmla="*/ 908537 h 3218782"/>
                <a:gd name="connsiteX570" fmla="*/ 176442 w 2139204"/>
                <a:gd name="connsiteY570" fmla="*/ 983905 h 3218782"/>
                <a:gd name="connsiteX571" fmla="*/ 251810 w 2139204"/>
                <a:gd name="connsiteY571" fmla="*/ 908537 h 3218782"/>
                <a:gd name="connsiteX572" fmla="*/ 1972289 w 2139204"/>
                <a:gd name="connsiteY572" fmla="*/ 657988 h 3218782"/>
                <a:gd name="connsiteX573" fmla="*/ 1896922 w 2139204"/>
                <a:gd name="connsiteY573" fmla="*/ 733356 h 3218782"/>
                <a:gd name="connsiteX574" fmla="*/ 1972289 w 2139204"/>
                <a:gd name="connsiteY574" fmla="*/ 808723 h 3218782"/>
                <a:gd name="connsiteX575" fmla="*/ 2047656 w 2139204"/>
                <a:gd name="connsiteY575" fmla="*/ 733356 h 3218782"/>
                <a:gd name="connsiteX576" fmla="*/ 1792705 w 2139204"/>
                <a:gd name="connsiteY576" fmla="*/ 657988 h 3218782"/>
                <a:gd name="connsiteX577" fmla="*/ 1717337 w 2139204"/>
                <a:gd name="connsiteY577" fmla="*/ 733356 h 3218782"/>
                <a:gd name="connsiteX578" fmla="*/ 1792705 w 2139204"/>
                <a:gd name="connsiteY578" fmla="*/ 808724 h 3218782"/>
                <a:gd name="connsiteX579" fmla="*/ 1868073 w 2139204"/>
                <a:gd name="connsiteY579" fmla="*/ 733356 h 3218782"/>
                <a:gd name="connsiteX580" fmla="*/ 1613120 w 2139204"/>
                <a:gd name="connsiteY580" fmla="*/ 657988 h 3218782"/>
                <a:gd name="connsiteX581" fmla="*/ 1537752 w 2139204"/>
                <a:gd name="connsiteY581" fmla="*/ 733356 h 3218782"/>
                <a:gd name="connsiteX582" fmla="*/ 1613120 w 2139204"/>
                <a:gd name="connsiteY582" fmla="*/ 808724 h 3218782"/>
                <a:gd name="connsiteX583" fmla="*/ 1688488 w 2139204"/>
                <a:gd name="connsiteY583" fmla="*/ 733356 h 3218782"/>
                <a:gd name="connsiteX584" fmla="*/ 1433535 w 2139204"/>
                <a:gd name="connsiteY584" fmla="*/ 657988 h 3218782"/>
                <a:gd name="connsiteX585" fmla="*/ 1358167 w 2139204"/>
                <a:gd name="connsiteY585" fmla="*/ 733356 h 3218782"/>
                <a:gd name="connsiteX586" fmla="*/ 1433535 w 2139204"/>
                <a:gd name="connsiteY586" fmla="*/ 808724 h 3218782"/>
                <a:gd name="connsiteX587" fmla="*/ 1508903 w 2139204"/>
                <a:gd name="connsiteY587" fmla="*/ 733356 h 3218782"/>
                <a:gd name="connsiteX588" fmla="*/ 1253951 w 2139204"/>
                <a:gd name="connsiteY588" fmla="*/ 657988 h 3218782"/>
                <a:gd name="connsiteX589" fmla="*/ 1178583 w 2139204"/>
                <a:gd name="connsiteY589" fmla="*/ 733356 h 3218782"/>
                <a:gd name="connsiteX590" fmla="*/ 1253951 w 2139204"/>
                <a:gd name="connsiteY590" fmla="*/ 808724 h 3218782"/>
                <a:gd name="connsiteX591" fmla="*/ 1329318 w 2139204"/>
                <a:gd name="connsiteY591" fmla="*/ 733356 h 3218782"/>
                <a:gd name="connsiteX592" fmla="*/ 1074366 w 2139204"/>
                <a:gd name="connsiteY592" fmla="*/ 657988 h 3218782"/>
                <a:gd name="connsiteX593" fmla="*/ 998998 w 2139204"/>
                <a:gd name="connsiteY593" fmla="*/ 733356 h 3218782"/>
                <a:gd name="connsiteX594" fmla="*/ 1074366 w 2139204"/>
                <a:gd name="connsiteY594" fmla="*/ 808724 h 3218782"/>
                <a:gd name="connsiteX595" fmla="*/ 1149733 w 2139204"/>
                <a:gd name="connsiteY595" fmla="*/ 733356 h 3218782"/>
                <a:gd name="connsiteX596" fmla="*/ 894781 w 2139204"/>
                <a:gd name="connsiteY596" fmla="*/ 657988 h 3218782"/>
                <a:gd name="connsiteX597" fmla="*/ 819413 w 2139204"/>
                <a:gd name="connsiteY597" fmla="*/ 733356 h 3218782"/>
                <a:gd name="connsiteX598" fmla="*/ 894781 w 2139204"/>
                <a:gd name="connsiteY598" fmla="*/ 808724 h 3218782"/>
                <a:gd name="connsiteX599" fmla="*/ 970149 w 2139204"/>
                <a:gd name="connsiteY599" fmla="*/ 733356 h 3218782"/>
                <a:gd name="connsiteX600" fmla="*/ 715196 w 2139204"/>
                <a:gd name="connsiteY600" fmla="*/ 657988 h 3218782"/>
                <a:gd name="connsiteX601" fmla="*/ 639829 w 2139204"/>
                <a:gd name="connsiteY601" fmla="*/ 733356 h 3218782"/>
                <a:gd name="connsiteX602" fmla="*/ 715196 w 2139204"/>
                <a:gd name="connsiteY602" fmla="*/ 808724 h 3218782"/>
                <a:gd name="connsiteX603" fmla="*/ 790564 w 2139204"/>
                <a:gd name="connsiteY603" fmla="*/ 733356 h 3218782"/>
                <a:gd name="connsiteX604" fmla="*/ 535611 w 2139204"/>
                <a:gd name="connsiteY604" fmla="*/ 657988 h 3218782"/>
                <a:gd name="connsiteX605" fmla="*/ 460244 w 2139204"/>
                <a:gd name="connsiteY605" fmla="*/ 733356 h 3218782"/>
                <a:gd name="connsiteX606" fmla="*/ 535611 w 2139204"/>
                <a:gd name="connsiteY606" fmla="*/ 808724 h 3218782"/>
                <a:gd name="connsiteX607" fmla="*/ 610980 w 2139204"/>
                <a:gd name="connsiteY607" fmla="*/ 733356 h 3218782"/>
                <a:gd name="connsiteX608" fmla="*/ 356027 w 2139204"/>
                <a:gd name="connsiteY608" fmla="*/ 657988 h 3218782"/>
                <a:gd name="connsiteX609" fmla="*/ 280659 w 2139204"/>
                <a:gd name="connsiteY609" fmla="*/ 733356 h 3218782"/>
                <a:gd name="connsiteX610" fmla="*/ 356027 w 2139204"/>
                <a:gd name="connsiteY610" fmla="*/ 808724 h 3218782"/>
                <a:gd name="connsiteX611" fmla="*/ 431395 w 2139204"/>
                <a:gd name="connsiteY611" fmla="*/ 733356 h 3218782"/>
                <a:gd name="connsiteX612" fmla="*/ 176442 w 2139204"/>
                <a:gd name="connsiteY612" fmla="*/ 657988 h 3218782"/>
                <a:gd name="connsiteX613" fmla="*/ 101074 w 2139204"/>
                <a:gd name="connsiteY613" fmla="*/ 733356 h 3218782"/>
                <a:gd name="connsiteX614" fmla="*/ 176442 w 2139204"/>
                <a:gd name="connsiteY614" fmla="*/ 808724 h 3218782"/>
                <a:gd name="connsiteX615" fmla="*/ 251810 w 2139204"/>
                <a:gd name="connsiteY615" fmla="*/ 733356 h 3218782"/>
                <a:gd name="connsiteX616" fmla="*/ 1972289 w 2139204"/>
                <a:gd name="connsiteY616" fmla="*/ 482806 h 3218782"/>
                <a:gd name="connsiteX617" fmla="*/ 1896922 w 2139204"/>
                <a:gd name="connsiteY617" fmla="*/ 558174 h 3218782"/>
                <a:gd name="connsiteX618" fmla="*/ 1972289 w 2139204"/>
                <a:gd name="connsiteY618" fmla="*/ 633541 h 3218782"/>
                <a:gd name="connsiteX619" fmla="*/ 2047656 w 2139204"/>
                <a:gd name="connsiteY619" fmla="*/ 558174 h 3218782"/>
                <a:gd name="connsiteX620" fmla="*/ 1792705 w 2139204"/>
                <a:gd name="connsiteY620" fmla="*/ 482805 h 3218782"/>
                <a:gd name="connsiteX621" fmla="*/ 1717337 w 2139204"/>
                <a:gd name="connsiteY621" fmla="*/ 558174 h 3218782"/>
                <a:gd name="connsiteX622" fmla="*/ 1792705 w 2139204"/>
                <a:gd name="connsiteY622" fmla="*/ 633542 h 3218782"/>
                <a:gd name="connsiteX623" fmla="*/ 1868073 w 2139204"/>
                <a:gd name="connsiteY623" fmla="*/ 558174 h 3218782"/>
                <a:gd name="connsiteX624" fmla="*/ 1613120 w 2139204"/>
                <a:gd name="connsiteY624" fmla="*/ 482805 h 3218782"/>
                <a:gd name="connsiteX625" fmla="*/ 1537752 w 2139204"/>
                <a:gd name="connsiteY625" fmla="*/ 558174 h 3218782"/>
                <a:gd name="connsiteX626" fmla="*/ 1613120 w 2139204"/>
                <a:gd name="connsiteY626" fmla="*/ 633542 h 3218782"/>
                <a:gd name="connsiteX627" fmla="*/ 1688488 w 2139204"/>
                <a:gd name="connsiteY627" fmla="*/ 558174 h 3218782"/>
                <a:gd name="connsiteX628" fmla="*/ 1433535 w 2139204"/>
                <a:gd name="connsiteY628" fmla="*/ 482805 h 3218782"/>
                <a:gd name="connsiteX629" fmla="*/ 1358167 w 2139204"/>
                <a:gd name="connsiteY629" fmla="*/ 558174 h 3218782"/>
                <a:gd name="connsiteX630" fmla="*/ 1433535 w 2139204"/>
                <a:gd name="connsiteY630" fmla="*/ 633542 h 3218782"/>
                <a:gd name="connsiteX631" fmla="*/ 1508903 w 2139204"/>
                <a:gd name="connsiteY631" fmla="*/ 558174 h 3218782"/>
                <a:gd name="connsiteX632" fmla="*/ 1253951 w 2139204"/>
                <a:gd name="connsiteY632" fmla="*/ 482805 h 3218782"/>
                <a:gd name="connsiteX633" fmla="*/ 1178583 w 2139204"/>
                <a:gd name="connsiteY633" fmla="*/ 558174 h 3218782"/>
                <a:gd name="connsiteX634" fmla="*/ 1253951 w 2139204"/>
                <a:gd name="connsiteY634" fmla="*/ 633542 h 3218782"/>
                <a:gd name="connsiteX635" fmla="*/ 1329318 w 2139204"/>
                <a:gd name="connsiteY635" fmla="*/ 558174 h 3218782"/>
                <a:gd name="connsiteX636" fmla="*/ 1074366 w 2139204"/>
                <a:gd name="connsiteY636" fmla="*/ 482805 h 3218782"/>
                <a:gd name="connsiteX637" fmla="*/ 998998 w 2139204"/>
                <a:gd name="connsiteY637" fmla="*/ 558174 h 3218782"/>
                <a:gd name="connsiteX638" fmla="*/ 1074366 w 2139204"/>
                <a:gd name="connsiteY638" fmla="*/ 633542 h 3218782"/>
                <a:gd name="connsiteX639" fmla="*/ 1149733 w 2139204"/>
                <a:gd name="connsiteY639" fmla="*/ 558174 h 3218782"/>
                <a:gd name="connsiteX640" fmla="*/ 894781 w 2139204"/>
                <a:gd name="connsiteY640" fmla="*/ 482805 h 3218782"/>
                <a:gd name="connsiteX641" fmla="*/ 819413 w 2139204"/>
                <a:gd name="connsiteY641" fmla="*/ 558174 h 3218782"/>
                <a:gd name="connsiteX642" fmla="*/ 894781 w 2139204"/>
                <a:gd name="connsiteY642" fmla="*/ 633542 h 3218782"/>
                <a:gd name="connsiteX643" fmla="*/ 970149 w 2139204"/>
                <a:gd name="connsiteY643" fmla="*/ 558174 h 3218782"/>
                <a:gd name="connsiteX644" fmla="*/ 715196 w 2139204"/>
                <a:gd name="connsiteY644" fmla="*/ 482805 h 3218782"/>
                <a:gd name="connsiteX645" fmla="*/ 639829 w 2139204"/>
                <a:gd name="connsiteY645" fmla="*/ 558174 h 3218782"/>
                <a:gd name="connsiteX646" fmla="*/ 715196 w 2139204"/>
                <a:gd name="connsiteY646" fmla="*/ 633542 h 3218782"/>
                <a:gd name="connsiteX647" fmla="*/ 790564 w 2139204"/>
                <a:gd name="connsiteY647" fmla="*/ 558174 h 3218782"/>
                <a:gd name="connsiteX648" fmla="*/ 535611 w 2139204"/>
                <a:gd name="connsiteY648" fmla="*/ 482805 h 3218782"/>
                <a:gd name="connsiteX649" fmla="*/ 460244 w 2139204"/>
                <a:gd name="connsiteY649" fmla="*/ 558174 h 3218782"/>
                <a:gd name="connsiteX650" fmla="*/ 535611 w 2139204"/>
                <a:gd name="connsiteY650" fmla="*/ 633542 h 3218782"/>
                <a:gd name="connsiteX651" fmla="*/ 610980 w 2139204"/>
                <a:gd name="connsiteY651" fmla="*/ 558174 h 3218782"/>
                <a:gd name="connsiteX652" fmla="*/ 356027 w 2139204"/>
                <a:gd name="connsiteY652" fmla="*/ 482805 h 3218782"/>
                <a:gd name="connsiteX653" fmla="*/ 280659 w 2139204"/>
                <a:gd name="connsiteY653" fmla="*/ 558174 h 3218782"/>
                <a:gd name="connsiteX654" fmla="*/ 356027 w 2139204"/>
                <a:gd name="connsiteY654" fmla="*/ 633542 h 3218782"/>
                <a:gd name="connsiteX655" fmla="*/ 431395 w 2139204"/>
                <a:gd name="connsiteY655" fmla="*/ 558174 h 3218782"/>
                <a:gd name="connsiteX656" fmla="*/ 176442 w 2139204"/>
                <a:gd name="connsiteY656" fmla="*/ 482805 h 3218782"/>
                <a:gd name="connsiteX657" fmla="*/ 101074 w 2139204"/>
                <a:gd name="connsiteY657" fmla="*/ 558174 h 3218782"/>
                <a:gd name="connsiteX658" fmla="*/ 176442 w 2139204"/>
                <a:gd name="connsiteY658" fmla="*/ 633542 h 3218782"/>
                <a:gd name="connsiteX659" fmla="*/ 251810 w 2139204"/>
                <a:gd name="connsiteY659" fmla="*/ 558174 h 3218782"/>
                <a:gd name="connsiteX660" fmla="*/ 1972289 w 2139204"/>
                <a:gd name="connsiteY660" fmla="*/ 307624 h 3218782"/>
                <a:gd name="connsiteX661" fmla="*/ 1896922 w 2139204"/>
                <a:gd name="connsiteY661" fmla="*/ 382992 h 3218782"/>
                <a:gd name="connsiteX662" fmla="*/ 1972289 w 2139204"/>
                <a:gd name="connsiteY662" fmla="*/ 458359 h 3218782"/>
                <a:gd name="connsiteX663" fmla="*/ 2047656 w 2139204"/>
                <a:gd name="connsiteY663" fmla="*/ 382992 h 3218782"/>
                <a:gd name="connsiteX664" fmla="*/ 1792705 w 2139204"/>
                <a:gd name="connsiteY664" fmla="*/ 307623 h 3218782"/>
                <a:gd name="connsiteX665" fmla="*/ 1717337 w 2139204"/>
                <a:gd name="connsiteY665" fmla="*/ 382992 h 3218782"/>
                <a:gd name="connsiteX666" fmla="*/ 1792705 w 2139204"/>
                <a:gd name="connsiteY666" fmla="*/ 458360 h 3218782"/>
                <a:gd name="connsiteX667" fmla="*/ 1868073 w 2139204"/>
                <a:gd name="connsiteY667" fmla="*/ 382992 h 3218782"/>
                <a:gd name="connsiteX668" fmla="*/ 1613120 w 2139204"/>
                <a:gd name="connsiteY668" fmla="*/ 307623 h 3218782"/>
                <a:gd name="connsiteX669" fmla="*/ 1537752 w 2139204"/>
                <a:gd name="connsiteY669" fmla="*/ 382992 h 3218782"/>
                <a:gd name="connsiteX670" fmla="*/ 1613120 w 2139204"/>
                <a:gd name="connsiteY670" fmla="*/ 458360 h 3218782"/>
                <a:gd name="connsiteX671" fmla="*/ 1688488 w 2139204"/>
                <a:gd name="connsiteY671" fmla="*/ 382992 h 3218782"/>
                <a:gd name="connsiteX672" fmla="*/ 1433535 w 2139204"/>
                <a:gd name="connsiteY672" fmla="*/ 307623 h 3218782"/>
                <a:gd name="connsiteX673" fmla="*/ 1358167 w 2139204"/>
                <a:gd name="connsiteY673" fmla="*/ 382992 h 3218782"/>
                <a:gd name="connsiteX674" fmla="*/ 1433535 w 2139204"/>
                <a:gd name="connsiteY674" fmla="*/ 458360 h 3218782"/>
                <a:gd name="connsiteX675" fmla="*/ 1508903 w 2139204"/>
                <a:gd name="connsiteY675" fmla="*/ 382992 h 3218782"/>
                <a:gd name="connsiteX676" fmla="*/ 1253951 w 2139204"/>
                <a:gd name="connsiteY676" fmla="*/ 307623 h 3218782"/>
                <a:gd name="connsiteX677" fmla="*/ 1178583 w 2139204"/>
                <a:gd name="connsiteY677" fmla="*/ 382992 h 3218782"/>
                <a:gd name="connsiteX678" fmla="*/ 1253951 w 2139204"/>
                <a:gd name="connsiteY678" fmla="*/ 458360 h 3218782"/>
                <a:gd name="connsiteX679" fmla="*/ 1329318 w 2139204"/>
                <a:gd name="connsiteY679" fmla="*/ 382992 h 3218782"/>
                <a:gd name="connsiteX680" fmla="*/ 1074366 w 2139204"/>
                <a:gd name="connsiteY680" fmla="*/ 307623 h 3218782"/>
                <a:gd name="connsiteX681" fmla="*/ 998998 w 2139204"/>
                <a:gd name="connsiteY681" fmla="*/ 382992 h 3218782"/>
                <a:gd name="connsiteX682" fmla="*/ 1074366 w 2139204"/>
                <a:gd name="connsiteY682" fmla="*/ 458360 h 3218782"/>
                <a:gd name="connsiteX683" fmla="*/ 1149733 w 2139204"/>
                <a:gd name="connsiteY683" fmla="*/ 382992 h 3218782"/>
                <a:gd name="connsiteX684" fmla="*/ 894781 w 2139204"/>
                <a:gd name="connsiteY684" fmla="*/ 307623 h 3218782"/>
                <a:gd name="connsiteX685" fmla="*/ 819413 w 2139204"/>
                <a:gd name="connsiteY685" fmla="*/ 382992 h 3218782"/>
                <a:gd name="connsiteX686" fmla="*/ 894781 w 2139204"/>
                <a:gd name="connsiteY686" fmla="*/ 458360 h 3218782"/>
                <a:gd name="connsiteX687" fmla="*/ 970149 w 2139204"/>
                <a:gd name="connsiteY687" fmla="*/ 382992 h 3218782"/>
                <a:gd name="connsiteX688" fmla="*/ 715196 w 2139204"/>
                <a:gd name="connsiteY688" fmla="*/ 307623 h 3218782"/>
                <a:gd name="connsiteX689" fmla="*/ 639829 w 2139204"/>
                <a:gd name="connsiteY689" fmla="*/ 382992 h 3218782"/>
                <a:gd name="connsiteX690" fmla="*/ 715196 w 2139204"/>
                <a:gd name="connsiteY690" fmla="*/ 458360 h 3218782"/>
                <a:gd name="connsiteX691" fmla="*/ 790564 w 2139204"/>
                <a:gd name="connsiteY691" fmla="*/ 382992 h 3218782"/>
                <a:gd name="connsiteX692" fmla="*/ 535611 w 2139204"/>
                <a:gd name="connsiteY692" fmla="*/ 307623 h 3218782"/>
                <a:gd name="connsiteX693" fmla="*/ 460244 w 2139204"/>
                <a:gd name="connsiteY693" fmla="*/ 382992 h 3218782"/>
                <a:gd name="connsiteX694" fmla="*/ 535611 w 2139204"/>
                <a:gd name="connsiteY694" fmla="*/ 458360 h 3218782"/>
                <a:gd name="connsiteX695" fmla="*/ 610980 w 2139204"/>
                <a:gd name="connsiteY695" fmla="*/ 382992 h 3218782"/>
                <a:gd name="connsiteX696" fmla="*/ 356027 w 2139204"/>
                <a:gd name="connsiteY696" fmla="*/ 307623 h 3218782"/>
                <a:gd name="connsiteX697" fmla="*/ 280659 w 2139204"/>
                <a:gd name="connsiteY697" fmla="*/ 382992 h 3218782"/>
                <a:gd name="connsiteX698" fmla="*/ 356027 w 2139204"/>
                <a:gd name="connsiteY698" fmla="*/ 458360 h 3218782"/>
                <a:gd name="connsiteX699" fmla="*/ 431395 w 2139204"/>
                <a:gd name="connsiteY699" fmla="*/ 382992 h 3218782"/>
                <a:gd name="connsiteX700" fmla="*/ 176442 w 2139204"/>
                <a:gd name="connsiteY700" fmla="*/ 307623 h 3218782"/>
                <a:gd name="connsiteX701" fmla="*/ 101074 w 2139204"/>
                <a:gd name="connsiteY701" fmla="*/ 382992 h 3218782"/>
                <a:gd name="connsiteX702" fmla="*/ 176442 w 2139204"/>
                <a:gd name="connsiteY702" fmla="*/ 458360 h 3218782"/>
                <a:gd name="connsiteX703" fmla="*/ 251810 w 2139204"/>
                <a:gd name="connsiteY703" fmla="*/ 382992 h 3218782"/>
                <a:gd name="connsiteX704" fmla="*/ 1972289 w 2139204"/>
                <a:gd name="connsiteY704" fmla="*/ 132442 h 3218782"/>
                <a:gd name="connsiteX705" fmla="*/ 1896922 w 2139204"/>
                <a:gd name="connsiteY705" fmla="*/ 207810 h 3218782"/>
                <a:gd name="connsiteX706" fmla="*/ 1972289 w 2139204"/>
                <a:gd name="connsiteY706" fmla="*/ 283177 h 3218782"/>
                <a:gd name="connsiteX707" fmla="*/ 2047656 w 2139204"/>
                <a:gd name="connsiteY707" fmla="*/ 207810 h 3218782"/>
                <a:gd name="connsiteX708" fmla="*/ 1792705 w 2139204"/>
                <a:gd name="connsiteY708" fmla="*/ 132441 h 3218782"/>
                <a:gd name="connsiteX709" fmla="*/ 1717337 w 2139204"/>
                <a:gd name="connsiteY709" fmla="*/ 207810 h 3218782"/>
                <a:gd name="connsiteX710" fmla="*/ 1792705 w 2139204"/>
                <a:gd name="connsiteY710" fmla="*/ 283178 h 3218782"/>
                <a:gd name="connsiteX711" fmla="*/ 1868073 w 2139204"/>
                <a:gd name="connsiteY711" fmla="*/ 207810 h 3218782"/>
                <a:gd name="connsiteX712" fmla="*/ 1613120 w 2139204"/>
                <a:gd name="connsiteY712" fmla="*/ 132441 h 3218782"/>
                <a:gd name="connsiteX713" fmla="*/ 1537752 w 2139204"/>
                <a:gd name="connsiteY713" fmla="*/ 207810 h 3218782"/>
                <a:gd name="connsiteX714" fmla="*/ 1613120 w 2139204"/>
                <a:gd name="connsiteY714" fmla="*/ 283178 h 3218782"/>
                <a:gd name="connsiteX715" fmla="*/ 1688488 w 2139204"/>
                <a:gd name="connsiteY715" fmla="*/ 207810 h 3218782"/>
                <a:gd name="connsiteX716" fmla="*/ 1433535 w 2139204"/>
                <a:gd name="connsiteY716" fmla="*/ 132441 h 3218782"/>
                <a:gd name="connsiteX717" fmla="*/ 1358167 w 2139204"/>
                <a:gd name="connsiteY717" fmla="*/ 207810 h 3218782"/>
                <a:gd name="connsiteX718" fmla="*/ 1433535 w 2139204"/>
                <a:gd name="connsiteY718" fmla="*/ 283178 h 3218782"/>
                <a:gd name="connsiteX719" fmla="*/ 1508903 w 2139204"/>
                <a:gd name="connsiteY719" fmla="*/ 207810 h 3218782"/>
                <a:gd name="connsiteX720" fmla="*/ 1253951 w 2139204"/>
                <a:gd name="connsiteY720" fmla="*/ 132441 h 3218782"/>
                <a:gd name="connsiteX721" fmla="*/ 1178583 w 2139204"/>
                <a:gd name="connsiteY721" fmla="*/ 207810 h 3218782"/>
                <a:gd name="connsiteX722" fmla="*/ 1253951 w 2139204"/>
                <a:gd name="connsiteY722" fmla="*/ 283178 h 3218782"/>
                <a:gd name="connsiteX723" fmla="*/ 1329318 w 2139204"/>
                <a:gd name="connsiteY723" fmla="*/ 207810 h 3218782"/>
                <a:gd name="connsiteX724" fmla="*/ 1074366 w 2139204"/>
                <a:gd name="connsiteY724" fmla="*/ 132441 h 3218782"/>
                <a:gd name="connsiteX725" fmla="*/ 998998 w 2139204"/>
                <a:gd name="connsiteY725" fmla="*/ 207810 h 3218782"/>
                <a:gd name="connsiteX726" fmla="*/ 1074366 w 2139204"/>
                <a:gd name="connsiteY726" fmla="*/ 283178 h 3218782"/>
                <a:gd name="connsiteX727" fmla="*/ 1149733 w 2139204"/>
                <a:gd name="connsiteY727" fmla="*/ 207810 h 3218782"/>
                <a:gd name="connsiteX728" fmla="*/ 894781 w 2139204"/>
                <a:gd name="connsiteY728" fmla="*/ 132441 h 3218782"/>
                <a:gd name="connsiteX729" fmla="*/ 819413 w 2139204"/>
                <a:gd name="connsiteY729" fmla="*/ 207810 h 3218782"/>
                <a:gd name="connsiteX730" fmla="*/ 894781 w 2139204"/>
                <a:gd name="connsiteY730" fmla="*/ 283178 h 3218782"/>
                <a:gd name="connsiteX731" fmla="*/ 970149 w 2139204"/>
                <a:gd name="connsiteY731" fmla="*/ 207810 h 3218782"/>
                <a:gd name="connsiteX732" fmla="*/ 715196 w 2139204"/>
                <a:gd name="connsiteY732" fmla="*/ 132441 h 3218782"/>
                <a:gd name="connsiteX733" fmla="*/ 639829 w 2139204"/>
                <a:gd name="connsiteY733" fmla="*/ 207810 h 3218782"/>
                <a:gd name="connsiteX734" fmla="*/ 715196 w 2139204"/>
                <a:gd name="connsiteY734" fmla="*/ 283178 h 3218782"/>
                <a:gd name="connsiteX735" fmla="*/ 790564 w 2139204"/>
                <a:gd name="connsiteY735" fmla="*/ 207810 h 3218782"/>
                <a:gd name="connsiteX736" fmla="*/ 535611 w 2139204"/>
                <a:gd name="connsiteY736" fmla="*/ 132441 h 3218782"/>
                <a:gd name="connsiteX737" fmla="*/ 460244 w 2139204"/>
                <a:gd name="connsiteY737" fmla="*/ 207810 h 3218782"/>
                <a:gd name="connsiteX738" fmla="*/ 535611 w 2139204"/>
                <a:gd name="connsiteY738" fmla="*/ 283178 h 3218782"/>
                <a:gd name="connsiteX739" fmla="*/ 610980 w 2139204"/>
                <a:gd name="connsiteY739" fmla="*/ 207810 h 3218782"/>
                <a:gd name="connsiteX740" fmla="*/ 356027 w 2139204"/>
                <a:gd name="connsiteY740" fmla="*/ 132441 h 3218782"/>
                <a:gd name="connsiteX741" fmla="*/ 280659 w 2139204"/>
                <a:gd name="connsiteY741" fmla="*/ 207810 h 3218782"/>
                <a:gd name="connsiteX742" fmla="*/ 356027 w 2139204"/>
                <a:gd name="connsiteY742" fmla="*/ 283178 h 3218782"/>
                <a:gd name="connsiteX743" fmla="*/ 431395 w 2139204"/>
                <a:gd name="connsiteY743" fmla="*/ 207810 h 3218782"/>
                <a:gd name="connsiteX744" fmla="*/ 176442 w 2139204"/>
                <a:gd name="connsiteY744" fmla="*/ 132441 h 3218782"/>
                <a:gd name="connsiteX745" fmla="*/ 101074 w 2139204"/>
                <a:gd name="connsiteY745" fmla="*/ 207810 h 3218782"/>
                <a:gd name="connsiteX746" fmla="*/ 176442 w 2139204"/>
                <a:gd name="connsiteY746" fmla="*/ 283178 h 3218782"/>
                <a:gd name="connsiteX747" fmla="*/ 251810 w 2139204"/>
                <a:gd name="connsiteY747" fmla="*/ 207810 h 3218782"/>
                <a:gd name="connsiteX748" fmla="*/ 90724 w 2139204"/>
                <a:gd name="connsiteY748" fmla="*/ 0 h 3218782"/>
                <a:gd name="connsiteX749" fmla="*/ 133702 w 2139204"/>
                <a:gd name="connsiteY749" fmla="*/ 0 h 3218782"/>
                <a:gd name="connsiteX750" fmla="*/ 101074 w 2139204"/>
                <a:gd name="connsiteY750" fmla="*/ 32628 h 3218782"/>
                <a:gd name="connsiteX751" fmla="*/ 176442 w 2139204"/>
                <a:gd name="connsiteY751" fmla="*/ 107996 h 3218782"/>
                <a:gd name="connsiteX752" fmla="*/ 251810 w 2139204"/>
                <a:gd name="connsiteY752" fmla="*/ 32628 h 3218782"/>
                <a:gd name="connsiteX753" fmla="*/ 219183 w 2139204"/>
                <a:gd name="connsiteY753" fmla="*/ 0 h 3218782"/>
                <a:gd name="connsiteX754" fmla="*/ 313286 w 2139204"/>
                <a:gd name="connsiteY754" fmla="*/ 0 h 3218782"/>
                <a:gd name="connsiteX755" fmla="*/ 280659 w 2139204"/>
                <a:gd name="connsiteY755" fmla="*/ 32628 h 3218782"/>
                <a:gd name="connsiteX756" fmla="*/ 356027 w 2139204"/>
                <a:gd name="connsiteY756" fmla="*/ 107996 h 3218782"/>
                <a:gd name="connsiteX757" fmla="*/ 431395 w 2139204"/>
                <a:gd name="connsiteY757" fmla="*/ 32628 h 3218782"/>
                <a:gd name="connsiteX758" fmla="*/ 398768 w 2139204"/>
                <a:gd name="connsiteY758" fmla="*/ 0 h 3218782"/>
                <a:gd name="connsiteX759" fmla="*/ 492871 w 2139204"/>
                <a:gd name="connsiteY759" fmla="*/ 0 h 3218782"/>
                <a:gd name="connsiteX760" fmla="*/ 460244 w 2139204"/>
                <a:gd name="connsiteY760" fmla="*/ 32628 h 3218782"/>
                <a:gd name="connsiteX761" fmla="*/ 535611 w 2139204"/>
                <a:gd name="connsiteY761" fmla="*/ 107996 h 3218782"/>
                <a:gd name="connsiteX762" fmla="*/ 610980 w 2139204"/>
                <a:gd name="connsiteY762" fmla="*/ 32628 h 3218782"/>
                <a:gd name="connsiteX763" fmla="*/ 578352 w 2139204"/>
                <a:gd name="connsiteY763" fmla="*/ 0 h 3218782"/>
                <a:gd name="connsiteX764" fmla="*/ 672456 w 2139204"/>
                <a:gd name="connsiteY764" fmla="*/ 0 h 3218782"/>
                <a:gd name="connsiteX765" fmla="*/ 639829 w 2139204"/>
                <a:gd name="connsiteY765" fmla="*/ 32628 h 3218782"/>
                <a:gd name="connsiteX766" fmla="*/ 715196 w 2139204"/>
                <a:gd name="connsiteY766" fmla="*/ 107996 h 3218782"/>
                <a:gd name="connsiteX767" fmla="*/ 790565 w 2139204"/>
                <a:gd name="connsiteY767" fmla="*/ 32628 h 3218782"/>
                <a:gd name="connsiteX768" fmla="*/ 757937 w 2139204"/>
                <a:gd name="connsiteY768" fmla="*/ 0 h 3218782"/>
                <a:gd name="connsiteX769" fmla="*/ 852040 w 2139204"/>
                <a:gd name="connsiteY769" fmla="*/ 0 h 3218782"/>
                <a:gd name="connsiteX770" fmla="*/ 819413 w 2139204"/>
                <a:gd name="connsiteY770" fmla="*/ 32628 h 3218782"/>
                <a:gd name="connsiteX771" fmla="*/ 894781 w 2139204"/>
                <a:gd name="connsiteY771" fmla="*/ 107996 h 3218782"/>
                <a:gd name="connsiteX772" fmla="*/ 970149 w 2139204"/>
                <a:gd name="connsiteY772" fmla="*/ 32628 h 3218782"/>
                <a:gd name="connsiteX773" fmla="*/ 937522 w 2139204"/>
                <a:gd name="connsiteY773" fmla="*/ 0 h 3218782"/>
                <a:gd name="connsiteX774" fmla="*/ 1031625 w 2139204"/>
                <a:gd name="connsiteY774" fmla="*/ 0 h 3218782"/>
                <a:gd name="connsiteX775" fmla="*/ 998998 w 2139204"/>
                <a:gd name="connsiteY775" fmla="*/ 32628 h 3218782"/>
                <a:gd name="connsiteX776" fmla="*/ 1074366 w 2139204"/>
                <a:gd name="connsiteY776" fmla="*/ 107996 h 3218782"/>
                <a:gd name="connsiteX777" fmla="*/ 1149733 w 2139204"/>
                <a:gd name="connsiteY777" fmla="*/ 32628 h 3218782"/>
                <a:gd name="connsiteX778" fmla="*/ 1117106 w 2139204"/>
                <a:gd name="connsiteY778" fmla="*/ 0 h 3218782"/>
                <a:gd name="connsiteX779" fmla="*/ 1211210 w 2139204"/>
                <a:gd name="connsiteY779" fmla="*/ 0 h 3218782"/>
                <a:gd name="connsiteX780" fmla="*/ 1178583 w 2139204"/>
                <a:gd name="connsiteY780" fmla="*/ 32628 h 3218782"/>
                <a:gd name="connsiteX781" fmla="*/ 1253951 w 2139204"/>
                <a:gd name="connsiteY781" fmla="*/ 107996 h 3218782"/>
                <a:gd name="connsiteX782" fmla="*/ 1329318 w 2139204"/>
                <a:gd name="connsiteY782" fmla="*/ 32628 h 3218782"/>
                <a:gd name="connsiteX783" fmla="*/ 1296691 w 2139204"/>
                <a:gd name="connsiteY783" fmla="*/ 0 h 3218782"/>
                <a:gd name="connsiteX784" fmla="*/ 1390794 w 2139204"/>
                <a:gd name="connsiteY784" fmla="*/ 0 h 3218782"/>
                <a:gd name="connsiteX785" fmla="*/ 1358167 w 2139204"/>
                <a:gd name="connsiteY785" fmla="*/ 32628 h 3218782"/>
                <a:gd name="connsiteX786" fmla="*/ 1433535 w 2139204"/>
                <a:gd name="connsiteY786" fmla="*/ 107996 h 3218782"/>
                <a:gd name="connsiteX787" fmla="*/ 1508903 w 2139204"/>
                <a:gd name="connsiteY787" fmla="*/ 32628 h 3218782"/>
                <a:gd name="connsiteX788" fmla="*/ 1476276 w 2139204"/>
                <a:gd name="connsiteY788" fmla="*/ 0 h 3218782"/>
                <a:gd name="connsiteX789" fmla="*/ 1570379 w 2139204"/>
                <a:gd name="connsiteY789" fmla="*/ 0 h 3218782"/>
                <a:gd name="connsiteX790" fmla="*/ 1537752 w 2139204"/>
                <a:gd name="connsiteY790" fmla="*/ 32628 h 3218782"/>
                <a:gd name="connsiteX791" fmla="*/ 1613120 w 2139204"/>
                <a:gd name="connsiteY791" fmla="*/ 107996 h 3218782"/>
                <a:gd name="connsiteX792" fmla="*/ 1688488 w 2139204"/>
                <a:gd name="connsiteY792" fmla="*/ 32628 h 3218782"/>
                <a:gd name="connsiteX793" fmla="*/ 1655861 w 2139204"/>
                <a:gd name="connsiteY793" fmla="*/ 0 h 3218782"/>
                <a:gd name="connsiteX794" fmla="*/ 1749964 w 2139204"/>
                <a:gd name="connsiteY794" fmla="*/ 0 h 3218782"/>
                <a:gd name="connsiteX795" fmla="*/ 1717337 w 2139204"/>
                <a:gd name="connsiteY795" fmla="*/ 32628 h 3218782"/>
                <a:gd name="connsiteX796" fmla="*/ 1792705 w 2139204"/>
                <a:gd name="connsiteY796" fmla="*/ 107996 h 3218782"/>
                <a:gd name="connsiteX797" fmla="*/ 1868073 w 2139204"/>
                <a:gd name="connsiteY797" fmla="*/ 32628 h 3218782"/>
                <a:gd name="connsiteX798" fmla="*/ 1835446 w 2139204"/>
                <a:gd name="connsiteY798" fmla="*/ 0 h 3218782"/>
                <a:gd name="connsiteX799" fmla="*/ 1929549 w 2139204"/>
                <a:gd name="connsiteY799" fmla="*/ 0 h 3218782"/>
                <a:gd name="connsiteX800" fmla="*/ 1896922 w 2139204"/>
                <a:gd name="connsiteY800" fmla="*/ 32628 h 3218782"/>
                <a:gd name="connsiteX801" fmla="*/ 1972289 w 2139204"/>
                <a:gd name="connsiteY801" fmla="*/ 107995 h 3218782"/>
                <a:gd name="connsiteX802" fmla="*/ 2047656 w 2139204"/>
                <a:gd name="connsiteY802" fmla="*/ 32628 h 3218782"/>
                <a:gd name="connsiteX803" fmla="*/ 2015029 w 2139204"/>
                <a:gd name="connsiteY803" fmla="*/ 0 h 3218782"/>
                <a:gd name="connsiteX804" fmla="*/ 2048480 w 2139204"/>
                <a:gd name="connsiteY804" fmla="*/ 0 h 3218782"/>
                <a:gd name="connsiteX805" fmla="*/ 2083794 w 2139204"/>
                <a:gd name="connsiteY805" fmla="*/ 7130 h 3218782"/>
                <a:gd name="connsiteX806" fmla="*/ 2094670 w 2139204"/>
                <a:gd name="connsiteY806" fmla="*/ 14463 h 3218782"/>
                <a:gd name="connsiteX807" fmla="*/ 2076505 w 2139204"/>
                <a:gd name="connsiteY807" fmla="*/ 32628 h 3218782"/>
                <a:gd name="connsiteX808" fmla="*/ 2139204 w 2139204"/>
                <a:gd name="connsiteY808" fmla="*/ 95327 h 3218782"/>
                <a:gd name="connsiteX809" fmla="*/ 2139204 w 2139204"/>
                <a:gd name="connsiteY809" fmla="*/ 145111 h 3218782"/>
                <a:gd name="connsiteX810" fmla="*/ 2076505 w 2139204"/>
                <a:gd name="connsiteY810" fmla="*/ 207810 h 3218782"/>
                <a:gd name="connsiteX811" fmla="*/ 2139204 w 2139204"/>
                <a:gd name="connsiteY811" fmla="*/ 270509 h 3218782"/>
                <a:gd name="connsiteX812" fmla="*/ 2139204 w 2139204"/>
                <a:gd name="connsiteY812" fmla="*/ 320293 h 3218782"/>
                <a:gd name="connsiteX813" fmla="*/ 2076505 w 2139204"/>
                <a:gd name="connsiteY813" fmla="*/ 382992 h 3218782"/>
                <a:gd name="connsiteX814" fmla="*/ 2139204 w 2139204"/>
                <a:gd name="connsiteY814" fmla="*/ 445691 h 3218782"/>
                <a:gd name="connsiteX815" fmla="*/ 2139204 w 2139204"/>
                <a:gd name="connsiteY815" fmla="*/ 495475 h 3218782"/>
                <a:gd name="connsiteX816" fmla="*/ 2076505 w 2139204"/>
                <a:gd name="connsiteY816" fmla="*/ 558174 h 3218782"/>
                <a:gd name="connsiteX817" fmla="*/ 2139204 w 2139204"/>
                <a:gd name="connsiteY817" fmla="*/ 620873 h 3218782"/>
                <a:gd name="connsiteX818" fmla="*/ 2139204 w 2139204"/>
                <a:gd name="connsiteY818" fmla="*/ 670657 h 3218782"/>
                <a:gd name="connsiteX819" fmla="*/ 2076505 w 2139204"/>
                <a:gd name="connsiteY819" fmla="*/ 733356 h 3218782"/>
                <a:gd name="connsiteX820" fmla="*/ 2139204 w 2139204"/>
                <a:gd name="connsiteY820" fmla="*/ 796055 h 3218782"/>
                <a:gd name="connsiteX821" fmla="*/ 2139204 w 2139204"/>
                <a:gd name="connsiteY821" fmla="*/ 845838 h 3218782"/>
                <a:gd name="connsiteX822" fmla="*/ 2076505 w 2139204"/>
                <a:gd name="connsiteY822" fmla="*/ 908537 h 3218782"/>
                <a:gd name="connsiteX823" fmla="*/ 2139204 w 2139204"/>
                <a:gd name="connsiteY823" fmla="*/ 971236 h 3218782"/>
                <a:gd name="connsiteX824" fmla="*/ 2139204 w 2139204"/>
                <a:gd name="connsiteY824" fmla="*/ 1021020 h 3218782"/>
                <a:gd name="connsiteX825" fmla="*/ 2076505 w 2139204"/>
                <a:gd name="connsiteY825" fmla="*/ 1083719 h 3218782"/>
                <a:gd name="connsiteX826" fmla="*/ 2139204 w 2139204"/>
                <a:gd name="connsiteY826" fmla="*/ 1146418 h 3218782"/>
                <a:gd name="connsiteX827" fmla="*/ 2139204 w 2139204"/>
                <a:gd name="connsiteY827" fmla="*/ 1196202 h 3218782"/>
                <a:gd name="connsiteX828" fmla="*/ 2076505 w 2139204"/>
                <a:gd name="connsiteY828" fmla="*/ 1258901 h 3218782"/>
                <a:gd name="connsiteX829" fmla="*/ 2139204 w 2139204"/>
                <a:gd name="connsiteY829" fmla="*/ 1321600 h 3218782"/>
                <a:gd name="connsiteX830" fmla="*/ 2139204 w 2139204"/>
                <a:gd name="connsiteY830" fmla="*/ 1371384 h 3218782"/>
                <a:gd name="connsiteX831" fmla="*/ 2076505 w 2139204"/>
                <a:gd name="connsiteY831" fmla="*/ 1434083 h 3218782"/>
                <a:gd name="connsiteX832" fmla="*/ 2139204 w 2139204"/>
                <a:gd name="connsiteY832" fmla="*/ 1496782 h 3218782"/>
                <a:gd name="connsiteX833" fmla="*/ 2139204 w 2139204"/>
                <a:gd name="connsiteY833" fmla="*/ 1546566 h 3218782"/>
                <a:gd name="connsiteX834" fmla="*/ 2076505 w 2139204"/>
                <a:gd name="connsiteY834" fmla="*/ 1609265 h 3218782"/>
                <a:gd name="connsiteX835" fmla="*/ 2139204 w 2139204"/>
                <a:gd name="connsiteY835" fmla="*/ 1671964 h 3218782"/>
                <a:gd name="connsiteX836" fmla="*/ 2139204 w 2139204"/>
                <a:gd name="connsiteY836" fmla="*/ 1721748 h 3218782"/>
                <a:gd name="connsiteX837" fmla="*/ 2076505 w 2139204"/>
                <a:gd name="connsiteY837" fmla="*/ 1784447 h 3218782"/>
                <a:gd name="connsiteX838" fmla="*/ 2139204 w 2139204"/>
                <a:gd name="connsiteY838" fmla="*/ 1847146 h 3218782"/>
                <a:gd name="connsiteX839" fmla="*/ 2139204 w 2139204"/>
                <a:gd name="connsiteY839" fmla="*/ 1896930 h 3218782"/>
                <a:gd name="connsiteX840" fmla="*/ 2076505 w 2139204"/>
                <a:gd name="connsiteY840" fmla="*/ 1959629 h 3218782"/>
                <a:gd name="connsiteX841" fmla="*/ 2139204 w 2139204"/>
                <a:gd name="connsiteY841" fmla="*/ 2022328 h 3218782"/>
                <a:gd name="connsiteX842" fmla="*/ 2139204 w 2139204"/>
                <a:gd name="connsiteY842" fmla="*/ 2072112 h 3218782"/>
                <a:gd name="connsiteX843" fmla="*/ 2076505 w 2139204"/>
                <a:gd name="connsiteY843" fmla="*/ 2134811 h 3218782"/>
                <a:gd name="connsiteX844" fmla="*/ 2139204 w 2139204"/>
                <a:gd name="connsiteY844" fmla="*/ 2197510 h 3218782"/>
                <a:gd name="connsiteX845" fmla="*/ 2139204 w 2139204"/>
                <a:gd name="connsiteY845" fmla="*/ 2247294 h 3218782"/>
                <a:gd name="connsiteX846" fmla="*/ 2076505 w 2139204"/>
                <a:gd name="connsiteY846" fmla="*/ 2309993 h 3218782"/>
                <a:gd name="connsiteX847" fmla="*/ 2139204 w 2139204"/>
                <a:gd name="connsiteY847" fmla="*/ 2372692 h 3218782"/>
                <a:gd name="connsiteX848" fmla="*/ 2139204 w 2139204"/>
                <a:gd name="connsiteY848" fmla="*/ 2422476 h 3218782"/>
                <a:gd name="connsiteX849" fmla="*/ 2076505 w 2139204"/>
                <a:gd name="connsiteY849" fmla="*/ 2485175 h 3218782"/>
                <a:gd name="connsiteX850" fmla="*/ 2139204 w 2139204"/>
                <a:gd name="connsiteY850" fmla="*/ 2547874 h 3218782"/>
                <a:gd name="connsiteX851" fmla="*/ 2139204 w 2139204"/>
                <a:gd name="connsiteY851" fmla="*/ 2597658 h 3218782"/>
                <a:gd name="connsiteX852" fmla="*/ 2076505 w 2139204"/>
                <a:gd name="connsiteY852" fmla="*/ 2660357 h 3218782"/>
                <a:gd name="connsiteX853" fmla="*/ 2139204 w 2139204"/>
                <a:gd name="connsiteY853" fmla="*/ 2723056 h 3218782"/>
                <a:gd name="connsiteX854" fmla="*/ 2139204 w 2139204"/>
                <a:gd name="connsiteY854" fmla="*/ 2772840 h 3218782"/>
                <a:gd name="connsiteX855" fmla="*/ 2076505 w 2139204"/>
                <a:gd name="connsiteY855" fmla="*/ 2835539 h 3218782"/>
                <a:gd name="connsiteX856" fmla="*/ 2139204 w 2139204"/>
                <a:gd name="connsiteY856" fmla="*/ 2898238 h 3218782"/>
                <a:gd name="connsiteX857" fmla="*/ 2139204 w 2139204"/>
                <a:gd name="connsiteY857" fmla="*/ 2948022 h 3218782"/>
                <a:gd name="connsiteX858" fmla="*/ 2076505 w 2139204"/>
                <a:gd name="connsiteY858" fmla="*/ 3010721 h 3218782"/>
                <a:gd name="connsiteX859" fmla="*/ 2139204 w 2139204"/>
                <a:gd name="connsiteY859" fmla="*/ 3073420 h 3218782"/>
                <a:gd name="connsiteX860" fmla="*/ 2139204 w 2139204"/>
                <a:gd name="connsiteY860" fmla="*/ 3123204 h 3218782"/>
                <a:gd name="connsiteX861" fmla="*/ 2076506 w 2139204"/>
                <a:gd name="connsiteY861" fmla="*/ 3185902 h 3218782"/>
                <a:gd name="connsiteX862" fmla="*/ 2094821 w 2139204"/>
                <a:gd name="connsiteY862" fmla="*/ 3204218 h 3218782"/>
                <a:gd name="connsiteX863" fmla="*/ 2083794 w 2139204"/>
                <a:gd name="connsiteY863" fmla="*/ 3211653 h 3218782"/>
                <a:gd name="connsiteX864" fmla="*/ 2048480 w 2139204"/>
                <a:gd name="connsiteY864" fmla="*/ 3218782 h 3218782"/>
                <a:gd name="connsiteX865" fmla="*/ 2014775 w 2139204"/>
                <a:gd name="connsiteY865" fmla="*/ 3218782 h 3218782"/>
                <a:gd name="connsiteX866" fmla="*/ 2047655 w 2139204"/>
                <a:gd name="connsiteY866" fmla="*/ 3185902 h 3218782"/>
                <a:gd name="connsiteX867" fmla="*/ 1972289 w 2139204"/>
                <a:gd name="connsiteY867" fmla="*/ 3110536 h 3218782"/>
                <a:gd name="connsiteX868" fmla="*/ 1896923 w 2139204"/>
                <a:gd name="connsiteY868" fmla="*/ 3185902 h 3218782"/>
                <a:gd name="connsiteX869" fmla="*/ 1929803 w 2139204"/>
                <a:gd name="connsiteY869" fmla="*/ 3218782 h 3218782"/>
                <a:gd name="connsiteX870" fmla="*/ 1835191 w 2139204"/>
                <a:gd name="connsiteY870" fmla="*/ 3218782 h 3218782"/>
                <a:gd name="connsiteX871" fmla="*/ 1868071 w 2139204"/>
                <a:gd name="connsiteY871" fmla="*/ 3185902 h 3218782"/>
                <a:gd name="connsiteX872" fmla="*/ 1792705 w 2139204"/>
                <a:gd name="connsiteY872" fmla="*/ 3110535 h 3218782"/>
                <a:gd name="connsiteX873" fmla="*/ 1717338 w 2139204"/>
                <a:gd name="connsiteY873" fmla="*/ 3185902 h 3218782"/>
                <a:gd name="connsiteX874" fmla="*/ 1750218 w 2139204"/>
                <a:gd name="connsiteY874" fmla="*/ 3218782 h 3218782"/>
                <a:gd name="connsiteX875" fmla="*/ 1655607 w 2139204"/>
                <a:gd name="connsiteY875" fmla="*/ 3218782 h 3218782"/>
                <a:gd name="connsiteX876" fmla="*/ 1688487 w 2139204"/>
                <a:gd name="connsiteY876" fmla="*/ 3185902 h 3218782"/>
                <a:gd name="connsiteX877" fmla="*/ 1613120 w 2139204"/>
                <a:gd name="connsiteY877" fmla="*/ 3110535 h 3218782"/>
                <a:gd name="connsiteX878" fmla="*/ 1537753 w 2139204"/>
                <a:gd name="connsiteY878" fmla="*/ 3185902 h 3218782"/>
                <a:gd name="connsiteX879" fmla="*/ 1570633 w 2139204"/>
                <a:gd name="connsiteY879" fmla="*/ 3218782 h 3218782"/>
                <a:gd name="connsiteX880" fmla="*/ 1476022 w 2139204"/>
                <a:gd name="connsiteY880" fmla="*/ 3218782 h 3218782"/>
                <a:gd name="connsiteX881" fmla="*/ 1508902 w 2139204"/>
                <a:gd name="connsiteY881" fmla="*/ 3185902 h 3218782"/>
                <a:gd name="connsiteX882" fmla="*/ 1433535 w 2139204"/>
                <a:gd name="connsiteY882" fmla="*/ 3110535 h 3218782"/>
                <a:gd name="connsiteX883" fmla="*/ 1358168 w 2139204"/>
                <a:gd name="connsiteY883" fmla="*/ 3185902 h 3218782"/>
                <a:gd name="connsiteX884" fmla="*/ 1391048 w 2139204"/>
                <a:gd name="connsiteY884" fmla="*/ 3218782 h 3218782"/>
                <a:gd name="connsiteX885" fmla="*/ 1296437 w 2139204"/>
                <a:gd name="connsiteY885" fmla="*/ 3218782 h 3218782"/>
                <a:gd name="connsiteX886" fmla="*/ 1329317 w 2139204"/>
                <a:gd name="connsiteY886" fmla="*/ 3185902 h 3218782"/>
                <a:gd name="connsiteX887" fmla="*/ 1253951 w 2139204"/>
                <a:gd name="connsiteY887" fmla="*/ 3110535 h 3218782"/>
                <a:gd name="connsiteX888" fmla="*/ 1178583 w 2139204"/>
                <a:gd name="connsiteY888" fmla="*/ 3185902 h 3218782"/>
                <a:gd name="connsiteX889" fmla="*/ 1211463 w 2139204"/>
                <a:gd name="connsiteY889" fmla="*/ 3218782 h 3218782"/>
                <a:gd name="connsiteX890" fmla="*/ 1116852 w 2139204"/>
                <a:gd name="connsiteY890" fmla="*/ 3218782 h 3218782"/>
                <a:gd name="connsiteX891" fmla="*/ 1149732 w 2139204"/>
                <a:gd name="connsiteY891" fmla="*/ 3185902 h 3218782"/>
                <a:gd name="connsiteX892" fmla="*/ 1074366 w 2139204"/>
                <a:gd name="connsiteY892" fmla="*/ 3110535 h 3218782"/>
                <a:gd name="connsiteX893" fmla="*/ 998999 w 2139204"/>
                <a:gd name="connsiteY893" fmla="*/ 3185902 h 3218782"/>
                <a:gd name="connsiteX894" fmla="*/ 1031879 w 2139204"/>
                <a:gd name="connsiteY894" fmla="*/ 3218782 h 3218782"/>
                <a:gd name="connsiteX895" fmla="*/ 937268 w 2139204"/>
                <a:gd name="connsiteY895" fmla="*/ 3218782 h 3218782"/>
                <a:gd name="connsiteX896" fmla="*/ 970148 w 2139204"/>
                <a:gd name="connsiteY896" fmla="*/ 3185902 h 3218782"/>
                <a:gd name="connsiteX897" fmla="*/ 894781 w 2139204"/>
                <a:gd name="connsiteY897" fmla="*/ 3110535 h 3218782"/>
                <a:gd name="connsiteX898" fmla="*/ 819414 w 2139204"/>
                <a:gd name="connsiteY898" fmla="*/ 3185902 h 3218782"/>
                <a:gd name="connsiteX899" fmla="*/ 852294 w 2139204"/>
                <a:gd name="connsiteY899" fmla="*/ 3218782 h 3218782"/>
                <a:gd name="connsiteX900" fmla="*/ 757683 w 2139204"/>
                <a:gd name="connsiteY900" fmla="*/ 3218782 h 3218782"/>
                <a:gd name="connsiteX901" fmla="*/ 790563 w 2139204"/>
                <a:gd name="connsiteY901" fmla="*/ 3185902 h 3218782"/>
                <a:gd name="connsiteX902" fmla="*/ 715196 w 2139204"/>
                <a:gd name="connsiteY902" fmla="*/ 3110535 h 3218782"/>
                <a:gd name="connsiteX903" fmla="*/ 639830 w 2139204"/>
                <a:gd name="connsiteY903" fmla="*/ 3185902 h 3218782"/>
                <a:gd name="connsiteX904" fmla="*/ 672709 w 2139204"/>
                <a:gd name="connsiteY904" fmla="*/ 3218782 h 3218782"/>
                <a:gd name="connsiteX905" fmla="*/ 578099 w 2139204"/>
                <a:gd name="connsiteY905" fmla="*/ 3218782 h 3218782"/>
                <a:gd name="connsiteX906" fmla="*/ 610979 w 2139204"/>
                <a:gd name="connsiteY906" fmla="*/ 3185902 h 3218782"/>
                <a:gd name="connsiteX907" fmla="*/ 535611 w 2139204"/>
                <a:gd name="connsiteY907" fmla="*/ 3110535 h 3218782"/>
                <a:gd name="connsiteX908" fmla="*/ 460245 w 2139204"/>
                <a:gd name="connsiteY908" fmla="*/ 3185902 h 3218782"/>
                <a:gd name="connsiteX909" fmla="*/ 493125 w 2139204"/>
                <a:gd name="connsiteY909" fmla="*/ 3218782 h 3218782"/>
                <a:gd name="connsiteX910" fmla="*/ 398514 w 2139204"/>
                <a:gd name="connsiteY910" fmla="*/ 3218782 h 3218782"/>
                <a:gd name="connsiteX911" fmla="*/ 431394 w 2139204"/>
                <a:gd name="connsiteY911" fmla="*/ 3185902 h 3218782"/>
                <a:gd name="connsiteX912" fmla="*/ 356027 w 2139204"/>
                <a:gd name="connsiteY912" fmla="*/ 3110535 h 3218782"/>
                <a:gd name="connsiteX913" fmla="*/ 280660 w 2139204"/>
                <a:gd name="connsiteY913" fmla="*/ 3185902 h 3218782"/>
                <a:gd name="connsiteX914" fmla="*/ 313540 w 2139204"/>
                <a:gd name="connsiteY914" fmla="*/ 3218782 h 3218782"/>
                <a:gd name="connsiteX915" fmla="*/ 218929 w 2139204"/>
                <a:gd name="connsiteY915" fmla="*/ 3218782 h 3218782"/>
                <a:gd name="connsiteX916" fmla="*/ 251809 w 2139204"/>
                <a:gd name="connsiteY916" fmla="*/ 3185902 h 3218782"/>
                <a:gd name="connsiteX917" fmla="*/ 176442 w 2139204"/>
                <a:gd name="connsiteY917" fmla="*/ 3110535 h 3218782"/>
                <a:gd name="connsiteX918" fmla="*/ 101075 w 2139204"/>
                <a:gd name="connsiteY918" fmla="*/ 3185902 h 3218782"/>
                <a:gd name="connsiteX919" fmla="*/ 133955 w 2139204"/>
                <a:gd name="connsiteY919" fmla="*/ 3218782 h 3218782"/>
                <a:gd name="connsiteX920" fmla="*/ 90724 w 2139204"/>
                <a:gd name="connsiteY920" fmla="*/ 3218782 h 3218782"/>
                <a:gd name="connsiteX921" fmla="*/ 55411 w 2139204"/>
                <a:gd name="connsiteY921" fmla="*/ 3211653 h 3218782"/>
                <a:gd name="connsiteX922" fmla="*/ 50073 w 2139204"/>
                <a:gd name="connsiteY922" fmla="*/ 3208054 h 3218782"/>
                <a:gd name="connsiteX923" fmla="*/ 72224 w 2139204"/>
                <a:gd name="connsiteY923" fmla="*/ 3185902 h 3218782"/>
                <a:gd name="connsiteX924" fmla="*/ 0 w 2139204"/>
                <a:gd name="connsiteY924" fmla="*/ 3113678 h 3218782"/>
                <a:gd name="connsiteX925" fmla="*/ 0 w 2139204"/>
                <a:gd name="connsiteY925" fmla="*/ 3082946 h 3218782"/>
                <a:gd name="connsiteX926" fmla="*/ 72226 w 2139204"/>
                <a:gd name="connsiteY926" fmla="*/ 3010721 h 3218782"/>
                <a:gd name="connsiteX927" fmla="*/ 0 w 2139204"/>
                <a:gd name="connsiteY927" fmla="*/ 2938496 h 3218782"/>
                <a:gd name="connsiteX928" fmla="*/ 0 w 2139204"/>
                <a:gd name="connsiteY928" fmla="*/ 2907764 h 3218782"/>
                <a:gd name="connsiteX929" fmla="*/ 72226 w 2139204"/>
                <a:gd name="connsiteY929" fmla="*/ 2835539 h 3218782"/>
                <a:gd name="connsiteX930" fmla="*/ 0 w 2139204"/>
                <a:gd name="connsiteY930" fmla="*/ 2763314 h 3218782"/>
                <a:gd name="connsiteX931" fmla="*/ 0 w 2139204"/>
                <a:gd name="connsiteY931" fmla="*/ 2732582 h 3218782"/>
                <a:gd name="connsiteX932" fmla="*/ 72226 w 2139204"/>
                <a:gd name="connsiteY932" fmla="*/ 2660357 h 3218782"/>
                <a:gd name="connsiteX933" fmla="*/ 0 w 2139204"/>
                <a:gd name="connsiteY933" fmla="*/ 2588132 h 3218782"/>
                <a:gd name="connsiteX934" fmla="*/ 0 w 2139204"/>
                <a:gd name="connsiteY934" fmla="*/ 2557400 h 3218782"/>
                <a:gd name="connsiteX935" fmla="*/ 72226 w 2139204"/>
                <a:gd name="connsiteY935" fmla="*/ 2485175 h 3218782"/>
                <a:gd name="connsiteX936" fmla="*/ 0 w 2139204"/>
                <a:gd name="connsiteY936" fmla="*/ 2412950 h 3218782"/>
                <a:gd name="connsiteX937" fmla="*/ 0 w 2139204"/>
                <a:gd name="connsiteY937" fmla="*/ 2382218 h 3218782"/>
                <a:gd name="connsiteX938" fmla="*/ 72226 w 2139204"/>
                <a:gd name="connsiteY938" fmla="*/ 2309993 h 3218782"/>
                <a:gd name="connsiteX939" fmla="*/ 0 w 2139204"/>
                <a:gd name="connsiteY939" fmla="*/ 2237768 h 3218782"/>
                <a:gd name="connsiteX940" fmla="*/ 0 w 2139204"/>
                <a:gd name="connsiteY940" fmla="*/ 2207036 h 3218782"/>
                <a:gd name="connsiteX941" fmla="*/ 72226 w 2139204"/>
                <a:gd name="connsiteY941" fmla="*/ 2134811 h 3218782"/>
                <a:gd name="connsiteX942" fmla="*/ 0 w 2139204"/>
                <a:gd name="connsiteY942" fmla="*/ 2062586 h 3218782"/>
                <a:gd name="connsiteX943" fmla="*/ 0 w 2139204"/>
                <a:gd name="connsiteY943" fmla="*/ 2031854 h 3218782"/>
                <a:gd name="connsiteX944" fmla="*/ 72226 w 2139204"/>
                <a:gd name="connsiteY944" fmla="*/ 1959629 h 3218782"/>
                <a:gd name="connsiteX945" fmla="*/ 0 w 2139204"/>
                <a:gd name="connsiteY945" fmla="*/ 1887404 h 3218782"/>
                <a:gd name="connsiteX946" fmla="*/ 0 w 2139204"/>
                <a:gd name="connsiteY946" fmla="*/ 1856672 h 3218782"/>
                <a:gd name="connsiteX947" fmla="*/ 72226 w 2139204"/>
                <a:gd name="connsiteY947" fmla="*/ 1784447 h 3218782"/>
                <a:gd name="connsiteX948" fmla="*/ 0 w 2139204"/>
                <a:gd name="connsiteY948" fmla="*/ 1712222 h 3218782"/>
                <a:gd name="connsiteX949" fmla="*/ 0 w 2139204"/>
                <a:gd name="connsiteY949" fmla="*/ 1681490 h 3218782"/>
                <a:gd name="connsiteX950" fmla="*/ 72226 w 2139204"/>
                <a:gd name="connsiteY950" fmla="*/ 1609265 h 3218782"/>
                <a:gd name="connsiteX951" fmla="*/ 0 w 2139204"/>
                <a:gd name="connsiteY951" fmla="*/ 1537040 h 3218782"/>
                <a:gd name="connsiteX952" fmla="*/ 0 w 2139204"/>
                <a:gd name="connsiteY952" fmla="*/ 1506308 h 3218782"/>
                <a:gd name="connsiteX953" fmla="*/ 72226 w 2139204"/>
                <a:gd name="connsiteY953" fmla="*/ 1434083 h 3218782"/>
                <a:gd name="connsiteX954" fmla="*/ 0 w 2139204"/>
                <a:gd name="connsiteY954" fmla="*/ 1361858 h 3218782"/>
                <a:gd name="connsiteX955" fmla="*/ 0 w 2139204"/>
                <a:gd name="connsiteY955" fmla="*/ 1331126 h 3218782"/>
                <a:gd name="connsiteX956" fmla="*/ 72226 w 2139204"/>
                <a:gd name="connsiteY956" fmla="*/ 1258901 h 3218782"/>
                <a:gd name="connsiteX957" fmla="*/ 0 w 2139204"/>
                <a:gd name="connsiteY957" fmla="*/ 1186676 h 3218782"/>
                <a:gd name="connsiteX958" fmla="*/ 0 w 2139204"/>
                <a:gd name="connsiteY958" fmla="*/ 1155944 h 3218782"/>
                <a:gd name="connsiteX959" fmla="*/ 72226 w 2139204"/>
                <a:gd name="connsiteY959" fmla="*/ 1083719 h 3218782"/>
                <a:gd name="connsiteX960" fmla="*/ 0 w 2139204"/>
                <a:gd name="connsiteY960" fmla="*/ 1011494 h 3218782"/>
                <a:gd name="connsiteX961" fmla="*/ 0 w 2139204"/>
                <a:gd name="connsiteY961" fmla="*/ 980762 h 3218782"/>
                <a:gd name="connsiteX962" fmla="*/ 72226 w 2139204"/>
                <a:gd name="connsiteY962" fmla="*/ 908537 h 3218782"/>
                <a:gd name="connsiteX963" fmla="*/ 0 w 2139204"/>
                <a:gd name="connsiteY963" fmla="*/ 836312 h 3218782"/>
                <a:gd name="connsiteX964" fmla="*/ 0 w 2139204"/>
                <a:gd name="connsiteY964" fmla="*/ 805581 h 3218782"/>
                <a:gd name="connsiteX965" fmla="*/ 72226 w 2139204"/>
                <a:gd name="connsiteY965" fmla="*/ 733356 h 3218782"/>
                <a:gd name="connsiteX966" fmla="*/ 0 w 2139204"/>
                <a:gd name="connsiteY966" fmla="*/ 661131 h 3218782"/>
                <a:gd name="connsiteX967" fmla="*/ 0 w 2139204"/>
                <a:gd name="connsiteY967" fmla="*/ 630399 h 3218782"/>
                <a:gd name="connsiteX968" fmla="*/ 72226 w 2139204"/>
                <a:gd name="connsiteY968" fmla="*/ 558174 h 3218782"/>
                <a:gd name="connsiteX969" fmla="*/ 0 w 2139204"/>
                <a:gd name="connsiteY969" fmla="*/ 485949 h 3218782"/>
                <a:gd name="connsiteX970" fmla="*/ 0 w 2139204"/>
                <a:gd name="connsiteY970" fmla="*/ 455217 h 3218782"/>
                <a:gd name="connsiteX971" fmla="*/ 72226 w 2139204"/>
                <a:gd name="connsiteY971" fmla="*/ 382992 h 3218782"/>
                <a:gd name="connsiteX972" fmla="*/ 0 w 2139204"/>
                <a:gd name="connsiteY972" fmla="*/ 310767 h 3218782"/>
                <a:gd name="connsiteX973" fmla="*/ 0 w 2139204"/>
                <a:gd name="connsiteY973" fmla="*/ 280035 h 3218782"/>
                <a:gd name="connsiteX974" fmla="*/ 72226 w 2139204"/>
                <a:gd name="connsiteY974" fmla="*/ 207810 h 3218782"/>
                <a:gd name="connsiteX975" fmla="*/ 0 w 2139204"/>
                <a:gd name="connsiteY975" fmla="*/ 135584 h 3218782"/>
                <a:gd name="connsiteX976" fmla="*/ 0 w 2139204"/>
                <a:gd name="connsiteY976" fmla="*/ 104853 h 3218782"/>
                <a:gd name="connsiteX977" fmla="*/ 72226 w 2139204"/>
                <a:gd name="connsiteY977" fmla="*/ 32628 h 3218782"/>
                <a:gd name="connsiteX978" fmla="*/ 50224 w 2139204"/>
                <a:gd name="connsiteY978" fmla="*/ 10626 h 3218782"/>
                <a:gd name="connsiteX979" fmla="*/ 55411 w 2139204"/>
                <a:gd name="connsiteY979" fmla="*/ 7130 h 3218782"/>
                <a:gd name="connsiteX980" fmla="*/ 90724 w 2139204"/>
                <a:gd name="connsiteY980" fmla="*/ 0 h 3218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</a:cxnLst>
              <a:rect l="l" t="t" r="r" b="b"/>
              <a:pathLst>
                <a:path w="2139204" h="3218782">
                  <a:moveTo>
                    <a:pt x="1972289" y="2935354"/>
                  </a:moveTo>
                  <a:lnTo>
                    <a:pt x="1896921" y="3010721"/>
                  </a:lnTo>
                  <a:lnTo>
                    <a:pt x="1972289" y="3086089"/>
                  </a:lnTo>
                  <a:lnTo>
                    <a:pt x="2047657" y="3010721"/>
                  </a:lnTo>
                  <a:close/>
                  <a:moveTo>
                    <a:pt x="1792705" y="2935353"/>
                  </a:moveTo>
                  <a:lnTo>
                    <a:pt x="1717336" y="3010721"/>
                  </a:lnTo>
                  <a:lnTo>
                    <a:pt x="1792705" y="3086090"/>
                  </a:lnTo>
                  <a:lnTo>
                    <a:pt x="1868073" y="3010721"/>
                  </a:lnTo>
                  <a:close/>
                  <a:moveTo>
                    <a:pt x="1613120" y="2935353"/>
                  </a:moveTo>
                  <a:lnTo>
                    <a:pt x="1537752" y="3010721"/>
                  </a:lnTo>
                  <a:lnTo>
                    <a:pt x="1613120" y="3086090"/>
                  </a:lnTo>
                  <a:lnTo>
                    <a:pt x="1688489" y="3010721"/>
                  </a:lnTo>
                  <a:close/>
                  <a:moveTo>
                    <a:pt x="1433535" y="2935353"/>
                  </a:moveTo>
                  <a:lnTo>
                    <a:pt x="1358167" y="3010721"/>
                  </a:lnTo>
                  <a:lnTo>
                    <a:pt x="1433535" y="3086090"/>
                  </a:lnTo>
                  <a:lnTo>
                    <a:pt x="1508904" y="3010721"/>
                  </a:lnTo>
                  <a:close/>
                  <a:moveTo>
                    <a:pt x="1253951" y="2935353"/>
                  </a:moveTo>
                  <a:lnTo>
                    <a:pt x="1178582" y="3010721"/>
                  </a:lnTo>
                  <a:lnTo>
                    <a:pt x="1253951" y="3086090"/>
                  </a:lnTo>
                  <a:lnTo>
                    <a:pt x="1329318" y="3010721"/>
                  </a:lnTo>
                  <a:close/>
                  <a:moveTo>
                    <a:pt x="1074366" y="2935353"/>
                  </a:moveTo>
                  <a:lnTo>
                    <a:pt x="998998" y="3010721"/>
                  </a:lnTo>
                  <a:lnTo>
                    <a:pt x="1074366" y="3086090"/>
                  </a:lnTo>
                  <a:lnTo>
                    <a:pt x="1149733" y="3010721"/>
                  </a:lnTo>
                  <a:close/>
                  <a:moveTo>
                    <a:pt x="894781" y="2935353"/>
                  </a:moveTo>
                  <a:lnTo>
                    <a:pt x="819413" y="3010721"/>
                  </a:lnTo>
                  <a:lnTo>
                    <a:pt x="894781" y="3086090"/>
                  </a:lnTo>
                  <a:lnTo>
                    <a:pt x="970149" y="3010721"/>
                  </a:lnTo>
                  <a:close/>
                  <a:moveTo>
                    <a:pt x="715196" y="2935353"/>
                  </a:moveTo>
                  <a:lnTo>
                    <a:pt x="639829" y="3010721"/>
                  </a:lnTo>
                  <a:lnTo>
                    <a:pt x="715196" y="3086090"/>
                  </a:lnTo>
                  <a:lnTo>
                    <a:pt x="790565" y="3010721"/>
                  </a:lnTo>
                  <a:close/>
                  <a:moveTo>
                    <a:pt x="535611" y="2935353"/>
                  </a:moveTo>
                  <a:lnTo>
                    <a:pt x="460244" y="3010721"/>
                  </a:lnTo>
                  <a:lnTo>
                    <a:pt x="535611" y="3086090"/>
                  </a:lnTo>
                  <a:lnTo>
                    <a:pt x="610980" y="3010721"/>
                  </a:lnTo>
                  <a:close/>
                  <a:moveTo>
                    <a:pt x="356027" y="2935353"/>
                  </a:moveTo>
                  <a:lnTo>
                    <a:pt x="280659" y="3010721"/>
                  </a:lnTo>
                  <a:lnTo>
                    <a:pt x="356027" y="3086090"/>
                  </a:lnTo>
                  <a:lnTo>
                    <a:pt x="431395" y="3010721"/>
                  </a:lnTo>
                  <a:close/>
                  <a:moveTo>
                    <a:pt x="176442" y="2935353"/>
                  </a:moveTo>
                  <a:lnTo>
                    <a:pt x="101074" y="3010721"/>
                  </a:lnTo>
                  <a:lnTo>
                    <a:pt x="176442" y="3086090"/>
                  </a:lnTo>
                  <a:lnTo>
                    <a:pt x="251810" y="3010721"/>
                  </a:lnTo>
                  <a:close/>
                  <a:moveTo>
                    <a:pt x="1972289" y="2760172"/>
                  </a:moveTo>
                  <a:lnTo>
                    <a:pt x="1896921" y="2835539"/>
                  </a:lnTo>
                  <a:lnTo>
                    <a:pt x="1972289" y="2910907"/>
                  </a:lnTo>
                  <a:lnTo>
                    <a:pt x="2047657" y="2835539"/>
                  </a:lnTo>
                  <a:close/>
                  <a:moveTo>
                    <a:pt x="1792705" y="2760171"/>
                  </a:moveTo>
                  <a:lnTo>
                    <a:pt x="1717336" y="2835539"/>
                  </a:lnTo>
                  <a:lnTo>
                    <a:pt x="1792705" y="2910908"/>
                  </a:lnTo>
                  <a:lnTo>
                    <a:pt x="1868073" y="2835539"/>
                  </a:lnTo>
                  <a:close/>
                  <a:moveTo>
                    <a:pt x="1613120" y="2760171"/>
                  </a:moveTo>
                  <a:lnTo>
                    <a:pt x="1537752" y="2835539"/>
                  </a:lnTo>
                  <a:lnTo>
                    <a:pt x="1613120" y="2910908"/>
                  </a:lnTo>
                  <a:lnTo>
                    <a:pt x="1688489" y="2835539"/>
                  </a:lnTo>
                  <a:close/>
                  <a:moveTo>
                    <a:pt x="1433535" y="2760171"/>
                  </a:moveTo>
                  <a:lnTo>
                    <a:pt x="1358167" y="2835539"/>
                  </a:lnTo>
                  <a:lnTo>
                    <a:pt x="1433535" y="2910908"/>
                  </a:lnTo>
                  <a:lnTo>
                    <a:pt x="1508904" y="2835539"/>
                  </a:lnTo>
                  <a:close/>
                  <a:moveTo>
                    <a:pt x="1253951" y="2760171"/>
                  </a:moveTo>
                  <a:lnTo>
                    <a:pt x="1178582" y="2835539"/>
                  </a:lnTo>
                  <a:lnTo>
                    <a:pt x="1253951" y="2910908"/>
                  </a:lnTo>
                  <a:lnTo>
                    <a:pt x="1329318" y="2835539"/>
                  </a:lnTo>
                  <a:close/>
                  <a:moveTo>
                    <a:pt x="1074366" y="2760171"/>
                  </a:moveTo>
                  <a:lnTo>
                    <a:pt x="998998" y="2835539"/>
                  </a:lnTo>
                  <a:lnTo>
                    <a:pt x="1074366" y="2910908"/>
                  </a:lnTo>
                  <a:lnTo>
                    <a:pt x="1149733" y="2835539"/>
                  </a:lnTo>
                  <a:close/>
                  <a:moveTo>
                    <a:pt x="894781" y="2760171"/>
                  </a:moveTo>
                  <a:lnTo>
                    <a:pt x="819413" y="2835539"/>
                  </a:lnTo>
                  <a:lnTo>
                    <a:pt x="894781" y="2910908"/>
                  </a:lnTo>
                  <a:lnTo>
                    <a:pt x="970149" y="2835539"/>
                  </a:lnTo>
                  <a:close/>
                  <a:moveTo>
                    <a:pt x="715196" y="2760171"/>
                  </a:moveTo>
                  <a:lnTo>
                    <a:pt x="639829" y="2835539"/>
                  </a:lnTo>
                  <a:lnTo>
                    <a:pt x="715196" y="2910908"/>
                  </a:lnTo>
                  <a:lnTo>
                    <a:pt x="790565" y="2835539"/>
                  </a:lnTo>
                  <a:close/>
                  <a:moveTo>
                    <a:pt x="535611" y="2760171"/>
                  </a:moveTo>
                  <a:lnTo>
                    <a:pt x="460244" y="2835539"/>
                  </a:lnTo>
                  <a:lnTo>
                    <a:pt x="535611" y="2910908"/>
                  </a:lnTo>
                  <a:lnTo>
                    <a:pt x="610980" y="2835539"/>
                  </a:lnTo>
                  <a:close/>
                  <a:moveTo>
                    <a:pt x="356027" y="2760171"/>
                  </a:moveTo>
                  <a:lnTo>
                    <a:pt x="280659" y="2835539"/>
                  </a:lnTo>
                  <a:lnTo>
                    <a:pt x="356027" y="2910908"/>
                  </a:lnTo>
                  <a:lnTo>
                    <a:pt x="431395" y="2835539"/>
                  </a:lnTo>
                  <a:close/>
                  <a:moveTo>
                    <a:pt x="176442" y="2760171"/>
                  </a:moveTo>
                  <a:lnTo>
                    <a:pt x="101074" y="2835539"/>
                  </a:lnTo>
                  <a:lnTo>
                    <a:pt x="176442" y="2910908"/>
                  </a:lnTo>
                  <a:lnTo>
                    <a:pt x="251810" y="2835539"/>
                  </a:lnTo>
                  <a:close/>
                  <a:moveTo>
                    <a:pt x="1972289" y="2584990"/>
                  </a:moveTo>
                  <a:lnTo>
                    <a:pt x="1896921" y="2660357"/>
                  </a:lnTo>
                  <a:lnTo>
                    <a:pt x="1972289" y="2735725"/>
                  </a:lnTo>
                  <a:lnTo>
                    <a:pt x="2047657" y="2660357"/>
                  </a:lnTo>
                  <a:close/>
                  <a:moveTo>
                    <a:pt x="1792705" y="2584989"/>
                  </a:moveTo>
                  <a:lnTo>
                    <a:pt x="1717336" y="2660357"/>
                  </a:lnTo>
                  <a:lnTo>
                    <a:pt x="1792705" y="2735725"/>
                  </a:lnTo>
                  <a:lnTo>
                    <a:pt x="1868073" y="2660357"/>
                  </a:lnTo>
                  <a:close/>
                  <a:moveTo>
                    <a:pt x="1613120" y="2584989"/>
                  </a:moveTo>
                  <a:lnTo>
                    <a:pt x="1537752" y="2660357"/>
                  </a:lnTo>
                  <a:lnTo>
                    <a:pt x="1613120" y="2735725"/>
                  </a:lnTo>
                  <a:lnTo>
                    <a:pt x="1688489" y="2660357"/>
                  </a:lnTo>
                  <a:close/>
                  <a:moveTo>
                    <a:pt x="1433535" y="2584989"/>
                  </a:moveTo>
                  <a:lnTo>
                    <a:pt x="1358167" y="2660357"/>
                  </a:lnTo>
                  <a:lnTo>
                    <a:pt x="1433535" y="2735725"/>
                  </a:lnTo>
                  <a:lnTo>
                    <a:pt x="1508904" y="2660357"/>
                  </a:lnTo>
                  <a:close/>
                  <a:moveTo>
                    <a:pt x="1253951" y="2584989"/>
                  </a:moveTo>
                  <a:lnTo>
                    <a:pt x="1178582" y="2660357"/>
                  </a:lnTo>
                  <a:lnTo>
                    <a:pt x="1253951" y="2735725"/>
                  </a:lnTo>
                  <a:lnTo>
                    <a:pt x="1329318" y="2660357"/>
                  </a:lnTo>
                  <a:close/>
                  <a:moveTo>
                    <a:pt x="1074366" y="2584989"/>
                  </a:moveTo>
                  <a:lnTo>
                    <a:pt x="998998" y="2660357"/>
                  </a:lnTo>
                  <a:lnTo>
                    <a:pt x="1074366" y="2735725"/>
                  </a:lnTo>
                  <a:lnTo>
                    <a:pt x="1149733" y="2660357"/>
                  </a:lnTo>
                  <a:close/>
                  <a:moveTo>
                    <a:pt x="894781" y="2584989"/>
                  </a:moveTo>
                  <a:lnTo>
                    <a:pt x="819413" y="2660357"/>
                  </a:lnTo>
                  <a:lnTo>
                    <a:pt x="894781" y="2735725"/>
                  </a:lnTo>
                  <a:lnTo>
                    <a:pt x="970149" y="2660357"/>
                  </a:lnTo>
                  <a:close/>
                  <a:moveTo>
                    <a:pt x="715196" y="2584989"/>
                  </a:moveTo>
                  <a:lnTo>
                    <a:pt x="639829" y="2660357"/>
                  </a:lnTo>
                  <a:lnTo>
                    <a:pt x="715196" y="2735725"/>
                  </a:lnTo>
                  <a:lnTo>
                    <a:pt x="790565" y="2660357"/>
                  </a:lnTo>
                  <a:close/>
                  <a:moveTo>
                    <a:pt x="535611" y="2584989"/>
                  </a:moveTo>
                  <a:lnTo>
                    <a:pt x="460244" y="2660357"/>
                  </a:lnTo>
                  <a:lnTo>
                    <a:pt x="535611" y="2735725"/>
                  </a:lnTo>
                  <a:lnTo>
                    <a:pt x="610980" y="2660357"/>
                  </a:lnTo>
                  <a:close/>
                  <a:moveTo>
                    <a:pt x="356027" y="2584989"/>
                  </a:moveTo>
                  <a:lnTo>
                    <a:pt x="280659" y="2660357"/>
                  </a:lnTo>
                  <a:lnTo>
                    <a:pt x="356027" y="2735725"/>
                  </a:lnTo>
                  <a:lnTo>
                    <a:pt x="431395" y="2660357"/>
                  </a:lnTo>
                  <a:close/>
                  <a:moveTo>
                    <a:pt x="176442" y="2584989"/>
                  </a:moveTo>
                  <a:lnTo>
                    <a:pt x="101074" y="2660357"/>
                  </a:lnTo>
                  <a:lnTo>
                    <a:pt x="176442" y="2735725"/>
                  </a:lnTo>
                  <a:lnTo>
                    <a:pt x="251810" y="2660357"/>
                  </a:lnTo>
                  <a:close/>
                  <a:moveTo>
                    <a:pt x="1972289" y="2409808"/>
                  </a:moveTo>
                  <a:lnTo>
                    <a:pt x="1896921" y="2485175"/>
                  </a:lnTo>
                  <a:lnTo>
                    <a:pt x="1972289" y="2560543"/>
                  </a:lnTo>
                  <a:lnTo>
                    <a:pt x="2047657" y="2485175"/>
                  </a:lnTo>
                  <a:close/>
                  <a:moveTo>
                    <a:pt x="1792705" y="2409807"/>
                  </a:moveTo>
                  <a:lnTo>
                    <a:pt x="1717336" y="2485175"/>
                  </a:lnTo>
                  <a:lnTo>
                    <a:pt x="1792705" y="2560543"/>
                  </a:lnTo>
                  <a:lnTo>
                    <a:pt x="1868073" y="2485175"/>
                  </a:lnTo>
                  <a:close/>
                  <a:moveTo>
                    <a:pt x="1613120" y="2409807"/>
                  </a:moveTo>
                  <a:lnTo>
                    <a:pt x="1537752" y="2485175"/>
                  </a:lnTo>
                  <a:lnTo>
                    <a:pt x="1613120" y="2560543"/>
                  </a:lnTo>
                  <a:lnTo>
                    <a:pt x="1688489" y="2485175"/>
                  </a:lnTo>
                  <a:close/>
                  <a:moveTo>
                    <a:pt x="1433535" y="2409807"/>
                  </a:moveTo>
                  <a:lnTo>
                    <a:pt x="1358167" y="2485175"/>
                  </a:lnTo>
                  <a:lnTo>
                    <a:pt x="1433535" y="2560543"/>
                  </a:lnTo>
                  <a:lnTo>
                    <a:pt x="1508904" y="2485175"/>
                  </a:lnTo>
                  <a:close/>
                  <a:moveTo>
                    <a:pt x="1253951" y="2409807"/>
                  </a:moveTo>
                  <a:lnTo>
                    <a:pt x="1178582" y="2485175"/>
                  </a:lnTo>
                  <a:lnTo>
                    <a:pt x="1253951" y="2560543"/>
                  </a:lnTo>
                  <a:lnTo>
                    <a:pt x="1329318" y="2485175"/>
                  </a:lnTo>
                  <a:close/>
                  <a:moveTo>
                    <a:pt x="1074366" y="2409807"/>
                  </a:moveTo>
                  <a:lnTo>
                    <a:pt x="998998" y="2485175"/>
                  </a:lnTo>
                  <a:lnTo>
                    <a:pt x="1074366" y="2560543"/>
                  </a:lnTo>
                  <a:lnTo>
                    <a:pt x="1149733" y="2485175"/>
                  </a:lnTo>
                  <a:close/>
                  <a:moveTo>
                    <a:pt x="894781" y="2409807"/>
                  </a:moveTo>
                  <a:lnTo>
                    <a:pt x="819413" y="2485175"/>
                  </a:lnTo>
                  <a:lnTo>
                    <a:pt x="894781" y="2560543"/>
                  </a:lnTo>
                  <a:lnTo>
                    <a:pt x="970149" y="2485175"/>
                  </a:lnTo>
                  <a:close/>
                  <a:moveTo>
                    <a:pt x="715196" y="2409807"/>
                  </a:moveTo>
                  <a:lnTo>
                    <a:pt x="639829" y="2485175"/>
                  </a:lnTo>
                  <a:lnTo>
                    <a:pt x="715196" y="2560543"/>
                  </a:lnTo>
                  <a:lnTo>
                    <a:pt x="790565" y="2485175"/>
                  </a:lnTo>
                  <a:close/>
                  <a:moveTo>
                    <a:pt x="535611" y="2409807"/>
                  </a:moveTo>
                  <a:lnTo>
                    <a:pt x="460244" y="2485175"/>
                  </a:lnTo>
                  <a:lnTo>
                    <a:pt x="535611" y="2560543"/>
                  </a:lnTo>
                  <a:lnTo>
                    <a:pt x="610980" y="2485175"/>
                  </a:lnTo>
                  <a:close/>
                  <a:moveTo>
                    <a:pt x="356027" y="2409807"/>
                  </a:moveTo>
                  <a:lnTo>
                    <a:pt x="280659" y="2485175"/>
                  </a:lnTo>
                  <a:lnTo>
                    <a:pt x="356027" y="2560543"/>
                  </a:lnTo>
                  <a:lnTo>
                    <a:pt x="431395" y="2485175"/>
                  </a:lnTo>
                  <a:close/>
                  <a:moveTo>
                    <a:pt x="176442" y="2409807"/>
                  </a:moveTo>
                  <a:lnTo>
                    <a:pt x="101074" y="2485175"/>
                  </a:lnTo>
                  <a:lnTo>
                    <a:pt x="176442" y="2560543"/>
                  </a:lnTo>
                  <a:lnTo>
                    <a:pt x="251810" y="2485175"/>
                  </a:lnTo>
                  <a:close/>
                  <a:moveTo>
                    <a:pt x="1972289" y="2234626"/>
                  </a:moveTo>
                  <a:lnTo>
                    <a:pt x="1896922" y="2309993"/>
                  </a:lnTo>
                  <a:lnTo>
                    <a:pt x="1972289" y="2385361"/>
                  </a:lnTo>
                  <a:lnTo>
                    <a:pt x="2047656" y="2309993"/>
                  </a:lnTo>
                  <a:close/>
                  <a:moveTo>
                    <a:pt x="1792705" y="2234625"/>
                  </a:moveTo>
                  <a:lnTo>
                    <a:pt x="1717337" y="2309993"/>
                  </a:lnTo>
                  <a:lnTo>
                    <a:pt x="1792705" y="2385361"/>
                  </a:lnTo>
                  <a:lnTo>
                    <a:pt x="1868073" y="2309993"/>
                  </a:lnTo>
                  <a:close/>
                  <a:moveTo>
                    <a:pt x="1613120" y="2234625"/>
                  </a:moveTo>
                  <a:lnTo>
                    <a:pt x="1537752" y="2309993"/>
                  </a:lnTo>
                  <a:lnTo>
                    <a:pt x="1613120" y="2385361"/>
                  </a:lnTo>
                  <a:lnTo>
                    <a:pt x="1688488" y="2309993"/>
                  </a:lnTo>
                  <a:close/>
                  <a:moveTo>
                    <a:pt x="1433535" y="2234625"/>
                  </a:moveTo>
                  <a:lnTo>
                    <a:pt x="1358167" y="2309993"/>
                  </a:lnTo>
                  <a:lnTo>
                    <a:pt x="1433535" y="2385361"/>
                  </a:lnTo>
                  <a:lnTo>
                    <a:pt x="1508903" y="2309993"/>
                  </a:lnTo>
                  <a:close/>
                  <a:moveTo>
                    <a:pt x="1253951" y="2234625"/>
                  </a:moveTo>
                  <a:lnTo>
                    <a:pt x="1178583" y="2309993"/>
                  </a:lnTo>
                  <a:lnTo>
                    <a:pt x="1253951" y="2385361"/>
                  </a:lnTo>
                  <a:lnTo>
                    <a:pt x="1329318" y="2309993"/>
                  </a:lnTo>
                  <a:close/>
                  <a:moveTo>
                    <a:pt x="1074366" y="2234625"/>
                  </a:moveTo>
                  <a:lnTo>
                    <a:pt x="998998" y="2309993"/>
                  </a:lnTo>
                  <a:lnTo>
                    <a:pt x="1074366" y="2385361"/>
                  </a:lnTo>
                  <a:lnTo>
                    <a:pt x="1149733" y="2309993"/>
                  </a:lnTo>
                  <a:close/>
                  <a:moveTo>
                    <a:pt x="894781" y="2234625"/>
                  </a:moveTo>
                  <a:lnTo>
                    <a:pt x="819413" y="2309993"/>
                  </a:lnTo>
                  <a:lnTo>
                    <a:pt x="894781" y="2385361"/>
                  </a:lnTo>
                  <a:lnTo>
                    <a:pt x="970149" y="2309993"/>
                  </a:lnTo>
                  <a:close/>
                  <a:moveTo>
                    <a:pt x="715196" y="2234625"/>
                  </a:moveTo>
                  <a:lnTo>
                    <a:pt x="639829" y="2309993"/>
                  </a:lnTo>
                  <a:lnTo>
                    <a:pt x="715196" y="2385361"/>
                  </a:lnTo>
                  <a:lnTo>
                    <a:pt x="790565" y="2309993"/>
                  </a:lnTo>
                  <a:close/>
                  <a:moveTo>
                    <a:pt x="535611" y="2234625"/>
                  </a:moveTo>
                  <a:lnTo>
                    <a:pt x="460244" y="2309993"/>
                  </a:lnTo>
                  <a:lnTo>
                    <a:pt x="535611" y="2385361"/>
                  </a:lnTo>
                  <a:lnTo>
                    <a:pt x="610980" y="2309993"/>
                  </a:lnTo>
                  <a:close/>
                  <a:moveTo>
                    <a:pt x="356027" y="2234625"/>
                  </a:moveTo>
                  <a:lnTo>
                    <a:pt x="280659" y="2309993"/>
                  </a:lnTo>
                  <a:lnTo>
                    <a:pt x="356027" y="2385361"/>
                  </a:lnTo>
                  <a:lnTo>
                    <a:pt x="431395" y="2309993"/>
                  </a:lnTo>
                  <a:close/>
                  <a:moveTo>
                    <a:pt x="176442" y="2234625"/>
                  </a:moveTo>
                  <a:lnTo>
                    <a:pt x="101074" y="2309993"/>
                  </a:lnTo>
                  <a:lnTo>
                    <a:pt x="176442" y="2385361"/>
                  </a:lnTo>
                  <a:lnTo>
                    <a:pt x="251810" y="2309993"/>
                  </a:lnTo>
                  <a:close/>
                  <a:moveTo>
                    <a:pt x="1972289" y="2059444"/>
                  </a:moveTo>
                  <a:lnTo>
                    <a:pt x="1896922" y="2134811"/>
                  </a:lnTo>
                  <a:lnTo>
                    <a:pt x="1972289" y="2210179"/>
                  </a:lnTo>
                  <a:lnTo>
                    <a:pt x="2047656" y="2134811"/>
                  </a:lnTo>
                  <a:close/>
                  <a:moveTo>
                    <a:pt x="1792705" y="2059443"/>
                  </a:moveTo>
                  <a:lnTo>
                    <a:pt x="1717337" y="2134811"/>
                  </a:lnTo>
                  <a:lnTo>
                    <a:pt x="1792705" y="2210179"/>
                  </a:lnTo>
                  <a:lnTo>
                    <a:pt x="1868073" y="2134811"/>
                  </a:lnTo>
                  <a:close/>
                  <a:moveTo>
                    <a:pt x="1613120" y="2059443"/>
                  </a:moveTo>
                  <a:lnTo>
                    <a:pt x="1537752" y="2134811"/>
                  </a:lnTo>
                  <a:lnTo>
                    <a:pt x="1613120" y="2210179"/>
                  </a:lnTo>
                  <a:lnTo>
                    <a:pt x="1688488" y="2134811"/>
                  </a:lnTo>
                  <a:close/>
                  <a:moveTo>
                    <a:pt x="1433535" y="2059443"/>
                  </a:moveTo>
                  <a:lnTo>
                    <a:pt x="1358167" y="2134811"/>
                  </a:lnTo>
                  <a:lnTo>
                    <a:pt x="1433535" y="2210179"/>
                  </a:lnTo>
                  <a:lnTo>
                    <a:pt x="1508903" y="2134811"/>
                  </a:lnTo>
                  <a:close/>
                  <a:moveTo>
                    <a:pt x="1253951" y="2059443"/>
                  </a:moveTo>
                  <a:lnTo>
                    <a:pt x="1178583" y="2134811"/>
                  </a:lnTo>
                  <a:lnTo>
                    <a:pt x="1253951" y="2210179"/>
                  </a:lnTo>
                  <a:lnTo>
                    <a:pt x="1329318" y="2134811"/>
                  </a:lnTo>
                  <a:close/>
                  <a:moveTo>
                    <a:pt x="1074366" y="2059443"/>
                  </a:moveTo>
                  <a:lnTo>
                    <a:pt x="998998" y="2134811"/>
                  </a:lnTo>
                  <a:lnTo>
                    <a:pt x="1074366" y="2210179"/>
                  </a:lnTo>
                  <a:lnTo>
                    <a:pt x="1149733" y="2134811"/>
                  </a:lnTo>
                  <a:close/>
                  <a:moveTo>
                    <a:pt x="894781" y="2059443"/>
                  </a:moveTo>
                  <a:lnTo>
                    <a:pt x="819413" y="2134811"/>
                  </a:lnTo>
                  <a:lnTo>
                    <a:pt x="894781" y="2210179"/>
                  </a:lnTo>
                  <a:lnTo>
                    <a:pt x="970149" y="2134811"/>
                  </a:lnTo>
                  <a:close/>
                  <a:moveTo>
                    <a:pt x="715196" y="2059443"/>
                  </a:moveTo>
                  <a:lnTo>
                    <a:pt x="639829" y="2134811"/>
                  </a:lnTo>
                  <a:lnTo>
                    <a:pt x="715196" y="2210179"/>
                  </a:lnTo>
                  <a:lnTo>
                    <a:pt x="790565" y="2134811"/>
                  </a:lnTo>
                  <a:close/>
                  <a:moveTo>
                    <a:pt x="535611" y="2059443"/>
                  </a:moveTo>
                  <a:lnTo>
                    <a:pt x="460244" y="2134811"/>
                  </a:lnTo>
                  <a:lnTo>
                    <a:pt x="535611" y="2210179"/>
                  </a:lnTo>
                  <a:lnTo>
                    <a:pt x="610980" y="2134811"/>
                  </a:lnTo>
                  <a:close/>
                  <a:moveTo>
                    <a:pt x="356027" y="2059443"/>
                  </a:moveTo>
                  <a:lnTo>
                    <a:pt x="280659" y="2134811"/>
                  </a:lnTo>
                  <a:lnTo>
                    <a:pt x="356027" y="2210179"/>
                  </a:lnTo>
                  <a:lnTo>
                    <a:pt x="431395" y="2134811"/>
                  </a:lnTo>
                  <a:close/>
                  <a:moveTo>
                    <a:pt x="176442" y="2059443"/>
                  </a:moveTo>
                  <a:lnTo>
                    <a:pt x="101074" y="2134811"/>
                  </a:lnTo>
                  <a:lnTo>
                    <a:pt x="176442" y="2210179"/>
                  </a:lnTo>
                  <a:lnTo>
                    <a:pt x="251810" y="2134811"/>
                  </a:lnTo>
                  <a:close/>
                  <a:moveTo>
                    <a:pt x="1972289" y="1884262"/>
                  </a:moveTo>
                  <a:lnTo>
                    <a:pt x="1896921" y="1959629"/>
                  </a:lnTo>
                  <a:lnTo>
                    <a:pt x="1972289" y="2034997"/>
                  </a:lnTo>
                  <a:lnTo>
                    <a:pt x="2047657" y="1959629"/>
                  </a:lnTo>
                  <a:close/>
                  <a:moveTo>
                    <a:pt x="1792705" y="1884261"/>
                  </a:moveTo>
                  <a:lnTo>
                    <a:pt x="1717336" y="1959629"/>
                  </a:lnTo>
                  <a:lnTo>
                    <a:pt x="1792705" y="2034997"/>
                  </a:lnTo>
                  <a:lnTo>
                    <a:pt x="1868073" y="1959629"/>
                  </a:lnTo>
                  <a:close/>
                  <a:moveTo>
                    <a:pt x="1613120" y="1884261"/>
                  </a:moveTo>
                  <a:lnTo>
                    <a:pt x="1537752" y="1959629"/>
                  </a:lnTo>
                  <a:lnTo>
                    <a:pt x="1613120" y="2034997"/>
                  </a:lnTo>
                  <a:lnTo>
                    <a:pt x="1688489" y="1959629"/>
                  </a:lnTo>
                  <a:close/>
                  <a:moveTo>
                    <a:pt x="1433535" y="1884261"/>
                  </a:moveTo>
                  <a:lnTo>
                    <a:pt x="1358167" y="1959629"/>
                  </a:lnTo>
                  <a:lnTo>
                    <a:pt x="1433535" y="2034997"/>
                  </a:lnTo>
                  <a:lnTo>
                    <a:pt x="1508904" y="1959629"/>
                  </a:lnTo>
                  <a:close/>
                  <a:moveTo>
                    <a:pt x="1253951" y="1884261"/>
                  </a:moveTo>
                  <a:lnTo>
                    <a:pt x="1178582" y="1959629"/>
                  </a:lnTo>
                  <a:lnTo>
                    <a:pt x="1253951" y="2034997"/>
                  </a:lnTo>
                  <a:lnTo>
                    <a:pt x="1329318" y="1959629"/>
                  </a:lnTo>
                  <a:close/>
                  <a:moveTo>
                    <a:pt x="1074366" y="1884261"/>
                  </a:moveTo>
                  <a:lnTo>
                    <a:pt x="998998" y="1959629"/>
                  </a:lnTo>
                  <a:lnTo>
                    <a:pt x="1074366" y="2034997"/>
                  </a:lnTo>
                  <a:lnTo>
                    <a:pt x="1149733" y="1959629"/>
                  </a:lnTo>
                  <a:close/>
                  <a:moveTo>
                    <a:pt x="894781" y="1884261"/>
                  </a:moveTo>
                  <a:lnTo>
                    <a:pt x="819413" y="1959629"/>
                  </a:lnTo>
                  <a:lnTo>
                    <a:pt x="894781" y="2034997"/>
                  </a:lnTo>
                  <a:lnTo>
                    <a:pt x="970149" y="1959629"/>
                  </a:lnTo>
                  <a:close/>
                  <a:moveTo>
                    <a:pt x="715196" y="1884261"/>
                  </a:moveTo>
                  <a:lnTo>
                    <a:pt x="639829" y="1959629"/>
                  </a:lnTo>
                  <a:lnTo>
                    <a:pt x="715196" y="2034997"/>
                  </a:lnTo>
                  <a:lnTo>
                    <a:pt x="790565" y="1959629"/>
                  </a:lnTo>
                  <a:close/>
                  <a:moveTo>
                    <a:pt x="535611" y="1884261"/>
                  </a:moveTo>
                  <a:lnTo>
                    <a:pt x="460244" y="1959629"/>
                  </a:lnTo>
                  <a:lnTo>
                    <a:pt x="535611" y="2034997"/>
                  </a:lnTo>
                  <a:lnTo>
                    <a:pt x="610980" y="1959629"/>
                  </a:lnTo>
                  <a:close/>
                  <a:moveTo>
                    <a:pt x="356027" y="1884261"/>
                  </a:moveTo>
                  <a:lnTo>
                    <a:pt x="280659" y="1959629"/>
                  </a:lnTo>
                  <a:lnTo>
                    <a:pt x="356027" y="2034997"/>
                  </a:lnTo>
                  <a:lnTo>
                    <a:pt x="431395" y="1959629"/>
                  </a:lnTo>
                  <a:close/>
                  <a:moveTo>
                    <a:pt x="176442" y="1884261"/>
                  </a:moveTo>
                  <a:lnTo>
                    <a:pt x="101074" y="1959629"/>
                  </a:lnTo>
                  <a:lnTo>
                    <a:pt x="176442" y="2034997"/>
                  </a:lnTo>
                  <a:lnTo>
                    <a:pt x="251810" y="1959629"/>
                  </a:lnTo>
                  <a:close/>
                  <a:moveTo>
                    <a:pt x="1972289" y="1709080"/>
                  </a:moveTo>
                  <a:lnTo>
                    <a:pt x="1896921" y="1784447"/>
                  </a:lnTo>
                  <a:lnTo>
                    <a:pt x="1972289" y="1859815"/>
                  </a:lnTo>
                  <a:lnTo>
                    <a:pt x="2047657" y="1784447"/>
                  </a:lnTo>
                  <a:close/>
                  <a:moveTo>
                    <a:pt x="1792705" y="1709079"/>
                  </a:moveTo>
                  <a:lnTo>
                    <a:pt x="1717336" y="1784447"/>
                  </a:lnTo>
                  <a:lnTo>
                    <a:pt x="1792705" y="1859815"/>
                  </a:lnTo>
                  <a:lnTo>
                    <a:pt x="1868073" y="1784447"/>
                  </a:lnTo>
                  <a:close/>
                  <a:moveTo>
                    <a:pt x="1613120" y="1709079"/>
                  </a:moveTo>
                  <a:lnTo>
                    <a:pt x="1537752" y="1784447"/>
                  </a:lnTo>
                  <a:lnTo>
                    <a:pt x="1613120" y="1859815"/>
                  </a:lnTo>
                  <a:lnTo>
                    <a:pt x="1688489" y="1784447"/>
                  </a:lnTo>
                  <a:close/>
                  <a:moveTo>
                    <a:pt x="1433535" y="1709079"/>
                  </a:moveTo>
                  <a:lnTo>
                    <a:pt x="1358167" y="1784447"/>
                  </a:lnTo>
                  <a:lnTo>
                    <a:pt x="1433535" y="1859815"/>
                  </a:lnTo>
                  <a:lnTo>
                    <a:pt x="1508904" y="1784447"/>
                  </a:lnTo>
                  <a:close/>
                  <a:moveTo>
                    <a:pt x="1253951" y="1709079"/>
                  </a:moveTo>
                  <a:lnTo>
                    <a:pt x="1178582" y="1784447"/>
                  </a:lnTo>
                  <a:lnTo>
                    <a:pt x="1253951" y="1859815"/>
                  </a:lnTo>
                  <a:lnTo>
                    <a:pt x="1329318" y="1784447"/>
                  </a:lnTo>
                  <a:close/>
                  <a:moveTo>
                    <a:pt x="1074366" y="1709079"/>
                  </a:moveTo>
                  <a:lnTo>
                    <a:pt x="998998" y="1784447"/>
                  </a:lnTo>
                  <a:lnTo>
                    <a:pt x="1074366" y="1859815"/>
                  </a:lnTo>
                  <a:lnTo>
                    <a:pt x="1149733" y="1784447"/>
                  </a:lnTo>
                  <a:close/>
                  <a:moveTo>
                    <a:pt x="894781" y="1709079"/>
                  </a:moveTo>
                  <a:lnTo>
                    <a:pt x="819413" y="1784447"/>
                  </a:lnTo>
                  <a:lnTo>
                    <a:pt x="894781" y="1859815"/>
                  </a:lnTo>
                  <a:lnTo>
                    <a:pt x="970149" y="1784447"/>
                  </a:lnTo>
                  <a:close/>
                  <a:moveTo>
                    <a:pt x="715196" y="1709079"/>
                  </a:moveTo>
                  <a:lnTo>
                    <a:pt x="639829" y="1784447"/>
                  </a:lnTo>
                  <a:lnTo>
                    <a:pt x="715196" y="1859815"/>
                  </a:lnTo>
                  <a:lnTo>
                    <a:pt x="790565" y="1784447"/>
                  </a:lnTo>
                  <a:close/>
                  <a:moveTo>
                    <a:pt x="535611" y="1709079"/>
                  </a:moveTo>
                  <a:lnTo>
                    <a:pt x="460244" y="1784447"/>
                  </a:lnTo>
                  <a:lnTo>
                    <a:pt x="535611" y="1859815"/>
                  </a:lnTo>
                  <a:lnTo>
                    <a:pt x="610980" y="1784447"/>
                  </a:lnTo>
                  <a:close/>
                  <a:moveTo>
                    <a:pt x="356027" y="1709079"/>
                  </a:moveTo>
                  <a:lnTo>
                    <a:pt x="280659" y="1784447"/>
                  </a:lnTo>
                  <a:lnTo>
                    <a:pt x="356027" y="1859815"/>
                  </a:lnTo>
                  <a:lnTo>
                    <a:pt x="431395" y="1784447"/>
                  </a:lnTo>
                  <a:close/>
                  <a:moveTo>
                    <a:pt x="176442" y="1709079"/>
                  </a:moveTo>
                  <a:lnTo>
                    <a:pt x="101074" y="1784447"/>
                  </a:lnTo>
                  <a:lnTo>
                    <a:pt x="176442" y="1859815"/>
                  </a:lnTo>
                  <a:lnTo>
                    <a:pt x="251810" y="1784447"/>
                  </a:lnTo>
                  <a:close/>
                  <a:moveTo>
                    <a:pt x="1972289" y="1533898"/>
                  </a:moveTo>
                  <a:lnTo>
                    <a:pt x="1896921" y="1609265"/>
                  </a:lnTo>
                  <a:lnTo>
                    <a:pt x="1972289" y="1684633"/>
                  </a:lnTo>
                  <a:lnTo>
                    <a:pt x="2047657" y="1609265"/>
                  </a:lnTo>
                  <a:close/>
                  <a:moveTo>
                    <a:pt x="1792705" y="1533897"/>
                  </a:moveTo>
                  <a:lnTo>
                    <a:pt x="1717336" y="1609265"/>
                  </a:lnTo>
                  <a:lnTo>
                    <a:pt x="1792705" y="1684633"/>
                  </a:lnTo>
                  <a:lnTo>
                    <a:pt x="1868073" y="1609265"/>
                  </a:lnTo>
                  <a:close/>
                  <a:moveTo>
                    <a:pt x="1613120" y="1533897"/>
                  </a:moveTo>
                  <a:lnTo>
                    <a:pt x="1537752" y="1609265"/>
                  </a:lnTo>
                  <a:lnTo>
                    <a:pt x="1613120" y="1684633"/>
                  </a:lnTo>
                  <a:lnTo>
                    <a:pt x="1688489" y="1609265"/>
                  </a:lnTo>
                  <a:close/>
                  <a:moveTo>
                    <a:pt x="1433535" y="1533897"/>
                  </a:moveTo>
                  <a:lnTo>
                    <a:pt x="1358167" y="1609265"/>
                  </a:lnTo>
                  <a:lnTo>
                    <a:pt x="1433535" y="1684633"/>
                  </a:lnTo>
                  <a:lnTo>
                    <a:pt x="1508904" y="1609265"/>
                  </a:lnTo>
                  <a:close/>
                  <a:moveTo>
                    <a:pt x="1253951" y="1533897"/>
                  </a:moveTo>
                  <a:lnTo>
                    <a:pt x="1178582" y="1609265"/>
                  </a:lnTo>
                  <a:lnTo>
                    <a:pt x="1253951" y="1684633"/>
                  </a:lnTo>
                  <a:lnTo>
                    <a:pt x="1329319" y="1609265"/>
                  </a:lnTo>
                  <a:close/>
                  <a:moveTo>
                    <a:pt x="1074366" y="1533897"/>
                  </a:moveTo>
                  <a:lnTo>
                    <a:pt x="998997" y="1609265"/>
                  </a:lnTo>
                  <a:lnTo>
                    <a:pt x="1074366" y="1684633"/>
                  </a:lnTo>
                  <a:lnTo>
                    <a:pt x="1149734" y="1609265"/>
                  </a:lnTo>
                  <a:close/>
                  <a:moveTo>
                    <a:pt x="894781" y="1533897"/>
                  </a:moveTo>
                  <a:lnTo>
                    <a:pt x="819412" y="1609265"/>
                  </a:lnTo>
                  <a:lnTo>
                    <a:pt x="894781" y="1684633"/>
                  </a:lnTo>
                  <a:lnTo>
                    <a:pt x="970149" y="1609265"/>
                  </a:lnTo>
                  <a:close/>
                  <a:moveTo>
                    <a:pt x="715196" y="1533897"/>
                  </a:moveTo>
                  <a:lnTo>
                    <a:pt x="639829" y="1609265"/>
                  </a:lnTo>
                  <a:lnTo>
                    <a:pt x="715196" y="1684633"/>
                  </a:lnTo>
                  <a:lnTo>
                    <a:pt x="790565" y="1609265"/>
                  </a:lnTo>
                  <a:close/>
                  <a:moveTo>
                    <a:pt x="535611" y="1533897"/>
                  </a:moveTo>
                  <a:lnTo>
                    <a:pt x="460244" y="1609265"/>
                  </a:lnTo>
                  <a:lnTo>
                    <a:pt x="535611" y="1684633"/>
                  </a:lnTo>
                  <a:lnTo>
                    <a:pt x="610980" y="1609265"/>
                  </a:lnTo>
                  <a:close/>
                  <a:moveTo>
                    <a:pt x="356027" y="1533897"/>
                  </a:moveTo>
                  <a:lnTo>
                    <a:pt x="280659" y="1609265"/>
                  </a:lnTo>
                  <a:lnTo>
                    <a:pt x="356027" y="1684633"/>
                  </a:lnTo>
                  <a:lnTo>
                    <a:pt x="431395" y="1609265"/>
                  </a:lnTo>
                  <a:close/>
                  <a:moveTo>
                    <a:pt x="176442" y="1533897"/>
                  </a:moveTo>
                  <a:lnTo>
                    <a:pt x="101074" y="1609265"/>
                  </a:lnTo>
                  <a:lnTo>
                    <a:pt x="176442" y="1684633"/>
                  </a:lnTo>
                  <a:lnTo>
                    <a:pt x="251810" y="1609265"/>
                  </a:lnTo>
                  <a:close/>
                  <a:moveTo>
                    <a:pt x="1972289" y="1358716"/>
                  </a:moveTo>
                  <a:lnTo>
                    <a:pt x="1896921" y="1434083"/>
                  </a:lnTo>
                  <a:lnTo>
                    <a:pt x="1972289" y="1509451"/>
                  </a:lnTo>
                  <a:lnTo>
                    <a:pt x="2047657" y="1434083"/>
                  </a:lnTo>
                  <a:close/>
                  <a:moveTo>
                    <a:pt x="1792705" y="1358715"/>
                  </a:moveTo>
                  <a:lnTo>
                    <a:pt x="1717336" y="1434083"/>
                  </a:lnTo>
                  <a:lnTo>
                    <a:pt x="1792705" y="1509451"/>
                  </a:lnTo>
                  <a:lnTo>
                    <a:pt x="1868073" y="1434083"/>
                  </a:lnTo>
                  <a:close/>
                  <a:moveTo>
                    <a:pt x="1613120" y="1358715"/>
                  </a:moveTo>
                  <a:lnTo>
                    <a:pt x="1537752" y="1434083"/>
                  </a:lnTo>
                  <a:lnTo>
                    <a:pt x="1613120" y="1509451"/>
                  </a:lnTo>
                  <a:lnTo>
                    <a:pt x="1688489" y="1434083"/>
                  </a:lnTo>
                  <a:close/>
                  <a:moveTo>
                    <a:pt x="1433535" y="1358715"/>
                  </a:moveTo>
                  <a:lnTo>
                    <a:pt x="1358167" y="1434083"/>
                  </a:lnTo>
                  <a:lnTo>
                    <a:pt x="1433535" y="1509451"/>
                  </a:lnTo>
                  <a:lnTo>
                    <a:pt x="1508904" y="1434083"/>
                  </a:lnTo>
                  <a:close/>
                  <a:moveTo>
                    <a:pt x="1253951" y="1358715"/>
                  </a:moveTo>
                  <a:lnTo>
                    <a:pt x="1178582" y="1434083"/>
                  </a:lnTo>
                  <a:lnTo>
                    <a:pt x="1253951" y="1509451"/>
                  </a:lnTo>
                  <a:lnTo>
                    <a:pt x="1329318" y="1434083"/>
                  </a:lnTo>
                  <a:close/>
                  <a:moveTo>
                    <a:pt x="1074366" y="1358715"/>
                  </a:moveTo>
                  <a:lnTo>
                    <a:pt x="998998" y="1434083"/>
                  </a:lnTo>
                  <a:lnTo>
                    <a:pt x="1074366" y="1509451"/>
                  </a:lnTo>
                  <a:lnTo>
                    <a:pt x="1149733" y="1434083"/>
                  </a:lnTo>
                  <a:close/>
                  <a:moveTo>
                    <a:pt x="894781" y="1358715"/>
                  </a:moveTo>
                  <a:lnTo>
                    <a:pt x="819413" y="1434083"/>
                  </a:lnTo>
                  <a:lnTo>
                    <a:pt x="894781" y="1509451"/>
                  </a:lnTo>
                  <a:lnTo>
                    <a:pt x="970149" y="1434083"/>
                  </a:lnTo>
                  <a:close/>
                  <a:moveTo>
                    <a:pt x="715196" y="1358715"/>
                  </a:moveTo>
                  <a:lnTo>
                    <a:pt x="639829" y="1434083"/>
                  </a:lnTo>
                  <a:lnTo>
                    <a:pt x="715196" y="1509451"/>
                  </a:lnTo>
                  <a:lnTo>
                    <a:pt x="790565" y="1434083"/>
                  </a:lnTo>
                  <a:close/>
                  <a:moveTo>
                    <a:pt x="535611" y="1358715"/>
                  </a:moveTo>
                  <a:lnTo>
                    <a:pt x="460244" y="1434083"/>
                  </a:lnTo>
                  <a:lnTo>
                    <a:pt x="535611" y="1509451"/>
                  </a:lnTo>
                  <a:lnTo>
                    <a:pt x="610980" y="1434083"/>
                  </a:lnTo>
                  <a:close/>
                  <a:moveTo>
                    <a:pt x="356027" y="1358715"/>
                  </a:moveTo>
                  <a:lnTo>
                    <a:pt x="280659" y="1434083"/>
                  </a:lnTo>
                  <a:lnTo>
                    <a:pt x="356027" y="1509451"/>
                  </a:lnTo>
                  <a:lnTo>
                    <a:pt x="431395" y="1434083"/>
                  </a:lnTo>
                  <a:close/>
                  <a:moveTo>
                    <a:pt x="176442" y="1358715"/>
                  </a:moveTo>
                  <a:lnTo>
                    <a:pt x="101074" y="1434083"/>
                  </a:lnTo>
                  <a:lnTo>
                    <a:pt x="176442" y="1509451"/>
                  </a:lnTo>
                  <a:lnTo>
                    <a:pt x="251810" y="1434083"/>
                  </a:lnTo>
                  <a:close/>
                  <a:moveTo>
                    <a:pt x="1972289" y="1183534"/>
                  </a:moveTo>
                  <a:lnTo>
                    <a:pt x="1896921" y="1258901"/>
                  </a:lnTo>
                  <a:lnTo>
                    <a:pt x="1972289" y="1334269"/>
                  </a:lnTo>
                  <a:lnTo>
                    <a:pt x="2047657" y="1258901"/>
                  </a:lnTo>
                  <a:close/>
                  <a:moveTo>
                    <a:pt x="1792705" y="1183533"/>
                  </a:moveTo>
                  <a:lnTo>
                    <a:pt x="1717336" y="1258901"/>
                  </a:lnTo>
                  <a:lnTo>
                    <a:pt x="1792705" y="1334269"/>
                  </a:lnTo>
                  <a:lnTo>
                    <a:pt x="1868073" y="1258901"/>
                  </a:lnTo>
                  <a:close/>
                  <a:moveTo>
                    <a:pt x="1613120" y="1183533"/>
                  </a:moveTo>
                  <a:lnTo>
                    <a:pt x="1537752" y="1258901"/>
                  </a:lnTo>
                  <a:lnTo>
                    <a:pt x="1613120" y="1334269"/>
                  </a:lnTo>
                  <a:lnTo>
                    <a:pt x="1688489" y="1258901"/>
                  </a:lnTo>
                  <a:close/>
                  <a:moveTo>
                    <a:pt x="1433535" y="1183533"/>
                  </a:moveTo>
                  <a:lnTo>
                    <a:pt x="1358167" y="1258901"/>
                  </a:lnTo>
                  <a:lnTo>
                    <a:pt x="1433535" y="1334269"/>
                  </a:lnTo>
                  <a:lnTo>
                    <a:pt x="1508904" y="1258901"/>
                  </a:lnTo>
                  <a:close/>
                  <a:moveTo>
                    <a:pt x="1253951" y="1183533"/>
                  </a:moveTo>
                  <a:lnTo>
                    <a:pt x="1178582" y="1258901"/>
                  </a:lnTo>
                  <a:lnTo>
                    <a:pt x="1253951" y="1334269"/>
                  </a:lnTo>
                  <a:lnTo>
                    <a:pt x="1329318" y="1258901"/>
                  </a:lnTo>
                  <a:close/>
                  <a:moveTo>
                    <a:pt x="1074366" y="1183533"/>
                  </a:moveTo>
                  <a:lnTo>
                    <a:pt x="998998" y="1258901"/>
                  </a:lnTo>
                  <a:lnTo>
                    <a:pt x="1074366" y="1334269"/>
                  </a:lnTo>
                  <a:lnTo>
                    <a:pt x="1149733" y="1258901"/>
                  </a:lnTo>
                  <a:close/>
                  <a:moveTo>
                    <a:pt x="894781" y="1183533"/>
                  </a:moveTo>
                  <a:lnTo>
                    <a:pt x="819413" y="1258901"/>
                  </a:lnTo>
                  <a:lnTo>
                    <a:pt x="894781" y="1334269"/>
                  </a:lnTo>
                  <a:lnTo>
                    <a:pt x="970149" y="1258901"/>
                  </a:lnTo>
                  <a:close/>
                  <a:moveTo>
                    <a:pt x="715196" y="1183533"/>
                  </a:moveTo>
                  <a:lnTo>
                    <a:pt x="639829" y="1258901"/>
                  </a:lnTo>
                  <a:lnTo>
                    <a:pt x="715196" y="1334269"/>
                  </a:lnTo>
                  <a:lnTo>
                    <a:pt x="790565" y="1258901"/>
                  </a:lnTo>
                  <a:close/>
                  <a:moveTo>
                    <a:pt x="535611" y="1183533"/>
                  </a:moveTo>
                  <a:lnTo>
                    <a:pt x="460244" y="1258901"/>
                  </a:lnTo>
                  <a:lnTo>
                    <a:pt x="535611" y="1334269"/>
                  </a:lnTo>
                  <a:lnTo>
                    <a:pt x="610980" y="1258901"/>
                  </a:lnTo>
                  <a:close/>
                  <a:moveTo>
                    <a:pt x="356027" y="1183533"/>
                  </a:moveTo>
                  <a:lnTo>
                    <a:pt x="280659" y="1258901"/>
                  </a:lnTo>
                  <a:lnTo>
                    <a:pt x="356027" y="1334269"/>
                  </a:lnTo>
                  <a:lnTo>
                    <a:pt x="431395" y="1258901"/>
                  </a:lnTo>
                  <a:close/>
                  <a:moveTo>
                    <a:pt x="176442" y="1183533"/>
                  </a:moveTo>
                  <a:lnTo>
                    <a:pt x="101074" y="1258901"/>
                  </a:lnTo>
                  <a:lnTo>
                    <a:pt x="176442" y="1334269"/>
                  </a:lnTo>
                  <a:lnTo>
                    <a:pt x="251810" y="1258901"/>
                  </a:lnTo>
                  <a:close/>
                  <a:moveTo>
                    <a:pt x="1972289" y="1008352"/>
                  </a:moveTo>
                  <a:lnTo>
                    <a:pt x="1896921" y="1083719"/>
                  </a:lnTo>
                  <a:lnTo>
                    <a:pt x="1972289" y="1159087"/>
                  </a:lnTo>
                  <a:lnTo>
                    <a:pt x="2047657" y="1083719"/>
                  </a:lnTo>
                  <a:close/>
                  <a:moveTo>
                    <a:pt x="1792705" y="1008351"/>
                  </a:moveTo>
                  <a:lnTo>
                    <a:pt x="1717336" y="1083719"/>
                  </a:lnTo>
                  <a:lnTo>
                    <a:pt x="1792705" y="1159087"/>
                  </a:lnTo>
                  <a:lnTo>
                    <a:pt x="1868073" y="1083719"/>
                  </a:lnTo>
                  <a:close/>
                  <a:moveTo>
                    <a:pt x="1613120" y="1008351"/>
                  </a:moveTo>
                  <a:lnTo>
                    <a:pt x="1537752" y="1083719"/>
                  </a:lnTo>
                  <a:lnTo>
                    <a:pt x="1613120" y="1159087"/>
                  </a:lnTo>
                  <a:lnTo>
                    <a:pt x="1688489" y="1083719"/>
                  </a:lnTo>
                  <a:close/>
                  <a:moveTo>
                    <a:pt x="1433535" y="1008351"/>
                  </a:moveTo>
                  <a:lnTo>
                    <a:pt x="1358167" y="1083719"/>
                  </a:lnTo>
                  <a:lnTo>
                    <a:pt x="1433535" y="1159087"/>
                  </a:lnTo>
                  <a:lnTo>
                    <a:pt x="1508904" y="1083719"/>
                  </a:lnTo>
                  <a:close/>
                  <a:moveTo>
                    <a:pt x="1253951" y="1008351"/>
                  </a:moveTo>
                  <a:lnTo>
                    <a:pt x="1178582" y="1083719"/>
                  </a:lnTo>
                  <a:lnTo>
                    <a:pt x="1253951" y="1159087"/>
                  </a:lnTo>
                  <a:lnTo>
                    <a:pt x="1329318" y="1083719"/>
                  </a:lnTo>
                  <a:close/>
                  <a:moveTo>
                    <a:pt x="1074366" y="1008351"/>
                  </a:moveTo>
                  <a:lnTo>
                    <a:pt x="998998" y="1083719"/>
                  </a:lnTo>
                  <a:lnTo>
                    <a:pt x="1074366" y="1159087"/>
                  </a:lnTo>
                  <a:lnTo>
                    <a:pt x="1149733" y="1083719"/>
                  </a:lnTo>
                  <a:close/>
                  <a:moveTo>
                    <a:pt x="894781" y="1008351"/>
                  </a:moveTo>
                  <a:lnTo>
                    <a:pt x="819413" y="1083719"/>
                  </a:lnTo>
                  <a:lnTo>
                    <a:pt x="894781" y="1159087"/>
                  </a:lnTo>
                  <a:lnTo>
                    <a:pt x="970149" y="1083719"/>
                  </a:lnTo>
                  <a:close/>
                  <a:moveTo>
                    <a:pt x="715196" y="1008351"/>
                  </a:moveTo>
                  <a:lnTo>
                    <a:pt x="639829" y="1083719"/>
                  </a:lnTo>
                  <a:lnTo>
                    <a:pt x="715196" y="1159087"/>
                  </a:lnTo>
                  <a:lnTo>
                    <a:pt x="790565" y="1083719"/>
                  </a:lnTo>
                  <a:close/>
                  <a:moveTo>
                    <a:pt x="535611" y="1008351"/>
                  </a:moveTo>
                  <a:lnTo>
                    <a:pt x="460244" y="1083719"/>
                  </a:lnTo>
                  <a:lnTo>
                    <a:pt x="535611" y="1159087"/>
                  </a:lnTo>
                  <a:lnTo>
                    <a:pt x="610980" y="1083719"/>
                  </a:lnTo>
                  <a:close/>
                  <a:moveTo>
                    <a:pt x="356027" y="1008351"/>
                  </a:moveTo>
                  <a:lnTo>
                    <a:pt x="280659" y="1083719"/>
                  </a:lnTo>
                  <a:lnTo>
                    <a:pt x="356027" y="1159087"/>
                  </a:lnTo>
                  <a:lnTo>
                    <a:pt x="431395" y="1083719"/>
                  </a:lnTo>
                  <a:close/>
                  <a:moveTo>
                    <a:pt x="176442" y="1008351"/>
                  </a:moveTo>
                  <a:lnTo>
                    <a:pt x="101074" y="1083719"/>
                  </a:lnTo>
                  <a:lnTo>
                    <a:pt x="176442" y="1159087"/>
                  </a:lnTo>
                  <a:lnTo>
                    <a:pt x="251810" y="1083719"/>
                  </a:lnTo>
                  <a:close/>
                  <a:moveTo>
                    <a:pt x="1972289" y="833170"/>
                  </a:moveTo>
                  <a:lnTo>
                    <a:pt x="1896922" y="908537"/>
                  </a:lnTo>
                  <a:lnTo>
                    <a:pt x="1972289" y="983904"/>
                  </a:lnTo>
                  <a:lnTo>
                    <a:pt x="2047657" y="908537"/>
                  </a:lnTo>
                  <a:close/>
                  <a:moveTo>
                    <a:pt x="1792705" y="833170"/>
                  </a:moveTo>
                  <a:lnTo>
                    <a:pt x="1717336" y="908537"/>
                  </a:lnTo>
                  <a:lnTo>
                    <a:pt x="1792705" y="983905"/>
                  </a:lnTo>
                  <a:lnTo>
                    <a:pt x="1868073" y="908537"/>
                  </a:lnTo>
                  <a:close/>
                  <a:moveTo>
                    <a:pt x="1613120" y="833170"/>
                  </a:moveTo>
                  <a:lnTo>
                    <a:pt x="1537752" y="908537"/>
                  </a:lnTo>
                  <a:lnTo>
                    <a:pt x="1613120" y="983905"/>
                  </a:lnTo>
                  <a:lnTo>
                    <a:pt x="1688488" y="908537"/>
                  </a:lnTo>
                  <a:close/>
                  <a:moveTo>
                    <a:pt x="1433535" y="833170"/>
                  </a:moveTo>
                  <a:lnTo>
                    <a:pt x="1358167" y="908537"/>
                  </a:lnTo>
                  <a:lnTo>
                    <a:pt x="1433535" y="983905"/>
                  </a:lnTo>
                  <a:lnTo>
                    <a:pt x="1508903" y="908537"/>
                  </a:lnTo>
                  <a:close/>
                  <a:moveTo>
                    <a:pt x="1253951" y="833170"/>
                  </a:moveTo>
                  <a:lnTo>
                    <a:pt x="1178582" y="908537"/>
                  </a:lnTo>
                  <a:lnTo>
                    <a:pt x="1253951" y="983905"/>
                  </a:lnTo>
                  <a:lnTo>
                    <a:pt x="1329318" y="908537"/>
                  </a:lnTo>
                  <a:close/>
                  <a:moveTo>
                    <a:pt x="1074366" y="833170"/>
                  </a:moveTo>
                  <a:lnTo>
                    <a:pt x="998998" y="908537"/>
                  </a:lnTo>
                  <a:lnTo>
                    <a:pt x="1074366" y="983905"/>
                  </a:lnTo>
                  <a:lnTo>
                    <a:pt x="1149733" y="908537"/>
                  </a:lnTo>
                  <a:close/>
                  <a:moveTo>
                    <a:pt x="894781" y="833170"/>
                  </a:moveTo>
                  <a:lnTo>
                    <a:pt x="819413" y="908537"/>
                  </a:lnTo>
                  <a:lnTo>
                    <a:pt x="894781" y="983905"/>
                  </a:lnTo>
                  <a:lnTo>
                    <a:pt x="970149" y="908537"/>
                  </a:lnTo>
                  <a:close/>
                  <a:moveTo>
                    <a:pt x="715196" y="833170"/>
                  </a:moveTo>
                  <a:lnTo>
                    <a:pt x="639829" y="908537"/>
                  </a:lnTo>
                  <a:lnTo>
                    <a:pt x="715196" y="983905"/>
                  </a:lnTo>
                  <a:lnTo>
                    <a:pt x="790565" y="908537"/>
                  </a:lnTo>
                  <a:close/>
                  <a:moveTo>
                    <a:pt x="535611" y="833170"/>
                  </a:moveTo>
                  <a:lnTo>
                    <a:pt x="460244" y="908537"/>
                  </a:lnTo>
                  <a:lnTo>
                    <a:pt x="535611" y="983905"/>
                  </a:lnTo>
                  <a:lnTo>
                    <a:pt x="610980" y="908537"/>
                  </a:lnTo>
                  <a:close/>
                  <a:moveTo>
                    <a:pt x="356027" y="833170"/>
                  </a:moveTo>
                  <a:lnTo>
                    <a:pt x="280659" y="908537"/>
                  </a:lnTo>
                  <a:lnTo>
                    <a:pt x="356027" y="983905"/>
                  </a:lnTo>
                  <a:lnTo>
                    <a:pt x="431395" y="908537"/>
                  </a:lnTo>
                  <a:close/>
                  <a:moveTo>
                    <a:pt x="176442" y="833170"/>
                  </a:moveTo>
                  <a:lnTo>
                    <a:pt x="101074" y="908537"/>
                  </a:lnTo>
                  <a:lnTo>
                    <a:pt x="176442" y="983905"/>
                  </a:lnTo>
                  <a:lnTo>
                    <a:pt x="251810" y="908537"/>
                  </a:lnTo>
                  <a:close/>
                  <a:moveTo>
                    <a:pt x="1972289" y="657988"/>
                  </a:moveTo>
                  <a:lnTo>
                    <a:pt x="1896922" y="733356"/>
                  </a:lnTo>
                  <a:lnTo>
                    <a:pt x="1972289" y="808723"/>
                  </a:lnTo>
                  <a:lnTo>
                    <a:pt x="2047656" y="733356"/>
                  </a:lnTo>
                  <a:close/>
                  <a:moveTo>
                    <a:pt x="1792705" y="657988"/>
                  </a:moveTo>
                  <a:lnTo>
                    <a:pt x="1717337" y="733356"/>
                  </a:lnTo>
                  <a:lnTo>
                    <a:pt x="1792705" y="808724"/>
                  </a:lnTo>
                  <a:lnTo>
                    <a:pt x="1868073" y="733356"/>
                  </a:lnTo>
                  <a:close/>
                  <a:moveTo>
                    <a:pt x="1613120" y="657988"/>
                  </a:moveTo>
                  <a:lnTo>
                    <a:pt x="1537752" y="733356"/>
                  </a:lnTo>
                  <a:lnTo>
                    <a:pt x="1613120" y="808724"/>
                  </a:lnTo>
                  <a:lnTo>
                    <a:pt x="1688488" y="733356"/>
                  </a:lnTo>
                  <a:close/>
                  <a:moveTo>
                    <a:pt x="1433535" y="657988"/>
                  </a:moveTo>
                  <a:lnTo>
                    <a:pt x="1358167" y="733356"/>
                  </a:lnTo>
                  <a:lnTo>
                    <a:pt x="1433535" y="808724"/>
                  </a:lnTo>
                  <a:lnTo>
                    <a:pt x="1508903" y="733356"/>
                  </a:lnTo>
                  <a:close/>
                  <a:moveTo>
                    <a:pt x="1253951" y="657988"/>
                  </a:moveTo>
                  <a:lnTo>
                    <a:pt x="1178583" y="733356"/>
                  </a:lnTo>
                  <a:lnTo>
                    <a:pt x="1253951" y="808724"/>
                  </a:lnTo>
                  <a:lnTo>
                    <a:pt x="1329318" y="733356"/>
                  </a:lnTo>
                  <a:close/>
                  <a:moveTo>
                    <a:pt x="1074366" y="657988"/>
                  </a:moveTo>
                  <a:lnTo>
                    <a:pt x="998998" y="733356"/>
                  </a:lnTo>
                  <a:lnTo>
                    <a:pt x="1074366" y="808724"/>
                  </a:lnTo>
                  <a:lnTo>
                    <a:pt x="1149733" y="733356"/>
                  </a:lnTo>
                  <a:close/>
                  <a:moveTo>
                    <a:pt x="894781" y="657988"/>
                  </a:moveTo>
                  <a:lnTo>
                    <a:pt x="819413" y="733356"/>
                  </a:lnTo>
                  <a:lnTo>
                    <a:pt x="894781" y="808724"/>
                  </a:lnTo>
                  <a:lnTo>
                    <a:pt x="970149" y="733356"/>
                  </a:lnTo>
                  <a:close/>
                  <a:moveTo>
                    <a:pt x="715196" y="657988"/>
                  </a:moveTo>
                  <a:lnTo>
                    <a:pt x="639829" y="733356"/>
                  </a:lnTo>
                  <a:lnTo>
                    <a:pt x="715196" y="808724"/>
                  </a:lnTo>
                  <a:lnTo>
                    <a:pt x="790564" y="733356"/>
                  </a:lnTo>
                  <a:close/>
                  <a:moveTo>
                    <a:pt x="535611" y="657988"/>
                  </a:moveTo>
                  <a:lnTo>
                    <a:pt x="460244" y="733356"/>
                  </a:lnTo>
                  <a:lnTo>
                    <a:pt x="535611" y="808724"/>
                  </a:lnTo>
                  <a:lnTo>
                    <a:pt x="610980" y="733356"/>
                  </a:lnTo>
                  <a:close/>
                  <a:moveTo>
                    <a:pt x="356027" y="657988"/>
                  </a:moveTo>
                  <a:lnTo>
                    <a:pt x="280659" y="733356"/>
                  </a:lnTo>
                  <a:lnTo>
                    <a:pt x="356027" y="808724"/>
                  </a:lnTo>
                  <a:lnTo>
                    <a:pt x="431395" y="733356"/>
                  </a:lnTo>
                  <a:close/>
                  <a:moveTo>
                    <a:pt x="176442" y="657988"/>
                  </a:moveTo>
                  <a:lnTo>
                    <a:pt x="101074" y="733356"/>
                  </a:lnTo>
                  <a:lnTo>
                    <a:pt x="176442" y="808724"/>
                  </a:lnTo>
                  <a:lnTo>
                    <a:pt x="251810" y="733356"/>
                  </a:lnTo>
                  <a:close/>
                  <a:moveTo>
                    <a:pt x="1972289" y="482806"/>
                  </a:moveTo>
                  <a:lnTo>
                    <a:pt x="1896922" y="558174"/>
                  </a:lnTo>
                  <a:lnTo>
                    <a:pt x="1972289" y="633541"/>
                  </a:lnTo>
                  <a:lnTo>
                    <a:pt x="2047656" y="558174"/>
                  </a:lnTo>
                  <a:close/>
                  <a:moveTo>
                    <a:pt x="1792705" y="482805"/>
                  </a:moveTo>
                  <a:lnTo>
                    <a:pt x="1717337" y="558174"/>
                  </a:lnTo>
                  <a:lnTo>
                    <a:pt x="1792705" y="633542"/>
                  </a:lnTo>
                  <a:lnTo>
                    <a:pt x="1868073" y="558174"/>
                  </a:lnTo>
                  <a:close/>
                  <a:moveTo>
                    <a:pt x="1613120" y="482805"/>
                  </a:moveTo>
                  <a:lnTo>
                    <a:pt x="1537752" y="558174"/>
                  </a:lnTo>
                  <a:lnTo>
                    <a:pt x="1613120" y="633542"/>
                  </a:lnTo>
                  <a:lnTo>
                    <a:pt x="1688488" y="558174"/>
                  </a:lnTo>
                  <a:close/>
                  <a:moveTo>
                    <a:pt x="1433535" y="482805"/>
                  </a:moveTo>
                  <a:lnTo>
                    <a:pt x="1358167" y="558174"/>
                  </a:lnTo>
                  <a:lnTo>
                    <a:pt x="1433535" y="633542"/>
                  </a:lnTo>
                  <a:lnTo>
                    <a:pt x="1508903" y="558174"/>
                  </a:lnTo>
                  <a:close/>
                  <a:moveTo>
                    <a:pt x="1253951" y="482805"/>
                  </a:moveTo>
                  <a:lnTo>
                    <a:pt x="1178583" y="558174"/>
                  </a:lnTo>
                  <a:lnTo>
                    <a:pt x="1253951" y="633542"/>
                  </a:lnTo>
                  <a:lnTo>
                    <a:pt x="1329318" y="558174"/>
                  </a:lnTo>
                  <a:close/>
                  <a:moveTo>
                    <a:pt x="1074366" y="482805"/>
                  </a:moveTo>
                  <a:lnTo>
                    <a:pt x="998998" y="558174"/>
                  </a:lnTo>
                  <a:lnTo>
                    <a:pt x="1074366" y="633542"/>
                  </a:lnTo>
                  <a:lnTo>
                    <a:pt x="1149733" y="558174"/>
                  </a:lnTo>
                  <a:close/>
                  <a:moveTo>
                    <a:pt x="894781" y="482805"/>
                  </a:moveTo>
                  <a:lnTo>
                    <a:pt x="819413" y="558174"/>
                  </a:lnTo>
                  <a:lnTo>
                    <a:pt x="894781" y="633542"/>
                  </a:lnTo>
                  <a:lnTo>
                    <a:pt x="970149" y="558174"/>
                  </a:lnTo>
                  <a:close/>
                  <a:moveTo>
                    <a:pt x="715196" y="482805"/>
                  </a:moveTo>
                  <a:lnTo>
                    <a:pt x="639829" y="558174"/>
                  </a:lnTo>
                  <a:lnTo>
                    <a:pt x="715196" y="633542"/>
                  </a:lnTo>
                  <a:lnTo>
                    <a:pt x="790564" y="558174"/>
                  </a:lnTo>
                  <a:close/>
                  <a:moveTo>
                    <a:pt x="535611" y="482805"/>
                  </a:moveTo>
                  <a:lnTo>
                    <a:pt x="460244" y="558174"/>
                  </a:lnTo>
                  <a:lnTo>
                    <a:pt x="535611" y="633542"/>
                  </a:lnTo>
                  <a:lnTo>
                    <a:pt x="610980" y="558174"/>
                  </a:lnTo>
                  <a:close/>
                  <a:moveTo>
                    <a:pt x="356027" y="482805"/>
                  </a:moveTo>
                  <a:lnTo>
                    <a:pt x="280659" y="558174"/>
                  </a:lnTo>
                  <a:lnTo>
                    <a:pt x="356027" y="633542"/>
                  </a:lnTo>
                  <a:lnTo>
                    <a:pt x="431395" y="558174"/>
                  </a:lnTo>
                  <a:close/>
                  <a:moveTo>
                    <a:pt x="176442" y="482805"/>
                  </a:moveTo>
                  <a:lnTo>
                    <a:pt x="101074" y="558174"/>
                  </a:lnTo>
                  <a:lnTo>
                    <a:pt x="176442" y="633542"/>
                  </a:lnTo>
                  <a:lnTo>
                    <a:pt x="251810" y="558174"/>
                  </a:lnTo>
                  <a:close/>
                  <a:moveTo>
                    <a:pt x="1972289" y="307624"/>
                  </a:moveTo>
                  <a:lnTo>
                    <a:pt x="1896922" y="382992"/>
                  </a:lnTo>
                  <a:lnTo>
                    <a:pt x="1972289" y="458359"/>
                  </a:lnTo>
                  <a:lnTo>
                    <a:pt x="2047656" y="382992"/>
                  </a:lnTo>
                  <a:close/>
                  <a:moveTo>
                    <a:pt x="1792705" y="307623"/>
                  </a:moveTo>
                  <a:lnTo>
                    <a:pt x="1717337" y="382992"/>
                  </a:lnTo>
                  <a:lnTo>
                    <a:pt x="1792705" y="458360"/>
                  </a:lnTo>
                  <a:lnTo>
                    <a:pt x="1868073" y="382992"/>
                  </a:lnTo>
                  <a:close/>
                  <a:moveTo>
                    <a:pt x="1613120" y="307623"/>
                  </a:moveTo>
                  <a:lnTo>
                    <a:pt x="1537752" y="382992"/>
                  </a:lnTo>
                  <a:lnTo>
                    <a:pt x="1613120" y="458360"/>
                  </a:lnTo>
                  <a:lnTo>
                    <a:pt x="1688488" y="382992"/>
                  </a:lnTo>
                  <a:close/>
                  <a:moveTo>
                    <a:pt x="1433535" y="307623"/>
                  </a:moveTo>
                  <a:lnTo>
                    <a:pt x="1358167" y="382992"/>
                  </a:lnTo>
                  <a:lnTo>
                    <a:pt x="1433535" y="458360"/>
                  </a:lnTo>
                  <a:lnTo>
                    <a:pt x="1508903" y="382992"/>
                  </a:lnTo>
                  <a:close/>
                  <a:moveTo>
                    <a:pt x="1253951" y="307623"/>
                  </a:moveTo>
                  <a:lnTo>
                    <a:pt x="1178583" y="382992"/>
                  </a:lnTo>
                  <a:lnTo>
                    <a:pt x="1253951" y="458360"/>
                  </a:lnTo>
                  <a:lnTo>
                    <a:pt x="1329318" y="382992"/>
                  </a:lnTo>
                  <a:close/>
                  <a:moveTo>
                    <a:pt x="1074366" y="307623"/>
                  </a:moveTo>
                  <a:lnTo>
                    <a:pt x="998998" y="382992"/>
                  </a:lnTo>
                  <a:lnTo>
                    <a:pt x="1074366" y="458360"/>
                  </a:lnTo>
                  <a:lnTo>
                    <a:pt x="1149733" y="382992"/>
                  </a:lnTo>
                  <a:close/>
                  <a:moveTo>
                    <a:pt x="894781" y="307623"/>
                  </a:moveTo>
                  <a:lnTo>
                    <a:pt x="819413" y="382992"/>
                  </a:lnTo>
                  <a:lnTo>
                    <a:pt x="894781" y="458360"/>
                  </a:lnTo>
                  <a:lnTo>
                    <a:pt x="970149" y="382992"/>
                  </a:lnTo>
                  <a:close/>
                  <a:moveTo>
                    <a:pt x="715196" y="307623"/>
                  </a:moveTo>
                  <a:lnTo>
                    <a:pt x="639829" y="382992"/>
                  </a:lnTo>
                  <a:lnTo>
                    <a:pt x="715196" y="458360"/>
                  </a:lnTo>
                  <a:lnTo>
                    <a:pt x="790564" y="382992"/>
                  </a:lnTo>
                  <a:close/>
                  <a:moveTo>
                    <a:pt x="535611" y="307623"/>
                  </a:moveTo>
                  <a:lnTo>
                    <a:pt x="460244" y="382992"/>
                  </a:lnTo>
                  <a:lnTo>
                    <a:pt x="535611" y="458360"/>
                  </a:lnTo>
                  <a:lnTo>
                    <a:pt x="610980" y="382992"/>
                  </a:lnTo>
                  <a:close/>
                  <a:moveTo>
                    <a:pt x="356027" y="307623"/>
                  </a:moveTo>
                  <a:lnTo>
                    <a:pt x="280659" y="382992"/>
                  </a:lnTo>
                  <a:lnTo>
                    <a:pt x="356027" y="458360"/>
                  </a:lnTo>
                  <a:lnTo>
                    <a:pt x="431395" y="382992"/>
                  </a:lnTo>
                  <a:close/>
                  <a:moveTo>
                    <a:pt x="176442" y="307623"/>
                  </a:moveTo>
                  <a:lnTo>
                    <a:pt x="101074" y="382992"/>
                  </a:lnTo>
                  <a:lnTo>
                    <a:pt x="176442" y="458360"/>
                  </a:lnTo>
                  <a:lnTo>
                    <a:pt x="251810" y="382992"/>
                  </a:lnTo>
                  <a:close/>
                  <a:moveTo>
                    <a:pt x="1972289" y="132442"/>
                  </a:moveTo>
                  <a:lnTo>
                    <a:pt x="1896922" y="207810"/>
                  </a:lnTo>
                  <a:lnTo>
                    <a:pt x="1972289" y="283177"/>
                  </a:lnTo>
                  <a:lnTo>
                    <a:pt x="2047656" y="207810"/>
                  </a:lnTo>
                  <a:close/>
                  <a:moveTo>
                    <a:pt x="1792705" y="132441"/>
                  </a:moveTo>
                  <a:lnTo>
                    <a:pt x="1717337" y="207810"/>
                  </a:lnTo>
                  <a:lnTo>
                    <a:pt x="1792705" y="283178"/>
                  </a:lnTo>
                  <a:lnTo>
                    <a:pt x="1868073" y="207810"/>
                  </a:lnTo>
                  <a:close/>
                  <a:moveTo>
                    <a:pt x="1613120" y="132441"/>
                  </a:moveTo>
                  <a:lnTo>
                    <a:pt x="1537752" y="207810"/>
                  </a:lnTo>
                  <a:lnTo>
                    <a:pt x="1613120" y="283178"/>
                  </a:lnTo>
                  <a:lnTo>
                    <a:pt x="1688488" y="207810"/>
                  </a:lnTo>
                  <a:close/>
                  <a:moveTo>
                    <a:pt x="1433535" y="132441"/>
                  </a:moveTo>
                  <a:lnTo>
                    <a:pt x="1358167" y="207810"/>
                  </a:lnTo>
                  <a:lnTo>
                    <a:pt x="1433535" y="283178"/>
                  </a:lnTo>
                  <a:lnTo>
                    <a:pt x="1508903" y="207810"/>
                  </a:lnTo>
                  <a:close/>
                  <a:moveTo>
                    <a:pt x="1253951" y="132441"/>
                  </a:moveTo>
                  <a:lnTo>
                    <a:pt x="1178583" y="207810"/>
                  </a:lnTo>
                  <a:lnTo>
                    <a:pt x="1253951" y="283178"/>
                  </a:lnTo>
                  <a:lnTo>
                    <a:pt x="1329318" y="207810"/>
                  </a:lnTo>
                  <a:close/>
                  <a:moveTo>
                    <a:pt x="1074366" y="132441"/>
                  </a:moveTo>
                  <a:lnTo>
                    <a:pt x="998998" y="207810"/>
                  </a:lnTo>
                  <a:lnTo>
                    <a:pt x="1074366" y="283178"/>
                  </a:lnTo>
                  <a:lnTo>
                    <a:pt x="1149733" y="207810"/>
                  </a:lnTo>
                  <a:close/>
                  <a:moveTo>
                    <a:pt x="894781" y="132441"/>
                  </a:moveTo>
                  <a:lnTo>
                    <a:pt x="819413" y="207810"/>
                  </a:lnTo>
                  <a:lnTo>
                    <a:pt x="894781" y="283178"/>
                  </a:lnTo>
                  <a:lnTo>
                    <a:pt x="970149" y="207810"/>
                  </a:lnTo>
                  <a:close/>
                  <a:moveTo>
                    <a:pt x="715196" y="132441"/>
                  </a:moveTo>
                  <a:lnTo>
                    <a:pt x="639829" y="207810"/>
                  </a:lnTo>
                  <a:lnTo>
                    <a:pt x="715196" y="283178"/>
                  </a:lnTo>
                  <a:lnTo>
                    <a:pt x="790564" y="207810"/>
                  </a:lnTo>
                  <a:close/>
                  <a:moveTo>
                    <a:pt x="535611" y="132441"/>
                  </a:moveTo>
                  <a:lnTo>
                    <a:pt x="460244" y="207810"/>
                  </a:lnTo>
                  <a:lnTo>
                    <a:pt x="535611" y="283178"/>
                  </a:lnTo>
                  <a:lnTo>
                    <a:pt x="610980" y="207810"/>
                  </a:lnTo>
                  <a:close/>
                  <a:moveTo>
                    <a:pt x="356027" y="132441"/>
                  </a:moveTo>
                  <a:lnTo>
                    <a:pt x="280659" y="207810"/>
                  </a:lnTo>
                  <a:lnTo>
                    <a:pt x="356027" y="283178"/>
                  </a:lnTo>
                  <a:lnTo>
                    <a:pt x="431395" y="207810"/>
                  </a:lnTo>
                  <a:close/>
                  <a:moveTo>
                    <a:pt x="176442" y="132441"/>
                  </a:moveTo>
                  <a:lnTo>
                    <a:pt x="101074" y="207810"/>
                  </a:lnTo>
                  <a:lnTo>
                    <a:pt x="176442" y="283178"/>
                  </a:lnTo>
                  <a:lnTo>
                    <a:pt x="251810" y="207810"/>
                  </a:lnTo>
                  <a:close/>
                  <a:moveTo>
                    <a:pt x="90724" y="0"/>
                  </a:moveTo>
                  <a:lnTo>
                    <a:pt x="133702" y="0"/>
                  </a:lnTo>
                  <a:lnTo>
                    <a:pt x="101074" y="32628"/>
                  </a:lnTo>
                  <a:lnTo>
                    <a:pt x="176442" y="107996"/>
                  </a:lnTo>
                  <a:lnTo>
                    <a:pt x="251810" y="32628"/>
                  </a:lnTo>
                  <a:lnTo>
                    <a:pt x="219183" y="0"/>
                  </a:lnTo>
                  <a:lnTo>
                    <a:pt x="313286" y="0"/>
                  </a:lnTo>
                  <a:lnTo>
                    <a:pt x="280659" y="32628"/>
                  </a:lnTo>
                  <a:lnTo>
                    <a:pt x="356027" y="107996"/>
                  </a:lnTo>
                  <a:lnTo>
                    <a:pt x="431395" y="32628"/>
                  </a:lnTo>
                  <a:lnTo>
                    <a:pt x="398768" y="0"/>
                  </a:lnTo>
                  <a:lnTo>
                    <a:pt x="492871" y="0"/>
                  </a:lnTo>
                  <a:lnTo>
                    <a:pt x="460244" y="32628"/>
                  </a:lnTo>
                  <a:lnTo>
                    <a:pt x="535611" y="107996"/>
                  </a:lnTo>
                  <a:lnTo>
                    <a:pt x="610980" y="32628"/>
                  </a:lnTo>
                  <a:lnTo>
                    <a:pt x="578352" y="0"/>
                  </a:lnTo>
                  <a:lnTo>
                    <a:pt x="672456" y="0"/>
                  </a:lnTo>
                  <a:lnTo>
                    <a:pt x="639829" y="32628"/>
                  </a:lnTo>
                  <a:lnTo>
                    <a:pt x="715196" y="107996"/>
                  </a:lnTo>
                  <a:lnTo>
                    <a:pt x="790565" y="32628"/>
                  </a:lnTo>
                  <a:lnTo>
                    <a:pt x="757937" y="0"/>
                  </a:lnTo>
                  <a:lnTo>
                    <a:pt x="852040" y="0"/>
                  </a:lnTo>
                  <a:lnTo>
                    <a:pt x="819413" y="32628"/>
                  </a:lnTo>
                  <a:lnTo>
                    <a:pt x="894781" y="107996"/>
                  </a:lnTo>
                  <a:lnTo>
                    <a:pt x="970149" y="32628"/>
                  </a:lnTo>
                  <a:lnTo>
                    <a:pt x="937522" y="0"/>
                  </a:lnTo>
                  <a:lnTo>
                    <a:pt x="1031625" y="0"/>
                  </a:lnTo>
                  <a:lnTo>
                    <a:pt x="998998" y="32628"/>
                  </a:lnTo>
                  <a:lnTo>
                    <a:pt x="1074366" y="107996"/>
                  </a:lnTo>
                  <a:lnTo>
                    <a:pt x="1149733" y="32628"/>
                  </a:lnTo>
                  <a:lnTo>
                    <a:pt x="1117106" y="0"/>
                  </a:lnTo>
                  <a:lnTo>
                    <a:pt x="1211210" y="0"/>
                  </a:lnTo>
                  <a:lnTo>
                    <a:pt x="1178583" y="32628"/>
                  </a:lnTo>
                  <a:lnTo>
                    <a:pt x="1253951" y="107996"/>
                  </a:lnTo>
                  <a:lnTo>
                    <a:pt x="1329318" y="32628"/>
                  </a:lnTo>
                  <a:lnTo>
                    <a:pt x="1296691" y="0"/>
                  </a:lnTo>
                  <a:lnTo>
                    <a:pt x="1390794" y="0"/>
                  </a:lnTo>
                  <a:lnTo>
                    <a:pt x="1358167" y="32628"/>
                  </a:lnTo>
                  <a:lnTo>
                    <a:pt x="1433535" y="107996"/>
                  </a:lnTo>
                  <a:lnTo>
                    <a:pt x="1508903" y="32628"/>
                  </a:lnTo>
                  <a:lnTo>
                    <a:pt x="1476276" y="0"/>
                  </a:lnTo>
                  <a:lnTo>
                    <a:pt x="1570379" y="0"/>
                  </a:lnTo>
                  <a:lnTo>
                    <a:pt x="1537752" y="32628"/>
                  </a:lnTo>
                  <a:lnTo>
                    <a:pt x="1613120" y="107996"/>
                  </a:lnTo>
                  <a:lnTo>
                    <a:pt x="1688488" y="32628"/>
                  </a:lnTo>
                  <a:lnTo>
                    <a:pt x="1655861" y="0"/>
                  </a:lnTo>
                  <a:lnTo>
                    <a:pt x="1749964" y="0"/>
                  </a:lnTo>
                  <a:lnTo>
                    <a:pt x="1717337" y="32628"/>
                  </a:lnTo>
                  <a:lnTo>
                    <a:pt x="1792705" y="107996"/>
                  </a:lnTo>
                  <a:lnTo>
                    <a:pt x="1868073" y="32628"/>
                  </a:lnTo>
                  <a:lnTo>
                    <a:pt x="1835446" y="0"/>
                  </a:lnTo>
                  <a:lnTo>
                    <a:pt x="1929549" y="0"/>
                  </a:lnTo>
                  <a:lnTo>
                    <a:pt x="1896922" y="32628"/>
                  </a:lnTo>
                  <a:lnTo>
                    <a:pt x="1972289" y="107995"/>
                  </a:lnTo>
                  <a:lnTo>
                    <a:pt x="2047656" y="32628"/>
                  </a:lnTo>
                  <a:lnTo>
                    <a:pt x="2015029" y="0"/>
                  </a:lnTo>
                  <a:lnTo>
                    <a:pt x="2048480" y="0"/>
                  </a:lnTo>
                  <a:cubicBezTo>
                    <a:pt x="2061006" y="0"/>
                    <a:pt x="2072940" y="2539"/>
                    <a:pt x="2083794" y="7130"/>
                  </a:cubicBezTo>
                  <a:lnTo>
                    <a:pt x="2094670" y="14463"/>
                  </a:lnTo>
                  <a:lnTo>
                    <a:pt x="2076505" y="32628"/>
                  </a:lnTo>
                  <a:lnTo>
                    <a:pt x="2139204" y="95327"/>
                  </a:lnTo>
                  <a:lnTo>
                    <a:pt x="2139204" y="145111"/>
                  </a:lnTo>
                  <a:lnTo>
                    <a:pt x="2076505" y="207810"/>
                  </a:lnTo>
                  <a:lnTo>
                    <a:pt x="2139204" y="270509"/>
                  </a:lnTo>
                  <a:lnTo>
                    <a:pt x="2139204" y="320293"/>
                  </a:lnTo>
                  <a:lnTo>
                    <a:pt x="2076505" y="382992"/>
                  </a:lnTo>
                  <a:lnTo>
                    <a:pt x="2139204" y="445691"/>
                  </a:lnTo>
                  <a:lnTo>
                    <a:pt x="2139204" y="495475"/>
                  </a:lnTo>
                  <a:lnTo>
                    <a:pt x="2076505" y="558174"/>
                  </a:lnTo>
                  <a:lnTo>
                    <a:pt x="2139204" y="620873"/>
                  </a:lnTo>
                  <a:lnTo>
                    <a:pt x="2139204" y="670657"/>
                  </a:lnTo>
                  <a:lnTo>
                    <a:pt x="2076505" y="733356"/>
                  </a:lnTo>
                  <a:lnTo>
                    <a:pt x="2139204" y="796055"/>
                  </a:lnTo>
                  <a:lnTo>
                    <a:pt x="2139204" y="845838"/>
                  </a:lnTo>
                  <a:lnTo>
                    <a:pt x="2076505" y="908537"/>
                  </a:lnTo>
                  <a:lnTo>
                    <a:pt x="2139204" y="971236"/>
                  </a:lnTo>
                  <a:lnTo>
                    <a:pt x="2139204" y="1021020"/>
                  </a:lnTo>
                  <a:lnTo>
                    <a:pt x="2076505" y="1083719"/>
                  </a:lnTo>
                  <a:lnTo>
                    <a:pt x="2139204" y="1146418"/>
                  </a:lnTo>
                  <a:lnTo>
                    <a:pt x="2139204" y="1196202"/>
                  </a:lnTo>
                  <a:lnTo>
                    <a:pt x="2076505" y="1258901"/>
                  </a:lnTo>
                  <a:lnTo>
                    <a:pt x="2139204" y="1321600"/>
                  </a:lnTo>
                  <a:lnTo>
                    <a:pt x="2139204" y="1371384"/>
                  </a:lnTo>
                  <a:lnTo>
                    <a:pt x="2076505" y="1434083"/>
                  </a:lnTo>
                  <a:lnTo>
                    <a:pt x="2139204" y="1496782"/>
                  </a:lnTo>
                  <a:lnTo>
                    <a:pt x="2139204" y="1546566"/>
                  </a:lnTo>
                  <a:lnTo>
                    <a:pt x="2076505" y="1609265"/>
                  </a:lnTo>
                  <a:lnTo>
                    <a:pt x="2139204" y="1671964"/>
                  </a:lnTo>
                  <a:lnTo>
                    <a:pt x="2139204" y="1721748"/>
                  </a:lnTo>
                  <a:lnTo>
                    <a:pt x="2076505" y="1784447"/>
                  </a:lnTo>
                  <a:lnTo>
                    <a:pt x="2139204" y="1847146"/>
                  </a:lnTo>
                  <a:lnTo>
                    <a:pt x="2139204" y="1896930"/>
                  </a:lnTo>
                  <a:lnTo>
                    <a:pt x="2076505" y="1959629"/>
                  </a:lnTo>
                  <a:lnTo>
                    <a:pt x="2139204" y="2022328"/>
                  </a:lnTo>
                  <a:lnTo>
                    <a:pt x="2139204" y="2072112"/>
                  </a:lnTo>
                  <a:lnTo>
                    <a:pt x="2076505" y="2134811"/>
                  </a:lnTo>
                  <a:lnTo>
                    <a:pt x="2139204" y="2197510"/>
                  </a:lnTo>
                  <a:lnTo>
                    <a:pt x="2139204" y="2247294"/>
                  </a:lnTo>
                  <a:lnTo>
                    <a:pt x="2076505" y="2309993"/>
                  </a:lnTo>
                  <a:lnTo>
                    <a:pt x="2139204" y="2372692"/>
                  </a:lnTo>
                  <a:lnTo>
                    <a:pt x="2139204" y="2422476"/>
                  </a:lnTo>
                  <a:lnTo>
                    <a:pt x="2076505" y="2485175"/>
                  </a:lnTo>
                  <a:lnTo>
                    <a:pt x="2139204" y="2547874"/>
                  </a:lnTo>
                  <a:lnTo>
                    <a:pt x="2139204" y="2597658"/>
                  </a:lnTo>
                  <a:lnTo>
                    <a:pt x="2076505" y="2660357"/>
                  </a:lnTo>
                  <a:lnTo>
                    <a:pt x="2139204" y="2723056"/>
                  </a:lnTo>
                  <a:lnTo>
                    <a:pt x="2139204" y="2772840"/>
                  </a:lnTo>
                  <a:lnTo>
                    <a:pt x="2076505" y="2835539"/>
                  </a:lnTo>
                  <a:lnTo>
                    <a:pt x="2139204" y="2898238"/>
                  </a:lnTo>
                  <a:lnTo>
                    <a:pt x="2139204" y="2948022"/>
                  </a:lnTo>
                  <a:lnTo>
                    <a:pt x="2076505" y="3010721"/>
                  </a:lnTo>
                  <a:lnTo>
                    <a:pt x="2139204" y="3073420"/>
                  </a:lnTo>
                  <a:lnTo>
                    <a:pt x="2139204" y="3123204"/>
                  </a:lnTo>
                  <a:lnTo>
                    <a:pt x="2076506" y="3185902"/>
                  </a:lnTo>
                  <a:lnTo>
                    <a:pt x="2094821" y="3204218"/>
                  </a:lnTo>
                  <a:lnTo>
                    <a:pt x="2083794" y="3211653"/>
                  </a:lnTo>
                  <a:cubicBezTo>
                    <a:pt x="2072940" y="3216244"/>
                    <a:pt x="2061006" y="3218782"/>
                    <a:pt x="2048480" y="3218782"/>
                  </a:cubicBezTo>
                  <a:lnTo>
                    <a:pt x="2014775" y="3218782"/>
                  </a:lnTo>
                  <a:lnTo>
                    <a:pt x="2047655" y="3185902"/>
                  </a:lnTo>
                  <a:lnTo>
                    <a:pt x="1972289" y="3110536"/>
                  </a:lnTo>
                  <a:lnTo>
                    <a:pt x="1896923" y="3185902"/>
                  </a:lnTo>
                  <a:lnTo>
                    <a:pt x="1929803" y="3218782"/>
                  </a:lnTo>
                  <a:lnTo>
                    <a:pt x="1835191" y="3218782"/>
                  </a:lnTo>
                  <a:lnTo>
                    <a:pt x="1868071" y="3185902"/>
                  </a:lnTo>
                  <a:lnTo>
                    <a:pt x="1792705" y="3110535"/>
                  </a:lnTo>
                  <a:lnTo>
                    <a:pt x="1717338" y="3185902"/>
                  </a:lnTo>
                  <a:lnTo>
                    <a:pt x="1750218" y="3218782"/>
                  </a:lnTo>
                  <a:lnTo>
                    <a:pt x="1655607" y="3218782"/>
                  </a:lnTo>
                  <a:lnTo>
                    <a:pt x="1688487" y="3185902"/>
                  </a:lnTo>
                  <a:lnTo>
                    <a:pt x="1613120" y="3110535"/>
                  </a:lnTo>
                  <a:lnTo>
                    <a:pt x="1537753" y="3185902"/>
                  </a:lnTo>
                  <a:lnTo>
                    <a:pt x="1570633" y="3218782"/>
                  </a:lnTo>
                  <a:lnTo>
                    <a:pt x="1476022" y="3218782"/>
                  </a:lnTo>
                  <a:lnTo>
                    <a:pt x="1508902" y="3185902"/>
                  </a:lnTo>
                  <a:lnTo>
                    <a:pt x="1433535" y="3110535"/>
                  </a:lnTo>
                  <a:lnTo>
                    <a:pt x="1358168" y="3185902"/>
                  </a:lnTo>
                  <a:lnTo>
                    <a:pt x="1391048" y="3218782"/>
                  </a:lnTo>
                  <a:lnTo>
                    <a:pt x="1296437" y="3218782"/>
                  </a:lnTo>
                  <a:lnTo>
                    <a:pt x="1329317" y="3185902"/>
                  </a:lnTo>
                  <a:lnTo>
                    <a:pt x="1253951" y="3110535"/>
                  </a:lnTo>
                  <a:lnTo>
                    <a:pt x="1178583" y="3185902"/>
                  </a:lnTo>
                  <a:lnTo>
                    <a:pt x="1211463" y="3218782"/>
                  </a:lnTo>
                  <a:lnTo>
                    <a:pt x="1116852" y="3218782"/>
                  </a:lnTo>
                  <a:lnTo>
                    <a:pt x="1149732" y="3185902"/>
                  </a:lnTo>
                  <a:lnTo>
                    <a:pt x="1074366" y="3110535"/>
                  </a:lnTo>
                  <a:lnTo>
                    <a:pt x="998999" y="3185902"/>
                  </a:lnTo>
                  <a:lnTo>
                    <a:pt x="1031879" y="3218782"/>
                  </a:lnTo>
                  <a:lnTo>
                    <a:pt x="937268" y="3218782"/>
                  </a:lnTo>
                  <a:lnTo>
                    <a:pt x="970148" y="3185902"/>
                  </a:lnTo>
                  <a:lnTo>
                    <a:pt x="894781" y="3110535"/>
                  </a:lnTo>
                  <a:lnTo>
                    <a:pt x="819414" y="3185902"/>
                  </a:lnTo>
                  <a:lnTo>
                    <a:pt x="852294" y="3218782"/>
                  </a:lnTo>
                  <a:lnTo>
                    <a:pt x="757683" y="3218782"/>
                  </a:lnTo>
                  <a:lnTo>
                    <a:pt x="790563" y="3185902"/>
                  </a:lnTo>
                  <a:lnTo>
                    <a:pt x="715196" y="3110535"/>
                  </a:lnTo>
                  <a:lnTo>
                    <a:pt x="639830" y="3185902"/>
                  </a:lnTo>
                  <a:lnTo>
                    <a:pt x="672709" y="3218782"/>
                  </a:lnTo>
                  <a:lnTo>
                    <a:pt x="578099" y="3218782"/>
                  </a:lnTo>
                  <a:lnTo>
                    <a:pt x="610979" y="3185902"/>
                  </a:lnTo>
                  <a:lnTo>
                    <a:pt x="535611" y="3110535"/>
                  </a:lnTo>
                  <a:lnTo>
                    <a:pt x="460245" y="3185902"/>
                  </a:lnTo>
                  <a:lnTo>
                    <a:pt x="493125" y="3218782"/>
                  </a:lnTo>
                  <a:lnTo>
                    <a:pt x="398514" y="3218782"/>
                  </a:lnTo>
                  <a:lnTo>
                    <a:pt x="431394" y="3185902"/>
                  </a:lnTo>
                  <a:lnTo>
                    <a:pt x="356027" y="3110535"/>
                  </a:lnTo>
                  <a:lnTo>
                    <a:pt x="280660" y="3185902"/>
                  </a:lnTo>
                  <a:lnTo>
                    <a:pt x="313540" y="3218782"/>
                  </a:lnTo>
                  <a:lnTo>
                    <a:pt x="218929" y="3218782"/>
                  </a:lnTo>
                  <a:lnTo>
                    <a:pt x="251809" y="3185902"/>
                  </a:lnTo>
                  <a:lnTo>
                    <a:pt x="176442" y="3110535"/>
                  </a:lnTo>
                  <a:lnTo>
                    <a:pt x="101075" y="3185902"/>
                  </a:lnTo>
                  <a:lnTo>
                    <a:pt x="133955" y="3218782"/>
                  </a:lnTo>
                  <a:lnTo>
                    <a:pt x="90724" y="3218782"/>
                  </a:lnTo>
                  <a:cubicBezTo>
                    <a:pt x="78198" y="3218782"/>
                    <a:pt x="66265" y="3216244"/>
                    <a:pt x="55411" y="3211653"/>
                  </a:cubicBezTo>
                  <a:lnTo>
                    <a:pt x="50073" y="3208054"/>
                  </a:lnTo>
                  <a:lnTo>
                    <a:pt x="72224" y="3185902"/>
                  </a:lnTo>
                  <a:lnTo>
                    <a:pt x="0" y="3113678"/>
                  </a:lnTo>
                  <a:lnTo>
                    <a:pt x="0" y="3082946"/>
                  </a:lnTo>
                  <a:lnTo>
                    <a:pt x="72226" y="3010721"/>
                  </a:lnTo>
                  <a:lnTo>
                    <a:pt x="0" y="2938496"/>
                  </a:lnTo>
                  <a:lnTo>
                    <a:pt x="0" y="2907764"/>
                  </a:lnTo>
                  <a:lnTo>
                    <a:pt x="72226" y="2835539"/>
                  </a:lnTo>
                  <a:lnTo>
                    <a:pt x="0" y="2763314"/>
                  </a:lnTo>
                  <a:lnTo>
                    <a:pt x="0" y="2732582"/>
                  </a:lnTo>
                  <a:lnTo>
                    <a:pt x="72226" y="2660357"/>
                  </a:lnTo>
                  <a:lnTo>
                    <a:pt x="0" y="2588132"/>
                  </a:lnTo>
                  <a:lnTo>
                    <a:pt x="0" y="2557400"/>
                  </a:lnTo>
                  <a:lnTo>
                    <a:pt x="72226" y="2485175"/>
                  </a:lnTo>
                  <a:lnTo>
                    <a:pt x="0" y="2412950"/>
                  </a:lnTo>
                  <a:lnTo>
                    <a:pt x="0" y="2382218"/>
                  </a:lnTo>
                  <a:lnTo>
                    <a:pt x="72226" y="2309993"/>
                  </a:lnTo>
                  <a:lnTo>
                    <a:pt x="0" y="2237768"/>
                  </a:lnTo>
                  <a:lnTo>
                    <a:pt x="0" y="2207036"/>
                  </a:lnTo>
                  <a:lnTo>
                    <a:pt x="72226" y="2134811"/>
                  </a:lnTo>
                  <a:lnTo>
                    <a:pt x="0" y="2062586"/>
                  </a:lnTo>
                  <a:lnTo>
                    <a:pt x="0" y="2031854"/>
                  </a:lnTo>
                  <a:lnTo>
                    <a:pt x="72226" y="1959629"/>
                  </a:lnTo>
                  <a:lnTo>
                    <a:pt x="0" y="1887404"/>
                  </a:lnTo>
                  <a:lnTo>
                    <a:pt x="0" y="1856672"/>
                  </a:lnTo>
                  <a:lnTo>
                    <a:pt x="72226" y="1784447"/>
                  </a:lnTo>
                  <a:lnTo>
                    <a:pt x="0" y="1712222"/>
                  </a:lnTo>
                  <a:lnTo>
                    <a:pt x="0" y="1681490"/>
                  </a:lnTo>
                  <a:lnTo>
                    <a:pt x="72226" y="1609265"/>
                  </a:lnTo>
                  <a:lnTo>
                    <a:pt x="0" y="1537040"/>
                  </a:lnTo>
                  <a:lnTo>
                    <a:pt x="0" y="1506308"/>
                  </a:lnTo>
                  <a:lnTo>
                    <a:pt x="72226" y="1434083"/>
                  </a:lnTo>
                  <a:lnTo>
                    <a:pt x="0" y="1361858"/>
                  </a:lnTo>
                  <a:lnTo>
                    <a:pt x="0" y="1331126"/>
                  </a:lnTo>
                  <a:lnTo>
                    <a:pt x="72226" y="1258901"/>
                  </a:lnTo>
                  <a:lnTo>
                    <a:pt x="0" y="1186676"/>
                  </a:lnTo>
                  <a:lnTo>
                    <a:pt x="0" y="1155944"/>
                  </a:lnTo>
                  <a:lnTo>
                    <a:pt x="72226" y="1083719"/>
                  </a:lnTo>
                  <a:lnTo>
                    <a:pt x="0" y="1011494"/>
                  </a:lnTo>
                  <a:lnTo>
                    <a:pt x="0" y="980762"/>
                  </a:lnTo>
                  <a:lnTo>
                    <a:pt x="72226" y="908537"/>
                  </a:lnTo>
                  <a:lnTo>
                    <a:pt x="0" y="836312"/>
                  </a:lnTo>
                  <a:lnTo>
                    <a:pt x="0" y="805581"/>
                  </a:lnTo>
                  <a:lnTo>
                    <a:pt x="72226" y="733356"/>
                  </a:lnTo>
                  <a:lnTo>
                    <a:pt x="0" y="661131"/>
                  </a:lnTo>
                  <a:lnTo>
                    <a:pt x="0" y="630399"/>
                  </a:lnTo>
                  <a:lnTo>
                    <a:pt x="72226" y="558174"/>
                  </a:lnTo>
                  <a:lnTo>
                    <a:pt x="0" y="485949"/>
                  </a:lnTo>
                  <a:lnTo>
                    <a:pt x="0" y="455217"/>
                  </a:lnTo>
                  <a:lnTo>
                    <a:pt x="72226" y="382992"/>
                  </a:lnTo>
                  <a:lnTo>
                    <a:pt x="0" y="310767"/>
                  </a:lnTo>
                  <a:lnTo>
                    <a:pt x="0" y="280035"/>
                  </a:lnTo>
                  <a:lnTo>
                    <a:pt x="72226" y="207810"/>
                  </a:lnTo>
                  <a:lnTo>
                    <a:pt x="0" y="135584"/>
                  </a:lnTo>
                  <a:lnTo>
                    <a:pt x="0" y="104853"/>
                  </a:lnTo>
                  <a:lnTo>
                    <a:pt x="72226" y="32628"/>
                  </a:lnTo>
                  <a:lnTo>
                    <a:pt x="50224" y="10626"/>
                  </a:lnTo>
                  <a:lnTo>
                    <a:pt x="55411" y="7130"/>
                  </a:lnTo>
                  <a:cubicBezTo>
                    <a:pt x="66265" y="2539"/>
                    <a:pt x="78198" y="0"/>
                    <a:pt x="90724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69E956CC-B61B-DB93-EE00-0DB444DAB9E5}"/>
              </a:ext>
            </a:extLst>
          </p:cNvPr>
          <p:cNvGrpSpPr/>
          <p:nvPr/>
        </p:nvGrpSpPr>
        <p:grpSpPr>
          <a:xfrm rot="1800000">
            <a:off x="3876378" y="2202834"/>
            <a:ext cx="1846948" cy="2779036"/>
            <a:chOff x="1611618" y="130533"/>
            <a:chExt cx="1393506" cy="2096758"/>
          </a:xfrm>
        </p:grpSpPr>
        <p:sp>
          <p:nvSpPr>
            <p:cNvPr id="227" name="四角形: 角を丸くする 226">
              <a:extLst>
                <a:ext uri="{FF2B5EF4-FFF2-40B4-BE49-F238E27FC236}">
                  <a16:creationId xmlns:a16="http://schemas.microsoft.com/office/drawing/2014/main" id="{E367B2E4-7876-A0D7-ADAF-071F25D73571}"/>
                </a:ext>
              </a:extLst>
            </p:cNvPr>
            <p:cNvSpPr/>
            <p:nvPr/>
          </p:nvSpPr>
          <p:spPr>
            <a:xfrm>
              <a:off x="16116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AC90D102-5329-158A-B568-BD843357E6F3}"/>
                </a:ext>
              </a:extLst>
            </p:cNvPr>
            <p:cNvSpPr/>
            <p:nvPr/>
          </p:nvSpPr>
          <p:spPr>
            <a:xfrm>
              <a:off x="1685113" y="435174"/>
              <a:ext cx="140974" cy="157428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D4247B41-523C-4C44-107A-172CF3251B24}"/>
                </a:ext>
              </a:extLst>
            </p:cNvPr>
            <p:cNvSpPr/>
            <p:nvPr/>
          </p:nvSpPr>
          <p:spPr>
            <a:xfrm rot="10800000">
              <a:off x="2778901" y="1750850"/>
              <a:ext cx="140972" cy="157430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2977983C-3157-365C-42E5-E3FB024E8BF6}"/>
                </a:ext>
              </a:extLst>
            </p:cNvPr>
            <p:cNvSpPr/>
            <p:nvPr/>
          </p:nvSpPr>
          <p:spPr>
            <a:xfrm>
              <a:off x="1889610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3C3F97E0-E04E-9EC1-ED6D-099C40DB7B7C}"/>
                </a:ext>
              </a:extLst>
            </p:cNvPr>
            <p:cNvSpPr/>
            <p:nvPr/>
          </p:nvSpPr>
          <p:spPr>
            <a:xfrm>
              <a:off x="2447367" y="300700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4E9B8153-4FED-0118-6F1C-77498D624EC6}"/>
                </a:ext>
              </a:extLst>
            </p:cNvPr>
            <p:cNvSpPr/>
            <p:nvPr/>
          </p:nvSpPr>
          <p:spPr>
            <a:xfrm>
              <a:off x="1889610" y="104605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6E49A546-8CA4-32B4-DFC5-997F384EE41C}"/>
                </a:ext>
              </a:extLst>
            </p:cNvPr>
            <p:cNvSpPr/>
            <p:nvPr/>
          </p:nvSpPr>
          <p:spPr>
            <a:xfrm>
              <a:off x="2447367" y="1046051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2F25BECE-9E24-4097-FC10-1B6358CB8BBC}"/>
                </a:ext>
              </a:extLst>
            </p:cNvPr>
            <p:cNvSpPr/>
            <p:nvPr/>
          </p:nvSpPr>
          <p:spPr>
            <a:xfrm rot="10800000">
              <a:off x="2447367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1ED600A-069B-7250-19D1-645C9806E883}"/>
                </a:ext>
              </a:extLst>
            </p:cNvPr>
            <p:cNvSpPr/>
            <p:nvPr/>
          </p:nvSpPr>
          <p:spPr>
            <a:xfrm rot="10800000">
              <a:off x="1889610" y="1787927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BC17030F-418D-D7D0-115B-A5C1524DA1F7}"/>
                </a:ext>
              </a:extLst>
            </p:cNvPr>
            <p:cNvSpPr/>
            <p:nvPr/>
          </p:nvSpPr>
          <p:spPr>
            <a:xfrm>
              <a:off x="2171146" y="691178"/>
              <a:ext cx="272588" cy="304404"/>
            </a:xfrm>
            <a:custGeom>
              <a:avLst/>
              <a:gdLst>
                <a:gd name="connsiteX0" fmla="*/ 368896 w 737792"/>
                <a:gd name="connsiteY0" fmla="*/ 0 h 823913"/>
                <a:gd name="connsiteX1" fmla="*/ 681039 w 737792"/>
                <a:gd name="connsiteY1" fmla="*/ 380721 h 823913"/>
                <a:gd name="connsiteX2" fmla="*/ 737792 w 737792"/>
                <a:gd name="connsiteY2" fmla="*/ 512831 h 823913"/>
                <a:gd name="connsiteX3" fmla="*/ 544025 w 737792"/>
                <a:gd name="connsiteY3" fmla="*/ 699662 h 823913"/>
                <a:gd name="connsiteX4" fmla="*/ 451664 w 737792"/>
                <a:gd name="connsiteY4" fmla="*/ 677112 h 823913"/>
                <a:gd name="connsiteX5" fmla="*/ 422795 w 737792"/>
                <a:gd name="connsiteY5" fmla="*/ 657331 h 823913"/>
                <a:gd name="connsiteX6" fmla="*/ 441349 w 737792"/>
                <a:gd name="connsiteY6" fmla="*/ 713567 h 823913"/>
                <a:gd name="connsiteX7" fmla="*/ 490286 w 737792"/>
                <a:gd name="connsiteY7" fmla="*/ 811386 h 823913"/>
                <a:gd name="connsiteX8" fmla="*/ 498856 w 737792"/>
                <a:gd name="connsiteY8" fmla="*/ 823913 h 823913"/>
                <a:gd name="connsiteX9" fmla="*/ 238936 w 737792"/>
                <a:gd name="connsiteY9" fmla="*/ 823913 h 823913"/>
                <a:gd name="connsiteX10" fmla="*/ 247506 w 737792"/>
                <a:gd name="connsiteY10" fmla="*/ 811386 h 823913"/>
                <a:gd name="connsiteX11" fmla="*/ 296443 w 737792"/>
                <a:gd name="connsiteY11" fmla="*/ 713566 h 823913"/>
                <a:gd name="connsiteX12" fmla="*/ 314998 w 737792"/>
                <a:gd name="connsiteY12" fmla="*/ 657330 h 823913"/>
                <a:gd name="connsiteX13" fmla="*/ 286128 w 737792"/>
                <a:gd name="connsiteY13" fmla="*/ 677112 h 823913"/>
                <a:gd name="connsiteX14" fmla="*/ 193767 w 737792"/>
                <a:gd name="connsiteY14" fmla="*/ 699662 h 823913"/>
                <a:gd name="connsiteX15" fmla="*/ 0 w 737792"/>
                <a:gd name="connsiteY15" fmla="*/ 512831 h 823913"/>
                <a:gd name="connsiteX16" fmla="*/ 56753 w 737792"/>
                <a:gd name="connsiteY16" fmla="*/ 380721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37792" h="823913">
                  <a:moveTo>
                    <a:pt x="368896" y="0"/>
                  </a:moveTo>
                  <a:lnTo>
                    <a:pt x="681039" y="380721"/>
                  </a:lnTo>
                  <a:cubicBezTo>
                    <a:pt x="716104" y="414531"/>
                    <a:pt x="737792" y="461239"/>
                    <a:pt x="737792" y="512831"/>
                  </a:cubicBezTo>
                  <a:cubicBezTo>
                    <a:pt x="737792" y="616015"/>
                    <a:pt x="651040" y="699662"/>
                    <a:pt x="544025" y="699662"/>
                  </a:cubicBezTo>
                  <a:cubicBezTo>
                    <a:pt x="510583" y="699662"/>
                    <a:pt x="479120" y="691493"/>
                    <a:pt x="451664" y="677112"/>
                  </a:cubicBezTo>
                  <a:lnTo>
                    <a:pt x="422795" y="657331"/>
                  </a:lnTo>
                  <a:lnTo>
                    <a:pt x="441349" y="713567"/>
                  </a:lnTo>
                  <a:cubicBezTo>
                    <a:pt x="457108" y="752387"/>
                    <a:pt x="473833" y="785717"/>
                    <a:pt x="490286" y="811386"/>
                  </a:cubicBezTo>
                  <a:lnTo>
                    <a:pt x="498856" y="823913"/>
                  </a:lnTo>
                  <a:lnTo>
                    <a:pt x="238936" y="823913"/>
                  </a:lnTo>
                  <a:lnTo>
                    <a:pt x="247506" y="811386"/>
                  </a:lnTo>
                  <a:cubicBezTo>
                    <a:pt x="263959" y="785717"/>
                    <a:pt x="280684" y="752387"/>
                    <a:pt x="296443" y="713566"/>
                  </a:cubicBezTo>
                  <a:lnTo>
                    <a:pt x="314998" y="657330"/>
                  </a:lnTo>
                  <a:lnTo>
                    <a:pt x="286128" y="677112"/>
                  </a:lnTo>
                  <a:cubicBezTo>
                    <a:pt x="258673" y="691493"/>
                    <a:pt x="227209" y="699662"/>
                    <a:pt x="193767" y="699662"/>
                  </a:cubicBezTo>
                  <a:cubicBezTo>
                    <a:pt x="86752" y="699662"/>
                    <a:pt x="0" y="616015"/>
                    <a:pt x="0" y="512831"/>
                  </a:cubicBezTo>
                  <a:cubicBezTo>
                    <a:pt x="0" y="461239"/>
                    <a:pt x="21688" y="414531"/>
                    <a:pt x="56753" y="3807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317CA0FF-6106-D514-7750-0713DC6F49E4}"/>
                </a:ext>
              </a:extLst>
            </p:cNvPr>
            <p:cNvSpPr/>
            <p:nvPr/>
          </p:nvSpPr>
          <p:spPr>
            <a:xfrm rot="5400000">
              <a:off x="1665649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5A756F57-242E-79D3-D00B-210A53065589}"/>
                </a:ext>
              </a:extLst>
            </p:cNvPr>
            <p:cNvSpPr/>
            <p:nvPr/>
          </p:nvSpPr>
          <p:spPr>
            <a:xfrm rot="16200000">
              <a:off x="2767805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4FFFB8C2-7FBA-F8DB-DF65-2AFD113D7D03}"/>
              </a:ext>
            </a:extLst>
          </p:cNvPr>
          <p:cNvGrpSpPr/>
          <p:nvPr/>
        </p:nvGrpSpPr>
        <p:grpSpPr>
          <a:xfrm rot="1800000">
            <a:off x="9204701" y="2202834"/>
            <a:ext cx="1846948" cy="2779036"/>
            <a:chOff x="3122918" y="130533"/>
            <a:chExt cx="1393506" cy="2096758"/>
          </a:xfrm>
        </p:grpSpPr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4F35F145-D804-B01E-5914-DA47920CF3A8}"/>
                </a:ext>
              </a:extLst>
            </p:cNvPr>
            <p:cNvSpPr/>
            <p:nvPr/>
          </p:nvSpPr>
          <p:spPr>
            <a:xfrm>
              <a:off x="3122918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8476CF91-D13E-FED6-22F5-0796A3595B46}"/>
                </a:ext>
              </a:extLst>
            </p:cNvPr>
            <p:cNvSpPr/>
            <p:nvPr/>
          </p:nvSpPr>
          <p:spPr>
            <a:xfrm>
              <a:off x="3392044" y="30762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42DB1635-1B24-6FC9-D778-70F81BA7DAB1}"/>
                </a:ext>
              </a:extLst>
            </p:cNvPr>
            <p:cNvSpPr/>
            <p:nvPr/>
          </p:nvSpPr>
          <p:spPr>
            <a:xfrm>
              <a:off x="3207273" y="443742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072F0DAD-8113-E056-E55A-43C626DD90AB}"/>
                </a:ext>
              </a:extLst>
            </p:cNvPr>
            <p:cNvSpPr/>
            <p:nvPr/>
          </p:nvSpPr>
          <p:spPr>
            <a:xfrm rot="10800000">
              <a:off x="4289822" y="1750850"/>
              <a:ext cx="141727" cy="15088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フリーフォーム: 図形 243">
              <a:extLst>
                <a:ext uri="{FF2B5EF4-FFF2-40B4-BE49-F238E27FC236}">
                  <a16:creationId xmlns:a16="http://schemas.microsoft.com/office/drawing/2014/main" id="{F687E46B-169F-53CE-5CE7-66F149AFAAD3}"/>
                </a:ext>
              </a:extLst>
            </p:cNvPr>
            <p:cNvSpPr/>
            <p:nvPr/>
          </p:nvSpPr>
          <p:spPr>
            <a:xfrm>
              <a:off x="3954019" y="307624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DBC6E666-D9E2-D23C-498E-B92AD6390C0C}"/>
                </a:ext>
              </a:extLst>
            </p:cNvPr>
            <p:cNvSpPr/>
            <p:nvPr/>
          </p:nvSpPr>
          <p:spPr>
            <a:xfrm>
              <a:off x="3392044" y="104935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5EAFC068-7BCF-BE27-AC08-192B015D383A}"/>
                </a:ext>
              </a:extLst>
            </p:cNvPr>
            <p:cNvSpPr/>
            <p:nvPr/>
          </p:nvSpPr>
          <p:spPr>
            <a:xfrm>
              <a:off x="3954019" y="1049358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2E35C816-5BE2-CBA3-CA2F-A205BC04B2F1}"/>
                </a:ext>
              </a:extLst>
            </p:cNvPr>
            <p:cNvSpPr/>
            <p:nvPr/>
          </p:nvSpPr>
          <p:spPr>
            <a:xfrm>
              <a:off x="3677542" y="691691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458EF790-232E-21ED-13A7-35187738A222}"/>
                </a:ext>
              </a:extLst>
            </p:cNvPr>
            <p:cNvSpPr/>
            <p:nvPr/>
          </p:nvSpPr>
          <p:spPr>
            <a:xfrm rot="10800000">
              <a:off x="3954019" y="178399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13CDA49E-3D09-C6F7-E0E0-DC172E411F67}"/>
                </a:ext>
              </a:extLst>
            </p:cNvPr>
            <p:cNvSpPr/>
            <p:nvPr/>
          </p:nvSpPr>
          <p:spPr>
            <a:xfrm rot="10800000">
              <a:off x="3392044" y="1783999"/>
              <a:ext cx="285928" cy="304406"/>
            </a:xfrm>
            <a:custGeom>
              <a:avLst/>
              <a:gdLst>
                <a:gd name="connsiteX0" fmla="*/ 386553 w 773902"/>
                <a:gd name="connsiteY0" fmla="*/ 0 h 823913"/>
                <a:gd name="connsiteX1" fmla="*/ 574671 w 773902"/>
                <a:gd name="connsiteY1" fmla="*/ 188118 h 823913"/>
                <a:gd name="connsiteX2" fmla="*/ 559888 w 773902"/>
                <a:gd name="connsiteY2" fmla="*/ 261342 h 823913"/>
                <a:gd name="connsiteX3" fmla="*/ 527466 w 773902"/>
                <a:gd name="connsiteY3" fmla="*/ 309430 h 823913"/>
                <a:gd name="connsiteX4" fmla="*/ 585784 w 773902"/>
                <a:gd name="connsiteY4" fmla="*/ 297656 h 823913"/>
                <a:gd name="connsiteX5" fmla="*/ 773902 w 773902"/>
                <a:gd name="connsiteY5" fmla="*/ 485774 h 823913"/>
                <a:gd name="connsiteX6" fmla="*/ 585784 w 773902"/>
                <a:gd name="connsiteY6" fmla="*/ 673892 h 823913"/>
                <a:gd name="connsiteX7" fmla="*/ 412449 w 773902"/>
                <a:gd name="connsiteY7" fmla="*/ 558998 h 823913"/>
                <a:gd name="connsiteX8" fmla="*/ 410627 w 773902"/>
                <a:gd name="connsiteY8" fmla="*/ 549971 h 823913"/>
                <a:gd name="connsiteX9" fmla="*/ 409102 w 773902"/>
                <a:gd name="connsiteY9" fmla="*/ 550279 h 823913"/>
                <a:gd name="connsiteX10" fmla="*/ 415864 w 773902"/>
                <a:gd name="connsiteY10" fmla="*/ 582810 h 823913"/>
                <a:gd name="connsiteX11" fmla="*/ 507943 w 773902"/>
                <a:gd name="connsiteY11" fmla="*/ 811386 h 823913"/>
                <a:gd name="connsiteX12" fmla="*/ 516513 w 773902"/>
                <a:gd name="connsiteY12" fmla="*/ 823913 h 823913"/>
                <a:gd name="connsiteX13" fmla="*/ 256593 w 773902"/>
                <a:gd name="connsiteY13" fmla="*/ 823913 h 823913"/>
                <a:gd name="connsiteX14" fmla="*/ 265163 w 773902"/>
                <a:gd name="connsiteY14" fmla="*/ 811386 h 823913"/>
                <a:gd name="connsiteX15" fmla="*/ 357242 w 773902"/>
                <a:gd name="connsiteY15" fmla="*/ 582810 h 823913"/>
                <a:gd name="connsiteX16" fmla="*/ 364004 w 773902"/>
                <a:gd name="connsiteY16" fmla="*/ 550279 h 823913"/>
                <a:gd name="connsiteX17" fmla="*/ 363244 w 773902"/>
                <a:gd name="connsiteY17" fmla="*/ 550125 h 823913"/>
                <a:gd name="connsiteX18" fmla="*/ 361453 w 773902"/>
                <a:gd name="connsiteY18" fmla="*/ 558998 h 823913"/>
                <a:gd name="connsiteX19" fmla="*/ 188118 w 773902"/>
                <a:gd name="connsiteY19" fmla="*/ 673892 h 823913"/>
                <a:gd name="connsiteX20" fmla="*/ 0 w 773902"/>
                <a:gd name="connsiteY20" fmla="*/ 485774 h 823913"/>
                <a:gd name="connsiteX21" fmla="*/ 188118 w 773902"/>
                <a:gd name="connsiteY21" fmla="*/ 297656 h 823913"/>
                <a:gd name="connsiteX22" fmla="*/ 245514 w 773902"/>
                <a:gd name="connsiteY22" fmla="*/ 309244 h 823913"/>
                <a:gd name="connsiteX23" fmla="*/ 213218 w 773902"/>
                <a:gd name="connsiteY23" fmla="*/ 261342 h 823913"/>
                <a:gd name="connsiteX24" fmla="*/ 198435 w 773902"/>
                <a:gd name="connsiteY24" fmla="*/ 188118 h 823913"/>
                <a:gd name="connsiteX25" fmla="*/ 386553 w 773902"/>
                <a:gd name="connsiteY25" fmla="*/ 0 h 8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773902" h="823913">
                  <a:moveTo>
                    <a:pt x="386553" y="0"/>
                  </a:moveTo>
                  <a:cubicBezTo>
                    <a:pt x="490448" y="0"/>
                    <a:pt x="574671" y="84223"/>
                    <a:pt x="574671" y="188118"/>
                  </a:cubicBezTo>
                  <a:cubicBezTo>
                    <a:pt x="574671" y="214092"/>
                    <a:pt x="569407" y="238836"/>
                    <a:pt x="559888" y="261342"/>
                  </a:cubicBezTo>
                  <a:lnTo>
                    <a:pt x="527466" y="309430"/>
                  </a:lnTo>
                  <a:lnTo>
                    <a:pt x="585784" y="297656"/>
                  </a:lnTo>
                  <a:cubicBezTo>
                    <a:pt x="689679" y="297656"/>
                    <a:pt x="773902" y="381879"/>
                    <a:pt x="773902" y="485774"/>
                  </a:cubicBezTo>
                  <a:cubicBezTo>
                    <a:pt x="773902" y="589669"/>
                    <a:pt x="689679" y="673892"/>
                    <a:pt x="585784" y="673892"/>
                  </a:cubicBezTo>
                  <a:cubicBezTo>
                    <a:pt x="507863" y="673892"/>
                    <a:pt x="441007" y="626517"/>
                    <a:pt x="412449" y="558998"/>
                  </a:cubicBezTo>
                  <a:lnTo>
                    <a:pt x="410627" y="549971"/>
                  </a:lnTo>
                  <a:lnTo>
                    <a:pt x="409102" y="550279"/>
                  </a:lnTo>
                  <a:lnTo>
                    <a:pt x="415864" y="582810"/>
                  </a:lnTo>
                  <a:cubicBezTo>
                    <a:pt x="441043" y="678063"/>
                    <a:pt x="475038" y="760049"/>
                    <a:pt x="507943" y="811386"/>
                  </a:cubicBezTo>
                  <a:lnTo>
                    <a:pt x="516513" y="823913"/>
                  </a:lnTo>
                  <a:lnTo>
                    <a:pt x="256593" y="823913"/>
                  </a:lnTo>
                  <a:lnTo>
                    <a:pt x="265163" y="811386"/>
                  </a:lnTo>
                  <a:cubicBezTo>
                    <a:pt x="298069" y="760048"/>
                    <a:pt x="332064" y="678063"/>
                    <a:pt x="357242" y="582810"/>
                  </a:cubicBezTo>
                  <a:lnTo>
                    <a:pt x="364004" y="550279"/>
                  </a:lnTo>
                  <a:lnTo>
                    <a:pt x="363244" y="550125"/>
                  </a:lnTo>
                  <a:lnTo>
                    <a:pt x="361453" y="558998"/>
                  </a:lnTo>
                  <a:cubicBezTo>
                    <a:pt x="332895" y="626517"/>
                    <a:pt x="266039" y="673892"/>
                    <a:pt x="188118" y="673892"/>
                  </a:cubicBezTo>
                  <a:cubicBezTo>
                    <a:pt x="84223" y="673892"/>
                    <a:pt x="0" y="589669"/>
                    <a:pt x="0" y="485774"/>
                  </a:cubicBezTo>
                  <a:cubicBezTo>
                    <a:pt x="0" y="381879"/>
                    <a:pt x="84223" y="297656"/>
                    <a:pt x="188118" y="297656"/>
                  </a:cubicBezTo>
                  <a:lnTo>
                    <a:pt x="245514" y="309244"/>
                  </a:lnTo>
                  <a:lnTo>
                    <a:pt x="213218" y="261342"/>
                  </a:lnTo>
                  <a:cubicBezTo>
                    <a:pt x="203699" y="238836"/>
                    <a:pt x="198435" y="214092"/>
                    <a:pt x="198435" y="188118"/>
                  </a:cubicBezTo>
                  <a:cubicBezTo>
                    <a:pt x="198435" y="84223"/>
                    <a:pt x="282658" y="0"/>
                    <a:pt x="38655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6BFAA4F0-11E8-67B6-29B9-DDEDB5E6C028}"/>
                </a:ext>
              </a:extLst>
            </p:cNvPr>
            <p:cNvSpPr/>
            <p:nvPr/>
          </p:nvSpPr>
          <p:spPr>
            <a:xfrm rot="5400000">
              <a:off x="3183898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F349078-8061-B51D-9A82-BA4CE0A05B97}"/>
                </a:ext>
              </a:extLst>
            </p:cNvPr>
            <p:cNvSpPr/>
            <p:nvPr/>
          </p:nvSpPr>
          <p:spPr>
            <a:xfrm rot="16200000">
              <a:off x="4286054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1CDDE7E9-BDA5-6AEA-9013-988764ED0D58}"/>
              </a:ext>
            </a:extLst>
          </p:cNvPr>
          <p:cNvGrpSpPr/>
          <p:nvPr/>
        </p:nvGrpSpPr>
        <p:grpSpPr>
          <a:xfrm rot="1800000">
            <a:off x="6566276" y="2202833"/>
            <a:ext cx="1846948" cy="2779036"/>
            <a:chOff x="4766921" y="130533"/>
            <a:chExt cx="1393506" cy="2096758"/>
          </a:xfrm>
        </p:grpSpPr>
        <p:sp>
          <p:nvSpPr>
            <p:cNvPr id="253" name="四角形: 角を丸くする 252">
              <a:extLst>
                <a:ext uri="{FF2B5EF4-FFF2-40B4-BE49-F238E27FC236}">
                  <a16:creationId xmlns:a16="http://schemas.microsoft.com/office/drawing/2014/main" id="{B4317D0F-7B51-586E-4D9A-09DF593721CA}"/>
                </a:ext>
              </a:extLst>
            </p:cNvPr>
            <p:cNvSpPr/>
            <p:nvPr/>
          </p:nvSpPr>
          <p:spPr>
            <a:xfrm>
              <a:off x="4766921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763E1F25-9062-2558-D36D-BACA667A069E}"/>
                </a:ext>
              </a:extLst>
            </p:cNvPr>
            <p:cNvSpPr/>
            <p:nvPr/>
          </p:nvSpPr>
          <p:spPr>
            <a:xfrm rot="10800000">
              <a:off x="4850964" y="441716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85C5F555-D1B6-E88A-7E88-84E537F17EFC}"/>
                </a:ext>
              </a:extLst>
            </p:cNvPr>
            <p:cNvSpPr/>
            <p:nvPr/>
          </p:nvSpPr>
          <p:spPr>
            <a:xfrm>
              <a:off x="5927288" y="1748760"/>
              <a:ext cx="137803" cy="150886"/>
            </a:xfrm>
            <a:custGeom>
              <a:avLst/>
              <a:gdLst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15984 w 1653248"/>
                <a:gd name="connsiteY9" fmla="*/ 1084119 h 2011243"/>
                <a:gd name="connsiteX10" fmla="*/ 1526075 w 1653248"/>
                <a:gd name="connsiteY10" fmla="*/ 1094418 h 2011243"/>
                <a:gd name="connsiteX11" fmla="*/ 1653248 w 1653248"/>
                <a:gd name="connsiteY11" fmla="*/ 1474179 h 2011243"/>
                <a:gd name="connsiteX12" fmla="*/ 1219054 w 1653248"/>
                <a:gd name="connsiteY12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137259 w 1653248"/>
                <a:gd name="connsiteY7" fmla="*/ 1084124 h 2011243"/>
                <a:gd name="connsiteX8" fmla="*/ 826623 w 1653248"/>
                <a:gd name="connsiteY8" fmla="*/ 0 h 2011243"/>
                <a:gd name="connsiteX9" fmla="*/ 1526075 w 1653248"/>
                <a:gd name="connsiteY9" fmla="*/ 1094418 h 2011243"/>
                <a:gd name="connsiteX10" fmla="*/ 1653248 w 1653248"/>
                <a:gd name="connsiteY10" fmla="*/ 1474179 h 2011243"/>
                <a:gd name="connsiteX11" fmla="*/ 1219054 w 1653248"/>
                <a:gd name="connsiteY11" fmla="*/ 2011243 h 2011243"/>
                <a:gd name="connsiteX0" fmla="*/ 1219054 w 1653248"/>
                <a:gd name="connsiteY0" fmla="*/ 2011243 h 2011243"/>
                <a:gd name="connsiteX1" fmla="*/ 859013 w 1653248"/>
                <a:gd name="connsiteY1" fmla="*/ 1774456 h 2011243"/>
                <a:gd name="connsiteX2" fmla="*/ 826624 w 1653248"/>
                <a:gd name="connsiteY2" fmla="*/ 1700645 h 2011243"/>
                <a:gd name="connsiteX3" fmla="*/ 794234 w 1653248"/>
                <a:gd name="connsiteY3" fmla="*/ 1774456 h 2011243"/>
                <a:gd name="connsiteX4" fmla="*/ 434194 w 1653248"/>
                <a:gd name="connsiteY4" fmla="*/ 2011243 h 2011243"/>
                <a:gd name="connsiteX5" fmla="*/ 0 w 1653248"/>
                <a:gd name="connsiteY5" fmla="*/ 1474179 h 2011243"/>
                <a:gd name="connsiteX6" fmla="*/ 127173 w 1653248"/>
                <a:gd name="connsiteY6" fmla="*/ 1094418 h 2011243"/>
                <a:gd name="connsiteX7" fmla="*/ 826623 w 1653248"/>
                <a:gd name="connsiteY7" fmla="*/ 0 h 2011243"/>
                <a:gd name="connsiteX8" fmla="*/ 1526075 w 1653248"/>
                <a:gd name="connsiteY8" fmla="*/ 1094418 h 2011243"/>
                <a:gd name="connsiteX9" fmla="*/ 1653248 w 1653248"/>
                <a:gd name="connsiteY9" fmla="*/ 1474179 h 2011243"/>
                <a:gd name="connsiteX10" fmla="*/ 1219054 w 1653248"/>
                <a:gd name="connsiteY10" fmla="*/ 2011243 h 2011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53248" h="2011243">
                  <a:moveTo>
                    <a:pt x="1219054" y="2011243"/>
                  </a:moveTo>
                  <a:cubicBezTo>
                    <a:pt x="1069180" y="2011243"/>
                    <a:pt x="937041" y="1917316"/>
                    <a:pt x="859013" y="1774456"/>
                  </a:cubicBezTo>
                  <a:lnTo>
                    <a:pt x="826624" y="1700645"/>
                  </a:lnTo>
                  <a:lnTo>
                    <a:pt x="794234" y="1774456"/>
                  </a:lnTo>
                  <a:cubicBezTo>
                    <a:pt x="716207" y="1917316"/>
                    <a:pt x="584068" y="2011243"/>
                    <a:pt x="434194" y="2011243"/>
                  </a:cubicBezTo>
                  <a:cubicBezTo>
                    <a:pt x="194395" y="2011243"/>
                    <a:pt x="0" y="1770791"/>
                    <a:pt x="0" y="1474179"/>
                  </a:cubicBezTo>
                  <a:cubicBezTo>
                    <a:pt x="0" y="1325873"/>
                    <a:pt x="48599" y="1191607"/>
                    <a:pt x="127173" y="1094418"/>
                  </a:cubicBezTo>
                  <a:lnTo>
                    <a:pt x="826623" y="0"/>
                  </a:lnTo>
                  <a:lnTo>
                    <a:pt x="1526075" y="1094418"/>
                  </a:lnTo>
                  <a:cubicBezTo>
                    <a:pt x="1604649" y="1191607"/>
                    <a:pt x="1653248" y="1325873"/>
                    <a:pt x="1653248" y="1474179"/>
                  </a:cubicBezTo>
                  <a:cubicBezTo>
                    <a:pt x="1653248" y="1770791"/>
                    <a:pt x="1458853" y="2011243"/>
                    <a:pt x="1219054" y="2011243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F980378F-B6A8-6B30-004B-E368FA860BEB}"/>
                </a:ext>
              </a:extLst>
            </p:cNvPr>
            <p:cNvSpPr/>
            <p:nvPr/>
          </p:nvSpPr>
          <p:spPr>
            <a:xfrm>
              <a:off x="5036875" y="300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FC7CBAD4-4FD9-4EA6-07AC-7690B9D6CD3B}"/>
                </a:ext>
              </a:extLst>
            </p:cNvPr>
            <p:cNvSpPr/>
            <p:nvPr/>
          </p:nvSpPr>
          <p:spPr>
            <a:xfrm>
              <a:off x="5595740" y="300700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8839029F-2F26-9352-A337-5DAD199763AA}"/>
                </a:ext>
              </a:extLst>
            </p:cNvPr>
            <p:cNvSpPr/>
            <p:nvPr/>
          </p:nvSpPr>
          <p:spPr>
            <a:xfrm>
              <a:off x="5036875" y="10432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21C70BB4-F9BE-6B19-AF3F-0A5186FBBB80}"/>
                </a:ext>
              </a:extLst>
            </p:cNvPr>
            <p:cNvSpPr/>
            <p:nvPr/>
          </p:nvSpPr>
          <p:spPr>
            <a:xfrm>
              <a:off x="5595740" y="10432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746E5047-773A-4282-1484-0B6D8DB81034}"/>
                </a:ext>
              </a:extLst>
            </p:cNvPr>
            <p:cNvSpPr/>
            <p:nvPr/>
          </p:nvSpPr>
          <p:spPr>
            <a:xfrm>
              <a:off x="5321933" y="683728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B6E5EDCA-35B9-D19E-588C-B5474C23A4ED}"/>
                </a:ext>
              </a:extLst>
            </p:cNvPr>
            <p:cNvSpPr/>
            <p:nvPr/>
          </p:nvSpPr>
          <p:spPr>
            <a:xfrm rot="10800000">
              <a:off x="5595740" y="177945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838BD39A-934F-FC38-6008-0EAFE6F7CF1B}"/>
                </a:ext>
              </a:extLst>
            </p:cNvPr>
            <p:cNvSpPr/>
            <p:nvPr/>
          </p:nvSpPr>
          <p:spPr>
            <a:xfrm rot="10800000">
              <a:off x="5036875" y="1779457"/>
              <a:ext cx="278016" cy="304404"/>
            </a:xfrm>
            <a:custGeom>
              <a:avLst/>
              <a:gdLst>
                <a:gd name="connsiteX0" fmla="*/ 57247 w 217975"/>
                <a:gd name="connsiteY0" fmla="*/ 0 h 238669"/>
                <a:gd name="connsiteX1" fmla="*/ 104717 w 217975"/>
                <a:gd name="connsiteY1" fmla="*/ 28099 h 238669"/>
                <a:gd name="connsiteX2" fmla="*/ 108988 w 217975"/>
                <a:gd name="connsiteY2" fmla="*/ 36858 h 238669"/>
                <a:gd name="connsiteX3" fmla="*/ 113258 w 217975"/>
                <a:gd name="connsiteY3" fmla="*/ 28099 h 238669"/>
                <a:gd name="connsiteX4" fmla="*/ 160728 w 217975"/>
                <a:gd name="connsiteY4" fmla="*/ 0 h 238669"/>
                <a:gd name="connsiteX5" fmla="*/ 217975 w 217975"/>
                <a:gd name="connsiteY5" fmla="*/ 63732 h 238669"/>
                <a:gd name="connsiteX6" fmla="*/ 201208 w 217975"/>
                <a:gd name="connsiteY6" fmla="*/ 108797 h 238669"/>
                <a:gd name="connsiteX7" fmla="*/ 108988 w 217975"/>
                <a:gd name="connsiteY7" fmla="*/ 238669 h 238669"/>
                <a:gd name="connsiteX8" fmla="*/ 16767 w 217975"/>
                <a:gd name="connsiteY8" fmla="*/ 108797 h 238669"/>
                <a:gd name="connsiteX9" fmla="*/ 0 w 217975"/>
                <a:gd name="connsiteY9" fmla="*/ 63732 h 238669"/>
                <a:gd name="connsiteX10" fmla="*/ 57247 w 217975"/>
                <a:gd name="connsiteY10" fmla="*/ 0 h 238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7975" h="238669">
                  <a:moveTo>
                    <a:pt x="57247" y="0"/>
                  </a:moveTo>
                  <a:cubicBezTo>
                    <a:pt x="77008" y="0"/>
                    <a:pt x="94430" y="11146"/>
                    <a:pt x="104717" y="28099"/>
                  </a:cubicBezTo>
                  <a:lnTo>
                    <a:pt x="108988" y="36858"/>
                  </a:lnTo>
                  <a:lnTo>
                    <a:pt x="113258" y="28099"/>
                  </a:lnTo>
                  <a:cubicBezTo>
                    <a:pt x="123546" y="11146"/>
                    <a:pt x="140968" y="0"/>
                    <a:pt x="160728" y="0"/>
                  </a:cubicBezTo>
                  <a:cubicBezTo>
                    <a:pt x="192345" y="0"/>
                    <a:pt x="217975" y="28534"/>
                    <a:pt x="217975" y="63732"/>
                  </a:cubicBezTo>
                  <a:cubicBezTo>
                    <a:pt x="217975" y="81331"/>
                    <a:pt x="211568" y="97264"/>
                    <a:pt x="201208" y="108797"/>
                  </a:cubicBezTo>
                  <a:lnTo>
                    <a:pt x="108988" y="238669"/>
                  </a:lnTo>
                  <a:lnTo>
                    <a:pt x="16767" y="108797"/>
                  </a:lnTo>
                  <a:cubicBezTo>
                    <a:pt x="6407" y="97264"/>
                    <a:pt x="0" y="81331"/>
                    <a:pt x="0" y="63732"/>
                  </a:cubicBezTo>
                  <a:cubicBezTo>
                    <a:pt x="0" y="28534"/>
                    <a:pt x="25630" y="0"/>
                    <a:pt x="57247" y="0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C63C55A6-2DE0-904C-EA7B-5276BBE0A87E}"/>
                </a:ext>
              </a:extLst>
            </p:cNvPr>
            <p:cNvSpPr/>
            <p:nvPr/>
          </p:nvSpPr>
          <p:spPr>
            <a:xfrm rot="5400000">
              <a:off x="4832631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4" name="フリーフォーム: 図形 263">
              <a:extLst>
                <a:ext uri="{FF2B5EF4-FFF2-40B4-BE49-F238E27FC236}">
                  <a16:creationId xmlns:a16="http://schemas.microsoft.com/office/drawing/2014/main" id="{C8557796-902D-66F5-E166-9B82093DFB7B}"/>
                </a:ext>
              </a:extLst>
            </p:cNvPr>
            <p:cNvSpPr/>
            <p:nvPr/>
          </p:nvSpPr>
          <p:spPr>
            <a:xfrm rot="16200000">
              <a:off x="5934787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7519EDE0-9559-E453-CC8B-4E69F2C107A8}"/>
              </a:ext>
            </a:extLst>
          </p:cNvPr>
          <p:cNvGrpSpPr/>
          <p:nvPr/>
        </p:nvGrpSpPr>
        <p:grpSpPr>
          <a:xfrm rot="1800000">
            <a:off x="1180573" y="2202834"/>
            <a:ext cx="1846948" cy="2779036"/>
            <a:chOff x="6362167" y="130533"/>
            <a:chExt cx="1393506" cy="2096758"/>
          </a:xfrm>
        </p:grpSpPr>
        <p:sp>
          <p:nvSpPr>
            <p:cNvPr id="266" name="四角形: 角を丸くする 265">
              <a:extLst>
                <a:ext uri="{FF2B5EF4-FFF2-40B4-BE49-F238E27FC236}">
                  <a16:creationId xmlns:a16="http://schemas.microsoft.com/office/drawing/2014/main" id="{908E598E-6EB9-9437-DCBA-BADE6F343636}"/>
                </a:ext>
              </a:extLst>
            </p:cNvPr>
            <p:cNvSpPr/>
            <p:nvPr/>
          </p:nvSpPr>
          <p:spPr>
            <a:xfrm>
              <a:off x="6362167" y="130533"/>
              <a:ext cx="1393506" cy="2096758"/>
            </a:xfrm>
            <a:prstGeom prst="roundRect">
              <a:avLst>
                <a:gd name="adj" fmla="val 424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フリーフォーム: 図形 266">
              <a:extLst>
                <a:ext uri="{FF2B5EF4-FFF2-40B4-BE49-F238E27FC236}">
                  <a16:creationId xmlns:a16="http://schemas.microsoft.com/office/drawing/2014/main" id="{B96AF98B-F75A-723B-97E9-D9424268C701}"/>
                </a:ext>
              </a:extLst>
            </p:cNvPr>
            <p:cNvSpPr/>
            <p:nvPr/>
          </p:nvSpPr>
          <p:spPr>
            <a:xfrm>
              <a:off x="6635582" y="30102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フリーフォーム: 図形 267">
              <a:extLst>
                <a:ext uri="{FF2B5EF4-FFF2-40B4-BE49-F238E27FC236}">
                  <a16:creationId xmlns:a16="http://schemas.microsoft.com/office/drawing/2014/main" id="{2601EF49-C4E2-5986-62E2-10B070C79E7C}"/>
                </a:ext>
              </a:extLst>
            </p:cNvPr>
            <p:cNvSpPr/>
            <p:nvPr/>
          </p:nvSpPr>
          <p:spPr>
            <a:xfrm>
              <a:off x="6445596" y="448133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9" name="フリーフォーム: 図形 268">
              <a:extLst>
                <a:ext uri="{FF2B5EF4-FFF2-40B4-BE49-F238E27FC236}">
                  <a16:creationId xmlns:a16="http://schemas.microsoft.com/office/drawing/2014/main" id="{DF1164ED-3D3E-739F-F0C1-423C5D227D27}"/>
                </a:ext>
              </a:extLst>
            </p:cNvPr>
            <p:cNvSpPr/>
            <p:nvPr/>
          </p:nvSpPr>
          <p:spPr>
            <a:xfrm>
              <a:off x="7192794" y="301027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B83F6065-50D7-1B33-AB66-38994133B184}"/>
                </a:ext>
              </a:extLst>
            </p:cNvPr>
            <p:cNvSpPr/>
            <p:nvPr/>
          </p:nvSpPr>
          <p:spPr>
            <a:xfrm>
              <a:off x="6635582" y="103641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49FCE1EA-6672-6878-6DBD-4E4322919B56}"/>
                </a:ext>
              </a:extLst>
            </p:cNvPr>
            <p:cNvSpPr/>
            <p:nvPr/>
          </p:nvSpPr>
          <p:spPr>
            <a:xfrm>
              <a:off x="7192794" y="1036411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BF4BA0F-BCD1-CAE6-3518-1337C55B2F8F}"/>
                </a:ext>
              </a:extLst>
            </p:cNvPr>
            <p:cNvSpPr/>
            <p:nvPr/>
          </p:nvSpPr>
          <p:spPr>
            <a:xfrm>
              <a:off x="6916569" y="683728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FAE554F9-A202-F24D-B320-B2086982EB72}"/>
                </a:ext>
              </a:extLst>
            </p:cNvPr>
            <p:cNvSpPr/>
            <p:nvPr/>
          </p:nvSpPr>
          <p:spPr>
            <a:xfrm>
              <a:off x="7536209" y="1743533"/>
              <a:ext cx="137111" cy="157428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フリーフォーム: 図形 273">
              <a:extLst>
                <a:ext uri="{FF2B5EF4-FFF2-40B4-BE49-F238E27FC236}">
                  <a16:creationId xmlns:a16="http://schemas.microsoft.com/office/drawing/2014/main" id="{C2E7E1DA-03EA-C2F6-50F6-0252D7E437C3}"/>
                </a:ext>
              </a:extLst>
            </p:cNvPr>
            <p:cNvSpPr/>
            <p:nvPr/>
          </p:nvSpPr>
          <p:spPr>
            <a:xfrm>
              <a:off x="6635582" y="1772639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42BC56BC-21D6-D9C4-B7BF-12CF2831022B}"/>
                </a:ext>
              </a:extLst>
            </p:cNvPr>
            <p:cNvSpPr/>
            <p:nvPr/>
          </p:nvSpPr>
          <p:spPr>
            <a:xfrm>
              <a:off x="7192794" y="1772639"/>
              <a:ext cx="276610" cy="317600"/>
            </a:xfrm>
            <a:custGeom>
              <a:avLst/>
              <a:gdLst>
                <a:gd name="connsiteX0" fmla="*/ 209321 w 419627"/>
                <a:gd name="connsiteY0" fmla="*/ 0 h 1605532"/>
                <a:gd name="connsiteX1" fmla="*/ 218814 w 419627"/>
                <a:gd name="connsiteY1" fmla="*/ 80462 h 1605532"/>
                <a:gd name="connsiteX2" fmla="*/ 321535 w 419627"/>
                <a:gd name="connsiteY2" fmla="*/ 546168 h 1605532"/>
                <a:gd name="connsiteX3" fmla="*/ 419627 w 419627"/>
                <a:gd name="connsiteY3" fmla="*/ 805284 h 1605532"/>
                <a:gd name="connsiteX4" fmla="*/ 414337 w 419627"/>
                <a:gd name="connsiteY4" fmla="*/ 815390 h 1605532"/>
                <a:gd name="connsiteX5" fmla="*/ 218814 w 419627"/>
                <a:gd name="connsiteY5" fmla="*/ 1529241 h 1605532"/>
                <a:gd name="connsiteX6" fmla="*/ 209813 w 419627"/>
                <a:gd name="connsiteY6" fmla="*/ 1605532 h 1605532"/>
                <a:gd name="connsiteX7" fmla="*/ 200813 w 419627"/>
                <a:gd name="connsiteY7" fmla="*/ 1529241 h 1605532"/>
                <a:gd name="connsiteX8" fmla="*/ 5289 w 419627"/>
                <a:gd name="connsiteY8" fmla="*/ 815390 h 1605532"/>
                <a:gd name="connsiteX9" fmla="*/ 0 w 419627"/>
                <a:gd name="connsiteY9" fmla="*/ 805284 h 1605532"/>
                <a:gd name="connsiteX10" fmla="*/ 98092 w 419627"/>
                <a:gd name="connsiteY10" fmla="*/ 546168 h 1605532"/>
                <a:gd name="connsiteX11" fmla="*/ 200813 w 419627"/>
                <a:gd name="connsiteY11" fmla="*/ 80462 h 1605532"/>
                <a:gd name="connsiteX12" fmla="*/ 209321 w 419627"/>
                <a:gd name="connsiteY12" fmla="*/ 0 h 1605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627" h="1605532">
                  <a:moveTo>
                    <a:pt x="209321" y="0"/>
                  </a:moveTo>
                  <a:lnTo>
                    <a:pt x="218814" y="80462"/>
                  </a:lnTo>
                  <a:cubicBezTo>
                    <a:pt x="242667" y="247604"/>
                    <a:pt x="277522" y="404181"/>
                    <a:pt x="321535" y="546168"/>
                  </a:cubicBezTo>
                  <a:lnTo>
                    <a:pt x="419627" y="805284"/>
                  </a:lnTo>
                  <a:lnTo>
                    <a:pt x="414337" y="815390"/>
                  </a:lnTo>
                  <a:cubicBezTo>
                    <a:pt x="325390" y="1013927"/>
                    <a:pt x="257574" y="1257634"/>
                    <a:pt x="218814" y="1529241"/>
                  </a:cubicBezTo>
                  <a:lnTo>
                    <a:pt x="209813" y="1605532"/>
                  </a:lnTo>
                  <a:lnTo>
                    <a:pt x="200813" y="1529241"/>
                  </a:lnTo>
                  <a:cubicBezTo>
                    <a:pt x="162052" y="1257634"/>
                    <a:pt x="94236" y="1013927"/>
                    <a:pt x="5289" y="815390"/>
                  </a:cubicBezTo>
                  <a:lnTo>
                    <a:pt x="0" y="805284"/>
                  </a:lnTo>
                  <a:lnTo>
                    <a:pt x="98092" y="546168"/>
                  </a:lnTo>
                  <a:cubicBezTo>
                    <a:pt x="142104" y="404182"/>
                    <a:pt x="176960" y="247604"/>
                    <a:pt x="200813" y="80462"/>
                  </a:cubicBezTo>
                  <a:lnTo>
                    <a:pt x="209321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8CF10D9C-2966-A539-F51C-7878009FE926}"/>
                </a:ext>
              </a:extLst>
            </p:cNvPr>
            <p:cNvSpPr/>
            <p:nvPr/>
          </p:nvSpPr>
          <p:spPr>
            <a:xfrm rot="5400000">
              <a:off x="6420514" y="261725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7" name="フリーフォーム: 図形 276">
              <a:extLst>
                <a:ext uri="{FF2B5EF4-FFF2-40B4-BE49-F238E27FC236}">
                  <a16:creationId xmlns:a16="http://schemas.microsoft.com/office/drawing/2014/main" id="{62514251-1132-CC9A-F00F-55474FE1056A}"/>
                </a:ext>
              </a:extLst>
            </p:cNvPr>
            <p:cNvSpPr/>
            <p:nvPr/>
          </p:nvSpPr>
          <p:spPr>
            <a:xfrm rot="16200000">
              <a:off x="7522670" y="1992158"/>
              <a:ext cx="180346" cy="102762"/>
            </a:xfrm>
            <a:custGeom>
              <a:avLst/>
              <a:gdLst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358302 w 789000"/>
                <a:gd name="connsiteY6" fmla="*/ 2170 h 449573"/>
                <a:gd name="connsiteX7" fmla="*/ 530894 w 789000"/>
                <a:gd name="connsiteY7" fmla="*/ 174762 h 449573"/>
                <a:gd name="connsiteX8" fmla="*/ 789000 w 789000"/>
                <a:gd name="connsiteY8" fmla="*/ 174762 h 449573"/>
                <a:gd name="connsiteX9" fmla="*/ 789000 w 789000"/>
                <a:gd name="connsiteY9" fmla="*/ 274821 h 449573"/>
                <a:gd name="connsiteX10" fmla="*/ 486121 w 789000"/>
                <a:gd name="connsiteY10" fmla="*/ 274821 h 449573"/>
                <a:gd name="connsiteX11" fmla="*/ 486121 w 789000"/>
                <a:gd name="connsiteY11" fmla="*/ 270485 h 449573"/>
                <a:gd name="connsiteX12" fmla="*/ 485617 w 789000"/>
                <a:gd name="connsiteY12" fmla="*/ 270989 h 449573"/>
                <a:gd name="connsiteX13" fmla="*/ 314687 w 789000"/>
                <a:gd name="connsiteY13" fmla="*/ 100059 h 449573"/>
                <a:gd name="connsiteX14" fmla="*/ 100059 w 789000"/>
                <a:gd name="connsiteY14" fmla="*/ 100059 h 449573"/>
                <a:gd name="connsiteX15" fmla="*/ 100059 w 789000"/>
                <a:gd name="connsiteY15" fmla="*/ 349514 h 449573"/>
                <a:gd name="connsiteX16" fmla="*/ 261700 w 789000"/>
                <a:gd name="connsiteY16" fmla="*/ 349514 h 449573"/>
                <a:gd name="connsiteX17" fmla="*/ 261700 w 789000"/>
                <a:gd name="connsiteY17" fmla="*/ 449573 h 449573"/>
                <a:gd name="connsiteX18" fmla="*/ 29069 w 789000"/>
                <a:gd name="connsiteY18" fmla="*/ 449573 h 449573"/>
                <a:gd name="connsiteX19" fmla="*/ 29069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352771 w 789000"/>
                <a:gd name="connsiteY5" fmla="*/ 7700 h 449573"/>
                <a:gd name="connsiteX6" fmla="*/ 530894 w 789000"/>
                <a:gd name="connsiteY6" fmla="*/ 174762 h 449573"/>
                <a:gd name="connsiteX7" fmla="*/ 789000 w 789000"/>
                <a:gd name="connsiteY7" fmla="*/ 174762 h 449573"/>
                <a:gd name="connsiteX8" fmla="*/ 789000 w 789000"/>
                <a:gd name="connsiteY8" fmla="*/ 274821 h 449573"/>
                <a:gd name="connsiteX9" fmla="*/ 486121 w 789000"/>
                <a:gd name="connsiteY9" fmla="*/ 274821 h 449573"/>
                <a:gd name="connsiteX10" fmla="*/ 486121 w 789000"/>
                <a:gd name="connsiteY10" fmla="*/ 270485 h 449573"/>
                <a:gd name="connsiteX11" fmla="*/ 485617 w 789000"/>
                <a:gd name="connsiteY11" fmla="*/ 270989 h 449573"/>
                <a:gd name="connsiteX12" fmla="*/ 314687 w 789000"/>
                <a:gd name="connsiteY12" fmla="*/ 100059 h 449573"/>
                <a:gd name="connsiteX13" fmla="*/ 100059 w 789000"/>
                <a:gd name="connsiteY13" fmla="*/ 100059 h 449573"/>
                <a:gd name="connsiteX14" fmla="*/ 100059 w 789000"/>
                <a:gd name="connsiteY14" fmla="*/ 349514 h 449573"/>
                <a:gd name="connsiteX15" fmla="*/ 261700 w 789000"/>
                <a:gd name="connsiteY15" fmla="*/ 349514 h 449573"/>
                <a:gd name="connsiteX16" fmla="*/ 261700 w 789000"/>
                <a:gd name="connsiteY16" fmla="*/ 449573 h 449573"/>
                <a:gd name="connsiteX17" fmla="*/ 29069 w 789000"/>
                <a:gd name="connsiteY17" fmla="*/ 449573 h 449573"/>
                <a:gd name="connsiteX18" fmla="*/ 29069 w 789000"/>
                <a:gd name="connsiteY18" fmla="*/ 447794 h 449573"/>
                <a:gd name="connsiteX19" fmla="*/ 0 w 789000"/>
                <a:gd name="connsiteY19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29069 w 789000"/>
                <a:gd name="connsiteY17" fmla="*/ 447794 h 449573"/>
                <a:gd name="connsiteX18" fmla="*/ 0 w 789000"/>
                <a:gd name="connsiteY18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29069 w 789000"/>
                <a:gd name="connsiteY16" fmla="*/ 449573 h 449573"/>
                <a:gd name="connsiteX17" fmla="*/ 0 w 789000"/>
                <a:gd name="connsiteY17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485617 w 789000"/>
                <a:gd name="connsiteY10" fmla="*/ 270989 h 449573"/>
                <a:gd name="connsiteX11" fmla="*/ 314687 w 789000"/>
                <a:gd name="connsiteY11" fmla="*/ 100059 h 449573"/>
                <a:gd name="connsiteX12" fmla="*/ 100059 w 789000"/>
                <a:gd name="connsiteY12" fmla="*/ 100059 h 449573"/>
                <a:gd name="connsiteX13" fmla="*/ 100059 w 789000"/>
                <a:gd name="connsiteY13" fmla="*/ 349514 h 449573"/>
                <a:gd name="connsiteX14" fmla="*/ 261700 w 789000"/>
                <a:gd name="connsiteY14" fmla="*/ 349514 h 449573"/>
                <a:gd name="connsiteX15" fmla="*/ 261700 w 789000"/>
                <a:gd name="connsiteY15" fmla="*/ 449573 h 449573"/>
                <a:gd name="connsiteX16" fmla="*/ 0 w 789000"/>
                <a:gd name="connsiteY16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486121 w 789000"/>
                <a:gd name="connsiteY9" fmla="*/ 270485 h 449573"/>
                <a:gd name="connsiteX10" fmla="*/ 314687 w 789000"/>
                <a:gd name="connsiteY10" fmla="*/ 100059 h 449573"/>
                <a:gd name="connsiteX11" fmla="*/ 100059 w 789000"/>
                <a:gd name="connsiteY11" fmla="*/ 100059 h 449573"/>
                <a:gd name="connsiteX12" fmla="*/ 100059 w 789000"/>
                <a:gd name="connsiteY12" fmla="*/ 349514 h 449573"/>
                <a:gd name="connsiteX13" fmla="*/ 261700 w 789000"/>
                <a:gd name="connsiteY13" fmla="*/ 349514 h 449573"/>
                <a:gd name="connsiteX14" fmla="*/ 261700 w 789000"/>
                <a:gd name="connsiteY14" fmla="*/ 449573 h 449573"/>
                <a:gd name="connsiteX15" fmla="*/ 0 w 789000"/>
                <a:gd name="connsiteY15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599 w 789000"/>
                <a:gd name="connsiteY3" fmla="*/ 0 h 449573"/>
                <a:gd name="connsiteX4" fmla="*/ 352771 w 789000"/>
                <a:gd name="connsiteY4" fmla="*/ 0 h 449573"/>
                <a:gd name="connsiteX5" fmla="*/ 530894 w 789000"/>
                <a:gd name="connsiteY5" fmla="*/ 174762 h 449573"/>
                <a:gd name="connsiteX6" fmla="*/ 789000 w 789000"/>
                <a:gd name="connsiteY6" fmla="*/ 174762 h 449573"/>
                <a:gd name="connsiteX7" fmla="*/ 789000 w 789000"/>
                <a:gd name="connsiteY7" fmla="*/ 274821 h 449573"/>
                <a:gd name="connsiteX8" fmla="*/ 486121 w 789000"/>
                <a:gd name="connsiteY8" fmla="*/ 274821 h 449573"/>
                <a:gd name="connsiteX9" fmla="*/ 314687 w 789000"/>
                <a:gd name="connsiteY9" fmla="*/ 100059 h 449573"/>
                <a:gd name="connsiteX10" fmla="*/ 100059 w 789000"/>
                <a:gd name="connsiteY10" fmla="*/ 100059 h 449573"/>
                <a:gd name="connsiteX11" fmla="*/ 100059 w 789000"/>
                <a:gd name="connsiteY11" fmla="*/ 349514 h 449573"/>
                <a:gd name="connsiteX12" fmla="*/ 261700 w 789000"/>
                <a:gd name="connsiteY12" fmla="*/ 349514 h 449573"/>
                <a:gd name="connsiteX13" fmla="*/ 261700 w 789000"/>
                <a:gd name="connsiteY13" fmla="*/ 449573 h 449573"/>
                <a:gd name="connsiteX14" fmla="*/ 0 w 789000"/>
                <a:gd name="connsiteY14" fmla="*/ 447794 h 449573"/>
                <a:gd name="connsiteX0" fmla="*/ 0 w 789000"/>
                <a:gd name="connsiteY0" fmla="*/ 447794 h 449573"/>
                <a:gd name="connsiteX1" fmla="*/ 0 w 789000"/>
                <a:gd name="connsiteY1" fmla="*/ 3071 h 449573"/>
                <a:gd name="connsiteX2" fmla="*/ 599 w 789000"/>
                <a:gd name="connsiteY2" fmla="*/ 3071 h 449573"/>
                <a:gd name="connsiteX3" fmla="*/ 352771 w 789000"/>
                <a:gd name="connsiteY3" fmla="*/ 0 h 449573"/>
                <a:gd name="connsiteX4" fmla="*/ 530894 w 789000"/>
                <a:gd name="connsiteY4" fmla="*/ 174762 h 449573"/>
                <a:gd name="connsiteX5" fmla="*/ 789000 w 789000"/>
                <a:gd name="connsiteY5" fmla="*/ 174762 h 449573"/>
                <a:gd name="connsiteX6" fmla="*/ 789000 w 789000"/>
                <a:gd name="connsiteY6" fmla="*/ 274821 h 449573"/>
                <a:gd name="connsiteX7" fmla="*/ 486121 w 789000"/>
                <a:gd name="connsiteY7" fmla="*/ 274821 h 449573"/>
                <a:gd name="connsiteX8" fmla="*/ 314687 w 789000"/>
                <a:gd name="connsiteY8" fmla="*/ 100059 h 449573"/>
                <a:gd name="connsiteX9" fmla="*/ 100059 w 789000"/>
                <a:gd name="connsiteY9" fmla="*/ 100059 h 449573"/>
                <a:gd name="connsiteX10" fmla="*/ 100059 w 789000"/>
                <a:gd name="connsiteY10" fmla="*/ 349514 h 449573"/>
                <a:gd name="connsiteX11" fmla="*/ 261700 w 789000"/>
                <a:gd name="connsiteY11" fmla="*/ 349514 h 449573"/>
                <a:gd name="connsiteX12" fmla="*/ 261700 w 789000"/>
                <a:gd name="connsiteY12" fmla="*/ 449573 h 449573"/>
                <a:gd name="connsiteX13" fmla="*/ 0 w 789000"/>
                <a:gd name="connsiteY13" fmla="*/ 447794 h 449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9000" h="449573">
                  <a:moveTo>
                    <a:pt x="0" y="447794"/>
                  </a:moveTo>
                  <a:lnTo>
                    <a:pt x="0" y="3071"/>
                  </a:lnTo>
                  <a:lnTo>
                    <a:pt x="599" y="3071"/>
                  </a:lnTo>
                  <a:lnTo>
                    <a:pt x="352771" y="0"/>
                  </a:lnTo>
                  <a:lnTo>
                    <a:pt x="530894" y="174762"/>
                  </a:lnTo>
                  <a:lnTo>
                    <a:pt x="789000" y="174762"/>
                  </a:lnTo>
                  <a:lnTo>
                    <a:pt x="789000" y="274821"/>
                  </a:lnTo>
                  <a:lnTo>
                    <a:pt x="486121" y="274821"/>
                  </a:lnTo>
                  <a:lnTo>
                    <a:pt x="314687" y="100059"/>
                  </a:lnTo>
                  <a:lnTo>
                    <a:pt x="100059" y="100059"/>
                  </a:lnTo>
                  <a:lnTo>
                    <a:pt x="100059" y="349514"/>
                  </a:lnTo>
                  <a:lnTo>
                    <a:pt x="261700" y="349514"/>
                  </a:lnTo>
                  <a:lnTo>
                    <a:pt x="261700" y="449573"/>
                  </a:lnTo>
                  <a:lnTo>
                    <a:pt x="0" y="447794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132330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 advTm="3000">
        <p14:flythrough/>
      </p:transition>
    </mc:Choice>
    <mc:Fallback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1" name="図 450">
            <a:extLst>
              <a:ext uri="{FF2B5EF4-FFF2-40B4-BE49-F238E27FC236}">
                <a16:creationId xmlns:a16="http://schemas.microsoft.com/office/drawing/2014/main" id="{52CBFCE8-6236-5C03-9D93-9A8882029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818710"/>
            <a:ext cx="11582400" cy="5287364"/>
          </a:xfrm>
          <a:prstGeom prst="rect">
            <a:avLst/>
          </a:prstGeom>
        </p:spPr>
      </p:pic>
      <p:sp>
        <p:nvSpPr>
          <p:cNvPr id="511" name="正方形/長方形 510">
            <a:extLst>
              <a:ext uri="{FF2B5EF4-FFF2-40B4-BE49-F238E27FC236}">
                <a16:creationId xmlns:a16="http://schemas.microsoft.com/office/drawing/2014/main" id="{FCD746E6-D3F5-E9E0-A2E3-1353A4FE4D9A}"/>
              </a:ext>
            </a:extLst>
          </p:cNvPr>
          <p:cNvSpPr/>
          <p:nvPr/>
        </p:nvSpPr>
        <p:spPr bwMode="auto">
          <a:xfrm>
            <a:off x="5657114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4" name="正方形/長方形 513">
            <a:extLst>
              <a:ext uri="{FF2B5EF4-FFF2-40B4-BE49-F238E27FC236}">
                <a16:creationId xmlns:a16="http://schemas.microsoft.com/office/drawing/2014/main" id="{24C6587B-1B7D-5E81-ABAA-4DB32A60C8D6}"/>
              </a:ext>
            </a:extLst>
          </p:cNvPr>
          <p:cNvSpPr/>
          <p:nvPr/>
        </p:nvSpPr>
        <p:spPr bwMode="auto">
          <a:xfrm>
            <a:off x="5657117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5" name="正方形/長方形 514">
            <a:extLst>
              <a:ext uri="{FF2B5EF4-FFF2-40B4-BE49-F238E27FC236}">
                <a16:creationId xmlns:a16="http://schemas.microsoft.com/office/drawing/2014/main" id="{C225A7B2-227F-93CC-2243-157503203AB7}"/>
              </a:ext>
            </a:extLst>
          </p:cNvPr>
          <p:cNvSpPr/>
          <p:nvPr/>
        </p:nvSpPr>
        <p:spPr bwMode="auto">
          <a:xfrm>
            <a:off x="6557140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6" name="正方形/長方形 515">
            <a:extLst>
              <a:ext uri="{FF2B5EF4-FFF2-40B4-BE49-F238E27FC236}">
                <a16:creationId xmlns:a16="http://schemas.microsoft.com/office/drawing/2014/main" id="{C1BF034A-B60B-3EB8-1ECC-9CD71ABE3065}"/>
              </a:ext>
            </a:extLst>
          </p:cNvPr>
          <p:cNvSpPr/>
          <p:nvPr/>
        </p:nvSpPr>
        <p:spPr bwMode="auto">
          <a:xfrm>
            <a:off x="561398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7" name="正方形/長方形 516">
            <a:extLst>
              <a:ext uri="{FF2B5EF4-FFF2-40B4-BE49-F238E27FC236}">
                <a16:creationId xmlns:a16="http://schemas.microsoft.com/office/drawing/2014/main" id="{78577500-1639-9448-DA94-80A57E7DEBC6}"/>
              </a:ext>
            </a:extLst>
          </p:cNvPr>
          <p:cNvSpPr/>
          <p:nvPr/>
        </p:nvSpPr>
        <p:spPr bwMode="auto">
          <a:xfrm>
            <a:off x="5644174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8" name="正方形/長方形 517">
            <a:extLst>
              <a:ext uri="{FF2B5EF4-FFF2-40B4-BE49-F238E27FC236}">
                <a16:creationId xmlns:a16="http://schemas.microsoft.com/office/drawing/2014/main" id="{0CFC11FC-C1A6-4D9D-6C43-BF3ADBB5DA94}"/>
              </a:ext>
            </a:extLst>
          </p:cNvPr>
          <p:cNvSpPr/>
          <p:nvPr/>
        </p:nvSpPr>
        <p:spPr bwMode="auto">
          <a:xfrm>
            <a:off x="4749184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9" name="正方形/長方形 518">
            <a:extLst>
              <a:ext uri="{FF2B5EF4-FFF2-40B4-BE49-F238E27FC236}">
                <a16:creationId xmlns:a16="http://schemas.microsoft.com/office/drawing/2014/main" id="{8B0163AD-FDAF-7DE2-F24A-8752B48817A9}"/>
              </a:ext>
            </a:extLst>
          </p:cNvPr>
          <p:cNvSpPr/>
          <p:nvPr/>
        </p:nvSpPr>
        <p:spPr bwMode="auto">
          <a:xfrm>
            <a:off x="7457163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0" name="正方形/長方形 519">
            <a:extLst>
              <a:ext uri="{FF2B5EF4-FFF2-40B4-BE49-F238E27FC236}">
                <a16:creationId xmlns:a16="http://schemas.microsoft.com/office/drawing/2014/main" id="{2487EB31-3059-EAD3-97F2-DD539FBC57B5}"/>
              </a:ext>
            </a:extLst>
          </p:cNvPr>
          <p:cNvSpPr/>
          <p:nvPr/>
        </p:nvSpPr>
        <p:spPr bwMode="auto">
          <a:xfrm>
            <a:off x="651544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1" name="正方形/長方形 520">
            <a:extLst>
              <a:ext uri="{FF2B5EF4-FFF2-40B4-BE49-F238E27FC236}">
                <a16:creationId xmlns:a16="http://schemas.microsoft.com/office/drawing/2014/main" id="{65C8AF86-B11C-BAF2-4E41-E63072D36F02}"/>
              </a:ext>
            </a:extLst>
          </p:cNvPr>
          <p:cNvSpPr/>
          <p:nvPr/>
        </p:nvSpPr>
        <p:spPr bwMode="auto">
          <a:xfrm>
            <a:off x="4759967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2" name="正方形/長方形 521">
            <a:extLst>
              <a:ext uri="{FF2B5EF4-FFF2-40B4-BE49-F238E27FC236}">
                <a16:creationId xmlns:a16="http://schemas.microsoft.com/office/drawing/2014/main" id="{EB61622B-1FA1-DF9D-0737-10242591F5E1}"/>
              </a:ext>
            </a:extLst>
          </p:cNvPr>
          <p:cNvSpPr/>
          <p:nvPr/>
        </p:nvSpPr>
        <p:spPr bwMode="auto">
          <a:xfrm>
            <a:off x="3862820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3" name="正方形/長方形 522">
            <a:extLst>
              <a:ext uri="{FF2B5EF4-FFF2-40B4-BE49-F238E27FC236}">
                <a16:creationId xmlns:a16="http://schemas.microsoft.com/office/drawing/2014/main" id="{615A9FA2-76B4-C4D6-73AA-66A5EB179A43}"/>
              </a:ext>
            </a:extLst>
          </p:cNvPr>
          <p:cNvSpPr/>
          <p:nvPr/>
        </p:nvSpPr>
        <p:spPr bwMode="auto">
          <a:xfrm>
            <a:off x="2965673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4" name="正方形/長方形 523">
            <a:extLst>
              <a:ext uri="{FF2B5EF4-FFF2-40B4-BE49-F238E27FC236}">
                <a16:creationId xmlns:a16="http://schemas.microsoft.com/office/drawing/2014/main" id="{D1E0276F-6A43-6DD0-DD94-9346020114B3}"/>
              </a:ext>
            </a:extLst>
          </p:cNvPr>
          <p:cNvSpPr/>
          <p:nvPr/>
        </p:nvSpPr>
        <p:spPr bwMode="auto">
          <a:xfrm>
            <a:off x="2068526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5" name="正方形/長方形 524">
            <a:extLst>
              <a:ext uri="{FF2B5EF4-FFF2-40B4-BE49-F238E27FC236}">
                <a16:creationId xmlns:a16="http://schemas.microsoft.com/office/drawing/2014/main" id="{84F7A71C-D931-ECEA-3362-C102EBFF5125}"/>
              </a:ext>
            </a:extLst>
          </p:cNvPr>
          <p:cNvSpPr/>
          <p:nvPr/>
        </p:nvSpPr>
        <p:spPr bwMode="auto">
          <a:xfrm>
            <a:off x="3854194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6" name="正方形/長方形 525">
            <a:extLst>
              <a:ext uri="{FF2B5EF4-FFF2-40B4-BE49-F238E27FC236}">
                <a16:creationId xmlns:a16="http://schemas.microsoft.com/office/drawing/2014/main" id="{8CBE35AF-E441-2DA4-3C89-67B72C123751}"/>
              </a:ext>
            </a:extLst>
          </p:cNvPr>
          <p:cNvSpPr/>
          <p:nvPr/>
        </p:nvSpPr>
        <p:spPr bwMode="auto">
          <a:xfrm>
            <a:off x="6539164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7" name="正方形/長方形 526">
            <a:extLst>
              <a:ext uri="{FF2B5EF4-FFF2-40B4-BE49-F238E27FC236}">
                <a16:creationId xmlns:a16="http://schemas.microsoft.com/office/drawing/2014/main" id="{2062D7E4-43FE-6F2D-021B-A08EAEBCFEB0}"/>
              </a:ext>
            </a:extLst>
          </p:cNvPr>
          <p:cNvSpPr/>
          <p:nvPr/>
        </p:nvSpPr>
        <p:spPr bwMode="auto">
          <a:xfrm>
            <a:off x="8357186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8" name="正方形/長方形 527">
            <a:extLst>
              <a:ext uri="{FF2B5EF4-FFF2-40B4-BE49-F238E27FC236}">
                <a16:creationId xmlns:a16="http://schemas.microsoft.com/office/drawing/2014/main" id="{96C239A5-5F16-5359-9434-410110A4C37B}"/>
              </a:ext>
            </a:extLst>
          </p:cNvPr>
          <p:cNvSpPr/>
          <p:nvPr/>
        </p:nvSpPr>
        <p:spPr bwMode="auto">
          <a:xfrm>
            <a:off x="9257209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9" name="正方形/長方形 528">
            <a:extLst>
              <a:ext uri="{FF2B5EF4-FFF2-40B4-BE49-F238E27FC236}">
                <a16:creationId xmlns:a16="http://schemas.microsoft.com/office/drawing/2014/main" id="{991DC4B0-9099-2075-7411-D40470F7F086}"/>
              </a:ext>
            </a:extLst>
          </p:cNvPr>
          <p:cNvSpPr/>
          <p:nvPr/>
        </p:nvSpPr>
        <p:spPr bwMode="auto">
          <a:xfrm>
            <a:off x="741690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0" name="正方形/長方形 529">
            <a:extLst>
              <a:ext uri="{FF2B5EF4-FFF2-40B4-BE49-F238E27FC236}">
                <a16:creationId xmlns:a16="http://schemas.microsoft.com/office/drawing/2014/main" id="{47ADDEEC-37AB-C557-974D-83995C2922A6}"/>
              </a:ext>
            </a:extLst>
          </p:cNvPr>
          <p:cNvSpPr/>
          <p:nvPr/>
        </p:nvSpPr>
        <p:spPr bwMode="auto">
          <a:xfrm>
            <a:off x="471252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1" name="正方形/長方形 530">
            <a:extLst>
              <a:ext uri="{FF2B5EF4-FFF2-40B4-BE49-F238E27FC236}">
                <a16:creationId xmlns:a16="http://schemas.microsoft.com/office/drawing/2014/main" id="{E5BD2E73-BBF8-6671-C02C-5659B68EFDA8}"/>
              </a:ext>
            </a:extLst>
          </p:cNvPr>
          <p:cNvSpPr/>
          <p:nvPr/>
        </p:nvSpPr>
        <p:spPr bwMode="auto">
          <a:xfrm>
            <a:off x="381106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2" name="正方形/長方形 531">
            <a:extLst>
              <a:ext uri="{FF2B5EF4-FFF2-40B4-BE49-F238E27FC236}">
                <a16:creationId xmlns:a16="http://schemas.microsoft.com/office/drawing/2014/main" id="{5F1822A1-0189-C122-4BD9-3478CF56989A}"/>
              </a:ext>
            </a:extLst>
          </p:cNvPr>
          <p:cNvSpPr/>
          <p:nvPr/>
        </p:nvSpPr>
        <p:spPr bwMode="auto">
          <a:xfrm>
            <a:off x="4757094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3" name="正方形/長方形 532">
            <a:extLst>
              <a:ext uri="{FF2B5EF4-FFF2-40B4-BE49-F238E27FC236}">
                <a16:creationId xmlns:a16="http://schemas.microsoft.com/office/drawing/2014/main" id="{3310FB0A-3580-047E-F72B-F2420A4F17EE}"/>
              </a:ext>
            </a:extLst>
          </p:cNvPr>
          <p:cNvSpPr/>
          <p:nvPr/>
        </p:nvSpPr>
        <p:spPr bwMode="auto">
          <a:xfrm>
            <a:off x="6554261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4" name="正方形/長方形 533">
            <a:extLst>
              <a:ext uri="{FF2B5EF4-FFF2-40B4-BE49-F238E27FC236}">
                <a16:creationId xmlns:a16="http://schemas.microsoft.com/office/drawing/2014/main" id="{38D7BAF2-D418-63AB-C4B1-EB7E5AE43215}"/>
              </a:ext>
            </a:extLst>
          </p:cNvPr>
          <p:cNvSpPr/>
          <p:nvPr/>
        </p:nvSpPr>
        <p:spPr bwMode="auto">
          <a:xfrm>
            <a:off x="7451408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6" name="正方形/長方形 535">
            <a:extLst>
              <a:ext uri="{FF2B5EF4-FFF2-40B4-BE49-F238E27FC236}">
                <a16:creationId xmlns:a16="http://schemas.microsoft.com/office/drawing/2014/main" id="{A1F0567C-D300-D15F-BF37-164F8F906E61}"/>
              </a:ext>
            </a:extLst>
          </p:cNvPr>
          <p:cNvSpPr/>
          <p:nvPr/>
        </p:nvSpPr>
        <p:spPr bwMode="auto">
          <a:xfrm>
            <a:off x="8348555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7" name="正方形/長方形 536">
            <a:extLst>
              <a:ext uri="{FF2B5EF4-FFF2-40B4-BE49-F238E27FC236}">
                <a16:creationId xmlns:a16="http://schemas.microsoft.com/office/drawing/2014/main" id="{44D44F2E-6761-0C65-4D3E-2FD3885AE2AC}"/>
              </a:ext>
            </a:extLst>
          </p:cNvPr>
          <p:cNvSpPr/>
          <p:nvPr/>
        </p:nvSpPr>
        <p:spPr bwMode="auto">
          <a:xfrm>
            <a:off x="831836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8" name="正方形/長方形 537">
            <a:extLst>
              <a:ext uri="{FF2B5EF4-FFF2-40B4-BE49-F238E27FC236}">
                <a16:creationId xmlns:a16="http://schemas.microsoft.com/office/drawing/2014/main" id="{82488079-5945-AB6D-D7D3-DAE074373B8B}"/>
              </a:ext>
            </a:extLst>
          </p:cNvPr>
          <p:cNvSpPr/>
          <p:nvPr/>
        </p:nvSpPr>
        <p:spPr bwMode="auto">
          <a:xfrm>
            <a:off x="2959203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9" name="正方形/長方形 538">
            <a:extLst>
              <a:ext uri="{FF2B5EF4-FFF2-40B4-BE49-F238E27FC236}">
                <a16:creationId xmlns:a16="http://schemas.microsoft.com/office/drawing/2014/main" id="{4CC53D9D-BA51-800A-DEC9-50F858D98817}"/>
              </a:ext>
            </a:extLst>
          </p:cNvPr>
          <p:cNvSpPr/>
          <p:nvPr/>
        </p:nvSpPr>
        <p:spPr bwMode="auto">
          <a:xfrm>
            <a:off x="2064212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0" name="正方形/長方形 539">
            <a:extLst>
              <a:ext uri="{FF2B5EF4-FFF2-40B4-BE49-F238E27FC236}">
                <a16:creationId xmlns:a16="http://schemas.microsoft.com/office/drawing/2014/main" id="{31DBED2D-0C47-F037-F244-5B135909694A}"/>
              </a:ext>
            </a:extLst>
          </p:cNvPr>
          <p:cNvSpPr/>
          <p:nvPr/>
        </p:nvSpPr>
        <p:spPr bwMode="auto">
          <a:xfrm>
            <a:off x="1169222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1" name="正方形/長方形 540">
            <a:extLst>
              <a:ext uri="{FF2B5EF4-FFF2-40B4-BE49-F238E27FC236}">
                <a16:creationId xmlns:a16="http://schemas.microsoft.com/office/drawing/2014/main" id="{F69BF4BA-146E-5A43-C884-D15AE10DB73A}"/>
              </a:ext>
            </a:extLst>
          </p:cNvPr>
          <p:cNvSpPr/>
          <p:nvPr/>
        </p:nvSpPr>
        <p:spPr bwMode="auto">
          <a:xfrm>
            <a:off x="7434155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2" name="正方形/長方形 541">
            <a:extLst>
              <a:ext uri="{FF2B5EF4-FFF2-40B4-BE49-F238E27FC236}">
                <a16:creationId xmlns:a16="http://schemas.microsoft.com/office/drawing/2014/main" id="{B161E641-30D4-030B-E93A-B33871FC76BB}"/>
              </a:ext>
            </a:extLst>
          </p:cNvPr>
          <p:cNvSpPr/>
          <p:nvPr/>
        </p:nvSpPr>
        <p:spPr bwMode="auto">
          <a:xfrm>
            <a:off x="10157232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3" name="正方形/長方形 542">
            <a:extLst>
              <a:ext uri="{FF2B5EF4-FFF2-40B4-BE49-F238E27FC236}">
                <a16:creationId xmlns:a16="http://schemas.microsoft.com/office/drawing/2014/main" id="{837C9B2D-8A3C-8F91-278C-3AC744077036}"/>
              </a:ext>
            </a:extLst>
          </p:cNvPr>
          <p:cNvSpPr/>
          <p:nvPr/>
        </p:nvSpPr>
        <p:spPr bwMode="auto">
          <a:xfrm>
            <a:off x="11057249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5" name="正方形/長方形 544">
            <a:extLst>
              <a:ext uri="{FF2B5EF4-FFF2-40B4-BE49-F238E27FC236}">
                <a16:creationId xmlns:a16="http://schemas.microsoft.com/office/drawing/2014/main" id="{FF04F8F6-BD9C-59B5-9E33-4476B487F74B}"/>
              </a:ext>
            </a:extLst>
          </p:cNvPr>
          <p:cNvSpPr/>
          <p:nvPr/>
        </p:nvSpPr>
        <p:spPr bwMode="auto">
          <a:xfrm>
            <a:off x="2907333" y="2119228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6" name="正方形/長方形 545">
            <a:extLst>
              <a:ext uri="{FF2B5EF4-FFF2-40B4-BE49-F238E27FC236}">
                <a16:creationId xmlns:a16="http://schemas.microsoft.com/office/drawing/2014/main" id="{75DE289D-943C-9CD0-D685-9B7D13569167}"/>
              </a:ext>
            </a:extLst>
          </p:cNvPr>
          <p:cNvSpPr/>
          <p:nvPr/>
        </p:nvSpPr>
        <p:spPr bwMode="auto">
          <a:xfrm>
            <a:off x="200814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7" name="正方形/長方形 546">
            <a:extLst>
              <a:ext uri="{FF2B5EF4-FFF2-40B4-BE49-F238E27FC236}">
                <a16:creationId xmlns:a16="http://schemas.microsoft.com/office/drawing/2014/main" id="{041645EB-5AE4-D68D-AF1F-3BD4B8B89CD4}"/>
              </a:ext>
            </a:extLst>
          </p:cNvPr>
          <p:cNvSpPr/>
          <p:nvPr/>
        </p:nvSpPr>
        <p:spPr bwMode="auto">
          <a:xfrm>
            <a:off x="1124233" y="21369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8" name="正方形/長方形 547">
            <a:extLst>
              <a:ext uri="{FF2B5EF4-FFF2-40B4-BE49-F238E27FC236}">
                <a16:creationId xmlns:a16="http://schemas.microsoft.com/office/drawing/2014/main" id="{8AE703E6-DE68-F2EC-8527-4F06731D29A7}"/>
              </a:ext>
            </a:extLst>
          </p:cNvPr>
          <p:cNvSpPr/>
          <p:nvPr/>
        </p:nvSpPr>
        <p:spPr bwMode="auto">
          <a:xfrm>
            <a:off x="210204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9" name="正方形/長方形 548">
            <a:extLst>
              <a:ext uri="{FF2B5EF4-FFF2-40B4-BE49-F238E27FC236}">
                <a16:creationId xmlns:a16="http://schemas.microsoft.com/office/drawing/2014/main" id="{5E8CD98B-1179-B5F3-DFF4-442850A576F0}"/>
              </a:ext>
            </a:extLst>
          </p:cNvPr>
          <p:cNvSpPr/>
          <p:nvPr/>
        </p:nvSpPr>
        <p:spPr bwMode="auto">
          <a:xfrm>
            <a:off x="9245702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0" name="正方形/長方形 549">
            <a:extLst>
              <a:ext uri="{FF2B5EF4-FFF2-40B4-BE49-F238E27FC236}">
                <a16:creationId xmlns:a16="http://schemas.microsoft.com/office/drawing/2014/main" id="{DA6C535F-0B90-7F27-C3DA-542E7F4AF598}"/>
              </a:ext>
            </a:extLst>
          </p:cNvPr>
          <p:cNvSpPr/>
          <p:nvPr/>
        </p:nvSpPr>
        <p:spPr bwMode="auto">
          <a:xfrm>
            <a:off x="921982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1" name="正方形/長方形 550">
            <a:extLst>
              <a:ext uri="{FF2B5EF4-FFF2-40B4-BE49-F238E27FC236}">
                <a16:creationId xmlns:a16="http://schemas.microsoft.com/office/drawing/2014/main" id="{EB09F3CF-2AF8-BFDF-278A-ED323705AEB1}"/>
              </a:ext>
            </a:extLst>
          </p:cNvPr>
          <p:cNvSpPr/>
          <p:nvPr/>
        </p:nvSpPr>
        <p:spPr bwMode="auto">
          <a:xfrm>
            <a:off x="10121281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2" name="正方形/長方形 551">
            <a:extLst>
              <a:ext uri="{FF2B5EF4-FFF2-40B4-BE49-F238E27FC236}">
                <a16:creationId xmlns:a16="http://schemas.microsoft.com/office/drawing/2014/main" id="{B7CFD0C2-5302-1577-FCC6-205E22197388}"/>
              </a:ext>
            </a:extLst>
          </p:cNvPr>
          <p:cNvSpPr/>
          <p:nvPr/>
        </p:nvSpPr>
        <p:spPr bwMode="auto">
          <a:xfrm>
            <a:off x="3857071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3" name="正方形/長方形 552">
            <a:extLst>
              <a:ext uri="{FF2B5EF4-FFF2-40B4-BE49-F238E27FC236}">
                <a16:creationId xmlns:a16="http://schemas.microsoft.com/office/drawing/2014/main" id="{54658624-595A-1035-12E1-F7174F86CFE4}"/>
              </a:ext>
            </a:extLst>
          </p:cNvPr>
          <p:cNvSpPr/>
          <p:nvPr/>
        </p:nvSpPr>
        <p:spPr bwMode="auto">
          <a:xfrm>
            <a:off x="2957048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4" name="正方形/長方形 553">
            <a:extLst>
              <a:ext uri="{FF2B5EF4-FFF2-40B4-BE49-F238E27FC236}">
                <a16:creationId xmlns:a16="http://schemas.microsoft.com/office/drawing/2014/main" id="{8D1D7E3F-EA36-92FF-CD28-CEFD04B25E55}"/>
              </a:ext>
            </a:extLst>
          </p:cNvPr>
          <p:cNvSpPr/>
          <p:nvPr/>
        </p:nvSpPr>
        <p:spPr bwMode="auto">
          <a:xfrm>
            <a:off x="2057025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5" name="正方形/長方形 554">
            <a:extLst>
              <a:ext uri="{FF2B5EF4-FFF2-40B4-BE49-F238E27FC236}">
                <a16:creationId xmlns:a16="http://schemas.microsoft.com/office/drawing/2014/main" id="{5ADDBC84-3C79-A2A6-F878-D3457A19649F}"/>
              </a:ext>
            </a:extLst>
          </p:cNvPr>
          <p:cNvSpPr/>
          <p:nvPr/>
        </p:nvSpPr>
        <p:spPr bwMode="auto">
          <a:xfrm>
            <a:off x="1157002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6" name="正方形/長方形 555">
            <a:extLst>
              <a:ext uri="{FF2B5EF4-FFF2-40B4-BE49-F238E27FC236}">
                <a16:creationId xmlns:a16="http://schemas.microsoft.com/office/drawing/2014/main" id="{CC5A454F-C497-D4C5-A5A5-DFEF86912AEB}"/>
              </a:ext>
            </a:extLst>
          </p:cNvPr>
          <p:cNvSpPr/>
          <p:nvPr/>
        </p:nvSpPr>
        <p:spPr bwMode="auto">
          <a:xfrm>
            <a:off x="256979" y="3513729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7" name="正方形/長方形 556">
            <a:extLst>
              <a:ext uri="{FF2B5EF4-FFF2-40B4-BE49-F238E27FC236}">
                <a16:creationId xmlns:a16="http://schemas.microsoft.com/office/drawing/2014/main" id="{50017B63-F5C9-CE15-9838-F4981A5FA88B}"/>
              </a:ext>
            </a:extLst>
          </p:cNvPr>
          <p:cNvSpPr/>
          <p:nvPr/>
        </p:nvSpPr>
        <p:spPr bwMode="auto">
          <a:xfrm>
            <a:off x="8329146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8" name="正方形/長方形 557">
            <a:extLst>
              <a:ext uri="{FF2B5EF4-FFF2-40B4-BE49-F238E27FC236}">
                <a16:creationId xmlns:a16="http://schemas.microsoft.com/office/drawing/2014/main" id="{63A939D9-C513-7067-82CE-049DDA252A99}"/>
              </a:ext>
            </a:extLst>
          </p:cNvPr>
          <p:cNvSpPr/>
          <p:nvPr/>
        </p:nvSpPr>
        <p:spPr bwMode="auto">
          <a:xfrm>
            <a:off x="9224136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9" name="正方形/長方形 558">
            <a:extLst>
              <a:ext uri="{FF2B5EF4-FFF2-40B4-BE49-F238E27FC236}">
                <a16:creationId xmlns:a16="http://schemas.microsoft.com/office/drawing/2014/main" id="{080A992B-8A98-7598-5F9E-72C5ED9790D1}"/>
              </a:ext>
            </a:extLst>
          </p:cNvPr>
          <p:cNvSpPr/>
          <p:nvPr/>
        </p:nvSpPr>
        <p:spPr bwMode="auto">
          <a:xfrm>
            <a:off x="10119126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0" name="正方形/長方形 559">
            <a:extLst>
              <a:ext uri="{FF2B5EF4-FFF2-40B4-BE49-F238E27FC236}">
                <a16:creationId xmlns:a16="http://schemas.microsoft.com/office/drawing/2014/main" id="{6323D891-AA75-27AE-865F-C6863966FDA5}"/>
              </a:ext>
            </a:extLst>
          </p:cNvPr>
          <p:cNvSpPr/>
          <p:nvPr/>
        </p:nvSpPr>
        <p:spPr bwMode="auto">
          <a:xfrm>
            <a:off x="11022745" y="2133503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1" name="正方形/長方形 560">
            <a:extLst>
              <a:ext uri="{FF2B5EF4-FFF2-40B4-BE49-F238E27FC236}">
                <a16:creationId xmlns:a16="http://schemas.microsoft.com/office/drawing/2014/main" id="{6B78DF27-6D05-29CE-4251-93032675B1FC}"/>
              </a:ext>
            </a:extLst>
          </p:cNvPr>
          <p:cNvSpPr/>
          <p:nvPr/>
        </p:nvSpPr>
        <p:spPr bwMode="auto">
          <a:xfrm>
            <a:off x="10142849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2" name="正方形/長方形 561">
            <a:extLst>
              <a:ext uri="{FF2B5EF4-FFF2-40B4-BE49-F238E27FC236}">
                <a16:creationId xmlns:a16="http://schemas.microsoft.com/office/drawing/2014/main" id="{7EA8BD81-4340-4BA0-0552-387175719AEC}"/>
              </a:ext>
            </a:extLst>
          </p:cNvPr>
          <p:cNvSpPr/>
          <p:nvPr/>
        </p:nvSpPr>
        <p:spPr bwMode="auto">
          <a:xfrm>
            <a:off x="11039998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3" name="正方形/長方形 562">
            <a:extLst>
              <a:ext uri="{FF2B5EF4-FFF2-40B4-BE49-F238E27FC236}">
                <a16:creationId xmlns:a16="http://schemas.microsoft.com/office/drawing/2014/main" id="{3B16F2CD-2D0E-6A46-741F-241811DB7E61}"/>
              </a:ext>
            </a:extLst>
          </p:cNvPr>
          <p:cNvSpPr/>
          <p:nvPr/>
        </p:nvSpPr>
        <p:spPr bwMode="auto">
          <a:xfrm>
            <a:off x="1171379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4" name="正方形/長方形 563">
            <a:extLst>
              <a:ext uri="{FF2B5EF4-FFF2-40B4-BE49-F238E27FC236}">
                <a16:creationId xmlns:a16="http://schemas.microsoft.com/office/drawing/2014/main" id="{E0876F79-32B7-EE2D-4172-177236213181}"/>
              </a:ext>
            </a:extLst>
          </p:cNvPr>
          <p:cNvSpPr/>
          <p:nvPr/>
        </p:nvSpPr>
        <p:spPr bwMode="auto">
          <a:xfrm>
            <a:off x="274232" y="792094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5" name="正方形/長方形 564">
            <a:extLst>
              <a:ext uri="{FF2B5EF4-FFF2-40B4-BE49-F238E27FC236}">
                <a16:creationId xmlns:a16="http://schemas.microsoft.com/office/drawing/2014/main" id="{128AA4DE-0EA0-FFF2-AE9E-5807EF12EB60}"/>
              </a:ext>
            </a:extLst>
          </p:cNvPr>
          <p:cNvSpPr/>
          <p:nvPr/>
        </p:nvSpPr>
        <p:spPr bwMode="auto">
          <a:xfrm>
            <a:off x="11014118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6" name="正方形/長方形 565">
            <a:extLst>
              <a:ext uri="{FF2B5EF4-FFF2-40B4-BE49-F238E27FC236}">
                <a16:creationId xmlns:a16="http://schemas.microsoft.com/office/drawing/2014/main" id="{C5EA8724-D8CD-A7C3-FC7F-80A7C8D7F39D}"/>
              </a:ext>
            </a:extLst>
          </p:cNvPr>
          <p:cNvSpPr/>
          <p:nvPr/>
        </p:nvSpPr>
        <p:spPr bwMode="auto">
          <a:xfrm>
            <a:off x="274232" y="4876702"/>
            <a:ext cx="888444" cy="1251585"/>
          </a:xfrm>
          <a:prstGeom prst="rect">
            <a:avLst/>
          </a:prstGeom>
          <a:solidFill>
            <a:srgbClr val="00B050"/>
          </a:solidFill>
          <a:ln w="9525">
            <a:noFill/>
            <a:round/>
            <a:headEnd/>
            <a:tailEnd/>
          </a:ln>
          <a:effec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110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" dur="10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0" dur="10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4" dur="1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8" dur="1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2" dur="1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6" dur="1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"/>
                            </p:stCondLst>
                            <p:childTnLst>
                              <p:par>
                                <p:cTn id="2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0" dur="1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"/>
                            </p:stCondLst>
                            <p:childTnLst>
                              <p:par>
                                <p:cTn id="3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4" dur="1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"/>
                            </p:stCondLst>
                            <p:childTnLst>
                              <p:par>
                                <p:cTn id="3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38" dur="1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900"/>
                            </p:stCondLst>
                            <p:childTnLst>
                              <p:par>
                                <p:cTn id="4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2" dur="1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46" dur="1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100"/>
                            </p:stCondLst>
                            <p:childTnLst>
                              <p:par>
                                <p:cTn id="4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50" dur="1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200"/>
                            </p:stCondLst>
                            <p:childTnLst>
                              <p:par>
                                <p:cTn id="5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54" dur="1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300"/>
                            </p:stCondLst>
                            <p:childTnLst>
                              <p:par>
                                <p:cTn id="5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58" dur="10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400"/>
                            </p:stCondLst>
                            <p:childTnLst>
                              <p:par>
                                <p:cTn id="6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2" dur="10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66" dur="10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600"/>
                            </p:stCondLst>
                            <p:childTnLst>
                              <p:par>
                                <p:cTn id="6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70" dur="10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700"/>
                            </p:stCondLst>
                            <p:childTnLst>
                              <p:par>
                                <p:cTn id="7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74" dur="10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00"/>
                            </p:stCondLst>
                            <p:childTnLst>
                              <p:par>
                                <p:cTn id="7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78" dur="10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"/>
                            </p:stCondLst>
                            <p:childTnLst>
                              <p:par>
                                <p:cTn id="8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82" dur="10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86" dur="10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100"/>
                            </p:stCondLst>
                            <p:childTnLst>
                              <p:par>
                                <p:cTn id="8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90" dur="10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200"/>
                            </p:stCondLst>
                            <p:childTnLst>
                              <p:par>
                                <p:cTn id="9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94" dur="10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300"/>
                            </p:stCondLst>
                            <p:childTnLst>
                              <p:par>
                                <p:cTn id="9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98" dur="10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400"/>
                            </p:stCondLst>
                            <p:childTnLst>
                              <p:par>
                                <p:cTn id="10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02" dur="10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500"/>
                            </p:stCondLst>
                            <p:childTnLst>
                              <p:par>
                                <p:cTn id="10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06" dur="10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600"/>
                            </p:stCondLst>
                            <p:childTnLst>
                              <p:par>
                                <p:cTn id="10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10" dur="10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700"/>
                            </p:stCondLst>
                            <p:childTnLst>
                              <p:par>
                                <p:cTn id="11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14" dur="10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2800"/>
                            </p:stCondLst>
                            <p:childTnLst>
                              <p:par>
                                <p:cTn id="11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18" dur="10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900"/>
                            </p:stCondLst>
                            <p:childTnLst>
                              <p:par>
                                <p:cTn id="12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2" dur="10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3000"/>
                            </p:stCondLst>
                            <p:childTnLst>
                              <p:par>
                                <p:cTn id="12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26" dur="10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3100"/>
                            </p:stCondLst>
                            <p:childTnLst>
                              <p:par>
                                <p:cTn id="12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30" dur="10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200"/>
                            </p:stCondLst>
                            <p:childTnLst>
                              <p:par>
                                <p:cTn id="13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34" dur="100"/>
                                        <p:tgtEl>
                                          <p:spTgt spid="5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3300"/>
                            </p:stCondLst>
                            <p:childTnLst>
                              <p:par>
                                <p:cTn id="13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38" dur="100"/>
                                        <p:tgtEl>
                                          <p:spTgt spid="5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3400"/>
                            </p:stCondLst>
                            <p:childTnLst>
                              <p:par>
                                <p:cTn id="14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42" dur="200"/>
                                        <p:tgtEl>
                                          <p:spTgt spid="5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3600"/>
                            </p:stCondLst>
                            <p:childTnLst>
                              <p:par>
                                <p:cTn id="14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46" dur="100"/>
                                        <p:tgtEl>
                                          <p:spTgt spid="5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3700"/>
                            </p:stCondLst>
                            <p:childTnLst>
                              <p:par>
                                <p:cTn id="14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50" dur="100"/>
                                        <p:tgtEl>
                                          <p:spTgt spid="5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3800"/>
                            </p:stCondLst>
                            <p:childTnLst>
                              <p:par>
                                <p:cTn id="15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54" dur="100"/>
                                        <p:tgtEl>
                                          <p:spTgt spid="5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3900"/>
                            </p:stCondLst>
                            <p:childTnLst>
                              <p:par>
                                <p:cTn id="15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58" dur="100"/>
                                        <p:tgtEl>
                                          <p:spTgt spid="5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4000"/>
                            </p:stCondLst>
                            <p:childTnLst>
                              <p:par>
                                <p:cTn id="16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62" dur="100"/>
                                        <p:tgtEl>
                                          <p:spTgt spid="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4100"/>
                            </p:stCondLst>
                            <p:childTnLst>
                              <p:par>
                                <p:cTn id="16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66" dur="100"/>
                                        <p:tgtEl>
                                          <p:spTgt spid="5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4200"/>
                            </p:stCondLst>
                            <p:childTnLst>
                              <p:par>
                                <p:cTn id="16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70" dur="100"/>
                                        <p:tgtEl>
                                          <p:spTgt spid="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4300"/>
                            </p:stCondLst>
                            <p:childTnLst>
                              <p:par>
                                <p:cTn id="17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74" dur="100"/>
                                        <p:tgtEl>
                                          <p:spTgt spid="5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78" dur="100"/>
                                        <p:tgtEl>
                                          <p:spTgt spid="5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4500"/>
                            </p:stCondLst>
                            <p:childTnLst>
                              <p:par>
                                <p:cTn id="18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82" dur="100"/>
                                        <p:tgtEl>
                                          <p:spTgt spid="5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4600"/>
                            </p:stCondLst>
                            <p:childTnLst>
                              <p:par>
                                <p:cTn id="18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86" dur="100"/>
                                        <p:tgtEl>
                                          <p:spTgt spid="5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4700"/>
                            </p:stCondLst>
                            <p:childTnLst>
                              <p:par>
                                <p:cTn id="18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90" dur="200"/>
                                        <p:tgtEl>
                                          <p:spTgt spid="5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4900"/>
                            </p:stCondLst>
                            <p:childTnLst>
                              <p:par>
                                <p:cTn id="193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94" dur="200"/>
                                        <p:tgtEl>
                                          <p:spTgt spid="5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5100"/>
                            </p:stCondLst>
                            <p:childTnLst>
                              <p:par>
                                <p:cTn id="197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198" dur="100"/>
                                        <p:tgtEl>
                                          <p:spTgt spid="5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5200"/>
                            </p:stCondLst>
                            <p:childTnLst>
                              <p:par>
                                <p:cTn id="201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02" dur="100"/>
                                        <p:tgtEl>
                                          <p:spTgt spid="5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5300"/>
                            </p:stCondLst>
                            <p:childTnLst>
                              <p:par>
                                <p:cTn id="205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06" dur="100"/>
                                        <p:tgtEl>
                                          <p:spTgt spid="5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5400"/>
                            </p:stCondLst>
                            <p:childTnLst>
                              <p:par>
                                <p:cTn id="209" presetID="16" presetClass="exit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Vertical)">
                                      <p:cBhvr>
                                        <p:cTn id="210" dur="100"/>
                                        <p:tgtEl>
                                          <p:spTgt spid="5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"/>
                                          </p:stCondLst>
                                        </p:cTn>
                                        <p:tgtEl>
                                          <p:spTgt spid="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1" grpId="0" animBg="1"/>
      <p:bldP spid="514" grpId="0" animBg="1"/>
      <p:bldP spid="515" grpId="0" animBg="1"/>
      <p:bldP spid="516" grpId="0" animBg="1"/>
      <p:bldP spid="517" grpId="0" animBg="1"/>
      <p:bldP spid="518" grpId="0" animBg="1"/>
      <p:bldP spid="519" grpId="0" animBg="1"/>
      <p:bldP spid="520" grpId="0" animBg="1"/>
      <p:bldP spid="521" grpId="0" animBg="1"/>
      <p:bldP spid="522" grpId="0" animBg="1"/>
      <p:bldP spid="523" grpId="0" animBg="1"/>
      <p:bldP spid="524" grpId="0" animBg="1"/>
      <p:bldP spid="525" grpId="0" animBg="1"/>
      <p:bldP spid="526" grpId="0" animBg="1"/>
      <p:bldP spid="527" grpId="0" animBg="1"/>
      <p:bldP spid="528" grpId="0" animBg="1"/>
      <p:bldP spid="529" grpId="0" animBg="1"/>
      <p:bldP spid="530" grpId="0" animBg="1"/>
      <p:bldP spid="531" grpId="0" animBg="1"/>
      <p:bldP spid="532" grpId="0" animBg="1"/>
      <p:bldP spid="533" grpId="0" animBg="1"/>
      <p:bldP spid="534" grpId="0" animBg="1"/>
      <p:bldP spid="536" grpId="0" animBg="1"/>
      <p:bldP spid="537" grpId="0" animBg="1"/>
      <p:bldP spid="538" grpId="0" animBg="1"/>
      <p:bldP spid="539" grpId="0" animBg="1"/>
      <p:bldP spid="540" grpId="0" animBg="1"/>
      <p:bldP spid="541" grpId="0" animBg="1"/>
      <p:bldP spid="542" grpId="0" animBg="1"/>
      <p:bldP spid="543" grpId="0" animBg="1"/>
      <p:bldP spid="545" grpId="0" animBg="1"/>
      <p:bldP spid="546" grpId="0" animBg="1"/>
      <p:bldP spid="547" grpId="0" animBg="1"/>
      <p:bldP spid="548" grpId="0" animBg="1"/>
      <p:bldP spid="549" grpId="0" animBg="1"/>
      <p:bldP spid="550" grpId="0" animBg="1"/>
      <p:bldP spid="551" grpId="0" animBg="1"/>
      <p:bldP spid="552" grpId="0" animBg="1"/>
      <p:bldP spid="553" grpId="0" animBg="1"/>
      <p:bldP spid="554" grpId="0" animBg="1"/>
      <p:bldP spid="555" grpId="0" animBg="1"/>
      <p:bldP spid="556" grpId="0" animBg="1"/>
      <p:bldP spid="557" grpId="0" animBg="1"/>
      <p:bldP spid="558" grpId="0" animBg="1"/>
      <p:bldP spid="559" grpId="0" animBg="1"/>
      <p:bldP spid="560" grpId="0" animBg="1"/>
      <p:bldP spid="561" grpId="0" animBg="1"/>
      <p:bldP spid="562" grpId="0" animBg="1"/>
      <p:bldP spid="563" grpId="0" animBg="1"/>
      <p:bldP spid="564" grpId="0" animBg="1"/>
      <p:bldP spid="565" grpId="0" animBg="1"/>
      <p:bldP spid="566" grpId="0" animBg="1"/>
    </p:bld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ワイド画面</PresentationFormat>
  <Paragraphs>0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anm039_トランプアニメ</dc:title>
  <dc:subject>anm039_トランプアニメ</dc:subject>
  <dc:creator>でじけろお</dc:creator>
  <cp:lastModifiedBy/>
  <cp:revision>1</cp:revision>
  <dcterms:created xsi:type="dcterms:W3CDTF">2017-10-06T02:08:43Z</dcterms:created>
  <dcterms:modified xsi:type="dcterms:W3CDTF">2023-09-26T13:43:56Z</dcterms:modified>
  <cp:category/>
  <cp:version>1</cp:version>
</cp:coreProperties>
</file>