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B951FB68-000E-3C92-06D8-5C0CFC1CC30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A1331023-CC9A-C5A0-85E3-22E7DEAB33B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62B3ED1-162C-880B-673F-6AD5B0948072}"/>
              </a:ext>
            </a:extLst>
          </p:cNvPr>
          <p:cNvSpPr txBox="1"/>
          <p:nvPr/>
        </p:nvSpPr>
        <p:spPr>
          <a:xfrm>
            <a:off x="430306" y="676870"/>
            <a:ext cx="3711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文章を均等配置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2B5FD3A-1EA3-FD32-A374-509435B0C13C}"/>
              </a:ext>
            </a:extLst>
          </p:cNvPr>
          <p:cNvSpPr txBox="1"/>
          <p:nvPr/>
        </p:nvSpPr>
        <p:spPr>
          <a:xfrm>
            <a:off x="430306" y="1443352"/>
            <a:ext cx="3711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文章を均等配置</a:t>
            </a:r>
            <a:endParaRPr kumimoji="1"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dist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二行でも大丈夫ですよ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280D6EE-BDE5-42C4-79E4-C16AA9A66537}"/>
              </a:ext>
            </a:extLst>
          </p:cNvPr>
          <p:cNvSpPr txBox="1"/>
          <p:nvPr/>
        </p:nvSpPr>
        <p:spPr>
          <a:xfrm>
            <a:off x="430306" y="2505670"/>
            <a:ext cx="37113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文章を均等配置</a:t>
            </a:r>
            <a:endParaRPr kumimoji="1"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dist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二行でも大丈夫ですよ</a:t>
            </a:r>
            <a:endParaRPr kumimoji="1"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dist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三行でも</a:t>
            </a:r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OK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EED428D-5E94-034E-8DB2-3B9AA261AADD}"/>
              </a:ext>
            </a:extLst>
          </p:cNvPr>
          <p:cNvSpPr txBox="1"/>
          <p:nvPr/>
        </p:nvSpPr>
        <p:spPr>
          <a:xfrm>
            <a:off x="430306" y="4306653"/>
            <a:ext cx="20305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品名</a:t>
            </a:r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dist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サイズ</a:t>
            </a:r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dist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重量</a:t>
            </a:r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dist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消費電力</a:t>
            </a:r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dist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最大消費電力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7327207-38BB-A36B-FF7F-EDBE10F125C0}"/>
              </a:ext>
            </a:extLst>
          </p:cNvPr>
          <p:cNvSpPr txBox="1"/>
          <p:nvPr/>
        </p:nvSpPr>
        <p:spPr>
          <a:xfrm>
            <a:off x="2494429" y="4306653"/>
            <a:ext cx="41549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dist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dist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dist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dist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42B4E46-BEA6-638A-681D-758CFD2040EC}"/>
              </a:ext>
            </a:extLst>
          </p:cNvPr>
          <p:cNvSpPr txBox="1"/>
          <p:nvPr/>
        </p:nvSpPr>
        <p:spPr>
          <a:xfrm>
            <a:off x="2912109" y="4306653"/>
            <a:ext cx="228299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商品の名前</a:t>
            </a:r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100×100×500mm</a:t>
            </a:r>
          </a:p>
          <a:p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1500</a:t>
            </a: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ｇ</a:t>
            </a:r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</a:t>
            </a: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ｗ</a:t>
            </a:r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200</a:t>
            </a:r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ｗ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1A6CEF7-D4BB-2E1A-C06D-B56265DF9D4F}"/>
              </a:ext>
            </a:extLst>
          </p:cNvPr>
          <p:cNvSpPr txBox="1"/>
          <p:nvPr/>
        </p:nvSpPr>
        <p:spPr>
          <a:xfrm>
            <a:off x="5623408" y="4306653"/>
            <a:ext cx="12518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品名</a:t>
            </a:r>
            <a:endParaRPr kumimoji="1" lang="en-US" altLang="ja-JP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dist"/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サイズ</a:t>
            </a:r>
            <a:endParaRPr kumimoji="1" lang="en-US" altLang="ja-JP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dist"/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重量</a:t>
            </a:r>
            <a:endParaRPr kumimoji="1" lang="en-US" altLang="ja-JP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dist"/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消費電力</a:t>
            </a:r>
            <a:endParaRPr kumimoji="1" lang="en-US" altLang="ja-JP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dist"/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最大消費電力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C408B64-C0BB-A230-BEF1-2CD143765449}"/>
              </a:ext>
            </a:extLst>
          </p:cNvPr>
          <p:cNvSpPr txBox="1"/>
          <p:nvPr/>
        </p:nvSpPr>
        <p:spPr>
          <a:xfrm>
            <a:off x="6787064" y="4306653"/>
            <a:ext cx="2872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/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endParaRPr kumimoji="1" lang="en-US" altLang="ja-JP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dist"/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endParaRPr kumimoji="1" lang="en-US" altLang="ja-JP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dist"/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endParaRPr kumimoji="1" lang="en-US" altLang="ja-JP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dist"/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endParaRPr kumimoji="1" lang="en-US" altLang="ja-JP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dist"/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331FA66-8B62-27F5-D74B-B4F4A8386C97}"/>
              </a:ext>
            </a:extLst>
          </p:cNvPr>
          <p:cNvSpPr txBox="1"/>
          <p:nvPr/>
        </p:nvSpPr>
        <p:spPr>
          <a:xfrm>
            <a:off x="6930693" y="4306653"/>
            <a:ext cx="11208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商品の名前</a:t>
            </a:r>
            <a:endParaRPr kumimoji="1" lang="en-US" altLang="ja-JP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100×100×500mm</a:t>
            </a:r>
          </a:p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1500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ｇ</a:t>
            </a:r>
            <a:endParaRPr kumimoji="1" lang="en-US" altLang="ja-JP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ｗ</a:t>
            </a:r>
            <a:endParaRPr kumimoji="1" lang="en-US" altLang="ja-JP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200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ｗ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EED8B7B-55CA-4534-1DD4-00E29FFCF275}"/>
              </a:ext>
            </a:extLst>
          </p:cNvPr>
          <p:cNvSpPr txBox="1"/>
          <p:nvPr/>
        </p:nvSpPr>
        <p:spPr>
          <a:xfrm>
            <a:off x="4614117" y="676870"/>
            <a:ext cx="23165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文章を均等配置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5EC4094-DAEA-9CA6-EFE1-E5973AFCAE4E}"/>
              </a:ext>
            </a:extLst>
          </p:cNvPr>
          <p:cNvSpPr txBox="1"/>
          <p:nvPr/>
        </p:nvSpPr>
        <p:spPr>
          <a:xfrm>
            <a:off x="4614117" y="1443352"/>
            <a:ext cx="2316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文章を均等配置</a:t>
            </a:r>
            <a:endPara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dist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二行でも大丈夫ですよ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97D92B08-1AD3-DED4-BBDE-06A11E1C5A33}"/>
              </a:ext>
            </a:extLst>
          </p:cNvPr>
          <p:cNvSpPr txBox="1"/>
          <p:nvPr/>
        </p:nvSpPr>
        <p:spPr>
          <a:xfrm>
            <a:off x="4614117" y="2505670"/>
            <a:ext cx="23165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文章を均等配置</a:t>
            </a:r>
            <a:endPara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dist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二行でも大丈夫ですよ</a:t>
            </a:r>
            <a:endPara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dist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三行でも</a:t>
            </a:r>
            <a:r>
              <a:rPr kumimoji="1"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OK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C9374D6-8BB6-673E-D67A-9EE4D4EA2716}"/>
              </a:ext>
            </a:extLst>
          </p:cNvPr>
          <p:cNvSpPr txBox="1"/>
          <p:nvPr/>
        </p:nvSpPr>
        <p:spPr>
          <a:xfrm>
            <a:off x="7288306" y="676870"/>
            <a:ext cx="137261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文章を均等配置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9D8A5ED-39DC-DF13-5539-8F3026DE03E8}"/>
              </a:ext>
            </a:extLst>
          </p:cNvPr>
          <p:cNvSpPr txBox="1"/>
          <p:nvPr/>
        </p:nvSpPr>
        <p:spPr>
          <a:xfrm>
            <a:off x="7288306" y="1443352"/>
            <a:ext cx="13726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文章を均等配置</a:t>
            </a:r>
            <a:endParaRPr kumimoji="1" lang="en-US" altLang="ja-JP" sz="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dist"/>
            <a:r>
              <a: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二行でも大丈夫ですよ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27EF390-2D72-067D-31A0-E4089502D1F9}"/>
              </a:ext>
            </a:extLst>
          </p:cNvPr>
          <p:cNvSpPr txBox="1"/>
          <p:nvPr/>
        </p:nvSpPr>
        <p:spPr>
          <a:xfrm>
            <a:off x="7288306" y="2505670"/>
            <a:ext cx="1372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文章を均等配置</a:t>
            </a:r>
            <a:endParaRPr kumimoji="1" lang="en-US" altLang="ja-JP" sz="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dist"/>
            <a:r>
              <a: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二行でも大丈夫ですよ</a:t>
            </a:r>
            <a:endParaRPr kumimoji="1" lang="en-US" altLang="ja-JP" sz="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dist"/>
            <a:r>
              <a: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三行でも</a:t>
            </a:r>
            <a:r>
              <a:rPr kumimoji="1" lang="en-US" altLang="ja-JP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OK</a:t>
            </a:r>
            <a:endParaRPr kumimoji="1" lang="ja-JP" altLang="en-US" sz="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121</Words>
  <Application>Microsoft Office PowerPoint</Application>
  <PresentationFormat>A4 210 x 297 mm</PresentationFormat>
  <Paragraphs>48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メイリオ</vt:lpstr>
      <vt:lpstr>Arial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文字の均等割り付けサンプル</dc:title>
  <dc:subject>文字の均等割り付けサンプル</dc:subject>
  <dc:creator>でじけろお</dc:creator>
  <cp:revision>1</cp:revision>
  <dcterms:created xsi:type="dcterms:W3CDTF">2018-05-20T00:31:01Z</dcterms:created>
  <dcterms:modified xsi:type="dcterms:W3CDTF">2023-04-17T10:17:51Z</dcterms:modified>
  <cp:version>1</cp:version>
</cp:coreProperties>
</file>