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3" r:id="rId2"/>
    <p:sldId id="304" r:id="rId3"/>
    <p:sldId id="301" r:id="rId4"/>
    <p:sldId id="305" r:id="rId5"/>
    <p:sldId id="306" r:id="rId6"/>
    <p:sldId id="307" r:id="rId7"/>
    <p:sldId id="308" r:id="rId8"/>
    <p:sldId id="309" r:id="rId9"/>
    <p:sldId id="310" r:id="rId10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339933"/>
    <a:srgbClr val="003300"/>
    <a:srgbClr val="FF0066"/>
    <a:srgbClr val="FF9900"/>
    <a:srgbClr val="FF3300"/>
    <a:srgbClr val="FF6699"/>
    <a:srgbClr val="FFFFFF"/>
    <a:srgbClr val="002060"/>
    <a:srgbClr val="9DC3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09" d="100"/>
          <a:sy n="109" d="100"/>
        </p:scale>
        <p:origin x="204" y="10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9.xml"/><Relationship Id="rId3" Type="http://schemas.openxmlformats.org/officeDocument/2006/relationships/slide" Target="slide4.xml"/><Relationship Id="rId7" Type="http://schemas.openxmlformats.org/officeDocument/2006/relationships/slide" Target="slide8.xml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Relationship Id="rId6" Type="http://schemas.openxmlformats.org/officeDocument/2006/relationships/slide" Target="slide6.xml"/><Relationship Id="rId5" Type="http://schemas.openxmlformats.org/officeDocument/2006/relationships/slide" Target="slide3.xml"/><Relationship Id="rId4" Type="http://schemas.openxmlformats.org/officeDocument/2006/relationships/slide" Target="slide5.xml"/><Relationship Id="rId9" Type="http://schemas.openxmlformats.org/officeDocument/2006/relationships/slide" Target="slide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00A30AC-94F5-BCF2-4E51-A06409646576}"/>
              </a:ext>
            </a:extLst>
          </p:cNvPr>
          <p:cNvSpPr txBox="1"/>
          <p:nvPr/>
        </p:nvSpPr>
        <p:spPr>
          <a:xfrm>
            <a:off x="2512277" y="782491"/>
            <a:ext cx="7160935" cy="14157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いらっしゃいませ</a:t>
            </a:r>
            <a:endParaRPr kumimoji="1"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お問合せ部署のボタンを押して下さい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四角形: 角度付き 3">
            <a:hlinkClick r:id="rId2" action="ppaction://hlinksldjump"/>
            <a:extLst>
              <a:ext uri="{FF2B5EF4-FFF2-40B4-BE49-F238E27FC236}">
                <a16:creationId xmlns:a16="http://schemas.microsoft.com/office/drawing/2014/main" id="{00F88FFA-199B-62A2-5B78-CB1EE9105147}"/>
              </a:ext>
            </a:extLst>
          </p:cNvPr>
          <p:cNvSpPr/>
          <p:nvPr/>
        </p:nvSpPr>
        <p:spPr bwMode="auto">
          <a:xfrm>
            <a:off x="1482282" y="2550057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営業部</a:t>
            </a:r>
            <a:endParaRPr kumimoji="1" lang="ja-JP" altLang="en-US" sz="2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四角形: 角度付き 5">
            <a:hlinkClick r:id="rId3" action="ppaction://hlinksldjump"/>
            <a:extLst>
              <a:ext uri="{FF2B5EF4-FFF2-40B4-BE49-F238E27FC236}">
                <a16:creationId xmlns:a16="http://schemas.microsoft.com/office/drawing/2014/main" id="{74527369-64E0-3DAB-05C0-EBCA32E74975}"/>
              </a:ext>
            </a:extLst>
          </p:cNvPr>
          <p:cNvSpPr/>
          <p:nvPr/>
        </p:nvSpPr>
        <p:spPr bwMode="auto">
          <a:xfrm>
            <a:off x="1482282" y="4440267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開発部</a:t>
            </a:r>
          </a:p>
        </p:txBody>
      </p:sp>
      <p:sp>
        <p:nvSpPr>
          <p:cNvPr id="7" name="四角形: 角度付き 6">
            <a:hlinkClick r:id="rId4" action="ppaction://hlinksldjump"/>
            <a:extLst>
              <a:ext uri="{FF2B5EF4-FFF2-40B4-BE49-F238E27FC236}">
                <a16:creationId xmlns:a16="http://schemas.microsoft.com/office/drawing/2014/main" id="{F00044B1-5B45-721E-ACC9-875ABC5F911E}"/>
              </a:ext>
            </a:extLst>
          </p:cNvPr>
          <p:cNvSpPr/>
          <p:nvPr/>
        </p:nvSpPr>
        <p:spPr bwMode="auto">
          <a:xfrm>
            <a:off x="1482282" y="5385373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業務部</a:t>
            </a:r>
            <a:endParaRPr kumimoji="1" lang="ja-JP" altLang="en-US" sz="2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四角形: 角度付き 7">
            <a:hlinkClick r:id="rId5" action="ppaction://hlinksldjump"/>
            <a:extLst>
              <a:ext uri="{FF2B5EF4-FFF2-40B4-BE49-F238E27FC236}">
                <a16:creationId xmlns:a16="http://schemas.microsoft.com/office/drawing/2014/main" id="{D52A675C-4A15-C90C-A206-BF0204A52452}"/>
              </a:ext>
            </a:extLst>
          </p:cNvPr>
          <p:cNvSpPr/>
          <p:nvPr/>
        </p:nvSpPr>
        <p:spPr bwMode="auto">
          <a:xfrm>
            <a:off x="1482282" y="3495162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販売促進部</a:t>
            </a:r>
          </a:p>
        </p:txBody>
      </p:sp>
      <p:sp>
        <p:nvSpPr>
          <p:cNvPr id="12" name="四角形: 角度付き 11">
            <a:hlinkClick r:id="rId6" action="ppaction://hlinksldjump"/>
            <a:extLst>
              <a:ext uri="{FF2B5EF4-FFF2-40B4-BE49-F238E27FC236}">
                <a16:creationId xmlns:a16="http://schemas.microsoft.com/office/drawing/2014/main" id="{B588309A-DEF7-DFD1-E7D5-384FE452F283}"/>
              </a:ext>
            </a:extLst>
          </p:cNvPr>
          <p:cNvSpPr/>
          <p:nvPr/>
        </p:nvSpPr>
        <p:spPr bwMode="auto">
          <a:xfrm>
            <a:off x="6297817" y="2550057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総務部</a:t>
            </a:r>
          </a:p>
        </p:txBody>
      </p:sp>
      <p:sp>
        <p:nvSpPr>
          <p:cNvPr id="13" name="四角形: 角度付き 12">
            <a:hlinkClick r:id="rId7" action="ppaction://hlinksldjump"/>
            <a:extLst>
              <a:ext uri="{FF2B5EF4-FFF2-40B4-BE49-F238E27FC236}">
                <a16:creationId xmlns:a16="http://schemas.microsoft.com/office/drawing/2014/main" id="{E950ECA5-61E4-432C-36BC-B37F2D62D728}"/>
              </a:ext>
            </a:extLst>
          </p:cNvPr>
          <p:cNvSpPr/>
          <p:nvPr/>
        </p:nvSpPr>
        <p:spPr bwMode="auto">
          <a:xfrm>
            <a:off x="6297817" y="4440267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商品部</a:t>
            </a:r>
          </a:p>
        </p:txBody>
      </p:sp>
      <p:sp>
        <p:nvSpPr>
          <p:cNvPr id="15" name="四角形: 角度付き 14">
            <a:hlinkClick r:id="rId8" action="ppaction://hlinksldjump"/>
            <a:extLst>
              <a:ext uri="{FF2B5EF4-FFF2-40B4-BE49-F238E27FC236}">
                <a16:creationId xmlns:a16="http://schemas.microsoft.com/office/drawing/2014/main" id="{6B69F7AB-5C7C-4988-ABF2-2457CB9BB381}"/>
              </a:ext>
            </a:extLst>
          </p:cNvPr>
          <p:cNvSpPr/>
          <p:nvPr/>
        </p:nvSpPr>
        <p:spPr bwMode="auto">
          <a:xfrm>
            <a:off x="6297817" y="5385373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</a:p>
        </p:txBody>
      </p:sp>
      <p:sp>
        <p:nvSpPr>
          <p:cNvPr id="16" name="四角形: 角度付き 15">
            <a:hlinkClick r:id="rId9" action="ppaction://hlinksldjump"/>
            <a:extLst>
              <a:ext uri="{FF2B5EF4-FFF2-40B4-BE49-F238E27FC236}">
                <a16:creationId xmlns:a16="http://schemas.microsoft.com/office/drawing/2014/main" id="{08008305-6417-84ED-8180-3405ADD9C52C}"/>
              </a:ext>
            </a:extLst>
          </p:cNvPr>
          <p:cNvSpPr/>
          <p:nvPr/>
        </p:nvSpPr>
        <p:spPr bwMode="auto">
          <a:xfrm>
            <a:off x="6297817" y="3495162"/>
            <a:ext cx="4405390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経理部</a:t>
            </a:r>
          </a:p>
        </p:txBody>
      </p:sp>
      <p:sp>
        <p:nvSpPr>
          <p:cNvPr id="99" name="テキスト ボックス 98">
            <a:extLst>
              <a:ext uri="{FF2B5EF4-FFF2-40B4-BE49-F238E27FC236}">
                <a16:creationId xmlns:a16="http://schemas.microsoft.com/office/drawing/2014/main" id="{D636B0BC-7D86-93AD-2ACA-C79C6001F74C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446ED2C3-978B-772F-F77D-529C9C91BB18}"/>
              </a:ext>
            </a:extLst>
          </p:cNvPr>
          <p:cNvGrpSpPr/>
          <p:nvPr/>
        </p:nvGrpSpPr>
        <p:grpSpPr>
          <a:xfrm flipH="1">
            <a:off x="1145450" y="241890"/>
            <a:ext cx="1212146" cy="1956373"/>
            <a:chOff x="2991228" y="2213191"/>
            <a:chExt cx="1677755" cy="2707852"/>
          </a:xfrm>
        </p:grpSpPr>
        <p:sp>
          <p:nvSpPr>
            <p:cNvPr id="101" name="月 548">
              <a:extLst>
                <a:ext uri="{FF2B5EF4-FFF2-40B4-BE49-F238E27FC236}">
                  <a16:creationId xmlns:a16="http://schemas.microsoft.com/office/drawing/2014/main" id="{88D5E314-519D-B94F-02A4-644600285503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2" name="月 550">
              <a:extLst>
                <a:ext uri="{FF2B5EF4-FFF2-40B4-BE49-F238E27FC236}">
                  <a16:creationId xmlns:a16="http://schemas.microsoft.com/office/drawing/2014/main" id="{FF43ABD4-283A-730E-3AA3-82860C81EE03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3" name="円/楕円 506">
              <a:extLst>
                <a:ext uri="{FF2B5EF4-FFF2-40B4-BE49-F238E27FC236}">
                  <a16:creationId xmlns:a16="http://schemas.microsoft.com/office/drawing/2014/main" id="{871A1C3B-9062-08CA-B578-6E91873EA535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4" name="フリーフォーム 507">
              <a:extLst>
                <a:ext uri="{FF2B5EF4-FFF2-40B4-BE49-F238E27FC236}">
                  <a16:creationId xmlns:a16="http://schemas.microsoft.com/office/drawing/2014/main" id="{3A29B6A6-7468-F9F1-4497-9680A0ECB987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フリーフォーム 508">
              <a:extLst>
                <a:ext uri="{FF2B5EF4-FFF2-40B4-BE49-F238E27FC236}">
                  <a16:creationId xmlns:a16="http://schemas.microsoft.com/office/drawing/2014/main" id="{DC28FA9D-70D1-76D9-DC53-3C772A9E173B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涙形 64">
              <a:extLst>
                <a:ext uri="{FF2B5EF4-FFF2-40B4-BE49-F238E27FC236}">
                  <a16:creationId xmlns:a16="http://schemas.microsoft.com/office/drawing/2014/main" id="{C4688790-EBDF-7145-8E30-45D2B70B744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涙形 64">
              <a:extLst>
                <a:ext uri="{FF2B5EF4-FFF2-40B4-BE49-F238E27FC236}">
                  <a16:creationId xmlns:a16="http://schemas.microsoft.com/office/drawing/2014/main" id="{5C85B3DA-D7AF-67D5-B453-AA1317346CAF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台形 107">
              <a:extLst>
                <a:ext uri="{FF2B5EF4-FFF2-40B4-BE49-F238E27FC236}">
                  <a16:creationId xmlns:a16="http://schemas.microsoft.com/office/drawing/2014/main" id="{D51D3D03-6E3F-572E-7F17-AFC330325034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片側の 2 つの角を丸めた四角形 513">
              <a:extLst>
                <a:ext uri="{FF2B5EF4-FFF2-40B4-BE49-F238E27FC236}">
                  <a16:creationId xmlns:a16="http://schemas.microsoft.com/office/drawing/2014/main" id="{5E140D9E-882C-5E16-CCB7-0A1CA29CE56B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台形 109">
              <a:extLst>
                <a:ext uri="{FF2B5EF4-FFF2-40B4-BE49-F238E27FC236}">
                  <a16:creationId xmlns:a16="http://schemas.microsoft.com/office/drawing/2014/main" id="{184044B1-9539-EFD7-3FC0-08C910D08617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1" name="台形 110">
              <a:extLst>
                <a:ext uri="{FF2B5EF4-FFF2-40B4-BE49-F238E27FC236}">
                  <a16:creationId xmlns:a16="http://schemas.microsoft.com/office/drawing/2014/main" id="{FDE5A2ED-F1D1-8D6B-593B-924325B5A79D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2" name="円/楕円 517">
              <a:extLst>
                <a:ext uri="{FF2B5EF4-FFF2-40B4-BE49-F238E27FC236}">
                  <a16:creationId xmlns:a16="http://schemas.microsoft.com/office/drawing/2014/main" id="{D75077AD-4E3C-26F3-8844-CE13F66971C7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円/楕円 518">
              <a:extLst>
                <a:ext uri="{FF2B5EF4-FFF2-40B4-BE49-F238E27FC236}">
                  <a16:creationId xmlns:a16="http://schemas.microsoft.com/office/drawing/2014/main" id="{A4746709-52D1-0857-8DAC-982B0245E9BF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角丸四角形 559">
              <a:extLst>
                <a:ext uri="{FF2B5EF4-FFF2-40B4-BE49-F238E27FC236}">
                  <a16:creationId xmlns:a16="http://schemas.microsoft.com/office/drawing/2014/main" id="{7B051ECA-A6B1-08DD-E3D2-B1AF6EEAE877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5" name="台形 441">
              <a:extLst>
                <a:ext uri="{FF2B5EF4-FFF2-40B4-BE49-F238E27FC236}">
                  <a16:creationId xmlns:a16="http://schemas.microsoft.com/office/drawing/2014/main" id="{6ABBC571-CA05-CAE6-7C28-CF355D0B76B0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台形 441">
              <a:extLst>
                <a:ext uri="{FF2B5EF4-FFF2-40B4-BE49-F238E27FC236}">
                  <a16:creationId xmlns:a16="http://schemas.microsoft.com/office/drawing/2014/main" id="{288B3E61-E417-8C81-40FC-3FA5C008E70B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円/楕円 536">
              <a:extLst>
                <a:ext uri="{FF2B5EF4-FFF2-40B4-BE49-F238E27FC236}">
                  <a16:creationId xmlns:a16="http://schemas.microsoft.com/office/drawing/2014/main" id="{1F9D34E7-A1C7-CDE6-2095-763F2EAE445E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円/楕円 537">
              <a:extLst>
                <a:ext uri="{FF2B5EF4-FFF2-40B4-BE49-F238E27FC236}">
                  <a16:creationId xmlns:a16="http://schemas.microsoft.com/office/drawing/2014/main" id="{3802DAE3-18A4-1C12-D637-0201101A4515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円/楕円 534">
              <a:extLst>
                <a:ext uri="{FF2B5EF4-FFF2-40B4-BE49-F238E27FC236}">
                  <a16:creationId xmlns:a16="http://schemas.microsoft.com/office/drawing/2014/main" id="{D2C3972E-B4F8-A463-041C-B1C350E53689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円/楕円 535">
              <a:extLst>
                <a:ext uri="{FF2B5EF4-FFF2-40B4-BE49-F238E27FC236}">
                  <a16:creationId xmlns:a16="http://schemas.microsoft.com/office/drawing/2014/main" id="{B3295087-3987-8A3E-9350-7009913016D7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円/楕円 525">
              <a:extLst>
                <a:ext uri="{FF2B5EF4-FFF2-40B4-BE49-F238E27FC236}">
                  <a16:creationId xmlns:a16="http://schemas.microsoft.com/office/drawing/2014/main" id="{641034B5-E13A-5D46-3925-874911DB8B02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アーチ 121">
              <a:extLst>
                <a:ext uri="{FF2B5EF4-FFF2-40B4-BE49-F238E27FC236}">
                  <a16:creationId xmlns:a16="http://schemas.microsoft.com/office/drawing/2014/main" id="{AEC9B6B7-83C9-04E0-7F36-2F99EB0AA39B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アーチ 122">
              <a:extLst>
                <a:ext uri="{FF2B5EF4-FFF2-40B4-BE49-F238E27FC236}">
                  <a16:creationId xmlns:a16="http://schemas.microsoft.com/office/drawing/2014/main" id="{58122AA6-5338-D991-456B-8A4DC883D9F9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アーチ 123">
              <a:extLst>
                <a:ext uri="{FF2B5EF4-FFF2-40B4-BE49-F238E27FC236}">
                  <a16:creationId xmlns:a16="http://schemas.microsoft.com/office/drawing/2014/main" id="{96C8045F-20BA-A32E-7F6E-10D8010E3B64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円/楕円 607">
              <a:extLst>
                <a:ext uri="{FF2B5EF4-FFF2-40B4-BE49-F238E27FC236}">
                  <a16:creationId xmlns:a16="http://schemas.microsoft.com/office/drawing/2014/main" id="{9C87DB74-87B5-FB00-E81E-D26D0E6DC248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6" name="円/楕円 609">
              <a:extLst>
                <a:ext uri="{FF2B5EF4-FFF2-40B4-BE49-F238E27FC236}">
                  <a16:creationId xmlns:a16="http://schemas.microsoft.com/office/drawing/2014/main" id="{CAA2E263-91D8-F7E7-4EF1-F271BEBF4EF6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7" name="円/楕円 609">
              <a:extLst>
                <a:ext uri="{FF2B5EF4-FFF2-40B4-BE49-F238E27FC236}">
                  <a16:creationId xmlns:a16="http://schemas.microsoft.com/office/drawing/2014/main" id="{A17BE856-2804-76AE-4882-83978B7F90CD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8" name="円/楕円 532">
              <a:extLst>
                <a:ext uri="{FF2B5EF4-FFF2-40B4-BE49-F238E27FC236}">
                  <a16:creationId xmlns:a16="http://schemas.microsoft.com/office/drawing/2014/main" id="{7D1C8E3B-3817-9B30-F073-30A0867B5547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9" name="円/楕円 533">
              <a:extLst>
                <a:ext uri="{FF2B5EF4-FFF2-40B4-BE49-F238E27FC236}">
                  <a16:creationId xmlns:a16="http://schemas.microsoft.com/office/drawing/2014/main" id="{40E9EB68-80C2-2505-32CB-1E2C3F7B2F66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DC18DF33-0405-B938-13FC-AD87D6C4AE24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AB5C5413-CB17-E740-695C-1B26C0F9B1A4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32" name="グループ化 131">
              <a:extLst>
                <a:ext uri="{FF2B5EF4-FFF2-40B4-BE49-F238E27FC236}">
                  <a16:creationId xmlns:a16="http://schemas.microsoft.com/office/drawing/2014/main" id="{CAAC158E-B258-74EE-AB4B-070D87CC54F6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133" name="グループ化 132">
                <a:extLst>
                  <a:ext uri="{FF2B5EF4-FFF2-40B4-BE49-F238E27FC236}">
                    <a16:creationId xmlns:a16="http://schemas.microsoft.com/office/drawing/2014/main" id="{2B785C3C-7D22-1C78-38A8-2B3A3B44D1A1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CBCF23C9-791E-034C-2FD9-21902F48DDFA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37" name="グループ化 136">
                  <a:extLst>
                    <a:ext uri="{FF2B5EF4-FFF2-40B4-BE49-F238E27FC236}">
                      <a16:creationId xmlns:a16="http://schemas.microsoft.com/office/drawing/2014/main" id="{C279EF56-1E64-719D-3DB8-687737D351D0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138" name="四角形: 角を丸くする 89">
                    <a:extLst>
                      <a:ext uri="{FF2B5EF4-FFF2-40B4-BE49-F238E27FC236}">
                        <a16:creationId xmlns:a16="http://schemas.microsoft.com/office/drawing/2014/main" id="{F20BB02A-D1C2-557A-4D4D-A5969B422673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39" name="四角形: 角を丸くする 148">
                    <a:extLst>
                      <a:ext uri="{FF2B5EF4-FFF2-40B4-BE49-F238E27FC236}">
                        <a16:creationId xmlns:a16="http://schemas.microsoft.com/office/drawing/2014/main" id="{1001EF21-2F87-91BF-DFA6-E98785E30022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0" name="四角形: 角を丸くする 149">
                    <a:extLst>
                      <a:ext uri="{FF2B5EF4-FFF2-40B4-BE49-F238E27FC236}">
                        <a16:creationId xmlns:a16="http://schemas.microsoft.com/office/drawing/2014/main" id="{9984C8BF-5878-AA4F-2041-EA3E3821CE8A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1" name="四角形: 角を丸くする 150">
                    <a:extLst>
                      <a:ext uri="{FF2B5EF4-FFF2-40B4-BE49-F238E27FC236}">
                        <a16:creationId xmlns:a16="http://schemas.microsoft.com/office/drawing/2014/main" id="{8EC1A825-F801-531F-C6EC-66000A34F8F0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2" name="楕円 141">
                    <a:extLst>
                      <a:ext uri="{FF2B5EF4-FFF2-40B4-BE49-F238E27FC236}">
                        <a16:creationId xmlns:a16="http://schemas.microsoft.com/office/drawing/2014/main" id="{CECF827F-0903-C1ED-DEFA-2C42412D7056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134" name="四角形: 上の 2 つの角を丸める 133">
                <a:extLst>
                  <a:ext uri="{FF2B5EF4-FFF2-40B4-BE49-F238E27FC236}">
                    <a16:creationId xmlns:a16="http://schemas.microsoft.com/office/drawing/2014/main" id="{1B7D8FA6-4A11-814C-BBBF-193982855BAA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5" name="台形 441">
                <a:extLst>
                  <a:ext uri="{FF2B5EF4-FFF2-40B4-BE49-F238E27FC236}">
                    <a16:creationId xmlns:a16="http://schemas.microsoft.com/office/drawing/2014/main" id="{1C70378C-60F0-DE56-F8CD-2DA4042E58A9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6168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0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4704238" y="3334474"/>
            <a:ext cx="510909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営業一課：</a:t>
            </a:r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１０１</a:t>
            </a:r>
            <a:endParaRPr kumimoji="1" lang="en-US" altLang="ja-JP" sz="4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営業二課：</a:t>
            </a:r>
            <a:r>
              <a:rPr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１０２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08636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販売促進</a:t>
            </a: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２０１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08823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開発</a:t>
            </a: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３０１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33381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業務部へ御用の方は、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４０１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868365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総務部へ御用の方は、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５０１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420247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経理部へ御用の方は、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６</a:t>
            </a:r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28079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商品</a:t>
            </a: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部へ御用の方は、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７０１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7609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フリーフォーム: 図形 108">
            <a:extLst>
              <a:ext uri="{FF2B5EF4-FFF2-40B4-BE49-F238E27FC236}">
                <a16:creationId xmlns:a16="http://schemas.microsoft.com/office/drawing/2014/main" id="{2AF4E2AD-1BA1-3E09-D957-6E103EAD6E17}"/>
              </a:ext>
            </a:extLst>
          </p:cNvPr>
          <p:cNvSpPr/>
          <p:nvPr/>
        </p:nvSpPr>
        <p:spPr bwMode="auto">
          <a:xfrm>
            <a:off x="2172850" y="863715"/>
            <a:ext cx="9483203" cy="4567624"/>
          </a:xfrm>
          <a:custGeom>
            <a:avLst/>
            <a:gdLst>
              <a:gd name="connsiteX0" fmla="*/ 827871 w 9483203"/>
              <a:gd name="connsiteY0" fmla="*/ 0 h 4567624"/>
              <a:gd name="connsiteX1" fmla="*/ 9231481 w 9483203"/>
              <a:gd name="connsiteY1" fmla="*/ 0 h 4567624"/>
              <a:gd name="connsiteX2" fmla="*/ 9483203 w 9483203"/>
              <a:gd name="connsiteY2" fmla="*/ 251722 h 4567624"/>
              <a:gd name="connsiteX3" fmla="*/ 9483203 w 9483203"/>
              <a:gd name="connsiteY3" fmla="*/ 4315902 h 4567624"/>
              <a:gd name="connsiteX4" fmla="*/ 9231481 w 9483203"/>
              <a:gd name="connsiteY4" fmla="*/ 4567624 h 4567624"/>
              <a:gd name="connsiteX5" fmla="*/ 827871 w 9483203"/>
              <a:gd name="connsiteY5" fmla="*/ 4567624 h 4567624"/>
              <a:gd name="connsiteX6" fmla="*/ 576149 w 9483203"/>
              <a:gd name="connsiteY6" fmla="*/ 4315902 h 4567624"/>
              <a:gd name="connsiteX7" fmla="*/ 576149 w 9483203"/>
              <a:gd name="connsiteY7" fmla="*/ 3060102 h 4567624"/>
              <a:gd name="connsiteX8" fmla="*/ 543947 w 9483203"/>
              <a:gd name="connsiteY8" fmla="*/ 3065805 h 4567624"/>
              <a:gd name="connsiteX9" fmla="*/ 0 w 9483203"/>
              <a:gd name="connsiteY9" fmla="*/ 3422440 h 4567624"/>
              <a:gd name="connsiteX10" fmla="*/ 467280 w 9483203"/>
              <a:gd name="connsiteY10" fmla="*/ 2717479 h 4567624"/>
              <a:gd name="connsiteX11" fmla="*/ 576149 w 9483203"/>
              <a:gd name="connsiteY11" fmla="*/ 2683684 h 4567624"/>
              <a:gd name="connsiteX12" fmla="*/ 576149 w 9483203"/>
              <a:gd name="connsiteY12" fmla="*/ 251722 h 4567624"/>
              <a:gd name="connsiteX13" fmla="*/ 827871 w 9483203"/>
              <a:gd name="connsiteY13" fmla="*/ 0 h 456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483203" h="4567624">
                <a:moveTo>
                  <a:pt x="827871" y="0"/>
                </a:moveTo>
                <a:lnTo>
                  <a:pt x="9231481" y="0"/>
                </a:lnTo>
                <a:cubicBezTo>
                  <a:pt x="9370503" y="0"/>
                  <a:pt x="9483203" y="112700"/>
                  <a:pt x="9483203" y="251722"/>
                </a:cubicBezTo>
                <a:lnTo>
                  <a:pt x="9483203" y="4315902"/>
                </a:lnTo>
                <a:cubicBezTo>
                  <a:pt x="9483203" y="4454924"/>
                  <a:pt x="9370503" y="4567624"/>
                  <a:pt x="9231481" y="4567624"/>
                </a:cubicBezTo>
                <a:lnTo>
                  <a:pt x="827871" y="4567624"/>
                </a:lnTo>
                <a:cubicBezTo>
                  <a:pt x="688849" y="4567624"/>
                  <a:pt x="576149" y="4454924"/>
                  <a:pt x="576149" y="4315902"/>
                </a:cubicBezTo>
                <a:lnTo>
                  <a:pt x="576149" y="3060102"/>
                </a:lnTo>
                <a:lnTo>
                  <a:pt x="543947" y="3065805"/>
                </a:lnTo>
                <a:cubicBezTo>
                  <a:pt x="328767" y="3116954"/>
                  <a:pt x="135460" y="3241828"/>
                  <a:pt x="0" y="3422440"/>
                </a:cubicBezTo>
                <a:cubicBezTo>
                  <a:pt x="0" y="3105531"/>
                  <a:pt x="192679" y="2833625"/>
                  <a:pt x="467280" y="2717479"/>
                </a:cubicBezTo>
                <a:lnTo>
                  <a:pt x="576149" y="2683684"/>
                </a:lnTo>
                <a:lnTo>
                  <a:pt x="576149" y="251722"/>
                </a:lnTo>
                <a:cubicBezTo>
                  <a:pt x="576149" y="112700"/>
                  <a:pt x="688849" y="0"/>
                  <a:pt x="82787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3575721" y="1401949"/>
            <a:ext cx="736611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その他の</a:t>
            </a:r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御用の方は、</a:t>
            </a:r>
            <a:endParaRPr kumimoji="1"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以下の番号まで内線して下さい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720839" y="5706005"/>
            <a:ext cx="1935214" cy="855095"/>
          </a:xfrm>
          <a:prstGeom prst="bevel">
            <a:avLst>
              <a:gd name="adj" fmla="val 8559"/>
            </a:avLst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19328" y="3715782"/>
            <a:ext cx="1712388" cy="2897183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103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4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100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lang="ja-JP" altLang="en-US"/>
              </a:p>
            </p:txBody>
          </p:sp>
          <p:sp>
            <p:nvSpPr>
              <p:cNvPr id="101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2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98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9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96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7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EAC912E8-B135-215B-25E1-D8DF792592F7}"/>
              </a:ext>
            </a:extLst>
          </p:cNvPr>
          <p:cNvSpPr txBox="1"/>
          <p:nvPr/>
        </p:nvSpPr>
        <p:spPr>
          <a:xfrm>
            <a:off x="-6512" y="0"/>
            <a:ext cx="12198512" cy="551090"/>
          </a:xfrm>
          <a:prstGeom prst="rect">
            <a:avLst/>
          </a:prstGeom>
          <a:solidFill>
            <a:srgbClr val="0070C0"/>
          </a:solidFill>
        </p:spPr>
        <p:txBody>
          <a:bodyPr wrap="square" tIns="108000" bIns="72000" rtlCol="0">
            <a:spAutoFit/>
          </a:bodyPr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〇〇〇〇株式会社　</a:t>
            </a:r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9F132C0-542F-A3B5-14CA-790A04F0DC0A}"/>
              </a:ext>
            </a:extLst>
          </p:cNvPr>
          <p:cNvSpPr txBox="1"/>
          <p:nvPr/>
        </p:nvSpPr>
        <p:spPr>
          <a:xfrm>
            <a:off x="6243117" y="3554960"/>
            <a:ext cx="20313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4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００１</a:t>
            </a:r>
            <a:endParaRPr kumimoji="1" lang="en-US" altLang="ja-JP" sz="28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9294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20000"/>
    </mc:Choice>
    <mc:Fallback xmlns="">
      <p:transition advClick="0" advTm="20000"/>
    </mc:Fallback>
  </mc:AlternateContent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180</Words>
  <Application>Microsoft Office PowerPoint</Application>
  <PresentationFormat>ワイド画面</PresentationFormat>
  <Paragraphs>52</Paragraphs>
  <Slides>9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2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anm038_内線番号案内</dc:title>
  <dc:subject>anm038_内線番号案内</dc:subject>
  <dc:creator>でじけろお</dc:creator>
  <cp:lastModifiedBy/>
  <cp:revision>1</cp:revision>
  <dcterms:created xsi:type="dcterms:W3CDTF">2017-10-06T02:08:43Z</dcterms:created>
  <dcterms:modified xsi:type="dcterms:W3CDTF">2023-04-14T01:32:55Z</dcterms:modified>
  <cp:category/>
  <cp:version>1</cp:version>
</cp:coreProperties>
</file>