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303" r:id="rId2"/>
    <p:sldId id="301" r:id="rId3"/>
    <p:sldId id="305" r:id="rId4"/>
    <p:sldId id="304" r:id="rId5"/>
    <p:sldId id="302" r:id="rId6"/>
  </p:sldIdLst>
  <p:sldSz cx="12192000" cy="6858000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loop="1"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6600"/>
    <a:srgbClr val="339933"/>
    <a:srgbClr val="003300"/>
    <a:srgbClr val="FF0066"/>
    <a:srgbClr val="FF9900"/>
    <a:srgbClr val="FF3300"/>
    <a:srgbClr val="FF6699"/>
    <a:srgbClr val="FFFFFF"/>
    <a:srgbClr val="002060"/>
    <a:srgbClr val="9DC3E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363" autoAdjust="0"/>
    <p:restoredTop sz="94704" autoAdjust="0"/>
  </p:normalViewPr>
  <p:slideViewPr>
    <p:cSldViewPr>
      <p:cViewPr varScale="1">
        <p:scale>
          <a:sx n="111" d="100"/>
          <a:sy n="111" d="100"/>
        </p:scale>
        <p:origin x="1122" y="114"/>
      </p:cViewPr>
      <p:guideLst>
        <p:guide orient="horz" pos="2160"/>
        <p:guide pos="384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562722"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1125444"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688165"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2250887"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422041" indent="-422041" algn="l" rtl="0" fontAlgn="base">
        <a:spcBef>
          <a:spcPct val="20000"/>
        </a:spcBef>
        <a:spcAft>
          <a:spcPct val="0"/>
        </a:spcAft>
        <a:buChar char="•"/>
        <a:defRPr kumimoji="1" sz="3939">
          <a:solidFill>
            <a:schemeClr val="tx1"/>
          </a:solidFill>
          <a:latin typeface="+mn-lt"/>
          <a:ea typeface="+mn-ea"/>
          <a:cs typeface="+mn-cs"/>
        </a:defRPr>
      </a:lvl1pPr>
      <a:lvl2pPr marL="914423" indent="-351701" algn="l" rtl="0" fontAlgn="base">
        <a:spcBef>
          <a:spcPct val="20000"/>
        </a:spcBef>
        <a:spcAft>
          <a:spcPct val="0"/>
        </a:spcAft>
        <a:buChar char="–"/>
        <a:defRPr kumimoji="1" sz="3446">
          <a:solidFill>
            <a:schemeClr val="tx1"/>
          </a:solidFill>
          <a:latin typeface="+mn-lt"/>
          <a:ea typeface="+mn-ea"/>
        </a:defRPr>
      </a:lvl2pPr>
      <a:lvl3pPr marL="1406804" indent="-281361" algn="l" rtl="0" fontAlgn="base">
        <a:spcBef>
          <a:spcPct val="20000"/>
        </a:spcBef>
        <a:spcAft>
          <a:spcPct val="0"/>
        </a:spcAft>
        <a:buChar char="•"/>
        <a:defRPr kumimoji="1" sz="2954">
          <a:solidFill>
            <a:schemeClr val="tx1"/>
          </a:solidFill>
          <a:latin typeface="+mn-lt"/>
          <a:ea typeface="+mn-ea"/>
        </a:defRPr>
      </a:lvl3pPr>
      <a:lvl4pPr marL="1969526" indent="-281361" algn="l" rtl="0" fontAlgn="base">
        <a:spcBef>
          <a:spcPct val="20000"/>
        </a:spcBef>
        <a:spcAft>
          <a:spcPct val="0"/>
        </a:spcAft>
        <a:buChar char="–"/>
        <a:defRPr kumimoji="1" sz="2462">
          <a:solidFill>
            <a:schemeClr val="tx1"/>
          </a:solidFill>
          <a:latin typeface="+mn-lt"/>
          <a:ea typeface="+mn-ea"/>
        </a:defRPr>
      </a:lvl4pPr>
      <a:lvl5pPr marL="2532248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5pPr>
      <a:lvl6pPr marL="3094970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6pPr>
      <a:lvl7pPr marL="3657691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7pPr>
      <a:lvl8pPr marL="4220413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8pPr>
      <a:lvl9pPr marL="4783135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1pPr>
      <a:lvl2pPr marL="562722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2pPr>
      <a:lvl3pPr marL="1125444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3pPr>
      <a:lvl4pPr marL="1688165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4pPr>
      <a:lvl5pPr marL="2250887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5pPr>
      <a:lvl6pPr marL="2813609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6pPr>
      <a:lvl7pPr marL="3376331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7pPr>
      <a:lvl8pPr marL="3939052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8pPr>
      <a:lvl9pPr marL="4501774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" Target="slide4.xml"/><Relationship Id="rId2" Type="http://schemas.openxmlformats.org/officeDocument/2006/relationships/slide" Target="slide2.xml"/><Relationship Id="rId1" Type="http://schemas.openxmlformats.org/officeDocument/2006/relationships/slideLayout" Target="../slideLayouts/slideLayout1.xml"/><Relationship Id="rId5" Type="http://schemas.openxmlformats.org/officeDocument/2006/relationships/slide" Target="slide3.xml"/><Relationship Id="rId4" Type="http://schemas.openxmlformats.org/officeDocument/2006/relationships/slide" Target="slide5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" Target="slide1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" Target="slide1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" Target="slide1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slide" Target="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フリーフォーム: 図形 63">
            <a:extLst>
              <a:ext uri="{FF2B5EF4-FFF2-40B4-BE49-F238E27FC236}">
                <a16:creationId xmlns:a16="http://schemas.microsoft.com/office/drawing/2014/main" id="{A3CE8EDE-0E96-5C2F-CFAD-AC3BAB346AC9}"/>
              </a:ext>
            </a:extLst>
          </p:cNvPr>
          <p:cNvSpPr/>
          <p:nvPr/>
        </p:nvSpPr>
        <p:spPr bwMode="auto">
          <a:xfrm>
            <a:off x="2498344" y="413665"/>
            <a:ext cx="9043261" cy="6030670"/>
          </a:xfrm>
          <a:custGeom>
            <a:avLst/>
            <a:gdLst>
              <a:gd name="connsiteX0" fmla="*/ 1173752 w 9043261"/>
              <a:gd name="connsiteY0" fmla="*/ 0 h 6030670"/>
              <a:gd name="connsiteX1" fmla="*/ 8699995 w 9043261"/>
              <a:gd name="connsiteY1" fmla="*/ 0 h 6030670"/>
              <a:gd name="connsiteX2" fmla="*/ 9043261 w 9043261"/>
              <a:gd name="connsiteY2" fmla="*/ 343266 h 6030670"/>
              <a:gd name="connsiteX3" fmla="*/ 9043261 w 9043261"/>
              <a:gd name="connsiteY3" fmla="*/ 5687404 h 6030670"/>
              <a:gd name="connsiteX4" fmla="*/ 8699995 w 9043261"/>
              <a:gd name="connsiteY4" fmla="*/ 6030670 h 6030670"/>
              <a:gd name="connsiteX5" fmla="*/ 1173752 w 9043261"/>
              <a:gd name="connsiteY5" fmla="*/ 6030670 h 6030670"/>
              <a:gd name="connsiteX6" fmla="*/ 830486 w 9043261"/>
              <a:gd name="connsiteY6" fmla="*/ 5687404 h 6030670"/>
              <a:gd name="connsiteX7" fmla="*/ 830486 w 9043261"/>
              <a:gd name="connsiteY7" fmla="*/ 4299007 h 6030670"/>
              <a:gd name="connsiteX8" fmla="*/ 0 w 9043261"/>
              <a:gd name="connsiteY8" fmla="*/ 4002173 h 6030670"/>
              <a:gd name="connsiteX9" fmla="*/ 830486 w 9043261"/>
              <a:gd name="connsiteY9" fmla="*/ 3705340 h 6030670"/>
              <a:gd name="connsiteX10" fmla="*/ 830486 w 9043261"/>
              <a:gd name="connsiteY10" fmla="*/ 343266 h 6030670"/>
              <a:gd name="connsiteX11" fmla="*/ 1173752 w 9043261"/>
              <a:gd name="connsiteY11" fmla="*/ 0 h 60306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9043261" h="6030670">
                <a:moveTo>
                  <a:pt x="1173752" y="0"/>
                </a:moveTo>
                <a:lnTo>
                  <a:pt x="8699995" y="0"/>
                </a:lnTo>
                <a:cubicBezTo>
                  <a:pt x="8889576" y="0"/>
                  <a:pt x="9043261" y="153685"/>
                  <a:pt x="9043261" y="343266"/>
                </a:cubicBezTo>
                <a:lnTo>
                  <a:pt x="9043261" y="5687404"/>
                </a:lnTo>
                <a:cubicBezTo>
                  <a:pt x="9043261" y="5876985"/>
                  <a:pt x="8889576" y="6030670"/>
                  <a:pt x="8699995" y="6030670"/>
                </a:cubicBezTo>
                <a:lnTo>
                  <a:pt x="1173752" y="6030670"/>
                </a:lnTo>
                <a:cubicBezTo>
                  <a:pt x="984171" y="6030670"/>
                  <a:pt x="830486" y="5876985"/>
                  <a:pt x="830486" y="5687404"/>
                </a:cubicBezTo>
                <a:lnTo>
                  <a:pt x="830486" y="4299007"/>
                </a:lnTo>
                <a:lnTo>
                  <a:pt x="0" y="4002173"/>
                </a:lnTo>
                <a:lnTo>
                  <a:pt x="830486" y="3705340"/>
                </a:lnTo>
                <a:lnTo>
                  <a:pt x="830486" y="343266"/>
                </a:lnTo>
                <a:cubicBezTo>
                  <a:pt x="830486" y="153685"/>
                  <a:pt x="984171" y="0"/>
                  <a:pt x="1173752" y="0"/>
                </a:cubicBezTo>
                <a:close/>
              </a:path>
            </a:pathLst>
          </a:custGeom>
          <a:solidFill>
            <a:schemeClr val="bg1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4" name="四角形: 角度付き 3">
            <a:hlinkClick r:id="rId2" action="ppaction://hlinksldjump"/>
            <a:extLst>
              <a:ext uri="{FF2B5EF4-FFF2-40B4-BE49-F238E27FC236}">
                <a16:creationId xmlns:a16="http://schemas.microsoft.com/office/drawing/2014/main" id="{00F88FFA-199B-62A2-5B78-CB1EE9105147}"/>
              </a:ext>
            </a:extLst>
          </p:cNvPr>
          <p:cNvSpPr/>
          <p:nvPr/>
        </p:nvSpPr>
        <p:spPr bwMode="auto">
          <a:xfrm>
            <a:off x="4340805" y="2384048"/>
            <a:ext cx="6525725" cy="855095"/>
          </a:xfrm>
          <a:prstGeom prst="bevel">
            <a:avLst>
              <a:gd name="adj" fmla="val 7531"/>
            </a:avLst>
          </a:prstGeom>
          <a:solidFill>
            <a:schemeClr val="bg1">
              <a:lumMod val="85000"/>
            </a:scheme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r>
              <a:rPr kumimoji="1" lang="ja-JP" altLang="en-US" sz="2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打合せ</a:t>
            </a:r>
          </a:p>
        </p:txBody>
      </p:sp>
      <p:sp>
        <p:nvSpPr>
          <p:cNvPr id="6" name="四角形: 角度付き 5">
            <a:hlinkClick r:id="rId3" action="ppaction://hlinksldjump"/>
            <a:extLst>
              <a:ext uri="{FF2B5EF4-FFF2-40B4-BE49-F238E27FC236}">
                <a16:creationId xmlns:a16="http://schemas.microsoft.com/office/drawing/2014/main" id="{74527369-64E0-3DAB-05C0-EBCA32E74975}"/>
              </a:ext>
            </a:extLst>
          </p:cNvPr>
          <p:cNvSpPr/>
          <p:nvPr/>
        </p:nvSpPr>
        <p:spPr bwMode="auto">
          <a:xfrm>
            <a:off x="4340805" y="4274258"/>
            <a:ext cx="6525725" cy="855095"/>
          </a:xfrm>
          <a:prstGeom prst="bevel">
            <a:avLst>
              <a:gd name="adj" fmla="val 7531"/>
            </a:avLst>
          </a:prstGeom>
          <a:solidFill>
            <a:schemeClr val="bg1">
              <a:lumMod val="85000"/>
            </a:scheme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r>
              <a:rPr kumimoji="1" lang="ja-JP" altLang="en-US" sz="2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緊急の呼び出し</a:t>
            </a:r>
          </a:p>
        </p:txBody>
      </p:sp>
      <p:sp>
        <p:nvSpPr>
          <p:cNvPr id="7" name="四角形: 角度付き 6">
            <a:hlinkClick r:id="rId4" action="ppaction://hlinksldjump"/>
            <a:extLst>
              <a:ext uri="{FF2B5EF4-FFF2-40B4-BE49-F238E27FC236}">
                <a16:creationId xmlns:a16="http://schemas.microsoft.com/office/drawing/2014/main" id="{F00044B1-5B45-721E-ACC9-875ABC5F911E}"/>
              </a:ext>
            </a:extLst>
          </p:cNvPr>
          <p:cNvSpPr/>
          <p:nvPr/>
        </p:nvSpPr>
        <p:spPr bwMode="auto">
          <a:xfrm>
            <a:off x="4340805" y="5219364"/>
            <a:ext cx="6525725" cy="855095"/>
          </a:xfrm>
          <a:prstGeom prst="bevel">
            <a:avLst>
              <a:gd name="adj" fmla="val 7531"/>
            </a:avLst>
          </a:prstGeom>
          <a:solidFill>
            <a:schemeClr val="bg1">
              <a:lumMod val="85000"/>
            </a:scheme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r>
              <a:rPr kumimoji="1" lang="ja-JP" altLang="en-US" sz="2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その他</a:t>
            </a:r>
          </a:p>
        </p:txBody>
      </p:sp>
      <p:sp>
        <p:nvSpPr>
          <p:cNvPr id="8" name="四角形: 角度付き 7">
            <a:hlinkClick r:id="rId5" action="ppaction://hlinksldjump"/>
            <a:extLst>
              <a:ext uri="{FF2B5EF4-FFF2-40B4-BE49-F238E27FC236}">
                <a16:creationId xmlns:a16="http://schemas.microsoft.com/office/drawing/2014/main" id="{D52A675C-4A15-C90C-A206-BF0204A52452}"/>
              </a:ext>
            </a:extLst>
          </p:cNvPr>
          <p:cNvSpPr/>
          <p:nvPr/>
        </p:nvSpPr>
        <p:spPr bwMode="auto">
          <a:xfrm>
            <a:off x="4340805" y="3329153"/>
            <a:ext cx="6525725" cy="855095"/>
          </a:xfrm>
          <a:prstGeom prst="bevel">
            <a:avLst>
              <a:gd name="adj" fmla="val 7531"/>
            </a:avLst>
          </a:prstGeom>
          <a:solidFill>
            <a:schemeClr val="bg1">
              <a:lumMod val="85000"/>
            </a:scheme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r>
              <a:rPr kumimoji="1" lang="ja-JP" altLang="en-US" sz="2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配達、集荷</a:t>
            </a: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300A30AC-94F5-BCF2-4E51-A06409646576}"/>
              </a:ext>
            </a:extLst>
          </p:cNvPr>
          <p:cNvSpPr txBox="1"/>
          <p:nvPr/>
        </p:nvSpPr>
        <p:spPr>
          <a:xfrm>
            <a:off x="4741345" y="777013"/>
            <a:ext cx="5724645" cy="141577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5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いらっしゃいませ</a:t>
            </a:r>
            <a:endParaRPr kumimoji="1" lang="en-US" altLang="ja-JP" sz="54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3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該当のボタンを押して下さい</a:t>
            </a:r>
            <a:endParaRPr kumimoji="1" lang="en-US" altLang="ja-JP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4" name="グループ化 13">
            <a:extLst>
              <a:ext uri="{FF2B5EF4-FFF2-40B4-BE49-F238E27FC236}">
                <a16:creationId xmlns:a16="http://schemas.microsoft.com/office/drawing/2014/main" id="{26590FCC-1DA4-7383-8CCB-260774C9D01B}"/>
              </a:ext>
            </a:extLst>
          </p:cNvPr>
          <p:cNvGrpSpPr/>
          <p:nvPr/>
        </p:nvGrpSpPr>
        <p:grpSpPr>
          <a:xfrm>
            <a:off x="425371" y="3569337"/>
            <a:ext cx="1712388" cy="2897182"/>
            <a:chOff x="3672669" y="3084576"/>
            <a:chExt cx="2240646" cy="3790939"/>
          </a:xfrm>
        </p:grpSpPr>
        <p:sp>
          <p:nvSpPr>
            <p:cNvPr id="18" name="円/楕円 506">
              <a:extLst>
                <a:ext uri="{FF2B5EF4-FFF2-40B4-BE49-F238E27FC236}">
                  <a16:creationId xmlns:a16="http://schemas.microsoft.com/office/drawing/2014/main" id="{D3D917E3-592B-A83C-F1C6-C1BF5DFD462A}"/>
                </a:ext>
              </a:extLst>
            </p:cNvPr>
            <p:cNvSpPr/>
            <p:nvPr/>
          </p:nvSpPr>
          <p:spPr bwMode="auto">
            <a:xfrm>
              <a:off x="3825264" y="3084576"/>
              <a:ext cx="1935456" cy="1914122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8" name="フリーフォーム 507">
              <a:extLst>
                <a:ext uri="{FF2B5EF4-FFF2-40B4-BE49-F238E27FC236}">
                  <a16:creationId xmlns:a16="http://schemas.microsoft.com/office/drawing/2014/main" id="{EBF62D89-E9EA-FFE6-0517-E2B8E3BD78DE}"/>
                </a:ext>
              </a:extLst>
            </p:cNvPr>
            <p:cNvSpPr/>
            <p:nvPr/>
          </p:nvSpPr>
          <p:spPr bwMode="auto">
            <a:xfrm>
              <a:off x="4381419" y="5958543"/>
              <a:ext cx="410913" cy="539495"/>
            </a:xfrm>
            <a:custGeom>
              <a:avLst/>
              <a:gdLst>
                <a:gd name="connsiteX0" fmla="*/ 125730 w 125730"/>
                <a:gd name="connsiteY0" fmla="*/ 0 h 247650"/>
                <a:gd name="connsiteX1" fmla="*/ 125730 w 125730"/>
                <a:gd name="connsiteY1" fmla="*/ 247650 h 247650"/>
                <a:gd name="connsiteX2" fmla="*/ 53340 w 125730"/>
                <a:gd name="connsiteY2" fmla="*/ 247650 h 247650"/>
                <a:gd name="connsiteX3" fmla="*/ 0 w 125730"/>
                <a:gd name="connsiteY3" fmla="*/ 7620 h 247650"/>
                <a:gd name="connsiteX4" fmla="*/ 125730 w 12573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6858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4572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0970" h="247650">
                  <a:moveTo>
                    <a:pt x="140970" y="0"/>
                  </a:moveTo>
                  <a:lnTo>
                    <a:pt x="140970" y="247650"/>
                  </a:lnTo>
                  <a:lnTo>
                    <a:pt x="45720" y="247650"/>
                  </a:lnTo>
                  <a:lnTo>
                    <a:pt x="0" y="0"/>
                  </a:lnTo>
                  <a:lnTo>
                    <a:pt x="14097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" name="フリーフォーム 508">
              <a:extLst>
                <a:ext uri="{FF2B5EF4-FFF2-40B4-BE49-F238E27FC236}">
                  <a16:creationId xmlns:a16="http://schemas.microsoft.com/office/drawing/2014/main" id="{DB693991-ED32-7E54-EB57-A0971C75F007}"/>
                </a:ext>
              </a:extLst>
            </p:cNvPr>
            <p:cNvSpPr/>
            <p:nvPr/>
          </p:nvSpPr>
          <p:spPr bwMode="auto">
            <a:xfrm flipH="1">
              <a:off x="4792330" y="5958543"/>
              <a:ext cx="410913" cy="539495"/>
            </a:xfrm>
            <a:custGeom>
              <a:avLst/>
              <a:gdLst>
                <a:gd name="connsiteX0" fmla="*/ 125730 w 125730"/>
                <a:gd name="connsiteY0" fmla="*/ 0 h 247650"/>
                <a:gd name="connsiteX1" fmla="*/ 125730 w 125730"/>
                <a:gd name="connsiteY1" fmla="*/ 247650 h 247650"/>
                <a:gd name="connsiteX2" fmla="*/ 53340 w 125730"/>
                <a:gd name="connsiteY2" fmla="*/ 247650 h 247650"/>
                <a:gd name="connsiteX3" fmla="*/ 0 w 125730"/>
                <a:gd name="connsiteY3" fmla="*/ 7620 h 247650"/>
                <a:gd name="connsiteX4" fmla="*/ 125730 w 12573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6858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4572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0970" h="247650">
                  <a:moveTo>
                    <a:pt x="140970" y="0"/>
                  </a:moveTo>
                  <a:lnTo>
                    <a:pt x="140970" y="247650"/>
                  </a:lnTo>
                  <a:lnTo>
                    <a:pt x="45720" y="247650"/>
                  </a:lnTo>
                  <a:lnTo>
                    <a:pt x="0" y="0"/>
                  </a:lnTo>
                  <a:lnTo>
                    <a:pt x="14097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" name="涙形 64">
              <a:extLst>
                <a:ext uri="{FF2B5EF4-FFF2-40B4-BE49-F238E27FC236}">
                  <a16:creationId xmlns:a16="http://schemas.microsoft.com/office/drawing/2014/main" id="{008B722D-5872-B336-9E9C-1A8A3D6D45E3}"/>
                </a:ext>
              </a:extLst>
            </p:cNvPr>
            <p:cNvSpPr/>
            <p:nvPr/>
          </p:nvSpPr>
          <p:spPr bwMode="auto">
            <a:xfrm>
              <a:off x="4216647" y="6501377"/>
              <a:ext cx="575685" cy="374138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rgbClr val="8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" name="涙形 64">
              <a:extLst>
                <a:ext uri="{FF2B5EF4-FFF2-40B4-BE49-F238E27FC236}">
                  <a16:creationId xmlns:a16="http://schemas.microsoft.com/office/drawing/2014/main" id="{47CC14F1-45BF-17C6-0231-D4A376C45023}"/>
                </a:ext>
              </a:extLst>
            </p:cNvPr>
            <p:cNvSpPr/>
            <p:nvPr/>
          </p:nvSpPr>
          <p:spPr bwMode="auto">
            <a:xfrm flipH="1">
              <a:off x="4792332" y="6501377"/>
              <a:ext cx="575685" cy="374138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rgbClr val="8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" name="台形 31">
              <a:extLst>
                <a:ext uri="{FF2B5EF4-FFF2-40B4-BE49-F238E27FC236}">
                  <a16:creationId xmlns:a16="http://schemas.microsoft.com/office/drawing/2014/main" id="{405B4EEE-1258-9F1A-591E-29B269BDE296}"/>
                </a:ext>
              </a:extLst>
            </p:cNvPr>
            <p:cNvSpPr/>
            <p:nvPr/>
          </p:nvSpPr>
          <p:spPr bwMode="auto">
            <a:xfrm>
              <a:off x="4004548" y="5273682"/>
              <a:ext cx="1575563" cy="892133"/>
            </a:xfrm>
            <a:prstGeom prst="trapezoid">
              <a:avLst>
                <a:gd name="adj" fmla="val 34296"/>
              </a:avLst>
            </a:pr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" name="片側の 2 つの角を丸めた四角形 513">
              <a:extLst>
                <a:ext uri="{FF2B5EF4-FFF2-40B4-BE49-F238E27FC236}">
                  <a16:creationId xmlns:a16="http://schemas.microsoft.com/office/drawing/2014/main" id="{AA716A8E-BDC6-10DE-0823-26B8A724E4B4}"/>
                </a:ext>
              </a:extLst>
            </p:cNvPr>
            <p:cNvSpPr/>
            <p:nvPr/>
          </p:nvSpPr>
          <p:spPr bwMode="auto">
            <a:xfrm>
              <a:off x="4162951" y="4422383"/>
              <a:ext cx="1258760" cy="1168577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" name="台形 33">
              <a:extLst>
                <a:ext uri="{FF2B5EF4-FFF2-40B4-BE49-F238E27FC236}">
                  <a16:creationId xmlns:a16="http://schemas.microsoft.com/office/drawing/2014/main" id="{558F5376-AD3B-87BD-A8C5-EC264BE4A840}"/>
                </a:ext>
              </a:extLst>
            </p:cNvPr>
            <p:cNvSpPr/>
            <p:nvPr/>
          </p:nvSpPr>
          <p:spPr bwMode="auto">
            <a:xfrm rot="10800000">
              <a:off x="4443696" y="4882111"/>
              <a:ext cx="697264" cy="708848"/>
            </a:xfrm>
            <a:prstGeom prst="trapezoid">
              <a:avLst>
                <a:gd name="adj" fmla="val 31764"/>
              </a:avLst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5" name="台形 34">
              <a:extLst>
                <a:ext uri="{FF2B5EF4-FFF2-40B4-BE49-F238E27FC236}">
                  <a16:creationId xmlns:a16="http://schemas.microsoft.com/office/drawing/2014/main" id="{11153A9F-7767-18BD-0FE2-A68ABE96B09F}"/>
                </a:ext>
              </a:extLst>
            </p:cNvPr>
            <p:cNvSpPr/>
            <p:nvPr/>
          </p:nvSpPr>
          <p:spPr bwMode="auto">
            <a:xfrm>
              <a:off x="4659596" y="5062026"/>
              <a:ext cx="265464" cy="528933"/>
            </a:xfrm>
            <a:prstGeom prst="trapezoid">
              <a:avLst>
                <a:gd name="adj" fmla="val 30184"/>
              </a:avLst>
            </a:prstGeom>
            <a:solidFill>
              <a:srgbClr val="FF99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6" name="台形 35">
              <a:extLst>
                <a:ext uri="{FF2B5EF4-FFF2-40B4-BE49-F238E27FC236}">
                  <a16:creationId xmlns:a16="http://schemas.microsoft.com/office/drawing/2014/main" id="{D17719A3-5161-963F-DF5A-6C2CD2A0AB12}"/>
                </a:ext>
              </a:extLst>
            </p:cNvPr>
            <p:cNvSpPr/>
            <p:nvPr/>
          </p:nvSpPr>
          <p:spPr bwMode="auto">
            <a:xfrm rot="10800000">
              <a:off x="4654518" y="4961681"/>
              <a:ext cx="275622" cy="144561"/>
            </a:xfrm>
            <a:prstGeom prst="trapezoid">
              <a:avLst>
                <a:gd name="adj" fmla="val 53113"/>
              </a:avLst>
            </a:prstGeom>
            <a:solidFill>
              <a:srgbClr val="FF99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7" name="円/楕円 517">
              <a:extLst>
                <a:ext uri="{FF2B5EF4-FFF2-40B4-BE49-F238E27FC236}">
                  <a16:creationId xmlns:a16="http://schemas.microsoft.com/office/drawing/2014/main" id="{E0A99ECC-E9B0-CD46-3C9C-53F245DFB58B}"/>
                </a:ext>
              </a:extLst>
            </p:cNvPr>
            <p:cNvSpPr/>
            <p:nvPr/>
          </p:nvSpPr>
          <p:spPr bwMode="auto">
            <a:xfrm>
              <a:off x="4318761" y="6601225"/>
              <a:ext cx="116248" cy="116248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8" name="円/楕円 518">
              <a:extLst>
                <a:ext uri="{FF2B5EF4-FFF2-40B4-BE49-F238E27FC236}">
                  <a16:creationId xmlns:a16="http://schemas.microsoft.com/office/drawing/2014/main" id="{0E76ED64-3515-C911-40FC-EEFBBC97DF64}"/>
                </a:ext>
              </a:extLst>
            </p:cNvPr>
            <p:cNvSpPr/>
            <p:nvPr/>
          </p:nvSpPr>
          <p:spPr bwMode="auto">
            <a:xfrm>
              <a:off x="5151891" y="6601225"/>
              <a:ext cx="116248" cy="116248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9" name="月 548">
              <a:extLst>
                <a:ext uri="{FF2B5EF4-FFF2-40B4-BE49-F238E27FC236}">
                  <a16:creationId xmlns:a16="http://schemas.microsoft.com/office/drawing/2014/main" id="{36CCC98C-A573-B431-6BEF-2BDB4CA49B6E}"/>
                </a:ext>
              </a:extLst>
            </p:cNvPr>
            <p:cNvSpPr/>
            <p:nvPr/>
          </p:nvSpPr>
          <p:spPr bwMode="auto">
            <a:xfrm rot="1800000" flipH="1">
              <a:off x="3735696" y="4448056"/>
              <a:ext cx="576181" cy="537957"/>
            </a:xfrm>
            <a:custGeom>
              <a:avLst/>
              <a:gdLst>
                <a:gd name="connsiteX0" fmla="*/ 576181 w 576181"/>
                <a:gd name="connsiteY0" fmla="*/ 414026 h 537957"/>
                <a:gd name="connsiteX1" fmla="*/ 240458 w 576181"/>
                <a:gd name="connsiteY1" fmla="*/ 0 h 537957"/>
                <a:gd name="connsiteX2" fmla="*/ 0 w 576181"/>
                <a:gd name="connsiteY2" fmla="*/ 267465 h 537957"/>
                <a:gd name="connsiteX3" fmla="*/ 270491 w 576181"/>
                <a:gd name="connsiteY3" fmla="*/ 537957 h 537957"/>
                <a:gd name="connsiteX4" fmla="*/ 270491 w 576181"/>
                <a:gd name="connsiteY4" fmla="*/ 537955 h 537957"/>
                <a:gd name="connsiteX5" fmla="*/ 219623 w 576181"/>
                <a:gd name="connsiteY5" fmla="*/ 332992 h 537957"/>
                <a:gd name="connsiteX6" fmla="*/ 576181 w 576181"/>
                <a:gd name="connsiteY6" fmla="*/ 414027 h 537957"/>
                <a:gd name="connsiteX7" fmla="*/ 576181 w 576181"/>
                <a:gd name="connsiteY7" fmla="*/ 414026 h 53795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576181" h="537957">
                  <a:moveTo>
                    <a:pt x="576181" y="414026"/>
                  </a:moveTo>
                  <a:cubicBezTo>
                    <a:pt x="520227" y="345022"/>
                    <a:pt x="336488" y="24427"/>
                    <a:pt x="240458" y="0"/>
                  </a:cubicBezTo>
                  <a:cubicBezTo>
                    <a:pt x="105125" y="13647"/>
                    <a:pt x="0" y="128279"/>
                    <a:pt x="0" y="267465"/>
                  </a:cubicBezTo>
                  <a:cubicBezTo>
                    <a:pt x="0" y="416853"/>
                    <a:pt x="121103" y="537957"/>
                    <a:pt x="270491" y="537957"/>
                  </a:cubicBezTo>
                  <a:lnTo>
                    <a:pt x="270491" y="537955"/>
                  </a:lnTo>
                  <a:cubicBezTo>
                    <a:pt x="241174" y="472421"/>
                    <a:pt x="223020" y="403312"/>
                    <a:pt x="219623" y="332992"/>
                  </a:cubicBezTo>
                  <a:cubicBezTo>
                    <a:pt x="297798" y="448522"/>
                    <a:pt x="453263" y="484993"/>
                    <a:pt x="576181" y="414027"/>
                  </a:cubicBezTo>
                  <a:lnTo>
                    <a:pt x="576181" y="414026"/>
                  </a:ln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0" name="月 550">
              <a:extLst>
                <a:ext uri="{FF2B5EF4-FFF2-40B4-BE49-F238E27FC236}">
                  <a16:creationId xmlns:a16="http://schemas.microsoft.com/office/drawing/2014/main" id="{5B314799-F4B8-6BC4-EB52-3C7C436B3365}"/>
                </a:ext>
              </a:extLst>
            </p:cNvPr>
            <p:cNvSpPr/>
            <p:nvPr/>
          </p:nvSpPr>
          <p:spPr bwMode="auto">
            <a:xfrm rot="19800000">
              <a:off x="5276307" y="4467481"/>
              <a:ext cx="576182" cy="537956"/>
            </a:xfrm>
            <a:custGeom>
              <a:avLst/>
              <a:gdLst>
                <a:gd name="connsiteX0" fmla="*/ 240460 w 576182"/>
                <a:gd name="connsiteY0" fmla="*/ 0 h 537956"/>
                <a:gd name="connsiteX1" fmla="*/ 576181 w 576182"/>
                <a:gd name="connsiteY1" fmla="*/ 414026 h 537956"/>
                <a:gd name="connsiteX2" fmla="*/ 576182 w 576182"/>
                <a:gd name="connsiteY2" fmla="*/ 414027 h 537956"/>
                <a:gd name="connsiteX3" fmla="*/ 219623 w 576182"/>
                <a:gd name="connsiteY3" fmla="*/ 332991 h 537956"/>
                <a:gd name="connsiteX4" fmla="*/ 270491 w 576182"/>
                <a:gd name="connsiteY4" fmla="*/ 537955 h 537956"/>
                <a:gd name="connsiteX5" fmla="*/ 270491 w 576182"/>
                <a:gd name="connsiteY5" fmla="*/ 537956 h 537956"/>
                <a:gd name="connsiteX6" fmla="*/ 0 w 576182"/>
                <a:gd name="connsiteY6" fmla="*/ 267464 h 537956"/>
                <a:gd name="connsiteX7" fmla="*/ 240460 w 576182"/>
                <a:gd name="connsiteY7" fmla="*/ 0 h 5379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576182" h="537956">
                  <a:moveTo>
                    <a:pt x="240460" y="0"/>
                  </a:moveTo>
                  <a:cubicBezTo>
                    <a:pt x="336490" y="24427"/>
                    <a:pt x="520227" y="345022"/>
                    <a:pt x="576181" y="414026"/>
                  </a:cubicBezTo>
                  <a:lnTo>
                    <a:pt x="576182" y="414027"/>
                  </a:lnTo>
                  <a:cubicBezTo>
                    <a:pt x="453263" y="484994"/>
                    <a:pt x="297797" y="448522"/>
                    <a:pt x="219623" y="332991"/>
                  </a:cubicBezTo>
                  <a:cubicBezTo>
                    <a:pt x="223020" y="403312"/>
                    <a:pt x="241174" y="472421"/>
                    <a:pt x="270491" y="537955"/>
                  </a:cubicBezTo>
                  <a:lnTo>
                    <a:pt x="270491" y="537956"/>
                  </a:lnTo>
                  <a:cubicBezTo>
                    <a:pt x="121103" y="537957"/>
                    <a:pt x="0" y="416853"/>
                    <a:pt x="0" y="267464"/>
                  </a:cubicBezTo>
                  <a:cubicBezTo>
                    <a:pt x="0" y="128279"/>
                    <a:pt x="105126" y="13646"/>
                    <a:pt x="240460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41" name="グループ化 40">
              <a:extLst>
                <a:ext uri="{FF2B5EF4-FFF2-40B4-BE49-F238E27FC236}">
                  <a16:creationId xmlns:a16="http://schemas.microsoft.com/office/drawing/2014/main" id="{E6E5CACF-EEA1-5E1A-219B-4B92D16BC551}"/>
                </a:ext>
              </a:extLst>
            </p:cNvPr>
            <p:cNvGrpSpPr/>
            <p:nvPr/>
          </p:nvGrpSpPr>
          <p:grpSpPr>
            <a:xfrm>
              <a:off x="4516959" y="4886512"/>
              <a:ext cx="780235" cy="1059229"/>
              <a:chOff x="4516959" y="5843077"/>
              <a:chExt cx="780235" cy="1059229"/>
            </a:xfrm>
          </p:grpSpPr>
          <p:sp>
            <p:nvSpPr>
              <p:cNvPr id="61" name="角丸四角形 559">
                <a:extLst>
                  <a:ext uri="{FF2B5EF4-FFF2-40B4-BE49-F238E27FC236}">
                    <a16:creationId xmlns:a16="http://schemas.microsoft.com/office/drawing/2014/main" id="{E8959D31-4013-F450-D0F7-F944655ADCDB}"/>
                  </a:ext>
                </a:extLst>
              </p:cNvPr>
              <p:cNvSpPr/>
              <p:nvPr/>
            </p:nvSpPr>
            <p:spPr bwMode="auto">
              <a:xfrm rot="11514119" flipH="1">
                <a:off x="4516959" y="6335686"/>
                <a:ext cx="541545" cy="566620"/>
              </a:xfrm>
              <a:custGeom>
                <a:avLst/>
                <a:gdLst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20630 w 541545"/>
                  <a:gd name="connsiteY17" fmla="*/ 247817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08700 w 541545"/>
                  <a:gd name="connsiteY17" fmla="*/ 270259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24140 w 541545"/>
                  <a:gd name="connsiteY12" fmla="*/ 233689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03548 w 541545"/>
                  <a:gd name="connsiteY25" fmla="*/ 519264 h 566620"/>
                  <a:gd name="connsiteX26" fmla="*/ 287786 w 541545"/>
                  <a:gd name="connsiteY26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87786 w 541545"/>
                  <a:gd name="connsiteY25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01048 w 541545"/>
                  <a:gd name="connsiteY7" fmla="*/ 280077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399930 w 541545"/>
                  <a:gd name="connsiteY7" fmla="*/ 291611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537606 w 541545"/>
                  <a:gd name="connsiteY3" fmla="*/ 205959 h 566620"/>
                  <a:gd name="connsiteX4" fmla="*/ 523953 w 541545"/>
                  <a:gd name="connsiteY4" fmla="*/ 160918 h 566620"/>
                  <a:gd name="connsiteX5" fmla="*/ 478912 w 541545"/>
                  <a:gd name="connsiteY5" fmla="*/ 174570 h 566620"/>
                  <a:gd name="connsiteX6" fmla="*/ 399930 w 541545"/>
                  <a:gd name="connsiteY6" fmla="*/ 291611 h 566620"/>
                  <a:gd name="connsiteX7" fmla="*/ 401048 w 541545"/>
                  <a:gd name="connsiteY7" fmla="*/ 66724 h 566620"/>
                  <a:gd name="connsiteX8" fmla="*/ 362594 w 541545"/>
                  <a:gd name="connsiteY8" fmla="*/ 28270 h 566620"/>
                  <a:gd name="connsiteX9" fmla="*/ 324140 w 541545"/>
                  <a:gd name="connsiteY9" fmla="*/ 66724 h 566620"/>
                  <a:gd name="connsiteX10" fmla="*/ 308530 w 541545"/>
                  <a:gd name="connsiteY10" fmla="*/ 255145 h 566620"/>
                  <a:gd name="connsiteX11" fmla="*/ 241488 w 541545"/>
                  <a:gd name="connsiteY11" fmla="*/ 31117 h 566620"/>
                  <a:gd name="connsiteX12" fmla="*/ 194391 w 541545"/>
                  <a:gd name="connsiteY12" fmla="*/ 3926 h 566620"/>
                  <a:gd name="connsiteX13" fmla="*/ 167200 w 541545"/>
                  <a:gd name="connsiteY13" fmla="*/ 51022 h 566620"/>
                  <a:gd name="connsiteX14" fmla="*/ 208700 w 541545"/>
                  <a:gd name="connsiteY14" fmla="*/ 272866 h 566620"/>
                  <a:gd name="connsiteX15" fmla="*/ 92040 w 541545"/>
                  <a:gd name="connsiteY15" fmla="*/ 122482 h 566620"/>
                  <a:gd name="connsiteX16" fmla="*/ 38458 w 541545"/>
                  <a:gd name="connsiteY16" fmla="*/ 113185 h 566620"/>
                  <a:gd name="connsiteX17" fmla="*/ 29161 w 541545"/>
                  <a:gd name="connsiteY17" fmla="*/ 166767 h 566620"/>
                  <a:gd name="connsiteX18" fmla="*/ 152366 w 541545"/>
                  <a:gd name="connsiteY18" fmla="*/ 383573 h 566620"/>
                  <a:gd name="connsiteX19" fmla="*/ 74325 w 541545"/>
                  <a:gd name="connsiteY19" fmla="*/ 351167 h 566620"/>
                  <a:gd name="connsiteX20" fmla="*/ 4120 w 541545"/>
                  <a:gd name="connsiteY20" fmla="*/ 380176 h 566620"/>
                  <a:gd name="connsiteX21" fmla="*/ 33128 w 541545"/>
                  <a:gd name="connsiteY21" fmla="*/ 450380 h 566620"/>
                  <a:gd name="connsiteX22" fmla="*/ 194939 w 541545"/>
                  <a:gd name="connsiteY22" fmla="*/ 517569 h 566620"/>
                  <a:gd name="connsiteX23" fmla="*/ 287786 w 541545"/>
                  <a:gd name="connsiteY23" fmla="*/ 565278 h 5666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541545" h="566620">
                    <a:moveTo>
                      <a:pt x="287786" y="565278"/>
                    </a:moveTo>
                    <a:cubicBezTo>
                      <a:pt x="305991" y="567813"/>
                      <a:pt x="324993" y="566821"/>
                      <a:pt x="343865" y="561764"/>
                    </a:cubicBezTo>
                    <a:cubicBezTo>
                      <a:pt x="419349" y="541538"/>
                      <a:pt x="464144" y="463949"/>
                      <a:pt x="443918" y="388465"/>
                    </a:cubicBezTo>
                    <a:lnTo>
                      <a:pt x="537606" y="205959"/>
                    </a:lnTo>
                    <a:cubicBezTo>
                      <a:pt x="546273" y="189751"/>
                      <a:pt x="540161" y="169586"/>
                      <a:pt x="523953" y="160918"/>
                    </a:cubicBezTo>
                    <a:cubicBezTo>
                      <a:pt x="507745" y="152250"/>
                      <a:pt x="487580" y="158363"/>
                      <a:pt x="478912" y="174570"/>
                    </a:cubicBezTo>
                    <a:lnTo>
                      <a:pt x="399930" y="291611"/>
                    </a:lnTo>
                    <a:cubicBezTo>
                      <a:pt x="400303" y="216649"/>
                      <a:pt x="400675" y="141686"/>
                      <a:pt x="401048" y="66724"/>
                    </a:cubicBezTo>
                    <a:cubicBezTo>
                      <a:pt x="401048" y="45486"/>
                      <a:pt x="383832" y="28270"/>
                      <a:pt x="362594" y="28270"/>
                    </a:cubicBezTo>
                    <a:cubicBezTo>
                      <a:pt x="341356" y="28270"/>
                      <a:pt x="324140" y="45486"/>
                      <a:pt x="324140" y="66724"/>
                    </a:cubicBezTo>
                    <a:lnTo>
                      <a:pt x="308530" y="255145"/>
                    </a:lnTo>
                    <a:cubicBezTo>
                      <a:pt x="294755" y="249211"/>
                      <a:pt x="263113" y="69411"/>
                      <a:pt x="241488" y="31117"/>
                    </a:cubicBezTo>
                    <a:cubicBezTo>
                      <a:pt x="219863" y="-7177"/>
                      <a:pt x="214906" y="-1571"/>
                      <a:pt x="194391" y="3926"/>
                    </a:cubicBezTo>
                    <a:cubicBezTo>
                      <a:pt x="173877" y="9423"/>
                      <a:pt x="161703" y="30508"/>
                      <a:pt x="167200" y="51022"/>
                    </a:cubicBezTo>
                    <a:lnTo>
                      <a:pt x="208700" y="272866"/>
                    </a:lnTo>
                    <a:cubicBezTo>
                      <a:pt x="196173" y="284776"/>
                      <a:pt x="122402" y="145355"/>
                      <a:pt x="92040" y="122482"/>
                    </a:cubicBezTo>
                    <a:cubicBezTo>
                      <a:pt x="61678" y="99609"/>
                      <a:pt x="55822" y="100956"/>
                      <a:pt x="38458" y="113185"/>
                    </a:cubicBezTo>
                    <a:cubicBezTo>
                      <a:pt x="21094" y="125414"/>
                      <a:pt x="16932" y="149403"/>
                      <a:pt x="29161" y="166767"/>
                    </a:cubicBezTo>
                    <a:lnTo>
                      <a:pt x="152366" y="383573"/>
                    </a:lnTo>
                    <a:lnTo>
                      <a:pt x="74325" y="351167"/>
                    </a:lnTo>
                    <a:cubicBezTo>
                      <a:pt x="46927" y="339791"/>
                      <a:pt x="15496" y="352779"/>
                      <a:pt x="4120" y="380176"/>
                    </a:cubicBezTo>
                    <a:cubicBezTo>
                      <a:pt x="-7256" y="407573"/>
                      <a:pt x="5731" y="439004"/>
                      <a:pt x="33128" y="450380"/>
                    </a:cubicBezTo>
                    <a:lnTo>
                      <a:pt x="194939" y="517569"/>
                    </a:lnTo>
                    <a:cubicBezTo>
                      <a:pt x="237382" y="536719"/>
                      <a:pt x="262965" y="557912"/>
                      <a:pt x="287786" y="565278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2" name="台形 441">
                <a:extLst>
                  <a:ext uri="{FF2B5EF4-FFF2-40B4-BE49-F238E27FC236}">
                    <a16:creationId xmlns:a16="http://schemas.microsoft.com/office/drawing/2014/main" id="{43663B34-7D38-3227-FB92-423274B2338D}"/>
                  </a:ext>
                </a:extLst>
              </p:cNvPr>
              <p:cNvSpPr/>
              <p:nvPr/>
            </p:nvSpPr>
            <p:spPr bwMode="auto">
              <a:xfrm rot="12600000" flipH="1">
                <a:off x="4835146" y="5843077"/>
                <a:ext cx="462048" cy="594061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09542" h="350865">
                    <a:moveTo>
                      <a:pt x="0" y="350865"/>
                    </a:moveTo>
                    <a:lnTo>
                      <a:pt x="55154" y="0"/>
                    </a:lnTo>
                    <a:lnTo>
                      <a:pt x="154388" y="0"/>
                    </a:lnTo>
                    <a:lnTo>
                      <a:pt x="209542" y="350865"/>
                    </a:lnTo>
                  </a:path>
                </a:pathLst>
              </a:custGeom>
              <a:solidFill>
                <a:srgbClr val="C0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3" name="台形 441">
                <a:extLst>
                  <a:ext uri="{FF2B5EF4-FFF2-40B4-BE49-F238E27FC236}">
                    <a16:creationId xmlns:a16="http://schemas.microsoft.com/office/drawing/2014/main" id="{77163C1A-EFBF-22F7-B618-23891AB818D8}"/>
                  </a:ext>
                </a:extLst>
              </p:cNvPr>
              <p:cNvSpPr/>
              <p:nvPr/>
            </p:nvSpPr>
            <p:spPr bwMode="auto">
              <a:xfrm rot="12600000" flipH="1">
                <a:off x="4757902" y="6280949"/>
                <a:ext cx="369519" cy="158980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54388 w 209542"/>
                  <a:gd name="connsiteY2" fmla="*/ 1018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77195 w 209542"/>
                  <a:gd name="connsiteY2" fmla="*/ 1473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09542" h="351883">
                    <a:moveTo>
                      <a:pt x="0" y="351883"/>
                    </a:moveTo>
                    <a:lnTo>
                      <a:pt x="30242" y="-1"/>
                    </a:lnTo>
                    <a:lnTo>
                      <a:pt x="177195" y="1473"/>
                    </a:lnTo>
                    <a:lnTo>
                      <a:pt x="209542" y="351883"/>
                    </a:lnTo>
                    <a:lnTo>
                      <a:pt x="0" y="351883"/>
                    </a:lnTo>
                    <a:close/>
                  </a:path>
                </a:pathLst>
              </a:custGeom>
              <a:solidFill>
                <a:srgbClr val="FF99CC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2" name="グループ化 41">
              <a:extLst>
                <a:ext uri="{FF2B5EF4-FFF2-40B4-BE49-F238E27FC236}">
                  <a16:creationId xmlns:a16="http://schemas.microsoft.com/office/drawing/2014/main" id="{DBCCFFFF-0138-5605-AB6C-55BD6DD25E1D}"/>
                </a:ext>
              </a:extLst>
            </p:cNvPr>
            <p:cNvGrpSpPr/>
            <p:nvPr/>
          </p:nvGrpSpPr>
          <p:grpSpPr>
            <a:xfrm flipH="1">
              <a:off x="4285570" y="4886512"/>
              <a:ext cx="780235" cy="1059229"/>
              <a:chOff x="4516959" y="5843077"/>
              <a:chExt cx="780235" cy="1059229"/>
            </a:xfrm>
          </p:grpSpPr>
          <p:sp>
            <p:nvSpPr>
              <p:cNvPr id="58" name="角丸四角形 559">
                <a:extLst>
                  <a:ext uri="{FF2B5EF4-FFF2-40B4-BE49-F238E27FC236}">
                    <a16:creationId xmlns:a16="http://schemas.microsoft.com/office/drawing/2014/main" id="{204D5A69-2AC4-9FA6-049A-CC66D66C195B}"/>
                  </a:ext>
                </a:extLst>
              </p:cNvPr>
              <p:cNvSpPr/>
              <p:nvPr/>
            </p:nvSpPr>
            <p:spPr bwMode="auto">
              <a:xfrm rot="11514119" flipH="1">
                <a:off x="4516959" y="6335686"/>
                <a:ext cx="541545" cy="566620"/>
              </a:xfrm>
              <a:custGeom>
                <a:avLst/>
                <a:gdLst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20630 w 541545"/>
                  <a:gd name="connsiteY17" fmla="*/ 247817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08700 w 541545"/>
                  <a:gd name="connsiteY17" fmla="*/ 270259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24140 w 541545"/>
                  <a:gd name="connsiteY12" fmla="*/ 233689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03548 w 541545"/>
                  <a:gd name="connsiteY25" fmla="*/ 519264 h 566620"/>
                  <a:gd name="connsiteX26" fmla="*/ 287786 w 541545"/>
                  <a:gd name="connsiteY26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87786 w 541545"/>
                  <a:gd name="connsiteY25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01048 w 541545"/>
                  <a:gd name="connsiteY7" fmla="*/ 280077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399930 w 541545"/>
                  <a:gd name="connsiteY7" fmla="*/ 291611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537606 w 541545"/>
                  <a:gd name="connsiteY3" fmla="*/ 205959 h 566620"/>
                  <a:gd name="connsiteX4" fmla="*/ 523953 w 541545"/>
                  <a:gd name="connsiteY4" fmla="*/ 160918 h 566620"/>
                  <a:gd name="connsiteX5" fmla="*/ 478912 w 541545"/>
                  <a:gd name="connsiteY5" fmla="*/ 174570 h 566620"/>
                  <a:gd name="connsiteX6" fmla="*/ 399930 w 541545"/>
                  <a:gd name="connsiteY6" fmla="*/ 291611 h 566620"/>
                  <a:gd name="connsiteX7" fmla="*/ 401048 w 541545"/>
                  <a:gd name="connsiteY7" fmla="*/ 66724 h 566620"/>
                  <a:gd name="connsiteX8" fmla="*/ 362594 w 541545"/>
                  <a:gd name="connsiteY8" fmla="*/ 28270 h 566620"/>
                  <a:gd name="connsiteX9" fmla="*/ 324140 w 541545"/>
                  <a:gd name="connsiteY9" fmla="*/ 66724 h 566620"/>
                  <a:gd name="connsiteX10" fmla="*/ 308530 w 541545"/>
                  <a:gd name="connsiteY10" fmla="*/ 255145 h 566620"/>
                  <a:gd name="connsiteX11" fmla="*/ 241488 w 541545"/>
                  <a:gd name="connsiteY11" fmla="*/ 31117 h 566620"/>
                  <a:gd name="connsiteX12" fmla="*/ 194391 w 541545"/>
                  <a:gd name="connsiteY12" fmla="*/ 3926 h 566620"/>
                  <a:gd name="connsiteX13" fmla="*/ 167200 w 541545"/>
                  <a:gd name="connsiteY13" fmla="*/ 51022 h 566620"/>
                  <a:gd name="connsiteX14" fmla="*/ 208700 w 541545"/>
                  <a:gd name="connsiteY14" fmla="*/ 272866 h 566620"/>
                  <a:gd name="connsiteX15" fmla="*/ 92040 w 541545"/>
                  <a:gd name="connsiteY15" fmla="*/ 122482 h 566620"/>
                  <a:gd name="connsiteX16" fmla="*/ 38458 w 541545"/>
                  <a:gd name="connsiteY16" fmla="*/ 113185 h 566620"/>
                  <a:gd name="connsiteX17" fmla="*/ 29161 w 541545"/>
                  <a:gd name="connsiteY17" fmla="*/ 166767 h 566620"/>
                  <a:gd name="connsiteX18" fmla="*/ 152366 w 541545"/>
                  <a:gd name="connsiteY18" fmla="*/ 383573 h 566620"/>
                  <a:gd name="connsiteX19" fmla="*/ 74325 w 541545"/>
                  <a:gd name="connsiteY19" fmla="*/ 351167 h 566620"/>
                  <a:gd name="connsiteX20" fmla="*/ 4120 w 541545"/>
                  <a:gd name="connsiteY20" fmla="*/ 380176 h 566620"/>
                  <a:gd name="connsiteX21" fmla="*/ 33128 w 541545"/>
                  <a:gd name="connsiteY21" fmla="*/ 450380 h 566620"/>
                  <a:gd name="connsiteX22" fmla="*/ 194939 w 541545"/>
                  <a:gd name="connsiteY22" fmla="*/ 517569 h 566620"/>
                  <a:gd name="connsiteX23" fmla="*/ 287786 w 541545"/>
                  <a:gd name="connsiteY23" fmla="*/ 565278 h 5666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541545" h="566620">
                    <a:moveTo>
                      <a:pt x="287786" y="565278"/>
                    </a:moveTo>
                    <a:cubicBezTo>
                      <a:pt x="305991" y="567813"/>
                      <a:pt x="324993" y="566821"/>
                      <a:pt x="343865" y="561764"/>
                    </a:cubicBezTo>
                    <a:cubicBezTo>
                      <a:pt x="419349" y="541538"/>
                      <a:pt x="464144" y="463949"/>
                      <a:pt x="443918" y="388465"/>
                    </a:cubicBezTo>
                    <a:lnTo>
                      <a:pt x="537606" y="205959"/>
                    </a:lnTo>
                    <a:cubicBezTo>
                      <a:pt x="546273" y="189751"/>
                      <a:pt x="540161" y="169586"/>
                      <a:pt x="523953" y="160918"/>
                    </a:cubicBezTo>
                    <a:cubicBezTo>
                      <a:pt x="507745" y="152250"/>
                      <a:pt x="487580" y="158363"/>
                      <a:pt x="478912" y="174570"/>
                    </a:cubicBezTo>
                    <a:lnTo>
                      <a:pt x="399930" y="291611"/>
                    </a:lnTo>
                    <a:cubicBezTo>
                      <a:pt x="400303" y="216649"/>
                      <a:pt x="400675" y="141686"/>
                      <a:pt x="401048" y="66724"/>
                    </a:cubicBezTo>
                    <a:cubicBezTo>
                      <a:pt x="401048" y="45486"/>
                      <a:pt x="383832" y="28270"/>
                      <a:pt x="362594" y="28270"/>
                    </a:cubicBezTo>
                    <a:cubicBezTo>
                      <a:pt x="341356" y="28270"/>
                      <a:pt x="324140" y="45486"/>
                      <a:pt x="324140" y="66724"/>
                    </a:cubicBezTo>
                    <a:lnTo>
                      <a:pt x="308530" y="255145"/>
                    </a:lnTo>
                    <a:cubicBezTo>
                      <a:pt x="294755" y="249211"/>
                      <a:pt x="263113" y="69411"/>
                      <a:pt x="241488" y="31117"/>
                    </a:cubicBezTo>
                    <a:cubicBezTo>
                      <a:pt x="219863" y="-7177"/>
                      <a:pt x="214906" y="-1571"/>
                      <a:pt x="194391" y="3926"/>
                    </a:cubicBezTo>
                    <a:cubicBezTo>
                      <a:pt x="173877" y="9423"/>
                      <a:pt x="161703" y="30508"/>
                      <a:pt x="167200" y="51022"/>
                    </a:cubicBezTo>
                    <a:lnTo>
                      <a:pt x="208700" y="272866"/>
                    </a:lnTo>
                    <a:cubicBezTo>
                      <a:pt x="196173" y="284776"/>
                      <a:pt x="122402" y="145355"/>
                      <a:pt x="92040" y="122482"/>
                    </a:cubicBezTo>
                    <a:cubicBezTo>
                      <a:pt x="61678" y="99609"/>
                      <a:pt x="55822" y="100956"/>
                      <a:pt x="38458" y="113185"/>
                    </a:cubicBezTo>
                    <a:cubicBezTo>
                      <a:pt x="21094" y="125414"/>
                      <a:pt x="16932" y="149403"/>
                      <a:pt x="29161" y="166767"/>
                    </a:cubicBezTo>
                    <a:lnTo>
                      <a:pt x="152366" y="383573"/>
                    </a:lnTo>
                    <a:lnTo>
                      <a:pt x="74325" y="351167"/>
                    </a:lnTo>
                    <a:cubicBezTo>
                      <a:pt x="46927" y="339791"/>
                      <a:pt x="15496" y="352779"/>
                      <a:pt x="4120" y="380176"/>
                    </a:cubicBezTo>
                    <a:cubicBezTo>
                      <a:pt x="-7256" y="407573"/>
                      <a:pt x="5731" y="439004"/>
                      <a:pt x="33128" y="450380"/>
                    </a:cubicBezTo>
                    <a:lnTo>
                      <a:pt x="194939" y="517569"/>
                    </a:lnTo>
                    <a:cubicBezTo>
                      <a:pt x="237382" y="536719"/>
                      <a:pt x="262965" y="557912"/>
                      <a:pt x="287786" y="565278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9" name="台形 441">
                <a:extLst>
                  <a:ext uri="{FF2B5EF4-FFF2-40B4-BE49-F238E27FC236}">
                    <a16:creationId xmlns:a16="http://schemas.microsoft.com/office/drawing/2014/main" id="{15B6808E-4411-13FA-EE3D-A9067473075C}"/>
                  </a:ext>
                </a:extLst>
              </p:cNvPr>
              <p:cNvSpPr/>
              <p:nvPr/>
            </p:nvSpPr>
            <p:spPr bwMode="auto">
              <a:xfrm rot="12600000" flipH="1">
                <a:off x="4835146" y="5843077"/>
                <a:ext cx="462048" cy="594061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09542" h="350865">
                    <a:moveTo>
                      <a:pt x="0" y="350865"/>
                    </a:moveTo>
                    <a:lnTo>
                      <a:pt x="55154" y="0"/>
                    </a:lnTo>
                    <a:lnTo>
                      <a:pt x="154388" y="0"/>
                    </a:lnTo>
                    <a:lnTo>
                      <a:pt x="209542" y="350865"/>
                    </a:lnTo>
                  </a:path>
                </a:pathLst>
              </a:custGeom>
              <a:solidFill>
                <a:srgbClr val="C0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0" name="台形 441">
                <a:extLst>
                  <a:ext uri="{FF2B5EF4-FFF2-40B4-BE49-F238E27FC236}">
                    <a16:creationId xmlns:a16="http://schemas.microsoft.com/office/drawing/2014/main" id="{1DCD0063-57B8-BE87-BAB3-49DDA8B84460}"/>
                  </a:ext>
                </a:extLst>
              </p:cNvPr>
              <p:cNvSpPr/>
              <p:nvPr/>
            </p:nvSpPr>
            <p:spPr bwMode="auto">
              <a:xfrm rot="12600000" flipH="1">
                <a:off x="4757902" y="6280949"/>
                <a:ext cx="369519" cy="158980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54388 w 209542"/>
                  <a:gd name="connsiteY2" fmla="*/ 1018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77195 w 209542"/>
                  <a:gd name="connsiteY2" fmla="*/ 1473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09542" h="351883">
                    <a:moveTo>
                      <a:pt x="0" y="351883"/>
                    </a:moveTo>
                    <a:lnTo>
                      <a:pt x="30242" y="-1"/>
                    </a:lnTo>
                    <a:lnTo>
                      <a:pt x="177195" y="1473"/>
                    </a:lnTo>
                    <a:lnTo>
                      <a:pt x="209542" y="351883"/>
                    </a:lnTo>
                    <a:lnTo>
                      <a:pt x="0" y="351883"/>
                    </a:lnTo>
                    <a:close/>
                  </a:path>
                </a:pathLst>
              </a:custGeom>
              <a:solidFill>
                <a:srgbClr val="FF99CC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3" name="グループ化 42">
              <a:extLst>
                <a:ext uri="{FF2B5EF4-FFF2-40B4-BE49-F238E27FC236}">
                  <a16:creationId xmlns:a16="http://schemas.microsoft.com/office/drawing/2014/main" id="{E4608BE1-1426-101A-0739-F960218874E9}"/>
                </a:ext>
              </a:extLst>
            </p:cNvPr>
            <p:cNvGrpSpPr/>
            <p:nvPr/>
          </p:nvGrpSpPr>
          <p:grpSpPr>
            <a:xfrm flipH="1">
              <a:off x="5339511" y="4031824"/>
              <a:ext cx="573804" cy="590534"/>
              <a:chOff x="8472560" y="1251585"/>
              <a:chExt cx="225670" cy="232250"/>
            </a:xfrm>
          </p:grpSpPr>
          <p:sp>
            <p:nvSpPr>
              <p:cNvPr id="56" name="円/楕円 536">
                <a:extLst>
                  <a:ext uri="{FF2B5EF4-FFF2-40B4-BE49-F238E27FC236}">
                    <a16:creationId xmlns:a16="http://schemas.microsoft.com/office/drawing/2014/main" id="{3826C81A-5BAD-6ECB-6C77-D4B389FF0B54}"/>
                  </a:ext>
                </a:extLst>
              </p:cNvPr>
              <p:cNvSpPr/>
              <p:nvPr/>
            </p:nvSpPr>
            <p:spPr bwMode="auto">
              <a:xfrm>
                <a:off x="8472560" y="1251585"/>
                <a:ext cx="225670" cy="232250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7" name="円/楕円 537">
                <a:extLst>
                  <a:ext uri="{FF2B5EF4-FFF2-40B4-BE49-F238E27FC236}">
                    <a16:creationId xmlns:a16="http://schemas.microsoft.com/office/drawing/2014/main" id="{2C9078D0-E186-321C-6177-29F12B169EB4}"/>
                  </a:ext>
                </a:extLst>
              </p:cNvPr>
              <p:cNvSpPr/>
              <p:nvPr/>
            </p:nvSpPr>
            <p:spPr bwMode="auto">
              <a:xfrm>
                <a:off x="8540921" y="1304925"/>
                <a:ext cx="111370" cy="125570"/>
              </a:xfrm>
              <a:prstGeom prst="ellipse">
                <a:avLst/>
              </a:prstGeom>
              <a:solidFill>
                <a:srgbClr val="FF9933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4" name="グループ化 43">
              <a:extLst>
                <a:ext uri="{FF2B5EF4-FFF2-40B4-BE49-F238E27FC236}">
                  <a16:creationId xmlns:a16="http://schemas.microsoft.com/office/drawing/2014/main" id="{4AA180E8-5871-B8FD-362D-BEA1C15F1E76}"/>
                </a:ext>
              </a:extLst>
            </p:cNvPr>
            <p:cNvGrpSpPr/>
            <p:nvPr/>
          </p:nvGrpSpPr>
          <p:grpSpPr>
            <a:xfrm>
              <a:off x="3672669" y="4031824"/>
              <a:ext cx="573804" cy="590534"/>
              <a:chOff x="8472560" y="1251585"/>
              <a:chExt cx="225670" cy="232250"/>
            </a:xfrm>
          </p:grpSpPr>
          <p:sp>
            <p:nvSpPr>
              <p:cNvPr id="54" name="円/楕円 534">
                <a:extLst>
                  <a:ext uri="{FF2B5EF4-FFF2-40B4-BE49-F238E27FC236}">
                    <a16:creationId xmlns:a16="http://schemas.microsoft.com/office/drawing/2014/main" id="{21983195-D7DC-9A40-7255-933FF8C6C08A}"/>
                  </a:ext>
                </a:extLst>
              </p:cNvPr>
              <p:cNvSpPr/>
              <p:nvPr/>
            </p:nvSpPr>
            <p:spPr bwMode="auto">
              <a:xfrm>
                <a:off x="8472560" y="1251585"/>
                <a:ext cx="225670" cy="232250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5" name="円/楕円 535">
                <a:extLst>
                  <a:ext uri="{FF2B5EF4-FFF2-40B4-BE49-F238E27FC236}">
                    <a16:creationId xmlns:a16="http://schemas.microsoft.com/office/drawing/2014/main" id="{03EED10B-75B5-839B-2A82-7D74B7E4F0A8}"/>
                  </a:ext>
                </a:extLst>
              </p:cNvPr>
              <p:cNvSpPr/>
              <p:nvPr/>
            </p:nvSpPr>
            <p:spPr bwMode="auto">
              <a:xfrm>
                <a:off x="8540921" y="1304925"/>
                <a:ext cx="111370" cy="125570"/>
              </a:xfrm>
              <a:prstGeom prst="ellipse">
                <a:avLst/>
              </a:prstGeom>
              <a:solidFill>
                <a:srgbClr val="FF9933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45" name="円/楕円 525">
              <a:extLst>
                <a:ext uri="{FF2B5EF4-FFF2-40B4-BE49-F238E27FC236}">
                  <a16:creationId xmlns:a16="http://schemas.microsoft.com/office/drawing/2014/main" id="{363419BA-6A5A-88CD-556A-DE6F2070CC79}"/>
                </a:ext>
              </a:extLst>
            </p:cNvPr>
            <p:cNvSpPr/>
            <p:nvPr/>
          </p:nvSpPr>
          <p:spPr bwMode="auto">
            <a:xfrm>
              <a:off x="3962927" y="3330351"/>
              <a:ext cx="1658810" cy="1658810"/>
            </a:xfrm>
            <a:prstGeom prst="ellipse">
              <a:avLst/>
            </a:pr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6" name="アーチ 45">
              <a:extLst>
                <a:ext uri="{FF2B5EF4-FFF2-40B4-BE49-F238E27FC236}">
                  <a16:creationId xmlns:a16="http://schemas.microsoft.com/office/drawing/2014/main" id="{E87E51EA-3D67-591F-6F32-32B66D80D433}"/>
                </a:ext>
              </a:extLst>
            </p:cNvPr>
            <p:cNvSpPr/>
            <p:nvPr/>
          </p:nvSpPr>
          <p:spPr bwMode="auto">
            <a:xfrm>
              <a:off x="4569635" y="4352022"/>
              <a:ext cx="436194" cy="436194"/>
            </a:xfrm>
            <a:prstGeom prst="blockArc">
              <a:avLst>
                <a:gd name="adj1" fmla="val 1687204"/>
                <a:gd name="adj2" fmla="val 8987775"/>
                <a:gd name="adj3" fmla="val 14682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7" name="アーチ 46">
              <a:extLst>
                <a:ext uri="{FF2B5EF4-FFF2-40B4-BE49-F238E27FC236}">
                  <a16:creationId xmlns:a16="http://schemas.microsoft.com/office/drawing/2014/main" id="{867F7EDE-CE64-CD86-D007-43A58CE0DF28}"/>
                </a:ext>
              </a:extLst>
            </p:cNvPr>
            <p:cNvSpPr/>
            <p:nvPr/>
          </p:nvSpPr>
          <p:spPr bwMode="auto">
            <a:xfrm>
              <a:off x="4119258" y="4007214"/>
              <a:ext cx="579413" cy="436194"/>
            </a:xfrm>
            <a:prstGeom prst="blockArc">
              <a:avLst>
                <a:gd name="adj1" fmla="val 1214370"/>
                <a:gd name="adj2" fmla="val 9671409"/>
                <a:gd name="adj3" fmla="val 22448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8" name="アーチ 47">
              <a:extLst>
                <a:ext uri="{FF2B5EF4-FFF2-40B4-BE49-F238E27FC236}">
                  <a16:creationId xmlns:a16="http://schemas.microsoft.com/office/drawing/2014/main" id="{0396848D-A821-0696-ECA6-4BE998101C08}"/>
                </a:ext>
              </a:extLst>
            </p:cNvPr>
            <p:cNvSpPr/>
            <p:nvPr/>
          </p:nvSpPr>
          <p:spPr bwMode="auto">
            <a:xfrm>
              <a:off x="4899106" y="4007214"/>
              <a:ext cx="579413" cy="436194"/>
            </a:xfrm>
            <a:prstGeom prst="blockArc">
              <a:avLst>
                <a:gd name="adj1" fmla="val 1214370"/>
                <a:gd name="adj2" fmla="val 9671409"/>
                <a:gd name="adj3" fmla="val 22448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9" name="円/楕円 607">
              <a:extLst>
                <a:ext uri="{FF2B5EF4-FFF2-40B4-BE49-F238E27FC236}">
                  <a16:creationId xmlns:a16="http://schemas.microsoft.com/office/drawing/2014/main" id="{0FA48366-A385-2408-7265-DE139AE4F1FB}"/>
                </a:ext>
              </a:extLst>
            </p:cNvPr>
            <p:cNvSpPr/>
            <p:nvPr/>
          </p:nvSpPr>
          <p:spPr bwMode="auto">
            <a:xfrm>
              <a:off x="3744219" y="3199321"/>
              <a:ext cx="2101622" cy="1051596"/>
            </a:xfrm>
            <a:custGeom>
              <a:avLst/>
              <a:gdLst/>
              <a:ahLst/>
              <a:cxnLst/>
              <a:rect l="l" t="t" r="r" b="b"/>
              <a:pathLst>
                <a:path w="2101622" h="1051596">
                  <a:moveTo>
                    <a:pt x="1048108" y="0"/>
                  </a:moveTo>
                  <a:cubicBezTo>
                    <a:pt x="1506826" y="0"/>
                    <a:pt x="1882145" y="306092"/>
                    <a:pt x="1910252" y="693087"/>
                  </a:cubicBezTo>
                  <a:cubicBezTo>
                    <a:pt x="1970430" y="742937"/>
                    <a:pt x="2034579" y="788013"/>
                    <a:pt x="2101622" y="828789"/>
                  </a:cubicBezTo>
                  <a:lnTo>
                    <a:pt x="2101622" y="828789"/>
                  </a:lnTo>
                  <a:cubicBezTo>
                    <a:pt x="1953733" y="976679"/>
                    <a:pt x="1715583" y="982186"/>
                    <a:pt x="1551043" y="847086"/>
                  </a:cubicBezTo>
                  <a:cubicBezTo>
                    <a:pt x="1592026" y="917989"/>
                    <a:pt x="1642518" y="983049"/>
                    <a:pt x="1701293" y="1039834"/>
                  </a:cubicBezTo>
                  <a:lnTo>
                    <a:pt x="1701293" y="1039835"/>
                  </a:lnTo>
                  <a:cubicBezTo>
                    <a:pt x="1536302" y="1084044"/>
                    <a:pt x="1362498" y="1000373"/>
                    <a:pt x="1258575" y="843416"/>
                  </a:cubicBezTo>
                  <a:cubicBezTo>
                    <a:pt x="1273304" y="897743"/>
                    <a:pt x="1294423" y="949595"/>
                    <a:pt x="1320233" y="998377"/>
                  </a:cubicBezTo>
                  <a:cubicBezTo>
                    <a:pt x="1208754" y="998377"/>
                    <a:pt x="1110148" y="923610"/>
                    <a:pt x="1050812" y="808691"/>
                  </a:cubicBezTo>
                  <a:cubicBezTo>
                    <a:pt x="991475" y="923610"/>
                    <a:pt x="892869" y="998377"/>
                    <a:pt x="781390" y="998377"/>
                  </a:cubicBezTo>
                  <a:cubicBezTo>
                    <a:pt x="807201" y="949595"/>
                    <a:pt x="828319" y="897743"/>
                    <a:pt x="843048" y="843416"/>
                  </a:cubicBezTo>
                  <a:cubicBezTo>
                    <a:pt x="739125" y="1000373"/>
                    <a:pt x="565321" y="1084044"/>
                    <a:pt x="400331" y="1039835"/>
                  </a:cubicBezTo>
                  <a:lnTo>
                    <a:pt x="400331" y="1039834"/>
                  </a:lnTo>
                  <a:cubicBezTo>
                    <a:pt x="459105" y="983049"/>
                    <a:pt x="509597" y="917989"/>
                    <a:pt x="550581" y="847085"/>
                  </a:cubicBezTo>
                  <a:cubicBezTo>
                    <a:pt x="386040" y="982186"/>
                    <a:pt x="147890" y="976679"/>
                    <a:pt x="0" y="828789"/>
                  </a:cubicBezTo>
                  <a:lnTo>
                    <a:pt x="1" y="828789"/>
                  </a:lnTo>
                  <a:cubicBezTo>
                    <a:pt x="64864" y="789339"/>
                    <a:pt x="127018" y="745864"/>
                    <a:pt x="185666" y="698150"/>
                  </a:cubicBezTo>
                  <a:cubicBezTo>
                    <a:pt x="210799" y="308768"/>
                    <a:pt x="587390" y="0"/>
                    <a:pt x="1048108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0" name="円/楕円 609">
              <a:extLst>
                <a:ext uri="{FF2B5EF4-FFF2-40B4-BE49-F238E27FC236}">
                  <a16:creationId xmlns:a16="http://schemas.microsoft.com/office/drawing/2014/main" id="{B22068A8-A19A-2301-1206-4A6EC443900A}"/>
                </a:ext>
              </a:extLst>
            </p:cNvPr>
            <p:cNvSpPr/>
            <p:nvPr/>
          </p:nvSpPr>
          <p:spPr bwMode="auto">
            <a:xfrm>
              <a:off x="3893534" y="4570119"/>
              <a:ext cx="189083" cy="279863"/>
            </a:xfrm>
            <a:custGeom>
              <a:avLst/>
              <a:gdLst/>
              <a:ahLst/>
              <a:cxnLst/>
              <a:rect l="l" t="t" r="r" b="b"/>
              <a:pathLst>
                <a:path w="855096" h="1092312">
                  <a:moveTo>
                    <a:pt x="427548" y="0"/>
                  </a:moveTo>
                  <a:lnTo>
                    <a:pt x="855095" y="986172"/>
                  </a:lnTo>
                  <a:lnTo>
                    <a:pt x="852949" y="986172"/>
                  </a:lnTo>
                  <a:cubicBezTo>
                    <a:pt x="854896" y="987610"/>
                    <a:pt x="855096" y="989403"/>
                    <a:pt x="855096" y="991208"/>
                  </a:cubicBezTo>
                  <a:cubicBezTo>
                    <a:pt x="855096" y="1047046"/>
                    <a:pt x="663676" y="1092312"/>
                    <a:pt x="427548" y="1092312"/>
                  </a:cubicBezTo>
                  <a:cubicBezTo>
                    <a:pt x="191420" y="1092312"/>
                    <a:pt x="0" y="1047046"/>
                    <a:pt x="0" y="991208"/>
                  </a:cubicBezTo>
                  <a:lnTo>
                    <a:pt x="2147" y="986172"/>
                  </a:lnTo>
                  <a:lnTo>
                    <a:pt x="0" y="986172"/>
                  </a:lnTo>
                  <a:close/>
                </a:path>
              </a:pathLst>
            </a:custGeom>
            <a:solidFill>
              <a:srgbClr val="00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1" name="円/楕円 609">
              <a:extLst>
                <a:ext uri="{FF2B5EF4-FFF2-40B4-BE49-F238E27FC236}">
                  <a16:creationId xmlns:a16="http://schemas.microsoft.com/office/drawing/2014/main" id="{80F855A6-2205-93CA-F187-8C284B9FD25E}"/>
                </a:ext>
              </a:extLst>
            </p:cNvPr>
            <p:cNvSpPr/>
            <p:nvPr/>
          </p:nvSpPr>
          <p:spPr bwMode="auto">
            <a:xfrm>
              <a:off x="5521166" y="4570119"/>
              <a:ext cx="189083" cy="279863"/>
            </a:xfrm>
            <a:custGeom>
              <a:avLst/>
              <a:gdLst/>
              <a:ahLst/>
              <a:cxnLst/>
              <a:rect l="l" t="t" r="r" b="b"/>
              <a:pathLst>
                <a:path w="855096" h="1092312">
                  <a:moveTo>
                    <a:pt x="427548" y="0"/>
                  </a:moveTo>
                  <a:lnTo>
                    <a:pt x="855095" y="986172"/>
                  </a:lnTo>
                  <a:lnTo>
                    <a:pt x="852949" y="986172"/>
                  </a:lnTo>
                  <a:cubicBezTo>
                    <a:pt x="854896" y="987610"/>
                    <a:pt x="855096" y="989403"/>
                    <a:pt x="855096" y="991208"/>
                  </a:cubicBezTo>
                  <a:cubicBezTo>
                    <a:pt x="855096" y="1047046"/>
                    <a:pt x="663676" y="1092312"/>
                    <a:pt x="427548" y="1092312"/>
                  </a:cubicBezTo>
                  <a:cubicBezTo>
                    <a:pt x="191420" y="1092312"/>
                    <a:pt x="0" y="1047046"/>
                    <a:pt x="0" y="991208"/>
                  </a:cubicBezTo>
                  <a:lnTo>
                    <a:pt x="2147" y="986172"/>
                  </a:lnTo>
                  <a:lnTo>
                    <a:pt x="0" y="986172"/>
                  </a:lnTo>
                  <a:close/>
                </a:path>
              </a:pathLst>
            </a:custGeom>
            <a:solidFill>
              <a:srgbClr val="00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2" name="円/楕円 532">
              <a:extLst>
                <a:ext uri="{FF2B5EF4-FFF2-40B4-BE49-F238E27FC236}">
                  <a16:creationId xmlns:a16="http://schemas.microsoft.com/office/drawing/2014/main" id="{B7226CDF-527E-0E50-0951-2068DC7451CF}"/>
                </a:ext>
              </a:extLst>
            </p:cNvPr>
            <p:cNvSpPr/>
            <p:nvPr/>
          </p:nvSpPr>
          <p:spPr bwMode="auto">
            <a:xfrm>
              <a:off x="4142033" y="4510060"/>
              <a:ext cx="208879" cy="112298"/>
            </a:xfrm>
            <a:prstGeom prst="ellipse">
              <a:avLst/>
            </a:prstGeom>
            <a:solidFill>
              <a:srgbClr val="FF3399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3" name="円/楕円 533">
              <a:extLst>
                <a:ext uri="{FF2B5EF4-FFF2-40B4-BE49-F238E27FC236}">
                  <a16:creationId xmlns:a16="http://schemas.microsoft.com/office/drawing/2014/main" id="{4DFCC171-1C56-9CB9-7B4A-999C943B8A14}"/>
                </a:ext>
              </a:extLst>
            </p:cNvPr>
            <p:cNvSpPr/>
            <p:nvPr/>
          </p:nvSpPr>
          <p:spPr bwMode="auto">
            <a:xfrm>
              <a:off x="5233217" y="4510060"/>
              <a:ext cx="208879" cy="112298"/>
            </a:xfrm>
            <a:prstGeom prst="ellipse">
              <a:avLst/>
            </a:prstGeom>
            <a:solidFill>
              <a:srgbClr val="FF3399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608D6ADC-82BC-B219-6C68-552491F7AC92}"/>
              </a:ext>
            </a:extLst>
          </p:cNvPr>
          <p:cNvSpPr txBox="1"/>
          <p:nvPr/>
        </p:nvSpPr>
        <p:spPr>
          <a:xfrm>
            <a:off x="212788" y="245035"/>
            <a:ext cx="2262158" cy="646331"/>
          </a:xfrm>
          <a:prstGeom prst="rect">
            <a:avLst/>
          </a:prstGeom>
          <a:solidFill>
            <a:srgbClr val="0070C0"/>
          </a:solidFill>
        </p:spPr>
        <p:txBody>
          <a:bodyPr wrap="none" rtlCol="0">
            <a:spAutoFit/>
          </a:bodyPr>
          <a:lstStyle/>
          <a:p>
            <a:r>
              <a:rPr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〇〇〇〇営業所</a:t>
            </a:r>
            <a:endParaRPr lang="en-US" altLang="ja-JP" b="1" dirty="0">
              <a:solidFill>
                <a:schemeClr val="bg1"/>
              </a:solidFill>
              <a:latin typeface="+mj-ea"/>
              <a:ea typeface="+mj-ea"/>
            </a:endParaRPr>
          </a:p>
          <a:p>
            <a:r>
              <a:rPr kumimoji="1"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インフォメーション</a:t>
            </a:r>
          </a:p>
        </p:txBody>
      </p:sp>
    </p:spTree>
    <p:extLst>
      <p:ext uri="{BB962C8B-B14F-4D97-AF65-F5344CB8AC3E}">
        <p14:creationId xmlns:p14="http://schemas.microsoft.com/office/powerpoint/2010/main" val="13616895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10"/>
    </mc:Choice>
    <mc:Fallback>
      <p:transition/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フリーフォーム: 図形 5">
            <a:extLst>
              <a:ext uri="{FF2B5EF4-FFF2-40B4-BE49-F238E27FC236}">
                <a16:creationId xmlns:a16="http://schemas.microsoft.com/office/drawing/2014/main" id="{0687909B-2E70-F789-578A-CA669FE61429}"/>
              </a:ext>
            </a:extLst>
          </p:cNvPr>
          <p:cNvSpPr/>
          <p:nvPr/>
        </p:nvSpPr>
        <p:spPr bwMode="auto">
          <a:xfrm>
            <a:off x="2498344" y="413665"/>
            <a:ext cx="9043261" cy="6030670"/>
          </a:xfrm>
          <a:custGeom>
            <a:avLst/>
            <a:gdLst>
              <a:gd name="connsiteX0" fmla="*/ 1173752 w 9043261"/>
              <a:gd name="connsiteY0" fmla="*/ 0 h 6030670"/>
              <a:gd name="connsiteX1" fmla="*/ 8699995 w 9043261"/>
              <a:gd name="connsiteY1" fmla="*/ 0 h 6030670"/>
              <a:gd name="connsiteX2" fmla="*/ 9043261 w 9043261"/>
              <a:gd name="connsiteY2" fmla="*/ 343266 h 6030670"/>
              <a:gd name="connsiteX3" fmla="*/ 9043261 w 9043261"/>
              <a:gd name="connsiteY3" fmla="*/ 5687404 h 6030670"/>
              <a:gd name="connsiteX4" fmla="*/ 8699995 w 9043261"/>
              <a:gd name="connsiteY4" fmla="*/ 6030670 h 6030670"/>
              <a:gd name="connsiteX5" fmla="*/ 1173752 w 9043261"/>
              <a:gd name="connsiteY5" fmla="*/ 6030670 h 6030670"/>
              <a:gd name="connsiteX6" fmla="*/ 830486 w 9043261"/>
              <a:gd name="connsiteY6" fmla="*/ 5687404 h 6030670"/>
              <a:gd name="connsiteX7" fmla="*/ 830486 w 9043261"/>
              <a:gd name="connsiteY7" fmla="*/ 4299007 h 6030670"/>
              <a:gd name="connsiteX8" fmla="*/ 0 w 9043261"/>
              <a:gd name="connsiteY8" fmla="*/ 4002173 h 6030670"/>
              <a:gd name="connsiteX9" fmla="*/ 830486 w 9043261"/>
              <a:gd name="connsiteY9" fmla="*/ 3705340 h 6030670"/>
              <a:gd name="connsiteX10" fmla="*/ 830486 w 9043261"/>
              <a:gd name="connsiteY10" fmla="*/ 343266 h 6030670"/>
              <a:gd name="connsiteX11" fmla="*/ 1173752 w 9043261"/>
              <a:gd name="connsiteY11" fmla="*/ 0 h 60306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9043261" h="6030670">
                <a:moveTo>
                  <a:pt x="1173752" y="0"/>
                </a:moveTo>
                <a:lnTo>
                  <a:pt x="8699995" y="0"/>
                </a:lnTo>
                <a:cubicBezTo>
                  <a:pt x="8889576" y="0"/>
                  <a:pt x="9043261" y="153685"/>
                  <a:pt x="9043261" y="343266"/>
                </a:cubicBezTo>
                <a:lnTo>
                  <a:pt x="9043261" y="5687404"/>
                </a:lnTo>
                <a:cubicBezTo>
                  <a:pt x="9043261" y="5876985"/>
                  <a:pt x="8889576" y="6030670"/>
                  <a:pt x="8699995" y="6030670"/>
                </a:cubicBezTo>
                <a:lnTo>
                  <a:pt x="1173752" y="6030670"/>
                </a:lnTo>
                <a:cubicBezTo>
                  <a:pt x="984171" y="6030670"/>
                  <a:pt x="830486" y="5876985"/>
                  <a:pt x="830486" y="5687404"/>
                </a:cubicBezTo>
                <a:lnTo>
                  <a:pt x="830486" y="4299007"/>
                </a:lnTo>
                <a:lnTo>
                  <a:pt x="0" y="4002173"/>
                </a:lnTo>
                <a:lnTo>
                  <a:pt x="830486" y="3705340"/>
                </a:lnTo>
                <a:lnTo>
                  <a:pt x="830486" y="343266"/>
                </a:lnTo>
                <a:cubicBezTo>
                  <a:pt x="830486" y="153685"/>
                  <a:pt x="984171" y="0"/>
                  <a:pt x="1173752" y="0"/>
                </a:cubicBezTo>
                <a:close/>
              </a:path>
            </a:pathLst>
          </a:custGeom>
          <a:solidFill>
            <a:schemeClr val="bg1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120" name="フリーフォーム: 図形 119">
            <a:extLst>
              <a:ext uri="{FF2B5EF4-FFF2-40B4-BE49-F238E27FC236}">
                <a16:creationId xmlns:a16="http://schemas.microsoft.com/office/drawing/2014/main" id="{732013B4-5691-0F6D-D38A-6D8D7F252FF9}"/>
              </a:ext>
            </a:extLst>
          </p:cNvPr>
          <p:cNvSpPr/>
          <p:nvPr/>
        </p:nvSpPr>
        <p:spPr bwMode="auto">
          <a:xfrm>
            <a:off x="2377036" y="413665"/>
            <a:ext cx="9285878" cy="6030670"/>
          </a:xfrm>
          <a:custGeom>
            <a:avLst/>
            <a:gdLst>
              <a:gd name="connsiteX0" fmla="*/ 1173752 w 9043261"/>
              <a:gd name="connsiteY0" fmla="*/ 0 h 6030670"/>
              <a:gd name="connsiteX1" fmla="*/ 8699995 w 9043261"/>
              <a:gd name="connsiteY1" fmla="*/ 0 h 6030670"/>
              <a:gd name="connsiteX2" fmla="*/ 9043261 w 9043261"/>
              <a:gd name="connsiteY2" fmla="*/ 343266 h 6030670"/>
              <a:gd name="connsiteX3" fmla="*/ 9043261 w 9043261"/>
              <a:gd name="connsiteY3" fmla="*/ 5687404 h 6030670"/>
              <a:gd name="connsiteX4" fmla="*/ 8699995 w 9043261"/>
              <a:gd name="connsiteY4" fmla="*/ 6030670 h 6030670"/>
              <a:gd name="connsiteX5" fmla="*/ 1173752 w 9043261"/>
              <a:gd name="connsiteY5" fmla="*/ 6030670 h 6030670"/>
              <a:gd name="connsiteX6" fmla="*/ 830486 w 9043261"/>
              <a:gd name="connsiteY6" fmla="*/ 5687404 h 6030670"/>
              <a:gd name="connsiteX7" fmla="*/ 830486 w 9043261"/>
              <a:gd name="connsiteY7" fmla="*/ 4299007 h 6030670"/>
              <a:gd name="connsiteX8" fmla="*/ 0 w 9043261"/>
              <a:gd name="connsiteY8" fmla="*/ 4002173 h 6030670"/>
              <a:gd name="connsiteX9" fmla="*/ 830486 w 9043261"/>
              <a:gd name="connsiteY9" fmla="*/ 3705340 h 6030670"/>
              <a:gd name="connsiteX10" fmla="*/ 830486 w 9043261"/>
              <a:gd name="connsiteY10" fmla="*/ 343266 h 6030670"/>
              <a:gd name="connsiteX11" fmla="*/ 1173752 w 9043261"/>
              <a:gd name="connsiteY11" fmla="*/ 0 h 60306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9043261" h="6030670">
                <a:moveTo>
                  <a:pt x="1173752" y="0"/>
                </a:moveTo>
                <a:lnTo>
                  <a:pt x="8699995" y="0"/>
                </a:lnTo>
                <a:cubicBezTo>
                  <a:pt x="8889576" y="0"/>
                  <a:pt x="9043261" y="153685"/>
                  <a:pt x="9043261" y="343266"/>
                </a:cubicBezTo>
                <a:lnTo>
                  <a:pt x="9043261" y="5687404"/>
                </a:lnTo>
                <a:cubicBezTo>
                  <a:pt x="9043261" y="5876985"/>
                  <a:pt x="8889576" y="6030670"/>
                  <a:pt x="8699995" y="6030670"/>
                </a:cubicBezTo>
                <a:lnTo>
                  <a:pt x="1173752" y="6030670"/>
                </a:lnTo>
                <a:cubicBezTo>
                  <a:pt x="984171" y="6030670"/>
                  <a:pt x="830486" y="5876985"/>
                  <a:pt x="830486" y="5687404"/>
                </a:cubicBezTo>
                <a:lnTo>
                  <a:pt x="830486" y="4299007"/>
                </a:lnTo>
                <a:lnTo>
                  <a:pt x="0" y="4002173"/>
                </a:lnTo>
                <a:lnTo>
                  <a:pt x="830486" y="3705340"/>
                </a:lnTo>
                <a:lnTo>
                  <a:pt x="830486" y="343266"/>
                </a:lnTo>
                <a:cubicBezTo>
                  <a:pt x="830486" y="153685"/>
                  <a:pt x="984171" y="0"/>
                  <a:pt x="1173752" y="0"/>
                </a:cubicBezTo>
                <a:close/>
              </a:path>
            </a:pathLst>
          </a:custGeom>
          <a:solidFill>
            <a:schemeClr val="bg1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grpSp>
        <p:nvGrpSpPr>
          <p:cNvPr id="121" name="グループ化 120">
            <a:extLst>
              <a:ext uri="{FF2B5EF4-FFF2-40B4-BE49-F238E27FC236}">
                <a16:creationId xmlns:a16="http://schemas.microsoft.com/office/drawing/2014/main" id="{4FC0916B-73D0-7EB7-72CA-953603C6D869}"/>
              </a:ext>
            </a:extLst>
          </p:cNvPr>
          <p:cNvGrpSpPr/>
          <p:nvPr/>
        </p:nvGrpSpPr>
        <p:grpSpPr>
          <a:xfrm flipH="1">
            <a:off x="417787" y="3429000"/>
            <a:ext cx="1887345" cy="3046126"/>
            <a:chOff x="2991228" y="2213191"/>
            <a:chExt cx="1677755" cy="2707852"/>
          </a:xfrm>
        </p:grpSpPr>
        <p:sp>
          <p:nvSpPr>
            <p:cNvPr id="122" name="月 548">
              <a:extLst>
                <a:ext uri="{FF2B5EF4-FFF2-40B4-BE49-F238E27FC236}">
                  <a16:creationId xmlns:a16="http://schemas.microsoft.com/office/drawing/2014/main" id="{A7C844A0-9474-C4E7-2EE5-3E4421102537}"/>
                </a:ext>
              </a:extLst>
            </p:cNvPr>
            <p:cNvSpPr/>
            <p:nvPr/>
          </p:nvSpPr>
          <p:spPr bwMode="auto">
            <a:xfrm rot="1800000" flipH="1">
              <a:off x="3202998" y="3286864"/>
              <a:ext cx="387888" cy="362156"/>
            </a:xfrm>
            <a:custGeom>
              <a:avLst/>
              <a:gdLst>
                <a:gd name="connsiteX0" fmla="*/ 576181 w 576181"/>
                <a:gd name="connsiteY0" fmla="*/ 414026 h 537957"/>
                <a:gd name="connsiteX1" fmla="*/ 240458 w 576181"/>
                <a:gd name="connsiteY1" fmla="*/ 0 h 537957"/>
                <a:gd name="connsiteX2" fmla="*/ 0 w 576181"/>
                <a:gd name="connsiteY2" fmla="*/ 267465 h 537957"/>
                <a:gd name="connsiteX3" fmla="*/ 270491 w 576181"/>
                <a:gd name="connsiteY3" fmla="*/ 537957 h 537957"/>
                <a:gd name="connsiteX4" fmla="*/ 270491 w 576181"/>
                <a:gd name="connsiteY4" fmla="*/ 537955 h 537957"/>
                <a:gd name="connsiteX5" fmla="*/ 219623 w 576181"/>
                <a:gd name="connsiteY5" fmla="*/ 332992 h 537957"/>
                <a:gd name="connsiteX6" fmla="*/ 576181 w 576181"/>
                <a:gd name="connsiteY6" fmla="*/ 414027 h 537957"/>
                <a:gd name="connsiteX7" fmla="*/ 576181 w 576181"/>
                <a:gd name="connsiteY7" fmla="*/ 414026 h 53795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576181" h="537957">
                  <a:moveTo>
                    <a:pt x="576181" y="414026"/>
                  </a:moveTo>
                  <a:cubicBezTo>
                    <a:pt x="520227" y="345022"/>
                    <a:pt x="336488" y="24427"/>
                    <a:pt x="240458" y="0"/>
                  </a:cubicBezTo>
                  <a:cubicBezTo>
                    <a:pt x="105125" y="13647"/>
                    <a:pt x="0" y="128279"/>
                    <a:pt x="0" y="267465"/>
                  </a:cubicBezTo>
                  <a:cubicBezTo>
                    <a:pt x="0" y="416853"/>
                    <a:pt x="121103" y="537957"/>
                    <a:pt x="270491" y="537957"/>
                  </a:cubicBezTo>
                  <a:lnTo>
                    <a:pt x="270491" y="537955"/>
                  </a:lnTo>
                  <a:cubicBezTo>
                    <a:pt x="241174" y="472421"/>
                    <a:pt x="223020" y="403312"/>
                    <a:pt x="219623" y="332992"/>
                  </a:cubicBezTo>
                  <a:cubicBezTo>
                    <a:pt x="297798" y="448522"/>
                    <a:pt x="453263" y="484993"/>
                    <a:pt x="576181" y="414027"/>
                  </a:cubicBezTo>
                  <a:lnTo>
                    <a:pt x="576181" y="414026"/>
                  </a:ln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23" name="月 550">
              <a:extLst>
                <a:ext uri="{FF2B5EF4-FFF2-40B4-BE49-F238E27FC236}">
                  <a16:creationId xmlns:a16="http://schemas.microsoft.com/office/drawing/2014/main" id="{E1F877B5-C7DE-2353-7663-34986CED5D2B}"/>
                </a:ext>
              </a:extLst>
            </p:cNvPr>
            <p:cNvSpPr/>
            <p:nvPr/>
          </p:nvSpPr>
          <p:spPr bwMode="auto">
            <a:xfrm rot="19800000">
              <a:off x="4240146" y="3299941"/>
              <a:ext cx="387889" cy="362155"/>
            </a:xfrm>
            <a:custGeom>
              <a:avLst/>
              <a:gdLst>
                <a:gd name="connsiteX0" fmla="*/ 240460 w 576182"/>
                <a:gd name="connsiteY0" fmla="*/ 0 h 537956"/>
                <a:gd name="connsiteX1" fmla="*/ 576181 w 576182"/>
                <a:gd name="connsiteY1" fmla="*/ 414026 h 537956"/>
                <a:gd name="connsiteX2" fmla="*/ 576182 w 576182"/>
                <a:gd name="connsiteY2" fmla="*/ 414027 h 537956"/>
                <a:gd name="connsiteX3" fmla="*/ 219623 w 576182"/>
                <a:gd name="connsiteY3" fmla="*/ 332991 h 537956"/>
                <a:gd name="connsiteX4" fmla="*/ 270491 w 576182"/>
                <a:gd name="connsiteY4" fmla="*/ 537955 h 537956"/>
                <a:gd name="connsiteX5" fmla="*/ 270491 w 576182"/>
                <a:gd name="connsiteY5" fmla="*/ 537956 h 537956"/>
                <a:gd name="connsiteX6" fmla="*/ 0 w 576182"/>
                <a:gd name="connsiteY6" fmla="*/ 267464 h 537956"/>
                <a:gd name="connsiteX7" fmla="*/ 240460 w 576182"/>
                <a:gd name="connsiteY7" fmla="*/ 0 h 5379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576182" h="537956">
                  <a:moveTo>
                    <a:pt x="240460" y="0"/>
                  </a:moveTo>
                  <a:cubicBezTo>
                    <a:pt x="336490" y="24427"/>
                    <a:pt x="520227" y="345022"/>
                    <a:pt x="576181" y="414026"/>
                  </a:cubicBezTo>
                  <a:lnTo>
                    <a:pt x="576182" y="414027"/>
                  </a:lnTo>
                  <a:cubicBezTo>
                    <a:pt x="453263" y="484994"/>
                    <a:pt x="297797" y="448522"/>
                    <a:pt x="219623" y="332991"/>
                  </a:cubicBezTo>
                  <a:cubicBezTo>
                    <a:pt x="223020" y="403312"/>
                    <a:pt x="241174" y="472421"/>
                    <a:pt x="270491" y="537955"/>
                  </a:cubicBezTo>
                  <a:lnTo>
                    <a:pt x="270491" y="537956"/>
                  </a:lnTo>
                  <a:cubicBezTo>
                    <a:pt x="121103" y="537957"/>
                    <a:pt x="0" y="416853"/>
                    <a:pt x="0" y="267464"/>
                  </a:cubicBezTo>
                  <a:cubicBezTo>
                    <a:pt x="0" y="128279"/>
                    <a:pt x="105126" y="13646"/>
                    <a:pt x="240460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29" name="円/楕円 506">
              <a:extLst>
                <a:ext uri="{FF2B5EF4-FFF2-40B4-BE49-F238E27FC236}">
                  <a16:creationId xmlns:a16="http://schemas.microsoft.com/office/drawing/2014/main" id="{E7E1CA6C-98F5-9FB4-A8E8-62D4A158828E}"/>
                </a:ext>
              </a:extLst>
            </p:cNvPr>
            <p:cNvSpPr/>
            <p:nvPr/>
          </p:nvSpPr>
          <p:spPr bwMode="auto">
            <a:xfrm>
              <a:off x="3263296" y="2240435"/>
              <a:ext cx="1302959" cy="1288597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30" name="フリーフォーム 507">
              <a:extLst>
                <a:ext uri="{FF2B5EF4-FFF2-40B4-BE49-F238E27FC236}">
                  <a16:creationId xmlns:a16="http://schemas.microsoft.com/office/drawing/2014/main" id="{AD027550-7800-DE9B-5A07-B70CFF3AFCF3}"/>
                </a:ext>
              </a:extLst>
            </p:cNvPr>
            <p:cNvSpPr/>
            <p:nvPr/>
          </p:nvSpPr>
          <p:spPr bwMode="auto">
            <a:xfrm>
              <a:off x="3637702" y="4303732"/>
              <a:ext cx="276629" cy="363191"/>
            </a:xfrm>
            <a:custGeom>
              <a:avLst/>
              <a:gdLst>
                <a:gd name="connsiteX0" fmla="*/ 125730 w 125730"/>
                <a:gd name="connsiteY0" fmla="*/ 0 h 247650"/>
                <a:gd name="connsiteX1" fmla="*/ 125730 w 125730"/>
                <a:gd name="connsiteY1" fmla="*/ 247650 h 247650"/>
                <a:gd name="connsiteX2" fmla="*/ 53340 w 125730"/>
                <a:gd name="connsiteY2" fmla="*/ 247650 h 247650"/>
                <a:gd name="connsiteX3" fmla="*/ 0 w 125730"/>
                <a:gd name="connsiteY3" fmla="*/ 7620 h 247650"/>
                <a:gd name="connsiteX4" fmla="*/ 125730 w 12573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6858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4572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0970" h="247650">
                  <a:moveTo>
                    <a:pt x="140970" y="0"/>
                  </a:moveTo>
                  <a:lnTo>
                    <a:pt x="140970" y="247650"/>
                  </a:lnTo>
                  <a:lnTo>
                    <a:pt x="45720" y="247650"/>
                  </a:lnTo>
                  <a:lnTo>
                    <a:pt x="0" y="0"/>
                  </a:lnTo>
                  <a:lnTo>
                    <a:pt x="14097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1" name="フリーフォーム 508">
              <a:extLst>
                <a:ext uri="{FF2B5EF4-FFF2-40B4-BE49-F238E27FC236}">
                  <a16:creationId xmlns:a16="http://schemas.microsoft.com/office/drawing/2014/main" id="{BF1496F2-1363-0B6D-9339-9538C69AE49A}"/>
                </a:ext>
              </a:extLst>
            </p:cNvPr>
            <p:cNvSpPr/>
            <p:nvPr/>
          </p:nvSpPr>
          <p:spPr bwMode="auto">
            <a:xfrm flipH="1">
              <a:off x="3914330" y="4303732"/>
              <a:ext cx="276629" cy="363191"/>
            </a:xfrm>
            <a:custGeom>
              <a:avLst/>
              <a:gdLst>
                <a:gd name="connsiteX0" fmla="*/ 125730 w 125730"/>
                <a:gd name="connsiteY0" fmla="*/ 0 h 247650"/>
                <a:gd name="connsiteX1" fmla="*/ 125730 w 125730"/>
                <a:gd name="connsiteY1" fmla="*/ 247650 h 247650"/>
                <a:gd name="connsiteX2" fmla="*/ 53340 w 125730"/>
                <a:gd name="connsiteY2" fmla="*/ 247650 h 247650"/>
                <a:gd name="connsiteX3" fmla="*/ 0 w 125730"/>
                <a:gd name="connsiteY3" fmla="*/ 7620 h 247650"/>
                <a:gd name="connsiteX4" fmla="*/ 125730 w 12573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6858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4572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0970" h="247650">
                  <a:moveTo>
                    <a:pt x="140970" y="0"/>
                  </a:moveTo>
                  <a:lnTo>
                    <a:pt x="140970" y="247650"/>
                  </a:lnTo>
                  <a:lnTo>
                    <a:pt x="45720" y="247650"/>
                  </a:lnTo>
                  <a:lnTo>
                    <a:pt x="0" y="0"/>
                  </a:lnTo>
                  <a:lnTo>
                    <a:pt x="14097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2" name="涙形 64">
              <a:extLst>
                <a:ext uri="{FF2B5EF4-FFF2-40B4-BE49-F238E27FC236}">
                  <a16:creationId xmlns:a16="http://schemas.microsoft.com/office/drawing/2014/main" id="{20E96253-D230-48D6-6C1B-E3A5F377D9A1}"/>
                </a:ext>
              </a:extLst>
            </p:cNvPr>
            <p:cNvSpPr/>
            <p:nvPr/>
          </p:nvSpPr>
          <p:spPr bwMode="auto">
            <a:xfrm>
              <a:off x="3526777" y="4669171"/>
              <a:ext cx="387554" cy="251872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rgbClr val="8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3" name="涙形 64">
              <a:extLst>
                <a:ext uri="{FF2B5EF4-FFF2-40B4-BE49-F238E27FC236}">
                  <a16:creationId xmlns:a16="http://schemas.microsoft.com/office/drawing/2014/main" id="{54201C03-7E66-32F1-7EE3-A617813EA6E7}"/>
                </a:ext>
              </a:extLst>
            </p:cNvPr>
            <p:cNvSpPr/>
            <p:nvPr/>
          </p:nvSpPr>
          <p:spPr bwMode="auto">
            <a:xfrm flipH="1">
              <a:off x="3914331" y="4669171"/>
              <a:ext cx="387554" cy="251872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rgbClr val="8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4" name="台形 133">
              <a:extLst>
                <a:ext uri="{FF2B5EF4-FFF2-40B4-BE49-F238E27FC236}">
                  <a16:creationId xmlns:a16="http://schemas.microsoft.com/office/drawing/2014/main" id="{03088FC4-96A7-84B3-CC3D-143AD42A7FBB}"/>
                </a:ext>
              </a:extLst>
            </p:cNvPr>
            <p:cNvSpPr/>
            <p:nvPr/>
          </p:nvSpPr>
          <p:spPr bwMode="auto">
            <a:xfrm>
              <a:off x="3383991" y="3842680"/>
              <a:ext cx="1060678" cy="600589"/>
            </a:xfrm>
            <a:prstGeom prst="trapezoid">
              <a:avLst>
                <a:gd name="adj" fmla="val 34296"/>
              </a:avLst>
            </a:pr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5" name="片側の 2 つの角を丸めた四角形 513">
              <a:extLst>
                <a:ext uri="{FF2B5EF4-FFF2-40B4-BE49-F238E27FC236}">
                  <a16:creationId xmlns:a16="http://schemas.microsoft.com/office/drawing/2014/main" id="{3C2B0631-6C92-8813-4A89-77D495580435}"/>
                </a:ext>
              </a:extLst>
            </p:cNvPr>
            <p:cNvSpPr/>
            <p:nvPr/>
          </p:nvSpPr>
          <p:spPr bwMode="auto">
            <a:xfrm>
              <a:off x="3490628" y="3269581"/>
              <a:ext cx="847404" cy="786692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6" name="台形 135">
              <a:extLst>
                <a:ext uri="{FF2B5EF4-FFF2-40B4-BE49-F238E27FC236}">
                  <a16:creationId xmlns:a16="http://schemas.microsoft.com/office/drawing/2014/main" id="{EA62AB3F-1ECB-0C14-86BF-E5C1370DC042}"/>
                </a:ext>
              </a:extLst>
            </p:cNvPr>
            <p:cNvSpPr/>
            <p:nvPr/>
          </p:nvSpPr>
          <p:spPr bwMode="auto">
            <a:xfrm rot="10800000">
              <a:off x="3679628" y="3450265"/>
              <a:ext cx="469402" cy="477200"/>
            </a:xfrm>
            <a:prstGeom prst="trapezoid">
              <a:avLst>
                <a:gd name="adj" fmla="val 50000"/>
              </a:avLst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37" name="台形 136">
              <a:extLst>
                <a:ext uri="{FF2B5EF4-FFF2-40B4-BE49-F238E27FC236}">
                  <a16:creationId xmlns:a16="http://schemas.microsoft.com/office/drawing/2014/main" id="{6FDA3E89-2558-554F-271F-9F680005EA62}"/>
                </a:ext>
              </a:extLst>
            </p:cNvPr>
            <p:cNvSpPr/>
            <p:nvPr/>
          </p:nvSpPr>
          <p:spPr bwMode="auto">
            <a:xfrm rot="10800000">
              <a:off x="3821554" y="3503832"/>
              <a:ext cx="185550" cy="97319"/>
            </a:xfrm>
            <a:prstGeom prst="trapezoid">
              <a:avLst>
                <a:gd name="adj" fmla="val 53113"/>
              </a:avLst>
            </a:prstGeom>
            <a:solidFill>
              <a:srgbClr val="FF99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38" name="円/楕円 517">
              <a:extLst>
                <a:ext uri="{FF2B5EF4-FFF2-40B4-BE49-F238E27FC236}">
                  <a16:creationId xmlns:a16="http://schemas.microsoft.com/office/drawing/2014/main" id="{A30429F0-A6A3-E46A-E8EB-5A400E6F554A}"/>
                </a:ext>
              </a:extLst>
            </p:cNvPr>
            <p:cNvSpPr/>
            <p:nvPr/>
          </p:nvSpPr>
          <p:spPr bwMode="auto">
            <a:xfrm>
              <a:off x="3595521" y="4736389"/>
              <a:ext cx="78259" cy="78259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9" name="円/楕円 518">
              <a:extLst>
                <a:ext uri="{FF2B5EF4-FFF2-40B4-BE49-F238E27FC236}">
                  <a16:creationId xmlns:a16="http://schemas.microsoft.com/office/drawing/2014/main" id="{4D4F3C5F-B89D-A648-DD47-E681E47E133A}"/>
                </a:ext>
              </a:extLst>
            </p:cNvPr>
            <p:cNvSpPr/>
            <p:nvPr/>
          </p:nvSpPr>
          <p:spPr bwMode="auto">
            <a:xfrm>
              <a:off x="4156388" y="4736389"/>
              <a:ext cx="78259" cy="78259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0" name="角丸四角形 559">
              <a:extLst>
                <a:ext uri="{FF2B5EF4-FFF2-40B4-BE49-F238E27FC236}">
                  <a16:creationId xmlns:a16="http://schemas.microsoft.com/office/drawing/2014/main" id="{170BBD0D-90E9-DDC3-1DC2-E8C030A0B727}"/>
                </a:ext>
              </a:extLst>
            </p:cNvPr>
            <p:cNvSpPr/>
            <p:nvPr/>
          </p:nvSpPr>
          <p:spPr bwMode="auto">
            <a:xfrm rot="11514119" flipH="1">
              <a:off x="3746244" y="3984163"/>
              <a:ext cx="364571" cy="381452"/>
            </a:xfrm>
            <a:custGeom>
              <a:avLst/>
              <a:gdLst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20630 w 541545"/>
                <a:gd name="connsiteY17" fmla="*/ 247817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08700 w 541545"/>
                <a:gd name="connsiteY17" fmla="*/ 270259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24140 w 541545"/>
                <a:gd name="connsiteY12" fmla="*/ 233689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03548 w 541545"/>
                <a:gd name="connsiteY25" fmla="*/ 519264 h 566620"/>
                <a:gd name="connsiteX26" fmla="*/ 287786 w 541545"/>
                <a:gd name="connsiteY26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87786 w 541545"/>
                <a:gd name="connsiteY25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01048 w 541545"/>
                <a:gd name="connsiteY7" fmla="*/ 280077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399930 w 541545"/>
                <a:gd name="connsiteY7" fmla="*/ 291611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537606 w 541545"/>
                <a:gd name="connsiteY3" fmla="*/ 205959 h 566620"/>
                <a:gd name="connsiteX4" fmla="*/ 523953 w 541545"/>
                <a:gd name="connsiteY4" fmla="*/ 160918 h 566620"/>
                <a:gd name="connsiteX5" fmla="*/ 478912 w 541545"/>
                <a:gd name="connsiteY5" fmla="*/ 174570 h 566620"/>
                <a:gd name="connsiteX6" fmla="*/ 399930 w 541545"/>
                <a:gd name="connsiteY6" fmla="*/ 291611 h 566620"/>
                <a:gd name="connsiteX7" fmla="*/ 401048 w 541545"/>
                <a:gd name="connsiteY7" fmla="*/ 66724 h 566620"/>
                <a:gd name="connsiteX8" fmla="*/ 362594 w 541545"/>
                <a:gd name="connsiteY8" fmla="*/ 28270 h 566620"/>
                <a:gd name="connsiteX9" fmla="*/ 324140 w 541545"/>
                <a:gd name="connsiteY9" fmla="*/ 66724 h 566620"/>
                <a:gd name="connsiteX10" fmla="*/ 308530 w 541545"/>
                <a:gd name="connsiteY10" fmla="*/ 255145 h 566620"/>
                <a:gd name="connsiteX11" fmla="*/ 241488 w 541545"/>
                <a:gd name="connsiteY11" fmla="*/ 31117 h 566620"/>
                <a:gd name="connsiteX12" fmla="*/ 194391 w 541545"/>
                <a:gd name="connsiteY12" fmla="*/ 3926 h 566620"/>
                <a:gd name="connsiteX13" fmla="*/ 167200 w 541545"/>
                <a:gd name="connsiteY13" fmla="*/ 51022 h 566620"/>
                <a:gd name="connsiteX14" fmla="*/ 208700 w 541545"/>
                <a:gd name="connsiteY14" fmla="*/ 272866 h 566620"/>
                <a:gd name="connsiteX15" fmla="*/ 92040 w 541545"/>
                <a:gd name="connsiteY15" fmla="*/ 122482 h 566620"/>
                <a:gd name="connsiteX16" fmla="*/ 38458 w 541545"/>
                <a:gd name="connsiteY16" fmla="*/ 113185 h 566620"/>
                <a:gd name="connsiteX17" fmla="*/ 29161 w 541545"/>
                <a:gd name="connsiteY17" fmla="*/ 166767 h 566620"/>
                <a:gd name="connsiteX18" fmla="*/ 152366 w 541545"/>
                <a:gd name="connsiteY18" fmla="*/ 383573 h 566620"/>
                <a:gd name="connsiteX19" fmla="*/ 74325 w 541545"/>
                <a:gd name="connsiteY19" fmla="*/ 351167 h 566620"/>
                <a:gd name="connsiteX20" fmla="*/ 4120 w 541545"/>
                <a:gd name="connsiteY20" fmla="*/ 380176 h 566620"/>
                <a:gd name="connsiteX21" fmla="*/ 33128 w 541545"/>
                <a:gd name="connsiteY21" fmla="*/ 450380 h 566620"/>
                <a:gd name="connsiteX22" fmla="*/ 194939 w 541545"/>
                <a:gd name="connsiteY22" fmla="*/ 517569 h 566620"/>
                <a:gd name="connsiteX23" fmla="*/ 287786 w 541545"/>
                <a:gd name="connsiteY23" fmla="*/ 565278 h 5666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541545" h="566620">
                  <a:moveTo>
                    <a:pt x="287786" y="565278"/>
                  </a:moveTo>
                  <a:cubicBezTo>
                    <a:pt x="305991" y="567813"/>
                    <a:pt x="324993" y="566821"/>
                    <a:pt x="343865" y="561764"/>
                  </a:cubicBezTo>
                  <a:cubicBezTo>
                    <a:pt x="419349" y="541538"/>
                    <a:pt x="464144" y="463949"/>
                    <a:pt x="443918" y="388465"/>
                  </a:cubicBezTo>
                  <a:lnTo>
                    <a:pt x="537606" y="205959"/>
                  </a:lnTo>
                  <a:cubicBezTo>
                    <a:pt x="546273" y="189751"/>
                    <a:pt x="540161" y="169586"/>
                    <a:pt x="523953" y="160918"/>
                  </a:cubicBezTo>
                  <a:cubicBezTo>
                    <a:pt x="507745" y="152250"/>
                    <a:pt x="487580" y="158363"/>
                    <a:pt x="478912" y="174570"/>
                  </a:cubicBezTo>
                  <a:lnTo>
                    <a:pt x="399930" y="291611"/>
                  </a:lnTo>
                  <a:cubicBezTo>
                    <a:pt x="400303" y="216649"/>
                    <a:pt x="400675" y="141686"/>
                    <a:pt x="401048" y="66724"/>
                  </a:cubicBezTo>
                  <a:cubicBezTo>
                    <a:pt x="401048" y="45486"/>
                    <a:pt x="383832" y="28270"/>
                    <a:pt x="362594" y="28270"/>
                  </a:cubicBezTo>
                  <a:cubicBezTo>
                    <a:pt x="341356" y="28270"/>
                    <a:pt x="324140" y="45486"/>
                    <a:pt x="324140" y="66724"/>
                  </a:cubicBezTo>
                  <a:lnTo>
                    <a:pt x="308530" y="255145"/>
                  </a:lnTo>
                  <a:cubicBezTo>
                    <a:pt x="294755" y="249211"/>
                    <a:pt x="263113" y="69411"/>
                    <a:pt x="241488" y="31117"/>
                  </a:cubicBezTo>
                  <a:cubicBezTo>
                    <a:pt x="219863" y="-7177"/>
                    <a:pt x="214906" y="-1571"/>
                    <a:pt x="194391" y="3926"/>
                  </a:cubicBezTo>
                  <a:cubicBezTo>
                    <a:pt x="173877" y="9423"/>
                    <a:pt x="161703" y="30508"/>
                    <a:pt x="167200" y="51022"/>
                  </a:cubicBezTo>
                  <a:lnTo>
                    <a:pt x="208700" y="272866"/>
                  </a:lnTo>
                  <a:cubicBezTo>
                    <a:pt x="196173" y="284776"/>
                    <a:pt x="122402" y="145355"/>
                    <a:pt x="92040" y="122482"/>
                  </a:cubicBezTo>
                  <a:cubicBezTo>
                    <a:pt x="61678" y="99609"/>
                    <a:pt x="55822" y="100956"/>
                    <a:pt x="38458" y="113185"/>
                  </a:cubicBezTo>
                  <a:cubicBezTo>
                    <a:pt x="21094" y="125414"/>
                    <a:pt x="16932" y="149403"/>
                    <a:pt x="29161" y="166767"/>
                  </a:cubicBezTo>
                  <a:lnTo>
                    <a:pt x="152366" y="383573"/>
                  </a:lnTo>
                  <a:lnTo>
                    <a:pt x="74325" y="351167"/>
                  </a:lnTo>
                  <a:cubicBezTo>
                    <a:pt x="46927" y="339791"/>
                    <a:pt x="15496" y="352779"/>
                    <a:pt x="4120" y="380176"/>
                  </a:cubicBezTo>
                  <a:cubicBezTo>
                    <a:pt x="-7256" y="407573"/>
                    <a:pt x="5731" y="439004"/>
                    <a:pt x="33128" y="450380"/>
                  </a:cubicBezTo>
                  <a:lnTo>
                    <a:pt x="194939" y="517569"/>
                  </a:lnTo>
                  <a:cubicBezTo>
                    <a:pt x="237382" y="536719"/>
                    <a:pt x="262965" y="557912"/>
                    <a:pt x="287786" y="565278"/>
                  </a:cubicBez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41" name="台形 441">
              <a:extLst>
                <a:ext uri="{FF2B5EF4-FFF2-40B4-BE49-F238E27FC236}">
                  <a16:creationId xmlns:a16="http://schemas.microsoft.com/office/drawing/2014/main" id="{076124AA-FA3D-4A1A-A40A-9CE65997F10C}"/>
                </a:ext>
              </a:extLst>
            </p:cNvPr>
            <p:cNvSpPr/>
            <p:nvPr/>
          </p:nvSpPr>
          <p:spPr bwMode="auto">
            <a:xfrm rot="12600000" flipH="1">
              <a:off x="3950751" y="3652535"/>
              <a:ext cx="311053" cy="399925"/>
            </a:xfrm>
            <a:custGeom>
              <a:avLst/>
              <a:gdLst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0 w 209542"/>
                <a:gd name="connsiteY4" fmla="*/ 350865 h 35086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78140 w 209542"/>
                <a:gd name="connsiteY4" fmla="*/ 350305 h 350865"/>
                <a:gd name="connsiteX5" fmla="*/ 0 w 209542"/>
                <a:gd name="connsiteY5" fmla="*/ 350865 h 350865"/>
                <a:gd name="connsiteX0" fmla="*/ 78140 w 209542"/>
                <a:gd name="connsiteY0" fmla="*/ 350305 h 441745"/>
                <a:gd name="connsiteX1" fmla="*/ 0 w 209542"/>
                <a:gd name="connsiteY1" fmla="*/ 350865 h 441745"/>
                <a:gd name="connsiteX2" fmla="*/ 55154 w 209542"/>
                <a:gd name="connsiteY2" fmla="*/ 0 h 441745"/>
                <a:gd name="connsiteX3" fmla="*/ 154388 w 209542"/>
                <a:gd name="connsiteY3" fmla="*/ 0 h 441745"/>
                <a:gd name="connsiteX4" fmla="*/ 209542 w 209542"/>
                <a:gd name="connsiteY4" fmla="*/ 350865 h 441745"/>
                <a:gd name="connsiteX5" fmla="*/ 169580 w 209542"/>
                <a:gd name="connsiteY5" fmla="*/ 441745 h 441745"/>
                <a:gd name="connsiteX0" fmla="*/ 0 w 209542"/>
                <a:gd name="connsiteY0" fmla="*/ 350865 h 441745"/>
                <a:gd name="connsiteX1" fmla="*/ 55154 w 209542"/>
                <a:gd name="connsiteY1" fmla="*/ 0 h 441745"/>
                <a:gd name="connsiteX2" fmla="*/ 154388 w 209542"/>
                <a:gd name="connsiteY2" fmla="*/ 0 h 441745"/>
                <a:gd name="connsiteX3" fmla="*/ 209542 w 209542"/>
                <a:gd name="connsiteY3" fmla="*/ 350865 h 441745"/>
                <a:gd name="connsiteX4" fmla="*/ 169580 w 209542"/>
                <a:gd name="connsiteY4" fmla="*/ 441745 h 44174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9542" h="350865">
                  <a:moveTo>
                    <a:pt x="0" y="350865"/>
                  </a:moveTo>
                  <a:lnTo>
                    <a:pt x="55154" y="0"/>
                  </a:lnTo>
                  <a:lnTo>
                    <a:pt x="154388" y="0"/>
                  </a:lnTo>
                  <a:lnTo>
                    <a:pt x="209542" y="350865"/>
                  </a:lnTo>
                </a:path>
              </a:pathLst>
            </a:cu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2" name="台形 441">
              <a:extLst>
                <a:ext uri="{FF2B5EF4-FFF2-40B4-BE49-F238E27FC236}">
                  <a16:creationId xmlns:a16="http://schemas.microsoft.com/office/drawing/2014/main" id="{D14762ED-62E7-9CBD-4F0B-C2E27E355EF8}"/>
                </a:ext>
              </a:extLst>
            </p:cNvPr>
            <p:cNvSpPr/>
            <p:nvPr/>
          </p:nvSpPr>
          <p:spPr bwMode="auto">
            <a:xfrm rot="12600000" flipH="1">
              <a:off x="3898750" y="3947313"/>
              <a:ext cx="248762" cy="107026"/>
            </a:xfrm>
            <a:custGeom>
              <a:avLst/>
              <a:gdLst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0 w 209542"/>
                <a:gd name="connsiteY4" fmla="*/ 350865 h 35086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78140 w 209542"/>
                <a:gd name="connsiteY4" fmla="*/ 350305 h 350865"/>
                <a:gd name="connsiteX5" fmla="*/ 0 w 209542"/>
                <a:gd name="connsiteY5" fmla="*/ 350865 h 350865"/>
                <a:gd name="connsiteX0" fmla="*/ 78140 w 209542"/>
                <a:gd name="connsiteY0" fmla="*/ 350305 h 441745"/>
                <a:gd name="connsiteX1" fmla="*/ 0 w 209542"/>
                <a:gd name="connsiteY1" fmla="*/ 350865 h 441745"/>
                <a:gd name="connsiteX2" fmla="*/ 55154 w 209542"/>
                <a:gd name="connsiteY2" fmla="*/ 0 h 441745"/>
                <a:gd name="connsiteX3" fmla="*/ 154388 w 209542"/>
                <a:gd name="connsiteY3" fmla="*/ 0 h 441745"/>
                <a:gd name="connsiteX4" fmla="*/ 209542 w 209542"/>
                <a:gd name="connsiteY4" fmla="*/ 350865 h 441745"/>
                <a:gd name="connsiteX5" fmla="*/ 169580 w 209542"/>
                <a:gd name="connsiteY5" fmla="*/ 441745 h 441745"/>
                <a:gd name="connsiteX0" fmla="*/ 0 w 209542"/>
                <a:gd name="connsiteY0" fmla="*/ 350865 h 441745"/>
                <a:gd name="connsiteX1" fmla="*/ 55154 w 209542"/>
                <a:gd name="connsiteY1" fmla="*/ 0 h 441745"/>
                <a:gd name="connsiteX2" fmla="*/ 154388 w 209542"/>
                <a:gd name="connsiteY2" fmla="*/ 0 h 441745"/>
                <a:gd name="connsiteX3" fmla="*/ 209542 w 209542"/>
                <a:gd name="connsiteY3" fmla="*/ 350865 h 441745"/>
                <a:gd name="connsiteX4" fmla="*/ 169580 w 209542"/>
                <a:gd name="connsiteY4" fmla="*/ 441745 h 44174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0 w 209542"/>
                <a:gd name="connsiteY4" fmla="*/ 350865 h 350865"/>
                <a:gd name="connsiteX0" fmla="*/ 0 w 209542"/>
                <a:gd name="connsiteY0" fmla="*/ 351883 h 351883"/>
                <a:gd name="connsiteX1" fmla="*/ 30242 w 209542"/>
                <a:gd name="connsiteY1" fmla="*/ -1 h 351883"/>
                <a:gd name="connsiteX2" fmla="*/ 154388 w 209542"/>
                <a:gd name="connsiteY2" fmla="*/ 1018 h 351883"/>
                <a:gd name="connsiteX3" fmla="*/ 209542 w 209542"/>
                <a:gd name="connsiteY3" fmla="*/ 351883 h 351883"/>
                <a:gd name="connsiteX4" fmla="*/ 0 w 209542"/>
                <a:gd name="connsiteY4" fmla="*/ 351883 h 351883"/>
                <a:gd name="connsiteX0" fmla="*/ 0 w 209542"/>
                <a:gd name="connsiteY0" fmla="*/ 351883 h 351883"/>
                <a:gd name="connsiteX1" fmla="*/ 30242 w 209542"/>
                <a:gd name="connsiteY1" fmla="*/ -1 h 351883"/>
                <a:gd name="connsiteX2" fmla="*/ 177195 w 209542"/>
                <a:gd name="connsiteY2" fmla="*/ 1473 h 351883"/>
                <a:gd name="connsiteX3" fmla="*/ 209542 w 209542"/>
                <a:gd name="connsiteY3" fmla="*/ 351883 h 351883"/>
                <a:gd name="connsiteX4" fmla="*/ 0 w 209542"/>
                <a:gd name="connsiteY4" fmla="*/ 351883 h 3518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09542" h="351883">
                  <a:moveTo>
                    <a:pt x="0" y="351883"/>
                  </a:moveTo>
                  <a:lnTo>
                    <a:pt x="30242" y="-1"/>
                  </a:lnTo>
                  <a:lnTo>
                    <a:pt x="177195" y="1473"/>
                  </a:lnTo>
                  <a:lnTo>
                    <a:pt x="209542" y="351883"/>
                  </a:lnTo>
                  <a:lnTo>
                    <a:pt x="0" y="351883"/>
                  </a:lnTo>
                  <a:close/>
                </a:path>
              </a:pathLst>
            </a:custGeom>
            <a:solidFill>
              <a:srgbClr val="FF99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3" name="円/楕円 536">
              <a:extLst>
                <a:ext uri="{FF2B5EF4-FFF2-40B4-BE49-F238E27FC236}">
                  <a16:creationId xmlns:a16="http://schemas.microsoft.com/office/drawing/2014/main" id="{E676DF51-0158-E249-535A-5F91DCACA2DD}"/>
                </a:ext>
              </a:extLst>
            </p:cNvPr>
            <p:cNvSpPr/>
            <p:nvPr/>
          </p:nvSpPr>
          <p:spPr bwMode="auto">
            <a:xfrm flipH="1">
              <a:off x="4282695" y="2816010"/>
              <a:ext cx="386288" cy="397551"/>
            </a:xfrm>
            <a:prstGeom prst="ellipse">
              <a:avLst/>
            </a:pr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4" name="円/楕円 537">
              <a:extLst>
                <a:ext uri="{FF2B5EF4-FFF2-40B4-BE49-F238E27FC236}">
                  <a16:creationId xmlns:a16="http://schemas.microsoft.com/office/drawing/2014/main" id="{E91D15C6-0620-8B08-0F06-4ECDFC1F9786}"/>
                </a:ext>
              </a:extLst>
            </p:cNvPr>
            <p:cNvSpPr/>
            <p:nvPr/>
          </p:nvSpPr>
          <p:spPr bwMode="auto">
            <a:xfrm flipH="1">
              <a:off x="4361331" y="2907314"/>
              <a:ext cx="190636" cy="214943"/>
            </a:xfrm>
            <a:prstGeom prst="ellipse">
              <a:avLst/>
            </a:prstGeom>
            <a:solidFill>
              <a:srgbClr val="FF9933"/>
            </a:solidFill>
            <a:ln w="38100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5" name="円/楕円 534">
              <a:extLst>
                <a:ext uri="{FF2B5EF4-FFF2-40B4-BE49-F238E27FC236}">
                  <a16:creationId xmlns:a16="http://schemas.microsoft.com/office/drawing/2014/main" id="{B10F83DE-3A14-361D-01B6-9F7161C1AFE7}"/>
                </a:ext>
              </a:extLst>
            </p:cNvPr>
            <p:cNvSpPr/>
            <p:nvPr/>
          </p:nvSpPr>
          <p:spPr bwMode="auto">
            <a:xfrm>
              <a:off x="3160568" y="2816010"/>
              <a:ext cx="386288" cy="397551"/>
            </a:xfrm>
            <a:prstGeom prst="ellipse">
              <a:avLst/>
            </a:pr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6" name="円/楕円 535">
              <a:extLst>
                <a:ext uri="{FF2B5EF4-FFF2-40B4-BE49-F238E27FC236}">
                  <a16:creationId xmlns:a16="http://schemas.microsoft.com/office/drawing/2014/main" id="{00C6F2D0-93C8-C228-B8B8-7B7A34EBCBBE}"/>
                </a:ext>
              </a:extLst>
            </p:cNvPr>
            <p:cNvSpPr/>
            <p:nvPr/>
          </p:nvSpPr>
          <p:spPr bwMode="auto">
            <a:xfrm>
              <a:off x="3277584" y="2909053"/>
              <a:ext cx="190636" cy="214943"/>
            </a:xfrm>
            <a:prstGeom prst="ellipse">
              <a:avLst/>
            </a:prstGeom>
            <a:solidFill>
              <a:srgbClr val="FF9933"/>
            </a:solidFill>
            <a:ln w="38100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7" name="円/楕円 525">
              <a:extLst>
                <a:ext uri="{FF2B5EF4-FFF2-40B4-BE49-F238E27FC236}">
                  <a16:creationId xmlns:a16="http://schemas.microsoft.com/office/drawing/2014/main" id="{C1DA2FC2-4093-DDEC-1720-E35EDB82EB39}"/>
                </a:ext>
              </a:extLst>
            </p:cNvPr>
            <p:cNvSpPr/>
            <p:nvPr/>
          </p:nvSpPr>
          <p:spPr bwMode="auto">
            <a:xfrm>
              <a:off x="3355971" y="2405892"/>
              <a:ext cx="1116720" cy="1116720"/>
            </a:xfrm>
            <a:prstGeom prst="ellipse">
              <a:avLst/>
            </a:pr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8" name="アーチ 147">
              <a:extLst>
                <a:ext uri="{FF2B5EF4-FFF2-40B4-BE49-F238E27FC236}">
                  <a16:creationId xmlns:a16="http://schemas.microsoft.com/office/drawing/2014/main" id="{2BA2186C-453A-36B3-C897-B04515016361}"/>
                </a:ext>
              </a:extLst>
            </p:cNvPr>
            <p:cNvSpPr/>
            <p:nvPr/>
          </p:nvSpPr>
          <p:spPr bwMode="auto">
            <a:xfrm>
              <a:off x="3764410" y="3093687"/>
              <a:ext cx="293648" cy="293648"/>
            </a:xfrm>
            <a:prstGeom prst="blockArc">
              <a:avLst>
                <a:gd name="adj1" fmla="val 1687204"/>
                <a:gd name="adj2" fmla="val 8987775"/>
                <a:gd name="adj3" fmla="val 14682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9" name="アーチ 148">
              <a:extLst>
                <a:ext uri="{FF2B5EF4-FFF2-40B4-BE49-F238E27FC236}">
                  <a16:creationId xmlns:a16="http://schemas.microsoft.com/office/drawing/2014/main" id="{668B0839-77DF-0D36-B95B-2D0C951D16E5}"/>
                </a:ext>
              </a:extLst>
            </p:cNvPr>
            <p:cNvSpPr/>
            <p:nvPr/>
          </p:nvSpPr>
          <p:spPr bwMode="auto">
            <a:xfrm rot="10800000">
              <a:off x="3461214" y="2914205"/>
              <a:ext cx="390064" cy="293648"/>
            </a:xfrm>
            <a:prstGeom prst="blockArc">
              <a:avLst>
                <a:gd name="adj1" fmla="val 1214370"/>
                <a:gd name="adj2" fmla="val 9671409"/>
                <a:gd name="adj3" fmla="val 22448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0" name="アーチ 149">
              <a:extLst>
                <a:ext uri="{FF2B5EF4-FFF2-40B4-BE49-F238E27FC236}">
                  <a16:creationId xmlns:a16="http://schemas.microsoft.com/office/drawing/2014/main" id="{2FAD55D7-FFBC-3881-441A-71EC127252A3}"/>
                </a:ext>
              </a:extLst>
            </p:cNvPr>
            <p:cNvSpPr/>
            <p:nvPr/>
          </p:nvSpPr>
          <p:spPr bwMode="auto">
            <a:xfrm rot="10800000">
              <a:off x="3986212" y="2914205"/>
              <a:ext cx="390064" cy="293648"/>
            </a:xfrm>
            <a:prstGeom prst="blockArc">
              <a:avLst>
                <a:gd name="adj1" fmla="val 1214370"/>
                <a:gd name="adj2" fmla="val 9671409"/>
                <a:gd name="adj3" fmla="val 22448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1" name="円/楕円 607">
              <a:extLst>
                <a:ext uri="{FF2B5EF4-FFF2-40B4-BE49-F238E27FC236}">
                  <a16:creationId xmlns:a16="http://schemas.microsoft.com/office/drawing/2014/main" id="{0168E82C-0DFD-10A1-6725-7EF1564162B6}"/>
                </a:ext>
              </a:extLst>
            </p:cNvPr>
            <p:cNvSpPr/>
            <p:nvPr/>
          </p:nvSpPr>
          <p:spPr bwMode="auto">
            <a:xfrm>
              <a:off x="3208736" y="2213191"/>
              <a:ext cx="1414823" cy="620964"/>
            </a:xfrm>
            <a:custGeom>
              <a:avLst/>
              <a:gdLst/>
              <a:ahLst/>
              <a:cxnLst/>
              <a:rect l="l" t="t" r="r" b="b"/>
              <a:pathLst>
                <a:path w="2101622" h="1051596">
                  <a:moveTo>
                    <a:pt x="1048108" y="0"/>
                  </a:moveTo>
                  <a:cubicBezTo>
                    <a:pt x="1506826" y="0"/>
                    <a:pt x="1882145" y="306092"/>
                    <a:pt x="1910252" y="693087"/>
                  </a:cubicBezTo>
                  <a:cubicBezTo>
                    <a:pt x="1970430" y="742937"/>
                    <a:pt x="2034579" y="788013"/>
                    <a:pt x="2101622" y="828789"/>
                  </a:cubicBezTo>
                  <a:lnTo>
                    <a:pt x="2101622" y="828789"/>
                  </a:lnTo>
                  <a:cubicBezTo>
                    <a:pt x="1953733" y="976679"/>
                    <a:pt x="1715583" y="982186"/>
                    <a:pt x="1551043" y="847086"/>
                  </a:cubicBezTo>
                  <a:cubicBezTo>
                    <a:pt x="1592026" y="917989"/>
                    <a:pt x="1642518" y="983049"/>
                    <a:pt x="1701293" y="1039834"/>
                  </a:cubicBezTo>
                  <a:lnTo>
                    <a:pt x="1701293" y="1039835"/>
                  </a:lnTo>
                  <a:cubicBezTo>
                    <a:pt x="1536302" y="1084044"/>
                    <a:pt x="1362498" y="1000373"/>
                    <a:pt x="1258575" y="843416"/>
                  </a:cubicBezTo>
                  <a:cubicBezTo>
                    <a:pt x="1273304" y="897743"/>
                    <a:pt x="1294423" y="949595"/>
                    <a:pt x="1320233" y="998377"/>
                  </a:cubicBezTo>
                  <a:cubicBezTo>
                    <a:pt x="1208754" y="998377"/>
                    <a:pt x="1110148" y="923610"/>
                    <a:pt x="1050812" y="808691"/>
                  </a:cubicBezTo>
                  <a:cubicBezTo>
                    <a:pt x="991475" y="923610"/>
                    <a:pt x="892869" y="998377"/>
                    <a:pt x="781390" y="998377"/>
                  </a:cubicBezTo>
                  <a:cubicBezTo>
                    <a:pt x="807201" y="949595"/>
                    <a:pt x="828319" y="897743"/>
                    <a:pt x="843048" y="843416"/>
                  </a:cubicBezTo>
                  <a:cubicBezTo>
                    <a:pt x="739125" y="1000373"/>
                    <a:pt x="565321" y="1084044"/>
                    <a:pt x="400331" y="1039835"/>
                  </a:cubicBezTo>
                  <a:lnTo>
                    <a:pt x="400331" y="1039834"/>
                  </a:lnTo>
                  <a:cubicBezTo>
                    <a:pt x="459105" y="983049"/>
                    <a:pt x="509597" y="917989"/>
                    <a:pt x="550581" y="847085"/>
                  </a:cubicBezTo>
                  <a:cubicBezTo>
                    <a:pt x="386040" y="982186"/>
                    <a:pt x="147890" y="976679"/>
                    <a:pt x="0" y="828789"/>
                  </a:cubicBezTo>
                  <a:lnTo>
                    <a:pt x="1" y="828789"/>
                  </a:lnTo>
                  <a:cubicBezTo>
                    <a:pt x="64864" y="789339"/>
                    <a:pt x="127018" y="745864"/>
                    <a:pt x="185666" y="698150"/>
                  </a:cubicBezTo>
                  <a:cubicBezTo>
                    <a:pt x="210799" y="308768"/>
                    <a:pt x="587390" y="0"/>
                    <a:pt x="1048108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52" name="円/楕円 609">
              <a:extLst>
                <a:ext uri="{FF2B5EF4-FFF2-40B4-BE49-F238E27FC236}">
                  <a16:creationId xmlns:a16="http://schemas.microsoft.com/office/drawing/2014/main" id="{CDF58B04-64D5-8FA7-EB1B-EE0D6A3986A8}"/>
                </a:ext>
              </a:extLst>
            </p:cNvPr>
            <p:cNvSpPr/>
            <p:nvPr/>
          </p:nvSpPr>
          <p:spPr bwMode="auto">
            <a:xfrm>
              <a:off x="3309256" y="3240511"/>
              <a:ext cx="127292" cy="188405"/>
            </a:xfrm>
            <a:custGeom>
              <a:avLst/>
              <a:gdLst/>
              <a:ahLst/>
              <a:cxnLst/>
              <a:rect l="l" t="t" r="r" b="b"/>
              <a:pathLst>
                <a:path w="855096" h="1092312">
                  <a:moveTo>
                    <a:pt x="427548" y="0"/>
                  </a:moveTo>
                  <a:lnTo>
                    <a:pt x="855095" y="986172"/>
                  </a:lnTo>
                  <a:lnTo>
                    <a:pt x="852949" y="986172"/>
                  </a:lnTo>
                  <a:cubicBezTo>
                    <a:pt x="854896" y="987610"/>
                    <a:pt x="855096" y="989403"/>
                    <a:pt x="855096" y="991208"/>
                  </a:cubicBezTo>
                  <a:cubicBezTo>
                    <a:pt x="855096" y="1047046"/>
                    <a:pt x="663676" y="1092312"/>
                    <a:pt x="427548" y="1092312"/>
                  </a:cubicBezTo>
                  <a:cubicBezTo>
                    <a:pt x="191420" y="1092312"/>
                    <a:pt x="0" y="1047046"/>
                    <a:pt x="0" y="991208"/>
                  </a:cubicBezTo>
                  <a:lnTo>
                    <a:pt x="2147" y="986172"/>
                  </a:lnTo>
                  <a:lnTo>
                    <a:pt x="0" y="986172"/>
                  </a:lnTo>
                  <a:close/>
                </a:path>
              </a:pathLst>
            </a:custGeom>
            <a:solidFill>
              <a:srgbClr val="00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53" name="円/楕円 609">
              <a:extLst>
                <a:ext uri="{FF2B5EF4-FFF2-40B4-BE49-F238E27FC236}">
                  <a16:creationId xmlns:a16="http://schemas.microsoft.com/office/drawing/2014/main" id="{FFA25E22-F367-1B3E-7C96-76FAD4DD2B37}"/>
                </a:ext>
              </a:extLst>
            </p:cNvPr>
            <p:cNvSpPr/>
            <p:nvPr/>
          </p:nvSpPr>
          <p:spPr bwMode="auto">
            <a:xfrm>
              <a:off x="4404986" y="3240511"/>
              <a:ext cx="127292" cy="188405"/>
            </a:xfrm>
            <a:custGeom>
              <a:avLst/>
              <a:gdLst/>
              <a:ahLst/>
              <a:cxnLst/>
              <a:rect l="l" t="t" r="r" b="b"/>
              <a:pathLst>
                <a:path w="855096" h="1092312">
                  <a:moveTo>
                    <a:pt x="427548" y="0"/>
                  </a:moveTo>
                  <a:lnTo>
                    <a:pt x="855095" y="986172"/>
                  </a:lnTo>
                  <a:lnTo>
                    <a:pt x="852949" y="986172"/>
                  </a:lnTo>
                  <a:cubicBezTo>
                    <a:pt x="854896" y="987610"/>
                    <a:pt x="855096" y="989403"/>
                    <a:pt x="855096" y="991208"/>
                  </a:cubicBezTo>
                  <a:cubicBezTo>
                    <a:pt x="855096" y="1047046"/>
                    <a:pt x="663676" y="1092312"/>
                    <a:pt x="427548" y="1092312"/>
                  </a:cubicBezTo>
                  <a:cubicBezTo>
                    <a:pt x="191420" y="1092312"/>
                    <a:pt x="0" y="1047046"/>
                    <a:pt x="0" y="991208"/>
                  </a:cubicBezTo>
                  <a:lnTo>
                    <a:pt x="2147" y="986172"/>
                  </a:lnTo>
                  <a:lnTo>
                    <a:pt x="0" y="986172"/>
                  </a:lnTo>
                  <a:close/>
                </a:path>
              </a:pathLst>
            </a:custGeom>
            <a:solidFill>
              <a:srgbClr val="00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54" name="円/楕円 532">
              <a:extLst>
                <a:ext uri="{FF2B5EF4-FFF2-40B4-BE49-F238E27FC236}">
                  <a16:creationId xmlns:a16="http://schemas.microsoft.com/office/drawing/2014/main" id="{60930368-5666-1D68-CC6B-947463B98B12}"/>
                </a:ext>
              </a:extLst>
            </p:cNvPr>
            <p:cNvSpPr/>
            <p:nvPr/>
          </p:nvSpPr>
          <p:spPr bwMode="auto">
            <a:xfrm>
              <a:off x="3476546" y="3200079"/>
              <a:ext cx="140618" cy="75600"/>
            </a:xfrm>
            <a:prstGeom prst="ellipse">
              <a:avLst/>
            </a:prstGeom>
            <a:solidFill>
              <a:srgbClr val="FF3399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5" name="円/楕円 533">
              <a:extLst>
                <a:ext uri="{FF2B5EF4-FFF2-40B4-BE49-F238E27FC236}">
                  <a16:creationId xmlns:a16="http://schemas.microsoft.com/office/drawing/2014/main" id="{F9661A7C-405A-A1C7-5BF0-E62211B3AD5E}"/>
                </a:ext>
              </a:extLst>
            </p:cNvPr>
            <p:cNvSpPr/>
            <p:nvPr/>
          </p:nvSpPr>
          <p:spPr bwMode="auto">
            <a:xfrm>
              <a:off x="4211137" y="3200079"/>
              <a:ext cx="140618" cy="75600"/>
            </a:xfrm>
            <a:prstGeom prst="ellipse">
              <a:avLst/>
            </a:prstGeom>
            <a:solidFill>
              <a:srgbClr val="FF3399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6" name="フリーフォーム: 図形 155">
              <a:extLst>
                <a:ext uri="{FF2B5EF4-FFF2-40B4-BE49-F238E27FC236}">
                  <a16:creationId xmlns:a16="http://schemas.microsoft.com/office/drawing/2014/main" id="{D1AE3109-E581-264C-34D5-6969B246DE7B}"/>
                </a:ext>
              </a:extLst>
            </p:cNvPr>
            <p:cNvSpPr/>
            <p:nvPr/>
          </p:nvSpPr>
          <p:spPr bwMode="auto">
            <a:xfrm rot="10800000">
              <a:off x="3847201" y="3609081"/>
              <a:ext cx="136629" cy="318383"/>
            </a:xfrm>
            <a:custGeom>
              <a:avLst/>
              <a:gdLst>
                <a:gd name="connsiteX0" fmla="*/ 103728 w 136629"/>
                <a:gd name="connsiteY0" fmla="*/ 356080 h 356080"/>
                <a:gd name="connsiteX1" fmla="*/ 32900 w 136629"/>
                <a:gd name="connsiteY1" fmla="*/ 356080 h 356080"/>
                <a:gd name="connsiteX2" fmla="*/ 0 w 136629"/>
                <a:gd name="connsiteY2" fmla="*/ 138899 h 356080"/>
                <a:gd name="connsiteX3" fmla="*/ 68314 w 136629"/>
                <a:gd name="connsiteY3" fmla="*/ 0 h 356080"/>
                <a:gd name="connsiteX4" fmla="*/ 136629 w 136629"/>
                <a:gd name="connsiteY4" fmla="*/ 138899 h 3560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6629" h="356080">
                  <a:moveTo>
                    <a:pt x="103728" y="356080"/>
                  </a:moveTo>
                  <a:lnTo>
                    <a:pt x="32900" y="356080"/>
                  </a:lnTo>
                  <a:lnTo>
                    <a:pt x="0" y="138899"/>
                  </a:lnTo>
                  <a:lnTo>
                    <a:pt x="68314" y="0"/>
                  </a:lnTo>
                  <a:lnTo>
                    <a:pt x="136629" y="138899"/>
                  </a:lnTo>
                  <a:close/>
                </a:path>
              </a:pathLst>
            </a:custGeom>
            <a:solidFill>
              <a:srgbClr val="FF99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57" name="フリーフォーム: 図形 156">
              <a:extLst>
                <a:ext uri="{FF2B5EF4-FFF2-40B4-BE49-F238E27FC236}">
                  <a16:creationId xmlns:a16="http://schemas.microsoft.com/office/drawing/2014/main" id="{93F8DBAA-D53D-C540-7476-51C463B815B2}"/>
                </a:ext>
              </a:extLst>
            </p:cNvPr>
            <p:cNvSpPr/>
            <p:nvPr/>
          </p:nvSpPr>
          <p:spPr bwMode="auto">
            <a:xfrm>
              <a:off x="3562350" y="3486150"/>
              <a:ext cx="280988" cy="400050"/>
            </a:xfrm>
            <a:custGeom>
              <a:avLst/>
              <a:gdLst>
                <a:gd name="connsiteX0" fmla="*/ 61913 w 280988"/>
                <a:gd name="connsiteY0" fmla="*/ 0 h 400050"/>
                <a:gd name="connsiteX1" fmla="*/ 0 w 280988"/>
                <a:gd name="connsiteY1" fmla="*/ 138113 h 400050"/>
                <a:gd name="connsiteX2" fmla="*/ 176213 w 280988"/>
                <a:gd name="connsiteY2" fmla="*/ 195263 h 400050"/>
                <a:gd name="connsiteX3" fmla="*/ 114300 w 280988"/>
                <a:gd name="connsiteY3" fmla="*/ 285750 h 400050"/>
                <a:gd name="connsiteX4" fmla="*/ 280988 w 280988"/>
                <a:gd name="connsiteY4" fmla="*/ 400050 h 4000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80988" h="400050">
                  <a:moveTo>
                    <a:pt x="61913" y="0"/>
                  </a:moveTo>
                  <a:lnTo>
                    <a:pt x="0" y="138113"/>
                  </a:lnTo>
                  <a:lnTo>
                    <a:pt x="176213" y="195263"/>
                  </a:lnTo>
                  <a:lnTo>
                    <a:pt x="114300" y="285750"/>
                  </a:lnTo>
                  <a:lnTo>
                    <a:pt x="280988" y="400050"/>
                  </a:lnTo>
                </a:path>
              </a:pathLst>
            </a:cu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158" name="グループ化 157">
              <a:extLst>
                <a:ext uri="{FF2B5EF4-FFF2-40B4-BE49-F238E27FC236}">
                  <a16:creationId xmlns:a16="http://schemas.microsoft.com/office/drawing/2014/main" id="{661C33F7-24BD-7B68-18FB-029CD74F1631}"/>
                </a:ext>
              </a:extLst>
            </p:cNvPr>
            <p:cNvGrpSpPr/>
            <p:nvPr/>
          </p:nvGrpSpPr>
          <p:grpSpPr>
            <a:xfrm rot="20745095">
              <a:off x="2991228" y="3082172"/>
              <a:ext cx="670884" cy="868868"/>
              <a:chOff x="2831232" y="3154484"/>
              <a:chExt cx="670884" cy="868868"/>
            </a:xfrm>
          </p:grpSpPr>
          <p:grpSp>
            <p:nvGrpSpPr>
              <p:cNvPr id="159" name="グループ化 158">
                <a:extLst>
                  <a:ext uri="{FF2B5EF4-FFF2-40B4-BE49-F238E27FC236}">
                    <a16:creationId xmlns:a16="http://schemas.microsoft.com/office/drawing/2014/main" id="{FC8E1921-16DF-09A2-CFC4-A1794D828442}"/>
                  </a:ext>
                </a:extLst>
              </p:cNvPr>
              <p:cNvGrpSpPr/>
              <p:nvPr/>
            </p:nvGrpSpPr>
            <p:grpSpPr>
              <a:xfrm rot="21249054">
                <a:off x="2831232" y="3154484"/>
                <a:ext cx="670884" cy="752216"/>
                <a:chOff x="3535136" y="5569681"/>
                <a:chExt cx="1287973" cy="1435129"/>
              </a:xfrm>
            </p:grpSpPr>
            <p:sp>
              <p:nvSpPr>
                <p:cNvPr id="162" name="フリーフォーム: 図形 161">
                  <a:extLst>
                    <a:ext uri="{FF2B5EF4-FFF2-40B4-BE49-F238E27FC236}">
                      <a16:creationId xmlns:a16="http://schemas.microsoft.com/office/drawing/2014/main" id="{A8622199-24F5-A8F6-FE84-EBA4EDCC0F6D}"/>
                    </a:ext>
                  </a:extLst>
                </p:cNvPr>
                <p:cNvSpPr/>
                <p:nvPr/>
              </p:nvSpPr>
              <p:spPr>
                <a:xfrm rot="1800000">
                  <a:off x="3579941" y="5846868"/>
                  <a:ext cx="1243168" cy="1157942"/>
                </a:xfrm>
                <a:custGeom>
                  <a:avLst/>
                  <a:gdLst>
                    <a:gd name="connsiteX0" fmla="*/ 167471 w 1243168"/>
                    <a:gd name="connsiteY0" fmla="*/ 11448 h 1157942"/>
                    <a:gd name="connsiteX1" fmla="*/ 253351 w 1243168"/>
                    <a:gd name="connsiteY1" fmla="*/ 30730 h 1157942"/>
                    <a:gd name="connsiteX2" fmla="*/ 381206 w 1243168"/>
                    <a:gd name="connsiteY2" fmla="*/ 206736 h 1157942"/>
                    <a:gd name="connsiteX3" fmla="*/ 442231 w 1243168"/>
                    <a:gd name="connsiteY3" fmla="*/ 221633 h 1157942"/>
                    <a:gd name="connsiteX4" fmla="*/ 547816 w 1243168"/>
                    <a:gd name="connsiteY4" fmla="*/ 281127 h 1157942"/>
                    <a:gd name="connsiteX5" fmla="*/ 570565 w 1243168"/>
                    <a:gd name="connsiteY5" fmla="*/ 307131 h 1157942"/>
                    <a:gd name="connsiteX6" fmla="*/ 1184400 w 1243168"/>
                    <a:gd name="connsiteY6" fmla="*/ 883409 h 1157942"/>
                    <a:gd name="connsiteX7" fmla="*/ 1197523 w 1243168"/>
                    <a:gd name="connsiteY7" fmla="*/ 1120858 h 1157942"/>
                    <a:gd name="connsiteX8" fmla="*/ 931383 w 1243168"/>
                    <a:gd name="connsiteY8" fmla="*/ 1091108 h 1157942"/>
                    <a:gd name="connsiteX9" fmla="*/ 470898 w 1243168"/>
                    <a:gd name="connsiteY9" fmla="*/ 533274 h 1157942"/>
                    <a:gd name="connsiteX10" fmla="*/ 416052 w 1243168"/>
                    <a:gd name="connsiteY10" fmla="*/ 556215 h 1157942"/>
                    <a:gd name="connsiteX11" fmla="*/ 299481 w 1243168"/>
                    <a:gd name="connsiteY11" fmla="*/ 570817 h 1157942"/>
                    <a:gd name="connsiteX12" fmla="*/ 0 w 1243168"/>
                    <a:gd name="connsiteY12" fmla="*/ 385012 h 1157942"/>
                    <a:gd name="connsiteX13" fmla="*/ 87716 w 1243168"/>
                    <a:gd name="connsiteY13" fmla="*/ 253628 h 1157942"/>
                    <a:gd name="connsiteX14" fmla="*/ 182909 w 1243168"/>
                    <a:gd name="connsiteY14" fmla="*/ 213808 h 1157942"/>
                    <a:gd name="connsiteX15" fmla="*/ 203338 w 1243168"/>
                    <a:gd name="connsiteY15" fmla="*/ 211250 h 1157942"/>
                    <a:gd name="connsiteX16" fmla="*/ 141229 w 1243168"/>
                    <a:gd name="connsiteY16" fmla="*/ 95463 h 1157942"/>
                    <a:gd name="connsiteX17" fmla="*/ 167471 w 1243168"/>
                    <a:gd name="connsiteY17" fmla="*/ 11448 h 115794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1243168" h="1157942">
                      <a:moveTo>
                        <a:pt x="167471" y="11448"/>
                      </a:moveTo>
                      <a:cubicBezTo>
                        <a:pt x="198432" y="-6428"/>
                        <a:pt x="214859" y="-5767"/>
                        <a:pt x="253351" y="30730"/>
                      </a:cubicBezTo>
                      <a:lnTo>
                        <a:pt x="381206" y="206736"/>
                      </a:lnTo>
                      <a:lnTo>
                        <a:pt x="442231" y="221633"/>
                      </a:lnTo>
                      <a:cubicBezTo>
                        <a:pt x="484666" y="235935"/>
                        <a:pt x="520906" y="256415"/>
                        <a:pt x="547816" y="281127"/>
                      </a:cubicBezTo>
                      <a:lnTo>
                        <a:pt x="570565" y="307131"/>
                      </a:lnTo>
                      <a:lnTo>
                        <a:pt x="1184400" y="883409"/>
                      </a:lnTo>
                      <a:cubicBezTo>
                        <a:pt x="1254450" y="956243"/>
                        <a:pt x="1265627" y="1059395"/>
                        <a:pt x="1197523" y="1120858"/>
                      </a:cubicBezTo>
                      <a:cubicBezTo>
                        <a:pt x="1129417" y="1182321"/>
                        <a:pt x="1001432" y="1163939"/>
                        <a:pt x="931383" y="1091108"/>
                      </a:cubicBezTo>
                      <a:lnTo>
                        <a:pt x="470898" y="533274"/>
                      </a:lnTo>
                      <a:lnTo>
                        <a:pt x="416052" y="556215"/>
                      </a:lnTo>
                      <a:cubicBezTo>
                        <a:pt x="380223" y="565618"/>
                        <a:pt x="340831" y="570817"/>
                        <a:pt x="299481" y="570817"/>
                      </a:cubicBezTo>
                      <a:cubicBezTo>
                        <a:pt x="134082" y="570817"/>
                        <a:pt x="0" y="487629"/>
                        <a:pt x="0" y="385012"/>
                      </a:cubicBezTo>
                      <a:cubicBezTo>
                        <a:pt x="1" y="333703"/>
                        <a:pt x="33521" y="287252"/>
                        <a:pt x="87716" y="253628"/>
                      </a:cubicBezTo>
                      <a:cubicBezTo>
                        <a:pt x="114814" y="236816"/>
                        <a:pt x="147080" y="223211"/>
                        <a:pt x="182909" y="213808"/>
                      </a:cubicBezTo>
                      <a:lnTo>
                        <a:pt x="203338" y="211250"/>
                      </a:lnTo>
                      <a:lnTo>
                        <a:pt x="141229" y="95463"/>
                      </a:lnTo>
                      <a:cubicBezTo>
                        <a:pt x="124760" y="66938"/>
                        <a:pt x="136509" y="29323"/>
                        <a:pt x="167471" y="11448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tx1"/>
                    </a:solidFill>
                    <a:latin typeface="Arial" charset="0"/>
                    <a:ea typeface="ＭＳ Ｐゴシック" charset="-128"/>
                  </a:endParaRPr>
                </a:p>
              </p:txBody>
            </p:sp>
            <p:grpSp>
              <p:nvGrpSpPr>
                <p:cNvPr id="163" name="グループ化 162">
                  <a:extLst>
                    <a:ext uri="{FF2B5EF4-FFF2-40B4-BE49-F238E27FC236}">
                      <a16:creationId xmlns:a16="http://schemas.microsoft.com/office/drawing/2014/main" id="{EC042E68-62D8-0DE8-BDB3-F24A90C422C0}"/>
                    </a:ext>
                  </a:extLst>
                </p:cNvPr>
                <p:cNvGrpSpPr/>
                <p:nvPr/>
              </p:nvGrpSpPr>
              <p:grpSpPr>
                <a:xfrm>
                  <a:off x="3535136" y="5569681"/>
                  <a:ext cx="536686" cy="555291"/>
                  <a:chOff x="4768782" y="4875188"/>
                  <a:chExt cx="536686" cy="555291"/>
                </a:xfrm>
              </p:grpSpPr>
              <p:sp>
                <p:nvSpPr>
                  <p:cNvPr id="164" name="四角形: 角を丸くする 89">
                    <a:extLst>
                      <a:ext uri="{FF2B5EF4-FFF2-40B4-BE49-F238E27FC236}">
                        <a16:creationId xmlns:a16="http://schemas.microsoft.com/office/drawing/2014/main" id="{303EAA67-A6FD-BAE7-BAEB-2C51EF11E34A}"/>
                      </a:ext>
                    </a:extLst>
                  </p:cNvPr>
                  <p:cNvSpPr/>
                  <p:nvPr/>
                </p:nvSpPr>
                <p:spPr>
                  <a:xfrm rot="2700000">
                    <a:off x="4840970" y="5046836"/>
                    <a:ext cx="416968" cy="85726"/>
                  </a:xfrm>
                  <a:custGeom>
                    <a:avLst/>
                    <a:gdLst>
                      <a:gd name="connsiteX0" fmla="*/ 0 w 456706"/>
                      <a:gd name="connsiteY0" fmla="*/ 42863 h 85725"/>
                      <a:gd name="connsiteX1" fmla="*/ 42863 w 456706"/>
                      <a:gd name="connsiteY1" fmla="*/ 0 h 85725"/>
                      <a:gd name="connsiteX2" fmla="*/ 413844 w 456706"/>
                      <a:gd name="connsiteY2" fmla="*/ 0 h 85725"/>
                      <a:gd name="connsiteX3" fmla="*/ 456707 w 456706"/>
                      <a:gd name="connsiteY3" fmla="*/ 42863 h 85725"/>
                      <a:gd name="connsiteX4" fmla="*/ 456706 w 456706"/>
                      <a:gd name="connsiteY4" fmla="*/ 42863 h 85725"/>
                      <a:gd name="connsiteX5" fmla="*/ 413843 w 456706"/>
                      <a:gd name="connsiteY5" fmla="*/ 85726 h 85725"/>
                      <a:gd name="connsiteX6" fmla="*/ 42863 w 456706"/>
                      <a:gd name="connsiteY6" fmla="*/ 85725 h 85725"/>
                      <a:gd name="connsiteX7" fmla="*/ 0 w 456706"/>
                      <a:gd name="connsiteY7" fmla="*/ 42862 h 85725"/>
                      <a:gd name="connsiteX8" fmla="*/ 0 w 456706"/>
                      <a:gd name="connsiteY8" fmla="*/ 42863 h 85725"/>
                      <a:gd name="connsiteX0" fmla="*/ 456706 w 548146"/>
                      <a:gd name="connsiteY0" fmla="*/ 42863 h 134303"/>
                      <a:gd name="connsiteX1" fmla="*/ 413843 w 548146"/>
                      <a:gd name="connsiteY1" fmla="*/ 85726 h 134303"/>
                      <a:gd name="connsiteX2" fmla="*/ 42863 w 548146"/>
                      <a:gd name="connsiteY2" fmla="*/ 85725 h 134303"/>
                      <a:gd name="connsiteX3" fmla="*/ 0 w 548146"/>
                      <a:gd name="connsiteY3" fmla="*/ 42862 h 134303"/>
                      <a:gd name="connsiteX4" fmla="*/ 0 w 548146"/>
                      <a:gd name="connsiteY4" fmla="*/ 42863 h 134303"/>
                      <a:gd name="connsiteX5" fmla="*/ 42863 w 548146"/>
                      <a:gd name="connsiteY5" fmla="*/ 0 h 134303"/>
                      <a:gd name="connsiteX6" fmla="*/ 413844 w 548146"/>
                      <a:gd name="connsiteY6" fmla="*/ 0 h 134303"/>
                      <a:gd name="connsiteX7" fmla="*/ 456707 w 548146"/>
                      <a:gd name="connsiteY7" fmla="*/ 42863 h 134303"/>
                      <a:gd name="connsiteX8" fmla="*/ 548146 w 548146"/>
                      <a:gd name="connsiteY8" fmla="*/ 134303 h 134303"/>
                      <a:gd name="connsiteX0" fmla="*/ 456706 w 456707"/>
                      <a:gd name="connsiteY0" fmla="*/ 42863 h 85726"/>
                      <a:gd name="connsiteX1" fmla="*/ 413843 w 456707"/>
                      <a:gd name="connsiteY1" fmla="*/ 85726 h 85726"/>
                      <a:gd name="connsiteX2" fmla="*/ 42863 w 456707"/>
                      <a:gd name="connsiteY2" fmla="*/ 85725 h 85726"/>
                      <a:gd name="connsiteX3" fmla="*/ 0 w 456707"/>
                      <a:gd name="connsiteY3" fmla="*/ 42862 h 85726"/>
                      <a:gd name="connsiteX4" fmla="*/ 0 w 456707"/>
                      <a:gd name="connsiteY4" fmla="*/ 42863 h 85726"/>
                      <a:gd name="connsiteX5" fmla="*/ 42863 w 456707"/>
                      <a:gd name="connsiteY5" fmla="*/ 0 h 85726"/>
                      <a:gd name="connsiteX6" fmla="*/ 413844 w 456707"/>
                      <a:gd name="connsiteY6" fmla="*/ 0 h 85726"/>
                      <a:gd name="connsiteX7" fmla="*/ 456707 w 456707"/>
                      <a:gd name="connsiteY7" fmla="*/ 42863 h 85726"/>
                      <a:gd name="connsiteX0" fmla="*/ 456706 w 456706"/>
                      <a:gd name="connsiteY0" fmla="*/ 42863 h 85726"/>
                      <a:gd name="connsiteX1" fmla="*/ 413843 w 456706"/>
                      <a:gd name="connsiteY1" fmla="*/ 85726 h 85726"/>
                      <a:gd name="connsiteX2" fmla="*/ 42863 w 456706"/>
                      <a:gd name="connsiteY2" fmla="*/ 85725 h 85726"/>
                      <a:gd name="connsiteX3" fmla="*/ 0 w 456706"/>
                      <a:gd name="connsiteY3" fmla="*/ 42862 h 85726"/>
                      <a:gd name="connsiteX4" fmla="*/ 0 w 456706"/>
                      <a:gd name="connsiteY4" fmla="*/ 42863 h 85726"/>
                      <a:gd name="connsiteX5" fmla="*/ 42863 w 456706"/>
                      <a:gd name="connsiteY5" fmla="*/ 0 h 85726"/>
                      <a:gd name="connsiteX6" fmla="*/ 413844 w 456706"/>
                      <a:gd name="connsiteY6" fmla="*/ 0 h 85726"/>
                      <a:gd name="connsiteX0" fmla="*/ 413843 w 413844"/>
                      <a:gd name="connsiteY0" fmla="*/ 85726 h 85726"/>
                      <a:gd name="connsiteX1" fmla="*/ 42863 w 413844"/>
                      <a:gd name="connsiteY1" fmla="*/ 85725 h 85726"/>
                      <a:gd name="connsiteX2" fmla="*/ 0 w 413844"/>
                      <a:gd name="connsiteY2" fmla="*/ 42862 h 85726"/>
                      <a:gd name="connsiteX3" fmla="*/ 0 w 413844"/>
                      <a:gd name="connsiteY3" fmla="*/ 42863 h 85726"/>
                      <a:gd name="connsiteX4" fmla="*/ 42863 w 413844"/>
                      <a:gd name="connsiteY4" fmla="*/ 0 h 85726"/>
                      <a:gd name="connsiteX5" fmla="*/ 413844 w 413844"/>
                      <a:gd name="connsiteY5" fmla="*/ 0 h 8572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413844" h="85726">
                        <a:moveTo>
                          <a:pt x="413843" y="85726"/>
                        </a:moveTo>
                        <a:lnTo>
                          <a:pt x="42863" y="85725"/>
                        </a:lnTo>
                        <a:cubicBezTo>
                          <a:pt x="19190" y="85725"/>
                          <a:pt x="0" y="66535"/>
                          <a:pt x="0" y="42862"/>
                        </a:cubicBezTo>
                        <a:lnTo>
                          <a:pt x="0" y="42863"/>
                        </a:lnTo>
                        <a:cubicBezTo>
                          <a:pt x="0" y="19190"/>
                          <a:pt x="19190" y="0"/>
                          <a:pt x="42863" y="0"/>
                        </a:cubicBezTo>
                        <a:lnTo>
                          <a:pt x="413844" y="0"/>
                        </a:lnTo>
                      </a:path>
                    </a:pathLst>
                  </a:cu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165" name="四角形: 角を丸くする 148">
                    <a:extLst>
                      <a:ext uri="{FF2B5EF4-FFF2-40B4-BE49-F238E27FC236}">
                        <a16:creationId xmlns:a16="http://schemas.microsoft.com/office/drawing/2014/main" id="{B5A52AD5-2A20-7BD2-E3F4-28B94AE7BFF6}"/>
                      </a:ext>
                    </a:extLst>
                  </p:cNvPr>
                  <p:cNvSpPr/>
                  <p:nvPr/>
                </p:nvSpPr>
                <p:spPr>
                  <a:xfrm rot="2700000">
                    <a:off x="4723049" y="5049241"/>
                    <a:ext cx="458866" cy="110760"/>
                  </a:xfrm>
                  <a:custGeom>
                    <a:avLst/>
                    <a:gdLst>
                      <a:gd name="connsiteX0" fmla="*/ 0 w 511687"/>
                      <a:gd name="connsiteY0" fmla="*/ 55380 h 110759"/>
                      <a:gd name="connsiteX1" fmla="*/ 55380 w 511687"/>
                      <a:gd name="connsiteY1" fmla="*/ 0 h 110759"/>
                      <a:gd name="connsiteX2" fmla="*/ 456308 w 511687"/>
                      <a:gd name="connsiteY2" fmla="*/ 0 h 110759"/>
                      <a:gd name="connsiteX3" fmla="*/ 511688 w 511687"/>
                      <a:gd name="connsiteY3" fmla="*/ 55380 h 110759"/>
                      <a:gd name="connsiteX4" fmla="*/ 511687 w 511687"/>
                      <a:gd name="connsiteY4" fmla="*/ 55380 h 110759"/>
                      <a:gd name="connsiteX5" fmla="*/ 456307 w 511687"/>
                      <a:gd name="connsiteY5" fmla="*/ 110760 h 110759"/>
                      <a:gd name="connsiteX6" fmla="*/ 55380 w 511687"/>
                      <a:gd name="connsiteY6" fmla="*/ 110759 h 110759"/>
                      <a:gd name="connsiteX7" fmla="*/ 0 w 511687"/>
                      <a:gd name="connsiteY7" fmla="*/ 55379 h 110759"/>
                      <a:gd name="connsiteX8" fmla="*/ 0 w 511687"/>
                      <a:gd name="connsiteY8" fmla="*/ 55380 h 110759"/>
                      <a:gd name="connsiteX0" fmla="*/ 511687 w 603127"/>
                      <a:gd name="connsiteY0" fmla="*/ 55380 h 146820"/>
                      <a:gd name="connsiteX1" fmla="*/ 456307 w 603127"/>
                      <a:gd name="connsiteY1" fmla="*/ 110760 h 146820"/>
                      <a:gd name="connsiteX2" fmla="*/ 55380 w 603127"/>
                      <a:gd name="connsiteY2" fmla="*/ 110759 h 146820"/>
                      <a:gd name="connsiteX3" fmla="*/ 0 w 603127"/>
                      <a:gd name="connsiteY3" fmla="*/ 55379 h 146820"/>
                      <a:gd name="connsiteX4" fmla="*/ 0 w 603127"/>
                      <a:gd name="connsiteY4" fmla="*/ 55380 h 146820"/>
                      <a:gd name="connsiteX5" fmla="*/ 55380 w 603127"/>
                      <a:gd name="connsiteY5" fmla="*/ 0 h 146820"/>
                      <a:gd name="connsiteX6" fmla="*/ 456308 w 603127"/>
                      <a:gd name="connsiteY6" fmla="*/ 0 h 146820"/>
                      <a:gd name="connsiteX7" fmla="*/ 511688 w 603127"/>
                      <a:gd name="connsiteY7" fmla="*/ 55380 h 146820"/>
                      <a:gd name="connsiteX8" fmla="*/ 603127 w 603127"/>
                      <a:gd name="connsiteY8" fmla="*/ 146820 h 146820"/>
                      <a:gd name="connsiteX0" fmla="*/ 511687 w 511688"/>
                      <a:gd name="connsiteY0" fmla="*/ 55380 h 110760"/>
                      <a:gd name="connsiteX1" fmla="*/ 456307 w 511688"/>
                      <a:gd name="connsiteY1" fmla="*/ 110760 h 110760"/>
                      <a:gd name="connsiteX2" fmla="*/ 55380 w 511688"/>
                      <a:gd name="connsiteY2" fmla="*/ 110759 h 110760"/>
                      <a:gd name="connsiteX3" fmla="*/ 0 w 511688"/>
                      <a:gd name="connsiteY3" fmla="*/ 55379 h 110760"/>
                      <a:gd name="connsiteX4" fmla="*/ 0 w 511688"/>
                      <a:gd name="connsiteY4" fmla="*/ 55380 h 110760"/>
                      <a:gd name="connsiteX5" fmla="*/ 55380 w 511688"/>
                      <a:gd name="connsiteY5" fmla="*/ 0 h 110760"/>
                      <a:gd name="connsiteX6" fmla="*/ 456308 w 511688"/>
                      <a:gd name="connsiteY6" fmla="*/ 0 h 110760"/>
                      <a:gd name="connsiteX7" fmla="*/ 511688 w 511688"/>
                      <a:gd name="connsiteY7" fmla="*/ 55380 h 110760"/>
                      <a:gd name="connsiteX0" fmla="*/ 511687 w 511687"/>
                      <a:gd name="connsiteY0" fmla="*/ 55380 h 110760"/>
                      <a:gd name="connsiteX1" fmla="*/ 456307 w 511687"/>
                      <a:gd name="connsiteY1" fmla="*/ 110760 h 110760"/>
                      <a:gd name="connsiteX2" fmla="*/ 55380 w 511687"/>
                      <a:gd name="connsiteY2" fmla="*/ 110759 h 110760"/>
                      <a:gd name="connsiteX3" fmla="*/ 0 w 511687"/>
                      <a:gd name="connsiteY3" fmla="*/ 55379 h 110760"/>
                      <a:gd name="connsiteX4" fmla="*/ 0 w 511687"/>
                      <a:gd name="connsiteY4" fmla="*/ 55380 h 110760"/>
                      <a:gd name="connsiteX5" fmla="*/ 55380 w 511687"/>
                      <a:gd name="connsiteY5" fmla="*/ 0 h 110760"/>
                      <a:gd name="connsiteX6" fmla="*/ 456308 w 511687"/>
                      <a:gd name="connsiteY6" fmla="*/ 0 h 110760"/>
                      <a:gd name="connsiteX0" fmla="*/ 456307 w 456308"/>
                      <a:gd name="connsiteY0" fmla="*/ 110760 h 110760"/>
                      <a:gd name="connsiteX1" fmla="*/ 55380 w 456308"/>
                      <a:gd name="connsiteY1" fmla="*/ 110759 h 110760"/>
                      <a:gd name="connsiteX2" fmla="*/ 0 w 456308"/>
                      <a:gd name="connsiteY2" fmla="*/ 55379 h 110760"/>
                      <a:gd name="connsiteX3" fmla="*/ 0 w 456308"/>
                      <a:gd name="connsiteY3" fmla="*/ 55380 h 110760"/>
                      <a:gd name="connsiteX4" fmla="*/ 55380 w 456308"/>
                      <a:gd name="connsiteY4" fmla="*/ 0 h 110760"/>
                      <a:gd name="connsiteX5" fmla="*/ 456308 w 456308"/>
                      <a:gd name="connsiteY5" fmla="*/ 0 h 11076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456308" h="110760">
                        <a:moveTo>
                          <a:pt x="456307" y="110760"/>
                        </a:moveTo>
                        <a:lnTo>
                          <a:pt x="55380" y="110759"/>
                        </a:lnTo>
                        <a:cubicBezTo>
                          <a:pt x="24794" y="110759"/>
                          <a:pt x="0" y="85965"/>
                          <a:pt x="0" y="55379"/>
                        </a:cubicBezTo>
                        <a:lnTo>
                          <a:pt x="0" y="55380"/>
                        </a:lnTo>
                        <a:cubicBezTo>
                          <a:pt x="0" y="24794"/>
                          <a:pt x="24794" y="0"/>
                          <a:pt x="55380" y="0"/>
                        </a:cubicBezTo>
                        <a:lnTo>
                          <a:pt x="456308" y="0"/>
                        </a:lnTo>
                      </a:path>
                    </a:pathLst>
                  </a:cu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166" name="四角形: 角を丸くする 149">
                    <a:extLst>
                      <a:ext uri="{FF2B5EF4-FFF2-40B4-BE49-F238E27FC236}">
                        <a16:creationId xmlns:a16="http://schemas.microsoft.com/office/drawing/2014/main" id="{A4E759F4-D2C6-48D3-1146-5DA394366EA4}"/>
                      </a:ext>
                    </a:extLst>
                  </p:cNvPr>
                  <p:cNvSpPr/>
                  <p:nvPr/>
                </p:nvSpPr>
                <p:spPr>
                  <a:xfrm rot="2700000">
                    <a:off x="4720111" y="5135433"/>
                    <a:ext cx="394135" cy="104024"/>
                  </a:xfrm>
                  <a:custGeom>
                    <a:avLst/>
                    <a:gdLst>
                      <a:gd name="connsiteX0" fmla="*/ 0 w 451259"/>
                      <a:gd name="connsiteY0" fmla="*/ 52012 h 104023"/>
                      <a:gd name="connsiteX1" fmla="*/ 52012 w 451259"/>
                      <a:gd name="connsiteY1" fmla="*/ 0 h 104023"/>
                      <a:gd name="connsiteX2" fmla="*/ 399248 w 451259"/>
                      <a:gd name="connsiteY2" fmla="*/ 0 h 104023"/>
                      <a:gd name="connsiteX3" fmla="*/ 451260 w 451259"/>
                      <a:gd name="connsiteY3" fmla="*/ 52012 h 104023"/>
                      <a:gd name="connsiteX4" fmla="*/ 451259 w 451259"/>
                      <a:gd name="connsiteY4" fmla="*/ 52012 h 104023"/>
                      <a:gd name="connsiteX5" fmla="*/ 399247 w 451259"/>
                      <a:gd name="connsiteY5" fmla="*/ 104024 h 104023"/>
                      <a:gd name="connsiteX6" fmla="*/ 52012 w 451259"/>
                      <a:gd name="connsiteY6" fmla="*/ 104023 h 104023"/>
                      <a:gd name="connsiteX7" fmla="*/ 0 w 451259"/>
                      <a:gd name="connsiteY7" fmla="*/ 52011 h 104023"/>
                      <a:gd name="connsiteX8" fmla="*/ 0 w 451259"/>
                      <a:gd name="connsiteY8" fmla="*/ 52012 h 104023"/>
                      <a:gd name="connsiteX0" fmla="*/ 451259 w 542699"/>
                      <a:gd name="connsiteY0" fmla="*/ 52012 h 143452"/>
                      <a:gd name="connsiteX1" fmla="*/ 399247 w 542699"/>
                      <a:gd name="connsiteY1" fmla="*/ 104024 h 143452"/>
                      <a:gd name="connsiteX2" fmla="*/ 52012 w 542699"/>
                      <a:gd name="connsiteY2" fmla="*/ 104023 h 143452"/>
                      <a:gd name="connsiteX3" fmla="*/ 0 w 542699"/>
                      <a:gd name="connsiteY3" fmla="*/ 52011 h 143452"/>
                      <a:gd name="connsiteX4" fmla="*/ 0 w 542699"/>
                      <a:gd name="connsiteY4" fmla="*/ 52012 h 143452"/>
                      <a:gd name="connsiteX5" fmla="*/ 52012 w 542699"/>
                      <a:gd name="connsiteY5" fmla="*/ 0 h 143452"/>
                      <a:gd name="connsiteX6" fmla="*/ 399248 w 542699"/>
                      <a:gd name="connsiteY6" fmla="*/ 0 h 143452"/>
                      <a:gd name="connsiteX7" fmla="*/ 451260 w 542699"/>
                      <a:gd name="connsiteY7" fmla="*/ 52012 h 143452"/>
                      <a:gd name="connsiteX8" fmla="*/ 542699 w 542699"/>
                      <a:gd name="connsiteY8" fmla="*/ 143452 h 143452"/>
                      <a:gd name="connsiteX0" fmla="*/ 451259 w 451260"/>
                      <a:gd name="connsiteY0" fmla="*/ 52012 h 104024"/>
                      <a:gd name="connsiteX1" fmla="*/ 399247 w 451260"/>
                      <a:gd name="connsiteY1" fmla="*/ 104024 h 104024"/>
                      <a:gd name="connsiteX2" fmla="*/ 52012 w 451260"/>
                      <a:gd name="connsiteY2" fmla="*/ 104023 h 104024"/>
                      <a:gd name="connsiteX3" fmla="*/ 0 w 451260"/>
                      <a:gd name="connsiteY3" fmla="*/ 52011 h 104024"/>
                      <a:gd name="connsiteX4" fmla="*/ 0 w 451260"/>
                      <a:gd name="connsiteY4" fmla="*/ 52012 h 104024"/>
                      <a:gd name="connsiteX5" fmla="*/ 52012 w 451260"/>
                      <a:gd name="connsiteY5" fmla="*/ 0 h 104024"/>
                      <a:gd name="connsiteX6" fmla="*/ 399248 w 451260"/>
                      <a:gd name="connsiteY6" fmla="*/ 0 h 104024"/>
                      <a:gd name="connsiteX7" fmla="*/ 451260 w 451260"/>
                      <a:gd name="connsiteY7" fmla="*/ 52012 h 104024"/>
                      <a:gd name="connsiteX0" fmla="*/ 451259 w 451259"/>
                      <a:gd name="connsiteY0" fmla="*/ 52012 h 104024"/>
                      <a:gd name="connsiteX1" fmla="*/ 399247 w 451259"/>
                      <a:gd name="connsiteY1" fmla="*/ 104024 h 104024"/>
                      <a:gd name="connsiteX2" fmla="*/ 52012 w 451259"/>
                      <a:gd name="connsiteY2" fmla="*/ 104023 h 104024"/>
                      <a:gd name="connsiteX3" fmla="*/ 0 w 451259"/>
                      <a:gd name="connsiteY3" fmla="*/ 52011 h 104024"/>
                      <a:gd name="connsiteX4" fmla="*/ 0 w 451259"/>
                      <a:gd name="connsiteY4" fmla="*/ 52012 h 104024"/>
                      <a:gd name="connsiteX5" fmla="*/ 52012 w 451259"/>
                      <a:gd name="connsiteY5" fmla="*/ 0 h 104024"/>
                      <a:gd name="connsiteX6" fmla="*/ 399248 w 451259"/>
                      <a:gd name="connsiteY6" fmla="*/ 0 h 104024"/>
                      <a:gd name="connsiteX0" fmla="*/ 399247 w 399248"/>
                      <a:gd name="connsiteY0" fmla="*/ 104024 h 104024"/>
                      <a:gd name="connsiteX1" fmla="*/ 52012 w 399248"/>
                      <a:gd name="connsiteY1" fmla="*/ 104023 h 104024"/>
                      <a:gd name="connsiteX2" fmla="*/ 0 w 399248"/>
                      <a:gd name="connsiteY2" fmla="*/ 52011 h 104024"/>
                      <a:gd name="connsiteX3" fmla="*/ 0 w 399248"/>
                      <a:gd name="connsiteY3" fmla="*/ 52012 h 104024"/>
                      <a:gd name="connsiteX4" fmla="*/ 52012 w 399248"/>
                      <a:gd name="connsiteY4" fmla="*/ 0 h 104024"/>
                      <a:gd name="connsiteX5" fmla="*/ 399248 w 399248"/>
                      <a:gd name="connsiteY5" fmla="*/ 0 h 10402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399248" h="104024">
                        <a:moveTo>
                          <a:pt x="399247" y="104024"/>
                        </a:moveTo>
                        <a:lnTo>
                          <a:pt x="52012" y="104023"/>
                        </a:lnTo>
                        <a:cubicBezTo>
                          <a:pt x="23287" y="104023"/>
                          <a:pt x="0" y="80736"/>
                          <a:pt x="0" y="52011"/>
                        </a:cubicBezTo>
                        <a:lnTo>
                          <a:pt x="0" y="52012"/>
                        </a:lnTo>
                        <a:cubicBezTo>
                          <a:pt x="0" y="23287"/>
                          <a:pt x="23287" y="0"/>
                          <a:pt x="52012" y="0"/>
                        </a:cubicBezTo>
                        <a:lnTo>
                          <a:pt x="399248" y="0"/>
                        </a:lnTo>
                      </a:path>
                    </a:pathLst>
                  </a:cu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167" name="四角形: 角を丸くする 150">
                    <a:extLst>
                      <a:ext uri="{FF2B5EF4-FFF2-40B4-BE49-F238E27FC236}">
                        <a16:creationId xmlns:a16="http://schemas.microsoft.com/office/drawing/2014/main" id="{CF89B11F-1AD4-6418-B8DC-8DA4A136B674}"/>
                      </a:ext>
                    </a:extLst>
                  </p:cNvPr>
                  <p:cNvSpPr/>
                  <p:nvPr/>
                </p:nvSpPr>
                <p:spPr>
                  <a:xfrm rot="2431359">
                    <a:off x="4768782" y="5253475"/>
                    <a:ext cx="317373" cy="90726"/>
                  </a:xfrm>
                  <a:custGeom>
                    <a:avLst/>
                    <a:gdLst>
                      <a:gd name="connsiteX0" fmla="*/ 0 w 384530"/>
                      <a:gd name="connsiteY0" fmla="*/ 46631 h 93261"/>
                      <a:gd name="connsiteX1" fmla="*/ 46631 w 384530"/>
                      <a:gd name="connsiteY1" fmla="*/ 0 h 93261"/>
                      <a:gd name="connsiteX2" fmla="*/ 337900 w 384530"/>
                      <a:gd name="connsiteY2" fmla="*/ 0 h 93261"/>
                      <a:gd name="connsiteX3" fmla="*/ 384531 w 384530"/>
                      <a:gd name="connsiteY3" fmla="*/ 46631 h 93261"/>
                      <a:gd name="connsiteX4" fmla="*/ 384530 w 384530"/>
                      <a:gd name="connsiteY4" fmla="*/ 46631 h 93261"/>
                      <a:gd name="connsiteX5" fmla="*/ 337899 w 384530"/>
                      <a:gd name="connsiteY5" fmla="*/ 93262 h 93261"/>
                      <a:gd name="connsiteX6" fmla="*/ 46631 w 384530"/>
                      <a:gd name="connsiteY6" fmla="*/ 93261 h 93261"/>
                      <a:gd name="connsiteX7" fmla="*/ 0 w 384530"/>
                      <a:gd name="connsiteY7" fmla="*/ 46630 h 93261"/>
                      <a:gd name="connsiteX8" fmla="*/ 0 w 384530"/>
                      <a:gd name="connsiteY8" fmla="*/ 46631 h 93261"/>
                      <a:gd name="connsiteX0" fmla="*/ 384530 w 475970"/>
                      <a:gd name="connsiteY0" fmla="*/ 46631 h 138071"/>
                      <a:gd name="connsiteX1" fmla="*/ 337899 w 475970"/>
                      <a:gd name="connsiteY1" fmla="*/ 93262 h 138071"/>
                      <a:gd name="connsiteX2" fmla="*/ 46631 w 475970"/>
                      <a:gd name="connsiteY2" fmla="*/ 93261 h 138071"/>
                      <a:gd name="connsiteX3" fmla="*/ 0 w 475970"/>
                      <a:gd name="connsiteY3" fmla="*/ 46630 h 138071"/>
                      <a:gd name="connsiteX4" fmla="*/ 0 w 475970"/>
                      <a:gd name="connsiteY4" fmla="*/ 46631 h 138071"/>
                      <a:gd name="connsiteX5" fmla="*/ 46631 w 475970"/>
                      <a:gd name="connsiteY5" fmla="*/ 0 h 138071"/>
                      <a:gd name="connsiteX6" fmla="*/ 337900 w 475970"/>
                      <a:gd name="connsiteY6" fmla="*/ 0 h 138071"/>
                      <a:gd name="connsiteX7" fmla="*/ 384531 w 475970"/>
                      <a:gd name="connsiteY7" fmla="*/ 46631 h 138071"/>
                      <a:gd name="connsiteX8" fmla="*/ 475970 w 475970"/>
                      <a:gd name="connsiteY8" fmla="*/ 138071 h 138071"/>
                      <a:gd name="connsiteX0" fmla="*/ 384530 w 482422"/>
                      <a:gd name="connsiteY0" fmla="*/ 46631 h 141952"/>
                      <a:gd name="connsiteX1" fmla="*/ 337899 w 482422"/>
                      <a:gd name="connsiteY1" fmla="*/ 93262 h 141952"/>
                      <a:gd name="connsiteX2" fmla="*/ 46631 w 482422"/>
                      <a:gd name="connsiteY2" fmla="*/ 93261 h 141952"/>
                      <a:gd name="connsiteX3" fmla="*/ 0 w 482422"/>
                      <a:gd name="connsiteY3" fmla="*/ 46630 h 141952"/>
                      <a:gd name="connsiteX4" fmla="*/ 0 w 482422"/>
                      <a:gd name="connsiteY4" fmla="*/ 46631 h 141952"/>
                      <a:gd name="connsiteX5" fmla="*/ 46631 w 482422"/>
                      <a:gd name="connsiteY5" fmla="*/ 0 h 141952"/>
                      <a:gd name="connsiteX6" fmla="*/ 337900 w 482422"/>
                      <a:gd name="connsiteY6" fmla="*/ 0 h 141952"/>
                      <a:gd name="connsiteX7" fmla="*/ 384531 w 482422"/>
                      <a:gd name="connsiteY7" fmla="*/ 46631 h 141952"/>
                      <a:gd name="connsiteX8" fmla="*/ 482422 w 482422"/>
                      <a:gd name="connsiteY8" fmla="*/ 141952 h 141952"/>
                      <a:gd name="connsiteX0" fmla="*/ 384530 w 384531"/>
                      <a:gd name="connsiteY0" fmla="*/ 46631 h 93262"/>
                      <a:gd name="connsiteX1" fmla="*/ 337899 w 384531"/>
                      <a:gd name="connsiteY1" fmla="*/ 93262 h 93262"/>
                      <a:gd name="connsiteX2" fmla="*/ 46631 w 384531"/>
                      <a:gd name="connsiteY2" fmla="*/ 93261 h 93262"/>
                      <a:gd name="connsiteX3" fmla="*/ 0 w 384531"/>
                      <a:gd name="connsiteY3" fmla="*/ 46630 h 93262"/>
                      <a:gd name="connsiteX4" fmla="*/ 0 w 384531"/>
                      <a:gd name="connsiteY4" fmla="*/ 46631 h 93262"/>
                      <a:gd name="connsiteX5" fmla="*/ 46631 w 384531"/>
                      <a:gd name="connsiteY5" fmla="*/ 0 h 93262"/>
                      <a:gd name="connsiteX6" fmla="*/ 337900 w 384531"/>
                      <a:gd name="connsiteY6" fmla="*/ 0 h 93262"/>
                      <a:gd name="connsiteX7" fmla="*/ 384531 w 384531"/>
                      <a:gd name="connsiteY7" fmla="*/ 46631 h 93262"/>
                      <a:gd name="connsiteX0" fmla="*/ 384530 w 384530"/>
                      <a:gd name="connsiteY0" fmla="*/ 46631 h 93262"/>
                      <a:gd name="connsiteX1" fmla="*/ 337899 w 384530"/>
                      <a:gd name="connsiteY1" fmla="*/ 93262 h 93262"/>
                      <a:gd name="connsiteX2" fmla="*/ 46631 w 384530"/>
                      <a:gd name="connsiteY2" fmla="*/ 93261 h 93262"/>
                      <a:gd name="connsiteX3" fmla="*/ 0 w 384530"/>
                      <a:gd name="connsiteY3" fmla="*/ 46630 h 93262"/>
                      <a:gd name="connsiteX4" fmla="*/ 0 w 384530"/>
                      <a:gd name="connsiteY4" fmla="*/ 46631 h 93262"/>
                      <a:gd name="connsiteX5" fmla="*/ 46631 w 384530"/>
                      <a:gd name="connsiteY5" fmla="*/ 0 h 93262"/>
                      <a:gd name="connsiteX6" fmla="*/ 337900 w 384530"/>
                      <a:gd name="connsiteY6" fmla="*/ 0 h 93262"/>
                      <a:gd name="connsiteX0" fmla="*/ 337899 w 337900"/>
                      <a:gd name="connsiteY0" fmla="*/ 93262 h 93262"/>
                      <a:gd name="connsiteX1" fmla="*/ 46631 w 337900"/>
                      <a:gd name="connsiteY1" fmla="*/ 93261 h 93262"/>
                      <a:gd name="connsiteX2" fmla="*/ 0 w 337900"/>
                      <a:gd name="connsiteY2" fmla="*/ 46630 h 93262"/>
                      <a:gd name="connsiteX3" fmla="*/ 0 w 337900"/>
                      <a:gd name="connsiteY3" fmla="*/ 46631 h 93262"/>
                      <a:gd name="connsiteX4" fmla="*/ 46631 w 337900"/>
                      <a:gd name="connsiteY4" fmla="*/ 0 h 93262"/>
                      <a:gd name="connsiteX5" fmla="*/ 337900 w 337900"/>
                      <a:gd name="connsiteY5" fmla="*/ 0 h 932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337900" h="93262">
                        <a:moveTo>
                          <a:pt x="337899" y="93262"/>
                        </a:moveTo>
                        <a:lnTo>
                          <a:pt x="46631" y="93261"/>
                        </a:lnTo>
                        <a:cubicBezTo>
                          <a:pt x="20877" y="93261"/>
                          <a:pt x="0" y="72384"/>
                          <a:pt x="0" y="46630"/>
                        </a:cubicBezTo>
                        <a:lnTo>
                          <a:pt x="0" y="46631"/>
                        </a:lnTo>
                        <a:cubicBezTo>
                          <a:pt x="0" y="20877"/>
                          <a:pt x="20877" y="0"/>
                          <a:pt x="46631" y="0"/>
                        </a:cubicBezTo>
                        <a:lnTo>
                          <a:pt x="337900" y="0"/>
                        </a:lnTo>
                      </a:path>
                    </a:pathLst>
                  </a:cu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170" name="楕円 169">
                    <a:extLst>
                      <a:ext uri="{FF2B5EF4-FFF2-40B4-BE49-F238E27FC236}">
                        <a16:creationId xmlns:a16="http://schemas.microsoft.com/office/drawing/2014/main" id="{6F3D8692-D327-325D-4638-91E015F72C1E}"/>
                      </a:ext>
                    </a:extLst>
                  </p:cNvPr>
                  <p:cNvSpPr/>
                  <p:nvPr/>
                </p:nvSpPr>
                <p:spPr>
                  <a:xfrm rot="18900000">
                    <a:off x="5025038" y="5206058"/>
                    <a:ext cx="280430" cy="224421"/>
                  </a:xfrm>
                  <a:prstGeom prst="ellipse">
                    <a:avLst/>
                  </a:prstGeom>
                  <a:solidFill>
                    <a:srgbClr val="FFCC99"/>
                  </a:solidFill>
                  <a:ln w="38100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</p:grpSp>
          <p:sp>
            <p:nvSpPr>
              <p:cNvPr id="160" name="四角形: 上の 2 つの角を丸める 159">
                <a:extLst>
                  <a:ext uri="{FF2B5EF4-FFF2-40B4-BE49-F238E27FC236}">
                    <a16:creationId xmlns:a16="http://schemas.microsoft.com/office/drawing/2014/main" id="{935490B7-B481-86EA-43D3-700356DBA8F1}"/>
                  </a:ext>
                </a:extLst>
              </p:cNvPr>
              <p:cNvSpPr/>
              <p:nvPr/>
            </p:nvSpPr>
            <p:spPr bwMode="auto">
              <a:xfrm rot="9900000">
                <a:off x="3157068" y="3579264"/>
                <a:ext cx="240790" cy="444088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C0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61" name="台形 441">
                <a:extLst>
                  <a:ext uri="{FF2B5EF4-FFF2-40B4-BE49-F238E27FC236}">
                    <a16:creationId xmlns:a16="http://schemas.microsoft.com/office/drawing/2014/main" id="{0C49505B-F447-9F23-66EB-61F9797DF20F}"/>
                  </a:ext>
                </a:extLst>
              </p:cNvPr>
              <p:cNvSpPr/>
              <p:nvPr/>
            </p:nvSpPr>
            <p:spPr bwMode="auto">
              <a:xfrm rot="20700000" flipH="1">
                <a:off x="3056796" y="3518951"/>
                <a:ext cx="320628" cy="150964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54388 w 209542"/>
                  <a:gd name="connsiteY2" fmla="*/ 1018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77195 w 209542"/>
                  <a:gd name="connsiteY2" fmla="*/ 1473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09542" h="351883">
                    <a:moveTo>
                      <a:pt x="0" y="351883"/>
                    </a:moveTo>
                    <a:lnTo>
                      <a:pt x="30242" y="-1"/>
                    </a:lnTo>
                    <a:lnTo>
                      <a:pt x="177195" y="1473"/>
                    </a:lnTo>
                    <a:lnTo>
                      <a:pt x="209542" y="351883"/>
                    </a:lnTo>
                    <a:lnTo>
                      <a:pt x="0" y="351883"/>
                    </a:lnTo>
                    <a:close/>
                  </a:path>
                </a:pathLst>
              </a:custGeom>
              <a:solidFill>
                <a:srgbClr val="FF99CC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sp>
        <p:nvSpPr>
          <p:cNvPr id="171" name="テキスト ボックス 170">
            <a:extLst>
              <a:ext uri="{FF2B5EF4-FFF2-40B4-BE49-F238E27FC236}">
                <a16:creationId xmlns:a16="http://schemas.microsoft.com/office/drawing/2014/main" id="{B04EABFC-6937-7D2B-0634-300F6DD25945}"/>
              </a:ext>
            </a:extLst>
          </p:cNvPr>
          <p:cNvSpPr txBox="1"/>
          <p:nvPr/>
        </p:nvSpPr>
        <p:spPr>
          <a:xfrm>
            <a:off x="5087596" y="777013"/>
            <a:ext cx="5032147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5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打合せの内線は</a:t>
            </a:r>
            <a:endParaRPr kumimoji="1" lang="en-US" altLang="ja-JP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72" name="テキスト ボックス 171">
            <a:extLst>
              <a:ext uri="{FF2B5EF4-FFF2-40B4-BE49-F238E27FC236}">
                <a16:creationId xmlns:a16="http://schemas.microsoft.com/office/drawing/2014/main" id="{AFAEBEFA-E640-CE9C-E069-A8958DE216A7}"/>
              </a:ext>
            </a:extLst>
          </p:cNvPr>
          <p:cNvSpPr txBox="1"/>
          <p:nvPr/>
        </p:nvSpPr>
        <p:spPr>
          <a:xfrm>
            <a:off x="3552658" y="2003158"/>
            <a:ext cx="2532523" cy="31700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dist">
              <a:lnSpc>
                <a:spcPts val="6000"/>
              </a:lnSpc>
            </a:pPr>
            <a:r>
              <a:rPr kumimoji="1" lang="ja-JP" altLang="en-US" sz="3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営業一課：</a:t>
            </a:r>
            <a:endParaRPr kumimoji="1" lang="en-US" altLang="ja-JP" sz="36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dist">
              <a:lnSpc>
                <a:spcPts val="6000"/>
              </a:lnSpc>
            </a:pPr>
            <a:r>
              <a:rPr kumimoji="1" lang="ja-JP" altLang="en-US" sz="3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営業二課：</a:t>
            </a:r>
            <a:endParaRPr kumimoji="1" lang="en-US" altLang="ja-JP" sz="36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dist">
              <a:lnSpc>
                <a:spcPts val="6000"/>
              </a:lnSpc>
            </a:pPr>
            <a:r>
              <a:rPr lang="ja-JP" altLang="en-US" sz="3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経理課：</a:t>
            </a:r>
            <a:endParaRPr lang="en-US" altLang="ja-JP" sz="36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dist">
              <a:lnSpc>
                <a:spcPts val="6000"/>
              </a:lnSpc>
            </a:pPr>
            <a:r>
              <a:rPr lang="ja-JP" altLang="en-US" sz="3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人事課：</a:t>
            </a:r>
            <a:endParaRPr lang="en-US" altLang="ja-JP" sz="36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75" name="テキスト ボックス 174">
            <a:extLst>
              <a:ext uri="{FF2B5EF4-FFF2-40B4-BE49-F238E27FC236}">
                <a16:creationId xmlns:a16="http://schemas.microsoft.com/office/drawing/2014/main" id="{92F25C93-CD1C-89F1-C2CB-35CB7A8821BD}"/>
              </a:ext>
            </a:extLst>
          </p:cNvPr>
          <p:cNvSpPr txBox="1"/>
          <p:nvPr/>
        </p:nvSpPr>
        <p:spPr>
          <a:xfrm>
            <a:off x="7632758" y="2003158"/>
            <a:ext cx="2532523" cy="311623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dist">
              <a:lnSpc>
                <a:spcPts val="6000"/>
              </a:lnSpc>
            </a:pPr>
            <a:r>
              <a:rPr lang="ja-JP" altLang="en-US" sz="3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企画課</a:t>
            </a:r>
            <a:r>
              <a:rPr kumimoji="1" lang="ja-JP" altLang="en-US" sz="3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：</a:t>
            </a:r>
            <a:endParaRPr kumimoji="1" lang="en-US" altLang="ja-JP" sz="36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dist">
              <a:lnSpc>
                <a:spcPts val="6000"/>
              </a:lnSpc>
            </a:pPr>
            <a:r>
              <a:rPr kumimoji="1" lang="ja-JP" altLang="en-US" sz="3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開発一課：</a:t>
            </a:r>
            <a:endParaRPr kumimoji="1" lang="en-US" altLang="ja-JP" sz="36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dist">
              <a:lnSpc>
                <a:spcPts val="6000"/>
              </a:lnSpc>
            </a:pPr>
            <a:r>
              <a:rPr lang="ja-JP" altLang="en-US" sz="3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開発二課：</a:t>
            </a:r>
            <a:endParaRPr lang="en-US" altLang="ja-JP" sz="36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dist">
              <a:lnSpc>
                <a:spcPts val="6000"/>
              </a:lnSpc>
            </a:pPr>
            <a:r>
              <a:rPr lang="ja-JP" altLang="en-US" sz="3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商品課：</a:t>
            </a:r>
            <a:endParaRPr lang="en-US" altLang="ja-JP" sz="36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76" name="テキスト ボックス 175">
            <a:extLst>
              <a:ext uri="{FF2B5EF4-FFF2-40B4-BE49-F238E27FC236}">
                <a16:creationId xmlns:a16="http://schemas.microsoft.com/office/drawing/2014/main" id="{50224649-CF62-B38C-F0A8-6EE0CED77171}"/>
              </a:ext>
            </a:extLst>
          </p:cNvPr>
          <p:cNvSpPr txBox="1"/>
          <p:nvPr/>
        </p:nvSpPr>
        <p:spPr>
          <a:xfrm>
            <a:off x="5844696" y="2003158"/>
            <a:ext cx="1404355" cy="311623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dist">
              <a:lnSpc>
                <a:spcPts val="6000"/>
              </a:lnSpc>
            </a:pPr>
            <a:r>
              <a:rPr kumimoji="1" lang="en-US" altLang="ja-JP" sz="36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102</a:t>
            </a:r>
          </a:p>
          <a:p>
            <a:pPr algn="dist">
              <a:lnSpc>
                <a:spcPts val="6000"/>
              </a:lnSpc>
            </a:pPr>
            <a:r>
              <a:rPr lang="en-US" altLang="ja-JP" sz="36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103</a:t>
            </a:r>
          </a:p>
          <a:p>
            <a:pPr algn="dist">
              <a:lnSpc>
                <a:spcPts val="6000"/>
              </a:lnSpc>
            </a:pPr>
            <a:r>
              <a:rPr lang="en-US" altLang="ja-JP" sz="36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201</a:t>
            </a:r>
          </a:p>
          <a:p>
            <a:pPr algn="dist">
              <a:lnSpc>
                <a:spcPts val="6000"/>
              </a:lnSpc>
            </a:pPr>
            <a:r>
              <a:rPr lang="en-US" altLang="ja-JP" sz="36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202</a:t>
            </a:r>
          </a:p>
        </p:txBody>
      </p:sp>
      <p:sp>
        <p:nvSpPr>
          <p:cNvPr id="177" name="テキスト ボックス 176">
            <a:extLst>
              <a:ext uri="{FF2B5EF4-FFF2-40B4-BE49-F238E27FC236}">
                <a16:creationId xmlns:a16="http://schemas.microsoft.com/office/drawing/2014/main" id="{C435F2CC-EFF4-0A6C-F6EA-18E0882B6138}"/>
              </a:ext>
            </a:extLst>
          </p:cNvPr>
          <p:cNvSpPr txBox="1"/>
          <p:nvPr/>
        </p:nvSpPr>
        <p:spPr>
          <a:xfrm>
            <a:off x="9923533" y="2003158"/>
            <a:ext cx="1404355" cy="311623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dist">
              <a:lnSpc>
                <a:spcPts val="6000"/>
              </a:lnSpc>
            </a:pPr>
            <a:r>
              <a:rPr kumimoji="1" lang="en-US" altLang="ja-JP" sz="36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102</a:t>
            </a:r>
          </a:p>
          <a:p>
            <a:pPr algn="dist">
              <a:lnSpc>
                <a:spcPts val="6000"/>
              </a:lnSpc>
            </a:pPr>
            <a:r>
              <a:rPr lang="en-US" altLang="ja-JP" sz="36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103</a:t>
            </a:r>
          </a:p>
          <a:p>
            <a:pPr algn="dist">
              <a:lnSpc>
                <a:spcPts val="6000"/>
              </a:lnSpc>
            </a:pPr>
            <a:r>
              <a:rPr lang="en-US" altLang="ja-JP" sz="36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201</a:t>
            </a:r>
          </a:p>
          <a:p>
            <a:pPr algn="dist">
              <a:lnSpc>
                <a:spcPts val="6000"/>
              </a:lnSpc>
            </a:pPr>
            <a:r>
              <a:rPr lang="en-US" altLang="ja-JP" sz="36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202</a:t>
            </a:r>
          </a:p>
        </p:txBody>
      </p:sp>
      <p:sp>
        <p:nvSpPr>
          <p:cNvPr id="181" name="四角形: 角度付き 180">
            <a:hlinkClick r:id="rId2" action="ppaction://hlinksldjump"/>
            <a:extLst>
              <a:ext uri="{FF2B5EF4-FFF2-40B4-BE49-F238E27FC236}">
                <a16:creationId xmlns:a16="http://schemas.microsoft.com/office/drawing/2014/main" id="{6513AD0D-4220-D98B-384F-6A3439AF97D7}"/>
              </a:ext>
            </a:extLst>
          </p:cNvPr>
          <p:cNvSpPr/>
          <p:nvPr/>
        </p:nvSpPr>
        <p:spPr bwMode="auto">
          <a:xfrm>
            <a:off x="9301259" y="5336694"/>
            <a:ext cx="1935214" cy="855095"/>
          </a:xfrm>
          <a:prstGeom prst="bevel">
            <a:avLst>
              <a:gd name="adj" fmla="val 7531"/>
            </a:avLst>
          </a:prstGeom>
          <a:solidFill>
            <a:schemeClr val="bg1">
              <a:lumMod val="85000"/>
            </a:scheme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r>
              <a:rPr kumimoji="1" lang="ja-JP" altLang="en-US" sz="2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戻る</a:t>
            </a: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290582E4-9A14-6774-D080-8E642564AAE4}"/>
              </a:ext>
            </a:extLst>
          </p:cNvPr>
          <p:cNvSpPr txBox="1"/>
          <p:nvPr/>
        </p:nvSpPr>
        <p:spPr>
          <a:xfrm>
            <a:off x="212788" y="245035"/>
            <a:ext cx="2262158" cy="646331"/>
          </a:xfrm>
          <a:prstGeom prst="rect">
            <a:avLst/>
          </a:prstGeom>
          <a:solidFill>
            <a:srgbClr val="0070C0"/>
          </a:solidFill>
        </p:spPr>
        <p:txBody>
          <a:bodyPr wrap="none" rtlCol="0">
            <a:spAutoFit/>
          </a:bodyPr>
          <a:lstStyle/>
          <a:p>
            <a:r>
              <a:rPr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〇〇〇〇営業所</a:t>
            </a:r>
            <a:endParaRPr lang="en-US" altLang="ja-JP" b="1" dirty="0">
              <a:solidFill>
                <a:schemeClr val="bg1"/>
              </a:solidFill>
              <a:latin typeface="+mj-ea"/>
              <a:ea typeface="+mj-ea"/>
            </a:endParaRPr>
          </a:p>
          <a:p>
            <a:r>
              <a:rPr kumimoji="1"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インフォメーション</a:t>
            </a:r>
          </a:p>
        </p:txBody>
      </p:sp>
    </p:spTree>
    <p:extLst>
      <p:ext uri="{BB962C8B-B14F-4D97-AF65-F5344CB8AC3E}">
        <p14:creationId xmlns:p14="http://schemas.microsoft.com/office/powerpoint/2010/main" val="400882312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10" advClick="0" advTm="20000"/>
    </mc:Choice>
    <mc:Fallback>
      <p:transition advClick="0" advTm="20000"/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F13B330D-A3B1-10EF-3EDB-409BE962D34F}"/>
              </a:ext>
            </a:extLst>
          </p:cNvPr>
          <p:cNvGrpSpPr/>
          <p:nvPr/>
        </p:nvGrpSpPr>
        <p:grpSpPr>
          <a:xfrm flipH="1">
            <a:off x="417787" y="3429000"/>
            <a:ext cx="1887345" cy="3046126"/>
            <a:chOff x="2991228" y="2213191"/>
            <a:chExt cx="1677755" cy="2707852"/>
          </a:xfrm>
        </p:grpSpPr>
        <p:sp>
          <p:nvSpPr>
            <p:cNvPr id="4" name="月 548">
              <a:extLst>
                <a:ext uri="{FF2B5EF4-FFF2-40B4-BE49-F238E27FC236}">
                  <a16:creationId xmlns:a16="http://schemas.microsoft.com/office/drawing/2014/main" id="{F9164128-B614-2F53-DF2B-B6515B1E78F4}"/>
                </a:ext>
              </a:extLst>
            </p:cNvPr>
            <p:cNvSpPr/>
            <p:nvPr/>
          </p:nvSpPr>
          <p:spPr bwMode="auto">
            <a:xfrm rot="1800000" flipH="1">
              <a:off x="3202998" y="3286864"/>
              <a:ext cx="387888" cy="362156"/>
            </a:xfrm>
            <a:custGeom>
              <a:avLst/>
              <a:gdLst>
                <a:gd name="connsiteX0" fmla="*/ 576181 w 576181"/>
                <a:gd name="connsiteY0" fmla="*/ 414026 h 537957"/>
                <a:gd name="connsiteX1" fmla="*/ 240458 w 576181"/>
                <a:gd name="connsiteY1" fmla="*/ 0 h 537957"/>
                <a:gd name="connsiteX2" fmla="*/ 0 w 576181"/>
                <a:gd name="connsiteY2" fmla="*/ 267465 h 537957"/>
                <a:gd name="connsiteX3" fmla="*/ 270491 w 576181"/>
                <a:gd name="connsiteY3" fmla="*/ 537957 h 537957"/>
                <a:gd name="connsiteX4" fmla="*/ 270491 w 576181"/>
                <a:gd name="connsiteY4" fmla="*/ 537955 h 537957"/>
                <a:gd name="connsiteX5" fmla="*/ 219623 w 576181"/>
                <a:gd name="connsiteY5" fmla="*/ 332992 h 537957"/>
                <a:gd name="connsiteX6" fmla="*/ 576181 w 576181"/>
                <a:gd name="connsiteY6" fmla="*/ 414027 h 537957"/>
                <a:gd name="connsiteX7" fmla="*/ 576181 w 576181"/>
                <a:gd name="connsiteY7" fmla="*/ 414026 h 53795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576181" h="537957">
                  <a:moveTo>
                    <a:pt x="576181" y="414026"/>
                  </a:moveTo>
                  <a:cubicBezTo>
                    <a:pt x="520227" y="345022"/>
                    <a:pt x="336488" y="24427"/>
                    <a:pt x="240458" y="0"/>
                  </a:cubicBezTo>
                  <a:cubicBezTo>
                    <a:pt x="105125" y="13647"/>
                    <a:pt x="0" y="128279"/>
                    <a:pt x="0" y="267465"/>
                  </a:cubicBezTo>
                  <a:cubicBezTo>
                    <a:pt x="0" y="416853"/>
                    <a:pt x="121103" y="537957"/>
                    <a:pt x="270491" y="537957"/>
                  </a:cubicBezTo>
                  <a:lnTo>
                    <a:pt x="270491" y="537955"/>
                  </a:lnTo>
                  <a:cubicBezTo>
                    <a:pt x="241174" y="472421"/>
                    <a:pt x="223020" y="403312"/>
                    <a:pt x="219623" y="332992"/>
                  </a:cubicBezTo>
                  <a:cubicBezTo>
                    <a:pt x="297798" y="448522"/>
                    <a:pt x="453263" y="484993"/>
                    <a:pt x="576181" y="414027"/>
                  </a:cubicBezTo>
                  <a:lnTo>
                    <a:pt x="576181" y="414026"/>
                  </a:ln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" name="月 550">
              <a:extLst>
                <a:ext uri="{FF2B5EF4-FFF2-40B4-BE49-F238E27FC236}">
                  <a16:creationId xmlns:a16="http://schemas.microsoft.com/office/drawing/2014/main" id="{B6397C43-A8A0-007A-44C7-827414C23FA5}"/>
                </a:ext>
              </a:extLst>
            </p:cNvPr>
            <p:cNvSpPr/>
            <p:nvPr/>
          </p:nvSpPr>
          <p:spPr bwMode="auto">
            <a:xfrm rot="19800000">
              <a:off x="4240146" y="3299941"/>
              <a:ext cx="387889" cy="362155"/>
            </a:xfrm>
            <a:custGeom>
              <a:avLst/>
              <a:gdLst>
                <a:gd name="connsiteX0" fmla="*/ 240460 w 576182"/>
                <a:gd name="connsiteY0" fmla="*/ 0 h 537956"/>
                <a:gd name="connsiteX1" fmla="*/ 576181 w 576182"/>
                <a:gd name="connsiteY1" fmla="*/ 414026 h 537956"/>
                <a:gd name="connsiteX2" fmla="*/ 576182 w 576182"/>
                <a:gd name="connsiteY2" fmla="*/ 414027 h 537956"/>
                <a:gd name="connsiteX3" fmla="*/ 219623 w 576182"/>
                <a:gd name="connsiteY3" fmla="*/ 332991 h 537956"/>
                <a:gd name="connsiteX4" fmla="*/ 270491 w 576182"/>
                <a:gd name="connsiteY4" fmla="*/ 537955 h 537956"/>
                <a:gd name="connsiteX5" fmla="*/ 270491 w 576182"/>
                <a:gd name="connsiteY5" fmla="*/ 537956 h 537956"/>
                <a:gd name="connsiteX6" fmla="*/ 0 w 576182"/>
                <a:gd name="connsiteY6" fmla="*/ 267464 h 537956"/>
                <a:gd name="connsiteX7" fmla="*/ 240460 w 576182"/>
                <a:gd name="connsiteY7" fmla="*/ 0 h 5379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576182" h="537956">
                  <a:moveTo>
                    <a:pt x="240460" y="0"/>
                  </a:moveTo>
                  <a:cubicBezTo>
                    <a:pt x="336490" y="24427"/>
                    <a:pt x="520227" y="345022"/>
                    <a:pt x="576181" y="414026"/>
                  </a:cubicBezTo>
                  <a:lnTo>
                    <a:pt x="576182" y="414027"/>
                  </a:lnTo>
                  <a:cubicBezTo>
                    <a:pt x="453263" y="484994"/>
                    <a:pt x="297797" y="448522"/>
                    <a:pt x="219623" y="332991"/>
                  </a:cubicBezTo>
                  <a:cubicBezTo>
                    <a:pt x="223020" y="403312"/>
                    <a:pt x="241174" y="472421"/>
                    <a:pt x="270491" y="537955"/>
                  </a:cubicBezTo>
                  <a:lnTo>
                    <a:pt x="270491" y="537956"/>
                  </a:lnTo>
                  <a:cubicBezTo>
                    <a:pt x="121103" y="537957"/>
                    <a:pt x="0" y="416853"/>
                    <a:pt x="0" y="267464"/>
                  </a:cubicBezTo>
                  <a:cubicBezTo>
                    <a:pt x="0" y="128279"/>
                    <a:pt x="105126" y="13646"/>
                    <a:pt x="240460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6" name="円/楕円 506">
              <a:extLst>
                <a:ext uri="{FF2B5EF4-FFF2-40B4-BE49-F238E27FC236}">
                  <a16:creationId xmlns:a16="http://schemas.microsoft.com/office/drawing/2014/main" id="{1F2347AC-0F8D-8406-1BF3-2C5814686C09}"/>
                </a:ext>
              </a:extLst>
            </p:cNvPr>
            <p:cNvSpPr/>
            <p:nvPr/>
          </p:nvSpPr>
          <p:spPr bwMode="auto">
            <a:xfrm>
              <a:off x="3263296" y="2240435"/>
              <a:ext cx="1302959" cy="1288597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7" name="フリーフォーム 507">
              <a:extLst>
                <a:ext uri="{FF2B5EF4-FFF2-40B4-BE49-F238E27FC236}">
                  <a16:creationId xmlns:a16="http://schemas.microsoft.com/office/drawing/2014/main" id="{F6369435-8059-B94B-9C5B-DA477A2CB7EE}"/>
                </a:ext>
              </a:extLst>
            </p:cNvPr>
            <p:cNvSpPr/>
            <p:nvPr/>
          </p:nvSpPr>
          <p:spPr bwMode="auto">
            <a:xfrm>
              <a:off x="3637702" y="4303732"/>
              <a:ext cx="276629" cy="363191"/>
            </a:xfrm>
            <a:custGeom>
              <a:avLst/>
              <a:gdLst>
                <a:gd name="connsiteX0" fmla="*/ 125730 w 125730"/>
                <a:gd name="connsiteY0" fmla="*/ 0 h 247650"/>
                <a:gd name="connsiteX1" fmla="*/ 125730 w 125730"/>
                <a:gd name="connsiteY1" fmla="*/ 247650 h 247650"/>
                <a:gd name="connsiteX2" fmla="*/ 53340 w 125730"/>
                <a:gd name="connsiteY2" fmla="*/ 247650 h 247650"/>
                <a:gd name="connsiteX3" fmla="*/ 0 w 125730"/>
                <a:gd name="connsiteY3" fmla="*/ 7620 h 247650"/>
                <a:gd name="connsiteX4" fmla="*/ 125730 w 12573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6858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4572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0970" h="247650">
                  <a:moveTo>
                    <a:pt x="140970" y="0"/>
                  </a:moveTo>
                  <a:lnTo>
                    <a:pt x="140970" y="247650"/>
                  </a:lnTo>
                  <a:lnTo>
                    <a:pt x="45720" y="247650"/>
                  </a:lnTo>
                  <a:lnTo>
                    <a:pt x="0" y="0"/>
                  </a:lnTo>
                  <a:lnTo>
                    <a:pt x="14097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" name="フリーフォーム 508">
              <a:extLst>
                <a:ext uri="{FF2B5EF4-FFF2-40B4-BE49-F238E27FC236}">
                  <a16:creationId xmlns:a16="http://schemas.microsoft.com/office/drawing/2014/main" id="{6B3CDC3B-CDD3-FD53-C283-2A12C9971C01}"/>
                </a:ext>
              </a:extLst>
            </p:cNvPr>
            <p:cNvSpPr/>
            <p:nvPr/>
          </p:nvSpPr>
          <p:spPr bwMode="auto">
            <a:xfrm flipH="1">
              <a:off x="3914330" y="4303732"/>
              <a:ext cx="276629" cy="363191"/>
            </a:xfrm>
            <a:custGeom>
              <a:avLst/>
              <a:gdLst>
                <a:gd name="connsiteX0" fmla="*/ 125730 w 125730"/>
                <a:gd name="connsiteY0" fmla="*/ 0 h 247650"/>
                <a:gd name="connsiteX1" fmla="*/ 125730 w 125730"/>
                <a:gd name="connsiteY1" fmla="*/ 247650 h 247650"/>
                <a:gd name="connsiteX2" fmla="*/ 53340 w 125730"/>
                <a:gd name="connsiteY2" fmla="*/ 247650 h 247650"/>
                <a:gd name="connsiteX3" fmla="*/ 0 w 125730"/>
                <a:gd name="connsiteY3" fmla="*/ 7620 h 247650"/>
                <a:gd name="connsiteX4" fmla="*/ 125730 w 12573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6858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4572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0970" h="247650">
                  <a:moveTo>
                    <a:pt x="140970" y="0"/>
                  </a:moveTo>
                  <a:lnTo>
                    <a:pt x="140970" y="247650"/>
                  </a:lnTo>
                  <a:lnTo>
                    <a:pt x="45720" y="247650"/>
                  </a:lnTo>
                  <a:lnTo>
                    <a:pt x="0" y="0"/>
                  </a:lnTo>
                  <a:lnTo>
                    <a:pt x="14097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" name="涙形 64">
              <a:extLst>
                <a:ext uri="{FF2B5EF4-FFF2-40B4-BE49-F238E27FC236}">
                  <a16:creationId xmlns:a16="http://schemas.microsoft.com/office/drawing/2014/main" id="{9AB8CB4C-9E91-8B9E-61AD-F819B3F414C5}"/>
                </a:ext>
              </a:extLst>
            </p:cNvPr>
            <p:cNvSpPr/>
            <p:nvPr/>
          </p:nvSpPr>
          <p:spPr bwMode="auto">
            <a:xfrm>
              <a:off x="3526777" y="4669171"/>
              <a:ext cx="387554" cy="251872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rgbClr val="8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" name="涙形 64">
              <a:extLst>
                <a:ext uri="{FF2B5EF4-FFF2-40B4-BE49-F238E27FC236}">
                  <a16:creationId xmlns:a16="http://schemas.microsoft.com/office/drawing/2014/main" id="{1D9FB38E-8805-B4F5-20F3-3647D7389694}"/>
                </a:ext>
              </a:extLst>
            </p:cNvPr>
            <p:cNvSpPr/>
            <p:nvPr/>
          </p:nvSpPr>
          <p:spPr bwMode="auto">
            <a:xfrm flipH="1">
              <a:off x="3914331" y="4669171"/>
              <a:ext cx="387554" cy="251872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rgbClr val="8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" name="台形 10">
              <a:extLst>
                <a:ext uri="{FF2B5EF4-FFF2-40B4-BE49-F238E27FC236}">
                  <a16:creationId xmlns:a16="http://schemas.microsoft.com/office/drawing/2014/main" id="{9AEFA7B1-C81B-1FC2-F230-74F046981122}"/>
                </a:ext>
              </a:extLst>
            </p:cNvPr>
            <p:cNvSpPr/>
            <p:nvPr/>
          </p:nvSpPr>
          <p:spPr bwMode="auto">
            <a:xfrm>
              <a:off x="3383991" y="3842680"/>
              <a:ext cx="1060678" cy="600589"/>
            </a:xfrm>
            <a:prstGeom prst="trapezoid">
              <a:avLst>
                <a:gd name="adj" fmla="val 34296"/>
              </a:avLst>
            </a:pr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片側の 2 つの角を丸めた四角形 513">
              <a:extLst>
                <a:ext uri="{FF2B5EF4-FFF2-40B4-BE49-F238E27FC236}">
                  <a16:creationId xmlns:a16="http://schemas.microsoft.com/office/drawing/2014/main" id="{6027A9A3-6036-BF24-37E6-A74792A9401D}"/>
                </a:ext>
              </a:extLst>
            </p:cNvPr>
            <p:cNvSpPr/>
            <p:nvPr/>
          </p:nvSpPr>
          <p:spPr bwMode="auto">
            <a:xfrm>
              <a:off x="3490628" y="3269581"/>
              <a:ext cx="847404" cy="786692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" name="台形 12">
              <a:extLst>
                <a:ext uri="{FF2B5EF4-FFF2-40B4-BE49-F238E27FC236}">
                  <a16:creationId xmlns:a16="http://schemas.microsoft.com/office/drawing/2014/main" id="{F6917BAD-347E-0372-9464-5D5EDE140A90}"/>
                </a:ext>
              </a:extLst>
            </p:cNvPr>
            <p:cNvSpPr/>
            <p:nvPr/>
          </p:nvSpPr>
          <p:spPr bwMode="auto">
            <a:xfrm rot="10800000">
              <a:off x="3679628" y="3450265"/>
              <a:ext cx="469402" cy="477200"/>
            </a:xfrm>
            <a:prstGeom prst="trapezoid">
              <a:avLst>
                <a:gd name="adj" fmla="val 50000"/>
              </a:avLst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4" name="台形 13">
              <a:extLst>
                <a:ext uri="{FF2B5EF4-FFF2-40B4-BE49-F238E27FC236}">
                  <a16:creationId xmlns:a16="http://schemas.microsoft.com/office/drawing/2014/main" id="{628DF74E-8C23-06F6-0A07-6C544C9A1B1C}"/>
                </a:ext>
              </a:extLst>
            </p:cNvPr>
            <p:cNvSpPr/>
            <p:nvPr/>
          </p:nvSpPr>
          <p:spPr bwMode="auto">
            <a:xfrm rot="10800000">
              <a:off x="3821554" y="3503832"/>
              <a:ext cx="185550" cy="97319"/>
            </a:xfrm>
            <a:prstGeom prst="trapezoid">
              <a:avLst>
                <a:gd name="adj" fmla="val 53113"/>
              </a:avLst>
            </a:prstGeom>
            <a:solidFill>
              <a:srgbClr val="FF99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5" name="円/楕円 517">
              <a:extLst>
                <a:ext uri="{FF2B5EF4-FFF2-40B4-BE49-F238E27FC236}">
                  <a16:creationId xmlns:a16="http://schemas.microsoft.com/office/drawing/2014/main" id="{309035CE-7267-944F-199F-5F99A12BCD30}"/>
                </a:ext>
              </a:extLst>
            </p:cNvPr>
            <p:cNvSpPr/>
            <p:nvPr/>
          </p:nvSpPr>
          <p:spPr bwMode="auto">
            <a:xfrm>
              <a:off x="3595521" y="4736389"/>
              <a:ext cx="78259" cy="78259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" name="円/楕円 518">
              <a:extLst>
                <a:ext uri="{FF2B5EF4-FFF2-40B4-BE49-F238E27FC236}">
                  <a16:creationId xmlns:a16="http://schemas.microsoft.com/office/drawing/2014/main" id="{F62E99FB-9E4E-139E-3DE7-A0A1BBB7E3D4}"/>
                </a:ext>
              </a:extLst>
            </p:cNvPr>
            <p:cNvSpPr/>
            <p:nvPr/>
          </p:nvSpPr>
          <p:spPr bwMode="auto">
            <a:xfrm>
              <a:off x="4156388" y="4736389"/>
              <a:ext cx="78259" cy="78259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" name="角丸四角形 559">
              <a:extLst>
                <a:ext uri="{FF2B5EF4-FFF2-40B4-BE49-F238E27FC236}">
                  <a16:creationId xmlns:a16="http://schemas.microsoft.com/office/drawing/2014/main" id="{9E6C9914-DAB0-463F-CEB5-2EDCC57AC62C}"/>
                </a:ext>
              </a:extLst>
            </p:cNvPr>
            <p:cNvSpPr/>
            <p:nvPr/>
          </p:nvSpPr>
          <p:spPr bwMode="auto">
            <a:xfrm rot="11514119" flipH="1">
              <a:off x="3746244" y="3984163"/>
              <a:ext cx="364571" cy="381452"/>
            </a:xfrm>
            <a:custGeom>
              <a:avLst/>
              <a:gdLst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20630 w 541545"/>
                <a:gd name="connsiteY17" fmla="*/ 247817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08700 w 541545"/>
                <a:gd name="connsiteY17" fmla="*/ 270259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24140 w 541545"/>
                <a:gd name="connsiteY12" fmla="*/ 233689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03548 w 541545"/>
                <a:gd name="connsiteY25" fmla="*/ 519264 h 566620"/>
                <a:gd name="connsiteX26" fmla="*/ 287786 w 541545"/>
                <a:gd name="connsiteY26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87786 w 541545"/>
                <a:gd name="connsiteY25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01048 w 541545"/>
                <a:gd name="connsiteY7" fmla="*/ 280077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399930 w 541545"/>
                <a:gd name="connsiteY7" fmla="*/ 291611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537606 w 541545"/>
                <a:gd name="connsiteY3" fmla="*/ 205959 h 566620"/>
                <a:gd name="connsiteX4" fmla="*/ 523953 w 541545"/>
                <a:gd name="connsiteY4" fmla="*/ 160918 h 566620"/>
                <a:gd name="connsiteX5" fmla="*/ 478912 w 541545"/>
                <a:gd name="connsiteY5" fmla="*/ 174570 h 566620"/>
                <a:gd name="connsiteX6" fmla="*/ 399930 w 541545"/>
                <a:gd name="connsiteY6" fmla="*/ 291611 h 566620"/>
                <a:gd name="connsiteX7" fmla="*/ 401048 w 541545"/>
                <a:gd name="connsiteY7" fmla="*/ 66724 h 566620"/>
                <a:gd name="connsiteX8" fmla="*/ 362594 w 541545"/>
                <a:gd name="connsiteY8" fmla="*/ 28270 h 566620"/>
                <a:gd name="connsiteX9" fmla="*/ 324140 w 541545"/>
                <a:gd name="connsiteY9" fmla="*/ 66724 h 566620"/>
                <a:gd name="connsiteX10" fmla="*/ 308530 w 541545"/>
                <a:gd name="connsiteY10" fmla="*/ 255145 h 566620"/>
                <a:gd name="connsiteX11" fmla="*/ 241488 w 541545"/>
                <a:gd name="connsiteY11" fmla="*/ 31117 h 566620"/>
                <a:gd name="connsiteX12" fmla="*/ 194391 w 541545"/>
                <a:gd name="connsiteY12" fmla="*/ 3926 h 566620"/>
                <a:gd name="connsiteX13" fmla="*/ 167200 w 541545"/>
                <a:gd name="connsiteY13" fmla="*/ 51022 h 566620"/>
                <a:gd name="connsiteX14" fmla="*/ 208700 w 541545"/>
                <a:gd name="connsiteY14" fmla="*/ 272866 h 566620"/>
                <a:gd name="connsiteX15" fmla="*/ 92040 w 541545"/>
                <a:gd name="connsiteY15" fmla="*/ 122482 h 566620"/>
                <a:gd name="connsiteX16" fmla="*/ 38458 w 541545"/>
                <a:gd name="connsiteY16" fmla="*/ 113185 h 566620"/>
                <a:gd name="connsiteX17" fmla="*/ 29161 w 541545"/>
                <a:gd name="connsiteY17" fmla="*/ 166767 h 566620"/>
                <a:gd name="connsiteX18" fmla="*/ 152366 w 541545"/>
                <a:gd name="connsiteY18" fmla="*/ 383573 h 566620"/>
                <a:gd name="connsiteX19" fmla="*/ 74325 w 541545"/>
                <a:gd name="connsiteY19" fmla="*/ 351167 h 566620"/>
                <a:gd name="connsiteX20" fmla="*/ 4120 w 541545"/>
                <a:gd name="connsiteY20" fmla="*/ 380176 h 566620"/>
                <a:gd name="connsiteX21" fmla="*/ 33128 w 541545"/>
                <a:gd name="connsiteY21" fmla="*/ 450380 h 566620"/>
                <a:gd name="connsiteX22" fmla="*/ 194939 w 541545"/>
                <a:gd name="connsiteY22" fmla="*/ 517569 h 566620"/>
                <a:gd name="connsiteX23" fmla="*/ 287786 w 541545"/>
                <a:gd name="connsiteY23" fmla="*/ 565278 h 5666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541545" h="566620">
                  <a:moveTo>
                    <a:pt x="287786" y="565278"/>
                  </a:moveTo>
                  <a:cubicBezTo>
                    <a:pt x="305991" y="567813"/>
                    <a:pt x="324993" y="566821"/>
                    <a:pt x="343865" y="561764"/>
                  </a:cubicBezTo>
                  <a:cubicBezTo>
                    <a:pt x="419349" y="541538"/>
                    <a:pt x="464144" y="463949"/>
                    <a:pt x="443918" y="388465"/>
                  </a:cubicBezTo>
                  <a:lnTo>
                    <a:pt x="537606" y="205959"/>
                  </a:lnTo>
                  <a:cubicBezTo>
                    <a:pt x="546273" y="189751"/>
                    <a:pt x="540161" y="169586"/>
                    <a:pt x="523953" y="160918"/>
                  </a:cubicBezTo>
                  <a:cubicBezTo>
                    <a:pt x="507745" y="152250"/>
                    <a:pt x="487580" y="158363"/>
                    <a:pt x="478912" y="174570"/>
                  </a:cubicBezTo>
                  <a:lnTo>
                    <a:pt x="399930" y="291611"/>
                  </a:lnTo>
                  <a:cubicBezTo>
                    <a:pt x="400303" y="216649"/>
                    <a:pt x="400675" y="141686"/>
                    <a:pt x="401048" y="66724"/>
                  </a:cubicBezTo>
                  <a:cubicBezTo>
                    <a:pt x="401048" y="45486"/>
                    <a:pt x="383832" y="28270"/>
                    <a:pt x="362594" y="28270"/>
                  </a:cubicBezTo>
                  <a:cubicBezTo>
                    <a:pt x="341356" y="28270"/>
                    <a:pt x="324140" y="45486"/>
                    <a:pt x="324140" y="66724"/>
                  </a:cubicBezTo>
                  <a:lnTo>
                    <a:pt x="308530" y="255145"/>
                  </a:lnTo>
                  <a:cubicBezTo>
                    <a:pt x="294755" y="249211"/>
                    <a:pt x="263113" y="69411"/>
                    <a:pt x="241488" y="31117"/>
                  </a:cubicBezTo>
                  <a:cubicBezTo>
                    <a:pt x="219863" y="-7177"/>
                    <a:pt x="214906" y="-1571"/>
                    <a:pt x="194391" y="3926"/>
                  </a:cubicBezTo>
                  <a:cubicBezTo>
                    <a:pt x="173877" y="9423"/>
                    <a:pt x="161703" y="30508"/>
                    <a:pt x="167200" y="51022"/>
                  </a:cubicBezTo>
                  <a:lnTo>
                    <a:pt x="208700" y="272866"/>
                  </a:lnTo>
                  <a:cubicBezTo>
                    <a:pt x="196173" y="284776"/>
                    <a:pt x="122402" y="145355"/>
                    <a:pt x="92040" y="122482"/>
                  </a:cubicBezTo>
                  <a:cubicBezTo>
                    <a:pt x="61678" y="99609"/>
                    <a:pt x="55822" y="100956"/>
                    <a:pt x="38458" y="113185"/>
                  </a:cubicBezTo>
                  <a:cubicBezTo>
                    <a:pt x="21094" y="125414"/>
                    <a:pt x="16932" y="149403"/>
                    <a:pt x="29161" y="166767"/>
                  </a:cubicBezTo>
                  <a:lnTo>
                    <a:pt x="152366" y="383573"/>
                  </a:lnTo>
                  <a:lnTo>
                    <a:pt x="74325" y="351167"/>
                  </a:lnTo>
                  <a:cubicBezTo>
                    <a:pt x="46927" y="339791"/>
                    <a:pt x="15496" y="352779"/>
                    <a:pt x="4120" y="380176"/>
                  </a:cubicBezTo>
                  <a:cubicBezTo>
                    <a:pt x="-7256" y="407573"/>
                    <a:pt x="5731" y="439004"/>
                    <a:pt x="33128" y="450380"/>
                  </a:cubicBezTo>
                  <a:lnTo>
                    <a:pt x="194939" y="517569"/>
                  </a:lnTo>
                  <a:cubicBezTo>
                    <a:pt x="237382" y="536719"/>
                    <a:pt x="262965" y="557912"/>
                    <a:pt x="287786" y="565278"/>
                  </a:cubicBez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8" name="台形 441">
              <a:extLst>
                <a:ext uri="{FF2B5EF4-FFF2-40B4-BE49-F238E27FC236}">
                  <a16:creationId xmlns:a16="http://schemas.microsoft.com/office/drawing/2014/main" id="{D188A703-952F-AAF8-E27E-F632FA1E39C5}"/>
                </a:ext>
              </a:extLst>
            </p:cNvPr>
            <p:cNvSpPr/>
            <p:nvPr/>
          </p:nvSpPr>
          <p:spPr bwMode="auto">
            <a:xfrm rot="12600000" flipH="1">
              <a:off x="3950751" y="3652535"/>
              <a:ext cx="311053" cy="399925"/>
            </a:xfrm>
            <a:custGeom>
              <a:avLst/>
              <a:gdLst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0 w 209542"/>
                <a:gd name="connsiteY4" fmla="*/ 350865 h 35086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78140 w 209542"/>
                <a:gd name="connsiteY4" fmla="*/ 350305 h 350865"/>
                <a:gd name="connsiteX5" fmla="*/ 0 w 209542"/>
                <a:gd name="connsiteY5" fmla="*/ 350865 h 350865"/>
                <a:gd name="connsiteX0" fmla="*/ 78140 w 209542"/>
                <a:gd name="connsiteY0" fmla="*/ 350305 h 441745"/>
                <a:gd name="connsiteX1" fmla="*/ 0 w 209542"/>
                <a:gd name="connsiteY1" fmla="*/ 350865 h 441745"/>
                <a:gd name="connsiteX2" fmla="*/ 55154 w 209542"/>
                <a:gd name="connsiteY2" fmla="*/ 0 h 441745"/>
                <a:gd name="connsiteX3" fmla="*/ 154388 w 209542"/>
                <a:gd name="connsiteY3" fmla="*/ 0 h 441745"/>
                <a:gd name="connsiteX4" fmla="*/ 209542 w 209542"/>
                <a:gd name="connsiteY4" fmla="*/ 350865 h 441745"/>
                <a:gd name="connsiteX5" fmla="*/ 169580 w 209542"/>
                <a:gd name="connsiteY5" fmla="*/ 441745 h 441745"/>
                <a:gd name="connsiteX0" fmla="*/ 0 w 209542"/>
                <a:gd name="connsiteY0" fmla="*/ 350865 h 441745"/>
                <a:gd name="connsiteX1" fmla="*/ 55154 w 209542"/>
                <a:gd name="connsiteY1" fmla="*/ 0 h 441745"/>
                <a:gd name="connsiteX2" fmla="*/ 154388 w 209542"/>
                <a:gd name="connsiteY2" fmla="*/ 0 h 441745"/>
                <a:gd name="connsiteX3" fmla="*/ 209542 w 209542"/>
                <a:gd name="connsiteY3" fmla="*/ 350865 h 441745"/>
                <a:gd name="connsiteX4" fmla="*/ 169580 w 209542"/>
                <a:gd name="connsiteY4" fmla="*/ 441745 h 44174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9542" h="350865">
                  <a:moveTo>
                    <a:pt x="0" y="350865"/>
                  </a:moveTo>
                  <a:lnTo>
                    <a:pt x="55154" y="0"/>
                  </a:lnTo>
                  <a:lnTo>
                    <a:pt x="154388" y="0"/>
                  </a:lnTo>
                  <a:lnTo>
                    <a:pt x="209542" y="350865"/>
                  </a:lnTo>
                </a:path>
              </a:pathLst>
            </a:cu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" name="台形 441">
              <a:extLst>
                <a:ext uri="{FF2B5EF4-FFF2-40B4-BE49-F238E27FC236}">
                  <a16:creationId xmlns:a16="http://schemas.microsoft.com/office/drawing/2014/main" id="{DC3918A2-CCB4-D31E-A9EF-21199C7EFD2F}"/>
                </a:ext>
              </a:extLst>
            </p:cNvPr>
            <p:cNvSpPr/>
            <p:nvPr/>
          </p:nvSpPr>
          <p:spPr bwMode="auto">
            <a:xfrm rot="12600000" flipH="1">
              <a:off x="3898750" y="3947313"/>
              <a:ext cx="248762" cy="107026"/>
            </a:xfrm>
            <a:custGeom>
              <a:avLst/>
              <a:gdLst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0 w 209542"/>
                <a:gd name="connsiteY4" fmla="*/ 350865 h 35086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78140 w 209542"/>
                <a:gd name="connsiteY4" fmla="*/ 350305 h 350865"/>
                <a:gd name="connsiteX5" fmla="*/ 0 w 209542"/>
                <a:gd name="connsiteY5" fmla="*/ 350865 h 350865"/>
                <a:gd name="connsiteX0" fmla="*/ 78140 w 209542"/>
                <a:gd name="connsiteY0" fmla="*/ 350305 h 441745"/>
                <a:gd name="connsiteX1" fmla="*/ 0 w 209542"/>
                <a:gd name="connsiteY1" fmla="*/ 350865 h 441745"/>
                <a:gd name="connsiteX2" fmla="*/ 55154 w 209542"/>
                <a:gd name="connsiteY2" fmla="*/ 0 h 441745"/>
                <a:gd name="connsiteX3" fmla="*/ 154388 w 209542"/>
                <a:gd name="connsiteY3" fmla="*/ 0 h 441745"/>
                <a:gd name="connsiteX4" fmla="*/ 209542 w 209542"/>
                <a:gd name="connsiteY4" fmla="*/ 350865 h 441745"/>
                <a:gd name="connsiteX5" fmla="*/ 169580 w 209542"/>
                <a:gd name="connsiteY5" fmla="*/ 441745 h 441745"/>
                <a:gd name="connsiteX0" fmla="*/ 0 w 209542"/>
                <a:gd name="connsiteY0" fmla="*/ 350865 h 441745"/>
                <a:gd name="connsiteX1" fmla="*/ 55154 w 209542"/>
                <a:gd name="connsiteY1" fmla="*/ 0 h 441745"/>
                <a:gd name="connsiteX2" fmla="*/ 154388 w 209542"/>
                <a:gd name="connsiteY2" fmla="*/ 0 h 441745"/>
                <a:gd name="connsiteX3" fmla="*/ 209542 w 209542"/>
                <a:gd name="connsiteY3" fmla="*/ 350865 h 441745"/>
                <a:gd name="connsiteX4" fmla="*/ 169580 w 209542"/>
                <a:gd name="connsiteY4" fmla="*/ 441745 h 44174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0 w 209542"/>
                <a:gd name="connsiteY4" fmla="*/ 350865 h 350865"/>
                <a:gd name="connsiteX0" fmla="*/ 0 w 209542"/>
                <a:gd name="connsiteY0" fmla="*/ 351883 h 351883"/>
                <a:gd name="connsiteX1" fmla="*/ 30242 w 209542"/>
                <a:gd name="connsiteY1" fmla="*/ -1 h 351883"/>
                <a:gd name="connsiteX2" fmla="*/ 154388 w 209542"/>
                <a:gd name="connsiteY2" fmla="*/ 1018 h 351883"/>
                <a:gd name="connsiteX3" fmla="*/ 209542 w 209542"/>
                <a:gd name="connsiteY3" fmla="*/ 351883 h 351883"/>
                <a:gd name="connsiteX4" fmla="*/ 0 w 209542"/>
                <a:gd name="connsiteY4" fmla="*/ 351883 h 351883"/>
                <a:gd name="connsiteX0" fmla="*/ 0 w 209542"/>
                <a:gd name="connsiteY0" fmla="*/ 351883 h 351883"/>
                <a:gd name="connsiteX1" fmla="*/ 30242 w 209542"/>
                <a:gd name="connsiteY1" fmla="*/ -1 h 351883"/>
                <a:gd name="connsiteX2" fmla="*/ 177195 w 209542"/>
                <a:gd name="connsiteY2" fmla="*/ 1473 h 351883"/>
                <a:gd name="connsiteX3" fmla="*/ 209542 w 209542"/>
                <a:gd name="connsiteY3" fmla="*/ 351883 h 351883"/>
                <a:gd name="connsiteX4" fmla="*/ 0 w 209542"/>
                <a:gd name="connsiteY4" fmla="*/ 351883 h 3518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09542" h="351883">
                  <a:moveTo>
                    <a:pt x="0" y="351883"/>
                  </a:moveTo>
                  <a:lnTo>
                    <a:pt x="30242" y="-1"/>
                  </a:lnTo>
                  <a:lnTo>
                    <a:pt x="177195" y="1473"/>
                  </a:lnTo>
                  <a:lnTo>
                    <a:pt x="209542" y="351883"/>
                  </a:lnTo>
                  <a:lnTo>
                    <a:pt x="0" y="351883"/>
                  </a:lnTo>
                  <a:close/>
                </a:path>
              </a:pathLst>
            </a:custGeom>
            <a:solidFill>
              <a:srgbClr val="FF99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0" name="円/楕円 536">
              <a:extLst>
                <a:ext uri="{FF2B5EF4-FFF2-40B4-BE49-F238E27FC236}">
                  <a16:creationId xmlns:a16="http://schemas.microsoft.com/office/drawing/2014/main" id="{BDAC7ECA-D83D-0D40-8042-B37C8429C766}"/>
                </a:ext>
              </a:extLst>
            </p:cNvPr>
            <p:cNvSpPr/>
            <p:nvPr/>
          </p:nvSpPr>
          <p:spPr bwMode="auto">
            <a:xfrm flipH="1">
              <a:off x="4282695" y="2816010"/>
              <a:ext cx="386288" cy="397551"/>
            </a:xfrm>
            <a:prstGeom prst="ellipse">
              <a:avLst/>
            </a:pr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1" name="円/楕円 537">
              <a:extLst>
                <a:ext uri="{FF2B5EF4-FFF2-40B4-BE49-F238E27FC236}">
                  <a16:creationId xmlns:a16="http://schemas.microsoft.com/office/drawing/2014/main" id="{6F0232EB-46C9-51EA-B900-83815D3F193C}"/>
                </a:ext>
              </a:extLst>
            </p:cNvPr>
            <p:cNvSpPr/>
            <p:nvPr/>
          </p:nvSpPr>
          <p:spPr bwMode="auto">
            <a:xfrm flipH="1">
              <a:off x="4361331" y="2907314"/>
              <a:ext cx="190636" cy="214943"/>
            </a:xfrm>
            <a:prstGeom prst="ellipse">
              <a:avLst/>
            </a:prstGeom>
            <a:solidFill>
              <a:srgbClr val="FF9933"/>
            </a:solidFill>
            <a:ln w="38100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2" name="円/楕円 534">
              <a:extLst>
                <a:ext uri="{FF2B5EF4-FFF2-40B4-BE49-F238E27FC236}">
                  <a16:creationId xmlns:a16="http://schemas.microsoft.com/office/drawing/2014/main" id="{65540029-DAC2-A5A0-4F84-BCEC04F57196}"/>
                </a:ext>
              </a:extLst>
            </p:cNvPr>
            <p:cNvSpPr/>
            <p:nvPr/>
          </p:nvSpPr>
          <p:spPr bwMode="auto">
            <a:xfrm>
              <a:off x="3160568" y="2816010"/>
              <a:ext cx="386288" cy="397551"/>
            </a:xfrm>
            <a:prstGeom prst="ellipse">
              <a:avLst/>
            </a:pr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3" name="円/楕円 535">
              <a:extLst>
                <a:ext uri="{FF2B5EF4-FFF2-40B4-BE49-F238E27FC236}">
                  <a16:creationId xmlns:a16="http://schemas.microsoft.com/office/drawing/2014/main" id="{278450F4-740F-89A6-46C6-82391EFD9D1A}"/>
                </a:ext>
              </a:extLst>
            </p:cNvPr>
            <p:cNvSpPr/>
            <p:nvPr/>
          </p:nvSpPr>
          <p:spPr bwMode="auto">
            <a:xfrm>
              <a:off x="3277584" y="2909053"/>
              <a:ext cx="190636" cy="214943"/>
            </a:xfrm>
            <a:prstGeom prst="ellipse">
              <a:avLst/>
            </a:prstGeom>
            <a:solidFill>
              <a:srgbClr val="FF9933"/>
            </a:solidFill>
            <a:ln w="38100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" name="円/楕円 525">
              <a:extLst>
                <a:ext uri="{FF2B5EF4-FFF2-40B4-BE49-F238E27FC236}">
                  <a16:creationId xmlns:a16="http://schemas.microsoft.com/office/drawing/2014/main" id="{0571747D-049C-A969-5561-1F7816BB798D}"/>
                </a:ext>
              </a:extLst>
            </p:cNvPr>
            <p:cNvSpPr/>
            <p:nvPr/>
          </p:nvSpPr>
          <p:spPr bwMode="auto">
            <a:xfrm>
              <a:off x="3355971" y="2405892"/>
              <a:ext cx="1116720" cy="1116720"/>
            </a:xfrm>
            <a:prstGeom prst="ellipse">
              <a:avLst/>
            </a:pr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5" name="アーチ 24">
              <a:extLst>
                <a:ext uri="{FF2B5EF4-FFF2-40B4-BE49-F238E27FC236}">
                  <a16:creationId xmlns:a16="http://schemas.microsoft.com/office/drawing/2014/main" id="{21AE2F8F-CE4B-18CF-2149-1BEE9234FA1B}"/>
                </a:ext>
              </a:extLst>
            </p:cNvPr>
            <p:cNvSpPr/>
            <p:nvPr/>
          </p:nvSpPr>
          <p:spPr bwMode="auto">
            <a:xfrm>
              <a:off x="3764410" y="3093687"/>
              <a:ext cx="293648" cy="293648"/>
            </a:xfrm>
            <a:prstGeom prst="blockArc">
              <a:avLst>
                <a:gd name="adj1" fmla="val 1687204"/>
                <a:gd name="adj2" fmla="val 8987775"/>
                <a:gd name="adj3" fmla="val 14682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6" name="アーチ 25">
              <a:extLst>
                <a:ext uri="{FF2B5EF4-FFF2-40B4-BE49-F238E27FC236}">
                  <a16:creationId xmlns:a16="http://schemas.microsoft.com/office/drawing/2014/main" id="{0B208F82-921C-CA29-D3B0-F13941110D83}"/>
                </a:ext>
              </a:extLst>
            </p:cNvPr>
            <p:cNvSpPr/>
            <p:nvPr/>
          </p:nvSpPr>
          <p:spPr bwMode="auto">
            <a:xfrm rot="10800000">
              <a:off x="3461214" y="2914205"/>
              <a:ext cx="390064" cy="293648"/>
            </a:xfrm>
            <a:prstGeom prst="blockArc">
              <a:avLst>
                <a:gd name="adj1" fmla="val 1214370"/>
                <a:gd name="adj2" fmla="val 9671409"/>
                <a:gd name="adj3" fmla="val 22448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" name="アーチ 26">
              <a:extLst>
                <a:ext uri="{FF2B5EF4-FFF2-40B4-BE49-F238E27FC236}">
                  <a16:creationId xmlns:a16="http://schemas.microsoft.com/office/drawing/2014/main" id="{B953DCF1-9AB3-59B2-B87A-6F77DB657FE5}"/>
                </a:ext>
              </a:extLst>
            </p:cNvPr>
            <p:cNvSpPr/>
            <p:nvPr/>
          </p:nvSpPr>
          <p:spPr bwMode="auto">
            <a:xfrm rot="10800000">
              <a:off x="3986212" y="2914205"/>
              <a:ext cx="390064" cy="293648"/>
            </a:xfrm>
            <a:prstGeom prst="blockArc">
              <a:avLst>
                <a:gd name="adj1" fmla="val 1214370"/>
                <a:gd name="adj2" fmla="val 9671409"/>
                <a:gd name="adj3" fmla="val 22448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8" name="円/楕円 607">
              <a:extLst>
                <a:ext uri="{FF2B5EF4-FFF2-40B4-BE49-F238E27FC236}">
                  <a16:creationId xmlns:a16="http://schemas.microsoft.com/office/drawing/2014/main" id="{DCEF178D-43B8-036F-CE0A-661DCB1CFEFE}"/>
                </a:ext>
              </a:extLst>
            </p:cNvPr>
            <p:cNvSpPr/>
            <p:nvPr/>
          </p:nvSpPr>
          <p:spPr bwMode="auto">
            <a:xfrm>
              <a:off x="3208736" y="2213191"/>
              <a:ext cx="1414823" cy="620964"/>
            </a:xfrm>
            <a:custGeom>
              <a:avLst/>
              <a:gdLst/>
              <a:ahLst/>
              <a:cxnLst/>
              <a:rect l="l" t="t" r="r" b="b"/>
              <a:pathLst>
                <a:path w="2101622" h="1051596">
                  <a:moveTo>
                    <a:pt x="1048108" y="0"/>
                  </a:moveTo>
                  <a:cubicBezTo>
                    <a:pt x="1506826" y="0"/>
                    <a:pt x="1882145" y="306092"/>
                    <a:pt x="1910252" y="693087"/>
                  </a:cubicBezTo>
                  <a:cubicBezTo>
                    <a:pt x="1970430" y="742937"/>
                    <a:pt x="2034579" y="788013"/>
                    <a:pt x="2101622" y="828789"/>
                  </a:cubicBezTo>
                  <a:lnTo>
                    <a:pt x="2101622" y="828789"/>
                  </a:lnTo>
                  <a:cubicBezTo>
                    <a:pt x="1953733" y="976679"/>
                    <a:pt x="1715583" y="982186"/>
                    <a:pt x="1551043" y="847086"/>
                  </a:cubicBezTo>
                  <a:cubicBezTo>
                    <a:pt x="1592026" y="917989"/>
                    <a:pt x="1642518" y="983049"/>
                    <a:pt x="1701293" y="1039834"/>
                  </a:cubicBezTo>
                  <a:lnTo>
                    <a:pt x="1701293" y="1039835"/>
                  </a:lnTo>
                  <a:cubicBezTo>
                    <a:pt x="1536302" y="1084044"/>
                    <a:pt x="1362498" y="1000373"/>
                    <a:pt x="1258575" y="843416"/>
                  </a:cubicBezTo>
                  <a:cubicBezTo>
                    <a:pt x="1273304" y="897743"/>
                    <a:pt x="1294423" y="949595"/>
                    <a:pt x="1320233" y="998377"/>
                  </a:cubicBezTo>
                  <a:cubicBezTo>
                    <a:pt x="1208754" y="998377"/>
                    <a:pt x="1110148" y="923610"/>
                    <a:pt x="1050812" y="808691"/>
                  </a:cubicBezTo>
                  <a:cubicBezTo>
                    <a:pt x="991475" y="923610"/>
                    <a:pt x="892869" y="998377"/>
                    <a:pt x="781390" y="998377"/>
                  </a:cubicBezTo>
                  <a:cubicBezTo>
                    <a:pt x="807201" y="949595"/>
                    <a:pt x="828319" y="897743"/>
                    <a:pt x="843048" y="843416"/>
                  </a:cubicBezTo>
                  <a:cubicBezTo>
                    <a:pt x="739125" y="1000373"/>
                    <a:pt x="565321" y="1084044"/>
                    <a:pt x="400331" y="1039835"/>
                  </a:cubicBezTo>
                  <a:lnTo>
                    <a:pt x="400331" y="1039834"/>
                  </a:lnTo>
                  <a:cubicBezTo>
                    <a:pt x="459105" y="983049"/>
                    <a:pt x="509597" y="917989"/>
                    <a:pt x="550581" y="847085"/>
                  </a:cubicBezTo>
                  <a:cubicBezTo>
                    <a:pt x="386040" y="982186"/>
                    <a:pt x="147890" y="976679"/>
                    <a:pt x="0" y="828789"/>
                  </a:cubicBezTo>
                  <a:lnTo>
                    <a:pt x="1" y="828789"/>
                  </a:lnTo>
                  <a:cubicBezTo>
                    <a:pt x="64864" y="789339"/>
                    <a:pt x="127018" y="745864"/>
                    <a:pt x="185666" y="698150"/>
                  </a:cubicBezTo>
                  <a:cubicBezTo>
                    <a:pt x="210799" y="308768"/>
                    <a:pt x="587390" y="0"/>
                    <a:pt x="1048108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9" name="円/楕円 609">
              <a:extLst>
                <a:ext uri="{FF2B5EF4-FFF2-40B4-BE49-F238E27FC236}">
                  <a16:creationId xmlns:a16="http://schemas.microsoft.com/office/drawing/2014/main" id="{BEFC6E5E-14A1-6769-1492-63BF16EF34C2}"/>
                </a:ext>
              </a:extLst>
            </p:cNvPr>
            <p:cNvSpPr/>
            <p:nvPr/>
          </p:nvSpPr>
          <p:spPr bwMode="auto">
            <a:xfrm>
              <a:off x="3309256" y="3240511"/>
              <a:ext cx="127292" cy="188405"/>
            </a:xfrm>
            <a:custGeom>
              <a:avLst/>
              <a:gdLst/>
              <a:ahLst/>
              <a:cxnLst/>
              <a:rect l="l" t="t" r="r" b="b"/>
              <a:pathLst>
                <a:path w="855096" h="1092312">
                  <a:moveTo>
                    <a:pt x="427548" y="0"/>
                  </a:moveTo>
                  <a:lnTo>
                    <a:pt x="855095" y="986172"/>
                  </a:lnTo>
                  <a:lnTo>
                    <a:pt x="852949" y="986172"/>
                  </a:lnTo>
                  <a:cubicBezTo>
                    <a:pt x="854896" y="987610"/>
                    <a:pt x="855096" y="989403"/>
                    <a:pt x="855096" y="991208"/>
                  </a:cubicBezTo>
                  <a:cubicBezTo>
                    <a:pt x="855096" y="1047046"/>
                    <a:pt x="663676" y="1092312"/>
                    <a:pt x="427548" y="1092312"/>
                  </a:cubicBezTo>
                  <a:cubicBezTo>
                    <a:pt x="191420" y="1092312"/>
                    <a:pt x="0" y="1047046"/>
                    <a:pt x="0" y="991208"/>
                  </a:cubicBezTo>
                  <a:lnTo>
                    <a:pt x="2147" y="986172"/>
                  </a:lnTo>
                  <a:lnTo>
                    <a:pt x="0" y="986172"/>
                  </a:lnTo>
                  <a:close/>
                </a:path>
              </a:pathLst>
            </a:custGeom>
            <a:solidFill>
              <a:srgbClr val="00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0" name="円/楕円 609">
              <a:extLst>
                <a:ext uri="{FF2B5EF4-FFF2-40B4-BE49-F238E27FC236}">
                  <a16:creationId xmlns:a16="http://schemas.microsoft.com/office/drawing/2014/main" id="{32DA9A2F-88F5-3DD7-5573-FA05F72C6FE0}"/>
                </a:ext>
              </a:extLst>
            </p:cNvPr>
            <p:cNvSpPr/>
            <p:nvPr/>
          </p:nvSpPr>
          <p:spPr bwMode="auto">
            <a:xfrm>
              <a:off x="4404986" y="3240511"/>
              <a:ext cx="127292" cy="188405"/>
            </a:xfrm>
            <a:custGeom>
              <a:avLst/>
              <a:gdLst/>
              <a:ahLst/>
              <a:cxnLst/>
              <a:rect l="l" t="t" r="r" b="b"/>
              <a:pathLst>
                <a:path w="855096" h="1092312">
                  <a:moveTo>
                    <a:pt x="427548" y="0"/>
                  </a:moveTo>
                  <a:lnTo>
                    <a:pt x="855095" y="986172"/>
                  </a:lnTo>
                  <a:lnTo>
                    <a:pt x="852949" y="986172"/>
                  </a:lnTo>
                  <a:cubicBezTo>
                    <a:pt x="854896" y="987610"/>
                    <a:pt x="855096" y="989403"/>
                    <a:pt x="855096" y="991208"/>
                  </a:cubicBezTo>
                  <a:cubicBezTo>
                    <a:pt x="855096" y="1047046"/>
                    <a:pt x="663676" y="1092312"/>
                    <a:pt x="427548" y="1092312"/>
                  </a:cubicBezTo>
                  <a:cubicBezTo>
                    <a:pt x="191420" y="1092312"/>
                    <a:pt x="0" y="1047046"/>
                    <a:pt x="0" y="991208"/>
                  </a:cubicBezTo>
                  <a:lnTo>
                    <a:pt x="2147" y="986172"/>
                  </a:lnTo>
                  <a:lnTo>
                    <a:pt x="0" y="986172"/>
                  </a:lnTo>
                  <a:close/>
                </a:path>
              </a:pathLst>
            </a:custGeom>
            <a:solidFill>
              <a:srgbClr val="00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1" name="円/楕円 532">
              <a:extLst>
                <a:ext uri="{FF2B5EF4-FFF2-40B4-BE49-F238E27FC236}">
                  <a16:creationId xmlns:a16="http://schemas.microsoft.com/office/drawing/2014/main" id="{BC409E4B-AE92-A5E8-DE4B-1DD498B9E43D}"/>
                </a:ext>
              </a:extLst>
            </p:cNvPr>
            <p:cNvSpPr/>
            <p:nvPr/>
          </p:nvSpPr>
          <p:spPr bwMode="auto">
            <a:xfrm>
              <a:off x="3476546" y="3200079"/>
              <a:ext cx="140618" cy="75600"/>
            </a:xfrm>
            <a:prstGeom prst="ellipse">
              <a:avLst/>
            </a:prstGeom>
            <a:solidFill>
              <a:srgbClr val="FF3399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" name="円/楕円 533">
              <a:extLst>
                <a:ext uri="{FF2B5EF4-FFF2-40B4-BE49-F238E27FC236}">
                  <a16:creationId xmlns:a16="http://schemas.microsoft.com/office/drawing/2014/main" id="{9E7941F6-474F-2C85-0411-A41BB8CB2F4D}"/>
                </a:ext>
              </a:extLst>
            </p:cNvPr>
            <p:cNvSpPr/>
            <p:nvPr/>
          </p:nvSpPr>
          <p:spPr bwMode="auto">
            <a:xfrm>
              <a:off x="4211137" y="3200079"/>
              <a:ext cx="140618" cy="75600"/>
            </a:xfrm>
            <a:prstGeom prst="ellipse">
              <a:avLst/>
            </a:prstGeom>
            <a:solidFill>
              <a:srgbClr val="FF3399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" name="フリーフォーム: 図形 32">
              <a:extLst>
                <a:ext uri="{FF2B5EF4-FFF2-40B4-BE49-F238E27FC236}">
                  <a16:creationId xmlns:a16="http://schemas.microsoft.com/office/drawing/2014/main" id="{6302E1F6-043B-6554-36E0-7A1D64763F30}"/>
                </a:ext>
              </a:extLst>
            </p:cNvPr>
            <p:cNvSpPr/>
            <p:nvPr/>
          </p:nvSpPr>
          <p:spPr bwMode="auto">
            <a:xfrm rot="10800000">
              <a:off x="3847201" y="3609081"/>
              <a:ext cx="136629" cy="318383"/>
            </a:xfrm>
            <a:custGeom>
              <a:avLst/>
              <a:gdLst>
                <a:gd name="connsiteX0" fmla="*/ 103728 w 136629"/>
                <a:gd name="connsiteY0" fmla="*/ 356080 h 356080"/>
                <a:gd name="connsiteX1" fmla="*/ 32900 w 136629"/>
                <a:gd name="connsiteY1" fmla="*/ 356080 h 356080"/>
                <a:gd name="connsiteX2" fmla="*/ 0 w 136629"/>
                <a:gd name="connsiteY2" fmla="*/ 138899 h 356080"/>
                <a:gd name="connsiteX3" fmla="*/ 68314 w 136629"/>
                <a:gd name="connsiteY3" fmla="*/ 0 h 356080"/>
                <a:gd name="connsiteX4" fmla="*/ 136629 w 136629"/>
                <a:gd name="connsiteY4" fmla="*/ 138899 h 3560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6629" h="356080">
                  <a:moveTo>
                    <a:pt x="103728" y="356080"/>
                  </a:moveTo>
                  <a:lnTo>
                    <a:pt x="32900" y="356080"/>
                  </a:lnTo>
                  <a:lnTo>
                    <a:pt x="0" y="138899"/>
                  </a:lnTo>
                  <a:lnTo>
                    <a:pt x="68314" y="0"/>
                  </a:lnTo>
                  <a:lnTo>
                    <a:pt x="136629" y="138899"/>
                  </a:lnTo>
                  <a:close/>
                </a:path>
              </a:pathLst>
            </a:custGeom>
            <a:solidFill>
              <a:srgbClr val="FF99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4" name="フリーフォーム: 図形 33">
              <a:extLst>
                <a:ext uri="{FF2B5EF4-FFF2-40B4-BE49-F238E27FC236}">
                  <a16:creationId xmlns:a16="http://schemas.microsoft.com/office/drawing/2014/main" id="{FF567637-65F7-CE79-37F7-CF89497161A7}"/>
                </a:ext>
              </a:extLst>
            </p:cNvPr>
            <p:cNvSpPr/>
            <p:nvPr/>
          </p:nvSpPr>
          <p:spPr bwMode="auto">
            <a:xfrm>
              <a:off x="3562350" y="3486150"/>
              <a:ext cx="280988" cy="400050"/>
            </a:xfrm>
            <a:custGeom>
              <a:avLst/>
              <a:gdLst>
                <a:gd name="connsiteX0" fmla="*/ 61913 w 280988"/>
                <a:gd name="connsiteY0" fmla="*/ 0 h 400050"/>
                <a:gd name="connsiteX1" fmla="*/ 0 w 280988"/>
                <a:gd name="connsiteY1" fmla="*/ 138113 h 400050"/>
                <a:gd name="connsiteX2" fmla="*/ 176213 w 280988"/>
                <a:gd name="connsiteY2" fmla="*/ 195263 h 400050"/>
                <a:gd name="connsiteX3" fmla="*/ 114300 w 280988"/>
                <a:gd name="connsiteY3" fmla="*/ 285750 h 400050"/>
                <a:gd name="connsiteX4" fmla="*/ 280988 w 280988"/>
                <a:gd name="connsiteY4" fmla="*/ 400050 h 4000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80988" h="400050">
                  <a:moveTo>
                    <a:pt x="61913" y="0"/>
                  </a:moveTo>
                  <a:lnTo>
                    <a:pt x="0" y="138113"/>
                  </a:lnTo>
                  <a:lnTo>
                    <a:pt x="176213" y="195263"/>
                  </a:lnTo>
                  <a:lnTo>
                    <a:pt x="114300" y="285750"/>
                  </a:lnTo>
                  <a:lnTo>
                    <a:pt x="280988" y="400050"/>
                  </a:lnTo>
                </a:path>
              </a:pathLst>
            </a:cu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35" name="グループ化 34">
              <a:extLst>
                <a:ext uri="{FF2B5EF4-FFF2-40B4-BE49-F238E27FC236}">
                  <a16:creationId xmlns:a16="http://schemas.microsoft.com/office/drawing/2014/main" id="{76048AF0-C33F-0A8E-6808-42D1DF625BE5}"/>
                </a:ext>
              </a:extLst>
            </p:cNvPr>
            <p:cNvGrpSpPr/>
            <p:nvPr/>
          </p:nvGrpSpPr>
          <p:grpSpPr>
            <a:xfrm rot="20745095">
              <a:off x="2991228" y="3082172"/>
              <a:ext cx="670884" cy="868868"/>
              <a:chOff x="2831232" y="3154484"/>
              <a:chExt cx="670884" cy="868868"/>
            </a:xfrm>
          </p:grpSpPr>
          <p:grpSp>
            <p:nvGrpSpPr>
              <p:cNvPr id="36" name="グループ化 35">
                <a:extLst>
                  <a:ext uri="{FF2B5EF4-FFF2-40B4-BE49-F238E27FC236}">
                    <a16:creationId xmlns:a16="http://schemas.microsoft.com/office/drawing/2014/main" id="{3BCF947D-5D63-4E92-AAAD-42D37583C35E}"/>
                  </a:ext>
                </a:extLst>
              </p:cNvPr>
              <p:cNvGrpSpPr/>
              <p:nvPr/>
            </p:nvGrpSpPr>
            <p:grpSpPr>
              <a:xfrm rot="21249054">
                <a:off x="2831232" y="3154484"/>
                <a:ext cx="670884" cy="752216"/>
                <a:chOff x="3535136" y="5569681"/>
                <a:chExt cx="1287973" cy="1435129"/>
              </a:xfrm>
            </p:grpSpPr>
            <p:sp>
              <p:nvSpPr>
                <p:cNvPr id="39" name="フリーフォーム: 図形 38">
                  <a:extLst>
                    <a:ext uri="{FF2B5EF4-FFF2-40B4-BE49-F238E27FC236}">
                      <a16:creationId xmlns:a16="http://schemas.microsoft.com/office/drawing/2014/main" id="{35F4C5F5-2A14-FB1D-BD66-9003360716B4}"/>
                    </a:ext>
                  </a:extLst>
                </p:cNvPr>
                <p:cNvSpPr/>
                <p:nvPr/>
              </p:nvSpPr>
              <p:spPr>
                <a:xfrm rot="1800000">
                  <a:off x="3579941" y="5846868"/>
                  <a:ext cx="1243168" cy="1157942"/>
                </a:xfrm>
                <a:custGeom>
                  <a:avLst/>
                  <a:gdLst>
                    <a:gd name="connsiteX0" fmla="*/ 167471 w 1243168"/>
                    <a:gd name="connsiteY0" fmla="*/ 11448 h 1157942"/>
                    <a:gd name="connsiteX1" fmla="*/ 253351 w 1243168"/>
                    <a:gd name="connsiteY1" fmla="*/ 30730 h 1157942"/>
                    <a:gd name="connsiteX2" fmla="*/ 381206 w 1243168"/>
                    <a:gd name="connsiteY2" fmla="*/ 206736 h 1157942"/>
                    <a:gd name="connsiteX3" fmla="*/ 442231 w 1243168"/>
                    <a:gd name="connsiteY3" fmla="*/ 221633 h 1157942"/>
                    <a:gd name="connsiteX4" fmla="*/ 547816 w 1243168"/>
                    <a:gd name="connsiteY4" fmla="*/ 281127 h 1157942"/>
                    <a:gd name="connsiteX5" fmla="*/ 570565 w 1243168"/>
                    <a:gd name="connsiteY5" fmla="*/ 307131 h 1157942"/>
                    <a:gd name="connsiteX6" fmla="*/ 1184400 w 1243168"/>
                    <a:gd name="connsiteY6" fmla="*/ 883409 h 1157942"/>
                    <a:gd name="connsiteX7" fmla="*/ 1197523 w 1243168"/>
                    <a:gd name="connsiteY7" fmla="*/ 1120858 h 1157942"/>
                    <a:gd name="connsiteX8" fmla="*/ 931383 w 1243168"/>
                    <a:gd name="connsiteY8" fmla="*/ 1091108 h 1157942"/>
                    <a:gd name="connsiteX9" fmla="*/ 470898 w 1243168"/>
                    <a:gd name="connsiteY9" fmla="*/ 533274 h 1157942"/>
                    <a:gd name="connsiteX10" fmla="*/ 416052 w 1243168"/>
                    <a:gd name="connsiteY10" fmla="*/ 556215 h 1157942"/>
                    <a:gd name="connsiteX11" fmla="*/ 299481 w 1243168"/>
                    <a:gd name="connsiteY11" fmla="*/ 570817 h 1157942"/>
                    <a:gd name="connsiteX12" fmla="*/ 0 w 1243168"/>
                    <a:gd name="connsiteY12" fmla="*/ 385012 h 1157942"/>
                    <a:gd name="connsiteX13" fmla="*/ 87716 w 1243168"/>
                    <a:gd name="connsiteY13" fmla="*/ 253628 h 1157942"/>
                    <a:gd name="connsiteX14" fmla="*/ 182909 w 1243168"/>
                    <a:gd name="connsiteY14" fmla="*/ 213808 h 1157942"/>
                    <a:gd name="connsiteX15" fmla="*/ 203338 w 1243168"/>
                    <a:gd name="connsiteY15" fmla="*/ 211250 h 1157942"/>
                    <a:gd name="connsiteX16" fmla="*/ 141229 w 1243168"/>
                    <a:gd name="connsiteY16" fmla="*/ 95463 h 1157942"/>
                    <a:gd name="connsiteX17" fmla="*/ 167471 w 1243168"/>
                    <a:gd name="connsiteY17" fmla="*/ 11448 h 115794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1243168" h="1157942">
                      <a:moveTo>
                        <a:pt x="167471" y="11448"/>
                      </a:moveTo>
                      <a:cubicBezTo>
                        <a:pt x="198432" y="-6428"/>
                        <a:pt x="214859" y="-5767"/>
                        <a:pt x="253351" y="30730"/>
                      </a:cubicBezTo>
                      <a:lnTo>
                        <a:pt x="381206" y="206736"/>
                      </a:lnTo>
                      <a:lnTo>
                        <a:pt x="442231" y="221633"/>
                      </a:lnTo>
                      <a:cubicBezTo>
                        <a:pt x="484666" y="235935"/>
                        <a:pt x="520906" y="256415"/>
                        <a:pt x="547816" y="281127"/>
                      </a:cubicBezTo>
                      <a:lnTo>
                        <a:pt x="570565" y="307131"/>
                      </a:lnTo>
                      <a:lnTo>
                        <a:pt x="1184400" y="883409"/>
                      </a:lnTo>
                      <a:cubicBezTo>
                        <a:pt x="1254450" y="956243"/>
                        <a:pt x="1265627" y="1059395"/>
                        <a:pt x="1197523" y="1120858"/>
                      </a:cubicBezTo>
                      <a:cubicBezTo>
                        <a:pt x="1129417" y="1182321"/>
                        <a:pt x="1001432" y="1163939"/>
                        <a:pt x="931383" y="1091108"/>
                      </a:cubicBezTo>
                      <a:lnTo>
                        <a:pt x="470898" y="533274"/>
                      </a:lnTo>
                      <a:lnTo>
                        <a:pt x="416052" y="556215"/>
                      </a:lnTo>
                      <a:cubicBezTo>
                        <a:pt x="380223" y="565618"/>
                        <a:pt x="340831" y="570817"/>
                        <a:pt x="299481" y="570817"/>
                      </a:cubicBezTo>
                      <a:cubicBezTo>
                        <a:pt x="134082" y="570817"/>
                        <a:pt x="0" y="487629"/>
                        <a:pt x="0" y="385012"/>
                      </a:cubicBezTo>
                      <a:cubicBezTo>
                        <a:pt x="1" y="333703"/>
                        <a:pt x="33521" y="287252"/>
                        <a:pt x="87716" y="253628"/>
                      </a:cubicBezTo>
                      <a:cubicBezTo>
                        <a:pt x="114814" y="236816"/>
                        <a:pt x="147080" y="223211"/>
                        <a:pt x="182909" y="213808"/>
                      </a:cubicBezTo>
                      <a:lnTo>
                        <a:pt x="203338" y="211250"/>
                      </a:lnTo>
                      <a:lnTo>
                        <a:pt x="141229" y="95463"/>
                      </a:lnTo>
                      <a:cubicBezTo>
                        <a:pt x="124760" y="66938"/>
                        <a:pt x="136509" y="29323"/>
                        <a:pt x="167471" y="11448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tx1"/>
                    </a:solidFill>
                    <a:latin typeface="Arial" charset="0"/>
                    <a:ea typeface="ＭＳ Ｐゴシック" charset="-128"/>
                  </a:endParaRPr>
                </a:p>
              </p:txBody>
            </p:sp>
            <p:grpSp>
              <p:nvGrpSpPr>
                <p:cNvPr id="40" name="グループ化 39">
                  <a:extLst>
                    <a:ext uri="{FF2B5EF4-FFF2-40B4-BE49-F238E27FC236}">
                      <a16:creationId xmlns:a16="http://schemas.microsoft.com/office/drawing/2014/main" id="{EC87C6D3-FD7D-201D-CA9D-69A80E50148A}"/>
                    </a:ext>
                  </a:extLst>
                </p:cNvPr>
                <p:cNvGrpSpPr/>
                <p:nvPr/>
              </p:nvGrpSpPr>
              <p:grpSpPr>
                <a:xfrm>
                  <a:off x="3535136" y="5569681"/>
                  <a:ext cx="536686" cy="555291"/>
                  <a:chOff x="4768782" y="4875188"/>
                  <a:chExt cx="536686" cy="555291"/>
                </a:xfrm>
              </p:grpSpPr>
              <p:sp>
                <p:nvSpPr>
                  <p:cNvPr id="41" name="四角形: 角を丸くする 89">
                    <a:extLst>
                      <a:ext uri="{FF2B5EF4-FFF2-40B4-BE49-F238E27FC236}">
                        <a16:creationId xmlns:a16="http://schemas.microsoft.com/office/drawing/2014/main" id="{19B0B079-7D53-60A6-A870-1D4780662CB5}"/>
                      </a:ext>
                    </a:extLst>
                  </p:cNvPr>
                  <p:cNvSpPr/>
                  <p:nvPr/>
                </p:nvSpPr>
                <p:spPr>
                  <a:xfrm rot="2700000">
                    <a:off x="4840970" y="5046836"/>
                    <a:ext cx="416968" cy="85726"/>
                  </a:xfrm>
                  <a:custGeom>
                    <a:avLst/>
                    <a:gdLst>
                      <a:gd name="connsiteX0" fmla="*/ 0 w 456706"/>
                      <a:gd name="connsiteY0" fmla="*/ 42863 h 85725"/>
                      <a:gd name="connsiteX1" fmla="*/ 42863 w 456706"/>
                      <a:gd name="connsiteY1" fmla="*/ 0 h 85725"/>
                      <a:gd name="connsiteX2" fmla="*/ 413844 w 456706"/>
                      <a:gd name="connsiteY2" fmla="*/ 0 h 85725"/>
                      <a:gd name="connsiteX3" fmla="*/ 456707 w 456706"/>
                      <a:gd name="connsiteY3" fmla="*/ 42863 h 85725"/>
                      <a:gd name="connsiteX4" fmla="*/ 456706 w 456706"/>
                      <a:gd name="connsiteY4" fmla="*/ 42863 h 85725"/>
                      <a:gd name="connsiteX5" fmla="*/ 413843 w 456706"/>
                      <a:gd name="connsiteY5" fmla="*/ 85726 h 85725"/>
                      <a:gd name="connsiteX6" fmla="*/ 42863 w 456706"/>
                      <a:gd name="connsiteY6" fmla="*/ 85725 h 85725"/>
                      <a:gd name="connsiteX7" fmla="*/ 0 w 456706"/>
                      <a:gd name="connsiteY7" fmla="*/ 42862 h 85725"/>
                      <a:gd name="connsiteX8" fmla="*/ 0 w 456706"/>
                      <a:gd name="connsiteY8" fmla="*/ 42863 h 85725"/>
                      <a:gd name="connsiteX0" fmla="*/ 456706 w 548146"/>
                      <a:gd name="connsiteY0" fmla="*/ 42863 h 134303"/>
                      <a:gd name="connsiteX1" fmla="*/ 413843 w 548146"/>
                      <a:gd name="connsiteY1" fmla="*/ 85726 h 134303"/>
                      <a:gd name="connsiteX2" fmla="*/ 42863 w 548146"/>
                      <a:gd name="connsiteY2" fmla="*/ 85725 h 134303"/>
                      <a:gd name="connsiteX3" fmla="*/ 0 w 548146"/>
                      <a:gd name="connsiteY3" fmla="*/ 42862 h 134303"/>
                      <a:gd name="connsiteX4" fmla="*/ 0 w 548146"/>
                      <a:gd name="connsiteY4" fmla="*/ 42863 h 134303"/>
                      <a:gd name="connsiteX5" fmla="*/ 42863 w 548146"/>
                      <a:gd name="connsiteY5" fmla="*/ 0 h 134303"/>
                      <a:gd name="connsiteX6" fmla="*/ 413844 w 548146"/>
                      <a:gd name="connsiteY6" fmla="*/ 0 h 134303"/>
                      <a:gd name="connsiteX7" fmla="*/ 456707 w 548146"/>
                      <a:gd name="connsiteY7" fmla="*/ 42863 h 134303"/>
                      <a:gd name="connsiteX8" fmla="*/ 548146 w 548146"/>
                      <a:gd name="connsiteY8" fmla="*/ 134303 h 134303"/>
                      <a:gd name="connsiteX0" fmla="*/ 456706 w 456707"/>
                      <a:gd name="connsiteY0" fmla="*/ 42863 h 85726"/>
                      <a:gd name="connsiteX1" fmla="*/ 413843 w 456707"/>
                      <a:gd name="connsiteY1" fmla="*/ 85726 h 85726"/>
                      <a:gd name="connsiteX2" fmla="*/ 42863 w 456707"/>
                      <a:gd name="connsiteY2" fmla="*/ 85725 h 85726"/>
                      <a:gd name="connsiteX3" fmla="*/ 0 w 456707"/>
                      <a:gd name="connsiteY3" fmla="*/ 42862 h 85726"/>
                      <a:gd name="connsiteX4" fmla="*/ 0 w 456707"/>
                      <a:gd name="connsiteY4" fmla="*/ 42863 h 85726"/>
                      <a:gd name="connsiteX5" fmla="*/ 42863 w 456707"/>
                      <a:gd name="connsiteY5" fmla="*/ 0 h 85726"/>
                      <a:gd name="connsiteX6" fmla="*/ 413844 w 456707"/>
                      <a:gd name="connsiteY6" fmla="*/ 0 h 85726"/>
                      <a:gd name="connsiteX7" fmla="*/ 456707 w 456707"/>
                      <a:gd name="connsiteY7" fmla="*/ 42863 h 85726"/>
                      <a:gd name="connsiteX0" fmla="*/ 456706 w 456706"/>
                      <a:gd name="connsiteY0" fmla="*/ 42863 h 85726"/>
                      <a:gd name="connsiteX1" fmla="*/ 413843 w 456706"/>
                      <a:gd name="connsiteY1" fmla="*/ 85726 h 85726"/>
                      <a:gd name="connsiteX2" fmla="*/ 42863 w 456706"/>
                      <a:gd name="connsiteY2" fmla="*/ 85725 h 85726"/>
                      <a:gd name="connsiteX3" fmla="*/ 0 w 456706"/>
                      <a:gd name="connsiteY3" fmla="*/ 42862 h 85726"/>
                      <a:gd name="connsiteX4" fmla="*/ 0 w 456706"/>
                      <a:gd name="connsiteY4" fmla="*/ 42863 h 85726"/>
                      <a:gd name="connsiteX5" fmla="*/ 42863 w 456706"/>
                      <a:gd name="connsiteY5" fmla="*/ 0 h 85726"/>
                      <a:gd name="connsiteX6" fmla="*/ 413844 w 456706"/>
                      <a:gd name="connsiteY6" fmla="*/ 0 h 85726"/>
                      <a:gd name="connsiteX0" fmla="*/ 413843 w 413844"/>
                      <a:gd name="connsiteY0" fmla="*/ 85726 h 85726"/>
                      <a:gd name="connsiteX1" fmla="*/ 42863 w 413844"/>
                      <a:gd name="connsiteY1" fmla="*/ 85725 h 85726"/>
                      <a:gd name="connsiteX2" fmla="*/ 0 w 413844"/>
                      <a:gd name="connsiteY2" fmla="*/ 42862 h 85726"/>
                      <a:gd name="connsiteX3" fmla="*/ 0 w 413844"/>
                      <a:gd name="connsiteY3" fmla="*/ 42863 h 85726"/>
                      <a:gd name="connsiteX4" fmla="*/ 42863 w 413844"/>
                      <a:gd name="connsiteY4" fmla="*/ 0 h 85726"/>
                      <a:gd name="connsiteX5" fmla="*/ 413844 w 413844"/>
                      <a:gd name="connsiteY5" fmla="*/ 0 h 8572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413844" h="85726">
                        <a:moveTo>
                          <a:pt x="413843" y="85726"/>
                        </a:moveTo>
                        <a:lnTo>
                          <a:pt x="42863" y="85725"/>
                        </a:lnTo>
                        <a:cubicBezTo>
                          <a:pt x="19190" y="85725"/>
                          <a:pt x="0" y="66535"/>
                          <a:pt x="0" y="42862"/>
                        </a:cubicBezTo>
                        <a:lnTo>
                          <a:pt x="0" y="42863"/>
                        </a:lnTo>
                        <a:cubicBezTo>
                          <a:pt x="0" y="19190"/>
                          <a:pt x="19190" y="0"/>
                          <a:pt x="42863" y="0"/>
                        </a:cubicBezTo>
                        <a:lnTo>
                          <a:pt x="413844" y="0"/>
                        </a:lnTo>
                      </a:path>
                    </a:pathLst>
                  </a:cu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42" name="四角形: 角を丸くする 148">
                    <a:extLst>
                      <a:ext uri="{FF2B5EF4-FFF2-40B4-BE49-F238E27FC236}">
                        <a16:creationId xmlns:a16="http://schemas.microsoft.com/office/drawing/2014/main" id="{2AB7EE17-83D8-DEE3-0DDB-3B9F912F1A0F}"/>
                      </a:ext>
                    </a:extLst>
                  </p:cNvPr>
                  <p:cNvSpPr/>
                  <p:nvPr/>
                </p:nvSpPr>
                <p:spPr>
                  <a:xfrm rot="2700000">
                    <a:off x="4723049" y="5049241"/>
                    <a:ext cx="458866" cy="110760"/>
                  </a:xfrm>
                  <a:custGeom>
                    <a:avLst/>
                    <a:gdLst>
                      <a:gd name="connsiteX0" fmla="*/ 0 w 511687"/>
                      <a:gd name="connsiteY0" fmla="*/ 55380 h 110759"/>
                      <a:gd name="connsiteX1" fmla="*/ 55380 w 511687"/>
                      <a:gd name="connsiteY1" fmla="*/ 0 h 110759"/>
                      <a:gd name="connsiteX2" fmla="*/ 456308 w 511687"/>
                      <a:gd name="connsiteY2" fmla="*/ 0 h 110759"/>
                      <a:gd name="connsiteX3" fmla="*/ 511688 w 511687"/>
                      <a:gd name="connsiteY3" fmla="*/ 55380 h 110759"/>
                      <a:gd name="connsiteX4" fmla="*/ 511687 w 511687"/>
                      <a:gd name="connsiteY4" fmla="*/ 55380 h 110759"/>
                      <a:gd name="connsiteX5" fmla="*/ 456307 w 511687"/>
                      <a:gd name="connsiteY5" fmla="*/ 110760 h 110759"/>
                      <a:gd name="connsiteX6" fmla="*/ 55380 w 511687"/>
                      <a:gd name="connsiteY6" fmla="*/ 110759 h 110759"/>
                      <a:gd name="connsiteX7" fmla="*/ 0 w 511687"/>
                      <a:gd name="connsiteY7" fmla="*/ 55379 h 110759"/>
                      <a:gd name="connsiteX8" fmla="*/ 0 w 511687"/>
                      <a:gd name="connsiteY8" fmla="*/ 55380 h 110759"/>
                      <a:gd name="connsiteX0" fmla="*/ 511687 w 603127"/>
                      <a:gd name="connsiteY0" fmla="*/ 55380 h 146820"/>
                      <a:gd name="connsiteX1" fmla="*/ 456307 w 603127"/>
                      <a:gd name="connsiteY1" fmla="*/ 110760 h 146820"/>
                      <a:gd name="connsiteX2" fmla="*/ 55380 w 603127"/>
                      <a:gd name="connsiteY2" fmla="*/ 110759 h 146820"/>
                      <a:gd name="connsiteX3" fmla="*/ 0 w 603127"/>
                      <a:gd name="connsiteY3" fmla="*/ 55379 h 146820"/>
                      <a:gd name="connsiteX4" fmla="*/ 0 w 603127"/>
                      <a:gd name="connsiteY4" fmla="*/ 55380 h 146820"/>
                      <a:gd name="connsiteX5" fmla="*/ 55380 w 603127"/>
                      <a:gd name="connsiteY5" fmla="*/ 0 h 146820"/>
                      <a:gd name="connsiteX6" fmla="*/ 456308 w 603127"/>
                      <a:gd name="connsiteY6" fmla="*/ 0 h 146820"/>
                      <a:gd name="connsiteX7" fmla="*/ 511688 w 603127"/>
                      <a:gd name="connsiteY7" fmla="*/ 55380 h 146820"/>
                      <a:gd name="connsiteX8" fmla="*/ 603127 w 603127"/>
                      <a:gd name="connsiteY8" fmla="*/ 146820 h 146820"/>
                      <a:gd name="connsiteX0" fmla="*/ 511687 w 511688"/>
                      <a:gd name="connsiteY0" fmla="*/ 55380 h 110760"/>
                      <a:gd name="connsiteX1" fmla="*/ 456307 w 511688"/>
                      <a:gd name="connsiteY1" fmla="*/ 110760 h 110760"/>
                      <a:gd name="connsiteX2" fmla="*/ 55380 w 511688"/>
                      <a:gd name="connsiteY2" fmla="*/ 110759 h 110760"/>
                      <a:gd name="connsiteX3" fmla="*/ 0 w 511688"/>
                      <a:gd name="connsiteY3" fmla="*/ 55379 h 110760"/>
                      <a:gd name="connsiteX4" fmla="*/ 0 w 511688"/>
                      <a:gd name="connsiteY4" fmla="*/ 55380 h 110760"/>
                      <a:gd name="connsiteX5" fmla="*/ 55380 w 511688"/>
                      <a:gd name="connsiteY5" fmla="*/ 0 h 110760"/>
                      <a:gd name="connsiteX6" fmla="*/ 456308 w 511688"/>
                      <a:gd name="connsiteY6" fmla="*/ 0 h 110760"/>
                      <a:gd name="connsiteX7" fmla="*/ 511688 w 511688"/>
                      <a:gd name="connsiteY7" fmla="*/ 55380 h 110760"/>
                      <a:gd name="connsiteX0" fmla="*/ 511687 w 511687"/>
                      <a:gd name="connsiteY0" fmla="*/ 55380 h 110760"/>
                      <a:gd name="connsiteX1" fmla="*/ 456307 w 511687"/>
                      <a:gd name="connsiteY1" fmla="*/ 110760 h 110760"/>
                      <a:gd name="connsiteX2" fmla="*/ 55380 w 511687"/>
                      <a:gd name="connsiteY2" fmla="*/ 110759 h 110760"/>
                      <a:gd name="connsiteX3" fmla="*/ 0 w 511687"/>
                      <a:gd name="connsiteY3" fmla="*/ 55379 h 110760"/>
                      <a:gd name="connsiteX4" fmla="*/ 0 w 511687"/>
                      <a:gd name="connsiteY4" fmla="*/ 55380 h 110760"/>
                      <a:gd name="connsiteX5" fmla="*/ 55380 w 511687"/>
                      <a:gd name="connsiteY5" fmla="*/ 0 h 110760"/>
                      <a:gd name="connsiteX6" fmla="*/ 456308 w 511687"/>
                      <a:gd name="connsiteY6" fmla="*/ 0 h 110760"/>
                      <a:gd name="connsiteX0" fmla="*/ 456307 w 456308"/>
                      <a:gd name="connsiteY0" fmla="*/ 110760 h 110760"/>
                      <a:gd name="connsiteX1" fmla="*/ 55380 w 456308"/>
                      <a:gd name="connsiteY1" fmla="*/ 110759 h 110760"/>
                      <a:gd name="connsiteX2" fmla="*/ 0 w 456308"/>
                      <a:gd name="connsiteY2" fmla="*/ 55379 h 110760"/>
                      <a:gd name="connsiteX3" fmla="*/ 0 w 456308"/>
                      <a:gd name="connsiteY3" fmla="*/ 55380 h 110760"/>
                      <a:gd name="connsiteX4" fmla="*/ 55380 w 456308"/>
                      <a:gd name="connsiteY4" fmla="*/ 0 h 110760"/>
                      <a:gd name="connsiteX5" fmla="*/ 456308 w 456308"/>
                      <a:gd name="connsiteY5" fmla="*/ 0 h 11076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456308" h="110760">
                        <a:moveTo>
                          <a:pt x="456307" y="110760"/>
                        </a:moveTo>
                        <a:lnTo>
                          <a:pt x="55380" y="110759"/>
                        </a:lnTo>
                        <a:cubicBezTo>
                          <a:pt x="24794" y="110759"/>
                          <a:pt x="0" y="85965"/>
                          <a:pt x="0" y="55379"/>
                        </a:cubicBezTo>
                        <a:lnTo>
                          <a:pt x="0" y="55380"/>
                        </a:lnTo>
                        <a:cubicBezTo>
                          <a:pt x="0" y="24794"/>
                          <a:pt x="24794" y="0"/>
                          <a:pt x="55380" y="0"/>
                        </a:cubicBezTo>
                        <a:lnTo>
                          <a:pt x="456308" y="0"/>
                        </a:lnTo>
                      </a:path>
                    </a:pathLst>
                  </a:cu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43" name="四角形: 角を丸くする 149">
                    <a:extLst>
                      <a:ext uri="{FF2B5EF4-FFF2-40B4-BE49-F238E27FC236}">
                        <a16:creationId xmlns:a16="http://schemas.microsoft.com/office/drawing/2014/main" id="{F5DBF280-7046-D9C0-B217-3EBE933182D3}"/>
                      </a:ext>
                    </a:extLst>
                  </p:cNvPr>
                  <p:cNvSpPr/>
                  <p:nvPr/>
                </p:nvSpPr>
                <p:spPr>
                  <a:xfrm rot="2700000">
                    <a:off x="4720111" y="5135433"/>
                    <a:ext cx="394135" cy="104024"/>
                  </a:xfrm>
                  <a:custGeom>
                    <a:avLst/>
                    <a:gdLst>
                      <a:gd name="connsiteX0" fmla="*/ 0 w 451259"/>
                      <a:gd name="connsiteY0" fmla="*/ 52012 h 104023"/>
                      <a:gd name="connsiteX1" fmla="*/ 52012 w 451259"/>
                      <a:gd name="connsiteY1" fmla="*/ 0 h 104023"/>
                      <a:gd name="connsiteX2" fmla="*/ 399248 w 451259"/>
                      <a:gd name="connsiteY2" fmla="*/ 0 h 104023"/>
                      <a:gd name="connsiteX3" fmla="*/ 451260 w 451259"/>
                      <a:gd name="connsiteY3" fmla="*/ 52012 h 104023"/>
                      <a:gd name="connsiteX4" fmla="*/ 451259 w 451259"/>
                      <a:gd name="connsiteY4" fmla="*/ 52012 h 104023"/>
                      <a:gd name="connsiteX5" fmla="*/ 399247 w 451259"/>
                      <a:gd name="connsiteY5" fmla="*/ 104024 h 104023"/>
                      <a:gd name="connsiteX6" fmla="*/ 52012 w 451259"/>
                      <a:gd name="connsiteY6" fmla="*/ 104023 h 104023"/>
                      <a:gd name="connsiteX7" fmla="*/ 0 w 451259"/>
                      <a:gd name="connsiteY7" fmla="*/ 52011 h 104023"/>
                      <a:gd name="connsiteX8" fmla="*/ 0 w 451259"/>
                      <a:gd name="connsiteY8" fmla="*/ 52012 h 104023"/>
                      <a:gd name="connsiteX0" fmla="*/ 451259 w 542699"/>
                      <a:gd name="connsiteY0" fmla="*/ 52012 h 143452"/>
                      <a:gd name="connsiteX1" fmla="*/ 399247 w 542699"/>
                      <a:gd name="connsiteY1" fmla="*/ 104024 h 143452"/>
                      <a:gd name="connsiteX2" fmla="*/ 52012 w 542699"/>
                      <a:gd name="connsiteY2" fmla="*/ 104023 h 143452"/>
                      <a:gd name="connsiteX3" fmla="*/ 0 w 542699"/>
                      <a:gd name="connsiteY3" fmla="*/ 52011 h 143452"/>
                      <a:gd name="connsiteX4" fmla="*/ 0 w 542699"/>
                      <a:gd name="connsiteY4" fmla="*/ 52012 h 143452"/>
                      <a:gd name="connsiteX5" fmla="*/ 52012 w 542699"/>
                      <a:gd name="connsiteY5" fmla="*/ 0 h 143452"/>
                      <a:gd name="connsiteX6" fmla="*/ 399248 w 542699"/>
                      <a:gd name="connsiteY6" fmla="*/ 0 h 143452"/>
                      <a:gd name="connsiteX7" fmla="*/ 451260 w 542699"/>
                      <a:gd name="connsiteY7" fmla="*/ 52012 h 143452"/>
                      <a:gd name="connsiteX8" fmla="*/ 542699 w 542699"/>
                      <a:gd name="connsiteY8" fmla="*/ 143452 h 143452"/>
                      <a:gd name="connsiteX0" fmla="*/ 451259 w 451260"/>
                      <a:gd name="connsiteY0" fmla="*/ 52012 h 104024"/>
                      <a:gd name="connsiteX1" fmla="*/ 399247 w 451260"/>
                      <a:gd name="connsiteY1" fmla="*/ 104024 h 104024"/>
                      <a:gd name="connsiteX2" fmla="*/ 52012 w 451260"/>
                      <a:gd name="connsiteY2" fmla="*/ 104023 h 104024"/>
                      <a:gd name="connsiteX3" fmla="*/ 0 w 451260"/>
                      <a:gd name="connsiteY3" fmla="*/ 52011 h 104024"/>
                      <a:gd name="connsiteX4" fmla="*/ 0 w 451260"/>
                      <a:gd name="connsiteY4" fmla="*/ 52012 h 104024"/>
                      <a:gd name="connsiteX5" fmla="*/ 52012 w 451260"/>
                      <a:gd name="connsiteY5" fmla="*/ 0 h 104024"/>
                      <a:gd name="connsiteX6" fmla="*/ 399248 w 451260"/>
                      <a:gd name="connsiteY6" fmla="*/ 0 h 104024"/>
                      <a:gd name="connsiteX7" fmla="*/ 451260 w 451260"/>
                      <a:gd name="connsiteY7" fmla="*/ 52012 h 104024"/>
                      <a:gd name="connsiteX0" fmla="*/ 451259 w 451259"/>
                      <a:gd name="connsiteY0" fmla="*/ 52012 h 104024"/>
                      <a:gd name="connsiteX1" fmla="*/ 399247 w 451259"/>
                      <a:gd name="connsiteY1" fmla="*/ 104024 h 104024"/>
                      <a:gd name="connsiteX2" fmla="*/ 52012 w 451259"/>
                      <a:gd name="connsiteY2" fmla="*/ 104023 h 104024"/>
                      <a:gd name="connsiteX3" fmla="*/ 0 w 451259"/>
                      <a:gd name="connsiteY3" fmla="*/ 52011 h 104024"/>
                      <a:gd name="connsiteX4" fmla="*/ 0 w 451259"/>
                      <a:gd name="connsiteY4" fmla="*/ 52012 h 104024"/>
                      <a:gd name="connsiteX5" fmla="*/ 52012 w 451259"/>
                      <a:gd name="connsiteY5" fmla="*/ 0 h 104024"/>
                      <a:gd name="connsiteX6" fmla="*/ 399248 w 451259"/>
                      <a:gd name="connsiteY6" fmla="*/ 0 h 104024"/>
                      <a:gd name="connsiteX0" fmla="*/ 399247 w 399248"/>
                      <a:gd name="connsiteY0" fmla="*/ 104024 h 104024"/>
                      <a:gd name="connsiteX1" fmla="*/ 52012 w 399248"/>
                      <a:gd name="connsiteY1" fmla="*/ 104023 h 104024"/>
                      <a:gd name="connsiteX2" fmla="*/ 0 w 399248"/>
                      <a:gd name="connsiteY2" fmla="*/ 52011 h 104024"/>
                      <a:gd name="connsiteX3" fmla="*/ 0 w 399248"/>
                      <a:gd name="connsiteY3" fmla="*/ 52012 h 104024"/>
                      <a:gd name="connsiteX4" fmla="*/ 52012 w 399248"/>
                      <a:gd name="connsiteY4" fmla="*/ 0 h 104024"/>
                      <a:gd name="connsiteX5" fmla="*/ 399248 w 399248"/>
                      <a:gd name="connsiteY5" fmla="*/ 0 h 10402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399248" h="104024">
                        <a:moveTo>
                          <a:pt x="399247" y="104024"/>
                        </a:moveTo>
                        <a:lnTo>
                          <a:pt x="52012" y="104023"/>
                        </a:lnTo>
                        <a:cubicBezTo>
                          <a:pt x="23287" y="104023"/>
                          <a:pt x="0" y="80736"/>
                          <a:pt x="0" y="52011"/>
                        </a:cubicBezTo>
                        <a:lnTo>
                          <a:pt x="0" y="52012"/>
                        </a:lnTo>
                        <a:cubicBezTo>
                          <a:pt x="0" y="23287"/>
                          <a:pt x="23287" y="0"/>
                          <a:pt x="52012" y="0"/>
                        </a:cubicBezTo>
                        <a:lnTo>
                          <a:pt x="399248" y="0"/>
                        </a:lnTo>
                      </a:path>
                    </a:pathLst>
                  </a:cu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44" name="四角形: 角を丸くする 150">
                    <a:extLst>
                      <a:ext uri="{FF2B5EF4-FFF2-40B4-BE49-F238E27FC236}">
                        <a16:creationId xmlns:a16="http://schemas.microsoft.com/office/drawing/2014/main" id="{6A67215A-65BA-7D95-6B46-2DC991B99CE7}"/>
                      </a:ext>
                    </a:extLst>
                  </p:cNvPr>
                  <p:cNvSpPr/>
                  <p:nvPr/>
                </p:nvSpPr>
                <p:spPr>
                  <a:xfrm rot="2431359">
                    <a:off x="4768782" y="5253475"/>
                    <a:ext cx="317373" cy="90726"/>
                  </a:xfrm>
                  <a:custGeom>
                    <a:avLst/>
                    <a:gdLst>
                      <a:gd name="connsiteX0" fmla="*/ 0 w 384530"/>
                      <a:gd name="connsiteY0" fmla="*/ 46631 h 93261"/>
                      <a:gd name="connsiteX1" fmla="*/ 46631 w 384530"/>
                      <a:gd name="connsiteY1" fmla="*/ 0 h 93261"/>
                      <a:gd name="connsiteX2" fmla="*/ 337900 w 384530"/>
                      <a:gd name="connsiteY2" fmla="*/ 0 h 93261"/>
                      <a:gd name="connsiteX3" fmla="*/ 384531 w 384530"/>
                      <a:gd name="connsiteY3" fmla="*/ 46631 h 93261"/>
                      <a:gd name="connsiteX4" fmla="*/ 384530 w 384530"/>
                      <a:gd name="connsiteY4" fmla="*/ 46631 h 93261"/>
                      <a:gd name="connsiteX5" fmla="*/ 337899 w 384530"/>
                      <a:gd name="connsiteY5" fmla="*/ 93262 h 93261"/>
                      <a:gd name="connsiteX6" fmla="*/ 46631 w 384530"/>
                      <a:gd name="connsiteY6" fmla="*/ 93261 h 93261"/>
                      <a:gd name="connsiteX7" fmla="*/ 0 w 384530"/>
                      <a:gd name="connsiteY7" fmla="*/ 46630 h 93261"/>
                      <a:gd name="connsiteX8" fmla="*/ 0 w 384530"/>
                      <a:gd name="connsiteY8" fmla="*/ 46631 h 93261"/>
                      <a:gd name="connsiteX0" fmla="*/ 384530 w 475970"/>
                      <a:gd name="connsiteY0" fmla="*/ 46631 h 138071"/>
                      <a:gd name="connsiteX1" fmla="*/ 337899 w 475970"/>
                      <a:gd name="connsiteY1" fmla="*/ 93262 h 138071"/>
                      <a:gd name="connsiteX2" fmla="*/ 46631 w 475970"/>
                      <a:gd name="connsiteY2" fmla="*/ 93261 h 138071"/>
                      <a:gd name="connsiteX3" fmla="*/ 0 w 475970"/>
                      <a:gd name="connsiteY3" fmla="*/ 46630 h 138071"/>
                      <a:gd name="connsiteX4" fmla="*/ 0 w 475970"/>
                      <a:gd name="connsiteY4" fmla="*/ 46631 h 138071"/>
                      <a:gd name="connsiteX5" fmla="*/ 46631 w 475970"/>
                      <a:gd name="connsiteY5" fmla="*/ 0 h 138071"/>
                      <a:gd name="connsiteX6" fmla="*/ 337900 w 475970"/>
                      <a:gd name="connsiteY6" fmla="*/ 0 h 138071"/>
                      <a:gd name="connsiteX7" fmla="*/ 384531 w 475970"/>
                      <a:gd name="connsiteY7" fmla="*/ 46631 h 138071"/>
                      <a:gd name="connsiteX8" fmla="*/ 475970 w 475970"/>
                      <a:gd name="connsiteY8" fmla="*/ 138071 h 138071"/>
                      <a:gd name="connsiteX0" fmla="*/ 384530 w 482422"/>
                      <a:gd name="connsiteY0" fmla="*/ 46631 h 141952"/>
                      <a:gd name="connsiteX1" fmla="*/ 337899 w 482422"/>
                      <a:gd name="connsiteY1" fmla="*/ 93262 h 141952"/>
                      <a:gd name="connsiteX2" fmla="*/ 46631 w 482422"/>
                      <a:gd name="connsiteY2" fmla="*/ 93261 h 141952"/>
                      <a:gd name="connsiteX3" fmla="*/ 0 w 482422"/>
                      <a:gd name="connsiteY3" fmla="*/ 46630 h 141952"/>
                      <a:gd name="connsiteX4" fmla="*/ 0 w 482422"/>
                      <a:gd name="connsiteY4" fmla="*/ 46631 h 141952"/>
                      <a:gd name="connsiteX5" fmla="*/ 46631 w 482422"/>
                      <a:gd name="connsiteY5" fmla="*/ 0 h 141952"/>
                      <a:gd name="connsiteX6" fmla="*/ 337900 w 482422"/>
                      <a:gd name="connsiteY6" fmla="*/ 0 h 141952"/>
                      <a:gd name="connsiteX7" fmla="*/ 384531 w 482422"/>
                      <a:gd name="connsiteY7" fmla="*/ 46631 h 141952"/>
                      <a:gd name="connsiteX8" fmla="*/ 482422 w 482422"/>
                      <a:gd name="connsiteY8" fmla="*/ 141952 h 141952"/>
                      <a:gd name="connsiteX0" fmla="*/ 384530 w 384531"/>
                      <a:gd name="connsiteY0" fmla="*/ 46631 h 93262"/>
                      <a:gd name="connsiteX1" fmla="*/ 337899 w 384531"/>
                      <a:gd name="connsiteY1" fmla="*/ 93262 h 93262"/>
                      <a:gd name="connsiteX2" fmla="*/ 46631 w 384531"/>
                      <a:gd name="connsiteY2" fmla="*/ 93261 h 93262"/>
                      <a:gd name="connsiteX3" fmla="*/ 0 w 384531"/>
                      <a:gd name="connsiteY3" fmla="*/ 46630 h 93262"/>
                      <a:gd name="connsiteX4" fmla="*/ 0 w 384531"/>
                      <a:gd name="connsiteY4" fmla="*/ 46631 h 93262"/>
                      <a:gd name="connsiteX5" fmla="*/ 46631 w 384531"/>
                      <a:gd name="connsiteY5" fmla="*/ 0 h 93262"/>
                      <a:gd name="connsiteX6" fmla="*/ 337900 w 384531"/>
                      <a:gd name="connsiteY6" fmla="*/ 0 h 93262"/>
                      <a:gd name="connsiteX7" fmla="*/ 384531 w 384531"/>
                      <a:gd name="connsiteY7" fmla="*/ 46631 h 93262"/>
                      <a:gd name="connsiteX0" fmla="*/ 384530 w 384530"/>
                      <a:gd name="connsiteY0" fmla="*/ 46631 h 93262"/>
                      <a:gd name="connsiteX1" fmla="*/ 337899 w 384530"/>
                      <a:gd name="connsiteY1" fmla="*/ 93262 h 93262"/>
                      <a:gd name="connsiteX2" fmla="*/ 46631 w 384530"/>
                      <a:gd name="connsiteY2" fmla="*/ 93261 h 93262"/>
                      <a:gd name="connsiteX3" fmla="*/ 0 w 384530"/>
                      <a:gd name="connsiteY3" fmla="*/ 46630 h 93262"/>
                      <a:gd name="connsiteX4" fmla="*/ 0 w 384530"/>
                      <a:gd name="connsiteY4" fmla="*/ 46631 h 93262"/>
                      <a:gd name="connsiteX5" fmla="*/ 46631 w 384530"/>
                      <a:gd name="connsiteY5" fmla="*/ 0 h 93262"/>
                      <a:gd name="connsiteX6" fmla="*/ 337900 w 384530"/>
                      <a:gd name="connsiteY6" fmla="*/ 0 h 93262"/>
                      <a:gd name="connsiteX0" fmla="*/ 337899 w 337900"/>
                      <a:gd name="connsiteY0" fmla="*/ 93262 h 93262"/>
                      <a:gd name="connsiteX1" fmla="*/ 46631 w 337900"/>
                      <a:gd name="connsiteY1" fmla="*/ 93261 h 93262"/>
                      <a:gd name="connsiteX2" fmla="*/ 0 w 337900"/>
                      <a:gd name="connsiteY2" fmla="*/ 46630 h 93262"/>
                      <a:gd name="connsiteX3" fmla="*/ 0 w 337900"/>
                      <a:gd name="connsiteY3" fmla="*/ 46631 h 93262"/>
                      <a:gd name="connsiteX4" fmla="*/ 46631 w 337900"/>
                      <a:gd name="connsiteY4" fmla="*/ 0 h 93262"/>
                      <a:gd name="connsiteX5" fmla="*/ 337900 w 337900"/>
                      <a:gd name="connsiteY5" fmla="*/ 0 h 932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337900" h="93262">
                        <a:moveTo>
                          <a:pt x="337899" y="93262"/>
                        </a:moveTo>
                        <a:lnTo>
                          <a:pt x="46631" y="93261"/>
                        </a:lnTo>
                        <a:cubicBezTo>
                          <a:pt x="20877" y="93261"/>
                          <a:pt x="0" y="72384"/>
                          <a:pt x="0" y="46630"/>
                        </a:cubicBezTo>
                        <a:lnTo>
                          <a:pt x="0" y="46631"/>
                        </a:lnTo>
                        <a:cubicBezTo>
                          <a:pt x="0" y="20877"/>
                          <a:pt x="20877" y="0"/>
                          <a:pt x="46631" y="0"/>
                        </a:cubicBezTo>
                        <a:lnTo>
                          <a:pt x="337900" y="0"/>
                        </a:lnTo>
                      </a:path>
                    </a:pathLst>
                  </a:cu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45" name="楕円 44">
                    <a:extLst>
                      <a:ext uri="{FF2B5EF4-FFF2-40B4-BE49-F238E27FC236}">
                        <a16:creationId xmlns:a16="http://schemas.microsoft.com/office/drawing/2014/main" id="{DB129F8C-E497-22C9-4564-2631D614C78D}"/>
                      </a:ext>
                    </a:extLst>
                  </p:cNvPr>
                  <p:cNvSpPr/>
                  <p:nvPr/>
                </p:nvSpPr>
                <p:spPr>
                  <a:xfrm rot="18900000">
                    <a:off x="5025038" y="5206058"/>
                    <a:ext cx="280430" cy="224421"/>
                  </a:xfrm>
                  <a:prstGeom prst="ellipse">
                    <a:avLst/>
                  </a:prstGeom>
                  <a:solidFill>
                    <a:srgbClr val="FFCC99"/>
                  </a:solidFill>
                  <a:ln w="38100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</p:grpSp>
          <p:sp>
            <p:nvSpPr>
              <p:cNvPr id="37" name="四角形: 上の 2 つの角を丸める 36">
                <a:extLst>
                  <a:ext uri="{FF2B5EF4-FFF2-40B4-BE49-F238E27FC236}">
                    <a16:creationId xmlns:a16="http://schemas.microsoft.com/office/drawing/2014/main" id="{654E54A9-54D5-7CE4-B307-D767E8025EFF}"/>
                  </a:ext>
                </a:extLst>
              </p:cNvPr>
              <p:cNvSpPr/>
              <p:nvPr/>
            </p:nvSpPr>
            <p:spPr bwMode="auto">
              <a:xfrm rot="9900000">
                <a:off x="3157068" y="3579264"/>
                <a:ext cx="240790" cy="444088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C0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8" name="台形 441">
                <a:extLst>
                  <a:ext uri="{FF2B5EF4-FFF2-40B4-BE49-F238E27FC236}">
                    <a16:creationId xmlns:a16="http://schemas.microsoft.com/office/drawing/2014/main" id="{641EAD60-DB18-83BE-73F7-61CA28352A68}"/>
                  </a:ext>
                </a:extLst>
              </p:cNvPr>
              <p:cNvSpPr/>
              <p:nvPr/>
            </p:nvSpPr>
            <p:spPr bwMode="auto">
              <a:xfrm rot="20700000" flipH="1">
                <a:off x="3056796" y="3518951"/>
                <a:ext cx="320628" cy="150964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54388 w 209542"/>
                  <a:gd name="connsiteY2" fmla="*/ 1018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77195 w 209542"/>
                  <a:gd name="connsiteY2" fmla="*/ 1473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09542" h="351883">
                    <a:moveTo>
                      <a:pt x="0" y="351883"/>
                    </a:moveTo>
                    <a:lnTo>
                      <a:pt x="30242" y="-1"/>
                    </a:lnTo>
                    <a:lnTo>
                      <a:pt x="177195" y="1473"/>
                    </a:lnTo>
                    <a:lnTo>
                      <a:pt x="209542" y="351883"/>
                    </a:lnTo>
                    <a:lnTo>
                      <a:pt x="0" y="351883"/>
                    </a:lnTo>
                    <a:close/>
                  </a:path>
                </a:pathLst>
              </a:custGeom>
              <a:solidFill>
                <a:srgbClr val="FF99CC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sp>
        <p:nvSpPr>
          <p:cNvPr id="46" name="フリーフォーム: 図形 45">
            <a:extLst>
              <a:ext uri="{FF2B5EF4-FFF2-40B4-BE49-F238E27FC236}">
                <a16:creationId xmlns:a16="http://schemas.microsoft.com/office/drawing/2014/main" id="{FCB1C5DA-1947-BC76-1FBE-0F2636CFC951}"/>
              </a:ext>
            </a:extLst>
          </p:cNvPr>
          <p:cNvSpPr/>
          <p:nvPr/>
        </p:nvSpPr>
        <p:spPr bwMode="auto">
          <a:xfrm>
            <a:off x="2377036" y="413665"/>
            <a:ext cx="9285878" cy="6030670"/>
          </a:xfrm>
          <a:custGeom>
            <a:avLst/>
            <a:gdLst>
              <a:gd name="connsiteX0" fmla="*/ 1173752 w 9043261"/>
              <a:gd name="connsiteY0" fmla="*/ 0 h 6030670"/>
              <a:gd name="connsiteX1" fmla="*/ 8699995 w 9043261"/>
              <a:gd name="connsiteY1" fmla="*/ 0 h 6030670"/>
              <a:gd name="connsiteX2" fmla="*/ 9043261 w 9043261"/>
              <a:gd name="connsiteY2" fmla="*/ 343266 h 6030670"/>
              <a:gd name="connsiteX3" fmla="*/ 9043261 w 9043261"/>
              <a:gd name="connsiteY3" fmla="*/ 5687404 h 6030670"/>
              <a:gd name="connsiteX4" fmla="*/ 8699995 w 9043261"/>
              <a:gd name="connsiteY4" fmla="*/ 6030670 h 6030670"/>
              <a:gd name="connsiteX5" fmla="*/ 1173752 w 9043261"/>
              <a:gd name="connsiteY5" fmla="*/ 6030670 h 6030670"/>
              <a:gd name="connsiteX6" fmla="*/ 830486 w 9043261"/>
              <a:gd name="connsiteY6" fmla="*/ 5687404 h 6030670"/>
              <a:gd name="connsiteX7" fmla="*/ 830486 w 9043261"/>
              <a:gd name="connsiteY7" fmla="*/ 4299007 h 6030670"/>
              <a:gd name="connsiteX8" fmla="*/ 0 w 9043261"/>
              <a:gd name="connsiteY8" fmla="*/ 4002173 h 6030670"/>
              <a:gd name="connsiteX9" fmla="*/ 830486 w 9043261"/>
              <a:gd name="connsiteY9" fmla="*/ 3705340 h 6030670"/>
              <a:gd name="connsiteX10" fmla="*/ 830486 w 9043261"/>
              <a:gd name="connsiteY10" fmla="*/ 343266 h 6030670"/>
              <a:gd name="connsiteX11" fmla="*/ 1173752 w 9043261"/>
              <a:gd name="connsiteY11" fmla="*/ 0 h 60306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9043261" h="6030670">
                <a:moveTo>
                  <a:pt x="1173752" y="0"/>
                </a:moveTo>
                <a:lnTo>
                  <a:pt x="8699995" y="0"/>
                </a:lnTo>
                <a:cubicBezTo>
                  <a:pt x="8889576" y="0"/>
                  <a:pt x="9043261" y="153685"/>
                  <a:pt x="9043261" y="343266"/>
                </a:cubicBezTo>
                <a:lnTo>
                  <a:pt x="9043261" y="5687404"/>
                </a:lnTo>
                <a:cubicBezTo>
                  <a:pt x="9043261" y="5876985"/>
                  <a:pt x="8889576" y="6030670"/>
                  <a:pt x="8699995" y="6030670"/>
                </a:cubicBezTo>
                <a:lnTo>
                  <a:pt x="1173752" y="6030670"/>
                </a:lnTo>
                <a:cubicBezTo>
                  <a:pt x="984171" y="6030670"/>
                  <a:pt x="830486" y="5876985"/>
                  <a:pt x="830486" y="5687404"/>
                </a:cubicBezTo>
                <a:lnTo>
                  <a:pt x="830486" y="4299007"/>
                </a:lnTo>
                <a:lnTo>
                  <a:pt x="0" y="4002173"/>
                </a:lnTo>
                <a:lnTo>
                  <a:pt x="830486" y="3705340"/>
                </a:lnTo>
                <a:lnTo>
                  <a:pt x="830486" y="343266"/>
                </a:lnTo>
                <a:cubicBezTo>
                  <a:pt x="830486" y="153685"/>
                  <a:pt x="984171" y="0"/>
                  <a:pt x="1173752" y="0"/>
                </a:cubicBezTo>
                <a:close/>
              </a:path>
            </a:pathLst>
          </a:custGeom>
          <a:solidFill>
            <a:schemeClr val="bg1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47" name="テキスト ボックス 46">
            <a:extLst>
              <a:ext uri="{FF2B5EF4-FFF2-40B4-BE49-F238E27FC236}">
                <a16:creationId xmlns:a16="http://schemas.microsoft.com/office/drawing/2014/main" id="{92DA7D7F-2BFF-F055-9081-E380F1190BF8}"/>
              </a:ext>
            </a:extLst>
          </p:cNvPr>
          <p:cNvSpPr txBox="1"/>
          <p:nvPr/>
        </p:nvSpPr>
        <p:spPr>
          <a:xfrm>
            <a:off x="5087600" y="777013"/>
            <a:ext cx="5032147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5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宅配業者の方は</a:t>
            </a:r>
            <a:endParaRPr kumimoji="1" lang="en-US" altLang="ja-JP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1" name="テキスト ボックス 50">
            <a:extLst>
              <a:ext uri="{FF2B5EF4-FFF2-40B4-BE49-F238E27FC236}">
                <a16:creationId xmlns:a16="http://schemas.microsoft.com/office/drawing/2014/main" id="{53F02A3B-866D-E15F-4138-1B618F5FFFBB}"/>
              </a:ext>
            </a:extLst>
          </p:cNvPr>
          <p:cNvSpPr txBox="1"/>
          <p:nvPr/>
        </p:nvSpPr>
        <p:spPr>
          <a:xfrm>
            <a:off x="3530715" y="1717480"/>
            <a:ext cx="7830870" cy="312136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8000"/>
              </a:lnSpc>
            </a:pPr>
            <a:r>
              <a:rPr kumimoji="1" lang="ja-JP" altLang="en-US" sz="54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内線０００</a:t>
            </a:r>
            <a:r>
              <a:rPr kumimoji="1" lang="ja-JP" altLang="en-US" sz="5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にて</a:t>
            </a:r>
            <a:endParaRPr kumimoji="1" lang="en-US" altLang="ja-JP" sz="54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>
              <a:lnSpc>
                <a:spcPts val="8000"/>
              </a:lnSpc>
            </a:pPr>
            <a:r>
              <a:rPr lang="ja-JP" altLang="en-US" sz="5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担当の田中または鈴木を</a:t>
            </a:r>
            <a:endParaRPr lang="en-US" altLang="ja-JP" sz="54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>
              <a:lnSpc>
                <a:spcPts val="8000"/>
              </a:lnSpc>
            </a:pPr>
            <a:r>
              <a:rPr kumimoji="1" lang="ja-JP" altLang="en-US" sz="5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呼び出して下さい</a:t>
            </a:r>
            <a:endParaRPr kumimoji="1" lang="en-US" altLang="ja-JP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3" name="四角形: 角度付き 52">
            <a:hlinkClick r:id="rId2" action="ppaction://hlinksldjump"/>
            <a:extLst>
              <a:ext uri="{FF2B5EF4-FFF2-40B4-BE49-F238E27FC236}">
                <a16:creationId xmlns:a16="http://schemas.microsoft.com/office/drawing/2014/main" id="{542F3BA3-332D-6768-0877-DEFF6517BEA6}"/>
              </a:ext>
            </a:extLst>
          </p:cNvPr>
          <p:cNvSpPr/>
          <p:nvPr/>
        </p:nvSpPr>
        <p:spPr bwMode="auto">
          <a:xfrm>
            <a:off x="9301259" y="5336694"/>
            <a:ext cx="1935214" cy="855095"/>
          </a:xfrm>
          <a:prstGeom prst="bevel">
            <a:avLst>
              <a:gd name="adj" fmla="val 7531"/>
            </a:avLst>
          </a:prstGeom>
          <a:solidFill>
            <a:schemeClr val="bg1">
              <a:lumMod val="85000"/>
            </a:scheme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r>
              <a:rPr kumimoji="1" lang="ja-JP" altLang="en-US" sz="2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戻る</a:t>
            </a: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7A72F0B1-83F6-67A3-EB93-3AE6FCB8C1F1}"/>
              </a:ext>
            </a:extLst>
          </p:cNvPr>
          <p:cNvSpPr txBox="1"/>
          <p:nvPr/>
        </p:nvSpPr>
        <p:spPr>
          <a:xfrm>
            <a:off x="212788" y="245035"/>
            <a:ext cx="2262158" cy="646331"/>
          </a:xfrm>
          <a:prstGeom prst="rect">
            <a:avLst/>
          </a:prstGeom>
          <a:solidFill>
            <a:srgbClr val="0070C0"/>
          </a:solidFill>
        </p:spPr>
        <p:txBody>
          <a:bodyPr wrap="none" rtlCol="0">
            <a:spAutoFit/>
          </a:bodyPr>
          <a:lstStyle/>
          <a:p>
            <a:r>
              <a:rPr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〇〇〇〇営業所</a:t>
            </a:r>
            <a:endParaRPr lang="en-US" altLang="ja-JP" b="1" dirty="0">
              <a:solidFill>
                <a:schemeClr val="bg1"/>
              </a:solidFill>
              <a:latin typeface="+mj-ea"/>
              <a:ea typeface="+mj-ea"/>
            </a:endParaRPr>
          </a:p>
          <a:p>
            <a:r>
              <a:rPr kumimoji="1"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インフォメーション</a:t>
            </a:r>
          </a:p>
        </p:txBody>
      </p:sp>
    </p:spTree>
    <p:extLst>
      <p:ext uri="{BB962C8B-B14F-4D97-AF65-F5344CB8AC3E}">
        <p14:creationId xmlns:p14="http://schemas.microsoft.com/office/powerpoint/2010/main" val="403702378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10" advClick="0" advTm="20000"/>
    </mc:Choice>
    <mc:Fallback>
      <p:transition advClick="0" advTm="20000"/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7" name="グループ化 46">
            <a:extLst>
              <a:ext uri="{FF2B5EF4-FFF2-40B4-BE49-F238E27FC236}">
                <a16:creationId xmlns:a16="http://schemas.microsoft.com/office/drawing/2014/main" id="{649B52A7-4E7D-391B-C701-F189DF763C66}"/>
              </a:ext>
            </a:extLst>
          </p:cNvPr>
          <p:cNvGrpSpPr/>
          <p:nvPr/>
        </p:nvGrpSpPr>
        <p:grpSpPr>
          <a:xfrm flipH="1">
            <a:off x="417787" y="3429000"/>
            <a:ext cx="1887345" cy="3046126"/>
            <a:chOff x="2991228" y="2213191"/>
            <a:chExt cx="1677755" cy="2707852"/>
          </a:xfrm>
        </p:grpSpPr>
        <p:sp>
          <p:nvSpPr>
            <p:cNvPr id="48" name="月 548">
              <a:extLst>
                <a:ext uri="{FF2B5EF4-FFF2-40B4-BE49-F238E27FC236}">
                  <a16:creationId xmlns:a16="http://schemas.microsoft.com/office/drawing/2014/main" id="{22F7FCD1-06EA-BB83-A7C0-4E77E8965822}"/>
                </a:ext>
              </a:extLst>
            </p:cNvPr>
            <p:cNvSpPr/>
            <p:nvPr/>
          </p:nvSpPr>
          <p:spPr bwMode="auto">
            <a:xfrm rot="1800000" flipH="1">
              <a:off x="3202998" y="3286864"/>
              <a:ext cx="387888" cy="362156"/>
            </a:xfrm>
            <a:custGeom>
              <a:avLst/>
              <a:gdLst>
                <a:gd name="connsiteX0" fmla="*/ 576181 w 576181"/>
                <a:gd name="connsiteY0" fmla="*/ 414026 h 537957"/>
                <a:gd name="connsiteX1" fmla="*/ 240458 w 576181"/>
                <a:gd name="connsiteY1" fmla="*/ 0 h 537957"/>
                <a:gd name="connsiteX2" fmla="*/ 0 w 576181"/>
                <a:gd name="connsiteY2" fmla="*/ 267465 h 537957"/>
                <a:gd name="connsiteX3" fmla="*/ 270491 w 576181"/>
                <a:gd name="connsiteY3" fmla="*/ 537957 h 537957"/>
                <a:gd name="connsiteX4" fmla="*/ 270491 w 576181"/>
                <a:gd name="connsiteY4" fmla="*/ 537955 h 537957"/>
                <a:gd name="connsiteX5" fmla="*/ 219623 w 576181"/>
                <a:gd name="connsiteY5" fmla="*/ 332992 h 537957"/>
                <a:gd name="connsiteX6" fmla="*/ 576181 w 576181"/>
                <a:gd name="connsiteY6" fmla="*/ 414027 h 537957"/>
                <a:gd name="connsiteX7" fmla="*/ 576181 w 576181"/>
                <a:gd name="connsiteY7" fmla="*/ 414026 h 53795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576181" h="537957">
                  <a:moveTo>
                    <a:pt x="576181" y="414026"/>
                  </a:moveTo>
                  <a:cubicBezTo>
                    <a:pt x="520227" y="345022"/>
                    <a:pt x="336488" y="24427"/>
                    <a:pt x="240458" y="0"/>
                  </a:cubicBezTo>
                  <a:cubicBezTo>
                    <a:pt x="105125" y="13647"/>
                    <a:pt x="0" y="128279"/>
                    <a:pt x="0" y="267465"/>
                  </a:cubicBezTo>
                  <a:cubicBezTo>
                    <a:pt x="0" y="416853"/>
                    <a:pt x="121103" y="537957"/>
                    <a:pt x="270491" y="537957"/>
                  </a:cubicBezTo>
                  <a:lnTo>
                    <a:pt x="270491" y="537955"/>
                  </a:lnTo>
                  <a:cubicBezTo>
                    <a:pt x="241174" y="472421"/>
                    <a:pt x="223020" y="403312"/>
                    <a:pt x="219623" y="332992"/>
                  </a:cubicBezTo>
                  <a:cubicBezTo>
                    <a:pt x="297798" y="448522"/>
                    <a:pt x="453263" y="484993"/>
                    <a:pt x="576181" y="414027"/>
                  </a:cubicBezTo>
                  <a:lnTo>
                    <a:pt x="576181" y="414026"/>
                  </a:ln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9" name="月 550">
              <a:extLst>
                <a:ext uri="{FF2B5EF4-FFF2-40B4-BE49-F238E27FC236}">
                  <a16:creationId xmlns:a16="http://schemas.microsoft.com/office/drawing/2014/main" id="{EB0E57CC-A9DA-B887-98B8-CD9A2CFB78F9}"/>
                </a:ext>
              </a:extLst>
            </p:cNvPr>
            <p:cNvSpPr/>
            <p:nvPr/>
          </p:nvSpPr>
          <p:spPr bwMode="auto">
            <a:xfrm rot="19800000">
              <a:off x="4240146" y="3299941"/>
              <a:ext cx="387889" cy="362155"/>
            </a:xfrm>
            <a:custGeom>
              <a:avLst/>
              <a:gdLst>
                <a:gd name="connsiteX0" fmla="*/ 240460 w 576182"/>
                <a:gd name="connsiteY0" fmla="*/ 0 h 537956"/>
                <a:gd name="connsiteX1" fmla="*/ 576181 w 576182"/>
                <a:gd name="connsiteY1" fmla="*/ 414026 h 537956"/>
                <a:gd name="connsiteX2" fmla="*/ 576182 w 576182"/>
                <a:gd name="connsiteY2" fmla="*/ 414027 h 537956"/>
                <a:gd name="connsiteX3" fmla="*/ 219623 w 576182"/>
                <a:gd name="connsiteY3" fmla="*/ 332991 h 537956"/>
                <a:gd name="connsiteX4" fmla="*/ 270491 w 576182"/>
                <a:gd name="connsiteY4" fmla="*/ 537955 h 537956"/>
                <a:gd name="connsiteX5" fmla="*/ 270491 w 576182"/>
                <a:gd name="connsiteY5" fmla="*/ 537956 h 537956"/>
                <a:gd name="connsiteX6" fmla="*/ 0 w 576182"/>
                <a:gd name="connsiteY6" fmla="*/ 267464 h 537956"/>
                <a:gd name="connsiteX7" fmla="*/ 240460 w 576182"/>
                <a:gd name="connsiteY7" fmla="*/ 0 h 5379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576182" h="537956">
                  <a:moveTo>
                    <a:pt x="240460" y="0"/>
                  </a:moveTo>
                  <a:cubicBezTo>
                    <a:pt x="336490" y="24427"/>
                    <a:pt x="520227" y="345022"/>
                    <a:pt x="576181" y="414026"/>
                  </a:cubicBezTo>
                  <a:lnTo>
                    <a:pt x="576182" y="414027"/>
                  </a:lnTo>
                  <a:cubicBezTo>
                    <a:pt x="453263" y="484994"/>
                    <a:pt x="297797" y="448522"/>
                    <a:pt x="219623" y="332991"/>
                  </a:cubicBezTo>
                  <a:cubicBezTo>
                    <a:pt x="223020" y="403312"/>
                    <a:pt x="241174" y="472421"/>
                    <a:pt x="270491" y="537955"/>
                  </a:cubicBezTo>
                  <a:lnTo>
                    <a:pt x="270491" y="537956"/>
                  </a:lnTo>
                  <a:cubicBezTo>
                    <a:pt x="121103" y="537957"/>
                    <a:pt x="0" y="416853"/>
                    <a:pt x="0" y="267464"/>
                  </a:cubicBezTo>
                  <a:cubicBezTo>
                    <a:pt x="0" y="128279"/>
                    <a:pt x="105126" y="13646"/>
                    <a:pt x="240460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0" name="円/楕円 506">
              <a:extLst>
                <a:ext uri="{FF2B5EF4-FFF2-40B4-BE49-F238E27FC236}">
                  <a16:creationId xmlns:a16="http://schemas.microsoft.com/office/drawing/2014/main" id="{D5EF39F8-2509-B116-1AB2-9E908C40CEE0}"/>
                </a:ext>
              </a:extLst>
            </p:cNvPr>
            <p:cNvSpPr/>
            <p:nvPr/>
          </p:nvSpPr>
          <p:spPr bwMode="auto">
            <a:xfrm>
              <a:off x="3263296" y="2240435"/>
              <a:ext cx="1302959" cy="1288597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1" name="フリーフォーム 507">
              <a:extLst>
                <a:ext uri="{FF2B5EF4-FFF2-40B4-BE49-F238E27FC236}">
                  <a16:creationId xmlns:a16="http://schemas.microsoft.com/office/drawing/2014/main" id="{32648131-1638-D212-4AC3-A2CD0810D026}"/>
                </a:ext>
              </a:extLst>
            </p:cNvPr>
            <p:cNvSpPr/>
            <p:nvPr/>
          </p:nvSpPr>
          <p:spPr bwMode="auto">
            <a:xfrm>
              <a:off x="3637702" y="4303732"/>
              <a:ext cx="276629" cy="363191"/>
            </a:xfrm>
            <a:custGeom>
              <a:avLst/>
              <a:gdLst>
                <a:gd name="connsiteX0" fmla="*/ 125730 w 125730"/>
                <a:gd name="connsiteY0" fmla="*/ 0 h 247650"/>
                <a:gd name="connsiteX1" fmla="*/ 125730 w 125730"/>
                <a:gd name="connsiteY1" fmla="*/ 247650 h 247650"/>
                <a:gd name="connsiteX2" fmla="*/ 53340 w 125730"/>
                <a:gd name="connsiteY2" fmla="*/ 247650 h 247650"/>
                <a:gd name="connsiteX3" fmla="*/ 0 w 125730"/>
                <a:gd name="connsiteY3" fmla="*/ 7620 h 247650"/>
                <a:gd name="connsiteX4" fmla="*/ 125730 w 12573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6858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4572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0970" h="247650">
                  <a:moveTo>
                    <a:pt x="140970" y="0"/>
                  </a:moveTo>
                  <a:lnTo>
                    <a:pt x="140970" y="247650"/>
                  </a:lnTo>
                  <a:lnTo>
                    <a:pt x="45720" y="247650"/>
                  </a:lnTo>
                  <a:lnTo>
                    <a:pt x="0" y="0"/>
                  </a:lnTo>
                  <a:lnTo>
                    <a:pt x="14097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2" name="フリーフォーム 508">
              <a:extLst>
                <a:ext uri="{FF2B5EF4-FFF2-40B4-BE49-F238E27FC236}">
                  <a16:creationId xmlns:a16="http://schemas.microsoft.com/office/drawing/2014/main" id="{66E9DB69-376D-9915-3EA4-0AACBA4E3C71}"/>
                </a:ext>
              </a:extLst>
            </p:cNvPr>
            <p:cNvSpPr/>
            <p:nvPr/>
          </p:nvSpPr>
          <p:spPr bwMode="auto">
            <a:xfrm flipH="1">
              <a:off x="3914330" y="4303732"/>
              <a:ext cx="276629" cy="363191"/>
            </a:xfrm>
            <a:custGeom>
              <a:avLst/>
              <a:gdLst>
                <a:gd name="connsiteX0" fmla="*/ 125730 w 125730"/>
                <a:gd name="connsiteY0" fmla="*/ 0 h 247650"/>
                <a:gd name="connsiteX1" fmla="*/ 125730 w 125730"/>
                <a:gd name="connsiteY1" fmla="*/ 247650 h 247650"/>
                <a:gd name="connsiteX2" fmla="*/ 53340 w 125730"/>
                <a:gd name="connsiteY2" fmla="*/ 247650 h 247650"/>
                <a:gd name="connsiteX3" fmla="*/ 0 w 125730"/>
                <a:gd name="connsiteY3" fmla="*/ 7620 h 247650"/>
                <a:gd name="connsiteX4" fmla="*/ 125730 w 12573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6858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4572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0970" h="247650">
                  <a:moveTo>
                    <a:pt x="140970" y="0"/>
                  </a:moveTo>
                  <a:lnTo>
                    <a:pt x="140970" y="247650"/>
                  </a:lnTo>
                  <a:lnTo>
                    <a:pt x="45720" y="247650"/>
                  </a:lnTo>
                  <a:lnTo>
                    <a:pt x="0" y="0"/>
                  </a:lnTo>
                  <a:lnTo>
                    <a:pt x="14097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3" name="涙形 64">
              <a:extLst>
                <a:ext uri="{FF2B5EF4-FFF2-40B4-BE49-F238E27FC236}">
                  <a16:creationId xmlns:a16="http://schemas.microsoft.com/office/drawing/2014/main" id="{14A38FD1-7DAE-7977-955E-0C92AFA64BB5}"/>
                </a:ext>
              </a:extLst>
            </p:cNvPr>
            <p:cNvSpPr/>
            <p:nvPr/>
          </p:nvSpPr>
          <p:spPr bwMode="auto">
            <a:xfrm>
              <a:off x="3526777" y="4669171"/>
              <a:ext cx="387554" cy="251872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rgbClr val="8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4" name="涙形 64">
              <a:extLst>
                <a:ext uri="{FF2B5EF4-FFF2-40B4-BE49-F238E27FC236}">
                  <a16:creationId xmlns:a16="http://schemas.microsoft.com/office/drawing/2014/main" id="{EB2BE062-5B16-517A-0AB8-E4AACF6D6AAF}"/>
                </a:ext>
              </a:extLst>
            </p:cNvPr>
            <p:cNvSpPr/>
            <p:nvPr/>
          </p:nvSpPr>
          <p:spPr bwMode="auto">
            <a:xfrm flipH="1">
              <a:off x="3914331" y="4669171"/>
              <a:ext cx="387554" cy="251872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rgbClr val="8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5" name="台形 54">
              <a:extLst>
                <a:ext uri="{FF2B5EF4-FFF2-40B4-BE49-F238E27FC236}">
                  <a16:creationId xmlns:a16="http://schemas.microsoft.com/office/drawing/2014/main" id="{BB0F72FF-F5D9-3E26-5392-4A999A8953DB}"/>
                </a:ext>
              </a:extLst>
            </p:cNvPr>
            <p:cNvSpPr/>
            <p:nvPr/>
          </p:nvSpPr>
          <p:spPr bwMode="auto">
            <a:xfrm>
              <a:off x="3383991" y="3842680"/>
              <a:ext cx="1060678" cy="600589"/>
            </a:xfrm>
            <a:prstGeom prst="trapezoid">
              <a:avLst>
                <a:gd name="adj" fmla="val 34296"/>
              </a:avLst>
            </a:pr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6" name="片側の 2 つの角を丸めた四角形 513">
              <a:extLst>
                <a:ext uri="{FF2B5EF4-FFF2-40B4-BE49-F238E27FC236}">
                  <a16:creationId xmlns:a16="http://schemas.microsoft.com/office/drawing/2014/main" id="{6E1C5F9A-906E-A459-EEF4-DFF775286B05}"/>
                </a:ext>
              </a:extLst>
            </p:cNvPr>
            <p:cNvSpPr/>
            <p:nvPr/>
          </p:nvSpPr>
          <p:spPr bwMode="auto">
            <a:xfrm>
              <a:off x="3490628" y="3269581"/>
              <a:ext cx="847404" cy="786692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7" name="台形 56">
              <a:extLst>
                <a:ext uri="{FF2B5EF4-FFF2-40B4-BE49-F238E27FC236}">
                  <a16:creationId xmlns:a16="http://schemas.microsoft.com/office/drawing/2014/main" id="{E3F3F899-54D0-3759-B8B7-79AFAD690A11}"/>
                </a:ext>
              </a:extLst>
            </p:cNvPr>
            <p:cNvSpPr/>
            <p:nvPr/>
          </p:nvSpPr>
          <p:spPr bwMode="auto">
            <a:xfrm rot="10800000">
              <a:off x="3679628" y="3450265"/>
              <a:ext cx="469402" cy="477200"/>
            </a:xfrm>
            <a:prstGeom prst="trapezoid">
              <a:avLst>
                <a:gd name="adj" fmla="val 50000"/>
              </a:avLst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8" name="台形 57">
              <a:extLst>
                <a:ext uri="{FF2B5EF4-FFF2-40B4-BE49-F238E27FC236}">
                  <a16:creationId xmlns:a16="http://schemas.microsoft.com/office/drawing/2014/main" id="{2A41F5E1-932B-4F24-5F12-075B83AB8EF0}"/>
                </a:ext>
              </a:extLst>
            </p:cNvPr>
            <p:cNvSpPr/>
            <p:nvPr/>
          </p:nvSpPr>
          <p:spPr bwMode="auto">
            <a:xfrm rot="10800000">
              <a:off x="3821554" y="3503832"/>
              <a:ext cx="185550" cy="97319"/>
            </a:xfrm>
            <a:prstGeom prst="trapezoid">
              <a:avLst>
                <a:gd name="adj" fmla="val 53113"/>
              </a:avLst>
            </a:prstGeom>
            <a:solidFill>
              <a:srgbClr val="FF99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9" name="円/楕円 517">
              <a:extLst>
                <a:ext uri="{FF2B5EF4-FFF2-40B4-BE49-F238E27FC236}">
                  <a16:creationId xmlns:a16="http://schemas.microsoft.com/office/drawing/2014/main" id="{2F22E337-61FE-EB32-6D57-6A1A1559C925}"/>
                </a:ext>
              </a:extLst>
            </p:cNvPr>
            <p:cNvSpPr/>
            <p:nvPr/>
          </p:nvSpPr>
          <p:spPr bwMode="auto">
            <a:xfrm>
              <a:off x="3595521" y="4736389"/>
              <a:ext cx="78259" cy="78259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0" name="円/楕円 518">
              <a:extLst>
                <a:ext uri="{FF2B5EF4-FFF2-40B4-BE49-F238E27FC236}">
                  <a16:creationId xmlns:a16="http://schemas.microsoft.com/office/drawing/2014/main" id="{25FEA211-D6BB-E3B3-BF6D-6ECA7C626B34}"/>
                </a:ext>
              </a:extLst>
            </p:cNvPr>
            <p:cNvSpPr/>
            <p:nvPr/>
          </p:nvSpPr>
          <p:spPr bwMode="auto">
            <a:xfrm>
              <a:off x="4156388" y="4736389"/>
              <a:ext cx="78259" cy="78259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1" name="角丸四角形 559">
              <a:extLst>
                <a:ext uri="{FF2B5EF4-FFF2-40B4-BE49-F238E27FC236}">
                  <a16:creationId xmlns:a16="http://schemas.microsoft.com/office/drawing/2014/main" id="{38AA8001-CE47-0C8F-ABE5-959C31E682EB}"/>
                </a:ext>
              </a:extLst>
            </p:cNvPr>
            <p:cNvSpPr/>
            <p:nvPr/>
          </p:nvSpPr>
          <p:spPr bwMode="auto">
            <a:xfrm rot="11514119" flipH="1">
              <a:off x="3746244" y="3984163"/>
              <a:ext cx="364571" cy="381452"/>
            </a:xfrm>
            <a:custGeom>
              <a:avLst/>
              <a:gdLst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20630 w 541545"/>
                <a:gd name="connsiteY17" fmla="*/ 247817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08700 w 541545"/>
                <a:gd name="connsiteY17" fmla="*/ 270259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24140 w 541545"/>
                <a:gd name="connsiteY12" fmla="*/ 233689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03548 w 541545"/>
                <a:gd name="connsiteY25" fmla="*/ 519264 h 566620"/>
                <a:gd name="connsiteX26" fmla="*/ 287786 w 541545"/>
                <a:gd name="connsiteY26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87786 w 541545"/>
                <a:gd name="connsiteY25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01048 w 541545"/>
                <a:gd name="connsiteY7" fmla="*/ 280077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399930 w 541545"/>
                <a:gd name="connsiteY7" fmla="*/ 291611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537606 w 541545"/>
                <a:gd name="connsiteY3" fmla="*/ 205959 h 566620"/>
                <a:gd name="connsiteX4" fmla="*/ 523953 w 541545"/>
                <a:gd name="connsiteY4" fmla="*/ 160918 h 566620"/>
                <a:gd name="connsiteX5" fmla="*/ 478912 w 541545"/>
                <a:gd name="connsiteY5" fmla="*/ 174570 h 566620"/>
                <a:gd name="connsiteX6" fmla="*/ 399930 w 541545"/>
                <a:gd name="connsiteY6" fmla="*/ 291611 h 566620"/>
                <a:gd name="connsiteX7" fmla="*/ 401048 w 541545"/>
                <a:gd name="connsiteY7" fmla="*/ 66724 h 566620"/>
                <a:gd name="connsiteX8" fmla="*/ 362594 w 541545"/>
                <a:gd name="connsiteY8" fmla="*/ 28270 h 566620"/>
                <a:gd name="connsiteX9" fmla="*/ 324140 w 541545"/>
                <a:gd name="connsiteY9" fmla="*/ 66724 h 566620"/>
                <a:gd name="connsiteX10" fmla="*/ 308530 w 541545"/>
                <a:gd name="connsiteY10" fmla="*/ 255145 h 566620"/>
                <a:gd name="connsiteX11" fmla="*/ 241488 w 541545"/>
                <a:gd name="connsiteY11" fmla="*/ 31117 h 566620"/>
                <a:gd name="connsiteX12" fmla="*/ 194391 w 541545"/>
                <a:gd name="connsiteY12" fmla="*/ 3926 h 566620"/>
                <a:gd name="connsiteX13" fmla="*/ 167200 w 541545"/>
                <a:gd name="connsiteY13" fmla="*/ 51022 h 566620"/>
                <a:gd name="connsiteX14" fmla="*/ 208700 w 541545"/>
                <a:gd name="connsiteY14" fmla="*/ 272866 h 566620"/>
                <a:gd name="connsiteX15" fmla="*/ 92040 w 541545"/>
                <a:gd name="connsiteY15" fmla="*/ 122482 h 566620"/>
                <a:gd name="connsiteX16" fmla="*/ 38458 w 541545"/>
                <a:gd name="connsiteY16" fmla="*/ 113185 h 566620"/>
                <a:gd name="connsiteX17" fmla="*/ 29161 w 541545"/>
                <a:gd name="connsiteY17" fmla="*/ 166767 h 566620"/>
                <a:gd name="connsiteX18" fmla="*/ 152366 w 541545"/>
                <a:gd name="connsiteY18" fmla="*/ 383573 h 566620"/>
                <a:gd name="connsiteX19" fmla="*/ 74325 w 541545"/>
                <a:gd name="connsiteY19" fmla="*/ 351167 h 566620"/>
                <a:gd name="connsiteX20" fmla="*/ 4120 w 541545"/>
                <a:gd name="connsiteY20" fmla="*/ 380176 h 566620"/>
                <a:gd name="connsiteX21" fmla="*/ 33128 w 541545"/>
                <a:gd name="connsiteY21" fmla="*/ 450380 h 566620"/>
                <a:gd name="connsiteX22" fmla="*/ 194939 w 541545"/>
                <a:gd name="connsiteY22" fmla="*/ 517569 h 566620"/>
                <a:gd name="connsiteX23" fmla="*/ 287786 w 541545"/>
                <a:gd name="connsiteY23" fmla="*/ 565278 h 5666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541545" h="566620">
                  <a:moveTo>
                    <a:pt x="287786" y="565278"/>
                  </a:moveTo>
                  <a:cubicBezTo>
                    <a:pt x="305991" y="567813"/>
                    <a:pt x="324993" y="566821"/>
                    <a:pt x="343865" y="561764"/>
                  </a:cubicBezTo>
                  <a:cubicBezTo>
                    <a:pt x="419349" y="541538"/>
                    <a:pt x="464144" y="463949"/>
                    <a:pt x="443918" y="388465"/>
                  </a:cubicBezTo>
                  <a:lnTo>
                    <a:pt x="537606" y="205959"/>
                  </a:lnTo>
                  <a:cubicBezTo>
                    <a:pt x="546273" y="189751"/>
                    <a:pt x="540161" y="169586"/>
                    <a:pt x="523953" y="160918"/>
                  </a:cubicBezTo>
                  <a:cubicBezTo>
                    <a:pt x="507745" y="152250"/>
                    <a:pt x="487580" y="158363"/>
                    <a:pt x="478912" y="174570"/>
                  </a:cubicBezTo>
                  <a:lnTo>
                    <a:pt x="399930" y="291611"/>
                  </a:lnTo>
                  <a:cubicBezTo>
                    <a:pt x="400303" y="216649"/>
                    <a:pt x="400675" y="141686"/>
                    <a:pt x="401048" y="66724"/>
                  </a:cubicBezTo>
                  <a:cubicBezTo>
                    <a:pt x="401048" y="45486"/>
                    <a:pt x="383832" y="28270"/>
                    <a:pt x="362594" y="28270"/>
                  </a:cubicBezTo>
                  <a:cubicBezTo>
                    <a:pt x="341356" y="28270"/>
                    <a:pt x="324140" y="45486"/>
                    <a:pt x="324140" y="66724"/>
                  </a:cubicBezTo>
                  <a:lnTo>
                    <a:pt x="308530" y="255145"/>
                  </a:lnTo>
                  <a:cubicBezTo>
                    <a:pt x="294755" y="249211"/>
                    <a:pt x="263113" y="69411"/>
                    <a:pt x="241488" y="31117"/>
                  </a:cubicBezTo>
                  <a:cubicBezTo>
                    <a:pt x="219863" y="-7177"/>
                    <a:pt x="214906" y="-1571"/>
                    <a:pt x="194391" y="3926"/>
                  </a:cubicBezTo>
                  <a:cubicBezTo>
                    <a:pt x="173877" y="9423"/>
                    <a:pt x="161703" y="30508"/>
                    <a:pt x="167200" y="51022"/>
                  </a:cubicBezTo>
                  <a:lnTo>
                    <a:pt x="208700" y="272866"/>
                  </a:lnTo>
                  <a:cubicBezTo>
                    <a:pt x="196173" y="284776"/>
                    <a:pt x="122402" y="145355"/>
                    <a:pt x="92040" y="122482"/>
                  </a:cubicBezTo>
                  <a:cubicBezTo>
                    <a:pt x="61678" y="99609"/>
                    <a:pt x="55822" y="100956"/>
                    <a:pt x="38458" y="113185"/>
                  </a:cubicBezTo>
                  <a:cubicBezTo>
                    <a:pt x="21094" y="125414"/>
                    <a:pt x="16932" y="149403"/>
                    <a:pt x="29161" y="166767"/>
                  </a:cubicBezTo>
                  <a:lnTo>
                    <a:pt x="152366" y="383573"/>
                  </a:lnTo>
                  <a:lnTo>
                    <a:pt x="74325" y="351167"/>
                  </a:lnTo>
                  <a:cubicBezTo>
                    <a:pt x="46927" y="339791"/>
                    <a:pt x="15496" y="352779"/>
                    <a:pt x="4120" y="380176"/>
                  </a:cubicBezTo>
                  <a:cubicBezTo>
                    <a:pt x="-7256" y="407573"/>
                    <a:pt x="5731" y="439004"/>
                    <a:pt x="33128" y="450380"/>
                  </a:cubicBezTo>
                  <a:lnTo>
                    <a:pt x="194939" y="517569"/>
                  </a:lnTo>
                  <a:cubicBezTo>
                    <a:pt x="237382" y="536719"/>
                    <a:pt x="262965" y="557912"/>
                    <a:pt x="287786" y="565278"/>
                  </a:cubicBez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62" name="台形 441">
              <a:extLst>
                <a:ext uri="{FF2B5EF4-FFF2-40B4-BE49-F238E27FC236}">
                  <a16:creationId xmlns:a16="http://schemas.microsoft.com/office/drawing/2014/main" id="{4E30DA86-3D9B-741D-E1F1-524D73C11164}"/>
                </a:ext>
              </a:extLst>
            </p:cNvPr>
            <p:cNvSpPr/>
            <p:nvPr/>
          </p:nvSpPr>
          <p:spPr bwMode="auto">
            <a:xfrm rot="12600000" flipH="1">
              <a:off x="3950751" y="3652535"/>
              <a:ext cx="311053" cy="399925"/>
            </a:xfrm>
            <a:custGeom>
              <a:avLst/>
              <a:gdLst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0 w 209542"/>
                <a:gd name="connsiteY4" fmla="*/ 350865 h 35086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78140 w 209542"/>
                <a:gd name="connsiteY4" fmla="*/ 350305 h 350865"/>
                <a:gd name="connsiteX5" fmla="*/ 0 w 209542"/>
                <a:gd name="connsiteY5" fmla="*/ 350865 h 350865"/>
                <a:gd name="connsiteX0" fmla="*/ 78140 w 209542"/>
                <a:gd name="connsiteY0" fmla="*/ 350305 h 441745"/>
                <a:gd name="connsiteX1" fmla="*/ 0 w 209542"/>
                <a:gd name="connsiteY1" fmla="*/ 350865 h 441745"/>
                <a:gd name="connsiteX2" fmla="*/ 55154 w 209542"/>
                <a:gd name="connsiteY2" fmla="*/ 0 h 441745"/>
                <a:gd name="connsiteX3" fmla="*/ 154388 w 209542"/>
                <a:gd name="connsiteY3" fmla="*/ 0 h 441745"/>
                <a:gd name="connsiteX4" fmla="*/ 209542 w 209542"/>
                <a:gd name="connsiteY4" fmla="*/ 350865 h 441745"/>
                <a:gd name="connsiteX5" fmla="*/ 169580 w 209542"/>
                <a:gd name="connsiteY5" fmla="*/ 441745 h 441745"/>
                <a:gd name="connsiteX0" fmla="*/ 0 w 209542"/>
                <a:gd name="connsiteY0" fmla="*/ 350865 h 441745"/>
                <a:gd name="connsiteX1" fmla="*/ 55154 w 209542"/>
                <a:gd name="connsiteY1" fmla="*/ 0 h 441745"/>
                <a:gd name="connsiteX2" fmla="*/ 154388 w 209542"/>
                <a:gd name="connsiteY2" fmla="*/ 0 h 441745"/>
                <a:gd name="connsiteX3" fmla="*/ 209542 w 209542"/>
                <a:gd name="connsiteY3" fmla="*/ 350865 h 441745"/>
                <a:gd name="connsiteX4" fmla="*/ 169580 w 209542"/>
                <a:gd name="connsiteY4" fmla="*/ 441745 h 44174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9542" h="350865">
                  <a:moveTo>
                    <a:pt x="0" y="350865"/>
                  </a:moveTo>
                  <a:lnTo>
                    <a:pt x="55154" y="0"/>
                  </a:lnTo>
                  <a:lnTo>
                    <a:pt x="154388" y="0"/>
                  </a:lnTo>
                  <a:lnTo>
                    <a:pt x="209542" y="350865"/>
                  </a:lnTo>
                </a:path>
              </a:pathLst>
            </a:cu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3" name="台形 441">
              <a:extLst>
                <a:ext uri="{FF2B5EF4-FFF2-40B4-BE49-F238E27FC236}">
                  <a16:creationId xmlns:a16="http://schemas.microsoft.com/office/drawing/2014/main" id="{685F171F-C881-A7AF-B375-121745F00EED}"/>
                </a:ext>
              </a:extLst>
            </p:cNvPr>
            <p:cNvSpPr/>
            <p:nvPr/>
          </p:nvSpPr>
          <p:spPr bwMode="auto">
            <a:xfrm rot="12600000" flipH="1">
              <a:off x="3898750" y="3947313"/>
              <a:ext cx="248762" cy="107026"/>
            </a:xfrm>
            <a:custGeom>
              <a:avLst/>
              <a:gdLst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0 w 209542"/>
                <a:gd name="connsiteY4" fmla="*/ 350865 h 35086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78140 w 209542"/>
                <a:gd name="connsiteY4" fmla="*/ 350305 h 350865"/>
                <a:gd name="connsiteX5" fmla="*/ 0 w 209542"/>
                <a:gd name="connsiteY5" fmla="*/ 350865 h 350865"/>
                <a:gd name="connsiteX0" fmla="*/ 78140 w 209542"/>
                <a:gd name="connsiteY0" fmla="*/ 350305 h 441745"/>
                <a:gd name="connsiteX1" fmla="*/ 0 w 209542"/>
                <a:gd name="connsiteY1" fmla="*/ 350865 h 441745"/>
                <a:gd name="connsiteX2" fmla="*/ 55154 w 209542"/>
                <a:gd name="connsiteY2" fmla="*/ 0 h 441745"/>
                <a:gd name="connsiteX3" fmla="*/ 154388 w 209542"/>
                <a:gd name="connsiteY3" fmla="*/ 0 h 441745"/>
                <a:gd name="connsiteX4" fmla="*/ 209542 w 209542"/>
                <a:gd name="connsiteY4" fmla="*/ 350865 h 441745"/>
                <a:gd name="connsiteX5" fmla="*/ 169580 w 209542"/>
                <a:gd name="connsiteY5" fmla="*/ 441745 h 441745"/>
                <a:gd name="connsiteX0" fmla="*/ 0 w 209542"/>
                <a:gd name="connsiteY0" fmla="*/ 350865 h 441745"/>
                <a:gd name="connsiteX1" fmla="*/ 55154 w 209542"/>
                <a:gd name="connsiteY1" fmla="*/ 0 h 441745"/>
                <a:gd name="connsiteX2" fmla="*/ 154388 w 209542"/>
                <a:gd name="connsiteY2" fmla="*/ 0 h 441745"/>
                <a:gd name="connsiteX3" fmla="*/ 209542 w 209542"/>
                <a:gd name="connsiteY3" fmla="*/ 350865 h 441745"/>
                <a:gd name="connsiteX4" fmla="*/ 169580 w 209542"/>
                <a:gd name="connsiteY4" fmla="*/ 441745 h 44174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0 w 209542"/>
                <a:gd name="connsiteY4" fmla="*/ 350865 h 350865"/>
                <a:gd name="connsiteX0" fmla="*/ 0 w 209542"/>
                <a:gd name="connsiteY0" fmla="*/ 351883 h 351883"/>
                <a:gd name="connsiteX1" fmla="*/ 30242 w 209542"/>
                <a:gd name="connsiteY1" fmla="*/ -1 h 351883"/>
                <a:gd name="connsiteX2" fmla="*/ 154388 w 209542"/>
                <a:gd name="connsiteY2" fmla="*/ 1018 h 351883"/>
                <a:gd name="connsiteX3" fmla="*/ 209542 w 209542"/>
                <a:gd name="connsiteY3" fmla="*/ 351883 h 351883"/>
                <a:gd name="connsiteX4" fmla="*/ 0 w 209542"/>
                <a:gd name="connsiteY4" fmla="*/ 351883 h 351883"/>
                <a:gd name="connsiteX0" fmla="*/ 0 w 209542"/>
                <a:gd name="connsiteY0" fmla="*/ 351883 h 351883"/>
                <a:gd name="connsiteX1" fmla="*/ 30242 w 209542"/>
                <a:gd name="connsiteY1" fmla="*/ -1 h 351883"/>
                <a:gd name="connsiteX2" fmla="*/ 177195 w 209542"/>
                <a:gd name="connsiteY2" fmla="*/ 1473 h 351883"/>
                <a:gd name="connsiteX3" fmla="*/ 209542 w 209542"/>
                <a:gd name="connsiteY3" fmla="*/ 351883 h 351883"/>
                <a:gd name="connsiteX4" fmla="*/ 0 w 209542"/>
                <a:gd name="connsiteY4" fmla="*/ 351883 h 3518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09542" h="351883">
                  <a:moveTo>
                    <a:pt x="0" y="351883"/>
                  </a:moveTo>
                  <a:lnTo>
                    <a:pt x="30242" y="-1"/>
                  </a:lnTo>
                  <a:lnTo>
                    <a:pt x="177195" y="1473"/>
                  </a:lnTo>
                  <a:lnTo>
                    <a:pt x="209542" y="351883"/>
                  </a:lnTo>
                  <a:lnTo>
                    <a:pt x="0" y="351883"/>
                  </a:lnTo>
                  <a:close/>
                </a:path>
              </a:pathLst>
            </a:custGeom>
            <a:solidFill>
              <a:srgbClr val="FF99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4" name="円/楕円 536">
              <a:extLst>
                <a:ext uri="{FF2B5EF4-FFF2-40B4-BE49-F238E27FC236}">
                  <a16:creationId xmlns:a16="http://schemas.microsoft.com/office/drawing/2014/main" id="{DB2559EB-047E-9A95-F8F8-BFD206D0DD56}"/>
                </a:ext>
              </a:extLst>
            </p:cNvPr>
            <p:cNvSpPr/>
            <p:nvPr/>
          </p:nvSpPr>
          <p:spPr bwMode="auto">
            <a:xfrm flipH="1">
              <a:off x="4282695" y="2816010"/>
              <a:ext cx="386288" cy="397551"/>
            </a:xfrm>
            <a:prstGeom prst="ellipse">
              <a:avLst/>
            </a:pr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5" name="円/楕円 537">
              <a:extLst>
                <a:ext uri="{FF2B5EF4-FFF2-40B4-BE49-F238E27FC236}">
                  <a16:creationId xmlns:a16="http://schemas.microsoft.com/office/drawing/2014/main" id="{095C95AC-F429-5A02-32F3-631134695566}"/>
                </a:ext>
              </a:extLst>
            </p:cNvPr>
            <p:cNvSpPr/>
            <p:nvPr/>
          </p:nvSpPr>
          <p:spPr bwMode="auto">
            <a:xfrm flipH="1">
              <a:off x="4361331" y="2907314"/>
              <a:ext cx="190636" cy="214943"/>
            </a:xfrm>
            <a:prstGeom prst="ellipse">
              <a:avLst/>
            </a:prstGeom>
            <a:solidFill>
              <a:srgbClr val="FF9933"/>
            </a:solidFill>
            <a:ln w="38100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6" name="円/楕円 534">
              <a:extLst>
                <a:ext uri="{FF2B5EF4-FFF2-40B4-BE49-F238E27FC236}">
                  <a16:creationId xmlns:a16="http://schemas.microsoft.com/office/drawing/2014/main" id="{BAF684B4-EC3E-6505-FD1E-7D370542CE76}"/>
                </a:ext>
              </a:extLst>
            </p:cNvPr>
            <p:cNvSpPr/>
            <p:nvPr/>
          </p:nvSpPr>
          <p:spPr bwMode="auto">
            <a:xfrm>
              <a:off x="3160568" y="2816010"/>
              <a:ext cx="386288" cy="397551"/>
            </a:xfrm>
            <a:prstGeom prst="ellipse">
              <a:avLst/>
            </a:pr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7" name="円/楕円 535">
              <a:extLst>
                <a:ext uri="{FF2B5EF4-FFF2-40B4-BE49-F238E27FC236}">
                  <a16:creationId xmlns:a16="http://schemas.microsoft.com/office/drawing/2014/main" id="{ADCCFAA4-4A05-441C-3854-4752053B5EB8}"/>
                </a:ext>
              </a:extLst>
            </p:cNvPr>
            <p:cNvSpPr/>
            <p:nvPr/>
          </p:nvSpPr>
          <p:spPr bwMode="auto">
            <a:xfrm>
              <a:off x="3277584" y="2909053"/>
              <a:ext cx="190636" cy="214943"/>
            </a:xfrm>
            <a:prstGeom prst="ellipse">
              <a:avLst/>
            </a:prstGeom>
            <a:solidFill>
              <a:srgbClr val="FF9933"/>
            </a:solidFill>
            <a:ln w="38100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8" name="円/楕円 525">
              <a:extLst>
                <a:ext uri="{FF2B5EF4-FFF2-40B4-BE49-F238E27FC236}">
                  <a16:creationId xmlns:a16="http://schemas.microsoft.com/office/drawing/2014/main" id="{26C830C6-3844-AABE-6ED6-190FB94FD0E0}"/>
                </a:ext>
              </a:extLst>
            </p:cNvPr>
            <p:cNvSpPr/>
            <p:nvPr/>
          </p:nvSpPr>
          <p:spPr bwMode="auto">
            <a:xfrm>
              <a:off x="3355971" y="2405892"/>
              <a:ext cx="1116720" cy="1116720"/>
            </a:xfrm>
            <a:prstGeom prst="ellipse">
              <a:avLst/>
            </a:pr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9" name="アーチ 68">
              <a:extLst>
                <a:ext uri="{FF2B5EF4-FFF2-40B4-BE49-F238E27FC236}">
                  <a16:creationId xmlns:a16="http://schemas.microsoft.com/office/drawing/2014/main" id="{F3E918B5-BFD1-FE86-4C19-0D210424C7B8}"/>
                </a:ext>
              </a:extLst>
            </p:cNvPr>
            <p:cNvSpPr/>
            <p:nvPr/>
          </p:nvSpPr>
          <p:spPr bwMode="auto">
            <a:xfrm>
              <a:off x="3764410" y="3093687"/>
              <a:ext cx="293648" cy="293648"/>
            </a:xfrm>
            <a:prstGeom prst="blockArc">
              <a:avLst>
                <a:gd name="adj1" fmla="val 1687204"/>
                <a:gd name="adj2" fmla="val 8987775"/>
                <a:gd name="adj3" fmla="val 14682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0" name="アーチ 69">
              <a:extLst>
                <a:ext uri="{FF2B5EF4-FFF2-40B4-BE49-F238E27FC236}">
                  <a16:creationId xmlns:a16="http://schemas.microsoft.com/office/drawing/2014/main" id="{445F1012-3752-95A2-FFDE-27144C44E515}"/>
                </a:ext>
              </a:extLst>
            </p:cNvPr>
            <p:cNvSpPr/>
            <p:nvPr/>
          </p:nvSpPr>
          <p:spPr bwMode="auto">
            <a:xfrm rot="10800000">
              <a:off x="3461214" y="2914205"/>
              <a:ext cx="390064" cy="293648"/>
            </a:xfrm>
            <a:prstGeom prst="blockArc">
              <a:avLst>
                <a:gd name="adj1" fmla="val 1214370"/>
                <a:gd name="adj2" fmla="val 9671409"/>
                <a:gd name="adj3" fmla="val 22448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1" name="アーチ 70">
              <a:extLst>
                <a:ext uri="{FF2B5EF4-FFF2-40B4-BE49-F238E27FC236}">
                  <a16:creationId xmlns:a16="http://schemas.microsoft.com/office/drawing/2014/main" id="{580A7156-8093-0A84-7166-90CA1237F27E}"/>
                </a:ext>
              </a:extLst>
            </p:cNvPr>
            <p:cNvSpPr/>
            <p:nvPr/>
          </p:nvSpPr>
          <p:spPr bwMode="auto">
            <a:xfrm rot="10800000">
              <a:off x="3986212" y="2914205"/>
              <a:ext cx="390064" cy="293648"/>
            </a:xfrm>
            <a:prstGeom prst="blockArc">
              <a:avLst>
                <a:gd name="adj1" fmla="val 1214370"/>
                <a:gd name="adj2" fmla="val 9671409"/>
                <a:gd name="adj3" fmla="val 22448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2" name="円/楕円 607">
              <a:extLst>
                <a:ext uri="{FF2B5EF4-FFF2-40B4-BE49-F238E27FC236}">
                  <a16:creationId xmlns:a16="http://schemas.microsoft.com/office/drawing/2014/main" id="{7A2E240A-B72D-5C24-6A7E-F7CA3B593E7A}"/>
                </a:ext>
              </a:extLst>
            </p:cNvPr>
            <p:cNvSpPr/>
            <p:nvPr/>
          </p:nvSpPr>
          <p:spPr bwMode="auto">
            <a:xfrm>
              <a:off x="3208736" y="2213191"/>
              <a:ext cx="1414823" cy="620964"/>
            </a:xfrm>
            <a:custGeom>
              <a:avLst/>
              <a:gdLst/>
              <a:ahLst/>
              <a:cxnLst/>
              <a:rect l="l" t="t" r="r" b="b"/>
              <a:pathLst>
                <a:path w="2101622" h="1051596">
                  <a:moveTo>
                    <a:pt x="1048108" y="0"/>
                  </a:moveTo>
                  <a:cubicBezTo>
                    <a:pt x="1506826" y="0"/>
                    <a:pt x="1882145" y="306092"/>
                    <a:pt x="1910252" y="693087"/>
                  </a:cubicBezTo>
                  <a:cubicBezTo>
                    <a:pt x="1970430" y="742937"/>
                    <a:pt x="2034579" y="788013"/>
                    <a:pt x="2101622" y="828789"/>
                  </a:cubicBezTo>
                  <a:lnTo>
                    <a:pt x="2101622" y="828789"/>
                  </a:lnTo>
                  <a:cubicBezTo>
                    <a:pt x="1953733" y="976679"/>
                    <a:pt x="1715583" y="982186"/>
                    <a:pt x="1551043" y="847086"/>
                  </a:cubicBezTo>
                  <a:cubicBezTo>
                    <a:pt x="1592026" y="917989"/>
                    <a:pt x="1642518" y="983049"/>
                    <a:pt x="1701293" y="1039834"/>
                  </a:cubicBezTo>
                  <a:lnTo>
                    <a:pt x="1701293" y="1039835"/>
                  </a:lnTo>
                  <a:cubicBezTo>
                    <a:pt x="1536302" y="1084044"/>
                    <a:pt x="1362498" y="1000373"/>
                    <a:pt x="1258575" y="843416"/>
                  </a:cubicBezTo>
                  <a:cubicBezTo>
                    <a:pt x="1273304" y="897743"/>
                    <a:pt x="1294423" y="949595"/>
                    <a:pt x="1320233" y="998377"/>
                  </a:cubicBezTo>
                  <a:cubicBezTo>
                    <a:pt x="1208754" y="998377"/>
                    <a:pt x="1110148" y="923610"/>
                    <a:pt x="1050812" y="808691"/>
                  </a:cubicBezTo>
                  <a:cubicBezTo>
                    <a:pt x="991475" y="923610"/>
                    <a:pt x="892869" y="998377"/>
                    <a:pt x="781390" y="998377"/>
                  </a:cubicBezTo>
                  <a:cubicBezTo>
                    <a:pt x="807201" y="949595"/>
                    <a:pt x="828319" y="897743"/>
                    <a:pt x="843048" y="843416"/>
                  </a:cubicBezTo>
                  <a:cubicBezTo>
                    <a:pt x="739125" y="1000373"/>
                    <a:pt x="565321" y="1084044"/>
                    <a:pt x="400331" y="1039835"/>
                  </a:cubicBezTo>
                  <a:lnTo>
                    <a:pt x="400331" y="1039834"/>
                  </a:lnTo>
                  <a:cubicBezTo>
                    <a:pt x="459105" y="983049"/>
                    <a:pt x="509597" y="917989"/>
                    <a:pt x="550581" y="847085"/>
                  </a:cubicBezTo>
                  <a:cubicBezTo>
                    <a:pt x="386040" y="982186"/>
                    <a:pt x="147890" y="976679"/>
                    <a:pt x="0" y="828789"/>
                  </a:cubicBezTo>
                  <a:lnTo>
                    <a:pt x="1" y="828789"/>
                  </a:lnTo>
                  <a:cubicBezTo>
                    <a:pt x="64864" y="789339"/>
                    <a:pt x="127018" y="745864"/>
                    <a:pt x="185666" y="698150"/>
                  </a:cubicBezTo>
                  <a:cubicBezTo>
                    <a:pt x="210799" y="308768"/>
                    <a:pt x="587390" y="0"/>
                    <a:pt x="1048108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73" name="円/楕円 609">
              <a:extLst>
                <a:ext uri="{FF2B5EF4-FFF2-40B4-BE49-F238E27FC236}">
                  <a16:creationId xmlns:a16="http://schemas.microsoft.com/office/drawing/2014/main" id="{501F1412-7D8D-FCB1-BFE6-71CF8B3AC378}"/>
                </a:ext>
              </a:extLst>
            </p:cNvPr>
            <p:cNvSpPr/>
            <p:nvPr/>
          </p:nvSpPr>
          <p:spPr bwMode="auto">
            <a:xfrm>
              <a:off x="3309256" y="3240511"/>
              <a:ext cx="127292" cy="188405"/>
            </a:xfrm>
            <a:custGeom>
              <a:avLst/>
              <a:gdLst/>
              <a:ahLst/>
              <a:cxnLst/>
              <a:rect l="l" t="t" r="r" b="b"/>
              <a:pathLst>
                <a:path w="855096" h="1092312">
                  <a:moveTo>
                    <a:pt x="427548" y="0"/>
                  </a:moveTo>
                  <a:lnTo>
                    <a:pt x="855095" y="986172"/>
                  </a:lnTo>
                  <a:lnTo>
                    <a:pt x="852949" y="986172"/>
                  </a:lnTo>
                  <a:cubicBezTo>
                    <a:pt x="854896" y="987610"/>
                    <a:pt x="855096" y="989403"/>
                    <a:pt x="855096" y="991208"/>
                  </a:cubicBezTo>
                  <a:cubicBezTo>
                    <a:pt x="855096" y="1047046"/>
                    <a:pt x="663676" y="1092312"/>
                    <a:pt x="427548" y="1092312"/>
                  </a:cubicBezTo>
                  <a:cubicBezTo>
                    <a:pt x="191420" y="1092312"/>
                    <a:pt x="0" y="1047046"/>
                    <a:pt x="0" y="991208"/>
                  </a:cubicBezTo>
                  <a:lnTo>
                    <a:pt x="2147" y="986172"/>
                  </a:lnTo>
                  <a:lnTo>
                    <a:pt x="0" y="986172"/>
                  </a:lnTo>
                  <a:close/>
                </a:path>
              </a:pathLst>
            </a:custGeom>
            <a:solidFill>
              <a:srgbClr val="00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74" name="円/楕円 609">
              <a:extLst>
                <a:ext uri="{FF2B5EF4-FFF2-40B4-BE49-F238E27FC236}">
                  <a16:creationId xmlns:a16="http://schemas.microsoft.com/office/drawing/2014/main" id="{C728A29F-E5E8-748B-289A-AC8ED13FE152}"/>
                </a:ext>
              </a:extLst>
            </p:cNvPr>
            <p:cNvSpPr/>
            <p:nvPr/>
          </p:nvSpPr>
          <p:spPr bwMode="auto">
            <a:xfrm>
              <a:off x="4404986" y="3240511"/>
              <a:ext cx="127292" cy="188405"/>
            </a:xfrm>
            <a:custGeom>
              <a:avLst/>
              <a:gdLst/>
              <a:ahLst/>
              <a:cxnLst/>
              <a:rect l="l" t="t" r="r" b="b"/>
              <a:pathLst>
                <a:path w="855096" h="1092312">
                  <a:moveTo>
                    <a:pt x="427548" y="0"/>
                  </a:moveTo>
                  <a:lnTo>
                    <a:pt x="855095" y="986172"/>
                  </a:lnTo>
                  <a:lnTo>
                    <a:pt x="852949" y="986172"/>
                  </a:lnTo>
                  <a:cubicBezTo>
                    <a:pt x="854896" y="987610"/>
                    <a:pt x="855096" y="989403"/>
                    <a:pt x="855096" y="991208"/>
                  </a:cubicBezTo>
                  <a:cubicBezTo>
                    <a:pt x="855096" y="1047046"/>
                    <a:pt x="663676" y="1092312"/>
                    <a:pt x="427548" y="1092312"/>
                  </a:cubicBezTo>
                  <a:cubicBezTo>
                    <a:pt x="191420" y="1092312"/>
                    <a:pt x="0" y="1047046"/>
                    <a:pt x="0" y="991208"/>
                  </a:cubicBezTo>
                  <a:lnTo>
                    <a:pt x="2147" y="986172"/>
                  </a:lnTo>
                  <a:lnTo>
                    <a:pt x="0" y="986172"/>
                  </a:lnTo>
                  <a:close/>
                </a:path>
              </a:pathLst>
            </a:custGeom>
            <a:solidFill>
              <a:srgbClr val="00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75" name="円/楕円 532">
              <a:extLst>
                <a:ext uri="{FF2B5EF4-FFF2-40B4-BE49-F238E27FC236}">
                  <a16:creationId xmlns:a16="http://schemas.microsoft.com/office/drawing/2014/main" id="{CBEB3BF7-2D20-F0F1-5EC6-56248436D6C0}"/>
                </a:ext>
              </a:extLst>
            </p:cNvPr>
            <p:cNvSpPr/>
            <p:nvPr/>
          </p:nvSpPr>
          <p:spPr bwMode="auto">
            <a:xfrm>
              <a:off x="3476546" y="3200079"/>
              <a:ext cx="140618" cy="75600"/>
            </a:xfrm>
            <a:prstGeom prst="ellipse">
              <a:avLst/>
            </a:prstGeom>
            <a:solidFill>
              <a:srgbClr val="FF3399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6" name="円/楕円 533">
              <a:extLst>
                <a:ext uri="{FF2B5EF4-FFF2-40B4-BE49-F238E27FC236}">
                  <a16:creationId xmlns:a16="http://schemas.microsoft.com/office/drawing/2014/main" id="{42CBA3C4-332F-2359-ECBF-F0F9DE1C486E}"/>
                </a:ext>
              </a:extLst>
            </p:cNvPr>
            <p:cNvSpPr/>
            <p:nvPr/>
          </p:nvSpPr>
          <p:spPr bwMode="auto">
            <a:xfrm>
              <a:off x="4211137" y="3200079"/>
              <a:ext cx="140618" cy="75600"/>
            </a:xfrm>
            <a:prstGeom prst="ellipse">
              <a:avLst/>
            </a:prstGeom>
            <a:solidFill>
              <a:srgbClr val="FF3399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7" name="フリーフォーム: 図形 76">
              <a:extLst>
                <a:ext uri="{FF2B5EF4-FFF2-40B4-BE49-F238E27FC236}">
                  <a16:creationId xmlns:a16="http://schemas.microsoft.com/office/drawing/2014/main" id="{AF901EA4-70C4-A08E-5C3C-DB8BF52651B4}"/>
                </a:ext>
              </a:extLst>
            </p:cNvPr>
            <p:cNvSpPr/>
            <p:nvPr/>
          </p:nvSpPr>
          <p:spPr bwMode="auto">
            <a:xfrm rot="10800000">
              <a:off x="3847201" y="3609081"/>
              <a:ext cx="136629" cy="318383"/>
            </a:xfrm>
            <a:custGeom>
              <a:avLst/>
              <a:gdLst>
                <a:gd name="connsiteX0" fmla="*/ 103728 w 136629"/>
                <a:gd name="connsiteY0" fmla="*/ 356080 h 356080"/>
                <a:gd name="connsiteX1" fmla="*/ 32900 w 136629"/>
                <a:gd name="connsiteY1" fmla="*/ 356080 h 356080"/>
                <a:gd name="connsiteX2" fmla="*/ 0 w 136629"/>
                <a:gd name="connsiteY2" fmla="*/ 138899 h 356080"/>
                <a:gd name="connsiteX3" fmla="*/ 68314 w 136629"/>
                <a:gd name="connsiteY3" fmla="*/ 0 h 356080"/>
                <a:gd name="connsiteX4" fmla="*/ 136629 w 136629"/>
                <a:gd name="connsiteY4" fmla="*/ 138899 h 3560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6629" h="356080">
                  <a:moveTo>
                    <a:pt x="103728" y="356080"/>
                  </a:moveTo>
                  <a:lnTo>
                    <a:pt x="32900" y="356080"/>
                  </a:lnTo>
                  <a:lnTo>
                    <a:pt x="0" y="138899"/>
                  </a:lnTo>
                  <a:lnTo>
                    <a:pt x="68314" y="0"/>
                  </a:lnTo>
                  <a:lnTo>
                    <a:pt x="136629" y="138899"/>
                  </a:lnTo>
                  <a:close/>
                </a:path>
              </a:pathLst>
            </a:custGeom>
            <a:solidFill>
              <a:srgbClr val="FF99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78" name="フリーフォーム: 図形 77">
              <a:extLst>
                <a:ext uri="{FF2B5EF4-FFF2-40B4-BE49-F238E27FC236}">
                  <a16:creationId xmlns:a16="http://schemas.microsoft.com/office/drawing/2014/main" id="{1DE52BC6-1901-AAA1-CC51-F5C20249AE06}"/>
                </a:ext>
              </a:extLst>
            </p:cNvPr>
            <p:cNvSpPr/>
            <p:nvPr/>
          </p:nvSpPr>
          <p:spPr bwMode="auto">
            <a:xfrm>
              <a:off x="3562350" y="3486150"/>
              <a:ext cx="280988" cy="400050"/>
            </a:xfrm>
            <a:custGeom>
              <a:avLst/>
              <a:gdLst>
                <a:gd name="connsiteX0" fmla="*/ 61913 w 280988"/>
                <a:gd name="connsiteY0" fmla="*/ 0 h 400050"/>
                <a:gd name="connsiteX1" fmla="*/ 0 w 280988"/>
                <a:gd name="connsiteY1" fmla="*/ 138113 h 400050"/>
                <a:gd name="connsiteX2" fmla="*/ 176213 w 280988"/>
                <a:gd name="connsiteY2" fmla="*/ 195263 h 400050"/>
                <a:gd name="connsiteX3" fmla="*/ 114300 w 280988"/>
                <a:gd name="connsiteY3" fmla="*/ 285750 h 400050"/>
                <a:gd name="connsiteX4" fmla="*/ 280988 w 280988"/>
                <a:gd name="connsiteY4" fmla="*/ 400050 h 4000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80988" h="400050">
                  <a:moveTo>
                    <a:pt x="61913" y="0"/>
                  </a:moveTo>
                  <a:lnTo>
                    <a:pt x="0" y="138113"/>
                  </a:lnTo>
                  <a:lnTo>
                    <a:pt x="176213" y="195263"/>
                  </a:lnTo>
                  <a:lnTo>
                    <a:pt x="114300" y="285750"/>
                  </a:lnTo>
                  <a:lnTo>
                    <a:pt x="280988" y="400050"/>
                  </a:lnTo>
                </a:path>
              </a:pathLst>
            </a:cu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79" name="グループ化 78">
              <a:extLst>
                <a:ext uri="{FF2B5EF4-FFF2-40B4-BE49-F238E27FC236}">
                  <a16:creationId xmlns:a16="http://schemas.microsoft.com/office/drawing/2014/main" id="{AADCDCAB-801C-40B1-C2F1-70EC1C5E6F91}"/>
                </a:ext>
              </a:extLst>
            </p:cNvPr>
            <p:cNvGrpSpPr/>
            <p:nvPr/>
          </p:nvGrpSpPr>
          <p:grpSpPr>
            <a:xfrm rot="20745095">
              <a:off x="2991228" y="3082172"/>
              <a:ext cx="670884" cy="868868"/>
              <a:chOff x="2831232" y="3154484"/>
              <a:chExt cx="670884" cy="868868"/>
            </a:xfrm>
          </p:grpSpPr>
          <p:grpSp>
            <p:nvGrpSpPr>
              <p:cNvPr id="80" name="グループ化 79">
                <a:extLst>
                  <a:ext uri="{FF2B5EF4-FFF2-40B4-BE49-F238E27FC236}">
                    <a16:creationId xmlns:a16="http://schemas.microsoft.com/office/drawing/2014/main" id="{FC1E0C24-DABF-4C2A-5CD2-C09059581454}"/>
                  </a:ext>
                </a:extLst>
              </p:cNvPr>
              <p:cNvGrpSpPr/>
              <p:nvPr/>
            </p:nvGrpSpPr>
            <p:grpSpPr>
              <a:xfrm rot="21249054">
                <a:off x="2831232" y="3154484"/>
                <a:ext cx="670884" cy="752216"/>
                <a:chOff x="3535136" y="5569681"/>
                <a:chExt cx="1287973" cy="1435129"/>
              </a:xfrm>
            </p:grpSpPr>
            <p:sp>
              <p:nvSpPr>
                <p:cNvPr id="83" name="フリーフォーム: 図形 82">
                  <a:extLst>
                    <a:ext uri="{FF2B5EF4-FFF2-40B4-BE49-F238E27FC236}">
                      <a16:creationId xmlns:a16="http://schemas.microsoft.com/office/drawing/2014/main" id="{A4B8B96F-2C3D-06F8-2754-F0B5BFEA47DD}"/>
                    </a:ext>
                  </a:extLst>
                </p:cNvPr>
                <p:cNvSpPr/>
                <p:nvPr/>
              </p:nvSpPr>
              <p:spPr>
                <a:xfrm rot="1800000">
                  <a:off x="3579941" y="5846868"/>
                  <a:ext cx="1243168" cy="1157942"/>
                </a:xfrm>
                <a:custGeom>
                  <a:avLst/>
                  <a:gdLst>
                    <a:gd name="connsiteX0" fmla="*/ 167471 w 1243168"/>
                    <a:gd name="connsiteY0" fmla="*/ 11448 h 1157942"/>
                    <a:gd name="connsiteX1" fmla="*/ 253351 w 1243168"/>
                    <a:gd name="connsiteY1" fmla="*/ 30730 h 1157942"/>
                    <a:gd name="connsiteX2" fmla="*/ 381206 w 1243168"/>
                    <a:gd name="connsiteY2" fmla="*/ 206736 h 1157942"/>
                    <a:gd name="connsiteX3" fmla="*/ 442231 w 1243168"/>
                    <a:gd name="connsiteY3" fmla="*/ 221633 h 1157942"/>
                    <a:gd name="connsiteX4" fmla="*/ 547816 w 1243168"/>
                    <a:gd name="connsiteY4" fmla="*/ 281127 h 1157942"/>
                    <a:gd name="connsiteX5" fmla="*/ 570565 w 1243168"/>
                    <a:gd name="connsiteY5" fmla="*/ 307131 h 1157942"/>
                    <a:gd name="connsiteX6" fmla="*/ 1184400 w 1243168"/>
                    <a:gd name="connsiteY6" fmla="*/ 883409 h 1157942"/>
                    <a:gd name="connsiteX7" fmla="*/ 1197523 w 1243168"/>
                    <a:gd name="connsiteY7" fmla="*/ 1120858 h 1157942"/>
                    <a:gd name="connsiteX8" fmla="*/ 931383 w 1243168"/>
                    <a:gd name="connsiteY8" fmla="*/ 1091108 h 1157942"/>
                    <a:gd name="connsiteX9" fmla="*/ 470898 w 1243168"/>
                    <a:gd name="connsiteY9" fmla="*/ 533274 h 1157942"/>
                    <a:gd name="connsiteX10" fmla="*/ 416052 w 1243168"/>
                    <a:gd name="connsiteY10" fmla="*/ 556215 h 1157942"/>
                    <a:gd name="connsiteX11" fmla="*/ 299481 w 1243168"/>
                    <a:gd name="connsiteY11" fmla="*/ 570817 h 1157942"/>
                    <a:gd name="connsiteX12" fmla="*/ 0 w 1243168"/>
                    <a:gd name="connsiteY12" fmla="*/ 385012 h 1157942"/>
                    <a:gd name="connsiteX13" fmla="*/ 87716 w 1243168"/>
                    <a:gd name="connsiteY13" fmla="*/ 253628 h 1157942"/>
                    <a:gd name="connsiteX14" fmla="*/ 182909 w 1243168"/>
                    <a:gd name="connsiteY14" fmla="*/ 213808 h 1157942"/>
                    <a:gd name="connsiteX15" fmla="*/ 203338 w 1243168"/>
                    <a:gd name="connsiteY15" fmla="*/ 211250 h 1157942"/>
                    <a:gd name="connsiteX16" fmla="*/ 141229 w 1243168"/>
                    <a:gd name="connsiteY16" fmla="*/ 95463 h 1157942"/>
                    <a:gd name="connsiteX17" fmla="*/ 167471 w 1243168"/>
                    <a:gd name="connsiteY17" fmla="*/ 11448 h 115794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1243168" h="1157942">
                      <a:moveTo>
                        <a:pt x="167471" y="11448"/>
                      </a:moveTo>
                      <a:cubicBezTo>
                        <a:pt x="198432" y="-6428"/>
                        <a:pt x="214859" y="-5767"/>
                        <a:pt x="253351" y="30730"/>
                      </a:cubicBezTo>
                      <a:lnTo>
                        <a:pt x="381206" y="206736"/>
                      </a:lnTo>
                      <a:lnTo>
                        <a:pt x="442231" y="221633"/>
                      </a:lnTo>
                      <a:cubicBezTo>
                        <a:pt x="484666" y="235935"/>
                        <a:pt x="520906" y="256415"/>
                        <a:pt x="547816" y="281127"/>
                      </a:cubicBezTo>
                      <a:lnTo>
                        <a:pt x="570565" y="307131"/>
                      </a:lnTo>
                      <a:lnTo>
                        <a:pt x="1184400" y="883409"/>
                      </a:lnTo>
                      <a:cubicBezTo>
                        <a:pt x="1254450" y="956243"/>
                        <a:pt x="1265627" y="1059395"/>
                        <a:pt x="1197523" y="1120858"/>
                      </a:cubicBezTo>
                      <a:cubicBezTo>
                        <a:pt x="1129417" y="1182321"/>
                        <a:pt x="1001432" y="1163939"/>
                        <a:pt x="931383" y="1091108"/>
                      </a:cubicBezTo>
                      <a:lnTo>
                        <a:pt x="470898" y="533274"/>
                      </a:lnTo>
                      <a:lnTo>
                        <a:pt x="416052" y="556215"/>
                      </a:lnTo>
                      <a:cubicBezTo>
                        <a:pt x="380223" y="565618"/>
                        <a:pt x="340831" y="570817"/>
                        <a:pt x="299481" y="570817"/>
                      </a:cubicBezTo>
                      <a:cubicBezTo>
                        <a:pt x="134082" y="570817"/>
                        <a:pt x="0" y="487629"/>
                        <a:pt x="0" y="385012"/>
                      </a:cubicBezTo>
                      <a:cubicBezTo>
                        <a:pt x="1" y="333703"/>
                        <a:pt x="33521" y="287252"/>
                        <a:pt x="87716" y="253628"/>
                      </a:cubicBezTo>
                      <a:cubicBezTo>
                        <a:pt x="114814" y="236816"/>
                        <a:pt x="147080" y="223211"/>
                        <a:pt x="182909" y="213808"/>
                      </a:cubicBezTo>
                      <a:lnTo>
                        <a:pt x="203338" y="211250"/>
                      </a:lnTo>
                      <a:lnTo>
                        <a:pt x="141229" y="95463"/>
                      </a:lnTo>
                      <a:cubicBezTo>
                        <a:pt x="124760" y="66938"/>
                        <a:pt x="136509" y="29323"/>
                        <a:pt x="167471" y="11448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tx1"/>
                    </a:solidFill>
                    <a:latin typeface="Arial" charset="0"/>
                    <a:ea typeface="ＭＳ Ｐゴシック" charset="-128"/>
                  </a:endParaRPr>
                </a:p>
              </p:txBody>
            </p:sp>
            <p:grpSp>
              <p:nvGrpSpPr>
                <p:cNvPr id="84" name="グループ化 83">
                  <a:extLst>
                    <a:ext uri="{FF2B5EF4-FFF2-40B4-BE49-F238E27FC236}">
                      <a16:creationId xmlns:a16="http://schemas.microsoft.com/office/drawing/2014/main" id="{85BEB27D-3ACF-49E2-1173-FAF1169E4997}"/>
                    </a:ext>
                  </a:extLst>
                </p:cNvPr>
                <p:cNvGrpSpPr/>
                <p:nvPr/>
              </p:nvGrpSpPr>
              <p:grpSpPr>
                <a:xfrm>
                  <a:off x="3535136" y="5569681"/>
                  <a:ext cx="536686" cy="555291"/>
                  <a:chOff x="4768782" y="4875188"/>
                  <a:chExt cx="536686" cy="555291"/>
                </a:xfrm>
              </p:grpSpPr>
              <p:sp>
                <p:nvSpPr>
                  <p:cNvPr id="85" name="四角形: 角を丸くする 89">
                    <a:extLst>
                      <a:ext uri="{FF2B5EF4-FFF2-40B4-BE49-F238E27FC236}">
                        <a16:creationId xmlns:a16="http://schemas.microsoft.com/office/drawing/2014/main" id="{253E085A-7D52-B982-40AF-7A2496B1A89D}"/>
                      </a:ext>
                    </a:extLst>
                  </p:cNvPr>
                  <p:cNvSpPr/>
                  <p:nvPr/>
                </p:nvSpPr>
                <p:spPr>
                  <a:xfrm rot="2700000">
                    <a:off x="4840970" y="5046836"/>
                    <a:ext cx="416968" cy="85726"/>
                  </a:xfrm>
                  <a:custGeom>
                    <a:avLst/>
                    <a:gdLst>
                      <a:gd name="connsiteX0" fmla="*/ 0 w 456706"/>
                      <a:gd name="connsiteY0" fmla="*/ 42863 h 85725"/>
                      <a:gd name="connsiteX1" fmla="*/ 42863 w 456706"/>
                      <a:gd name="connsiteY1" fmla="*/ 0 h 85725"/>
                      <a:gd name="connsiteX2" fmla="*/ 413844 w 456706"/>
                      <a:gd name="connsiteY2" fmla="*/ 0 h 85725"/>
                      <a:gd name="connsiteX3" fmla="*/ 456707 w 456706"/>
                      <a:gd name="connsiteY3" fmla="*/ 42863 h 85725"/>
                      <a:gd name="connsiteX4" fmla="*/ 456706 w 456706"/>
                      <a:gd name="connsiteY4" fmla="*/ 42863 h 85725"/>
                      <a:gd name="connsiteX5" fmla="*/ 413843 w 456706"/>
                      <a:gd name="connsiteY5" fmla="*/ 85726 h 85725"/>
                      <a:gd name="connsiteX6" fmla="*/ 42863 w 456706"/>
                      <a:gd name="connsiteY6" fmla="*/ 85725 h 85725"/>
                      <a:gd name="connsiteX7" fmla="*/ 0 w 456706"/>
                      <a:gd name="connsiteY7" fmla="*/ 42862 h 85725"/>
                      <a:gd name="connsiteX8" fmla="*/ 0 w 456706"/>
                      <a:gd name="connsiteY8" fmla="*/ 42863 h 85725"/>
                      <a:gd name="connsiteX0" fmla="*/ 456706 w 548146"/>
                      <a:gd name="connsiteY0" fmla="*/ 42863 h 134303"/>
                      <a:gd name="connsiteX1" fmla="*/ 413843 w 548146"/>
                      <a:gd name="connsiteY1" fmla="*/ 85726 h 134303"/>
                      <a:gd name="connsiteX2" fmla="*/ 42863 w 548146"/>
                      <a:gd name="connsiteY2" fmla="*/ 85725 h 134303"/>
                      <a:gd name="connsiteX3" fmla="*/ 0 w 548146"/>
                      <a:gd name="connsiteY3" fmla="*/ 42862 h 134303"/>
                      <a:gd name="connsiteX4" fmla="*/ 0 w 548146"/>
                      <a:gd name="connsiteY4" fmla="*/ 42863 h 134303"/>
                      <a:gd name="connsiteX5" fmla="*/ 42863 w 548146"/>
                      <a:gd name="connsiteY5" fmla="*/ 0 h 134303"/>
                      <a:gd name="connsiteX6" fmla="*/ 413844 w 548146"/>
                      <a:gd name="connsiteY6" fmla="*/ 0 h 134303"/>
                      <a:gd name="connsiteX7" fmla="*/ 456707 w 548146"/>
                      <a:gd name="connsiteY7" fmla="*/ 42863 h 134303"/>
                      <a:gd name="connsiteX8" fmla="*/ 548146 w 548146"/>
                      <a:gd name="connsiteY8" fmla="*/ 134303 h 134303"/>
                      <a:gd name="connsiteX0" fmla="*/ 456706 w 456707"/>
                      <a:gd name="connsiteY0" fmla="*/ 42863 h 85726"/>
                      <a:gd name="connsiteX1" fmla="*/ 413843 w 456707"/>
                      <a:gd name="connsiteY1" fmla="*/ 85726 h 85726"/>
                      <a:gd name="connsiteX2" fmla="*/ 42863 w 456707"/>
                      <a:gd name="connsiteY2" fmla="*/ 85725 h 85726"/>
                      <a:gd name="connsiteX3" fmla="*/ 0 w 456707"/>
                      <a:gd name="connsiteY3" fmla="*/ 42862 h 85726"/>
                      <a:gd name="connsiteX4" fmla="*/ 0 w 456707"/>
                      <a:gd name="connsiteY4" fmla="*/ 42863 h 85726"/>
                      <a:gd name="connsiteX5" fmla="*/ 42863 w 456707"/>
                      <a:gd name="connsiteY5" fmla="*/ 0 h 85726"/>
                      <a:gd name="connsiteX6" fmla="*/ 413844 w 456707"/>
                      <a:gd name="connsiteY6" fmla="*/ 0 h 85726"/>
                      <a:gd name="connsiteX7" fmla="*/ 456707 w 456707"/>
                      <a:gd name="connsiteY7" fmla="*/ 42863 h 85726"/>
                      <a:gd name="connsiteX0" fmla="*/ 456706 w 456706"/>
                      <a:gd name="connsiteY0" fmla="*/ 42863 h 85726"/>
                      <a:gd name="connsiteX1" fmla="*/ 413843 w 456706"/>
                      <a:gd name="connsiteY1" fmla="*/ 85726 h 85726"/>
                      <a:gd name="connsiteX2" fmla="*/ 42863 w 456706"/>
                      <a:gd name="connsiteY2" fmla="*/ 85725 h 85726"/>
                      <a:gd name="connsiteX3" fmla="*/ 0 w 456706"/>
                      <a:gd name="connsiteY3" fmla="*/ 42862 h 85726"/>
                      <a:gd name="connsiteX4" fmla="*/ 0 w 456706"/>
                      <a:gd name="connsiteY4" fmla="*/ 42863 h 85726"/>
                      <a:gd name="connsiteX5" fmla="*/ 42863 w 456706"/>
                      <a:gd name="connsiteY5" fmla="*/ 0 h 85726"/>
                      <a:gd name="connsiteX6" fmla="*/ 413844 w 456706"/>
                      <a:gd name="connsiteY6" fmla="*/ 0 h 85726"/>
                      <a:gd name="connsiteX0" fmla="*/ 413843 w 413844"/>
                      <a:gd name="connsiteY0" fmla="*/ 85726 h 85726"/>
                      <a:gd name="connsiteX1" fmla="*/ 42863 w 413844"/>
                      <a:gd name="connsiteY1" fmla="*/ 85725 h 85726"/>
                      <a:gd name="connsiteX2" fmla="*/ 0 w 413844"/>
                      <a:gd name="connsiteY2" fmla="*/ 42862 h 85726"/>
                      <a:gd name="connsiteX3" fmla="*/ 0 w 413844"/>
                      <a:gd name="connsiteY3" fmla="*/ 42863 h 85726"/>
                      <a:gd name="connsiteX4" fmla="*/ 42863 w 413844"/>
                      <a:gd name="connsiteY4" fmla="*/ 0 h 85726"/>
                      <a:gd name="connsiteX5" fmla="*/ 413844 w 413844"/>
                      <a:gd name="connsiteY5" fmla="*/ 0 h 8572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413844" h="85726">
                        <a:moveTo>
                          <a:pt x="413843" y="85726"/>
                        </a:moveTo>
                        <a:lnTo>
                          <a:pt x="42863" y="85725"/>
                        </a:lnTo>
                        <a:cubicBezTo>
                          <a:pt x="19190" y="85725"/>
                          <a:pt x="0" y="66535"/>
                          <a:pt x="0" y="42862"/>
                        </a:cubicBezTo>
                        <a:lnTo>
                          <a:pt x="0" y="42863"/>
                        </a:lnTo>
                        <a:cubicBezTo>
                          <a:pt x="0" y="19190"/>
                          <a:pt x="19190" y="0"/>
                          <a:pt x="42863" y="0"/>
                        </a:cubicBezTo>
                        <a:lnTo>
                          <a:pt x="413844" y="0"/>
                        </a:lnTo>
                      </a:path>
                    </a:pathLst>
                  </a:cu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86" name="四角形: 角を丸くする 148">
                    <a:extLst>
                      <a:ext uri="{FF2B5EF4-FFF2-40B4-BE49-F238E27FC236}">
                        <a16:creationId xmlns:a16="http://schemas.microsoft.com/office/drawing/2014/main" id="{6EBC1987-3A2A-F117-312F-B9BE3D701B3C}"/>
                      </a:ext>
                    </a:extLst>
                  </p:cNvPr>
                  <p:cNvSpPr/>
                  <p:nvPr/>
                </p:nvSpPr>
                <p:spPr>
                  <a:xfrm rot="2700000">
                    <a:off x="4723049" y="5049241"/>
                    <a:ext cx="458866" cy="110760"/>
                  </a:xfrm>
                  <a:custGeom>
                    <a:avLst/>
                    <a:gdLst>
                      <a:gd name="connsiteX0" fmla="*/ 0 w 511687"/>
                      <a:gd name="connsiteY0" fmla="*/ 55380 h 110759"/>
                      <a:gd name="connsiteX1" fmla="*/ 55380 w 511687"/>
                      <a:gd name="connsiteY1" fmla="*/ 0 h 110759"/>
                      <a:gd name="connsiteX2" fmla="*/ 456308 w 511687"/>
                      <a:gd name="connsiteY2" fmla="*/ 0 h 110759"/>
                      <a:gd name="connsiteX3" fmla="*/ 511688 w 511687"/>
                      <a:gd name="connsiteY3" fmla="*/ 55380 h 110759"/>
                      <a:gd name="connsiteX4" fmla="*/ 511687 w 511687"/>
                      <a:gd name="connsiteY4" fmla="*/ 55380 h 110759"/>
                      <a:gd name="connsiteX5" fmla="*/ 456307 w 511687"/>
                      <a:gd name="connsiteY5" fmla="*/ 110760 h 110759"/>
                      <a:gd name="connsiteX6" fmla="*/ 55380 w 511687"/>
                      <a:gd name="connsiteY6" fmla="*/ 110759 h 110759"/>
                      <a:gd name="connsiteX7" fmla="*/ 0 w 511687"/>
                      <a:gd name="connsiteY7" fmla="*/ 55379 h 110759"/>
                      <a:gd name="connsiteX8" fmla="*/ 0 w 511687"/>
                      <a:gd name="connsiteY8" fmla="*/ 55380 h 110759"/>
                      <a:gd name="connsiteX0" fmla="*/ 511687 w 603127"/>
                      <a:gd name="connsiteY0" fmla="*/ 55380 h 146820"/>
                      <a:gd name="connsiteX1" fmla="*/ 456307 w 603127"/>
                      <a:gd name="connsiteY1" fmla="*/ 110760 h 146820"/>
                      <a:gd name="connsiteX2" fmla="*/ 55380 w 603127"/>
                      <a:gd name="connsiteY2" fmla="*/ 110759 h 146820"/>
                      <a:gd name="connsiteX3" fmla="*/ 0 w 603127"/>
                      <a:gd name="connsiteY3" fmla="*/ 55379 h 146820"/>
                      <a:gd name="connsiteX4" fmla="*/ 0 w 603127"/>
                      <a:gd name="connsiteY4" fmla="*/ 55380 h 146820"/>
                      <a:gd name="connsiteX5" fmla="*/ 55380 w 603127"/>
                      <a:gd name="connsiteY5" fmla="*/ 0 h 146820"/>
                      <a:gd name="connsiteX6" fmla="*/ 456308 w 603127"/>
                      <a:gd name="connsiteY6" fmla="*/ 0 h 146820"/>
                      <a:gd name="connsiteX7" fmla="*/ 511688 w 603127"/>
                      <a:gd name="connsiteY7" fmla="*/ 55380 h 146820"/>
                      <a:gd name="connsiteX8" fmla="*/ 603127 w 603127"/>
                      <a:gd name="connsiteY8" fmla="*/ 146820 h 146820"/>
                      <a:gd name="connsiteX0" fmla="*/ 511687 w 511688"/>
                      <a:gd name="connsiteY0" fmla="*/ 55380 h 110760"/>
                      <a:gd name="connsiteX1" fmla="*/ 456307 w 511688"/>
                      <a:gd name="connsiteY1" fmla="*/ 110760 h 110760"/>
                      <a:gd name="connsiteX2" fmla="*/ 55380 w 511688"/>
                      <a:gd name="connsiteY2" fmla="*/ 110759 h 110760"/>
                      <a:gd name="connsiteX3" fmla="*/ 0 w 511688"/>
                      <a:gd name="connsiteY3" fmla="*/ 55379 h 110760"/>
                      <a:gd name="connsiteX4" fmla="*/ 0 w 511688"/>
                      <a:gd name="connsiteY4" fmla="*/ 55380 h 110760"/>
                      <a:gd name="connsiteX5" fmla="*/ 55380 w 511688"/>
                      <a:gd name="connsiteY5" fmla="*/ 0 h 110760"/>
                      <a:gd name="connsiteX6" fmla="*/ 456308 w 511688"/>
                      <a:gd name="connsiteY6" fmla="*/ 0 h 110760"/>
                      <a:gd name="connsiteX7" fmla="*/ 511688 w 511688"/>
                      <a:gd name="connsiteY7" fmla="*/ 55380 h 110760"/>
                      <a:gd name="connsiteX0" fmla="*/ 511687 w 511687"/>
                      <a:gd name="connsiteY0" fmla="*/ 55380 h 110760"/>
                      <a:gd name="connsiteX1" fmla="*/ 456307 w 511687"/>
                      <a:gd name="connsiteY1" fmla="*/ 110760 h 110760"/>
                      <a:gd name="connsiteX2" fmla="*/ 55380 w 511687"/>
                      <a:gd name="connsiteY2" fmla="*/ 110759 h 110760"/>
                      <a:gd name="connsiteX3" fmla="*/ 0 w 511687"/>
                      <a:gd name="connsiteY3" fmla="*/ 55379 h 110760"/>
                      <a:gd name="connsiteX4" fmla="*/ 0 w 511687"/>
                      <a:gd name="connsiteY4" fmla="*/ 55380 h 110760"/>
                      <a:gd name="connsiteX5" fmla="*/ 55380 w 511687"/>
                      <a:gd name="connsiteY5" fmla="*/ 0 h 110760"/>
                      <a:gd name="connsiteX6" fmla="*/ 456308 w 511687"/>
                      <a:gd name="connsiteY6" fmla="*/ 0 h 110760"/>
                      <a:gd name="connsiteX0" fmla="*/ 456307 w 456308"/>
                      <a:gd name="connsiteY0" fmla="*/ 110760 h 110760"/>
                      <a:gd name="connsiteX1" fmla="*/ 55380 w 456308"/>
                      <a:gd name="connsiteY1" fmla="*/ 110759 h 110760"/>
                      <a:gd name="connsiteX2" fmla="*/ 0 w 456308"/>
                      <a:gd name="connsiteY2" fmla="*/ 55379 h 110760"/>
                      <a:gd name="connsiteX3" fmla="*/ 0 w 456308"/>
                      <a:gd name="connsiteY3" fmla="*/ 55380 h 110760"/>
                      <a:gd name="connsiteX4" fmla="*/ 55380 w 456308"/>
                      <a:gd name="connsiteY4" fmla="*/ 0 h 110760"/>
                      <a:gd name="connsiteX5" fmla="*/ 456308 w 456308"/>
                      <a:gd name="connsiteY5" fmla="*/ 0 h 11076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456308" h="110760">
                        <a:moveTo>
                          <a:pt x="456307" y="110760"/>
                        </a:moveTo>
                        <a:lnTo>
                          <a:pt x="55380" y="110759"/>
                        </a:lnTo>
                        <a:cubicBezTo>
                          <a:pt x="24794" y="110759"/>
                          <a:pt x="0" y="85965"/>
                          <a:pt x="0" y="55379"/>
                        </a:cubicBezTo>
                        <a:lnTo>
                          <a:pt x="0" y="55380"/>
                        </a:lnTo>
                        <a:cubicBezTo>
                          <a:pt x="0" y="24794"/>
                          <a:pt x="24794" y="0"/>
                          <a:pt x="55380" y="0"/>
                        </a:cubicBezTo>
                        <a:lnTo>
                          <a:pt x="456308" y="0"/>
                        </a:lnTo>
                      </a:path>
                    </a:pathLst>
                  </a:cu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87" name="四角形: 角を丸くする 149">
                    <a:extLst>
                      <a:ext uri="{FF2B5EF4-FFF2-40B4-BE49-F238E27FC236}">
                        <a16:creationId xmlns:a16="http://schemas.microsoft.com/office/drawing/2014/main" id="{9E0DCD5F-EFA7-7845-EA8F-2924D6F269BD}"/>
                      </a:ext>
                    </a:extLst>
                  </p:cNvPr>
                  <p:cNvSpPr/>
                  <p:nvPr/>
                </p:nvSpPr>
                <p:spPr>
                  <a:xfrm rot="2700000">
                    <a:off x="4720111" y="5135433"/>
                    <a:ext cx="394135" cy="104024"/>
                  </a:xfrm>
                  <a:custGeom>
                    <a:avLst/>
                    <a:gdLst>
                      <a:gd name="connsiteX0" fmla="*/ 0 w 451259"/>
                      <a:gd name="connsiteY0" fmla="*/ 52012 h 104023"/>
                      <a:gd name="connsiteX1" fmla="*/ 52012 w 451259"/>
                      <a:gd name="connsiteY1" fmla="*/ 0 h 104023"/>
                      <a:gd name="connsiteX2" fmla="*/ 399248 w 451259"/>
                      <a:gd name="connsiteY2" fmla="*/ 0 h 104023"/>
                      <a:gd name="connsiteX3" fmla="*/ 451260 w 451259"/>
                      <a:gd name="connsiteY3" fmla="*/ 52012 h 104023"/>
                      <a:gd name="connsiteX4" fmla="*/ 451259 w 451259"/>
                      <a:gd name="connsiteY4" fmla="*/ 52012 h 104023"/>
                      <a:gd name="connsiteX5" fmla="*/ 399247 w 451259"/>
                      <a:gd name="connsiteY5" fmla="*/ 104024 h 104023"/>
                      <a:gd name="connsiteX6" fmla="*/ 52012 w 451259"/>
                      <a:gd name="connsiteY6" fmla="*/ 104023 h 104023"/>
                      <a:gd name="connsiteX7" fmla="*/ 0 w 451259"/>
                      <a:gd name="connsiteY7" fmla="*/ 52011 h 104023"/>
                      <a:gd name="connsiteX8" fmla="*/ 0 w 451259"/>
                      <a:gd name="connsiteY8" fmla="*/ 52012 h 104023"/>
                      <a:gd name="connsiteX0" fmla="*/ 451259 w 542699"/>
                      <a:gd name="connsiteY0" fmla="*/ 52012 h 143452"/>
                      <a:gd name="connsiteX1" fmla="*/ 399247 w 542699"/>
                      <a:gd name="connsiteY1" fmla="*/ 104024 h 143452"/>
                      <a:gd name="connsiteX2" fmla="*/ 52012 w 542699"/>
                      <a:gd name="connsiteY2" fmla="*/ 104023 h 143452"/>
                      <a:gd name="connsiteX3" fmla="*/ 0 w 542699"/>
                      <a:gd name="connsiteY3" fmla="*/ 52011 h 143452"/>
                      <a:gd name="connsiteX4" fmla="*/ 0 w 542699"/>
                      <a:gd name="connsiteY4" fmla="*/ 52012 h 143452"/>
                      <a:gd name="connsiteX5" fmla="*/ 52012 w 542699"/>
                      <a:gd name="connsiteY5" fmla="*/ 0 h 143452"/>
                      <a:gd name="connsiteX6" fmla="*/ 399248 w 542699"/>
                      <a:gd name="connsiteY6" fmla="*/ 0 h 143452"/>
                      <a:gd name="connsiteX7" fmla="*/ 451260 w 542699"/>
                      <a:gd name="connsiteY7" fmla="*/ 52012 h 143452"/>
                      <a:gd name="connsiteX8" fmla="*/ 542699 w 542699"/>
                      <a:gd name="connsiteY8" fmla="*/ 143452 h 143452"/>
                      <a:gd name="connsiteX0" fmla="*/ 451259 w 451260"/>
                      <a:gd name="connsiteY0" fmla="*/ 52012 h 104024"/>
                      <a:gd name="connsiteX1" fmla="*/ 399247 w 451260"/>
                      <a:gd name="connsiteY1" fmla="*/ 104024 h 104024"/>
                      <a:gd name="connsiteX2" fmla="*/ 52012 w 451260"/>
                      <a:gd name="connsiteY2" fmla="*/ 104023 h 104024"/>
                      <a:gd name="connsiteX3" fmla="*/ 0 w 451260"/>
                      <a:gd name="connsiteY3" fmla="*/ 52011 h 104024"/>
                      <a:gd name="connsiteX4" fmla="*/ 0 w 451260"/>
                      <a:gd name="connsiteY4" fmla="*/ 52012 h 104024"/>
                      <a:gd name="connsiteX5" fmla="*/ 52012 w 451260"/>
                      <a:gd name="connsiteY5" fmla="*/ 0 h 104024"/>
                      <a:gd name="connsiteX6" fmla="*/ 399248 w 451260"/>
                      <a:gd name="connsiteY6" fmla="*/ 0 h 104024"/>
                      <a:gd name="connsiteX7" fmla="*/ 451260 w 451260"/>
                      <a:gd name="connsiteY7" fmla="*/ 52012 h 104024"/>
                      <a:gd name="connsiteX0" fmla="*/ 451259 w 451259"/>
                      <a:gd name="connsiteY0" fmla="*/ 52012 h 104024"/>
                      <a:gd name="connsiteX1" fmla="*/ 399247 w 451259"/>
                      <a:gd name="connsiteY1" fmla="*/ 104024 h 104024"/>
                      <a:gd name="connsiteX2" fmla="*/ 52012 w 451259"/>
                      <a:gd name="connsiteY2" fmla="*/ 104023 h 104024"/>
                      <a:gd name="connsiteX3" fmla="*/ 0 w 451259"/>
                      <a:gd name="connsiteY3" fmla="*/ 52011 h 104024"/>
                      <a:gd name="connsiteX4" fmla="*/ 0 w 451259"/>
                      <a:gd name="connsiteY4" fmla="*/ 52012 h 104024"/>
                      <a:gd name="connsiteX5" fmla="*/ 52012 w 451259"/>
                      <a:gd name="connsiteY5" fmla="*/ 0 h 104024"/>
                      <a:gd name="connsiteX6" fmla="*/ 399248 w 451259"/>
                      <a:gd name="connsiteY6" fmla="*/ 0 h 104024"/>
                      <a:gd name="connsiteX0" fmla="*/ 399247 w 399248"/>
                      <a:gd name="connsiteY0" fmla="*/ 104024 h 104024"/>
                      <a:gd name="connsiteX1" fmla="*/ 52012 w 399248"/>
                      <a:gd name="connsiteY1" fmla="*/ 104023 h 104024"/>
                      <a:gd name="connsiteX2" fmla="*/ 0 w 399248"/>
                      <a:gd name="connsiteY2" fmla="*/ 52011 h 104024"/>
                      <a:gd name="connsiteX3" fmla="*/ 0 w 399248"/>
                      <a:gd name="connsiteY3" fmla="*/ 52012 h 104024"/>
                      <a:gd name="connsiteX4" fmla="*/ 52012 w 399248"/>
                      <a:gd name="connsiteY4" fmla="*/ 0 h 104024"/>
                      <a:gd name="connsiteX5" fmla="*/ 399248 w 399248"/>
                      <a:gd name="connsiteY5" fmla="*/ 0 h 10402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399248" h="104024">
                        <a:moveTo>
                          <a:pt x="399247" y="104024"/>
                        </a:moveTo>
                        <a:lnTo>
                          <a:pt x="52012" y="104023"/>
                        </a:lnTo>
                        <a:cubicBezTo>
                          <a:pt x="23287" y="104023"/>
                          <a:pt x="0" y="80736"/>
                          <a:pt x="0" y="52011"/>
                        </a:cubicBezTo>
                        <a:lnTo>
                          <a:pt x="0" y="52012"/>
                        </a:lnTo>
                        <a:cubicBezTo>
                          <a:pt x="0" y="23287"/>
                          <a:pt x="23287" y="0"/>
                          <a:pt x="52012" y="0"/>
                        </a:cubicBezTo>
                        <a:lnTo>
                          <a:pt x="399248" y="0"/>
                        </a:lnTo>
                      </a:path>
                    </a:pathLst>
                  </a:cu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88" name="四角形: 角を丸くする 150">
                    <a:extLst>
                      <a:ext uri="{FF2B5EF4-FFF2-40B4-BE49-F238E27FC236}">
                        <a16:creationId xmlns:a16="http://schemas.microsoft.com/office/drawing/2014/main" id="{3016A498-0030-A380-23FC-9920E3283051}"/>
                      </a:ext>
                    </a:extLst>
                  </p:cNvPr>
                  <p:cNvSpPr/>
                  <p:nvPr/>
                </p:nvSpPr>
                <p:spPr>
                  <a:xfrm rot="2431359">
                    <a:off x="4768782" y="5253475"/>
                    <a:ext cx="317373" cy="90726"/>
                  </a:xfrm>
                  <a:custGeom>
                    <a:avLst/>
                    <a:gdLst>
                      <a:gd name="connsiteX0" fmla="*/ 0 w 384530"/>
                      <a:gd name="connsiteY0" fmla="*/ 46631 h 93261"/>
                      <a:gd name="connsiteX1" fmla="*/ 46631 w 384530"/>
                      <a:gd name="connsiteY1" fmla="*/ 0 h 93261"/>
                      <a:gd name="connsiteX2" fmla="*/ 337900 w 384530"/>
                      <a:gd name="connsiteY2" fmla="*/ 0 h 93261"/>
                      <a:gd name="connsiteX3" fmla="*/ 384531 w 384530"/>
                      <a:gd name="connsiteY3" fmla="*/ 46631 h 93261"/>
                      <a:gd name="connsiteX4" fmla="*/ 384530 w 384530"/>
                      <a:gd name="connsiteY4" fmla="*/ 46631 h 93261"/>
                      <a:gd name="connsiteX5" fmla="*/ 337899 w 384530"/>
                      <a:gd name="connsiteY5" fmla="*/ 93262 h 93261"/>
                      <a:gd name="connsiteX6" fmla="*/ 46631 w 384530"/>
                      <a:gd name="connsiteY6" fmla="*/ 93261 h 93261"/>
                      <a:gd name="connsiteX7" fmla="*/ 0 w 384530"/>
                      <a:gd name="connsiteY7" fmla="*/ 46630 h 93261"/>
                      <a:gd name="connsiteX8" fmla="*/ 0 w 384530"/>
                      <a:gd name="connsiteY8" fmla="*/ 46631 h 93261"/>
                      <a:gd name="connsiteX0" fmla="*/ 384530 w 475970"/>
                      <a:gd name="connsiteY0" fmla="*/ 46631 h 138071"/>
                      <a:gd name="connsiteX1" fmla="*/ 337899 w 475970"/>
                      <a:gd name="connsiteY1" fmla="*/ 93262 h 138071"/>
                      <a:gd name="connsiteX2" fmla="*/ 46631 w 475970"/>
                      <a:gd name="connsiteY2" fmla="*/ 93261 h 138071"/>
                      <a:gd name="connsiteX3" fmla="*/ 0 w 475970"/>
                      <a:gd name="connsiteY3" fmla="*/ 46630 h 138071"/>
                      <a:gd name="connsiteX4" fmla="*/ 0 w 475970"/>
                      <a:gd name="connsiteY4" fmla="*/ 46631 h 138071"/>
                      <a:gd name="connsiteX5" fmla="*/ 46631 w 475970"/>
                      <a:gd name="connsiteY5" fmla="*/ 0 h 138071"/>
                      <a:gd name="connsiteX6" fmla="*/ 337900 w 475970"/>
                      <a:gd name="connsiteY6" fmla="*/ 0 h 138071"/>
                      <a:gd name="connsiteX7" fmla="*/ 384531 w 475970"/>
                      <a:gd name="connsiteY7" fmla="*/ 46631 h 138071"/>
                      <a:gd name="connsiteX8" fmla="*/ 475970 w 475970"/>
                      <a:gd name="connsiteY8" fmla="*/ 138071 h 138071"/>
                      <a:gd name="connsiteX0" fmla="*/ 384530 w 482422"/>
                      <a:gd name="connsiteY0" fmla="*/ 46631 h 141952"/>
                      <a:gd name="connsiteX1" fmla="*/ 337899 w 482422"/>
                      <a:gd name="connsiteY1" fmla="*/ 93262 h 141952"/>
                      <a:gd name="connsiteX2" fmla="*/ 46631 w 482422"/>
                      <a:gd name="connsiteY2" fmla="*/ 93261 h 141952"/>
                      <a:gd name="connsiteX3" fmla="*/ 0 w 482422"/>
                      <a:gd name="connsiteY3" fmla="*/ 46630 h 141952"/>
                      <a:gd name="connsiteX4" fmla="*/ 0 w 482422"/>
                      <a:gd name="connsiteY4" fmla="*/ 46631 h 141952"/>
                      <a:gd name="connsiteX5" fmla="*/ 46631 w 482422"/>
                      <a:gd name="connsiteY5" fmla="*/ 0 h 141952"/>
                      <a:gd name="connsiteX6" fmla="*/ 337900 w 482422"/>
                      <a:gd name="connsiteY6" fmla="*/ 0 h 141952"/>
                      <a:gd name="connsiteX7" fmla="*/ 384531 w 482422"/>
                      <a:gd name="connsiteY7" fmla="*/ 46631 h 141952"/>
                      <a:gd name="connsiteX8" fmla="*/ 482422 w 482422"/>
                      <a:gd name="connsiteY8" fmla="*/ 141952 h 141952"/>
                      <a:gd name="connsiteX0" fmla="*/ 384530 w 384531"/>
                      <a:gd name="connsiteY0" fmla="*/ 46631 h 93262"/>
                      <a:gd name="connsiteX1" fmla="*/ 337899 w 384531"/>
                      <a:gd name="connsiteY1" fmla="*/ 93262 h 93262"/>
                      <a:gd name="connsiteX2" fmla="*/ 46631 w 384531"/>
                      <a:gd name="connsiteY2" fmla="*/ 93261 h 93262"/>
                      <a:gd name="connsiteX3" fmla="*/ 0 w 384531"/>
                      <a:gd name="connsiteY3" fmla="*/ 46630 h 93262"/>
                      <a:gd name="connsiteX4" fmla="*/ 0 w 384531"/>
                      <a:gd name="connsiteY4" fmla="*/ 46631 h 93262"/>
                      <a:gd name="connsiteX5" fmla="*/ 46631 w 384531"/>
                      <a:gd name="connsiteY5" fmla="*/ 0 h 93262"/>
                      <a:gd name="connsiteX6" fmla="*/ 337900 w 384531"/>
                      <a:gd name="connsiteY6" fmla="*/ 0 h 93262"/>
                      <a:gd name="connsiteX7" fmla="*/ 384531 w 384531"/>
                      <a:gd name="connsiteY7" fmla="*/ 46631 h 93262"/>
                      <a:gd name="connsiteX0" fmla="*/ 384530 w 384530"/>
                      <a:gd name="connsiteY0" fmla="*/ 46631 h 93262"/>
                      <a:gd name="connsiteX1" fmla="*/ 337899 w 384530"/>
                      <a:gd name="connsiteY1" fmla="*/ 93262 h 93262"/>
                      <a:gd name="connsiteX2" fmla="*/ 46631 w 384530"/>
                      <a:gd name="connsiteY2" fmla="*/ 93261 h 93262"/>
                      <a:gd name="connsiteX3" fmla="*/ 0 w 384530"/>
                      <a:gd name="connsiteY3" fmla="*/ 46630 h 93262"/>
                      <a:gd name="connsiteX4" fmla="*/ 0 w 384530"/>
                      <a:gd name="connsiteY4" fmla="*/ 46631 h 93262"/>
                      <a:gd name="connsiteX5" fmla="*/ 46631 w 384530"/>
                      <a:gd name="connsiteY5" fmla="*/ 0 h 93262"/>
                      <a:gd name="connsiteX6" fmla="*/ 337900 w 384530"/>
                      <a:gd name="connsiteY6" fmla="*/ 0 h 93262"/>
                      <a:gd name="connsiteX0" fmla="*/ 337899 w 337900"/>
                      <a:gd name="connsiteY0" fmla="*/ 93262 h 93262"/>
                      <a:gd name="connsiteX1" fmla="*/ 46631 w 337900"/>
                      <a:gd name="connsiteY1" fmla="*/ 93261 h 93262"/>
                      <a:gd name="connsiteX2" fmla="*/ 0 w 337900"/>
                      <a:gd name="connsiteY2" fmla="*/ 46630 h 93262"/>
                      <a:gd name="connsiteX3" fmla="*/ 0 w 337900"/>
                      <a:gd name="connsiteY3" fmla="*/ 46631 h 93262"/>
                      <a:gd name="connsiteX4" fmla="*/ 46631 w 337900"/>
                      <a:gd name="connsiteY4" fmla="*/ 0 h 93262"/>
                      <a:gd name="connsiteX5" fmla="*/ 337900 w 337900"/>
                      <a:gd name="connsiteY5" fmla="*/ 0 h 932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337900" h="93262">
                        <a:moveTo>
                          <a:pt x="337899" y="93262"/>
                        </a:moveTo>
                        <a:lnTo>
                          <a:pt x="46631" y="93261"/>
                        </a:lnTo>
                        <a:cubicBezTo>
                          <a:pt x="20877" y="93261"/>
                          <a:pt x="0" y="72384"/>
                          <a:pt x="0" y="46630"/>
                        </a:cubicBezTo>
                        <a:lnTo>
                          <a:pt x="0" y="46631"/>
                        </a:lnTo>
                        <a:cubicBezTo>
                          <a:pt x="0" y="20877"/>
                          <a:pt x="20877" y="0"/>
                          <a:pt x="46631" y="0"/>
                        </a:cubicBezTo>
                        <a:lnTo>
                          <a:pt x="337900" y="0"/>
                        </a:lnTo>
                      </a:path>
                    </a:pathLst>
                  </a:cu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89" name="楕円 88">
                    <a:extLst>
                      <a:ext uri="{FF2B5EF4-FFF2-40B4-BE49-F238E27FC236}">
                        <a16:creationId xmlns:a16="http://schemas.microsoft.com/office/drawing/2014/main" id="{5F46227B-2DE7-DCCA-A72B-AB9EB5BBF520}"/>
                      </a:ext>
                    </a:extLst>
                  </p:cNvPr>
                  <p:cNvSpPr/>
                  <p:nvPr/>
                </p:nvSpPr>
                <p:spPr>
                  <a:xfrm rot="18900000">
                    <a:off x="5025038" y="5206058"/>
                    <a:ext cx="280430" cy="224421"/>
                  </a:xfrm>
                  <a:prstGeom prst="ellipse">
                    <a:avLst/>
                  </a:prstGeom>
                  <a:solidFill>
                    <a:srgbClr val="FFCC99"/>
                  </a:solidFill>
                  <a:ln w="38100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</p:grpSp>
          <p:sp>
            <p:nvSpPr>
              <p:cNvPr id="81" name="四角形: 上の 2 つの角を丸める 80">
                <a:extLst>
                  <a:ext uri="{FF2B5EF4-FFF2-40B4-BE49-F238E27FC236}">
                    <a16:creationId xmlns:a16="http://schemas.microsoft.com/office/drawing/2014/main" id="{AB563761-A493-68F8-94E2-0A888845B49C}"/>
                  </a:ext>
                </a:extLst>
              </p:cNvPr>
              <p:cNvSpPr/>
              <p:nvPr/>
            </p:nvSpPr>
            <p:spPr bwMode="auto">
              <a:xfrm rot="9900000">
                <a:off x="3157068" y="3579264"/>
                <a:ext cx="240790" cy="444088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C0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82" name="台形 441">
                <a:extLst>
                  <a:ext uri="{FF2B5EF4-FFF2-40B4-BE49-F238E27FC236}">
                    <a16:creationId xmlns:a16="http://schemas.microsoft.com/office/drawing/2014/main" id="{DE12B12E-80F3-1ADE-21F2-66CD5698F432}"/>
                  </a:ext>
                </a:extLst>
              </p:cNvPr>
              <p:cNvSpPr/>
              <p:nvPr/>
            </p:nvSpPr>
            <p:spPr bwMode="auto">
              <a:xfrm rot="20700000" flipH="1">
                <a:off x="3056796" y="3518951"/>
                <a:ext cx="320628" cy="150964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54388 w 209542"/>
                  <a:gd name="connsiteY2" fmla="*/ 1018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77195 w 209542"/>
                  <a:gd name="connsiteY2" fmla="*/ 1473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09542" h="351883">
                    <a:moveTo>
                      <a:pt x="0" y="351883"/>
                    </a:moveTo>
                    <a:lnTo>
                      <a:pt x="30242" y="-1"/>
                    </a:lnTo>
                    <a:lnTo>
                      <a:pt x="177195" y="1473"/>
                    </a:lnTo>
                    <a:lnTo>
                      <a:pt x="209542" y="351883"/>
                    </a:lnTo>
                    <a:lnTo>
                      <a:pt x="0" y="351883"/>
                    </a:lnTo>
                    <a:close/>
                  </a:path>
                </a:pathLst>
              </a:custGeom>
              <a:solidFill>
                <a:srgbClr val="FF99CC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sp>
        <p:nvSpPr>
          <p:cNvPr id="90" name="フリーフォーム: 図形 89">
            <a:extLst>
              <a:ext uri="{FF2B5EF4-FFF2-40B4-BE49-F238E27FC236}">
                <a16:creationId xmlns:a16="http://schemas.microsoft.com/office/drawing/2014/main" id="{6B3D1B4D-D372-934A-025E-0DEE776D6D01}"/>
              </a:ext>
            </a:extLst>
          </p:cNvPr>
          <p:cNvSpPr/>
          <p:nvPr/>
        </p:nvSpPr>
        <p:spPr bwMode="auto">
          <a:xfrm>
            <a:off x="2377036" y="413665"/>
            <a:ext cx="9285878" cy="6030670"/>
          </a:xfrm>
          <a:custGeom>
            <a:avLst/>
            <a:gdLst>
              <a:gd name="connsiteX0" fmla="*/ 1173752 w 9043261"/>
              <a:gd name="connsiteY0" fmla="*/ 0 h 6030670"/>
              <a:gd name="connsiteX1" fmla="*/ 8699995 w 9043261"/>
              <a:gd name="connsiteY1" fmla="*/ 0 h 6030670"/>
              <a:gd name="connsiteX2" fmla="*/ 9043261 w 9043261"/>
              <a:gd name="connsiteY2" fmla="*/ 343266 h 6030670"/>
              <a:gd name="connsiteX3" fmla="*/ 9043261 w 9043261"/>
              <a:gd name="connsiteY3" fmla="*/ 5687404 h 6030670"/>
              <a:gd name="connsiteX4" fmla="*/ 8699995 w 9043261"/>
              <a:gd name="connsiteY4" fmla="*/ 6030670 h 6030670"/>
              <a:gd name="connsiteX5" fmla="*/ 1173752 w 9043261"/>
              <a:gd name="connsiteY5" fmla="*/ 6030670 h 6030670"/>
              <a:gd name="connsiteX6" fmla="*/ 830486 w 9043261"/>
              <a:gd name="connsiteY6" fmla="*/ 5687404 h 6030670"/>
              <a:gd name="connsiteX7" fmla="*/ 830486 w 9043261"/>
              <a:gd name="connsiteY7" fmla="*/ 4299007 h 6030670"/>
              <a:gd name="connsiteX8" fmla="*/ 0 w 9043261"/>
              <a:gd name="connsiteY8" fmla="*/ 4002173 h 6030670"/>
              <a:gd name="connsiteX9" fmla="*/ 830486 w 9043261"/>
              <a:gd name="connsiteY9" fmla="*/ 3705340 h 6030670"/>
              <a:gd name="connsiteX10" fmla="*/ 830486 w 9043261"/>
              <a:gd name="connsiteY10" fmla="*/ 343266 h 6030670"/>
              <a:gd name="connsiteX11" fmla="*/ 1173752 w 9043261"/>
              <a:gd name="connsiteY11" fmla="*/ 0 h 60306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9043261" h="6030670">
                <a:moveTo>
                  <a:pt x="1173752" y="0"/>
                </a:moveTo>
                <a:lnTo>
                  <a:pt x="8699995" y="0"/>
                </a:lnTo>
                <a:cubicBezTo>
                  <a:pt x="8889576" y="0"/>
                  <a:pt x="9043261" y="153685"/>
                  <a:pt x="9043261" y="343266"/>
                </a:cubicBezTo>
                <a:lnTo>
                  <a:pt x="9043261" y="5687404"/>
                </a:lnTo>
                <a:cubicBezTo>
                  <a:pt x="9043261" y="5876985"/>
                  <a:pt x="8889576" y="6030670"/>
                  <a:pt x="8699995" y="6030670"/>
                </a:cubicBezTo>
                <a:lnTo>
                  <a:pt x="1173752" y="6030670"/>
                </a:lnTo>
                <a:cubicBezTo>
                  <a:pt x="984171" y="6030670"/>
                  <a:pt x="830486" y="5876985"/>
                  <a:pt x="830486" y="5687404"/>
                </a:cubicBezTo>
                <a:lnTo>
                  <a:pt x="830486" y="4299007"/>
                </a:lnTo>
                <a:lnTo>
                  <a:pt x="0" y="4002173"/>
                </a:lnTo>
                <a:lnTo>
                  <a:pt x="830486" y="3705340"/>
                </a:lnTo>
                <a:lnTo>
                  <a:pt x="830486" y="343266"/>
                </a:lnTo>
                <a:cubicBezTo>
                  <a:pt x="830486" y="153685"/>
                  <a:pt x="984171" y="0"/>
                  <a:pt x="1173752" y="0"/>
                </a:cubicBezTo>
                <a:close/>
              </a:path>
            </a:pathLst>
          </a:custGeom>
          <a:solidFill>
            <a:schemeClr val="bg1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91" name="テキスト ボックス 90">
            <a:extLst>
              <a:ext uri="{FF2B5EF4-FFF2-40B4-BE49-F238E27FC236}">
                <a16:creationId xmlns:a16="http://schemas.microsoft.com/office/drawing/2014/main" id="{8988C393-AE15-662C-AACE-160F7A1DBD06}"/>
              </a:ext>
            </a:extLst>
          </p:cNvPr>
          <p:cNvSpPr txBox="1"/>
          <p:nvPr/>
        </p:nvSpPr>
        <p:spPr>
          <a:xfrm>
            <a:off x="4741351" y="777013"/>
            <a:ext cx="5724645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5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緊急の呼び出しは</a:t>
            </a:r>
            <a:endParaRPr kumimoji="1" lang="en-US" altLang="ja-JP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98" name="テキスト ボックス 97">
            <a:extLst>
              <a:ext uri="{FF2B5EF4-FFF2-40B4-BE49-F238E27FC236}">
                <a16:creationId xmlns:a16="http://schemas.microsoft.com/office/drawing/2014/main" id="{04CA58E1-A2D1-6EE9-7A5E-52B14A80205B}"/>
              </a:ext>
            </a:extLst>
          </p:cNvPr>
          <p:cNvSpPr txBox="1"/>
          <p:nvPr/>
        </p:nvSpPr>
        <p:spPr>
          <a:xfrm>
            <a:off x="3530715" y="2974882"/>
            <a:ext cx="7830870" cy="12349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kumimoji="1" lang="ja-JP" altLang="en-US" sz="54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内線</a:t>
            </a:r>
            <a:r>
              <a:rPr lang="ja-JP" altLang="en-US" sz="54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９００まで</a:t>
            </a:r>
            <a:endParaRPr kumimoji="1" lang="en-US" altLang="ja-JP" sz="54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00" name="四角形: 角度付き 99">
            <a:hlinkClick r:id="rId2" action="ppaction://hlinksldjump"/>
            <a:extLst>
              <a:ext uri="{FF2B5EF4-FFF2-40B4-BE49-F238E27FC236}">
                <a16:creationId xmlns:a16="http://schemas.microsoft.com/office/drawing/2014/main" id="{AC3467A6-1A89-499D-0810-DBD4F18F63FB}"/>
              </a:ext>
            </a:extLst>
          </p:cNvPr>
          <p:cNvSpPr/>
          <p:nvPr/>
        </p:nvSpPr>
        <p:spPr bwMode="auto">
          <a:xfrm>
            <a:off x="9301259" y="5336694"/>
            <a:ext cx="1935214" cy="855095"/>
          </a:xfrm>
          <a:prstGeom prst="bevel">
            <a:avLst>
              <a:gd name="adj" fmla="val 7531"/>
            </a:avLst>
          </a:prstGeom>
          <a:solidFill>
            <a:schemeClr val="bg1">
              <a:lumMod val="85000"/>
            </a:scheme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r>
              <a:rPr kumimoji="1" lang="ja-JP" altLang="en-US" sz="2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戻る</a:t>
            </a: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A658583A-3DBE-F858-0EF0-3417E7551D6D}"/>
              </a:ext>
            </a:extLst>
          </p:cNvPr>
          <p:cNvSpPr txBox="1"/>
          <p:nvPr/>
        </p:nvSpPr>
        <p:spPr>
          <a:xfrm>
            <a:off x="212788" y="245035"/>
            <a:ext cx="2262158" cy="646331"/>
          </a:xfrm>
          <a:prstGeom prst="rect">
            <a:avLst/>
          </a:prstGeom>
          <a:solidFill>
            <a:srgbClr val="0070C0"/>
          </a:solidFill>
        </p:spPr>
        <p:txBody>
          <a:bodyPr wrap="none" rtlCol="0">
            <a:spAutoFit/>
          </a:bodyPr>
          <a:lstStyle/>
          <a:p>
            <a:r>
              <a:rPr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〇〇〇〇営業所</a:t>
            </a:r>
            <a:endParaRPr lang="en-US" altLang="ja-JP" b="1" dirty="0">
              <a:solidFill>
                <a:schemeClr val="bg1"/>
              </a:solidFill>
              <a:latin typeface="+mj-ea"/>
              <a:ea typeface="+mj-ea"/>
            </a:endParaRPr>
          </a:p>
          <a:p>
            <a:r>
              <a:rPr kumimoji="1"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インフォメーション</a:t>
            </a:r>
          </a:p>
        </p:txBody>
      </p:sp>
    </p:spTree>
    <p:extLst>
      <p:ext uri="{BB962C8B-B14F-4D97-AF65-F5344CB8AC3E}">
        <p14:creationId xmlns:p14="http://schemas.microsoft.com/office/powerpoint/2010/main" val="122107508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10" advClick="0" advTm="20000"/>
    </mc:Choice>
    <mc:Fallback>
      <p:transition advClick="0" advTm="20000"/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FF28506F-3F2F-147E-DA56-133ACE1B95FB}"/>
              </a:ext>
            </a:extLst>
          </p:cNvPr>
          <p:cNvGrpSpPr/>
          <p:nvPr/>
        </p:nvGrpSpPr>
        <p:grpSpPr>
          <a:xfrm flipH="1">
            <a:off x="417787" y="3429000"/>
            <a:ext cx="1887345" cy="3046126"/>
            <a:chOff x="2991228" y="2213191"/>
            <a:chExt cx="1677755" cy="2707852"/>
          </a:xfrm>
        </p:grpSpPr>
        <p:sp>
          <p:nvSpPr>
            <p:cNvPr id="4" name="月 548">
              <a:extLst>
                <a:ext uri="{FF2B5EF4-FFF2-40B4-BE49-F238E27FC236}">
                  <a16:creationId xmlns:a16="http://schemas.microsoft.com/office/drawing/2014/main" id="{9F441222-9CF9-1A0D-F6BF-42D588050117}"/>
                </a:ext>
              </a:extLst>
            </p:cNvPr>
            <p:cNvSpPr/>
            <p:nvPr/>
          </p:nvSpPr>
          <p:spPr bwMode="auto">
            <a:xfrm rot="1800000" flipH="1">
              <a:off x="3202998" y="3286864"/>
              <a:ext cx="387888" cy="362156"/>
            </a:xfrm>
            <a:custGeom>
              <a:avLst/>
              <a:gdLst>
                <a:gd name="connsiteX0" fmla="*/ 576181 w 576181"/>
                <a:gd name="connsiteY0" fmla="*/ 414026 h 537957"/>
                <a:gd name="connsiteX1" fmla="*/ 240458 w 576181"/>
                <a:gd name="connsiteY1" fmla="*/ 0 h 537957"/>
                <a:gd name="connsiteX2" fmla="*/ 0 w 576181"/>
                <a:gd name="connsiteY2" fmla="*/ 267465 h 537957"/>
                <a:gd name="connsiteX3" fmla="*/ 270491 w 576181"/>
                <a:gd name="connsiteY3" fmla="*/ 537957 h 537957"/>
                <a:gd name="connsiteX4" fmla="*/ 270491 w 576181"/>
                <a:gd name="connsiteY4" fmla="*/ 537955 h 537957"/>
                <a:gd name="connsiteX5" fmla="*/ 219623 w 576181"/>
                <a:gd name="connsiteY5" fmla="*/ 332992 h 537957"/>
                <a:gd name="connsiteX6" fmla="*/ 576181 w 576181"/>
                <a:gd name="connsiteY6" fmla="*/ 414027 h 537957"/>
                <a:gd name="connsiteX7" fmla="*/ 576181 w 576181"/>
                <a:gd name="connsiteY7" fmla="*/ 414026 h 53795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576181" h="537957">
                  <a:moveTo>
                    <a:pt x="576181" y="414026"/>
                  </a:moveTo>
                  <a:cubicBezTo>
                    <a:pt x="520227" y="345022"/>
                    <a:pt x="336488" y="24427"/>
                    <a:pt x="240458" y="0"/>
                  </a:cubicBezTo>
                  <a:cubicBezTo>
                    <a:pt x="105125" y="13647"/>
                    <a:pt x="0" y="128279"/>
                    <a:pt x="0" y="267465"/>
                  </a:cubicBezTo>
                  <a:cubicBezTo>
                    <a:pt x="0" y="416853"/>
                    <a:pt x="121103" y="537957"/>
                    <a:pt x="270491" y="537957"/>
                  </a:cubicBezTo>
                  <a:lnTo>
                    <a:pt x="270491" y="537955"/>
                  </a:lnTo>
                  <a:cubicBezTo>
                    <a:pt x="241174" y="472421"/>
                    <a:pt x="223020" y="403312"/>
                    <a:pt x="219623" y="332992"/>
                  </a:cubicBezTo>
                  <a:cubicBezTo>
                    <a:pt x="297798" y="448522"/>
                    <a:pt x="453263" y="484993"/>
                    <a:pt x="576181" y="414027"/>
                  </a:cubicBezTo>
                  <a:lnTo>
                    <a:pt x="576181" y="414026"/>
                  </a:ln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" name="月 550">
              <a:extLst>
                <a:ext uri="{FF2B5EF4-FFF2-40B4-BE49-F238E27FC236}">
                  <a16:creationId xmlns:a16="http://schemas.microsoft.com/office/drawing/2014/main" id="{C264E7D6-8AAD-7D1A-C7D0-4BABBC232D6E}"/>
                </a:ext>
              </a:extLst>
            </p:cNvPr>
            <p:cNvSpPr/>
            <p:nvPr/>
          </p:nvSpPr>
          <p:spPr bwMode="auto">
            <a:xfrm rot="19800000">
              <a:off x="4240146" y="3299941"/>
              <a:ext cx="387889" cy="362155"/>
            </a:xfrm>
            <a:custGeom>
              <a:avLst/>
              <a:gdLst>
                <a:gd name="connsiteX0" fmla="*/ 240460 w 576182"/>
                <a:gd name="connsiteY0" fmla="*/ 0 h 537956"/>
                <a:gd name="connsiteX1" fmla="*/ 576181 w 576182"/>
                <a:gd name="connsiteY1" fmla="*/ 414026 h 537956"/>
                <a:gd name="connsiteX2" fmla="*/ 576182 w 576182"/>
                <a:gd name="connsiteY2" fmla="*/ 414027 h 537956"/>
                <a:gd name="connsiteX3" fmla="*/ 219623 w 576182"/>
                <a:gd name="connsiteY3" fmla="*/ 332991 h 537956"/>
                <a:gd name="connsiteX4" fmla="*/ 270491 w 576182"/>
                <a:gd name="connsiteY4" fmla="*/ 537955 h 537956"/>
                <a:gd name="connsiteX5" fmla="*/ 270491 w 576182"/>
                <a:gd name="connsiteY5" fmla="*/ 537956 h 537956"/>
                <a:gd name="connsiteX6" fmla="*/ 0 w 576182"/>
                <a:gd name="connsiteY6" fmla="*/ 267464 h 537956"/>
                <a:gd name="connsiteX7" fmla="*/ 240460 w 576182"/>
                <a:gd name="connsiteY7" fmla="*/ 0 h 5379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576182" h="537956">
                  <a:moveTo>
                    <a:pt x="240460" y="0"/>
                  </a:moveTo>
                  <a:cubicBezTo>
                    <a:pt x="336490" y="24427"/>
                    <a:pt x="520227" y="345022"/>
                    <a:pt x="576181" y="414026"/>
                  </a:cubicBezTo>
                  <a:lnTo>
                    <a:pt x="576182" y="414027"/>
                  </a:lnTo>
                  <a:cubicBezTo>
                    <a:pt x="453263" y="484994"/>
                    <a:pt x="297797" y="448522"/>
                    <a:pt x="219623" y="332991"/>
                  </a:cubicBezTo>
                  <a:cubicBezTo>
                    <a:pt x="223020" y="403312"/>
                    <a:pt x="241174" y="472421"/>
                    <a:pt x="270491" y="537955"/>
                  </a:cubicBezTo>
                  <a:lnTo>
                    <a:pt x="270491" y="537956"/>
                  </a:lnTo>
                  <a:cubicBezTo>
                    <a:pt x="121103" y="537957"/>
                    <a:pt x="0" y="416853"/>
                    <a:pt x="0" y="267464"/>
                  </a:cubicBezTo>
                  <a:cubicBezTo>
                    <a:pt x="0" y="128279"/>
                    <a:pt x="105126" y="13646"/>
                    <a:pt x="240460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6" name="円/楕円 506">
              <a:extLst>
                <a:ext uri="{FF2B5EF4-FFF2-40B4-BE49-F238E27FC236}">
                  <a16:creationId xmlns:a16="http://schemas.microsoft.com/office/drawing/2014/main" id="{3B390C73-3294-A2E2-0A16-1CDD119ABCD0}"/>
                </a:ext>
              </a:extLst>
            </p:cNvPr>
            <p:cNvSpPr/>
            <p:nvPr/>
          </p:nvSpPr>
          <p:spPr bwMode="auto">
            <a:xfrm>
              <a:off x="3263296" y="2240435"/>
              <a:ext cx="1302959" cy="1288597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7" name="フリーフォーム 507">
              <a:extLst>
                <a:ext uri="{FF2B5EF4-FFF2-40B4-BE49-F238E27FC236}">
                  <a16:creationId xmlns:a16="http://schemas.microsoft.com/office/drawing/2014/main" id="{771BA942-1EF1-44EF-188B-935B5C8554BB}"/>
                </a:ext>
              </a:extLst>
            </p:cNvPr>
            <p:cNvSpPr/>
            <p:nvPr/>
          </p:nvSpPr>
          <p:spPr bwMode="auto">
            <a:xfrm>
              <a:off x="3637702" y="4303732"/>
              <a:ext cx="276629" cy="363191"/>
            </a:xfrm>
            <a:custGeom>
              <a:avLst/>
              <a:gdLst>
                <a:gd name="connsiteX0" fmla="*/ 125730 w 125730"/>
                <a:gd name="connsiteY0" fmla="*/ 0 h 247650"/>
                <a:gd name="connsiteX1" fmla="*/ 125730 w 125730"/>
                <a:gd name="connsiteY1" fmla="*/ 247650 h 247650"/>
                <a:gd name="connsiteX2" fmla="*/ 53340 w 125730"/>
                <a:gd name="connsiteY2" fmla="*/ 247650 h 247650"/>
                <a:gd name="connsiteX3" fmla="*/ 0 w 125730"/>
                <a:gd name="connsiteY3" fmla="*/ 7620 h 247650"/>
                <a:gd name="connsiteX4" fmla="*/ 125730 w 12573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6858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4572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0970" h="247650">
                  <a:moveTo>
                    <a:pt x="140970" y="0"/>
                  </a:moveTo>
                  <a:lnTo>
                    <a:pt x="140970" y="247650"/>
                  </a:lnTo>
                  <a:lnTo>
                    <a:pt x="45720" y="247650"/>
                  </a:lnTo>
                  <a:lnTo>
                    <a:pt x="0" y="0"/>
                  </a:lnTo>
                  <a:lnTo>
                    <a:pt x="14097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" name="フリーフォーム 508">
              <a:extLst>
                <a:ext uri="{FF2B5EF4-FFF2-40B4-BE49-F238E27FC236}">
                  <a16:creationId xmlns:a16="http://schemas.microsoft.com/office/drawing/2014/main" id="{76249133-E84B-DEB1-C316-D0B9C9FC776C}"/>
                </a:ext>
              </a:extLst>
            </p:cNvPr>
            <p:cNvSpPr/>
            <p:nvPr/>
          </p:nvSpPr>
          <p:spPr bwMode="auto">
            <a:xfrm flipH="1">
              <a:off x="3914330" y="4303732"/>
              <a:ext cx="276629" cy="363191"/>
            </a:xfrm>
            <a:custGeom>
              <a:avLst/>
              <a:gdLst>
                <a:gd name="connsiteX0" fmla="*/ 125730 w 125730"/>
                <a:gd name="connsiteY0" fmla="*/ 0 h 247650"/>
                <a:gd name="connsiteX1" fmla="*/ 125730 w 125730"/>
                <a:gd name="connsiteY1" fmla="*/ 247650 h 247650"/>
                <a:gd name="connsiteX2" fmla="*/ 53340 w 125730"/>
                <a:gd name="connsiteY2" fmla="*/ 247650 h 247650"/>
                <a:gd name="connsiteX3" fmla="*/ 0 w 125730"/>
                <a:gd name="connsiteY3" fmla="*/ 7620 h 247650"/>
                <a:gd name="connsiteX4" fmla="*/ 125730 w 12573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6858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4572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0970" h="247650">
                  <a:moveTo>
                    <a:pt x="140970" y="0"/>
                  </a:moveTo>
                  <a:lnTo>
                    <a:pt x="140970" y="247650"/>
                  </a:lnTo>
                  <a:lnTo>
                    <a:pt x="45720" y="247650"/>
                  </a:lnTo>
                  <a:lnTo>
                    <a:pt x="0" y="0"/>
                  </a:lnTo>
                  <a:lnTo>
                    <a:pt x="14097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" name="涙形 64">
              <a:extLst>
                <a:ext uri="{FF2B5EF4-FFF2-40B4-BE49-F238E27FC236}">
                  <a16:creationId xmlns:a16="http://schemas.microsoft.com/office/drawing/2014/main" id="{DD17E054-C65A-0186-5C0A-F3F2CF88E2B5}"/>
                </a:ext>
              </a:extLst>
            </p:cNvPr>
            <p:cNvSpPr/>
            <p:nvPr/>
          </p:nvSpPr>
          <p:spPr bwMode="auto">
            <a:xfrm>
              <a:off x="3526777" y="4669171"/>
              <a:ext cx="387554" cy="251872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rgbClr val="8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" name="涙形 64">
              <a:extLst>
                <a:ext uri="{FF2B5EF4-FFF2-40B4-BE49-F238E27FC236}">
                  <a16:creationId xmlns:a16="http://schemas.microsoft.com/office/drawing/2014/main" id="{7C82D989-D602-8F3A-D54A-11358F9C62FE}"/>
                </a:ext>
              </a:extLst>
            </p:cNvPr>
            <p:cNvSpPr/>
            <p:nvPr/>
          </p:nvSpPr>
          <p:spPr bwMode="auto">
            <a:xfrm flipH="1">
              <a:off x="3914331" y="4669171"/>
              <a:ext cx="387554" cy="251872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rgbClr val="8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" name="台形 10">
              <a:extLst>
                <a:ext uri="{FF2B5EF4-FFF2-40B4-BE49-F238E27FC236}">
                  <a16:creationId xmlns:a16="http://schemas.microsoft.com/office/drawing/2014/main" id="{91FC6023-0042-E35C-441B-3ECA24516B23}"/>
                </a:ext>
              </a:extLst>
            </p:cNvPr>
            <p:cNvSpPr/>
            <p:nvPr/>
          </p:nvSpPr>
          <p:spPr bwMode="auto">
            <a:xfrm>
              <a:off x="3383991" y="3842680"/>
              <a:ext cx="1060678" cy="600589"/>
            </a:xfrm>
            <a:prstGeom prst="trapezoid">
              <a:avLst>
                <a:gd name="adj" fmla="val 34296"/>
              </a:avLst>
            </a:pr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片側の 2 つの角を丸めた四角形 513">
              <a:extLst>
                <a:ext uri="{FF2B5EF4-FFF2-40B4-BE49-F238E27FC236}">
                  <a16:creationId xmlns:a16="http://schemas.microsoft.com/office/drawing/2014/main" id="{C6DDF8A3-B56B-B754-4280-19A004EC93DD}"/>
                </a:ext>
              </a:extLst>
            </p:cNvPr>
            <p:cNvSpPr/>
            <p:nvPr/>
          </p:nvSpPr>
          <p:spPr bwMode="auto">
            <a:xfrm>
              <a:off x="3490628" y="3269581"/>
              <a:ext cx="847404" cy="786692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" name="台形 12">
              <a:extLst>
                <a:ext uri="{FF2B5EF4-FFF2-40B4-BE49-F238E27FC236}">
                  <a16:creationId xmlns:a16="http://schemas.microsoft.com/office/drawing/2014/main" id="{7C16BDC3-670F-1C8F-7C59-A55E3435A170}"/>
                </a:ext>
              </a:extLst>
            </p:cNvPr>
            <p:cNvSpPr/>
            <p:nvPr/>
          </p:nvSpPr>
          <p:spPr bwMode="auto">
            <a:xfrm rot="10800000">
              <a:off x="3679628" y="3450265"/>
              <a:ext cx="469402" cy="477200"/>
            </a:xfrm>
            <a:prstGeom prst="trapezoid">
              <a:avLst>
                <a:gd name="adj" fmla="val 50000"/>
              </a:avLst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4" name="台形 13">
              <a:extLst>
                <a:ext uri="{FF2B5EF4-FFF2-40B4-BE49-F238E27FC236}">
                  <a16:creationId xmlns:a16="http://schemas.microsoft.com/office/drawing/2014/main" id="{BDF061A0-35C9-88EF-09CF-4866A5436ABE}"/>
                </a:ext>
              </a:extLst>
            </p:cNvPr>
            <p:cNvSpPr/>
            <p:nvPr/>
          </p:nvSpPr>
          <p:spPr bwMode="auto">
            <a:xfrm rot="10800000">
              <a:off x="3821554" y="3503832"/>
              <a:ext cx="185550" cy="97319"/>
            </a:xfrm>
            <a:prstGeom prst="trapezoid">
              <a:avLst>
                <a:gd name="adj" fmla="val 53113"/>
              </a:avLst>
            </a:prstGeom>
            <a:solidFill>
              <a:srgbClr val="FF99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5" name="円/楕円 517">
              <a:extLst>
                <a:ext uri="{FF2B5EF4-FFF2-40B4-BE49-F238E27FC236}">
                  <a16:creationId xmlns:a16="http://schemas.microsoft.com/office/drawing/2014/main" id="{ABCBD4D8-8CBD-08AB-FDBE-77DBF1E83EA4}"/>
                </a:ext>
              </a:extLst>
            </p:cNvPr>
            <p:cNvSpPr/>
            <p:nvPr/>
          </p:nvSpPr>
          <p:spPr bwMode="auto">
            <a:xfrm>
              <a:off x="3595521" y="4736389"/>
              <a:ext cx="78259" cy="78259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" name="円/楕円 518">
              <a:extLst>
                <a:ext uri="{FF2B5EF4-FFF2-40B4-BE49-F238E27FC236}">
                  <a16:creationId xmlns:a16="http://schemas.microsoft.com/office/drawing/2014/main" id="{68615B87-F021-62EB-8AD8-388040C941A0}"/>
                </a:ext>
              </a:extLst>
            </p:cNvPr>
            <p:cNvSpPr/>
            <p:nvPr/>
          </p:nvSpPr>
          <p:spPr bwMode="auto">
            <a:xfrm>
              <a:off x="4156388" y="4736389"/>
              <a:ext cx="78259" cy="78259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" name="角丸四角形 559">
              <a:extLst>
                <a:ext uri="{FF2B5EF4-FFF2-40B4-BE49-F238E27FC236}">
                  <a16:creationId xmlns:a16="http://schemas.microsoft.com/office/drawing/2014/main" id="{E834ED65-A0BA-CCB8-920B-13272816B1FD}"/>
                </a:ext>
              </a:extLst>
            </p:cNvPr>
            <p:cNvSpPr/>
            <p:nvPr/>
          </p:nvSpPr>
          <p:spPr bwMode="auto">
            <a:xfrm rot="11514119" flipH="1">
              <a:off x="3746244" y="3984163"/>
              <a:ext cx="364571" cy="381452"/>
            </a:xfrm>
            <a:custGeom>
              <a:avLst/>
              <a:gdLst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20630 w 541545"/>
                <a:gd name="connsiteY17" fmla="*/ 247817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08700 w 541545"/>
                <a:gd name="connsiteY17" fmla="*/ 270259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24140 w 541545"/>
                <a:gd name="connsiteY12" fmla="*/ 233689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03548 w 541545"/>
                <a:gd name="connsiteY25" fmla="*/ 519264 h 566620"/>
                <a:gd name="connsiteX26" fmla="*/ 287786 w 541545"/>
                <a:gd name="connsiteY26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87786 w 541545"/>
                <a:gd name="connsiteY25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01048 w 541545"/>
                <a:gd name="connsiteY7" fmla="*/ 280077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399930 w 541545"/>
                <a:gd name="connsiteY7" fmla="*/ 291611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537606 w 541545"/>
                <a:gd name="connsiteY3" fmla="*/ 205959 h 566620"/>
                <a:gd name="connsiteX4" fmla="*/ 523953 w 541545"/>
                <a:gd name="connsiteY4" fmla="*/ 160918 h 566620"/>
                <a:gd name="connsiteX5" fmla="*/ 478912 w 541545"/>
                <a:gd name="connsiteY5" fmla="*/ 174570 h 566620"/>
                <a:gd name="connsiteX6" fmla="*/ 399930 w 541545"/>
                <a:gd name="connsiteY6" fmla="*/ 291611 h 566620"/>
                <a:gd name="connsiteX7" fmla="*/ 401048 w 541545"/>
                <a:gd name="connsiteY7" fmla="*/ 66724 h 566620"/>
                <a:gd name="connsiteX8" fmla="*/ 362594 w 541545"/>
                <a:gd name="connsiteY8" fmla="*/ 28270 h 566620"/>
                <a:gd name="connsiteX9" fmla="*/ 324140 w 541545"/>
                <a:gd name="connsiteY9" fmla="*/ 66724 h 566620"/>
                <a:gd name="connsiteX10" fmla="*/ 308530 w 541545"/>
                <a:gd name="connsiteY10" fmla="*/ 255145 h 566620"/>
                <a:gd name="connsiteX11" fmla="*/ 241488 w 541545"/>
                <a:gd name="connsiteY11" fmla="*/ 31117 h 566620"/>
                <a:gd name="connsiteX12" fmla="*/ 194391 w 541545"/>
                <a:gd name="connsiteY12" fmla="*/ 3926 h 566620"/>
                <a:gd name="connsiteX13" fmla="*/ 167200 w 541545"/>
                <a:gd name="connsiteY13" fmla="*/ 51022 h 566620"/>
                <a:gd name="connsiteX14" fmla="*/ 208700 w 541545"/>
                <a:gd name="connsiteY14" fmla="*/ 272866 h 566620"/>
                <a:gd name="connsiteX15" fmla="*/ 92040 w 541545"/>
                <a:gd name="connsiteY15" fmla="*/ 122482 h 566620"/>
                <a:gd name="connsiteX16" fmla="*/ 38458 w 541545"/>
                <a:gd name="connsiteY16" fmla="*/ 113185 h 566620"/>
                <a:gd name="connsiteX17" fmla="*/ 29161 w 541545"/>
                <a:gd name="connsiteY17" fmla="*/ 166767 h 566620"/>
                <a:gd name="connsiteX18" fmla="*/ 152366 w 541545"/>
                <a:gd name="connsiteY18" fmla="*/ 383573 h 566620"/>
                <a:gd name="connsiteX19" fmla="*/ 74325 w 541545"/>
                <a:gd name="connsiteY19" fmla="*/ 351167 h 566620"/>
                <a:gd name="connsiteX20" fmla="*/ 4120 w 541545"/>
                <a:gd name="connsiteY20" fmla="*/ 380176 h 566620"/>
                <a:gd name="connsiteX21" fmla="*/ 33128 w 541545"/>
                <a:gd name="connsiteY21" fmla="*/ 450380 h 566620"/>
                <a:gd name="connsiteX22" fmla="*/ 194939 w 541545"/>
                <a:gd name="connsiteY22" fmla="*/ 517569 h 566620"/>
                <a:gd name="connsiteX23" fmla="*/ 287786 w 541545"/>
                <a:gd name="connsiteY23" fmla="*/ 565278 h 5666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541545" h="566620">
                  <a:moveTo>
                    <a:pt x="287786" y="565278"/>
                  </a:moveTo>
                  <a:cubicBezTo>
                    <a:pt x="305991" y="567813"/>
                    <a:pt x="324993" y="566821"/>
                    <a:pt x="343865" y="561764"/>
                  </a:cubicBezTo>
                  <a:cubicBezTo>
                    <a:pt x="419349" y="541538"/>
                    <a:pt x="464144" y="463949"/>
                    <a:pt x="443918" y="388465"/>
                  </a:cubicBezTo>
                  <a:lnTo>
                    <a:pt x="537606" y="205959"/>
                  </a:lnTo>
                  <a:cubicBezTo>
                    <a:pt x="546273" y="189751"/>
                    <a:pt x="540161" y="169586"/>
                    <a:pt x="523953" y="160918"/>
                  </a:cubicBezTo>
                  <a:cubicBezTo>
                    <a:pt x="507745" y="152250"/>
                    <a:pt x="487580" y="158363"/>
                    <a:pt x="478912" y="174570"/>
                  </a:cubicBezTo>
                  <a:lnTo>
                    <a:pt x="399930" y="291611"/>
                  </a:lnTo>
                  <a:cubicBezTo>
                    <a:pt x="400303" y="216649"/>
                    <a:pt x="400675" y="141686"/>
                    <a:pt x="401048" y="66724"/>
                  </a:cubicBezTo>
                  <a:cubicBezTo>
                    <a:pt x="401048" y="45486"/>
                    <a:pt x="383832" y="28270"/>
                    <a:pt x="362594" y="28270"/>
                  </a:cubicBezTo>
                  <a:cubicBezTo>
                    <a:pt x="341356" y="28270"/>
                    <a:pt x="324140" y="45486"/>
                    <a:pt x="324140" y="66724"/>
                  </a:cubicBezTo>
                  <a:lnTo>
                    <a:pt x="308530" y="255145"/>
                  </a:lnTo>
                  <a:cubicBezTo>
                    <a:pt x="294755" y="249211"/>
                    <a:pt x="263113" y="69411"/>
                    <a:pt x="241488" y="31117"/>
                  </a:cubicBezTo>
                  <a:cubicBezTo>
                    <a:pt x="219863" y="-7177"/>
                    <a:pt x="214906" y="-1571"/>
                    <a:pt x="194391" y="3926"/>
                  </a:cubicBezTo>
                  <a:cubicBezTo>
                    <a:pt x="173877" y="9423"/>
                    <a:pt x="161703" y="30508"/>
                    <a:pt x="167200" y="51022"/>
                  </a:cubicBezTo>
                  <a:lnTo>
                    <a:pt x="208700" y="272866"/>
                  </a:lnTo>
                  <a:cubicBezTo>
                    <a:pt x="196173" y="284776"/>
                    <a:pt x="122402" y="145355"/>
                    <a:pt x="92040" y="122482"/>
                  </a:cubicBezTo>
                  <a:cubicBezTo>
                    <a:pt x="61678" y="99609"/>
                    <a:pt x="55822" y="100956"/>
                    <a:pt x="38458" y="113185"/>
                  </a:cubicBezTo>
                  <a:cubicBezTo>
                    <a:pt x="21094" y="125414"/>
                    <a:pt x="16932" y="149403"/>
                    <a:pt x="29161" y="166767"/>
                  </a:cubicBezTo>
                  <a:lnTo>
                    <a:pt x="152366" y="383573"/>
                  </a:lnTo>
                  <a:lnTo>
                    <a:pt x="74325" y="351167"/>
                  </a:lnTo>
                  <a:cubicBezTo>
                    <a:pt x="46927" y="339791"/>
                    <a:pt x="15496" y="352779"/>
                    <a:pt x="4120" y="380176"/>
                  </a:cubicBezTo>
                  <a:cubicBezTo>
                    <a:pt x="-7256" y="407573"/>
                    <a:pt x="5731" y="439004"/>
                    <a:pt x="33128" y="450380"/>
                  </a:cubicBezTo>
                  <a:lnTo>
                    <a:pt x="194939" y="517569"/>
                  </a:lnTo>
                  <a:cubicBezTo>
                    <a:pt x="237382" y="536719"/>
                    <a:pt x="262965" y="557912"/>
                    <a:pt x="287786" y="565278"/>
                  </a:cubicBez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8" name="台形 441">
              <a:extLst>
                <a:ext uri="{FF2B5EF4-FFF2-40B4-BE49-F238E27FC236}">
                  <a16:creationId xmlns:a16="http://schemas.microsoft.com/office/drawing/2014/main" id="{7342518C-A504-35B9-FEB0-E44989170C6F}"/>
                </a:ext>
              </a:extLst>
            </p:cNvPr>
            <p:cNvSpPr/>
            <p:nvPr/>
          </p:nvSpPr>
          <p:spPr bwMode="auto">
            <a:xfrm rot="12600000" flipH="1">
              <a:off x="3950751" y="3652535"/>
              <a:ext cx="311053" cy="399925"/>
            </a:xfrm>
            <a:custGeom>
              <a:avLst/>
              <a:gdLst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0 w 209542"/>
                <a:gd name="connsiteY4" fmla="*/ 350865 h 35086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78140 w 209542"/>
                <a:gd name="connsiteY4" fmla="*/ 350305 h 350865"/>
                <a:gd name="connsiteX5" fmla="*/ 0 w 209542"/>
                <a:gd name="connsiteY5" fmla="*/ 350865 h 350865"/>
                <a:gd name="connsiteX0" fmla="*/ 78140 w 209542"/>
                <a:gd name="connsiteY0" fmla="*/ 350305 h 441745"/>
                <a:gd name="connsiteX1" fmla="*/ 0 w 209542"/>
                <a:gd name="connsiteY1" fmla="*/ 350865 h 441745"/>
                <a:gd name="connsiteX2" fmla="*/ 55154 w 209542"/>
                <a:gd name="connsiteY2" fmla="*/ 0 h 441745"/>
                <a:gd name="connsiteX3" fmla="*/ 154388 w 209542"/>
                <a:gd name="connsiteY3" fmla="*/ 0 h 441745"/>
                <a:gd name="connsiteX4" fmla="*/ 209542 w 209542"/>
                <a:gd name="connsiteY4" fmla="*/ 350865 h 441745"/>
                <a:gd name="connsiteX5" fmla="*/ 169580 w 209542"/>
                <a:gd name="connsiteY5" fmla="*/ 441745 h 441745"/>
                <a:gd name="connsiteX0" fmla="*/ 0 w 209542"/>
                <a:gd name="connsiteY0" fmla="*/ 350865 h 441745"/>
                <a:gd name="connsiteX1" fmla="*/ 55154 w 209542"/>
                <a:gd name="connsiteY1" fmla="*/ 0 h 441745"/>
                <a:gd name="connsiteX2" fmla="*/ 154388 w 209542"/>
                <a:gd name="connsiteY2" fmla="*/ 0 h 441745"/>
                <a:gd name="connsiteX3" fmla="*/ 209542 w 209542"/>
                <a:gd name="connsiteY3" fmla="*/ 350865 h 441745"/>
                <a:gd name="connsiteX4" fmla="*/ 169580 w 209542"/>
                <a:gd name="connsiteY4" fmla="*/ 441745 h 44174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9542" h="350865">
                  <a:moveTo>
                    <a:pt x="0" y="350865"/>
                  </a:moveTo>
                  <a:lnTo>
                    <a:pt x="55154" y="0"/>
                  </a:lnTo>
                  <a:lnTo>
                    <a:pt x="154388" y="0"/>
                  </a:lnTo>
                  <a:lnTo>
                    <a:pt x="209542" y="350865"/>
                  </a:lnTo>
                </a:path>
              </a:pathLst>
            </a:cu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" name="台形 441">
              <a:extLst>
                <a:ext uri="{FF2B5EF4-FFF2-40B4-BE49-F238E27FC236}">
                  <a16:creationId xmlns:a16="http://schemas.microsoft.com/office/drawing/2014/main" id="{B5C81B10-AFF1-67AF-260A-7BF1E10800B0}"/>
                </a:ext>
              </a:extLst>
            </p:cNvPr>
            <p:cNvSpPr/>
            <p:nvPr/>
          </p:nvSpPr>
          <p:spPr bwMode="auto">
            <a:xfrm rot="12600000" flipH="1">
              <a:off x="3898750" y="3947313"/>
              <a:ext cx="248762" cy="107026"/>
            </a:xfrm>
            <a:custGeom>
              <a:avLst/>
              <a:gdLst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0 w 209542"/>
                <a:gd name="connsiteY4" fmla="*/ 350865 h 35086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78140 w 209542"/>
                <a:gd name="connsiteY4" fmla="*/ 350305 h 350865"/>
                <a:gd name="connsiteX5" fmla="*/ 0 w 209542"/>
                <a:gd name="connsiteY5" fmla="*/ 350865 h 350865"/>
                <a:gd name="connsiteX0" fmla="*/ 78140 w 209542"/>
                <a:gd name="connsiteY0" fmla="*/ 350305 h 441745"/>
                <a:gd name="connsiteX1" fmla="*/ 0 w 209542"/>
                <a:gd name="connsiteY1" fmla="*/ 350865 h 441745"/>
                <a:gd name="connsiteX2" fmla="*/ 55154 w 209542"/>
                <a:gd name="connsiteY2" fmla="*/ 0 h 441745"/>
                <a:gd name="connsiteX3" fmla="*/ 154388 w 209542"/>
                <a:gd name="connsiteY3" fmla="*/ 0 h 441745"/>
                <a:gd name="connsiteX4" fmla="*/ 209542 w 209542"/>
                <a:gd name="connsiteY4" fmla="*/ 350865 h 441745"/>
                <a:gd name="connsiteX5" fmla="*/ 169580 w 209542"/>
                <a:gd name="connsiteY5" fmla="*/ 441745 h 441745"/>
                <a:gd name="connsiteX0" fmla="*/ 0 w 209542"/>
                <a:gd name="connsiteY0" fmla="*/ 350865 h 441745"/>
                <a:gd name="connsiteX1" fmla="*/ 55154 w 209542"/>
                <a:gd name="connsiteY1" fmla="*/ 0 h 441745"/>
                <a:gd name="connsiteX2" fmla="*/ 154388 w 209542"/>
                <a:gd name="connsiteY2" fmla="*/ 0 h 441745"/>
                <a:gd name="connsiteX3" fmla="*/ 209542 w 209542"/>
                <a:gd name="connsiteY3" fmla="*/ 350865 h 441745"/>
                <a:gd name="connsiteX4" fmla="*/ 169580 w 209542"/>
                <a:gd name="connsiteY4" fmla="*/ 441745 h 44174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0 w 209542"/>
                <a:gd name="connsiteY4" fmla="*/ 350865 h 350865"/>
                <a:gd name="connsiteX0" fmla="*/ 0 w 209542"/>
                <a:gd name="connsiteY0" fmla="*/ 351883 h 351883"/>
                <a:gd name="connsiteX1" fmla="*/ 30242 w 209542"/>
                <a:gd name="connsiteY1" fmla="*/ -1 h 351883"/>
                <a:gd name="connsiteX2" fmla="*/ 154388 w 209542"/>
                <a:gd name="connsiteY2" fmla="*/ 1018 h 351883"/>
                <a:gd name="connsiteX3" fmla="*/ 209542 w 209542"/>
                <a:gd name="connsiteY3" fmla="*/ 351883 h 351883"/>
                <a:gd name="connsiteX4" fmla="*/ 0 w 209542"/>
                <a:gd name="connsiteY4" fmla="*/ 351883 h 351883"/>
                <a:gd name="connsiteX0" fmla="*/ 0 w 209542"/>
                <a:gd name="connsiteY0" fmla="*/ 351883 h 351883"/>
                <a:gd name="connsiteX1" fmla="*/ 30242 w 209542"/>
                <a:gd name="connsiteY1" fmla="*/ -1 h 351883"/>
                <a:gd name="connsiteX2" fmla="*/ 177195 w 209542"/>
                <a:gd name="connsiteY2" fmla="*/ 1473 h 351883"/>
                <a:gd name="connsiteX3" fmla="*/ 209542 w 209542"/>
                <a:gd name="connsiteY3" fmla="*/ 351883 h 351883"/>
                <a:gd name="connsiteX4" fmla="*/ 0 w 209542"/>
                <a:gd name="connsiteY4" fmla="*/ 351883 h 3518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09542" h="351883">
                  <a:moveTo>
                    <a:pt x="0" y="351883"/>
                  </a:moveTo>
                  <a:lnTo>
                    <a:pt x="30242" y="-1"/>
                  </a:lnTo>
                  <a:lnTo>
                    <a:pt x="177195" y="1473"/>
                  </a:lnTo>
                  <a:lnTo>
                    <a:pt x="209542" y="351883"/>
                  </a:lnTo>
                  <a:lnTo>
                    <a:pt x="0" y="351883"/>
                  </a:lnTo>
                  <a:close/>
                </a:path>
              </a:pathLst>
            </a:custGeom>
            <a:solidFill>
              <a:srgbClr val="FF99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0" name="円/楕円 536">
              <a:extLst>
                <a:ext uri="{FF2B5EF4-FFF2-40B4-BE49-F238E27FC236}">
                  <a16:creationId xmlns:a16="http://schemas.microsoft.com/office/drawing/2014/main" id="{95E6A1F3-F975-6681-E89A-60551368D6C5}"/>
                </a:ext>
              </a:extLst>
            </p:cNvPr>
            <p:cNvSpPr/>
            <p:nvPr/>
          </p:nvSpPr>
          <p:spPr bwMode="auto">
            <a:xfrm flipH="1">
              <a:off x="4282695" y="2816010"/>
              <a:ext cx="386288" cy="397551"/>
            </a:xfrm>
            <a:prstGeom prst="ellipse">
              <a:avLst/>
            </a:pr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1" name="円/楕円 537">
              <a:extLst>
                <a:ext uri="{FF2B5EF4-FFF2-40B4-BE49-F238E27FC236}">
                  <a16:creationId xmlns:a16="http://schemas.microsoft.com/office/drawing/2014/main" id="{674A76FB-8E2B-FDDB-60A4-B75A66E6ED6E}"/>
                </a:ext>
              </a:extLst>
            </p:cNvPr>
            <p:cNvSpPr/>
            <p:nvPr/>
          </p:nvSpPr>
          <p:spPr bwMode="auto">
            <a:xfrm flipH="1">
              <a:off x="4361331" y="2907314"/>
              <a:ext cx="190636" cy="214943"/>
            </a:xfrm>
            <a:prstGeom prst="ellipse">
              <a:avLst/>
            </a:prstGeom>
            <a:solidFill>
              <a:srgbClr val="FF9933"/>
            </a:solidFill>
            <a:ln w="38100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2" name="円/楕円 534">
              <a:extLst>
                <a:ext uri="{FF2B5EF4-FFF2-40B4-BE49-F238E27FC236}">
                  <a16:creationId xmlns:a16="http://schemas.microsoft.com/office/drawing/2014/main" id="{E668E2B2-73F6-C239-9DF1-016D5DA3942E}"/>
                </a:ext>
              </a:extLst>
            </p:cNvPr>
            <p:cNvSpPr/>
            <p:nvPr/>
          </p:nvSpPr>
          <p:spPr bwMode="auto">
            <a:xfrm>
              <a:off x="3160568" y="2816010"/>
              <a:ext cx="386288" cy="397551"/>
            </a:xfrm>
            <a:prstGeom prst="ellipse">
              <a:avLst/>
            </a:pr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3" name="円/楕円 535">
              <a:extLst>
                <a:ext uri="{FF2B5EF4-FFF2-40B4-BE49-F238E27FC236}">
                  <a16:creationId xmlns:a16="http://schemas.microsoft.com/office/drawing/2014/main" id="{0EF5A342-C782-E791-264C-73BB8008CEF0}"/>
                </a:ext>
              </a:extLst>
            </p:cNvPr>
            <p:cNvSpPr/>
            <p:nvPr/>
          </p:nvSpPr>
          <p:spPr bwMode="auto">
            <a:xfrm>
              <a:off x="3277584" y="2909053"/>
              <a:ext cx="190636" cy="214943"/>
            </a:xfrm>
            <a:prstGeom prst="ellipse">
              <a:avLst/>
            </a:prstGeom>
            <a:solidFill>
              <a:srgbClr val="FF9933"/>
            </a:solidFill>
            <a:ln w="38100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" name="円/楕円 525">
              <a:extLst>
                <a:ext uri="{FF2B5EF4-FFF2-40B4-BE49-F238E27FC236}">
                  <a16:creationId xmlns:a16="http://schemas.microsoft.com/office/drawing/2014/main" id="{7CCCFBBC-E71E-3EF3-A301-09B15A2558A6}"/>
                </a:ext>
              </a:extLst>
            </p:cNvPr>
            <p:cNvSpPr/>
            <p:nvPr/>
          </p:nvSpPr>
          <p:spPr bwMode="auto">
            <a:xfrm>
              <a:off x="3355971" y="2405892"/>
              <a:ext cx="1116720" cy="1116720"/>
            </a:xfrm>
            <a:prstGeom prst="ellipse">
              <a:avLst/>
            </a:pr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5" name="アーチ 24">
              <a:extLst>
                <a:ext uri="{FF2B5EF4-FFF2-40B4-BE49-F238E27FC236}">
                  <a16:creationId xmlns:a16="http://schemas.microsoft.com/office/drawing/2014/main" id="{889F769D-8A2C-889F-B963-64223E76B28B}"/>
                </a:ext>
              </a:extLst>
            </p:cNvPr>
            <p:cNvSpPr/>
            <p:nvPr/>
          </p:nvSpPr>
          <p:spPr bwMode="auto">
            <a:xfrm>
              <a:off x="3764410" y="3093687"/>
              <a:ext cx="293648" cy="293648"/>
            </a:xfrm>
            <a:prstGeom prst="blockArc">
              <a:avLst>
                <a:gd name="adj1" fmla="val 1687204"/>
                <a:gd name="adj2" fmla="val 8987775"/>
                <a:gd name="adj3" fmla="val 14682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6" name="アーチ 25">
              <a:extLst>
                <a:ext uri="{FF2B5EF4-FFF2-40B4-BE49-F238E27FC236}">
                  <a16:creationId xmlns:a16="http://schemas.microsoft.com/office/drawing/2014/main" id="{EE654C22-1D80-6790-8C46-7E99237CE104}"/>
                </a:ext>
              </a:extLst>
            </p:cNvPr>
            <p:cNvSpPr/>
            <p:nvPr/>
          </p:nvSpPr>
          <p:spPr bwMode="auto">
            <a:xfrm rot="10800000">
              <a:off x="3461214" y="2914205"/>
              <a:ext cx="390064" cy="293648"/>
            </a:xfrm>
            <a:prstGeom prst="blockArc">
              <a:avLst>
                <a:gd name="adj1" fmla="val 1214370"/>
                <a:gd name="adj2" fmla="val 9671409"/>
                <a:gd name="adj3" fmla="val 22448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" name="アーチ 26">
              <a:extLst>
                <a:ext uri="{FF2B5EF4-FFF2-40B4-BE49-F238E27FC236}">
                  <a16:creationId xmlns:a16="http://schemas.microsoft.com/office/drawing/2014/main" id="{E45ACA98-5FF2-8037-198E-D5D77A281003}"/>
                </a:ext>
              </a:extLst>
            </p:cNvPr>
            <p:cNvSpPr/>
            <p:nvPr/>
          </p:nvSpPr>
          <p:spPr bwMode="auto">
            <a:xfrm rot="10800000">
              <a:off x="3986212" y="2914205"/>
              <a:ext cx="390064" cy="293648"/>
            </a:xfrm>
            <a:prstGeom prst="blockArc">
              <a:avLst>
                <a:gd name="adj1" fmla="val 1214370"/>
                <a:gd name="adj2" fmla="val 9671409"/>
                <a:gd name="adj3" fmla="val 22448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8" name="円/楕円 607">
              <a:extLst>
                <a:ext uri="{FF2B5EF4-FFF2-40B4-BE49-F238E27FC236}">
                  <a16:creationId xmlns:a16="http://schemas.microsoft.com/office/drawing/2014/main" id="{6A643A05-2E9A-4FD4-E4B3-675D0A7F14FF}"/>
                </a:ext>
              </a:extLst>
            </p:cNvPr>
            <p:cNvSpPr/>
            <p:nvPr/>
          </p:nvSpPr>
          <p:spPr bwMode="auto">
            <a:xfrm>
              <a:off x="3208736" y="2213191"/>
              <a:ext cx="1414823" cy="620964"/>
            </a:xfrm>
            <a:custGeom>
              <a:avLst/>
              <a:gdLst/>
              <a:ahLst/>
              <a:cxnLst/>
              <a:rect l="l" t="t" r="r" b="b"/>
              <a:pathLst>
                <a:path w="2101622" h="1051596">
                  <a:moveTo>
                    <a:pt x="1048108" y="0"/>
                  </a:moveTo>
                  <a:cubicBezTo>
                    <a:pt x="1506826" y="0"/>
                    <a:pt x="1882145" y="306092"/>
                    <a:pt x="1910252" y="693087"/>
                  </a:cubicBezTo>
                  <a:cubicBezTo>
                    <a:pt x="1970430" y="742937"/>
                    <a:pt x="2034579" y="788013"/>
                    <a:pt x="2101622" y="828789"/>
                  </a:cubicBezTo>
                  <a:lnTo>
                    <a:pt x="2101622" y="828789"/>
                  </a:lnTo>
                  <a:cubicBezTo>
                    <a:pt x="1953733" y="976679"/>
                    <a:pt x="1715583" y="982186"/>
                    <a:pt x="1551043" y="847086"/>
                  </a:cubicBezTo>
                  <a:cubicBezTo>
                    <a:pt x="1592026" y="917989"/>
                    <a:pt x="1642518" y="983049"/>
                    <a:pt x="1701293" y="1039834"/>
                  </a:cubicBezTo>
                  <a:lnTo>
                    <a:pt x="1701293" y="1039835"/>
                  </a:lnTo>
                  <a:cubicBezTo>
                    <a:pt x="1536302" y="1084044"/>
                    <a:pt x="1362498" y="1000373"/>
                    <a:pt x="1258575" y="843416"/>
                  </a:cubicBezTo>
                  <a:cubicBezTo>
                    <a:pt x="1273304" y="897743"/>
                    <a:pt x="1294423" y="949595"/>
                    <a:pt x="1320233" y="998377"/>
                  </a:cubicBezTo>
                  <a:cubicBezTo>
                    <a:pt x="1208754" y="998377"/>
                    <a:pt x="1110148" y="923610"/>
                    <a:pt x="1050812" y="808691"/>
                  </a:cubicBezTo>
                  <a:cubicBezTo>
                    <a:pt x="991475" y="923610"/>
                    <a:pt x="892869" y="998377"/>
                    <a:pt x="781390" y="998377"/>
                  </a:cubicBezTo>
                  <a:cubicBezTo>
                    <a:pt x="807201" y="949595"/>
                    <a:pt x="828319" y="897743"/>
                    <a:pt x="843048" y="843416"/>
                  </a:cubicBezTo>
                  <a:cubicBezTo>
                    <a:pt x="739125" y="1000373"/>
                    <a:pt x="565321" y="1084044"/>
                    <a:pt x="400331" y="1039835"/>
                  </a:cubicBezTo>
                  <a:lnTo>
                    <a:pt x="400331" y="1039834"/>
                  </a:lnTo>
                  <a:cubicBezTo>
                    <a:pt x="459105" y="983049"/>
                    <a:pt x="509597" y="917989"/>
                    <a:pt x="550581" y="847085"/>
                  </a:cubicBezTo>
                  <a:cubicBezTo>
                    <a:pt x="386040" y="982186"/>
                    <a:pt x="147890" y="976679"/>
                    <a:pt x="0" y="828789"/>
                  </a:cubicBezTo>
                  <a:lnTo>
                    <a:pt x="1" y="828789"/>
                  </a:lnTo>
                  <a:cubicBezTo>
                    <a:pt x="64864" y="789339"/>
                    <a:pt x="127018" y="745864"/>
                    <a:pt x="185666" y="698150"/>
                  </a:cubicBezTo>
                  <a:cubicBezTo>
                    <a:pt x="210799" y="308768"/>
                    <a:pt x="587390" y="0"/>
                    <a:pt x="1048108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9" name="円/楕円 609">
              <a:extLst>
                <a:ext uri="{FF2B5EF4-FFF2-40B4-BE49-F238E27FC236}">
                  <a16:creationId xmlns:a16="http://schemas.microsoft.com/office/drawing/2014/main" id="{868E3B53-CEC0-66C2-1306-9C6C819BD382}"/>
                </a:ext>
              </a:extLst>
            </p:cNvPr>
            <p:cNvSpPr/>
            <p:nvPr/>
          </p:nvSpPr>
          <p:spPr bwMode="auto">
            <a:xfrm>
              <a:off x="3309256" y="3240511"/>
              <a:ext cx="127292" cy="188405"/>
            </a:xfrm>
            <a:custGeom>
              <a:avLst/>
              <a:gdLst/>
              <a:ahLst/>
              <a:cxnLst/>
              <a:rect l="l" t="t" r="r" b="b"/>
              <a:pathLst>
                <a:path w="855096" h="1092312">
                  <a:moveTo>
                    <a:pt x="427548" y="0"/>
                  </a:moveTo>
                  <a:lnTo>
                    <a:pt x="855095" y="986172"/>
                  </a:lnTo>
                  <a:lnTo>
                    <a:pt x="852949" y="986172"/>
                  </a:lnTo>
                  <a:cubicBezTo>
                    <a:pt x="854896" y="987610"/>
                    <a:pt x="855096" y="989403"/>
                    <a:pt x="855096" y="991208"/>
                  </a:cubicBezTo>
                  <a:cubicBezTo>
                    <a:pt x="855096" y="1047046"/>
                    <a:pt x="663676" y="1092312"/>
                    <a:pt x="427548" y="1092312"/>
                  </a:cubicBezTo>
                  <a:cubicBezTo>
                    <a:pt x="191420" y="1092312"/>
                    <a:pt x="0" y="1047046"/>
                    <a:pt x="0" y="991208"/>
                  </a:cubicBezTo>
                  <a:lnTo>
                    <a:pt x="2147" y="986172"/>
                  </a:lnTo>
                  <a:lnTo>
                    <a:pt x="0" y="986172"/>
                  </a:lnTo>
                  <a:close/>
                </a:path>
              </a:pathLst>
            </a:custGeom>
            <a:solidFill>
              <a:srgbClr val="00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0" name="円/楕円 609">
              <a:extLst>
                <a:ext uri="{FF2B5EF4-FFF2-40B4-BE49-F238E27FC236}">
                  <a16:creationId xmlns:a16="http://schemas.microsoft.com/office/drawing/2014/main" id="{9860A430-1155-61BD-932B-1ED57495C45B}"/>
                </a:ext>
              </a:extLst>
            </p:cNvPr>
            <p:cNvSpPr/>
            <p:nvPr/>
          </p:nvSpPr>
          <p:spPr bwMode="auto">
            <a:xfrm>
              <a:off x="4404986" y="3240511"/>
              <a:ext cx="127292" cy="188405"/>
            </a:xfrm>
            <a:custGeom>
              <a:avLst/>
              <a:gdLst/>
              <a:ahLst/>
              <a:cxnLst/>
              <a:rect l="l" t="t" r="r" b="b"/>
              <a:pathLst>
                <a:path w="855096" h="1092312">
                  <a:moveTo>
                    <a:pt x="427548" y="0"/>
                  </a:moveTo>
                  <a:lnTo>
                    <a:pt x="855095" y="986172"/>
                  </a:lnTo>
                  <a:lnTo>
                    <a:pt x="852949" y="986172"/>
                  </a:lnTo>
                  <a:cubicBezTo>
                    <a:pt x="854896" y="987610"/>
                    <a:pt x="855096" y="989403"/>
                    <a:pt x="855096" y="991208"/>
                  </a:cubicBezTo>
                  <a:cubicBezTo>
                    <a:pt x="855096" y="1047046"/>
                    <a:pt x="663676" y="1092312"/>
                    <a:pt x="427548" y="1092312"/>
                  </a:cubicBezTo>
                  <a:cubicBezTo>
                    <a:pt x="191420" y="1092312"/>
                    <a:pt x="0" y="1047046"/>
                    <a:pt x="0" y="991208"/>
                  </a:cubicBezTo>
                  <a:lnTo>
                    <a:pt x="2147" y="986172"/>
                  </a:lnTo>
                  <a:lnTo>
                    <a:pt x="0" y="986172"/>
                  </a:lnTo>
                  <a:close/>
                </a:path>
              </a:pathLst>
            </a:custGeom>
            <a:solidFill>
              <a:srgbClr val="00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1" name="円/楕円 532">
              <a:extLst>
                <a:ext uri="{FF2B5EF4-FFF2-40B4-BE49-F238E27FC236}">
                  <a16:creationId xmlns:a16="http://schemas.microsoft.com/office/drawing/2014/main" id="{D6FAB97C-90E0-86C0-7409-ED3A9A411107}"/>
                </a:ext>
              </a:extLst>
            </p:cNvPr>
            <p:cNvSpPr/>
            <p:nvPr/>
          </p:nvSpPr>
          <p:spPr bwMode="auto">
            <a:xfrm>
              <a:off x="3476546" y="3200079"/>
              <a:ext cx="140618" cy="75600"/>
            </a:xfrm>
            <a:prstGeom prst="ellipse">
              <a:avLst/>
            </a:prstGeom>
            <a:solidFill>
              <a:srgbClr val="FF3399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" name="円/楕円 533">
              <a:extLst>
                <a:ext uri="{FF2B5EF4-FFF2-40B4-BE49-F238E27FC236}">
                  <a16:creationId xmlns:a16="http://schemas.microsoft.com/office/drawing/2014/main" id="{D797ED12-6C7D-BFF6-4954-19B6F5A16457}"/>
                </a:ext>
              </a:extLst>
            </p:cNvPr>
            <p:cNvSpPr/>
            <p:nvPr/>
          </p:nvSpPr>
          <p:spPr bwMode="auto">
            <a:xfrm>
              <a:off x="4211137" y="3200079"/>
              <a:ext cx="140618" cy="75600"/>
            </a:xfrm>
            <a:prstGeom prst="ellipse">
              <a:avLst/>
            </a:prstGeom>
            <a:solidFill>
              <a:srgbClr val="FF3399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" name="フリーフォーム: 図形 32">
              <a:extLst>
                <a:ext uri="{FF2B5EF4-FFF2-40B4-BE49-F238E27FC236}">
                  <a16:creationId xmlns:a16="http://schemas.microsoft.com/office/drawing/2014/main" id="{11BDB311-6E24-052F-6573-F8001483A80D}"/>
                </a:ext>
              </a:extLst>
            </p:cNvPr>
            <p:cNvSpPr/>
            <p:nvPr/>
          </p:nvSpPr>
          <p:spPr bwMode="auto">
            <a:xfrm rot="10800000">
              <a:off x="3847201" y="3609081"/>
              <a:ext cx="136629" cy="318383"/>
            </a:xfrm>
            <a:custGeom>
              <a:avLst/>
              <a:gdLst>
                <a:gd name="connsiteX0" fmla="*/ 103728 w 136629"/>
                <a:gd name="connsiteY0" fmla="*/ 356080 h 356080"/>
                <a:gd name="connsiteX1" fmla="*/ 32900 w 136629"/>
                <a:gd name="connsiteY1" fmla="*/ 356080 h 356080"/>
                <a:gd name="connsiteX2" fmla="*/ 0 w 136629"/>
                <a:gd name="connsiteY2" fmla="*/ 138899 h 356080"/>
                <a:gd name="connsiteX3" fmla="*/ 68314 w 136629"/>
                <a:gd name="connsiteY3" fmla="*/ 0 h 356080"/>
                <a:gd name="connsiteX4" fmla="*/ 136629 w 136629"/>
                <a:gd name="connsiteY4" fmla="*/ 138899 h 3560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6629" h="356080">
                  <a:moveTo>
                    <a:pt x="103728" y="356080"/>
                  </a:moveTo>
                  <a:lnTo>
                    <a:pt x="32900" y="356080"/>
                  </a:lnTo>
                  <a:lnTo>
                    <a:pt x="0" y="138899"/>
                  </a:lnTo>
                  <a:lnTo>
                    <a:pt x="68314" y="0"/>
                  </a:lnTo>
                  <a:lnTo>
                    <a:pt x="136629" y="138899"/>
                  </a:lnTo>
                  <a:close/>
                </a:path>
              </a:pathLst>
            </a:custGeom>
            <a:solidFill>
              <a:srgbClr val="FF99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4" name="フリーフォーム: 図形 33">
              <a:extLst>
                <a:ext uri="{FF2B5EF4-FFF2-40B4-BE49-F238E27FC236}">
                  <a16:creationId xmlns:a16="http://schemas.microsoft.com/office/drawing/2014/main" id="{665D5EFA-CD2A-3FF9-4B9A-B6CA11714F0C}"/>
                </a:ext>
              </a:extLst>
            </p:cNvPr>
            <p:cNvSpPr/>
            <p:nvPr/>
          </p:nvSpPr>
          <p:spPr bwMode="auto">
            <a:xfrm>
              <a:off x="3562350" y="3486150"/>
              <a:ext cx="280988" cy="400050"/>
            </a:xfrm>
            <a:custGeom>
              <a:avLst/>
              <a:gdLst>
                <a:gd name="connsiteX0" fmla="*/ 61913 w 280988"/>
                <a:gd name="connsiteY0" fmla="*/ 0 h 400050"/>
                <a:gd name="connsiteX1" fmla="*/ 0 w 280988"/>
                <a:gd name="connsiteY1" fmla="*/ 138113 h 400050"/>
                <a:gd name="connsiteX2" fmla="*/ 176213 w 280988"/>
                <a:gd name="connsiteY2" fmla="*/ 195263 h 400050"/>
                <a:gd name="connsiteX3" fmla="*/ 114300 w 280988"/>
                <a:gd name="connsiteY3" fmla="*/ 285750 h 400050"/>
                <a:gd name="connsiteX4" fmla="*/ 280988 w 280988"/>
                <a:gd name="connsiteY4" fmla="*/ 400050 h 4000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80988" h="400050">
                  <a:moveTo>
                    <a:pt x="61913" y="0"/>
                  </a:moveTo>
                  <a:lnTo>
                    <a:pt x="0" y="138113"/>
                  </a:lnTo>
                  <a:lnTo>
                    <a:pt x="176213" y="195263"/>
                  </a:lnTo>
                  <a:lnTo>
                    <a:pt x="114300" y="285750"/>
                  </a:lnTo>
                  <a:lnTo>
                    <a:pt x="280988" y="400050"/>
                  </a:lnTo>
                </a:path>
              </a:pathLst>
            </a:cu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35" name="グループ化 34">
              <a:extLst>
                <a:ext uri="{FF2B5EF4-FFF2-40B4-BE49-F238E27FC236}">
                  <a16:creationId xmlns:a16="http://schemas.microsoft.com/office/drawing/2014/main" id="{627143A3-FF8B-4FE8-DEDE-C66122321B99}"/>
                </a:ext>
              </a:extLst>
            </p:cNvPr>
            <p:cNvGrpSpPr/>
            <p:nvPr/>
          </p:nvGrpSpPr>
          <p:grpSpPr>
            <a:xfrm rot="20745095">
              <a:off x="2991228" y="3082172"/>
              <a:ext cx="670884" cy="868868"/>
              <a:chOff x="2831232" y="3154484"/>
              <a:chExt cx="670884" cy="868868"/>
            </a:xfrm>
          </p:grpSpPr>
          <p:grpSp>
            <p:nvGrpSpPr>
              <p:cNvPr id="36" name="グループ化 35">
                <a:extLst>
                  <a:ext uri="{FF2B5EF4-FFF2-40B4-BE49-F238E27FC236}">
                    <a16:creationId xmlns:a16="http://schemas.microsoft.com/office/drawing/2014/main" id="{C4A62F7F-25D8-AC92-4E2E-98D84A3F74E1}"/>
                  </a:ext>
                </a:extLst>
              </p:cNvPr>
              <p:cNvGrpSpPr/>
              <p:nvPr/>
            </p:nvGrpSpPr>
            <p:grpSpPr>
              <a:xfrm rot="21249054">
                <a:off x="2831232" y="3154484"/>
                <a:ext cx="670884" cy="752216"/>
                <a:chOff x="3535136" y="5569681"/>
                <a:chExt cx="1287973" cy="1435129"/>
              </a:xfrm>
            </p:grpSpPr>
            <p:sp>
              <p:nvSpPr>
                <p:cNvPr id="39" name="フリーフォーム: 図形 38">
                  <a:extLst>
                    <a:ext uri="{FF2B5EF4-FFF2-40B4-BE49-F238E27FC236}">
                      <a16:creationId xmlns:a16="http://schemas.microsoft.com/office/drawing/2014/main" id="{0921AEB2-74B2-0F1E-FD96-6E7F5F0BED99}"/>
                    </a:ext>
                  </a:extLst>
                </p:cNvPr>
                <p:cNvSpPr/>
                <p:nvPr/>
              </p:nvSpPr>
              <p:spPr>
                <a:xfrm rot="1800000">
                  <a:off x="3579941" y="5846868"/>
                  <a:ext cx="1243168" cy="1157942"/>
                </a:xfrm>
                <a:custGeom>
                  <a:avLst/>
                  <a:gdLst>
                    <a:gd name="connsiteX0" fmla="*/ 167471 w 1243168"/>
                    <a:gd name="connsiteY0" fmla="*/ 11448 h 1157942"/>
                    <a:gd name="connsiteX1" fmla="*/ 253351 w 1243168"/>
                    <a:gd name="connsiteY1" fmla="*/ 30730 h 1157942"/>
                    <a:gd name="connsiteX2" fmla="*/ 381206 w 1243168"/>
                    <a:gd name="connsiteY2" fmla="*/ 206736 h 1157942"/>
                    <a:gd name="connsiteX3" fmla="*/ 442231 w 1243168"/>
                    <a:gd name="connsiteY3" fmla="*/ 221633 h 1157942"/>
                    <a:gd name="connsiteX4" fmla="*/ 547816 w 1243168"/>
                    <a:gd name="connsiteY4" fmla="*/ 281127 h 1157942"/>
                    <a:gd name="connsiteX5" fmla="*/ 570565 w 1243168"/>
                    <a:gd name="connsiteY5" fmla="*/ 307131 h 1157942"/>
                    <a:gd name="connsiteX6" fmla="*/ 1184400 w 1243168"/>
                    <a:gd name="connsiteY6" fmla="*/ 883409 h 1157942"/>
                    <a:gd name="connsiteX7" fmla="*/ 1197523 w 1243168"/>
                    <a:gd name="connsiteY7" fmla="*/ 1120858 h 1157942"/>
                    <a:gd name="connsiteX8" fmla="*/ 931383 w 1243168"/>
                    <a:gd name="connsiteY8" fmla="*/ 1091108 h 1157942"/>
                    <a:gd name="connsiteX9" fmla="*/ 470898 w 1243168"/>
                    <a:gd name="connsiteY9" fmla="*/ 533274 h 1157942"/>
                    <a:gd name="connsiteX10" fmla="*/ 416052 w 1243168"/>
                    <a:gd name="connsiteY10" fmla="*/ 556215 h 1157942"/>
                    <a:gd name="connsiteX11" fmla="*/ 299481 w 1243168"/>
                    <a:gd name="connsiteY11" fmla="*/ 570817 h 1157942"/>
                    <a:gd name="connsiteX12" fmla="*/ 0 w 1243168"/>
                    <a:gd name="connsiteY12" fmla="*/ 385012 h 1157942"/>
                    <a:gd name="connsiteX13" fmla="*/ 87716 w 1243168"/>
                    <a:gd name="connsiteY13" fmla="*/ 253628 h 1157942"/>
                    <a:gd name="connsiteX14" fmla="*/ 182909 w 1243168"/>
                    <a:gd name="connsiteY14" fmla="*/ 213808 h 1157942"/>
                    <a:gd name="connsiteX15" fmla="*/ 203338 w 1243168"/>
                    <a:gd name="connsiteY15" fmla="*/ 211250 h 1157942"/>
                    <a:gd name="connsiteX16" fmla="*/ 141229 w 1243168"/>
                    <a:gd name="connsiteY16" fmla="*/ 95463 h 1157942"/>
                    <a:gd name="connsiteX17" fmla="*/ 167471 w 1243168"/>
                    <a:gd name="connsiteY17" fmla="*/ 11448 h 115794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1243168" h="1157942">
                      <a:moveTo>
                        <a:pt x="167471" y="11448"/>
                      </a:moveTo>
                      <a:cubicBezTo>
                        <a:pt x="198432" y="-6428"/>
                        <a:pt x="214859" y="-5767"/>
                        <a:pt x="253351" y="30730"/>
                      </a:cubicBezTo>
                      <a:lnTo>
                        <a:pt x="381206" y="206736"/>
                      </a:lnTo>
                      <a:lnTo>
                        <a:pt x="442231" y="221633"/>
                      </a:lnTo>
                      <a:cubicBezTo>
                        <a:pt x="484666" y="235935"/>
                        <a:pt x="520906" y="256415"/>
                        <a:pt x="547816" y="281127"/>
                      </a:cubicBezTo>
                      <a:lnTo>
                        <a:pt x="570565" y="307131"/>
                      </a:lnTo>
                      <a:lnTo>
                        <a:pt x="1184400" y="883409"/>
                      </a:lnTo>
                      <a:cubicBezTo>
                        <a:pt x="1254450" y="956243"/>
                        <a:pt x="1265627" y="1059395"/>
                        <a:pt x="1197523" y="1120858"/>
                      </a:cubicBezTo>
                      <a:cubicBezTo>
                        <a:pt x="1129417" y="1182321"/>
                        <a:pt x="1001432" y="1163939"/>
                        <a:pt x="931383" y="1091108"/>
                      </a:cubicBezTo>
                      <a:lnTo>
                        <a:pt x="470898" y="533274"/>
                      </a:lnTo>
                      <a:lnTo>
                        <a:pt x="416052" y="556215"/>
                      </a:lnTo>
                      <a:cubicBezTo>
                        <a:pt x="380223" y="565618"/>
                        <a:pt x="340831" y="570817"/>
                        <a:pt x="299481" y="570817"/>
                      </a:cubicBezTo>
                      <a:cubicBezTo>
                        <a:pt x="134082" y="570817"/>
                        <a:pt x="0" y="487629"/>
                        <a:pt x="0" y="385012"/>
                      </a:cubicBezTo>
                      <a:cubicBezTo>
                        <a:pt x="1" y="333703"/>
                        <a:pt x="33521" y="287252"/>
                        <a:pt x="87716" y="253628"/>
                      </a:cubicBezTo>
                      <a:cubicBezTo>
                        <a:pt x="114814" y="236816"/>
                        <a:pt x="147080" y="223211"/>
                        <a:pt x="182909" y="213808"/>
                      </a:cubicBezTo>
                      <a:lnTo>
                        <a:pt x="203338" y="211250"/>
                      </a:lnTo>
                      <a:lnTo>
                        <a:pt x="141229" y="95463"/>
                      </a:lnTo>
                      <a:cubicBezTo>
                        <a:pt x="124760" y="66938"/>
                        <a:pt x="136509" y="29323"/>
                        <a:pt x="167471" y="11448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tx1"/>
                    </a:solidFill>
                    <a:latin typeface="Arial" charset="0"/>
                    <a:ea typeface="ＭＳ Ｐゴシック" charset="-128"/>
                  </a:endParaRPr>
                </a:p>
              </p:txBody>
            </p:sp>
            <p:grpSp>
              <p:nvGrpSpPr>
                <p:cNvPr id="40" name="グループ化 39">
                  <a:extLst>
                    <a:ext uri="{FF2B5EF4-FFF2-40B4-BE49-F238E27FC236}">
                      <a16:creationId xmlns:a16="http://schemas.microsoft.com/office/drawing/2014/main" id="{F532D377-E451-86C5-0BD0-8D63BA51F1DF}"/>
                    </a:ext>
                  </a:extLst>
                </p:cNvPr>
                <p:cNvGrpSpPr/>
                <p:nvPr/>
              </p:nvGrpSpPr>
              <p:grpSpPr>
                <a:xfrm>
                  <a:off x="3535136" y="5569681"/>
                  <a:ext cx="536686" cy="555291"/>
                  <a:chOff x="4768782" y="4875188"/>
                  <a:chExt cx="536686" cy="555291"/>
                </a:xfrm>
              </p:grpSpPr>
              <p:sp>
                <p:nvSpPr>
                  <p:cNvPr id="41" name="四角形: 角を丸くする 89">
                    <a:extLst>
                      <a:ext uri="{FF2B5EF4-FFF2-40B4-BE49-F238E27FC236}">
                        <a16:creationId xmlns:a16="http://schemas.microsoft.com/office/drawing/2014/main" id="{20A5ABB8-0DA9-2F78-D837-A06C7919A3BA}"/>
                      </a:ext>
                    </a:extLst>
                  </p:cNvPr>
                  <p:cNvSpPr/>
                  <p:nvPr/>
                </p:nvSpPr>
                <p:spPr>
                  <a:xfrm rot="2700000">
                    <a:off x="4840970" y="5046836"/>
                    <a:ext cx="416968" cy="85726"/>
                  </a:xfrm>
                  <a:custGeom>
                    <a:avLst/>
                    <a:gdLst>
                      <a:gd name="connsiteX0" fmla="*/ 0 w 456706"/>
                      <a:gd name="connsiteY0" fmla="*/ 42863 h 85725"/>
                      <a:gd name="connsiteX1" fmla="*/ 42863 w 456706"/>
                      <a:gd name="connsiteY1" fmla="*/ 0 h 85725"/>
                      <a:gd name="connsiteX2" fmla="*/ 413844 w 456706"/>
                      <a:gd name="connsiteY2" fmla="*/ 0 h 85725"/>
                      <a:gd name="connsiteX3" fmla="*/ 456707 w 456706"/>
                      <a:gd name="connsiteY3" fmla="*/ 42863 h 85725"/>
                      <a:gd name="connsiteX4" fmla="*/ 456706 w 456706"/>
                      <a:gd name="connsiteY4" fmla="*/ 42863 h 85725"/>
                      <a:gd name="connsiteX5" fmla="*/ 413843 w 456706"/>
                      <a:gd name="connsiteY5" fmla="*/ 85726 h 85725"/>
                      <a:gd name="connsiteX6" fmla="*/ 42863 w 456706"/>
                      <a:gd name="connsiteY6" fmla="*/ 85725 h 85725"/>
                      <a:gd name="connsiteX7" fmla="*/ 0 w 456706"/>
                      <a:gd name="connsiteY7" fmla="*/ 42862 h 85725"/>
                      <a:gd name="connsiteX8" fmla="*/ 0 w 456706"/>
                      <a:gd name="connsiteY8" fmla="*/ 42863 h 85725"/>
                      <a:gd name="connsiteX0" fmla="*/ 456706 w 548146"/>
                      <a:gd name="connsiteY0" fmla="*/ 42863 h 134303"/>
                      <a:gd name="connsiteX1" fmla="*/ 413843 w 548146"/>
                      <a:gd name="connsiteY1" fmla="*/ 85726 h 134303"/>
                      <a:gd name="connsiteX2" fmla="*/ 42863 w 548146"/>
                      <a:gd name="connsiteY2" fmla="*/ 85725 h 134303"/>
                      <a:gd name="connsiteX3" fmla="*/ 0 w 548146"/>
                      <a:gd name="connsiteY3" fmla="*/ 42862 h 134303"/>
                      <a:gd name="connsiteX4" fmla="*/ 0 w 548146"/>
                      <a:gd name="connsiteY4" fmla="*/ 42863 h 134303"/>
                      <a:gd name="connsiteX5" fmla="*/ 42863 w 548146"/>
                      <a:gd name="connsiteY5" fmla="*/ 0 h 134303"/>
                      <a:gd name="connsiteX6" fmla="*/ 413844 w 548146"/>
                      <a:gd name="connsiteY6" fmla="*/ 0 h 134303"/>
                      <a:gd name="connsiteX7" fmla="*/ 456707 w 548146"/>
                      <a:gd name="connsiteY7" fmla="*/ 42863 h 134303"/>
                      <a:gd name="connsiteX8" fmla="*/ 548146 w 548146"/>
                      <a:gd name="connsiteY8" fmla="*/ 134303 h 134303"/>
                      <a:gd name="connsiteX0" fmla="*/ 456706 w 456707"/>
                      <a:gd name="connsiteY0" fmla="*/ 42863 h 85726"/>
                      <a:gd name="connsiteX1" fmla="*/ 413843 w 456707"/>
                      <a:gd name="connsiteY1" fmla="*/ 85726 h 85726"/>
                      <a:gd name="connsiteX2" fmla="*/ 42863 w 456707"/>
                      <a:gd name="connsiteY2" fmla="*/ 85725 h 85726"/>
                      <a:gd name="connsiteX3" fmla="*/ 0 w 456707"/>
                      <a:gd name="connsiteY3" fmla="*/ 42862 h 85726"/>
                      <a:gd name="connsiteX4" fmla="*/ 0 w 456707"/>
                      <a:gd name="connsiteY4" fmla="*/ 42863 h 85726"/>
                      <a:gd name="connsiteX5" fmla="*/ 42863 w 456707"/>
                      <a:gd name="connsiteY5" fmla="*/ 0 h 85726"/>
                      <a:gd name="connsiteX6" fmla="*/ 413844 w 456707"/>
                      <a:gd name="connsiteY6" fmla="*/ 0 h 85726"/>
                      <a:gd name="connsiteX7" fmla="*/ 456707 w 456707"/>
                      <a:gd name="connsiteY7" fmla="*/ 42863 h 85726"/>
                      <a:gd name="connsiteX0" fmla="*/ 456706 w 456706"/>
                      <a:gd name="connsiteY0" fmla="*/ 42863 h 85726"/>
                      <a:gd name="connsiteX1" fmla="*/ 413843 w 456706"/>
                      <a:gd name="connsiteY1" fmla="*/ 85726 h 85726"/>
                      <a:gd name="connsiteX2" fmla="*/ 42863 w 456706"/>
                      <a:gd name="connsiteY2" fmla="*/ 85725 h 85726"/>
                      <a:gd name="connsiteX3" fmla="*/ 0 w 456706"/>
                      <a:gd name="connsiteY3" fmla="*/ 42862 h 85726"/>
                      <a:gd name="connsiteX4" fmla="*/ 0 w 456706"/>
                      <a:gd name="connsiteY4" fmla="*/ 42863 h 85726"/>
                      <a:gd name="connsiteX5" fmla="*/ 42863 w 456706"/>
                      <a:gd name="connsiteY5" fmla="*/ 0 h 85726"/>
                      <a:gd name="connsiteX6" fmla="*/ 413844 w 456706"/>
                      <a:gd name="connsiteY6" fmla="*/ 0 h 85726"/>
                      <a:gd name="connsiteX0" fmla="*/ 413843 w 413844"/>
                      <a:gd name="connsiteY0" fmla="*/ 85726 h 85726"/>
                      <a:gd name="connsiteX1" fmla="*/ 42863 w 413844"/>
                      <a:gd name="connsiteY1" fmla="*/ 85725 h 85726"/>
                      <a:gd name="connsiteX2" fmla="*/ 0 w 413844"/>
                      <a:gd name="connsiteY2" fmla="*/ 42862 h 85726"/>
                      <a:gd name="connsiteX3" fmla="*/ 0 w 413844"/>
                      <a:gd name="connsiteY3" fmla="*/ 42863 h 85726"/>
                      <a:gd name="connsiteX4" fmla="*/ 42863 w 413844"/>
                      <a:gd name="connsiteY4" fmla="*/ 0 h 85726"/>
                      <a:gd name="connsiteX5" fmla="*/ 413844 w 413844"/>
                      <a:gd name="connsiteY5" fmla="*/ 0 h 8572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413844" h="85726">
                        <a:moveTo>
                          <a:pt x="413843" y="85726"/>
                        </a:moveTo>
                        <a:lnTo>
                          <a:pt x="42863" y="85725"/>
                        </a:lnTo>
                        <a:cubicBezTo>
                          <a:pt x="19190" y="85725"/>
                          <a:pt x="0" y="66535"/>
                          <a:pt x="0" y="42862"/>
                        </a:cubicBezTo>
                        <a:lnTo>
                          <a:pt x="0" y="42863"/>
                        </a:lnTo>
                        <a:cubicBezTo>
                          <a:pt x="0" y="19190"/>
                          <a:pt x="19190" y="0"/>
                          <a:pt x="42863" y="0"/>
                        </a:cubicBezTo>
                        <a:lnTo>
                          <a:pt x="413844" y="0"/>
                        </a:lnTo>
                      </a:path>
                    </a:pathLst>
                  </a:cu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42" name="四角形: 角を丸くする 148">
                    <a:extLst>
                      <a:ext uri="{FF2B5EF4-FFF2-40B4-BE49-F238E27FC236}">
                        <a16:creationId xmlns:a16="http://schemas.microsoft.com/office/drawing/2014/main" id="{5BE817B0-ED80-9F5D-90B8-D0225EFB1642}"/>
                      </a:ext>
                    </a:extLst>
                  </p:cNvPr>
                  <p:cNvSpPr/>
                  <p:nvPr/>
                </p:nvSpPr>
                <p:spPr>
                  <a:xfrm rot="2700000">
                    <a:off x="4723049" y="5049241"/>
                    <a:ext cx="458866" cy="110760"/>
                  </a:xfrm>
                  <a:custGeom>
                    <a:avLst/>
                    <a:gdLst>
                      <a:gd name="connsiteX0" fmla="*/ 0 w 511687"/>
                      <a:gd name="connsiteY0" fmla="*/ 55380 h 110759"/>
                      <a:gd name="connsiteX1" fmla="*/ 55380 w 511687"/>
                      <a:gd name="connsiteY1" fmla="*/ 0 h 110759"/>
                      <a:gd name="connsiteX2" fmla="*/ 456308 w 511687"/>
                      <a:gd name="connsiteY2" fmla="*/ 0 h 110759"/>
                      <a:gd name="connsiteX3" fmla="*/ 511688 w 511687"/>
                      <a:gd name="connsiteY3" fmla="*/ 55380 h 110759"/>
                      <a:gd name="connsiteX4" fmla="*/ 511687 w 511687"/>
                      <a:gd name="connsiteY4" fmla="*/ 55380 h 110759"/>
                      <a:gd name="connsiteX5" fmla="*/ 456307 w 511687"/>
                      <a:gd name="connsiteY5" fmla="*/ 110760 h 110759"/>
                      <a:gd name="connsiteX6" fmla="*/ 55380 w 511687"/>
                      <a:gd name="connsiteY6" fmla="*/ 110759 h 110759"/>
                      <a:gd name="connsiteX7" fmla="*/ 0 w 511687"/>
                      <a:gd name="connsiteY7" fmla="*/ 55379 h 110759"/>
                      <a:gd name="connsiteX8" fmla="*/ 0 w 511687"/>
                      <a:gd name="connsiteY8" fmla="*/ 55380 h 110759"/>
                      <a:gd name="connsiteX0" fmla="*/ 511687 w 603127"/>
                      <a:gd name="connsiteY0" fmla="*/ 55380 h 146820"/>
                      <a:gd name="connsiteX1" fmla="*/ 456307 w 603127"/>
                      <a:gd name="connsiteY1" fmla="*/ 110760 h 146820"/>
                      <a:gd name="connsiteX2" fmla="*/ 55380 w 603127"/>
                      <a:gd name="connsiteY2" fmla="*/ 110759 h 146820"/>
                      <a:gd name="connsiteX3" fmla="*/ 0 w 603127"/>
                      <a:gd name="connsiteY3" fmla="*/ 55379 h 146820"/>
                      <a:gd name="connsiteX4" fmla="*/ 0 w 603127"/>
                      <a:gd name="connsiteY4" fmla="*/ 55380 h 146820"/>
                      <a:gd name="connsiteX5" fmla="*/ 55380 w 603127"/>
                      <a:gd name="connsiteY5" fmla="*/ 0 h 146820"/>
                      <a:gd name="connsiteX6" fmla="*/ 456308 w 603127"/>
                      <a:gd name="connsiteY6" fmla="*/ 0 h 146820"/>
                      <a:gd name="connsiteX7" fmla="*/ 511688 w 603127"/>
                      <a:gd name="connsiteY7" fmla="*/ 55380 h 146820"/>
                      <a:gd name="connsiteX8" fmla="*/ 603127 w 603127"/>
                      <a:gd name="connsiteY8" fmla="*/ 146820 h 146820"/>
                      <a:gd name="connsiteX0" fmla="*/ 511687 w 511688"/>
                      <a:gd name="connsiteY0" fmla="*/ 55380 h 110760"/>
                      <a:gd name="connsiteX1" fmla="*/ 456307 w 511688"/>
                      <a:gd name="connsiteY1" fmla="*/ 110760 h 110760"/>
                      <a:gd name="connsiteX2" fmla="*/ 55380 w 511688"/>
                      <a:gd name="connsiteY2" fmla="*/ 110759 h 110760"/>
                      <a:gd name="connsiteX3" fmla="*/ 0 w 511688"/>
                      <a:gd name="connsiteY3" fmla="*/ 55379 h 110760"/>
                      <a:gd name="connsiteX4" fmla="*/ 0 w 511688"/>
                      <a:gd name="connsiteY4" fmla="*/ 55380 h 110760"/>
                      <a:gd name="connsiteX5" fmla="*/ 55380 w 511688"/>
                      <a:gd name="connsiteY5" fmla="*/ 0 h 110760"/>
                      <a:gd name="connsiteX6" fmla="*/ 456308 w 511688"/>
                      <a:gd name="connsiteY6" fmla="*/ 0 h 110760"/>
                      <a:gd name="connsiteX7" fmla="*/ 511688 w 511688"/>
                      <a:gd name="connsiteY7" fmla="*/ 55380 h 110760"/>
                      <a:gd name="connsiteX0" fmla="*/ 511687 w 511687"/>
                      <a:gd name="connsiteY0" fmla="*/ 55380 h 110760"/>
                      <a:gd name="connsiteX1" fmla="*/ 456307 w 511687"/>
                      <a:gd name="connsiteY1" fmla="*/ 110760 h 110760"/>
                      <a:gd name="connsiteX2" fmla="*/ 55380 w 511687"/>
                      <a:gd name="connsiteY2" fmla="*/ 110759 h 110760"/>
                      <a:gd name="connsiteX3" fmla="*/ 0 w 511687"/>
                      <a:gd name="connsiteY3" fmla="*/ 55379 h 110760"/>
                      <a:gd name="connsiteX4" fmla="*/ 0 w 511687"/>
                      <a:gd name="connsiteY4" fmla="*/ 55380 h 110760"/>
                      <a:gd name="connsiteX5" fmla="*/ 55380 w 511687"/>
                      <a:gd name="connsiteY5" fmla="*/ 0 h 110760"/>
                      <a:gd name="connsiteX6" fmla="*/ 456308 w 511687"/>
                      <a:gd name="connsiteY6" fmla="*/ 0 h 110760"/>
                      <a:gd name="connsiteX0" fmla="*/ 456307 w 456308"/>
                      <a:gd name="connsiteY0" fmla="*/ 110760 h 110760"/>
                      <a:gd name="connsiteX1" fmla="*/ 55380 w 456308"/>
                      <a:gd name="connsiteY1" fmla="*/ 110759 h 110760"/>
                      <a:gd name="connsiteX2" fmla="*/ 0 w 456308"/>
                      <a:gd name="connsiteY2" fmla="*/ 55379 h 110760"/>
                      <a:gd name="connsiteX3" fmla="*/ 0 w 456308"/>
                      <a:gd name="connsiteY3" fmla="*/ 55380 h 110760"/>
                      <a:gd name="connsiteX4" fmla="*/ 55380 w 456308"/>
                      <a:gd name="connsiteY4" fmla="*/ 0 h 110760"/>
                      <a:gd name="connsiteX5" fmla="*/ 456308 w 456308"/>
                      <a:gd name="connsiteY5" fmla="*/ 0 h 11076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456308" h="110760">
                        <a:moveTo>
                          <a:pt x="456307" y="110760"/>
                        </a:moveTo>
                        <a:lnTo>
                          <a:pt x="55380" y="110759"/>
                        </a:lnTo>
                        <a:cubicBezTo>
                          <a:pt x="24794" y="110759"/>
                          <a:pt x="0" y="85965"/>
                          <a:pt x="0" y="55379"/>
                        </a:cubicBezTo>
                        <a:lnTo>
                          <a:pt x="0" y="55380"/>
                        </a:lnTo>
                        <a:cubicBezTo>
                          <a:pt x="0" y="24794"/>
                          <a:pt x="24794" y="0"/>
                          <a:pt x="55380" y="0"/>
                        </a:cubicBezTo>
                        <a:lnTo>
                          <a:pt x="456308" y="0"/>
                        </a:lnTo>
                      </a:path>
                    </a:pathLst>
                  </a:cu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43" name="四角形: 角を丸くする 149">
                    <a:extLst>
                      <a:ext uri="{FF2B5EF4-FFF2-40B4-BE49-F238E27FC236}">
                        <a16:creationId xmlns:a16="http://schemas.microsoft.com/office/drawing/2014/main" id="{95D74A4C-3F30-E141-4DF7-EE206FD2E2B2}"/>
                      </a:ext>
                    </a:extLst>
                  </p:cNvPr>
                  <p:cNvSpPr/>
                  <p:nvPr/>
                </p:nvSpPr>
                <p:spPr>
                  <a:xfrm rot="2700000">
                    <a:off x="4720111" y="5135433"/>
                    <a:ext cx="394135" cy="104024"/>
                  </a:xfrm>
                  <a:custGeom>
                    <a:avLst/>
                    <a:gdLst>
                      <a:gd name="connsiteX0" fmla="*/ 0 w 451259"/>
                      <a:gd name="connsiteY0" fmla="*/ 52012 h 104023"/>
                      <a:gd name="connsiteX1" fmla="*/ 52012 w 451259"/>
                      <a:gd name="connsiteY1" fmla="*/ 0 h 104023"/>
                      <a:gd name="connsiteX2" fmla="*/ 399248 w 451259"/>
                      <a:gd name="connsiteY2" fmla="*/ 0 h 104023"/>
                      <a:gd name="connsiteX3" fmla="*/ 451260 w 451259"/>
                      <a:gd name="connsiteY3" fmla="*/ 52012 h 104023"/>
                      <a:gd name="connsiteX4" fmla="*/ 451259 w 451259"/>
                      <a:gd name="connsiteY4" fmla="*/ 52012 h 104023"/>
                      <a:gd name="connsiteX5" fmla="*/ 399247 w 451259"/>
                      <a:gd name="connsiteY5" fmla="*/ 104024 h 104023"/>
                      <a:gd name="connsiteX6" fmla="*/ 52012 w 451259"/>
                      <a:gd name="connsiteY6" fmla="*/ 104023 h 104023"/>
                      <a:gd name="connsiteX7" fmla="*/ 0 w 451259"/>
                      <a:gd name="connsiteY7" fmla="*/ 52011 h 104023"/>
                      <a:gd name="connsiteX8" fmla="*/ 0 w 451259"/>
                      <a:gd name="connsiteY8" fmla="*/ 52012 h 104023"/>
                      <a:gd name="connsiteX0" fmla="*/ 451259 w 542699"/>
                      <a:gd name="connsiteY0" fmla="*/ 52012 h 143452"/>
                      <a:gd name="connsiteX1" fmla="*/ 399247 w 542699"/>
                      <a:gd name="connsiteY1" fmla="*/ 104024 h 143452"/>
                      <a:gd name="connsiteX2" fmla="*/ 52012 w 542699"/>
                      <a:gd name="connsiteY2" fmla="*/ 104023 h 143452"/>
                      <a:gd name="connsiteX3" fmla="*/ 0 w 542699"/>
                      <a:gd name="connsiteY3" fmla="*/ 52011 h 143452"/>
                      <a:gd name="connsiteX4" fmla="*/ 0 w 542699"/>
                      <a:gd name="connsiteY4" fmla="*/ 52012 h 143452"/>
                      <a:gd name="connsiteX5" fmla="*/ 52012 w 542699"/>
                      <a:gd name="connsiteY5" fmla="*/ 0 h 143452"/>
                      <a:gd name="connsiteX6" fmla="*/ 399248 w 542699"/>
                      <a:gd name="connsiteY6" fmla="*/ 0 h 143452"/>
                      <a:gd name="connsiteX7" fmla="*/ 451260 w 542699"/>
                      <a:gd name="connsiteY7" fmla="*/ 52012 h 143452"/>
                      <a:gd name="connsiteX8" fmla="*/ 542699 w 542699"/>
                      <a:gd name="connsiteY8" fmla="*/ 143452 h 143452"/>
                      <a:gd name="connsiteX0" fmla="*/ 451259 w 451260"/>
                      <a:gd name="connsiteY0" fmla="*/ 52012 h 104024"/>
                      <a:gd name="connsiteX1" fmla="*/ 399247 w 451260"/>
                      <a:gd name="connsiteY1" fmla="*/ 104024 h 104024"/>
                      <a:gd name="connsiteX2" fmla="*/ 52012 w 451260"/>
                      <a:gd name="connsiteY2" fmla="*/ 104023 h 104024"/>
                      <a:gd name="connsiteX3" fmla="*/ 0 w 451260"/>
                      <a:gd name="connsiteY3" fmla="*/ 52011 h 104024"/>
                      <a:gd name="connsiteX4" fmla="*/ 0 w 451260"/>
                      <a:gd name="connsiteY4" fmla="*/ 52012 h 104024"/>
                      <a:gd name="connsiteX5" fmla="*/ 52012 w 451260"/>
                      <a:gd name="connsiteY5" fmla="*/ 0 h 104024"/>
                      <a:gd name="connsiteX6" fmla="*/ 399248 w 451260"/>
                      <a:gd name="connsiteY6" fmla="*/ 0 h 104024"/>
                      <a:gd name="connsiteX7" fmla="*/ 451260 w 451260"/>
                      <a:gd name="connsiteY7" fmla="*/ 52012 h 104024"/>
                      <a:gd name="connsiteX0" fmla="*/ 451259 w 451259"/>
                      <a:gd name="connsiteY0" fmla="*/ 52012 h 104024"/>
                      <a:gd name="connsiteX1" fmla="*/ 399247 w 451259"/>
                      <a:gd name="connsiteY1" fmla="*/ 104024 h 104024"/>
                      <a:gd name="connsiteX2" fmla="*/ 52012 w 451259"/>
                      <a:gd name="connsiteY2" fmla="*/ 104023 h 104024"/>
                      <a:gd name="connsiteX3" fmla="*/ 0 w 451259"/>
                      <a:gd name="connsiteY3" fmla="*/ 52011 h 104024"/>
                      <a:gd name="connsiteX4" fmla="*/ 0 w 451259"/>
                      <a:gd name="connsiteY4" fmla="*/ 52012 h 104024"/>
                      <a:gd name="connsiteX5" fmla="*/ 52012 w 451259"/>
                      <a:gd name="connsiteY5" fmla="*/ 0 h 104024"/>
                      <a:gd name="connsiteX6" fmla="*/ 399248 w 451259"/>
                      <a:gd name="connsiteY6" fmla="*/ 0 h 104024"/>
                      <a:gd name="connsiteX0" fmla="*/ 399247 w 399248"/>
                      <a:gd name="connsiteY0" fmla="*/ 104024 h 104024"/>
                      <a:gd name="connsiteX1" fmla="*/ 52012 w 399248"/>
                      <a:gd name="connsiteY1" fmla="*/ 104023 h 104024"/>
                      <a:gd name="connsiteX2" fmla="*/ 0 w 399248"/>
                      <a:gd name="connsiteY2" fmla="*/ 52011 h 104024"/>
                      <a:gd name="connsiteX3" fmla="*/ 0 w 399248"/>
                      <a:gd name="connsiteY3" fmla="*/ 52012 h 104024"/>
                      <a:gd name="connsiteX4" fmla="*/ 52012 w 399248"/>
                      <a:gd name="connsiteY4" fmla="*/ 0 h 104024"/>
                      <a:gd name="connsiteX5" fmla="*/ 399248 w 399248"/>
                      <a:gd name="connsiteY5" fmla="*/ 0 h 10402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399248" h="104024">
                        <a:moveTo>
                          <a:pt x="399247" y="104024"/>
                        </a:moveTo>
                        <a:lnTo>
                          <a:pt x="52012" y="104023"/>
                        </a:lnTo>
                        <a:cubicBezTo>
                          <a:pt x="23287" y="104023"/>
                          <a:pt x="0" y="80736"/>
                          <a:pt x="0" y="52011"/>
                        </a:cubicBezTo>
                        <a:lnTo>
                          <a:pt x="0" y="52012"/>
                        </a:lnTo>
                        <a:cubicBezTo>
                          <a:pt x="0" y="23287"/>
                          <a:pt x="23287" y="0"/>
                          <a:pt x="52012" y="0"/>
                        </a:cubicBezTo>
                        <a:lnTo>
                          <a:pt x="399248" y="0"/>
                        </a:lnTo>
                      </a:path>
                    </a:pathLst>
                  </a:cu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44" name="四角形: 角を丸くする 150">
                    <a:extLst>
                      <a:ext uri="{FF2B5EF4-FFF2-40B4-BE49-F238E27FC236}">
                        <a16:creationId xmlns:a16="http://schemas.microsoft.com/office/drawing/2014/main" id="{A55C9FFD-98FE-2B22-E4F3-3CBED4FD83A7}"/>
                      </a:ext>
                    </a:extLst>
                  </p:cNvPr>
                  <p:cNvSpPr/>
                  <p:nvPr/>
                </p:nvSpPr>
                <p:spPr>
                  <a:xfrm rot="2431359">
                    <a:off x="4768782" y="5253475"/>
                    <a:ext cx="317373" cy="90726"/>
                  </a:xfrm>
                  <a:custGeom>
                    <a:avLst/>
                    <a:gdLst>
                      <a:gd name="connsiteX0" fmla="*/ 0 w 384530"/>
                      <a:gd name="connsiteY0" fmla="*/ 46631 h 93261"/>
                      <a:gd name="connsiteX1" fmla="*/ 46631 w 384530"/>
                      <a:gd name="connsiteY1" fmla="*/ 0 h 93261"/>
                      <a:gd name="connsiteX2" fmla="*/ 337900 w 384530"/>
                      <a:gd name="connsiteY2" fmla="*/ 0 h 93261"/>
                      <a:gd name="connsiteX3" fmla="*/ 384531 w 384530"/>
                      <a:gd name="connsiteY3" fmla="*/ 46631 h 93261"/>
                      <a:gd name="connsiteX4" fmla="*/ 384530 w 384530"/>
                      <a:gd name="connsiteY4" fmla="*/ 46631 h 93261"/>
                      <a:gd name="connsiteX5" fmla="*/ 337899 w 384530"/>
                      <a:gd name="connsiteY5" fmla="*/ 93262 h 93261"/>
                      <a:gd name="connsiteX6" fmla="*/ 46631 w 384530"/>
                      <a:gd name="connsiteY6" fmla="*/ 93261 h 93261"/>
                      <a:gd name="connsiteX7" fmla="*/ 0 w 384530"/>
                      <a:gd name="connsiteY7" fmla="*/ 46630 h 93261"/>
                      <a:gd name="connsiteX8" fmla="*/ 0 w 384530"/>
                      <a:gd name="connsiteY8" fmla="*/ 46631 h 93261"/>
                      <a:gd name="connsiteX0" fmla="*/ 384530 w 475970"/>
                      <a:gd name="connsiteY0" fmla="*/ 46631 h 138071"/>
                      <a:gd name="connsiteX1" fmla="*/ 337899 w 475970"/>
                      <a:gd name="connsiteY1" fmla="*/ 93262 h 138071"/>
                      <a:gd name="connsiteX2" fmla="*/ 46631 w 475970"/>
                      <a:gd name="connsiteY2" fmla="*/ 93261 h 138071"/>
                      <a:gd name="connsiteX3" fmla="*/ 0 w 475970"/>
                      <a:gd name="connsiteY3" fmla="*/ 46630 h 138071"/>
                      <a:gd name="connsiteX4" fmla="*/ 0 w 475970"/>
                      <a:gd name="connsiteY4" fmla="*/ 46631 h 138071"/>
                      <a:gd name="connsiteX5" fmla="*/ 46631 w 475970"/>
                      <a:gd name="connsiteY5" fmla="*/ 0 h 138071"/>
                      <a:gd name="connsiteX6" fmla="*/ 337900 w 475970"/>
                      <a:gd name="connsiteY6" fmla="*/ 0 h 138071"/>
                      <a:gd name="connsiteX7" fmla="*/ 384531 w 475970"/>
                      <a:gd name="connsiteY7" fmla="*/ 46631 h 138071"/>
                      <a:gd name="connsiteX8" fmla="*/ 475970 w 475970"/>
                      <a:gd name="connsiteY8" fmla="*/ 138071 h 138071"/>
                      <a:gd name="connsiteX0" fmla="*/ 384530 w 482422"/>
                      <a:gd name="connsiteY0" fmla="*/ 46631 h 141952"/>
                      <a:gd name="connsiteX1" fmla="*/ 337899 w 482422"/>
                      <a:gd name="connsiteY1" fmla="*/ 93262 h 141952"/>
                      <a:gd name="connsiteX2" fmla="*/ 46631 w 482422"/>
                      <a:gd name="connsiteY2" fmla="*/ 93261 h 141952"/>
                      <a:gd name="connsiteX3" fmla="*/ 0 w 482422"/>
                      <a:gd name="connsiteY3" fmla="*/ 46630 h 141952"/>
                      <a:gd name="connsiteX4" fmla="*/ 0 w 482422"/>
                      <a:gd name="connsiteY4" fmla="*/ 46631 h 141952"/>
                      <a:gd name="connsiteX5" fmla="*/ 46631 w 482422"/>
                      <a:gd name="connsiteY5" fmla="*/ 0 h 141952"/>
                      <a:gd name="connsiteX6" fmla="*/ 337900 w 482422"/>
                      <a:gd name="connsiteY6" fmla="*/ 0 h 141952"/>
                      <a:gd name="connsiteX7" fmla="*/ 384531 w 482422"/>
                      <a:gd name="connsiteY7" fmla="*/ 46631 h 141952"/>
                      <a:gd name="connsiteX8" fmla="*/ 482422 w 482422"/>
                      <a:gd name="connsiteY8" fmla="*/ 141952 h 141952"/>
                      <a:gd name="connsiteX0" fmla="*/ 384530 w 384531"/>
                      <a:gd name="connsiteY0" fmla="*/ 46631 h 93262"/>
                      <a:gd name="connsiteX1" fmla="*/ 337899 w 384531"/>
                      <a:gd name="connsiteY1" fmla="*/ 93262 h 93262"/>
                      <a:gd name="connsiteX2" fmla="*/ 46631 w 384531"/>
                      <a:gd name="connsiteY2" fmla="*/ 93261 h 93262"/>
                      <a:gd name="connsiteX3" fmla="*/ 0 w 384531"/>
                      <a:gd name="connsiteY3" fmla="*/ 46630 h 93262"/>
                      <a:gd name="connsiteX4" fmla="*/ 0 w 384531"/>
                      <a:gd name="connsiteY4" fmla="*/ 46631 h 93262"/>
                      <a:gd name="connsiteX5" fmla="*/ 46631 w 384531"/>
                      <a:gd name="connsiteY5" fmla="*/ 0 h 93262"/>
                      <a:gd name="connsiteX6" fmla="*/ 337900 w 384531"/>
                      <a:gd name="connsiteY6" fmla="*/ 0 h 93262"/>
                      <a:gd name="connsiteX7" fmla="*/ 384531 w 384531"/>
                      <a:gd name="connsiteY7" fmla="*/ 46631 h 93262"/>
                      <a:gd name="connsiteX0" fmla="*/ 384530 w 384530"/>
                      <a:gd name="connsiteY0" fmla="*/ 46631 h 93262"/>
                      <a:gd name="connsiteX1" fmla="*/ 337899 w 384530"/>
                      <a:gd name="connsiteY1" fmla="*/ 93262 h 93262"/>
                      <a:gd name="connsiteX2" fmla="*/ 46631 w 384530"/>
                      <a:gd name="connsiteY2" fmla="*/ 93261 h 93262"/>
                      <a:gd name="connsiteX3" fmla="*/ 0 w 384530"/>
                      <a:gd name="connsiteY3" fmla="*/ 46630 h 93262"/>
                      <a:gd name="connsiteX4" fmla="*/ 0 w 384530"/>
                      <a:gd name="connsiteY4" fmla="*/ 46631 h 93262"/>
                      <a:gd name="connsiteX5" fmla="*/ 46631 w 384530"/>
                      <a:gd name="connsiteY5" fmla="*/ 0 h 93262"/>
                      <a:gd name="connsiteX6" fmla="*/ 337900 w 384530"/>
                      <a:gd name="connsiteY6" fmla="*/ 0 h 93262"/>
                      <a:gd name="connsiteX0" fmla="*/ 337899 w 337900"/>
                      <a:gd name="connsiteY0" fmla="*/ 93262 h 93262"/>
                      <a:gd name="connsiteX1" fmla="*/ 46631 w 337900"/>
                      <a:gd name="connsiteY1" fmla="*/ 93261 h 93262"/>
                      <a:gd name="connsiteX2" fmla="*/ 0 w 337900"/>
                      <a:gd name="connsiteY2" fmla="*/ 46630 h 93262"/>
                      <a:gd name="connsiteX3" fmla="*/ 0 w 337900"/>
                      <a:gd name="connsiteY3" fmla="*/ 46631 h 93262"/>
                      <a:gd name="connsiteX4" fmla="*/ 46631 w 337900"/>
                      <a:gd name="connsiteY4" fmla="*/ 0 h 93262"/>
                      <a:gd name="connsiteX5" fmla="*/ 337900 w 337900"/>
                      <a:gd name="connsiteY5" fmla="*/ 0 h 932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337900" h="93262">
                        <a:moveTo>
                          <a:pt x="337899" y="93262"/>
                        </a:moveTo>
                        <a:lnTo>
                          <a:pt x="46631" y="93261"/>
                        </a:lnTo>
                        <a:cubicBezTo>
                          <a:pt x="20877" y="93261"/>
                          <a:pt x="0" y="72384"/>
                          <a:pt x="0" y="46630"/>
                        </a:cubicBezTo>
                        <a:lnTo>
                          <a:pt x="0" y="46631"/>
                        </a:lnTo>
                        <a:cubicBezTo>
                          <a:pt x="0" y="20877"/>
                          <a:pt x="20877" y="0"/>
                          <a:pt x="46631" y="0"/>
                        </a:cubicBezTo>
                        <a:lnTo>
                          <a:pt x="337900" y="0"/>
                        </a:lnTo>
                      </a:path>
                    </a:pathLst>
                  </a:cu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45" name="楕円 44">
                    <a:extLst>
                      <a:ext uri="{FF2B5EF4-FFF2-40B4-BE49-F238E27FC236}">
                        <a16:creationId xmlns:a16="http://schemas.microsoft.com/office/drawing/2014/main" id="{D9C7F35F-EFAD-0772-8970-51D43DEBD959}"/>
                      </a:ext>
                    </a:extLst>
                  </p:cNvPr>
                  <p:cNvSpPr/>
                  <p:nvPr/>
                </p:nvSpPr>
                <p:spPr>
                  <a:xfrm rot="18900000">
                    <a:off x="5025038" y="5206058"/>
                    <a:ext cx="280430" cy="224421"/>
                  </a:xfrm>
                  <a:prstGeom prst="ellipse">
                    <a:avLst/>
                  </a:prstGeom>
                  <a:solidFill>
                    <a:srgbClr val="FFCC99"/>
                  </a:solidFill>
                  <a:ln w="38100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</p:grpSp>
          <p:sp>
            <p:nvSpPr>
              <p:cNvPr id="37" name="四角形: 上の 2 つの角を丸める 36">
                <a:extLst>
                  <a:ext uri="{FF2B5EF4-FFF2-40B4-BE49-F238E27FC236}">
                    <a16:creationId xmlns:a16="http://schemas.microsoft.com/office/drawing/2014/main" id="{9D206876-7FC0-C0B3-33B7-95CF5CC41A48}"/>
                  </a:ext>
                </a:extLst>
              </p:cNvPr>
              <p:cNvSpPr/>
              <p:nvPr/>
            </p:nvSpPr>
            <p:spPr bwMode="auto">
              <a:xfrm rot="9900000">
                <a:off x="3157068" y="3579264"/>
                <a:ext cx="240790" cy="444088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C0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8" name="台形 441">
                <a:extLst>
                  <a:ext uri="{FF2B5EF4-FFF2-40B4-BE49-F238E27FC236}">
                    <a16:creationId xmlns:a16="http://schemas.microsoft.com/office/drawing/2014/main" id="{A8CB9395-E278-7C98-D72D-EAE114CBB1BC}"/>
                  </a:ext>
                </a:extLst>
              </p:cNvPr>
              <p:cNvSpPr/>
              <p:nvPr/>
            </p:nvSpPr>
            <p:spPr bwMode="auto">
              <a:xfrm rot="20700000" flipH="1">
                <a:off x="3056796" y="3518951"/>
                <a:ext cx="320628" cy="150964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54388 w 209542"/>
                  <a:gd name="connsiteY2" fmla="*/ 1018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77195 w 209542"/>
                  <a:gd name="connsiteY2" fmla="*/ 1473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09542" h="351883">
                    <a:moveTo>
                      <a:pt x="0" y="351883"/>
                    </a:moveTo>
                    <a:lnTo>
                      <a:pt x="30242" y="-1"/>
                    </a:lnTo>
                    <a:lnTo>
                      <a:pt x="177195" y="1473"/>
                    </a:lnTo>
                    <a:lnTo>
                      <a:pt x="209542" y="351883"/>
                    </a:lnTo>
                    <a:lnTo>
                      <a:pt x="0" y="351883"/>
                    </a:lnTo>
                    <a:close/>
                  </a:path>
                </a:pathLst>
              </a:custGeom>
              <a:solidFill>
                <a:srgbClr val="FF99CC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sp>
        <p:nvSpPr>
          <p:cNvPr id="46" name="フリーフォーム: 図形 45">
            <a:extLst>
              <a:ext uri="{FF2B5EF4-FFF2-40B4-BE49-F238E27FC236}">
                <a16:creationId xmlns:a16="http://schemas.microsoft.com/office/drawing/2014/main" id="{07758DD3-EE15-043E-1134-ACA83080A484}"/>
              </a:ext>
            </a:extLst>
          </p:cNvPr>
          <p:cNvSpPr/>
          <p:nvPr/>
        </p:nvSpPr>
        <p:spPr bwMode="auto">
          <a:xfrm>
            <a:off x="2377036" y="413665"/>
            <a:ext cx="9285878" cy="6030670"/>
          </a:xfrm>
          <a:custGeom>
            <a:avLst/>
            <a:gdLst>
              <a:gd name="connsiteX0" fmla="*/ 1173752 w 9043261"/>
              <a:gd name="connsiteY0" fmla="*/ 0 h 6030670"/>
              <a:gd name="connsiteX1" fmla="*/ 8699995 w 9043261"/>
              <a:gd name="connsiteY1" fmla="*/ 0 h 6030670"/>
              <a:gd name="connsiteX2" fmla="*/ 9043261 w 9043261"/>
              <a:gd name="connsiteY2" fmla="*/ 343266 h 6030670"/>
              <a:gd name="connsiteX3" fmla="*/ 9043261 w 9043261"/>
              <a:gd name="connsiteY3" fmla="*/ 5687404 h 6030670"/>
              <a:gd name="connsiteX4" fmla="*/ 8699995 w 9043261"/>
              <a:gd name="connsiteY4" fmla="*/ 6030670 h 6030670"/>
              <a:gd name="connsiteX5" fmla="*/ 1173752 w 9043261"/>
              <a:gd name="connsiteY5" fmla="*/ 6030670 h 6030670"/>
              <a:gd name="connsiteX6" fmla="*/ 830486 w 9043261"/>
              <a:gd name="connsiteY6" fmla="*/ 5687404 h 6030670"/>
              <a:gd name="connsiteX7" fmla="*/ 830486 w 9043261"/>
              <a:gd name="connsiteY7" fmla="*/ 4299007 h 6030670"/>
              <a:gd name="connsiteX8" fmla="*/ 0 w 9043261"/>
              <a:gd name="connsiteY8" fmla="*/ 4002173 h 6030670"/>
              <a:gd name="connsiteX9" fmla="*/ 830486 w 9043261"/>
              <a:gd name="connsiteY9" fmla="*/ 3705340 h 6030670"/>
              <a:gd name="connsiteX10" fmla="*/ 830486 w 9043261"/>
              <a:gd name="connsiteY10" fmla="*/ 343266 h 6030670"/>
              <a:gd name="connsiteX11" fmla="*/ 1173752 w 9043261"/>
              <a:gd name="connsiteY11" fmla="*/ 0 h 60306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9043261" h="6030670">
                <a:moveTo>
                  <a:pt x="1173752" y="0"/>
                </a:moveTo>
                <a:lnTo>
                  <a:pt x="8699995" y="0"/>
                </a:lnTo>
                <a:cubicBezTo>
                  <a:pt x="8889576" y="0"/>
                  <a:pt x="9043261" y="153685"/>
                  <a:pt x="9043261" y="343266"/>
                </a:cubicBezTo>
                <a:lnTo>
                  <a:pt x="9043261" y="5687404"/>
                </a:lnTo>
                <a:cubicBezTo>
                  <a:pt x="9043261" y="5876985"/>
                  <a:pt x="8889576" y="6030670"/>
                  <a:pt x="8699995" y="6030670"/>
                </a:cubicBezTo>
                <a:lnTo>
                  <a:pt x="1173752" y="6030670"/>
                </a:lnTo>
                <a:cubicBezTo>
                  <a:pt x="984171" y="6030670"/>
                  <a:pt x="830486" y="5876985"/>
                  <a:pt x="830486" y="5687404"/>
                </a:cubicBezTo>
                <a:lnTo>
                  <a:pt x="830486" y="4299007"/>
                </a:lnTo>
                <a:lnTo>
                  <a:pt x="0" y="4002173"/>
                </a:lnTo>
                <a:lnTo>
                  <a:pt x="830486" y="3705340"/>
                </a:lnTo>
                <a:lnTo>
                  <a:pt x="830486" y="343266"/>
                </a:lnTo>
                <a:cubicBezTo>
                  <a:pt x="830486" y="153685"/>
                  <a:pt x="984171" y="0"/>
                  <a:pt x="1173752" y="0"/>
                </a:cubicBezTo>
                <a:close/>
              </a:path>
            </a:pathLst>
          </a:custGeom>
          <a:solidFill>
            <a:schemeClr val="bg1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47" name="テキスト ボックス 46">
            <a:extLst>
              <a:ext uri="{FF2B5EF4-FFF2-40B4-BE49-F238E27FC236}">
                <a16:creationId xmlns:a16="http://schemas.microsoft.com/office/drawing/2014/main" id="{3CC2D612-A432-A8A2-358C-888D2AD85054}"/>
              </a:ext>
            </a:extLst>
          </p:cNvPr>
          <p:cNvSpPr txBox="1"/>
          <p:nvPr/>
        </p:nvSpPr>
        <p:spPr>
          <a:xfrm>
            <a:off x="3530715" y="2037265"/>
            <a:ext cx="7830870" cy="248144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kumimoji="1" lang="ja-JP" altLang="en-US" sz="54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内線</a:t>
            </a:r>
            <a:r>
              <a:rPr lang="ja-JP" altLang="en-US" sz="54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９９９</a:t>
            </a:r>
            <a:r>
              <a:rPr kumimoji="1" lang="ja-JP" altLang="en-US" sz="5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で</a:t>
            </a:r>
            <a:endParaRPr kumimoji="1" lang="en-US" altLang="ja-JP" sz="54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>
              <a:lnSpc>
                <a:spcPct val="150000"/>
              </a:lnSpc>
            </a:pPr>
            <a:r>
              <a:rPr kumimoji="1" lang="ja-JP" altLang="en-US" sz="5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呼び出して下さい</a:t>
            </a:r>
            <a:endParaRPr kumimoji="1" lang="en-US" altLang="ja-JP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8" name="テキスト ボックス 47">
            <a:extLst>
              <a:ext uri="{FF2B5EF4-FFF2-40B4-BE49-F238E27FC236}">
                <a16:creationId xmlns:a16="http://schemas.microsoft.com/office/drawing/2014/main" id="{A888CAAF-C68E-30AC-2C03-487656CFACB1}"/>
              </a:ext>
            </a:extLst>
          </p:cNvPr>
          <p:cNvSpPr txBox="1"/>
          <p:nvPr/>
        </p:nvSpPr>
        <p:spPr>
          <a:xfrm>
            <a:off x="4741353" y="777013"/>
            <a:ext cx="5724644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5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その他ご用の方は</a:t>
            </a:r>
            <a:endParaRPr kumimoji="1" lang="en-US" altLang="ja-JP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0" name="四角形: 角度付き 49">
            <a:hlinkClick r:id="rId2" action="ppaction://hlinksldjump"/>
            <a:extLst>
              <a:ext uri="{FF2B5EF4-FFF2-40B4-BE49-F238E27FC236}">
                <a16:creationId xmlns:a16="http://schemas.microsoft.com/office/drawing/2014/main" id="{C4B89C01-A2CE-CCB0-BBD8-2FAA98401F61}"/>
              </a:ext>
            </a:extLst>
          </p:cNvPr>
          <p:cNvSpPr/>
          <p:nvPr/>
        </p:nvSpPr>
        <p:spPr bwMode="auto">
          <a:xfrm>
            <a:off x="9301259" y="5336694"/>
            <a:ext cx="1935214" cy="855095"/>
          </a:xfrm>
          <a:prstGeom prst="bevel">
            <a:avLst>
              <a:gd name="adj" fmla="val 7531"/>
            </a:avLst>
          </a:prstGeom>
          <a:solidFill>
            <a:schemeClr val="bg1">
              <a:lumMod val="85000"/>
            </a:scheme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r>
              <a:rPr kumimoji="1" lang="ja-JP" altLang="en-US" sz="2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戻る</a:t>
            </a: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D10F01B2-F532-D751-3771-E6139EF884DD}"/>
              </a:ext>
            </a:extLst>
          </p:cNvPr>
          <p:cNvSpPr txBox="1"/>
          <p:nvPr/>
        </p:nvSpPr>
        <p:spPr>
          <a:xfrm>
            <a:off x="212788" y="245035"/>
            <a:ext cx="2262158" cy="646331"/>
          </a:xfrm>
          <a:prstGeom prst="rect">
            <a:avLst/>
          </a:prstGeom>
          <a:solidFill>
            <a:srgbClr val="0070C0"/>
          </a:solidFill>
        </p:spPr>
        <p:txBody>
          <a:bodyPr wrap="none" rtlCol="0">
            <a:spAutoFit/>
          </a:bodyPr>
          <a:lstStyle/>
          <a:p>
            <a:r>
              <a:rPr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〇〇〇〇営業所</a:t>
            </a:r>
            <a:endParaRPr lang="en-US" altLang="ja-JP" b="1" dirty="0">
              <a:solidFill>
                <a:schemeClr val="bg1"/>
              </a:solidFill>
              <a:latin typeface="+mj-ea"/>
              <a:ea typeface="+mj-ea"/>
            </a:endParaRPr>
          </a:p>
          <a:p>
            <a:r>
              <a:rPr kumimoji="1"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インフォメーション</a:t>
            </a:r>
          </a:p>
        </p:txBody>
      </p:sp>
    </p:spTree>
    <p:extLst>
      <p:ext uri="{BB962C8B-B14F-4D97-AF65-F5344CB8AC3E}">
        <p14:creationId xmlns:p14="http://schemas.microsoft.com/office/powerpoint/2010/main" val="397942973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10" advClick="0" advTm="20000"/>
    </mc:Choice>
    <mc:Fallback>
      <p:transition advClick="0" advTm="20000"/>
    </mc:Fallback>
  </mc:AlternateContent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100</Words>
  <Application>Microsoft Office PowerPoint</Application>
  <PresentationFormat>ワイド画面</PresentationFormat>
  <Paragraphs>46</Paragraphs>
  <Slides>5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5</vt:i4>
      </vt:variant>
    </vt:vector>
  </HeadingPairs>
  <TitlesOfParts>
    <vt:vector size="8" baseType="lpstr">
      <vt:lpstr>メイリオ</vt:lpstr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anm038_内線番号案内</dc:title>
  <dc:subject>anm038_内線番号案内</dc:subject>
  <dc:creator>でじけろお</dc:creator>
  <cp:lastModifiedBy/>
  <cp:revision>1</cp:revision>
  <dcterms:created xsi:type="dcterms:W3CDTF">2017-10-06T02:08:43Z</dcterms:created>
  <dcterms:modified xsi:type="dcterms:W3CDTF">2023-04-14T00:29:31Z</dcterms:modified>
  <cp:category/>
  <cp:version>1</cp:version>
</cp:coreProperties>
</file>