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00" r:id="rId2"/>
    <p:sldId id="40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99"/>
    <a:srgbClr val="CCECFF"/>
    <a:srgbClr val="FF0000"/>
    <a:srgbClr val="003300"/>
    <a:srgbClr val="66FFFF"/>
    <a:srgbClr val="FF6600"/>
    <a:srgbClr val="339933"/>
    <a:srgbClr val="D9D9D9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樽のイラスト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DFB3A94-3EBB-D67C-C0B9-DF66A5E01AB0}"/>
              </a:ext>
            </a:extLst>
          </p:cNvPr>
          <p:cNvGrpSpPr/>
          <p:nvPr/>
        </p:nvGrpSpPr>
        <p:grpSpPr>
          <a:xfrm>
            <a:off x="838200" y="1026305"/>
            <a:ext cx="2362200" cy="2316480"/>
            <a:chOff x="533400" y="426230"/>
            <a:chExt cx="2362200" cy="2316480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EF8E98F-E834-58C6-65FD-7E029A3FB363}"/>
                </a:ext>
              </a:extLst>
            </p:cNvPr>
            <p:cNvSpPr/>
            <p:nvPr/>
          </p:nvSpPr>
          <p:spPr>
            <a:xfrm>
              <a:off x="533400" y="426230"/>
              <a:ext cx="2362200" cy="2316480"/>
            </a:xfrm>
            <a:custGeom>
              <a:avLst/>
              <a:gdLst>
                <a:gd name="connsiteX0" fmla="*/ 181214 w 2362200"/>
                <a:gd name="connsiteY0" fmla="*/ 0 h 2316480"/>
                <a:gd name="connsiteX1" fmla="*/ 2180986 w 2362200"/>
                <a:gd name="connsiteY1" fmla="*/ 0 h 2316480"/>
                <a:gd name="connsiteX2" fmla="*/ 2219648 w 2362200"/>
                <a:gd name="connsiteY2" fmla="*/ 117631 h 2316480"/>
                <a:gd name="connsiteX3" fmla="*/ 2362200 w 2362200"/>
                <a:gd name="connsiteY3" fmla="*/ 1158240 h 2316480"/>
                <a:gd name="connsiteX4" fmla="*/ 2219648 w 2362200"/>
                <a:gd name="connsiteY4" fmla="*/ 2198849 h 2316480"/>
                <a:gd name="connsiteX5" fmla="*/ 2180986 w 2362200"/>
                <a:gd name="connsiteY5" fmla="*/ 2316480 h 2316480"/>
                <a:gd name="connsiteX6" fmla="*/ 181214 w 2362200"/>
                <a:gd name="connsiteY6" fmla="*/ 2316480 h 2316480"/>
                <a:gd name="connsiteX7" fmla="*/ 142552 w 2362200"/>
                <a:gd name="connsiteY7" fmla="*/ 2198849 h 2316480"/>
                <a:gd name="connsiteX8" fmla="*/ 0 w 2362200"/>
                <a:gd name="connsiteY8" fmla="*/ 1158240 h 2316480"/>
                <a:gd name="connsiteX9" fmla="*/ 142552 w 2362200"/>
                <a:gd name="connsiteY9" fmla="*/ 117631 h 2316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2200" h="2316480">
                  <a:moveTo>
                    <a:pt x="181214" y="0"/>
                  </a:moveTo>
                  <a:lnTo>
                    <a:pt x="2180986" y="0"/>
                  </a:lnTo>
                  <a:lnTo>
                    <a:pt x="2219648" y="117631"/>
                  </a:lnTo>
                  <a:cubicBezTo>
                    <a:pt x="2310560" y="426966"/>
                    <a:pt x="2362200" y="781456"/>
                    <a:pt x="2362200" y="1158240"/>
                  </a:cubicBezTo>
                  <a:cubicBezTo>
                    <a:pt x="2362200" y="1535024"/>
                    <a:pt x="2310560" y="1889515"/>
                    <a:pt x="2219648" y="2198849"/>
                  </a:cubicBezTo>
                  <a:lnTo>
                    <a:pt x="2180986" y="2316480"/>
                  </a:lnTo>
                  <a:lnTo>
                    <a:pt x="181214" y="2316480"/>
                  </a:lnTo>
                  <a:lnTo>
                    <a:pt x="142552" y="2198849"/>
                  </a:lnTo>
                  <a:cubicBezTo>
                    <a:pt x="51640" y="1889515"/>
                    <a:pt x="0" y="1535024"/>
                    <a:pt x="0" y="1158240"/>
                  </a:cubicBezTo>
                  <a:cubicBezTo>
                    <a:pt x="0" y="781456"/>
                    <a:pt x="51640" y="426966"/>
                    <a:pt x="142552" y="117631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0709BDB-90C2-87D5-BF63-C90DEE9059A1}"/>
                </a:ext>
              </a:extLst>
            </p:cNvPr>
            <p:cNvGrpSpPr/>
            <p:nvPr/>
          </p:nvGrpSpPr>
          <p:grpSpPr>
            <a:xfrm>
              <a:off x="533400" y="426230"/>
              <a:ext cx="2362200" cy="2316480"/>
              <a:chOff x="533400" y="426230"/>
              <a:chExt cx="2362200" cy="2316480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434E5BA0-9C03-DA8C-FAED-41F9CAE3E545}"/>
                  </a:ext>
                </a:extLst>
              </p:cNvPr>
              <p:cNvSpPr/>
              <p:nvPr/>
            </p:nvSpPr>
            <p:spPr>
              <a:xfrm>
                <a:off x="746760" y="426230"/>
                <a:ext cx="410335" cy="2316480"/>
              </a:xfrm>
              <a:custGeom>
                <a:avLst/>
                <a:gdLst>
                  <a:gd name="connsiteX0" fmla="*/ 118881 w 410335"/>
                  <a:gd name="connsiteY0" fmla="*/ 0 h 2316480"/>
                  <a:gd name="connsiteX1" fmla="*/ 405060 w 410335"/>
                  <a:gd name="connsiteY1" fmla="*/ 0 h 2316480"/>
                  <a:gd name="connsiteX2" fmla="*/ 374172 w 410335"/>
                  <a:gd name="connsiteY2" fmla="*/ 241601 h 2316480"/>
                  <a:gd name="connsiteX3" fmla="*/ 327660 w 410335"/>
                  <a:gd name="connsiteY3" fmla="*/ 1139190 h 2316480"/>
                  <a:gd name="connsiteX4" fmla="*/ 408593 w 410335"/>
                  <a:gd name="connsiteY4" fmla="*/ 2306012 h 2316480"/>
                  <a:gd name="connsiteX5" fmla="*/ 410335 w 410335"/>
                  <a:gd name="connsiteY5" fmla="*/ 2316480 h 2316480"/>
                  <a:gd name="connsiteX6" fmla="*/ 118881 w 410335"/>
                  <a:gd name="connsiteY6" fmla="*/ 2316480 h 2316480"/>
                  <a:gd name="connsiteX7" fmla="*/ 116801 w 410335"/>
                  <a:gd name="connsiteY7" fmla="*/ 2307947 h 2316480"/>
                  <a:gd name="connsiteX8" fmla="*/ 0 w 410335"/>
                  <a:gd name="connsiteY8" fmla="*/ 1158240 h 2316480"/>
                  <a:gd name="connsiteX9" fmla="*/ 116801 w 410335"/>
                  <a:gd name="connsiteY9" fmla="*/ 8533 h 2316480"/>
                  <a:gd name="connsiteX10" fmla="*/ 118881 w 410335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0335" h="2316480">
                    <a:moveTo>
                      <a:pt x="118881" y="0"/>
                    </a:moveTo>
                    <a:lnTo>
                      <a:pt x="405060" y="0"/>
                    </a:lnTo>
                    <a:lnTo>
                      <a:pt x="374172" y="241601"/>
                    </a:lnTo>
                    <a:cubicBezTo>
                      <a:pt x="344151" y="519527"/>
                      <a:pt x="327660" y="822328"/>
                      <a:pt x="327660" y="1139190"/>
                    </a:cubicBezTo>
                    <a:cubicBezTo>
                      <a:pt x="327660" y="1561673"/>
                      <a:pt x="356978" y="1959160"/>
                      <a:pt x="408593" y="2306012"/>
                    </a:cubicBezTo>
                    <a:lnTo>
                      <a:pt x="410335" y="2316480"/>
                    </a:lnTo>
                    <a:lnTo>
                      <a:pt x="118881" y="2316480"/>
                    </a:lnTo>
                    <a:lnTo>
                      <a:pt x="116801" y="2307947"/>
                    </a:lnTo>
                    <a:cubicBezTo>
                      <a:pt x="42312" y="1966182"/>
                      <a:pt x="0" y="1574526"/>
                      <a:pt x="0" y="1158240"/>
                    </a:cubicBezTo>
                    <a:cubicBezTo>
                      <a:pt x="0" y="741954"/>
                      <a:pt x="42312" y="350299"/>
                      <a:pt x="116801" y="8533"/>
                    </a:cubicBezTo>
                    <a:lnTo>
                      <a:pt x="118881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5AD375BF-F417-873B-404B-D21C37273AFA}"/>
                  </a:ext>
                </a:extLst>
              </p:cNvPr>
              <p:cNvSpPr/>
              <p:nvPr/>
            </p:nvSpPr>
            <p:spPr>
              <a:xfrm>
                <a:off x="1455420" y="426230"/>
                <a:ext cx="518160" cy="2316480"/>
              </a:xfrm>
              <a:custGeom>
                <a:avLst/>
                <a:gdLst>
                  <a:gd name="connsiteX0" fmla="*/ 28608 w 518160"/>
                  <a:gd name="connsiteY0" fmla="*/ 0 h 2316480"/>
                  <a:gd name="connsiteX1" fmla="*/ 489553 w 518160"/>
                  <a:gd name="connsiteY1" fmla="*/ 0 h 2316480"/>
                  <a:gd name="connsiteX2" fmla="*/ 500190 w 518160"/>
                  <a:gd name="connsiteY2" fmla="*/ 224113 h 2316480"/>
                  <a:gd name="connsiteX3" fmla="*/ 518160 w 518160"/>
                  <a:gd name="connsiteY3" fmla="*/ 1158240 h 2316480"/>
                  <a:gd name="connsiteX4" fmla="*/ 500190 w 518160"/>
                  <a:gd name="connsiteY4" fmla="*/ 2092368 h 2316480"/>
                  <a:gd name="connsiteX5" fmla="*/ 489553 w 518160"/>
                  <a:gd name="connsiteY5" fmla="*/ 2316480 h 2316480"/>
                  <a:gd name="connsiteX6" fmla="*/ 28608 w 518160"/>
                  <a:gd name="connsiteY6" fmla="*/ 2316480 h 2316480"/>
                  <a:gd name="connsiteX7" fmla="*/ 17971 w 518160"/>
                  <a:gd name="connsiteY7" fmla="*/ 2092368 h 2316480"/>
                  <a:gd name="connsiteX8" fmla="*/ 0 w 518160"/>
                  <a:gd name="connsiteY8" fmla="*/ 1158240 h 2316480"/>
                  <a:gd name="connsiteX9" fmla="*/ 17971 w 518160"/>
                  <a:gd name="connsiteY9" fmla="*/ 224113 h 2316480"/>
                  <a:gd name="connsiteX10" fmla="*/ 28608 w 518160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8160" h="2316480">
                    <a:moveTo>
                      <a:pt x="28608" y="0"/>
                    </a:moveTo>
                    <a:lnTo>
                      <a:pt x="489553" y="0"/>
                    </a:lnTo>
                    <a:lnTo>
                      <a:pt x="500190" y="224113"/>
                    </a:lnTo>
                    <a:cubicBezTo>
                      <a:pt x="511788" y="513352"/>
                      <a:pt x="518160" y="828479"/>
                      <a:pt x="518160" y="1158240"/>
                    </a:cubicBezTo>
                    <a:cubicBezTo>
                      <a:pt x="518160" y="1488001"/>
                      <a:pt x="511788" y="1803128"/>
                      <a:pt x="500190" y="2092368"/>
                    </a:cubicBezTo>
                    <a:lnTo>
                      <a:pt x="489553" y="2316480"/>
                    </a:lnTo>
                    <a:lnTo>
                      <a:pt x="28608" y="2316480"/>
                    </a:lnTo>
                    <a:lnTo>
                      <a:pt x="17971" y="2092368"/>
                    </a:lnTo>
                    <a:cubicBezTo>
                      <a:pt x="6372" y="1803128"/>
                      <a:pt x="0" y="1488001"/>
                      <a:pt x="0" y="1158240"/>
                    </a:cubicBezTo>
                    <a:cubicBezTo>
                      <a:pt x="0" y="828479"/>
                      <a:pt x="6372" y="513352"/>
                      <a:pt x="17971" y="224113"/>
                    </a:cubicBezTo>
                    <a:lnTo>
                      <a:pt x="28608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0E13672-2F09-A5DA-DFDA-C91642B01EB0}"/>
                  </a:ext>
                </a:extLst>
              </p:cNvPr>
              <p:cNvSpPr/>
              <p:nvPr/>
            </p:nvSpPr>
            <p:spPr>
              <a:xfrm>
                <a:off x="2332865" y="426230"/>
                <a:ext cx="349375" cy="2316480"/>
              </a:xfrm>
              <a:custGeom>
                <a:avLst/>
                <a:gdLst>
                  <a:gd name="connsiteX0" fmla="*/ 5275 w 349375"/>
                  <a:gd name="connsiteY0" fmla="*/ 0 h 2316480"/>
                  <a:gd name="connsiteX1" fmla="*/ 230495 w 349375"/>
                  <a:gd name="connsiteY1" fmla="*/ 0 h 2316480"/>
                  <a:gd name="connsiteX2" fmla="*/ 232575 w 349375"/>
                  <a:gd name="connsiteY2" fmla="*/ 8533 h 2316480"/>
                  <a:gd name="connsiteX3" fmla="*/ 349375 w 349375"/>
                  <a:gd name="connsiteY3" fmla="*/ 1158240 h 2316480"/>
                  <a:gd name="connsiteX4" fmla="*/ 232575 w 349375"/>
                  <a:gd name="connsiteY4" fmla="*/ 2307947 h 2316480"/>
                  <a:gd name="connsiteX5" fmla="*/ 230495 w 349375"/>
                  <a:gd name="connsiteY5" fmla="*/ 2316480 h 2316480"/>
                  <a:gd name="connsiteX6" fmla="*/ 0 w 349375"/>
                  <a:gd name="connsiteY6" fmla="*/ 2316480 h 2316480"/>
                  <a:gd name="connsiteX7" fmla="*/ 1742 w 349375"/>
                  <a:gd name="connsiteY7" fmla="*/ 2306012 h 2316480"/>
                  <a:gd name="connsiteX8" fmla="*/ 82675 w 349375"/>
                  <a:gd name="connsiteY8" fmla="*/ 1139190 h 2316480"/>
                  <a:gd name="connsiteX9" fmla="*/ 36163 w 349375"/>
                  <a:gd name="connsiteY9" fmla="*/ 241601 h 2316480"/>
                  <a:gd name="connsiteX10" fmla="*/ 5275 w 349375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375" h="2316480">
                    <a:moveTo>
                      <a:pt x="5275" y="0"/>
                    </a:moveTo>
                    <a:lnTo>
                      <a:pt x="230495" y="0"/>
                    </a:lnTo>
                    <a:lnTo>
                      <a:pt x="232575" y="8533"/>
                    </a:lnTo>
                    <a:cubicBezTo>
                      <a:pt x="307064" y="350299"/>
                      <a:pt x="349375" y="741954"/>
                      <a:pt x="349375" y="1158240"/>
                    </a:cubicBezTo>
                    <a:cubicBezTo>
                      <a:pt x="349375" y="1574526"/>
                      <a:pt x="307064" y="1966182"/>
                      <a:pt x="232575" y="2307947"/>
                    </a:cubicBezTo>
                    <a:lnTo>
                      <a:pt x="230495" y="2316480"/>
                    </a:lnTo>
                    <a:lnTo>
                      <a:pt x="0" y="2316480"/>
                    </a:lnTo>
                    <a:lnTo>
                      <a:pt x="1742" y="2306012"/>
                    </a:lnTo>
                    <a:cubicBezTo>
                      <a:pt x="53357" y="1959160"/>
                      <a:pt x="82675" y="1561673"/>
                      <a:pt x="82675" y="1139190"/>
                    </a:cubicBezTo>
                    <a:cubicBezTo>
                      <a:pt x="82675" y="822328"/>
                      <a:pt x="66183" y="519527"/>
                      <a:pt x="36163" y="241601"/>
                    </a:cubicBezTo>
                    <a:lnTo>
                      <a:pt x="5275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083550D5-4104-CD17-04E2-BB70633CDA46}"/>
                  </a:ext>
                </a:extLst>
              </p:cNvPr>
              <p:cNvSpPr/>
              <p:nvPr/>
            </p:nvSpPr>
            <p:spPr>
              <a:xfrm>
                <a:off x="533400" y="426230"/>
                <a:ext cx="332241" cy="2316480"/>
              </a:xfrm>
              <a:custGeom>
                <a:avLst/>
                <a:gdLst>
                  <a:gd name="connsiteX0" fmla="*/ 181214 w 332241"/>
                  <a:gd name="connsiteY0" fmla="*/ 0 h 2316480"/>
                  <a:gd name="connsiteX1" fmla="*/ 332241 w 332241"/>
                  <a:gd name="connsiteY1" fmla="*/ 0 h 2316480"/>
                  <a:gd name="connsiteX2" fmla="*/ 330161 w 332241"/>
                  <a:gd name="connsiteY2" fmla="*/ 8533 h 2316480"/>
                  <a:gd name="connsiteX3" fmla="*/ 213360 w 332241"/>
                  <a:gd name="connsiteY3" fmla="*/ 1158240 h 2316480"/>
                  <a:gd name="connsiteX4" fmla="*/ 330161 w 332241"/>
                  <a:gd name="connsiteY4" fmla="*/ 2307947 h 2316480"/>
                  <a:gd name="connsiteX5" fmla="*/ 332241 w 332241"/>
                  <a:gd name="connsiteY5" fmla="*/ 2316480 h 2316480"/>
                  <a:gd name="connsiteX6" fmla="*/ 181214 w 332241"/>
                  <a:gd name="connsiteY6" fmla="*/ 2316480 h 2316480"/>
                  <a:gd name="connsiteX7" fmla="*/ 142552 w 332241"/>
                  <a:gd name="connsiteY7" fmla="*/ 2198849 h 2316480"/>
                  <a:gd name="connsiteX8" fmla="*/ 0 w 332241"/>
                  <a:gd name="connsiteY8" fmla="*/ 1158240 h 2316480"/>
                  <a:gd name="connsiteX9" fmla="*/ 142552 w 332241"/>
                  <a:gd name="connsiteY9" fmla="*/ 117631 h 2316480"/>
                  <a:gd name="connsiteX10" fmla="*/ 181214 w 332241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2241" h="2316480">
                    <a:moveTo>
                      <a:pt x="181214" y="0"/>
                    </a:moveTo>
                    <a:lnTo>
                      <a:pt x="332241" y="0"/>
                    </a:lnTo>
                    <a:lnTo>
                      <a:pt x="330161" y="8533"/>
                    </a:lnTo>
                    <a:cubicBezTo>
                      <a:pt x="255672" y="350299"/>
                      <a:pt x="213360" y="741954"/>
                      <a:pt x="213360" y="1158240"/>
                    </a:cubicBezTo>
                    <a:cubicBezTo>
                      <a:pt x="213360" y="1574526"/>
                      <a:pt x="255672" y="1966182"/>
                      <a:pt x="330161" y="2307947"/>
                    </a:cubicBezTo>
                    <a:lnTo>
                      <a:pt x="332241" y="2316480"/>
                    </a:lnTo>
                    <a:lnTo>
                      <a:pt x="181214" y="2316480"/>
                    </a:lnTo>
                    <a:lnTo>
                      <a:pt x="142552" y="2198849"/>
                    </a:lnTo>
                    <a:cubicBezTo>
                      <a:pt x="51640" y="1889515"/>
                      <a:pt x="0" y="1535024"/>
                      <a:pt x="0" y="1158240"/>
                    </a:cubicBezTo>
                    <a:cubicBezTo>
                      <a:pt x="0" y="781456"/>
                      <a:pt x="51640" y="426966"/>
                      <a:pt x="142552" y="117631"/>
                    </a:cubicBezTo>
                    <a:lnTo>
                      <a:pt x="181214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92A48133-E9B4-E802-F7A3-FBE126BF8295}"/>
                  </a:ext>
                </a:extLst>
              </p:cNvPr>
              <p:cNvSpPr/>
              <p:nvPr/>
            </p:nvSpPr>
            <p:spPr>
              <a:xfrm>
                <a:off x="1074420" y="426230"/>
                <a:ext cx="409608" cy="2316480"/>
              </a:xfrm>
              <a:custGeom>
                <a:avLst/>
                <a:gdLst>
                  <a:gd name="connsiteX0" fmla="*/ 77400 w 409608"/>
                  <a:gd name="connsiteY0" fmla="*/ 0 h 2316480"/>
                  <a:gd name="connsiteX1" fmla="*/ 409608 w 409608"/>
                  <a:gd name="connsiteY1" fmla="*/ 0 h 2316480"/>
                  <a:gd name="connsiteX2" fmla="*/ 398971 w 409608"/>
                  <a:gd name="connsiteY2" fmla="*/ 224113 h 2316480"/>
                  <a:gd name="connsiteX3" fmla="*/ 381000 w 409608"/>
                  <a:gd name="connsiteY3" fmla="*/ 1158240 h 2316480"/>
                  <a:gd name="connsiteX4" fmla="*/ 398971 w 409608"/>
                  <a:gd name="connsiteY4" fmla="*/ 2092368 h 2316480"/>
                  <a:gd name="connsiteX5" fmla="*/ 409608 w 409608"/>
                  <a:gd name="connsiteY5" fmla="*/ 2316480 h 2316480"/>
                  <a:gd name="connsiteX6" fmla="*/ 82675 w 409608"/>
                  <a:gd name="connsiteY6" fmla="*/ 2316480 h 2316480"/>
                  <a:gd name="connsiteX7" fmla="*/ 80933 w 409608"/>
                  <a:gd name="connsiteY7" fmla="*/ 2306012 h 2316480"/>
                  <a:gd name="connsiteX8" fmla="*/ 0 w 409608"/>
                  <a:gd name="connsiteY8" fmla="*/ 1139190 h 2316480"/>
                  <a:gd name="connsiteX9" fmla="*/ 46512 w 409608"/>
                  <a:gd name="connsiteY9" fmla="*/ 241601 h 2316480"/>
                  <a:gd name="connsiteX10" fmla="*/ 77400 w 409608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608" h="2316480">
                    <a:moveTo>
                      <a:pt x="77400" y="0"/>
                    </a:moveTo>
                    <a:lnTo>
                      <a:pt x="409608" y="0"/>
                    </a:lnTo>
                    <a:lnTo>
                      <a:pt x="398971" y="224113"/>
                    </a:lnTo>
                    <a:cubicBezTo>
                      <a:pt x="387372" y="513352"/>
                      <a:pt x="381000" y="828479"/>
                      <a:pt x="381000" y="1158240"/>
                    </a:cubicBezTo>
                    <a:cubicBezTo>
                      <a:pt x="381000" y="1488001"/>
                      <a:pt x="387372" y="1803128"/>
                      <a:pt x="398971" y="2092368"/>
                    </a:cubicBezTo>
                    <a:lnTo>
                      <a:pt x="409608" y="2316480"/>
                    </a:lnTo>
                    <a:lnTo>
                      <a:pt x="82675" y="2316480"/>
                    </a:lnTo>
                    <a:lnTo>
                      <a:pt x="80933" y="2306012"/>
                    </a:lnTo>
                    <a:cubicBezTo>
                      <a:pt x="29318" y="1959160"/>
                      <a:pt x="0" y="1561673"/>
                      <a:pt x="0" y="1139190"/>
                    </a:cubicBezTo>
                    <a:cubicBezTo>
                      <a:pt x="0" y="822328"/>
                      <a:pt x="16491" y="519527"/>
                      <a:pt x="46512" y="241601"/>
                    </a:cubicBezTo>
                    <a:lnTo>
                      <a:pt x="7740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06F3D86F-C5B3-BBA7-D4DE-0B2E994D774A}"/>
                  </a:ext>
                </a:extLst>
              </p:cNvPr>
              <p:cNvSpPr/>
              <p:nvPr/>
            </p:nvSpPr>
            <p:spPr>
              <a:xfrm>
                <a:off x="1944973" y="426230"/>
                <a:ext cx="470567" cy="2316480"/>
              </a:xfrm>
              <a:custGeom>
                <a:avLst/>
                <a:gdLst>
                  <a:gd name="connsiteX0" fmla="*/ 0 w 470567"/>
                  <a:gd name="connsiteY0" fmla="*/ 0 h 2316480"/>
                  <a:gd name="connsiteX1" fmla="*/ 393167 w 470567"/>
                  <a:gd name="connsiteY1" fmla="*/ 0 h 2316480"/>
                  <a:gd name="connsiteX2" fmla="*/ 424055 w 470567"/>
                  <a:gd name="connsiteY2" fmla="*/ 241601 h 2316480"/>
                  <a:gd name="connsiteX3" fmla="*/ 470567 w 470567"/>
                  <a:gd name="connsiteY3" fmla="*/ 1139190 h 2316480"/>
                  <a:gd name="connsiteX4" fmla="*/ 389634 w 470567"/>
                  <a:gd name="connsiteY4" fmla="*/ 2306012 h 2316480"/>
                  <a:gd name="connsiteX5" fmla="*/ 387892 w 470567"/>
                  <a:gd name="connsiteY5" fmla="*/ 2316480 h 2316480"/>
                  <a:gd name="connsiteX6" fmla="*/ 0 w 470567"/>
                  <a:gd name="connsiteY6" fmla="*/ 2316480 h 2316480"/>
                  <a:gd name="connsiteX7" fmla="*/ 10637 w 470567"/>
                  <a:gd name="connsiteY7" fmla="*/ 2092368 h 2316480"/>
                  <a:gd name="connsiteX8" fmla="*/ 28607 w 470567"/>
                  <a:gd name="connsiteY8" fmla="*/ 1158240 h 2316480"/>
                  <a:gd name="connsiteX9" fmla="*/ 10637 w 470567"/>
                  <a:gd name="connsiteY9" fmla="*/ 224113 h 2316480"/>
                  <a:gd name="connsiteX10" fmla="*/ 0 w 470567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0567" h="2316480">
                    <a:moveTo>
                      <a:pt x="0" y="0"/>
                    </a:moveTo>
                    <a:lnTo>
                      <a:pt x="393167" y="0"/>
                    </a:lnTo>
                    <a:lnTo>
                      <a:pt x="424055" y="241601"/>
                    </a:lnTo>
                    <a:cubicBezTo>
                      <a:pt x="454075" y="519527"/>
                      <a:pt x="470567" y="822328"/>
                      <a:pt x="470567" y="1139190"/>
                    </a:cubicBezTo>
                    <a:cubicBezTo>
                      <a:pt x="470567" y="1561673"/>
                      <a:pt x="441249" y="1959160"/>
                      <a:pt x="389634" y="2306012"/>
                    </a:cubicBezTo>
                    <a:lnTo>
                      <a:pt x="387892" y="2316480"/>
                    </a:lnTo>
                    <a:lnTo>
                      <a:pt x="0" y="2316480"/>
                    </a:lnTo>
                    <a:lnTo>
                      <a:pt x="10637" y="2092368"/>
                    </a:lnTo>
                    <a:cubicBezTo>
                      <a:pt x="22235" y="1803128"/>
                      <a:pt x="28607" y="1488001"/>
                      <a:pt x="28607" y="1158240"/>
                    </a:cubicBezTo>
                    <a:cubicBezTo>
                      <a:pt x="28607" y="828479"/>
                      <a:pt x="22235" y="513352"/>
                      <a:pt x="10637" y="22411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07B7890-5DCB-B3D3-7883-F9D62F982A31}"/>
                  </a:ext>
                </a:extLst>
              </p:cNvPr>
              <p:cNvSpPr/>
              <p:nvPr/>
            </p:nvSpPr>
            <p:spPr>
              <a:xfrm>
                <a:off x="2563360" y="426230"/>
                <a:ext cx="332240" cy="2316480"/>
              </a:xfrm>
              <a:custGeom>
                <a:avLst/>
                <a:gdLst>
                  <a:gd name="connsiteX0" fmla="*/ 0 w 332240"/>
                  <a:gd name="connsiteY0" fmla="*/ 0 h 2316480"/>
                  <a:gd name="connsiteX1" fmla="*/ 151026 w 332240"/>
                  <a:gd name="connsiteY1" fmla="*/ 0 h 2316480"/>
                  <a:gd name="connsiteX2" fmla="*/ 189688 w 332240"/>
                  <a:gd name="connsiteY2" fmla="*/ 117631 h 2316480"/>
                  <a:gd name="connsiteX3" fmla="*/ 332240 w 332240"/>
                  <a:gd name="connsiteY3" fmla="*/ 1158240 h 2316480"/>
                  <a:gd name="connsiteX4" fmla="*/ 189688 w 332240"/>
                  <a:gd name="connsiteY4" fmla="*/ 2198849 h 2316480"/>
                  <a:gd name="connsiteX5" fmla="*/ 151026 w 332240"/>
                  <a:gd name="connsiteY5" fmla="*/ 2316480 h 2316480"/>
                  <a:gd name="connsiteX6" fmla="*/ 0 w 332240"/>
                  <a:gd name="connsiteY6" fmla="*/ 2316480 h 2316480"/>
                  <a:gd name="connsiteX7" fmla="*/ 2080 w 332240"/>
                  <a:gd name="connsiteY7" fmla="*/ 2307947 h 2316480"/>
                  <a:gd name="connsiteX8" fmla="*/ 118880 w 332240"/>
                  <a:gd name="connsiteY8" fmla="*/ 1158240 h 2316480"/>
                  <a:gd name="connsiteX9" fmla="*/ 2080 w 332240"/>
                  <a:gd name="connsiteY9" fmla="*/ 8533 h 2316480"/>
                  <a:gd name="connsiteX10" fmla="*/ 0 w 332240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2240" h="2316480">
                    <a:moveTo>
                      <a:pt x="0" y="0"/>
                    </a:moveTo>
                    <a:lnTo>
                      <a:pt x="151026" y="0"/>
                    </a:lnTo>
                    <a:lnTo>
                      <a:pt x="189688" y="117631"/>
                    </a:lnTo>
                    <a:cubicBezTo>
                      <a:pt x="280600" y="426966"/>
                      <a:pt x="332240" y="781456"/>
                      <a:pt x="332240" y="1158240"/>
                    </a:cubicBezTo>
                    <a:cubicBezTo>
                      <a:pt x="332240" y="1535024"/>
                      <a:pt x="280600" y="1889515"/>
                      <a:pt x="189688" y="2198849"/>
                    </a:cubicBezTo>
                    <a:lnTo>
                      <a:pt x="151026" y="2316480"/>
                    </a:lnTo>
                    <a:lnTo>
                      <a:pt x="0" y="2316480"/>
                    </a:lnTo>
                    <a:lnTo>
                      <a:pt x="2080" y="2307947"/>
                    </a:lnTo>
                    <a:cubicBezTo>
                      <a:pt x="76569" y="1966182"/>
                      <a:pt x="118880" y="1574526"/>
                      <a:pt x="118880" y="1158240"/>
                    </a:cubicBezTo>
                    <a:cubicBezTo>
                      <a:pt x="118880" y="741954"/>
                      <a:pt x="76569" y="350299"/>
                      <a:pt x="2080" y="853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2548C33B-2208-633A-C2E0-5B72DD318DFF}"/>
                  </a:ext>
                </a:extLst>
              </p:cNvPr>
              <p:cNvSpPr/>
              <p:nvPr/>
            </p:nvSpPr>
            <p:spPr>
              <a:xfrm>
                <a:off x="667049" y="464820"/>
                <a:ext cx="2094902" cy="114300"/>
              </a:xfrm>
              <a:custGeom>
                <a:avLst/>
                <a:gdLst>
                  <a:gd name="connsiteX0" fmla="*/ 34882 w 2094902"/>
                  <a:gd name="connsiteY0" fmla="*/ 0 h 114300"/>
                  <a:gd name="connsiteX1" fmla="*/ 2060020 w 2094902"/>
                  <a:gd name="connsiteY1" fmla="*/ 0 h 114300"/>
                  <a:gd name="connsiteX2" fmla="*/ 2085999 w 2094902"/>
                  <a:gd name="connsiteY2" fmla="*/ 79041 h 114300"/>
                  <a:gd name="connsiteX3" fmla="*/ 2094902 w 2094902"/>
                  <a:gd name="connsiteY3" fmla="*/ 114300 h 114300"/>
                  <a:gd name="connsiteX4" fmla="*/ 0 w 2094902"/>
                  <a:gd name="connsiteY4" fmla="*/ 114300 h 114300"/>
                  <a:gd name="connsiteX5" fmla="*/ 8903 w 2094902"/>
                  <a:gd name="connsiteY5" fmla="*/ 79041 h 114300"/>
                  <a:gd name="connsiteX6" fmla="*/ 34882 w 2094902"/>
                  <a:gd name="connsiteY6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4902" h="114300">
                    <a:moveTo>
                      <a:pt x="34882" y="0"/>
                    </a:moveTo>
                    <a:lnTo>
                      <a:pt x="2060020" y="0"/>
                    </a:lnTo>
                    <a:lnTo>
                      <a:pt x="2085999" y="79041"/>
                    </a:lnTo>
                    <a:lnTo>
                      <a:pt x="2094902" y="114300"/>
                    </a:lnTo>
                    <a:lnTo>
                      <a:pt x="0" y="114300"/>
                    </a:lnTo>
                    <a:lnTo>
                      <a:pt x="8903" y="79041"/>
                    </a:lnTo>
                    <a:lnTo>
                      <a:pt x="34882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CD258B6-792F-ED9A-E50C-82BA8CB7C2E7}"/>
                  </a:ext>
                </a:extLst>
              </p:cNvPr>
              <p:cNvSpPr/>
              <p:nvPr/>
            </p:nvSpPr>
            <p:spPr>
              <a:xfrm>
                <a:off x="584407" y="845820"/>
                <a:ext cx="2260186" cy="114300"/>
              </a:xfrm>
              <a:custGeom>
                <a:avLst/>
                <a:gdLst>
                  <a:gd name="connsiteX0" fmla="*/ 20062 w 2260186"/>
                  <a:gd name="connsiteY0" fmla="*/ 0 h 114300"/>
                  <a:gd name="connsiteX1" fmla="*/ 2240124 w 2260186"/>
                  <a:gd name="connsiteY1" fmla="*/ 0 h 114300"/>
                  <a:gd name="connsiteX2" fmla="*/ 2260186 w 2260186"/>
                  <a:gd name="connsiteY2" fmla="*/ 114300 h 114300"/>
                  <a:gd name="connsiteX3" fmla="*/ 0 w 2260186"/>
                  <a:gd name="connsiteY3" fmla="*/ 114300 h 114300"/>
                  <a:gd name="connsiteX4" fmla="*/ 20062 w 2260186"/>
                  <a:gd name="connsiteY4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0186" h="114300">
                    <a:moveTo>
                      <a:pt x="20062" y="0"/>
                    </a:moveTo>
                    <a:lnTo>
                      <a:pt x="2240124" y="0"/>
                    </a:lnTo>
                    <a:lnTo>
                      <a:pt x="2260186" y="114300"/>
                    </a:lnTo>
                    <a:lnTo>
                      <a:pt x="0" y="114300"/>
                    </a:lnTo>
                    <a:lnTo>
                      <a:pt x="20062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4B76382-E94E-FD2B-6E5C-9ACEA6E58604}"/>
                  </a:ext>
                </a:extLst>
              </p:cNvPr>
              <p:cNvSpPr/>
              <p:nvPr/>
            </p:nvSpPr>
            <p:spPr>
              <a:xfrm>
                <a:off x="585916" y="2217420"/>
                <a:ext cx="2257168" cy="114300"/>
              </a:xfrm>
              <a:custGeom>
                <a:avLst/>
                <a:gdLst>
                  <a:gd name="connsiteX0" fmla="*/ 0 w 2257168"/>
                  <a:gd name="connsiteY0" fmla="*/ 0 h 114300"/>
                  <a:gd name="connsiteX1" fmla="*/ 2257168 w 2257168"/>
                  <a:gd name="connsiteY1" fmla="*/ 0 h 114300"/>
                  <a:gd name="connsiteX2" fmla="*/ 2237105 w 2257168"/>
                  <a:gd name="connsiteY2" fmla="*/ 114300 h 114300"/>
                  <a:gd name="connsiteX3" fmla="*/ 20063 w 2257168"/>
                  <a:gd name="connsiteY3" fmla="*/ 114300 h 114300"/>
                  <a:gd name="connsiteX4" fmla="*/ 0 w 2257168"/>
                  <a:gd name="connsiteY4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7168" h="114300">
                    <a:moveTo>
                      <a:pt x="0" y="0"/>
                    </a:moveTo>
                    <a:lnTo>
                      <a:pt x="2257168" y="0"/>
                    </a:lnTo>
                    <a:lnTo>
                      <a:pt x="2237105" y="114300"/>
                    </a:lnTo>
                    <a:lnTo>
                      <a:pt x="20063" y="114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D75E7AB4-5265-A914-2FDC-B9E6B2109AD4}"/>
                  </a:ext>
                </a:extLst>
              </p:cNvPr>
              <p:cNvSpPr/>
              <p:nvPr/>
            </p:nvSpPr>
            <p:spPr>
              <a:xfrm>
                <a:off x="667297" y="2590800"/>
                <a:ext cx="2094406" cy="114300"/>
              </a:xfrm>
              <a:custGeom>
                <a:avLst/>
                <a:gdLst>
                  <a:gd name="connsiteX0" fmla="*/ 0 w 2094406"/>
                  <a:gd name="connsiteY0" fmla="*/ 0 h 114300"/>
                  <a:gd name="connsiteX1" fmla="*/ 2094406 w 2094406"/>
                  <a:gd name="connsiteY1" fmla="*/ 0 h 114300"/>
                  <a:gd name="connsiteX2" fmla="*/ 2085751 w 2094406"/>
                  <a:gd name="connsiteY2" fmla="*/ 34279 h 114300"/>
                  <a:gd name="connsiteX3" fmla="*/ 2059450 w 2094406"/>
                  <a:gd name="connsiteY3" fmla="*/ 114300 h 114300"/>
                  <a:gd name="connsiteX4" fmla="*/ 34956 w 2094406"/>
                  <a:gd name="connsiteY4" fmla="*/ 114300 h 114300"/>
                  <a:gd name="connsiteX5" fmla="*/ 8655 w 2094406"/>
                  <a:gd name="connsiteY5" fmla="*/ 34279 h 114300"/>
                  <a:gd name="connsiteX6" fmla="*/ 0 w 2094406"/>
                  <a:gd name="connsiteY6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4406" h="114300">
                    <a:moveTo>
                      <a:pt x="0" y="0"/>
                    </a:moveTo>
                    <a:lnTo>
                      <a:pt x="2094406" y="0"/>
                    </a:lnTo>
                    <a:lnTo>
                      <a:pt x="2085751" y="34279"/>
                    </a:lnTo>
                    <a:lnTo>
                      <a:pt x="2059450" y="114300"/>
                    </a:lnTo>
                    <a:lnTo>
                      <a:pt x="34956" y="114300"/>
                    </a:lnTo>
                    <a:lnTo>
                      <a:pt x="8655" y="342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9EA3B9A-1909-4EF8-4636-41B8391FB2EB}"/>
                  </a:ext>
                </a:extLst>
              </p:cNvPr>
              <p:cNvSpPr/>
              <p:nvPr/>
            </p:nvSpPr>
            <p:spPr>
              <a:xfrm>
                <a:off x="533400" y="426230"/>
                <a:ext cx="2362200" cy="2316480"/>
              </a:xfrm>
              <a:custGeom>
                <a:avLst/>
                <a:gdLst>
                  <a:gd name="connsiteX0" fmla="*/ 181214 w 2362200"/>
                  <a:gd name="connsiteY0" fmla="*/ 0 h 2316480"/>
                  <a:gd name="connsiteX1" fmla="*/ 2180986 w 2362200"/>
                  <a:gd name="connsiteY1" fmla="*/ 0 h 2316480"/>
                  <a:gd name="connsiteX2" fmla="*/ 2219648 w 2362200"/>
                  <a:gd name="connsiteY2" fmla="*/ 117631 h 2316480"/>
                  <a:gd name="connsiteX3" fmla="*/ 2362200 w 2362200"/>
                  <a:gd name="connsiteY3" fmla="*/ 1158240 h 2316480"/>
                  <a:gd name="connsiteX4" fmla="*/ 2219648 w 2362200"/>
                  <a:gd name="connsiteY4" fmla="*/ 2198849 h 2316480"/>
                  <a:gd name="connsiteX5" fmla="*/ 2180986 w 2362200"/>
                  <a:gd name="connsiteY5" fmla="*/ 2316480 h 2316480"/>
                  <a:gd name="connsiteX6" fmla="*/ 181214 w 2362200"/>
                  <a:gd name="connsiteY6" fmla="*/ 2316480 h 2316480"/>
                  <a:gd name="connsiteX7" fmla="*/ 142552 w 2362200"/>
                  <a:gd name="connsiteY7" fmla="*/ 2198849 h 2316480"/>
                  <a:gd name="connsiteX8" fmla="*/ 0 w 2362200"/>
                  <a:gd name="connsiteY8" fmla="*/ 1158240 h 2316480"/>
                  <a:gd name="connsiteX9" fmla="*/ 142552 w 2362200"/>
                  <a:gd name="connsiteY9" fmla="*/ 117631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62200" h="2316480">
                    <a:moveTo>
                      <a:pt x="181214" y="0"/>
                    </a:moveTo>
                    <a:lnTo>
                      <a:pt x="2180986" y="0"/>
                    </a:lnTo>
                    <a:lnTo>
                      <a:pt x="2219648" y="117631"/>
                    </a:lnTo>
                    <a:cubicBezTo>
                      <a:pt x="2310560" y="426966"/>
                      <a:pt x="2362200" y="781456"/>
                      <a:pt x="2362200" y="1158240"/>
                    </a:cubicBezTo>
                    <a:cubicBezTo>
                      <a:pt x="2362200" y="1535024"/>
                      <a:pt x="2310560" y="1889515"/>
                      <a:pt x="2219648" y="2198849"/>
                    </a:cubicBezTo>
                    <a:lnTo>
                      <a:pt x="2180986" y="2316480"/>
                    </a:lnTo>
                    <a:lnTo>
                      <a:pt x="181214" y="2316480"/>
                    </a:lnTo>
                    <a:lnTo>
                      <a:pt x="142552" y="2198849"/>
                    </a:lnTo>
                    <a:cubicBezTo>
                      <a:pt x="51640" y="1889515"/>
                      <a:pt x="0" y="1535024"/>
                      <a:pt x="0" y="1158240"/>
                    </a:cubicBezTo>
                    <a:cubicBezTo>
                      <a:pt x="0" y="781456"/>
                      <a:pt x="51640" y="426966"/>
                      <a:pt x="142552" y="1176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50000">
                    <a:schemeClr val="bg1">
                      <a:alpha val="2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D558144-9572-C1D5-8402-F3078A5928B4}"/>
              </a:ext>
            </a:extLst>
          </p:cNvPr>
          <p:cNvGrpSpPr/>
          <p:nvPr/>
        </p:nvGrpSpPr>
        <p:grpSpPr>
          <a:xfrm>
            <a:off x="3771900" y="1026305"/>
            <a:ext cx="2362200" cy="2316480"/>
            <a:chOff x="3832860" y="426230"/>
            <a:chExt cx="2362200" cy="2316480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CA87BC2B-6DF9-52C6-D34B-6B7B5777022E}"/>
                </a:ext>
              </a:extLst>
            </p:cNvPr>
            <p:cNvSpPr/>
            <p:nvPr/>
          </p:nvSpPr>
          <p:spPr>
            <a:xfrm>
              <a:off x="3832860" y="426230"/>
              <a:ext cx="2362200" cy="2316480"/>
            </a:xfrm>
            <a:custGeom>
              <a:avLst/>
              <a:gdLst>
                <a:gd name="connsiteX0" fmla="*/ 365408 w 2362200"/>
                <a:gd name="connsiteY0" fmla="*/ 0 h 2316480"/>
                <a:gd name="connsiteX1" fmla="*/ 1996793 w 2362200"/>
                <a:gd name="connsiteY1" fmla="*/ 0 h 2316480"/>
                <a:gd name="connsiteX2" fmla="*/ 2016264 w 2362200"/>
                <a:gd name="connsiteY2" fmla="*/ 24034 h 2316480"/>
                <a:gd name="connsiteX3" fmla="*/ 2362200 w 2362200"/>
                <a:gd name="connsiteY3" fmla="*/ 1158240 h 2316480"/>
                <a:gd name="connsiteX4" fmla="*/ 2016264 w 2362200"/>
                <a:gd name="connsiteY4" fmla="*/ 2292446 h 2316480"/>
                <a:gd name="connsiteX5" fmla="*/ 1996793 w 2362200"/>
                <a:gd name="connsiteY5" fmla="*/ 2316480 h 2316480"/>
                <a:gd name="connsiteX6" fmla="*/ 365408 w 2362200"/>
                <a:gd name="connsiteY6" fmla="*/ 2316480 h 2316480"/>
                <a:gd name="connsiteX7" fmla="*/ 345936 w 2362200"/>
                <a:gd name="connsiteY7" fmla="*/ 2292446 h 2316480"/>
                <a:gd name="connsiteX8" fmla="*/ 0 w 2362200"/>
                <a:gd name="connsiteY8" fmla="*/ 1158240 h 2316480"/>
                <a:gd name="connsiteX9" fmla="*/ 345936 w 2362200"/>
                <a:gd name="connsiteY9" fmla="*/ 24034 h 2316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2200" h="2316480">
                  <a:moveTo>
                    <a:pt x="365408" y="0"/>
                  </a:moveTo>
                  <a:lnTo>
                    <a:pt x="1996793" y="0"/>
                  </a:lnTo>
                  <a:lnTo>
                    <a:pt x="2016264" y="24034"/>
                  </a:lnTo>
                  <a:cubicBezTo>
                    <a:pt x="2230001" y="314303"/>
                    <a:pt x="2362200" y="715305"/>
                    <a:pt x="2362200" y="1158240"/>
                  </a:cubicBezTo>
                  <a:cubicBezTo>
                    <a:pt x="2362200" y="1601175"/>
                    <a:pt x="2230001" y="2002178"/>
                    <a:pt x="2016264" y="2292446"/>
                  </a:cubicBezTo>
                  <a:lnTo>
                    <a:pt x="1996793" y="2316480"/>
                  </a:lnTo>
                  <a:lnTo>
                    <a:pt x="365408" y="2316480"/>
                  </a:lnTo>
                  <a:lnTo>
                    <a:pt x="345936" y="2292446"/>
                  </a:lnTo>
                  <a:cubicBezTo>
                    <a:pt x="132199" y="2002178"/>
                    <a:pt x="0" y="1601175"/>
                    <a:pt x="0" y="1158240"/>
                  </a:cubicBezTo>
                  <a:cubicBezTo>
                    <a:pt x="0" y="715305"/>
                    <a:pt x="132199" y="314303"/>
                    <a:pt x="345936" y="24034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93EC79EC-A72E-BAB1-C2A8-74A0C16504D9}"/>
                </a:ext>
              </a:extLst>
            </p:cNvPr>
            <p:cNvGrpSpPr/>
            <p:nvPr/>
          </p:nvGrpSpPr>
          <p:grpSpPr>
            <a:xfrm>
              <a:off x="3832860" y="426230"/>
              <a:ext cx="2362200" cy="2316480"/>
              <a:chOff x="3832860" y="426230"/>
              <a:chExt cx="2362200" cy="2316480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ECD4A62-E116-04ED-765D-1A8E8AF9637B}"/>
                  </a:ext>
                </a:extLst>
              </p:cNvPr>
              <p:cNvSpPr/>
              <p:nvPr/>
            </p:nvSpPr>
            <p:spPr>
              <a:xfrm>
                <a:off x="4046220" y="426230"/>
                <a:ext cx="490282" cy="2316480"/>
              </a:xfrm>
              <a:custGeom>
                <a:avLst/>
                <a:gdLst>
                  <a:gd name="connsiteX0" fmla="*/ 236357 w 490282"/>
                  <a:gd name="connsiteY0" fmla="*/ 0 h 2316480"/>
                  <a:gd name="connsiteX1" fmla="*/ 490282 w 490282"/>
                  <a:gd name="connsiteY1" fmla="*/ 0 h 2316480"/>
                  <a:gd name="connsiteX2" fmla="*/ 486663 w 490282"/>
                  <a:gd name="connsiteY2" fmla="*/ 10835 h 2316480"/>
                  <a:gd name="connsiteX3" fmla="*/ 335280 w 490282"/>
                  <a:gd name="connsiteY3" fmla="*/ 1158240 h 2316480"/>
                  <a:gd name="connsiteX4" fmla="*/ 486663 w 490282"/>
                  <a:gd name="connsiteY4" fmla="*/ 2305645 h 2316480"/>
                  <a:gd name="connsiteX5" fmla="*/ 490282 w 490282"/>
                  <a:gd name="connsiteY5" fmla="*/ 2316480 h 2316480"/>
                  <a:gd name="connsiteX6" fmla="*/ 236357 w 490282"/>
                  <a:gd name="connsiteY6" fmla="*/ 2316480 h 2316480"/>
                  <a:gd name="connsiteX7" fmla="*/ 220985 w 490282"/>
                  <a:gd name="connsiteY7" fmla="*/ 2285507 h 2316480"/>
                  <a:gd name="connsiteX8" fmla="*/ 0 w 490282"/>
                  <a:gd name="connsiteY8" fmla="*/ 1158240 h 2316480"/>
                  <a:gd name="connsiteX9" fmla="*/ 220985 w 490282"/>
                  <a:gd name="connsiteY9" fmla="*/ 30973 h 2316480"/>
                  <a:gd name="connsiteX10" fmla="*/ 236357 w 490282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0282" h="2316480">
                    <a:moveTo>
                      <a:pt x="236357" y="0"/>
                    </a:moveTo>
                    <a:lnTo>
                      <a:pt x="490282" y="0"/>
                    </a:lnTo>
                    <a:lnTo>
                      <a:pt x="486663" y="10835"/>
                    </a:lnTo>
                    <a:cubicBezTo>
                      <a:pt x="392091" y="322644"/>
                      <a:pt x="335280" y="722390"/>
                      <a:pt x="335280" y="1158240"/>
                    </a:cubicBezTo>
                    <a:cubicBezTo>
                      <a:pt x="335280" y="1594091"/>
                      <a:pt x="392091" y="1993837"/>
                      <a:pt x="486663" y="2305645"/>
                    </a:cubicBezTo>
                    <a:lnTo>
                      <a:pt x="490282" y="2316480"/>
                    </a:lnTo>
                    <a:lnTo>
                      <a:pt x="236357" y="2316480"/>
                    </a:lnTo>
                    <a:lnTo>
                      <a:pt x="220985" y="2285507"/>
                    </a:lnTo>
                    <a:cubicBezTo>
                      <a:pt x="82931" y="1979172"/>
                      <a:pt x="0" y="1586440"/>
                      <a:pt x="0" y="1158240"/>
                    </a:cubicBezTo>
                    <a:cubicBezTo>
                      <a:pt x="0" y="730039"/>
                      <a:pt x="82931" y="337310"/>
                      <a:pt x="220985" y="30973"/>
                    </a:cubicBezTo>
                    <a:lnTo>
                      <a:pt x="236357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EC7D193F-2118-D090-65F8-9F4F1AEA8089}"/>
                  </a:ext>
                </a:extLst>
              </p:cNvPr>
              <p:cNvSpPr/>
              <p:nvPr/>
            </p:nvSpPr>
            <p:spPr>
              <a:xfrm>
                <a:off x="4754880" y="426230"/>
                <a:ext cx="518160" cy="2316480"/>
              </a:xfrm>
              <a:custGeom>
                <a:avLst/>
                <a:gdLst>
                  <a:gd name="connsiteX0" fmla="*/ 55810 w 518160"/>
                  <a:gd name="connsiteY0" fmla="*/ 0 h 2316480"/>
                  <a:gd name="connsiteX1" fmla="*/ 462350 w 518160"/>
                  <a:gd name="connsiteY1" fmla="*/ 0 h 2316480"/>
                  <a:gd name="connsiteX2" fmla="*/ 473913 w 518160"/>
                  <a:gd name="connsiteY2" fmla="*/ 111716 h 2316480"/>
                  <a:gd name="connsiteX3" fmla="*/ 518160 w 518160"/>
                  <a:gd name="connsiteY3" fmla="*/ 1158240 h 2316480"/>
                  <a:gd name="connsiteX4" fmla="*/ 473913 w 518160"/>
                  <a:gd name="connsiteY4" fmla="*/ 2204764 h 2316480"/>
                  <a:gd name="connsiteX5" fmla="*/ 462350 w 518160"/>
                  <a:gd name="connsiteY5" fmla="*/ 2316480 h 2316480"/>
                  <a:gd name="connsiteX6" fmla="*/ 55810 w 518160"/>
                  <a:gd name="connsiteY6" fmla="*/ 2316480 h 2316480"/>
                  <a:gd name="connsiteX7" fmla="*/ 44247 w 518160"/>
                  <a:gd name="connsiteY7" fmla="*/ 2204764 h 2316480"/>
                  <a:gd name="connsiteX8" fmla="*/ 0 w 518160"/>
                  <a:gd name="connsiteY8" fmla="*/ 1158240 h 2316480"/>
                  <a:gd name="connsiteX9" fmla="*/ 44247 w 518160"/>
                  <a:gd name="connsiteY9" fmla="*/ 111716 h 2316480"/>
                  <a:gd name="connsiteX10" fmla="*/ 55810 w 518160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8160" h="2316480">
                    <a:moveTo>
                      <a:pt x="55810" y="0"/>
                    </a:moveTo>
                    <a:lnTo>
                      <a:pt x="462350" y="0"/>
                    </a:lnTo>
                    <a:lnTo>
                      <a:pt x="473913" y="111716"/>
                    </a:lnTo>
                    <a:cubicBezTo>
                      <a:pt x="501848" y="410452"/>
                      <a:pt x="518160" y="770584"/>
                      <a:pt x="518160" y="1158240"/>
                    </a:cubicBezTo>
                    <a:cubicBezTo>
                      <a:pt x="518160" y="1545896"/>
                      <a:pt x="501848" y="1906028"/>
                      <a:pt x="473913" y="2204764"/>
                    </a:cubicBezTo>
                    <a:lnTo>
                      <a:pt x="462350" y="2316480"/>
                    </a:lnTo>
                    <a:lnTo>
                      <a:pt x="55810" y="2316480"/>
                    </a:lnTo>
                    <a:lnTo>
                      <a:pt x="44247" y="2204764"/>
                    </a:lnTo>
                    <a:cubicBezTo>
                      <a:pt x="16312" y="1906028"/>
                      <a:pt x="0" y="1545896"/>
                      <a:pt x="0" y="1158240"/>
                    </a:cubicBezTo>
                    <a:cubicBezTo>
                      <a:pt x="0" y="770584"/>
                      <a:pt x="16312" y="410452"/>
                      <a:pt x="44247" y="111716"/>
                    </a:cubicBezTo>
                    <a:lnTo>
                      <a:pt x="5581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353C774-DF33-E50A-DCFB-5B484B92DDD6}"/>
                  </a:ext>
                </a:extLst>
              </p:cNvPr>
              <p:cNvSpPr/>
              <p:nvPr/>
            </p:nvSpPr>
            <p:spPr>
              <a:xfrm>
                <a:off x="5552378" y="426230"/>
                <a:ext cx="429322" cy="2316480"/>
              </a:xfrm>
              <a:custGeom>
                <a:avLst/>
                <a:gdLst>
                  <a:gd name="connsiteX0" fmla="*/ 0 w 429322"/>
                  <a:gd name="connsiteY0" fmla="*/ 0 h 2316480"/>
                  <a:gd name="connsiteX1" fmla="*/ 192966 w 429322"/>
                  <a:gd name="connsiteY1" fmla="*/ 0 h 2316480"/>
                  <a:gd name="connsiteX2" fmla="*/ 208338 w 429322"/>
                  <a:gd name="connsiteY2" fmla="*/ 30973 h 2316480"/>
                  <a:gd name="connsiteX3" fmla="*/ 429322 w 429322"/>
                  <a:gd name="connsiteY3" fmla="*/ 1158240 h 2316480"/>
                  <a:gd name="connsiteX4" fmla="*/ 208338 w 429322"/>
                  <a:gd name="connsiteY4" fmla="*/ 2285507 h 2316480"/>
                  <a:gd name="connsiteX5" fmla="*/ 192966 w 429322"/>
                  <a:gd name="connsiteY5" fmla="*/ 2316480 h 2316480"/>
                  <a:gd name="connsiteX6" fmla="*/ 0 w 429322"/>
                  <a:gd name="connsiteY6" fmla="*/ 2316480 h 2316480"/>
                  <a:gd name="connsiteX7" fmla="*/ 3619 w 429322"/>
                  <a:gd name="connsiteY7" fmla="*/ 2305645 h 2316480"/>
                  <a:gd name="connsiteX8" fmla="*/ 155002 w 429322"/>
                  <a:gd name="connsiteY8" fmla="*/ 1158240 h 2316480"/>
                  <a:gd name="connsiteX9" fmla="*/ 3619 w 429322"/>
                  <a:gd name="connsiteY9" fmla="*/ 10835 h 2316480"/>
                  <a:gd name="connsiteX10" fmla="*/ 0 w 429322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9322" h="2316480">
                    <a:moveTo>
                      <a:pt x="0" y="0"/>
                    </a:moveTo>
                    <a:lnTo>
                      <a:pt x="192966" y="0"/>
                    </a:lnTo>
                    <a:lnTo>
                      <a:pt x="208338" y="30973"/>
                    </a:lnTo>
                    <a:cubicBezTo>
                      <a:pt x="346391" y="337310"/>
                      <a:pt x="429322" y="730039"/>
                      <a:pt x="429322" y="1158240"/>
                    </a:cubicBezTo>
                    <a:cubicBezTo>
                      <a:pt x="429322" y="1586440"/>
                      <a:pt x="346391" y="1979172"/>
                      <a:pt x="208338" y="2285507"/>
                    </a:cubicBezTo>
                    <a:lnTo>
                      <a:pt x="192966" y="2316480"/>
                    </a:lnTo>
                    <a:lnTo>
                      <a:pt x="0" y="2316480"/>
                    </a:lnTo>
                    <a:lnTo>
                      <a:pt x="3619" y="2305645"/>
                    </a:lnTo>
                    <a:cubicBezTo>
                      <a:pt x="98191" y="1993837"/>
                      <a:pt x="155002" y="1594091"/>
                      <a:pt x="155002" y="1158240"/>
                    </a:cubicBezTo>
                    <a:cubicBezTo>
                      <a:pt x="155002" y="722390"/>
                      <a:pt x="98191" y="322644"/>
                      <a:pt x="3619" y="1083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FE432B46-A135-D91A-0B5B-09CC7523349C}"/>
                  </a:ext>
                </a:extLst>
              </p:cNvPr>
              <p:cNvSpPr/>
              <p:nvPr/>
            </p:nvSpPr>
            <p:spPr>
              <a:xfrm>
                <a:off x="3832860" y="426230"/>
                <a:ext cx="449717" cy="2316480"/>
              </a:xfrm>
              <a:custGeom>
                <a:avLst/>
                <a:gdLst>
                  <a:gd name="connsiteX0" fmla="*/ 365408 w 449717"/>
                  <a:gd name="connsiteY0" fmla="*/ 0 h 2316480"/>
                  <a:gd name="connsiteX1" fmla="*/ 449717 w 449717"/>
                  <a:gd name="connsiteY1" fmla="*/ 0 h 2316480"/>
                  <a:gd name="connsiteX2" fmla="*/ 434345 w 449717"/>
                  <a:gd name="connsiteY2" fmla="*/ 30973 h 2316480"/>
                  <a:gd name="connsiteX3" fmla="*/ 213360 w 449717"/>
                  <a:gd name="connsiteY3" fmla="*/ 1158240 h 2316480"/>
                  <a:gd name="connsiteX4" fmla="*/ 434345 w 449717"/>
                  <a:gd name="connsiteY4" fmla="*/ 2285507 h 2316480"/>
                  <a:gd name="connsiteX5" fmla="*/ 449717 w 449717"/>
                  <a:gd name="connsiteY5" fmla="*/ 2316480 h 2316480"/>
                  <a:gd name="connsiteX6" fmla="*/ 365408 w 449717"/>
                  <a:gd name="connsiteY6" fmla="*/ 2316480 h 2316480"/>
                  <a:gd name="connsiteX7" fmla="*/ 345936 w 449717"/>
                  <a:gd name="connsiteY7" fmla="*/ 2292446 h 2316480"/>
                  <a:gd name="connsiteX8" fmla="*/ 0 w 449717"/>
                  <a:gd name="connsiteY8" fmla="*/ 1158240 h 2316480"/>
                  <a:gd name="connsiteX9" fmla="*/ 345936 w 449717"/>
                  <a:gd name="connsiteY9" fmla="*/ 24034 h 2316480"/>
                  <a:gd name="connsiteX10" fmla="*/ 365408 w 449717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9717" h="2316480">
                    <a:moveTo>
                      <a:pt x="365408" y="0"/>
                    </a:moveTo>
                    <a:lnTo>
                      <a:pt x="449717" y="0"/>
                    </a:lnTo>
                    <a:lnTo>
                      <a:pt x="434345" y="30973"/>
                    </a:lnTo>
                    <a:cubicBezTo>
                      <a:pt x="296291" y="337310"/>
                      <a:pt x="213360" y="730039"/>
                      <a:pt x="213360" y="1158240"/>
                    </a:cubicBezTo>
                    <a:cubicBezTo>
                      <a:pt x="213360" y="1586440"/>
                      <a:pt x="296291" y="1979172"/>
                      <a:pt x="434345" y="2285507"/>
                    </a:cubicBezTo>
                    <a:lnTo>
                      <a:pt x="449717" y="2316480"/>
                    </a:lnTo>
                    <a:lnTo>
                      <a:pt x="365408" y="2316480"/>
                    </a:lnTo>
                    <a:lnTo>
                      <a:pt x="345936" y="2292446"/>
                    </a:lnTo>
                    <a:cubicBezTo>
                      <a:pt x="132199" y="2002178"/>
                      <a:pt x="0" y="1601175"/>
                      <a:pt x="0" y="1158240"/>
                    </a:cubicBezTo>
                    <a:cubicBezTo>
                      <a:pt x="0" y="715305"/>
                      <a:pt x="132199" y="314303"/>
                      <a:pt x="345936" y="24034"/>
                    </a:cubicBezTo>
                    <a:lnTo>
                      <a:pt x="365408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0764EFD0-9666-5170-3CA9-1BED171A74E9}"/>
                  </a:ext>
                </a:extLst>
              </p:cNvPr>
              <p:cNvSpPr/>
              <p:nvPr/>
            </p:nvSpPr>
            <p:spPr>
              <a:xfrm>
                <a:off x="4381500" y="426230"/>
                <a:ext cx="429190" cy="2316480"/>
              </a:xfrm>
              <a:custGeom>
                <a:avLst/>
                <a:gdLst>
                  <a:gd name="connsiteX0" fmla="*/ 155002 w 429190"/>
                  <a:gd name="connsiteY0" fmla="*/ 0 h 2316480"/>
                  <a:gd name="connsiteX1" fmla="*/ 429190 w 429190"/>
                  <a:gd name="connsiteY1" fmla="*/ 0 h 2316480"/>
                  <a:gd name="connsiteX2" fmla="*/ 417627 w 429190"/>
                  <a:gd name="connsiteY2" fmla="*/ 111716 h 2316480"/>
                  <a:gd name="connsiteX3" fmla="*/ 373380 w 429190"/>
                  <a:gd name="connsiteY3" fmla="*/ 1158240 h 2316480"/>
                  <a:gd name="connsiteX4" fmla="*/ 417627 w 429190"/>
                  <a:gd name="connsiteY4" fmla="*/ 2204764 h 2316480"/>
                  <a:gd name="connsiteX5" fmla="*/ 429190 w 429190"/>
                  <a:gd name="connsiteY5" fmla="*/ 2316480 h 2316480"/>
                  <a:gd name="connsiteX6" fmla="*/ 155002 w 429190"/>
                  <a:gd name="connsiteY6" fmla="*/ 2316480 h 2316480"/>
                  <a:gd name="connsiteX7" fmla="*/ 151383 w 429190"/>
                  <a:gd name="connsiteY7" fmla="*/ 2305645 h 2316480"/>
                  <a:gd name="connsiteX8" fmla="*/ 0 w 429190"/>
                  <a:gd name="connsiteY8" fmla="*/ 1158240 h 2316480"/>
                  <a:gd name="connsiteX9" fmla="*/ 151383 w 429190"/>
                  <a:gd name="connsiteY9" fmla="*/ 10835 h 2316480"/>
                  <a:gd name="connsiteX10" fmla="*/ 155002 w 429190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9190" h="2316480">
                    <a:moveTo>
                      <a:pt x="155002" y="0"/>
                    </a:moveTo>
                    <a:lnTo>
                      <a:pt x="429190" y="0"/>
                    </a:lnTo>
                    <a:lnTo>
                      <a:pt x="417627" y="111716"/>
                    </a:lnTo>
                    <a:cubicBezTo>
                      <a:pt x="389692" y="410452"/>
                      <a:pt x="373380" y="770584"/>
                      <a:pt x="373380" y="1158240"/>
                    </a:cubicBezTo>
                    <a:cubicBezTo>
                      <a:pt x="373380" y="1545896"/>
                      <a:pt x="389692" y="1906028"/>
                      <a:pt x="417627" y="2204764"/>
                    </a:cubicBezTo>
                    <a:lnTo>
                      <a:pt x="429190" y="2316480"/>
                    </a:lnTo>
                    <a:lnTo>
                      <a:pt x="155002" y="2316480"/>
                    </a:lnTo>
                    <a:lnTo>
                      <a:pt x="151383" y="2305645"/>
                    </a:lnTo>
                    <a:cubicBezTo>
                      <a:pt x="56811" y="1993837"/>
                      <a:pt x="0" y="1594091"/>
                      <a:pt x="0" y="1158240"/>
                    </a:cubicBezTo>
                    <a:cubicBezTo>
                      <a:pt x="0" y="722390"/>
                      <a:pt x="56811" y="322644"/>
                      <a:pt x="151383" y="10835"/>
                    </a:cubicBezTo>
                    <a:lnTo>
                      <a:pt x="155002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2089B22-0D15-27F4-8F12-E304BF71A53E}"/>
                  </a:ext>
                </a:extLst>
              </p:cNvPr>
              <p:cNvSpPr/>
              <p:nvPr/>
            </p:nvSpPr>
            <p:spPr>
              <a:xfrm>
                <a:off x="5217230" y="426230"/>
                <a:ext cx="490150" cy="2316480"/>
              </a:xfrm>
              <a:custGeom>
                <a:avLst/>
                <a:gdLst>
                  <a:gd name="connsiteX0" fmla="*/ 0 w 490150"/>
                  <a:gd name="connsiteY0" fmla="*/ 0 h 2316480"/>
                  <a:gd name="connsiteX1" fmla="*/ 335148 w 490150"/>
                  <a:gd name="connsiteY1" fmla="*/ 0 h 2316480"/>
                  <a:gd name="connsiteX2" fmla="*/ 338767 w 490150"/>
                  <a:gd name="connsiteY2" fmla="*/ 10835 h 2316480"/>
                  <a:gd name="connsiteX3" fmla="*/ 490150 w 490150"/>
                  <a:gd name="connsiteY3" fmla="*/ 1158240 h 2316480"/>
                  <a:gd name="connsiteX4" fmla="*/ 338767 w 490150"/>
                  <a:gd name="connsiteY4" fmla="*/ 2305645 h 2316480"/>
                  <a:gd name="connsiteX5" fmla="*/ 335148 w 490150"/>
                  <a:gd name="connsiteY5" fmla="*/ 2316480 h 2316480"/>
                  <a:gd name="connsiteX6" fmla="*/ 0 w 490150"/>
                  <a:gd name="connsiteY6" fmla="*/ 2316480 h 2316480"/>
                  <a:gd name="connsiteX7" fmla="*/ 11563 w 490150"/>
                  <a:gd name="connsiteY7" fmla="*/ 2204764 h 2316480"/>
                  <a:gd name="connsiteX8" fmla="*/ 55810 w 490150"/>
                  <a:gd name="connsiteY8" fmla="*/ 1158240 h 2316480"/>
                  <a:gd name="connsiteX9" fmla="*/ 11563 w 490150"/>
                  <a:gd name="connsiteY9" fmla="*/ 111716 h 2316480"/>
                  <a:gd name="connsiteX10" fmla="*/ 0 w 490150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0150" h="2316480">
                    <a:moveTo>
                      <a:pt x="0" y="0"/>
                    </a:moveTo>
                    <a:lnTo>
                      <a:pt x="335148" y="0"/>
                    </a:lnTo>
                    <a:lnTo>
                      <a:pt x="338767" y="10835"/>
                    </a:lnTo>
                    <a:cubicBezTo>
                      <a:pt x="433339" y="322644"/>
                      <a:pt x="490150" y="722390"/>
                      <a:pt x="490150" y="1158240"/>
                    </a:cubicBezTo>
                    <a:cubicBezTo>
                      <a:pt x="490150" y="1594091"/>
                      <a:pt x="433339" y="1993837"/>
                      <a:pt x="338767" y="2305645"/>
                    </a:cubicBezTo>
                    <a:lnTo>
                      <a:pt x="335148" y="2316480"/>
                    </a:lnTo>
                    <a:lnTo>
                      <a:pt x="0" y="2316480"/>
                    </a:lnTo>
                    <a:lnTo>
                      <a:pt x="11563" y="2204764"/>
                    </a:lnTo>
                    <a:cubicBezTo>
                      <a:pt x="39498" y="1906028"/>
                      <a:pt x="55810" y="1545896"/>
                      <a:pt x="55810" y="1158240"/>
                    </a:cubicBezTo>
                    <a:cubicBezTo>
                      <a:pt x="55810" y="770584"/>
                      <a:pt x="39498" y="410452"/>
                      <a:pt x="11563" y="11171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78246D1D-187F-4668-D8DC-FA0A0B595895}"/>
                  </a:ext>
                </a:extLst>
              </p:cNvPr>
              <p:cNvSpPr/>
              <p:nvPr/>
            </p:nvSpPr>
            <p:spPr>
              <a:xfrm>
                <a:off x="5745344" y="426230"/>
                <a:ext cx="449716" cy="2316480"/>
              </a:xfrm>
              <a:custGeom>
                <a:avLst/>
                <a:gdLst>
                  <a:gd name="connsiteX0" fmla="*/ 0 w 449716"/>
                  <a:gd name="connsiteY0" fmla="*/ 0 h 2316480"/>
                  <a:gd name="connsiteX1" fmla="*/ 84309 w 449716"/>
                  <a:gd name="connsiteY1" fmla="*/ 0 h 2316480"/>
                  <a:gd name="connsiteX2" fmla="*/ 103780 w 449716"/>
                  <a:gd name="connsiteY2" fmla="*/ 24034 h 2316480"/>
                  <a:gd name="connsiteX3" fmla="*/ 449716 w 449716"/>
                  <a:gd name="connsiteY3" fmla="*/ 1158240 h 2316480"/>
                  <a:gd name="connsiteX4" fmla="*/ 103780 w 449716"/>
                  <a:gd name="connsiteY4" fmla="*/ 2292446 h 2316480"/>
                  <a:gd name="connsiteX5" fmla="*/ 84309 w 449716"/>
                  <a:gd name="connsiteY5" fmla="*/ 2316480 h 2316480"/>
                  <a:gd name="connsiteX6" fmla="*/ 0 w 449716"/>
                  <a:gd name="connsiteY6" fmla="*/ 2316480 h 2316480"/>
                  <a:gd name="connsiteX7" fmla="*/ 15372 w 449716"/>
                  <a:gd name="connsiteY7" fmla="*/ 2285507 h 2316480"/>
                  <a:gd name="connsiteX8" fmla="*/ 236356 w 449716"/>
                  <a:gd name="connsiteY8" fmla="*/ 1158240 h 2316480"/>
                  <a:gd name="connsiteX9" fmla="*/ 15372 w 449716"/>
                  <a:gd name="connsiteY9" fmla="*/ 30973 h 2316480"/>
                  <a:gd name="connsiteX10" fmla="*/ 0 w 449716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9716" h="2316480">
                    <a:moveTo>
                      <a:pt x="0" y="0"/>
                    </a:moveTo>
                    <a:lnTo>
                      <a:pt x="84309" y="0"/>
                    </a:lnTo>
                    <a:lnTo>
                      <a:pt x="103780" y="24034"/>
                    </a:lnTo>
                    <a:cubicBezTo>
                      <a:pt x="317517" y="314303"/>
                      <a:pt x="449716" y="715305"/>
                      <a:pt x="449716" y="1158240"/>
                    </a:cubicBezTo>
                    <a:cubicBezTo>
                      <a:pt x="449716" y="1601175"/>
                      <a:pt x="317517" y="2002178"/>
                      <a:pt x="103780" y="2292446"/>
                    </a:cubicBezTo>
                    <a:lnTo>
                      <a:pt x="84309" y="2316480"/>
                    </a:lnTo>
                    <a:lnTo>
                      <a:pt x="0" y="2316480"/>
                    </a:lnTo>
                    <a:lnTo>
                      <a:pt x="15372" y="2285507"/>
                    </a:lnTo>
                    <a:cubicBezTo>
                      <a:pt x="153425" y="1979172"/>
                      <a:pt x="236356" y="1586440"/>
                      <a:pt x="236356" y="1158240"/>
                    </a:cubicBezTo>
                    <a:cubicBezTo>
                      <a:pt x="236356" y="730039"/>
                      <a:pt x="153425" y="337310"/>
                      <a:pt x="15372" y="3097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B60205EC-B8BA-6ABC-0835-AD49AF5D780D}"/>
                  </a:ext>
                </a:extLst>
              </p:cNvPr>
              <p:cNvSpPr/>
              <p:nvPr/>
            </p:nvSpPr>
            <p:spPr>
              <a:xfrm>
                <a:off x="3994497" y="548640"/>
                <a:ext cx="2038926" cy="228600"/>
              </a:xfrm>
              <a:custGeom>
                <a:avLst/>
                <a:gdLst>
                  <a:gd name="connsiteX0" fmla="*/ 118463 w 2038926"/>
                  <a:gd name="connsiteY0" fmla="*/ 0 h 228600"/>
                  <a:gd name="connsiteX1" fmla="*/ 1920463 w 2038926"/>
                  <a:gd name="connsiteY1" fmla="*/ 0 h 228600"/>
                  <a:gd name="connsiteX2" fmla="*/ 1930857 w 2038926"/>
                  <a:gd name="connsiteY2" fmla="*/ 15531 h 228600"/>
                  <a:gd name="connsiteX3" fmla="*/ 1998850 w 2038926"/>
                  <a:gd name="connsiteY3" fmla="*/ 139013 h 228600"/>
                  <a:gd name="connsiteX4" fmla="*/ 2038926 w 2038926"/>
                  <a:gd name="connsiteY4" fmla="*/ 228600 h 228600"/>
                  <a:gd name="connsiteX5" fmla="*/ 0 w 2038926"/>
                  <a:gd name="connsiteY5" fmla="*/ 228600 h 228600"/>
                  <a:gd name="connsiteX6" fmla="*/ 40076 w 2038926"/>
                  <a:gd name="connsiteY6" fmla="*/ 139013 h 228600"/>
                  <a:gd name="connsiteX7" fmla="*/ 108069 w 2038926"/>
                  <a:gd name="connsiteY7" fmla="*/ 15531 h 228600"/>
                  <a:gd name="connsiteX8" fmla="*/ 118463 w 2038926"/>
                  <a:gd name="connsiteY8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8926" h="228600">
                    <a:moveTo>
                      <a:pt x="118463" y="0"/>
                    </a:moveTo>
                    <a:lnTo>
                      <a:pt x="1920463" y="0"/>
                    </a:lnTo>
                    <a:lnTo>
                      <a:pt x="1930857" y="15531"/>
                    </a:lnTo>
                    <a:cubicBezTo>
                      <a:pt x="1954928" y="55141"/>
                      <a:pt x="1977625" y="96346"/>
                      <a:pt x="1998850" y="139013"/>
                    </a:cubicBezTo>
                    <a:lnTo>
                      <a:pt x="2038926" y="228600"/>
                    </a:lnTo>
                    <a:lnTo>
                      <a:pt x="0" y="228600"/>
                    </a:lnTo>
                    <a:lnTo>
                      <a:pt x="40076" y="139013"/>
                    </a:lnTo>
                    <a:cubicBezTo>
                      <a:pt x="61302" y="96346"/>
                      <a:pt x="83999" y="55141"/>
                      <a:pt x="108069" y="15531"/>
                    </a:cubicBezTo>
                    <a:lnTo>
                      <a:pt x="118463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BE112E39-03AC-0E26-9AEF-B863E0778039}"/>
                  </a:ext>
                </a:extLst>
              </p:cNvPr>
              <p:cNvSpPr/>
              <p:nvPr/>
            </p:nvSpPr>
            <p:spPr>
              <a:xfrm>
                <a:off x="3998344" y="2400300"/>
                <a:ext cx="2031232" cy="228600"/>
              </a:xfrm>
              <a:custGeom>
                <a:avLst/>
                <a:gdLst>
                  <a:gd name="connsiteX0" fmla="*/ 0 w 2031232"/>
                  <a:gd name="connsiteY0" fmla="*/ 0 h 228600"/>
                  <a:gd name="connsiteX1" fmla="*/ 2031232 w 2031232"/>
                  <a:gd name="connsiteY1" fmla="*/ 0 h 228600"/>
                  <a:gd name="connsiteX2" fmla="*/ 1995003 w 2031232"/>
                  <a:gd name="connsiteY2" fmla="*/ 80987 h 228600"/>
                  <a:gd name="connsiteX3" fmla="*/ 1927010 w 2031232"/>
                  <a:gd name="connsiteY3" fmla="*/ 204469 h 228600"/>
                  <a:gd name="connsiteX4" fmla="*/ 1910861 w 2031232"/>
                  <a:gd name="connsiteY4" fmla="*/ 228600 h 228600"/>
                  <a:gd name="connsiteX5" fmla="*/ 120371 w 2031232"/>
                  <a:gd name="connsiteY5" fmla="*/ 228600 h 228600"/>
                  <a:gd name="connsiteX6" fmla="*/ 104222 w 2031232"/>
                  <a:gd name="connsiteY6" fmla="*/ 204469 h 228600"/>
                  <a:gd name="connsiteX7" fmla="*/ 36229 w 2031232"/>
                  <a:gd name="connsiteY7" fmla="*/ 80987 h 228600"/>
                  <a:gd name="connsiteX8" fmla="*/ 0 w 2031232"/>
                  <a:gd name="connsiteY8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1232" h="228600">
                    <a:moveTo>
                      <a:pt x="0" y="0"/>
                    </a:moveTo>
                    <a:lnTo>
                      <a:pt x="2031232" y="0"/>
                    </a:lnTo>
                    <a:lnTo>
                      <a:pt x="1995003" y="80987"/>
                    </a:lnTo>
                    <a:cubicBezTo>
                      <a:pt x="1973778" y="123654"/>
                      <a:pt x="1951081" y="164860"/>
                      <a:pt x="1927010" y="204469"/>
                    </a:cubicBezTo>
                    <a:lnTo>
                      <a:pt x="1910861" y="228600"/>
                    </a:lnTo>
                    <a:lnTo>
                      <a:pt x="120371" y="228600"/>
                    </a:lnTo>
                    <a:lnTo>
                      <a:pt x="104222" y="204469"/>
                    </a:lnTo>
                    <a:cubicBezTo>
                      <a:pt x="80152" y="164860"/>
                      <a:pt x="57455" y="123654"/>
                      <a:pt x="36229" y="8098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0CF9430-1B49-9BAD-2529-0CD007446B27}"/>
                  </a:ext>
                </a:extLst>
              </p:cNvPr>
              <p:cNvSpPr/>
              <p:nvPr/>
            </p:nvSpPr>
            <p:spPr>
              <a:xfrm>
                <a:off x="3832860" y="426230"/>
                <a:ext cx="2362200" cy="2316480"/>
              </a:xfrm>
              <a:custGeom>
                <a:avLst/>
                <a:gdLst>
                  <a:gd name="connsiteX0" fmla="*/ 365408 w 2362200"/>
                  <a:gd name="connsiteY0" fmla="*/ 0 h 2316480"/>
                  <a:gd name="connsiteX1" fmla="*/ 1996793 w 2362200"/>
                  <a:gd name="connsiteY1" fmla="*/ 0 h 2316480"/>
                  <a:gd name="connsiteX2" fmla="*/ 2016264 w 2362200"/>
                  <a:gd name="connsiteY2" fmla="*/ 24034 h 2316480"/>
                  <a:gd name="connsiteX3" fmla="*/ 2362200 w 2362200"/>
                  <a:gd name="connsiteY3" fmla="*/ 1158240 h 2316480"/>
                  <a:gd name="connsiteX4" fmla="*/ 2016264 w 2362200"/>
                  <a:gd name="connsiteY4" fmla="*/ 2292446 h 2316480"/>
                  <a:gd name="connsiteX5" fmla="*/ 1996793 w 2362200"/>
                  <a:gd name="connsiteY5" fmla="*/ 2316480 h 2316480"/>
                  <a:gd name="connsiteX6" fmla="*/ 365408 w 2362200"/>
                  <a:gd name="connsiteY6" fmla="*/ 2316480 h 2316480"/>
                  <a:gd name="connsiteX7" fmla="*/ 345936 w 2362200"/>
                  <a:gd name="connsiteY7" fmla="*/ 2292446 h 2316480"/>
                  <a:gd name="connsiteX8" fmla="*/ 0 w 2362200"/>
                  <a:gd name="connsiteY8" fmla="*/ 1158240 h 2316480"/>
                  <a:gd name="connsiteX9" fmla="*/ 345936 w 2362200"/>
                  <a:gd name="connsiteY9" fmla="*/ 24034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62200" h="2316480">
                    <a:moveTo>
                      <a:pt x="365408" y="0"/>
                    </a:moveTo>
                    <a:lnTo>
                      <a:pt x="1996793" y="0"/>
                    </a:lnTo>
                    <a:lnTo>
                      <a:pt x="2016264" y="24034"/>
                    </a:lnTo>
                    <a:cubicBezTo>
                      <a:pt x="2230001" y="314303"/>
                      <a:pt x="2362200" y="715305"/>
                      <a:pt x="2362200" y="1158240"/>
                    </a:cubicBezTo>
                    <a:cubicBezTo>
                      <a:pt x="2362200" y="1601175"/>
                      <a:pt x="2230001" y="2002178"/>
                      <a:pt x="2016264" y="2292446"/>
                    </a:cubicBezTo>
                    <a:lnTo>
                      <a:pt x="1996793" y="2316480"/>
                    </a:lnTo>
                    <a:lnTo>
                      <a:pt x="365408" y="2316480"/>
                    </a:lnTo>
                    <a:lnTo>
                      <a:pt x="345936" y="2292446"/>
                    </a:lnTo>
                    <a:cubicBezTo>
                      <a:pt x="132199" y="2002178"/>
                      <a:pt x="0" y="1601175"/>
                      <a:pt x="0" y="1158240"/>
                    </a:cubicBezTo>
                    <a:cubicBezTo>
                      <a:pt x="0" y="715305"/>
                      <a:pt x="132199" y="314303"/>
                      <a:pt x="345936" y="2403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50000">
                    <a:schemeClr val="bg1">
                      <a:alpha val="2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9857A923-C997-AFBF-DAB7-37059C13BE9C}"/>
              </a:ext>
            </a:extLst>
          </p:cNvPr>
          <p:cNvGrpSpPr/>
          <p:nvPr/>
        </p:nvGrpSpPr>
        <p:grpSpPr>
          <a:xfrm>
            <a:off x="6848476" y="1072507"/>
            <a:ext cx="2122938" cy="2232668"/>
            <a:chOff x="7052138" y="234199"/>
            <a:chExt cx="2383413" cy="2506606"/>
          </a:xfrm>
        </p:grpSpPr>
        <p:sp>
          <p:nvSpPr>
            <p:cNvPr id="35" name="台形 34">
              <a:extLst>
                <a:ext uri="{FF2B5EF4-FFF2-40B4-BE49-F238E27FC236}">
                  <a16:creationId xmlns:a16="http://schemas.microsoft.com/office/drawing/2014/main" id="{59E84C1B-CF4B-5AC8-E2BA-BD2AF0C90D52}"/>
                </a:ext>
              </a:extLst>
            </p:cNvPr>
            <p:cNvSpPr/>
            <p:nvPr/>
          </p:nvSpPr>
          <p:spPr>
            <a:xfrm>
              <a:off x="7230366" y="234199"/>
              <a:ext cx="2036565" cy="178580"/>
            </a:xfrm>
            <a:prstGeom prst="trapezoid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FC17846E-AC08-3FFC-8883-2E654305185E}"/>
                </a:ext>
              </a:extLst>
            </p:cNvPr>
            <p:cNvSpPr/>
            <p:nvPr/>
          </p:nvSpPr>
          <p:spPr>
            <a:xfrm>
              <a:off x="7063740" y="428135"/>
              <a:ext cx="2369820" cy="2312670"/>
            </a:xfrm>
            <a:custGeom>
              <a:avLst/>
              <a:gdLst>
                <a:gd name="connsiteX0" fmla="*/ 0 w 2369820"/>
                <a:gd name="connsiteY0" fmla="*/ 0 h 2312670"/>
                <a:gd name="connsiteX1" fmla="*/ 2369820 w 2369820"/>
                <a:gd name="connsiteY1" fmla="*/ 0 h 2312670"/>
                <a:gd name="connsiteX2" fmla="*/ 2037119 w 2369820"/>
                <a:gd name="connsiteY2" fmla="*/ 2312670 h 2312670"/>
                <a:gd name="connsiteX3" fmla="*/ 332701 w 2369820"/>
                <a:gd name="connsiteY3" fmla="*/ 231267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9820" h="2312670">
                  <a:moveTo>
                    <a:pt x="0" y="0"/>
                  </a:moveTo>
                  <a:lnTo>
                    <a:pt x="2369820" y="0"/>
                  </a:lnTo>
                  <a:lnTo>
                    <a:pt x="2037119" y="2312670"/>
                  </a:lnTo>
                  <a:lnTo>
                    <a:pt x="332701" y="2312670"/>
                  </a:ln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14ABB6F2-3469-B5D2-4A41-D007E6475194}"/>
                </a:ext>
              </a:extLst>
            </p:cNvPr>
            <p:cNvSpPr/>
            <p:nvPr/>
          </p:nvSpPr>
          <p:spPr>
            <a:xfrm>
              <a:off x="7292672" y="428135"/>
              <a:ext cx="503673" cy="2312670"/>
            </a:xfrm>
            <a:custGeom>
              <a:avLst/>
              <a:gdLst>
                <a:gd name="connsiteX0" fmla="*/ 0 w 503673"/>
                <a:gd name="connsiteY0" fmla="*/ 0 h 2312670"/>
                <a:gd name="connsiteX1" fmla="*/ 345957 w 503673"/>
                <a:gd name="connsiteY1" fmla="*/ 0 h 2312670"/>
                <a:gd name="connsiteX2" fmla="*/ 503673 w 503673"/>
                <a:gd name="connsiteY2" fmla="*/ 2312670 h 2312670"/>
                <a:gd name="connsiteX3" fmla="*/ 241649 w 503673"/>
                <a:gd name="connsiteY3" fmla="*/ 2312670 h 2312670"/>
                <a:gd name="connsiteX4" fmla="*/ 0 w 503673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673" h="2312670">
                  <a:moveTo>
                    <a:pt x="0" y="0"/>
                  </a:moveTo>
                  <a:lnTo>
                    <a:pt x="345957" y="0"/>
                  </a:lnTo>
                  <a:lnTo>
                    <a:pt x="503673" y="2312670"/>
                  </a:lnTo>
                  <a:lnTo>
                    <a:pt x="241649" y="23126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9D89B35-FA2D-2C84-14B9-2E16246D4E71}"/>
                </a:ext>
              </a:extLst>
            </p:cNvPr>
            <p:cNvSpPr/>
            <p:nvPr/>
          </p:nvSpPr>
          <p:spPr>
            <a:xfrm>
              <a:off x="8014055" y="428135"/>
              <a:ext cx="469189" cy="2312670"/>
            </a:xfrm>
            <a:custGeom>
              <a:avLst/>
              <a:gdLst>
                <a:gd name="connsiteX0" fmla="*/ 0 w 469189"/>
                <a:gd name="connsiteY0" fmla="*/ 0 h 2312670"/>
                <a:gd name="connsiteX1" fmla="*/ 469189 w 469189"/>
                <a:gd name="connsiteY1" fmla="*/ 0 h 2312670"/>
                <a:gd name="connsiteX2" fmla="*/ 412665 w 469189"/>
                <a:gd name="connsiteY2" fmla="*/ 2312670 h 2312670"/>
                <a:gd name="connsiteX3" fmla="*/ 56525 w 469189"/>
                <a:gd name="connsiteY3" fmla="*/ 2312670 h 2312670"/>
                <a:gd name="connsiteX4" fmla="*/ 0 w 469189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89" h="2312670">
                  <a:moveTo>
                    <a:pt x="0" y="0"/>
                  </a:moveTo>
                  <a:lnTo>
                    <a:pt x="469189" y="0"/>
                  </a:lnTo>
                  <a:lnTo>
                    <a:pt x="412665" y="2312670"/>
                  </a:lnTo>
                  <a:lnTo>
                    <a:pt x="56525" y="23126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D5A06383-DBBC-F263-DBFC-3711210D8923}"/>
                </a:ext>
              </a:extLst>
            </p:cNvPr>
            <p:cNvSpPr/>
            <p:nvPr/>
          </p:nvSpPr>
          <p:spPr>
            <a:xfrm>
              <a:off x="8739140" y="428135"/>
              <a:ext cx="465488" cy="2312670"/>
            </a:xfrm>
            <a:custGeom>
              <a:avLst/>
              <a:gdLst>
                <a:gd name="connsiteX0" fmla="*/ 157717 w 465488"/>
                <a:gd name="connsiteY0" fmla="*/ 0 h 2312670"/>
                <a:gd name="connsiteX1" fmla="*/ 465488 w 465488"/>
                <a:gd name="connsiteY1" fmla="*/ 0 h 2312670"/>
                <a:gd name="connsiteX2" fmla="*/ 223839 w 465488"/>
                <a:gd name="connsiteY2" fmla="*/ 2312670 h 2312670"/>
                <a:gd name="connsiteX3" fmla="*/ 0 w 465488"/>
                <a:gd name="connsiteY3" fmla="*/ 2312670 h 2312670"/>
                <a:gd name="connsiteX4" fmla="*/ 157717 w 465488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5488" h="2312670">
                  <a:moveTo>
                    <a:pt x="157717" y="0"/>
                  </a:moveTo>
                  <a:lnTo>
                    <a:pt x="465488" y="0"/>
                  </a:lnTo>
                  <a:lnTo>
                    <a:pt x="223839" y="2312670"/>
                  </a:lnTo>
                  <a:lnTo>
                    <a:pt x="0" y="2312670"/>
                  </a:lnTo>
                  <a:lnTo>
                    <a:pt x="157717" y="0"/>
                  </a:ln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F6A39E5B-6954-4E9D-2FF1-AFBB18342A8F}"/>
                </a:ext>
              </a:extLst>
            </p:cNvPr>
            <p:cNvSpPr/>
            <p:nvPr/>
          </p:nvSpPr>
          <p:spPr>
            <a:xfrm>
              <a:off x="7063740" y="428135"/>
              <a:ext cx="470581" cy="2312670"/>
            </a:xfrm>
            <a:custGeom>
              <a:avLst/>
              <a:gdLst>
                <a:gd name="connsiteX0" fmla="*/ 0 w 470581"/>
                <a:gd name="connsiteY0" fmla="*/ 0 h 2312670"/>
                <a:gd name="connsiteX1" fmla="*/ 228932 w 470581"/>
                <a:gd name="connsiteY1" fmla="*/ 0 h 2312670"/>
                <a:gd name="connsiteX2" fmla="*/ 470581 w 470581"/>
                <a:gd name="connsiteY2" fmla="*/ 2312670 h 2312670"/>
                <a:gd name="connsiteX3" fmla="*/ 332701 w 470581"/>
                <a:gd name="connsiteY3" fmla="*/ 2312670 h 2312670"/>
                <a:gd name="connsiteX4" fmla="*/ 0 w 470581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581" h="2312670">
                  <a:moveTo>
                    <a:pt x="0" y="0"/>
                  </a:moveTo>
                  <a:lnTo>
                    <a:pt x="228932" y="0"/>
                  </a:lnTo>
                  <a:lnTo>
                    <a:pt x="470581" y="2312670"/>
                  </a:lnTo>
                  <a:lnTo>
                    <a:pt x="332701" y="23126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0DB87A6B-0021-3503-B23F-B96E37795AB6}"/>
                </a:ext>
              </a:extLst>
            </p:cNvPr>
            <p:cNvSpPr/>
            <p:nvPr/>
          </p:nvSpPr>
          <p:spPr>
            <a:xfrm>
              <a:off x="7638629" y="428135"/>
              <a:ext cx="431951" cy="2312670"/>
            </a:xfrm>
            <a:custGeom>
              <a:avLst/>
              <a:gdLst>
                <a:gd name="connsiteX0" fmla="*/ 0 w 431951"/>
                <a:gd name="connsiteY0" fmla="*/ 0 h 2312670"/>
                <a:gd name="connsiteX1" fmla="*/ 375426 w 431951"/>
                <a:gd name="connsiteY1" fmla="*/ 0 h 2312670"/>
                <a:gd name="connsiteX2" fmla="*/ 431951 w 431951"/>
                <a:gd name="connsiteY2" fmla="*/ 2312670 h 2312670"/>
                <a:gd name="connsiteX3" fmla="*/ 157716 w 431951"/>
                <a:gd name="connsiteY3" fmla="*/ 2312670 h 2312670"/>
                <a:gd name="connsiteX4" fmla="*/ 0 w 431951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951" h="2312670">
                  <a:moveTo>
                    <a:pt x="0" y="0"/>
                  </a:moveTo>
                  <a:lnTo>
                    <a:pt x="375426" y="0"/>
                  </a:lnTo>
                  <a:lnTo>
                    <a:pt x="431951" y="2312670"/>
                  </a:lnTo>
                  <a:lnTo>
                    <a:pt x="157716" y="23126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1BB312C0-6B09-F7E4-75C2-7BE5E2DEC068}"/>
                </a:ext>
              </a:extLst>
            </p:cNvPr>
            <p:cNvSpPr/>
            <p:nvPr/>
          </p:nvSpPr>
          <p:spPr>
            <a:xfrm>
              <a:off x="8426720" y="428135"/>
              <a:ext cx="470137" cy="2312670"/>
            </a:xfrm>
            <a:custGeom>
              <a:avLst/>
              <a:gdLst>
                <a:gd name="connsiteX0" fmla="*/ 56524 w 470137"/>
                <a:gd name="connsiteY0" fmla="*/ 0 h 2312670"/>
                <a:gd name="connsiteX1" fmla="*/ 470137 w 470137"/>
                <a:gd name="connsiteY1" fmla="*/ 0 h 2312670"/>
                <a:gd name="connsiteX2" fmla="*/ 312420 w 470137"/>
                <a:gd name="connsiteY2" fmla="*/ 2312670 h 2312670"/>
                <a:gd name="connsiteX3" fmla="*/ 0 w 470137"/>
                <a:gd name="connsiteY3" fmla="*/ 2312670 h 2312670"/>
                <a:gd name="connsiteX4" fmla="*/ 56524 w 470137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137" h="2312670">
                  <a:moveTo>
                    <a:pt x="56524" y="0"/>
                  </a:moveTo>
                  <a:lnTo>
                    <a:pt x="470137" y="0"/>
                  </a:lnTo>
                  <a:lnTo>
                    <a:pt x="312420" y="2312670"/>
                  </a:lnTo>
                  <a:lnTo>
                    <a:pt x="0" y="2312670"/>
                  </a:lnTo>
                  <a:lnTo>
                    <a:pt x="5652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9FE7272-D143-F69C-C747-6DB9D28A67D9}"/>
                </a:ext>
              </a:extLst>
            </p:cNvPr>
            <p:cNvSpPr/>
            <p:nvPr/>
          </p:nvSpPr>
          <p:spPr>
            <a:xfrm>
              <a:off x="8962979" y="428135"/>
              <a:ext cx="470581" cy="2312670"/>
            </a:xfrm>
            <a:custGeom>
              <a:avLst/>
              <a:gdLst>
                <a:gd name="connsiteX0" fmla="*/ 241649 w 470581"/>
                <a:gd name="connsiteY0" fmla="*/ 0 h 2312670"/>
                <a:gd name="connsiteX1" fmla="*/ 470581 w 470581"/>
                <a:gd name="connsiteY1" fmla="*/ 0 h 2312670"/>
                <a:gd name="connsiteX2" fmla="*/ 137880 w 470581"/>
                <a:gd name="connsiteY2" fmla="*/ 2312670 h 2312670"/>
                <a:gd name="connsiteX3" fmla="*/ 0 w 470581"/>
                <a:gd name="connsiteY3" fmla="*/ 2312670 h 2312670"/>
                <a:gd name="connsiteX4" fmla="*/ 241649 w 470581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581" h="2312670">
                  <a:moveTo>
                    <a:pt x="241649" y="0"/>
                  </a:moveTo>
                  <a:lnTo>
                    <a:pt x="470581" y="0"/>
                  </a:lnTo>
                  <a:lnTo>
                    <a:pt x="137880" y="2312670"/>
                  </a:lnTo>
                  <a:lnTo>
                    <a:pt x="0" y="2312670"/>
                  </a:lnTo>
                  <a:lnTo>
                    <a:pt x="24164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5DF7765F-0FF2-590E-8E6B-77BCD6E27D2C}"/>
                </a:ext>
              </a:extLst>
            </p:cNvPr>
            <p:cNvGrpSpPr/>
            <p:nvPr/>
          </p:nvGrpSpPr>
          <p:grpSpPr>
            <a:xfrm>
              <a:off x="7052138" y="564016"/>
              <a:ext cx="2383413" cy="72475"/>
              <a:chOff x="4152735" y="1519510"/>
              <a:chExt cx="6051947" cy="233131"/>
            </a:xfrm>
            <a:solidFill>
              <a:srgbClr val="CC6600"/>
            </a:solidFill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0B7AF389-BB95-516B-20FE-BF56F42E502B}"/>
                  </a:ext>
                </a:extLst>
              </p:cNvPr>
              <p:cNvSpPr/>
              <p:nvPr/>
            </p:nvSpPr>
            <p:spPr>
              <a:xfrm rot="900000">
                <a:off x="4152735" y="1540463"/>
                <a:ext cx="616646" cy="212178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81161 w 756766"/>
                  <a:gd name="connsiteY0" fmla="*/ 0 h 191372"/>
                  <a:gd name="connsiteX1" fmla="*/ 754838 w 756766"/>
                  <a:gd name="connsiteY1" fmla="*/ 93345 h 191372"/>
                  <a:gd name="connsiteX2" fmla="*/ 756766 w 756766"/>
                  <a:gd name="connsiteY2" fmla="*/ 95686 h 191372"/>
                  <a:gd name="connsiteX3" fmla="*/ 754838 w 756766"/>
                  <a:gd name="connsiteY3" fmla="*/ 98027 h 191372"/>
                  <a:gd name="connsiteX4" fmla="*/ 381161 w 756766"/>
                  <a:gd name="connsiteY4" fmla="*/ 191372 h 191372"/>
                  <a:gd name="connsiteX5" fmla="*/ 7484 w 756766"/>
                  <a:gd name="connsiteY5" fmla="*/ 98027 h 191372"/>
                  <a:gd name="connsiteX6" fmla="*/ 5556 w 756766"/>
                  <a:gd name="connsiteY6" fmla="*/ 95686 h 191372"/>
                  <a:gd name="connsiteX7" fmla="*/ 7484 w 756766"/>
                  <a:gd name="connsiteY7" fmla="*/ 93345 h 191372"/>
                  <a:gd name="connsiteX8" fmla="*/ 381161 w 756766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16437 h 207809"/>
                  <a:gd name="connsiteX1" fmla="*/ 749282 w 751210"/>
                  <a:gd name="connsiteY1" fmla="*/ 109782 h 207809"/>
                  <a:gd name="connsiteX2" fmla="*/ 751210 w 751210"/>
                  <a:gd name="connsiteY2" fmla="*/ 112123 h 207809"/>
                  <a:gd name="connsiteX3" fmla="*/ 749282 w 751210"/>
                  <a:gd name="connsiteY3" fmla="*/ 114464 h 207809"/>
                  <a:gd name="connsiteX4" fmla="*/ 375605 w 751210"/>
                  <a:gd name="connsiteY4" fmla="*/ 207809 h 207809"/>
                  <a:gd name="connsiteX5" fmla="*/ 1928 w 751210"/>
                  <a:gd name="connsiteY5" fmla="*/ 114464 h 207809"/>
                  <a:gd name="connsiteX6" fmla="*/ 0 w 751210"/>
                  <a:gd name="connsiteY6" fmla="*/ 112123 h 207809"/>
                  <a:gd name="connsiteX7" fmla="*/ 134691 w 751210"/>
                  <a:gd name="connsiteY7" fmla="*/ 56788 h 207809"/>
                  <a:gd name="connsiteX8" fmla="*/ 375605 w 751210"/>
                  <a:gd name="connsiteY8" fmla="*/ 16437 h 207809"/>
                  <a:gd name="connsiteX0" fmla="*/ 375605 w 751210"/>
                  <a:gd name="connsiteY0" fmla="*/ 1470 h 192842"/>
                  <a:gd name="connsiteX1" fmla="*/ 749282 w 751210"/>
                  <a:gd name="connsiteY1" fmla="*/ 94815 h 192842"/>
                  <a:gd name="connsiteX2" fmla="*/ 751210 w 751210"/>
                  <a:gd name="connsiteY2" fmla="*/ 97156 h 192842"/>
                  <a:gd name="connsiteX3" fmla="*/ 749282 w 751210"/>
                  <a:gd name="connsiteY3" fmla="*/ 99497 h 192842"/>
                  <a:gd name="connsiteX4" fmla="*/ 375605 w 751210"/>
                  <a:gd name="connsiteY4" fmla="*/ 192842 h 192842"/>
                  <a:gd name="connsiteX5" fmla="*/ 1928 w 751210"/>
                  <a:gd name="connsiteY5" fmla="*/ 99497 h 192842"/>
                  <a:gd name="connsiteX6" fmla="*/ 0 w 751210"/>
                  <a:gd name="connsiteY6" fmla="*/ 97156 h 192842"/>
                  <a:gd name="connsiteX7" fmla="*/ 134691 w 751210"/>
                  <a:gd name="connsiteY7" fmla="*/ 41821 h 192842"/>
                  <a:gd name="connsiteX8" fmla="*/ 375605 w 751210"/>
                  <a:gd name="connsiteY8" fmla="*/ 1470 h 192842"/>
                  <a:gd name="connsiteX0" fmla="*/ 373678 w 749283"/>
                  <a:gd name="connsiteY0" fmla="*/ 1470 h 192842"/>
                  <a:gd name="connsiteX1" fmla="*/ 747355 w 749283"/>
                  <a:gd name="connsiteY1" fmla="*/ 94815 h 192842"/>
                  <a:gd name="connsiteX2" fmla="*/ 749283 w 749283"/>
                  <a:gd name="connsiteY2" fmla="*/ 97156 h 192842"/>
                  <a:gd name="connsiteX3" fmla="*/ 747355 w 749283"/>
                  <a:gd name="connsiteY3" fmla="*/ 99497 h 192842"/>
                  <a:gd name="connsiteX4" fmla="*/ 373678 w 749283"/>
                  <a:gd name="connsiteY4" fmla="*/ 192842 h 192842"/>
                  <a:gd name="connsiteX5" fmla="*/ 1 w 749283"/>
                  <a:gd name="connsiteY5" fmla="*/ 99497 h 192842"/>
                  <a:gd name="connsiteX6" fmla="*/ 132764 w 749283"/>
                  <a:gd name="connsiteY6" fmla="*/ 41821 h 192842"/>
                  <a:gd name="connsiteX7" fmla="*/ 373678 w 749283"/>
                  <a:gd name="connsiteY7" fmla="*/ 1470 h 192842"/>
                  <a:gd name="connsiteX0" fmla="*/ 240914 w 616519"/>
                  <a:gd name="connsiteY0" fmla="*/ 2297 h 194901"/>
                  <a:gd name="connsiteX1" fmla="*/ 614591 w 616519"/>
                  <a:gd name="connsiteY1" fmla="*/ 95642 h 194901"/>
                  <a:gd name="connsiteX2" fmla="*/ 616519 w 616519"/>
                  <a:gd name="connsiteY2" fmla="*/ 97983 h 194901"/>
                  <a:gd name="connsiteX3" fmla="*/ 614591 w 616519"/>
                  <a:gd name="connsiteY3" fmla="*/ 100324 h 194901"/>
                  <a:gd name="connsiteX4" fmla="*/ 240914 w 616519"/>
                  <a:gd name="connsiteY4" fmla="*/ 193669 h 194901"/>
                  <a:gd name="connsiteX5" fmla="*/ 0 w 616519"/>
                  <a:gd name="connsiteY5" fmla="*/ 42648 h 194901"/>
                  <a:gd name="connsiteX6" fmla="*/ 240914 w 616519"/>
                  <a:gd name="connsiteY6" fmla="*/ 2297 h 194901"/>
                  <a:gd name="connsiteX0" fmla="*/ 241041 w 616646"/>
                  <a:gd name="connsiteY0" fmla="*/ 19574 h 212178"/>
                  <a:gd name="connsiteX1" fmla="*/ 614718 w 616646"/>
                  <a:gd name="connsiteY1" fmla="*/ 112919 h 212178"/>
                  <a:gd name="connsiteX2" fmla="*/ 616646 w 616646"/>
                  <a:gd name="connsiteY2" fmla="*/ 115260 h 212178"/>
                  <a:gd name="connsiteX3" fmla="*/ 614718 w 616646"/>
                  <a:gd name="connsiteY3" fmla="*/ 117601 h 212178"/>
                  <a:gd name="connsiteX4" fmla="*/ 241041 w 616646"/>
                  <a:gd name="connsiteY4" fmla="*/ 210946 h 212178"/>
                  <a:gd name="connsiteX5" fmla="*/ 127 w 616646"/>
                  <a:gd name="connsiteY5" fmla="*/ 59925 h 212178"/>
                  <a:gd name="connsiteX6" fmla="*/ 241041 w 616646"/>
                  <a:gd name="connsiteY6" fmla="*/ 19574 h 212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6646" h="212178">
                    <a:moveTo>
                      <a:pt x="241041" y="19574"/>
                    </a:moveTo>
                    <a:cubicBezTo>
                      <a:pt x="343473" y="28406"/>
                      <a:pt x="553153" y="58064"/>
                      <a:pt x="614718" y="112919"/>
                    </a:cubicBezTo>
                    <a:lnTo>
                      <a:pt x="616646" y="115260"/>
                    </a:lnTo>
                    <a:lnTo>
                      <a:pt x="614718" y="117601"/>
                    </a:lnTo>
                    <a:cubicBezTo>
                      <a:pt x="553153" y="172456"/>
                      <a:pt x="343473" y="220559"/>
                      <a:pt x="241041" y="210946"/>
                    </a:cubicBezTo>
                    <a:cubicBezTo>
                      <a:pt x="138609" y="201333"/>
                      <a:pt x="-4875" y="156960"/>
                      <a:pt x="127" y="59925"/>
                    </a:cubicBezTo>
                    <a:cubicBezTo>
                      <a:pt x="5129" y="-37110"/>
                      <a:pt x="138609" y="10742"/>
                      <a:pt x="241041" y="1957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9541F8B9-22B2-C9F5-6386-F24EF8D4DC93}"/>
                  </a:ext>
                </a:extLst>
              </p:cNvPr>
              <p:cNvSpPr/>
              <p:nvPr/>
            </p:nvSpPr>
            <p:spPr>
              <a:xfrm rot="900000">
                <a:off x="4387686" y="153766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375A4281-D707-65F8-36B7-5E7C5C49E588}"/>
                  </a:ext>
                </a:extLst>
              </p:cNvPr>
              <p:cNvSpPr/>
              <p:nvPr/>
            </p:nvSpPr>
            <p:spPr>
              <a:xfrm rot="900000">
                <a:off x="4752018" y="153766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85F416C-223A-A6F7-6FAF-00B7B01CFA9F}"/>
                  </a:ext>
                </a:extLst>
              </p:cNvPr>
              <p:cNvSpPr/>
              <p:nvPr/>
            </p:nvSpPr>
            <p:spPr>
              <a:xfrm rot="900000">
                <a:off x="5125876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A00F643-3202-C1A1-CADC-FC67416DDDAF}"/>
                  </a:ext>
                </a:extLst>
              </p:cNvPr>
              <p:cNvSpPr/>
              <p:nvPr/>
            </p:nvSpPr>
            <p:spPr>
              <a:xfrm rot="900000">
                <a:off x="5494969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27FFABEB-CCA5-D809-4347-E51A558C132B}"/>
                  </a:ext>
                </a:extLst>
              </p:cNvPr>
              <p:cNvSpPr/>
              <p:nvPr/>
            </p:nvSpPr>
            <p:spPr>
              <a:xfrm rot="900000">
                <a:off x="5859301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6C26A52-8B5B-9CF2-E263-B54C693CA31F}"/>
                  </a:ext>
                </a:extLst>
              </p:cNvPr>
              <p:cNvSpPr/>
              <p:nvPr/>
            </p:nvSpPr>
            <p:spPr>
              <a:xfrm rot="900000">
                <a:off x="6237477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5AD97922-ED07-34D3-BC29-9A11F4AA201D}"/>
                  </a:ext>
                </a:extLst>
              </p:cNvPr>
              <p:cNvSpPr/>
              <p:nvPr/>
            </p:nvSpPr>
            <p:spPr>
              <a:xfrm rot="900000">
                <a:off x="6606570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3684AAD-64A8-49EE-00F7-A6B8A70A8516}"/>
                  </a:ext>
                </a:extLst>
              </p:cNvPr>
              <p:cNvSpPr/>
              <p:nvPr/>
            </p:nvSpPr>
            <p:spPr>
              <a:xfrm rot="900000">
                <a:off x="6970902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C5EDB3B-1133-1972-3A15-520223C3E1D6}"/>
                  </a:ext>
                </a:extLst>
              </p:cNvPr>
              <p:cNvSpPr/>
              <p:nvPr/>
            </p:nvSpPr>
            <p:spPr>
              <a:xfrm rot="900000">
                <a:off x="7344760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9D83AD88-561B-CFC1-AF6D-A26AAC4EB601}"/>
                  </a:ext>
                </a:extLst>
              </p:cNvPr>
              <p:cNvSpPr/>
              <p:nvPr/>
            </p:nvSpPr>
            <p:spPr>
              <a:xfrm rot="900000">
                <a:off x="7713853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3E2EC7B-DF24-CEFB-123E-3EA0D7FC6398}"/>
                  </a:ext>
                </a:extLst>
              </p:cNvPr>
              <p:cNvSpPr/>
              <p:nvPr/>
            </p:nvSpPr>
            <p:spPr>
              <a:xfrm rot="900000">
                <a:off x="8078185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829540CC-2594-EDAA-08F5-D6813ACC77B2}"/>
                  </a:ext>
                </a:extLst>
              </p:cNvPr>
              <p:cNvSpPr/>
              <p:nvPr/>
            </p:nvSpPr>
            <p:spPr>
              <a:xfrm rot="900000">
                <a:off x="8442517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68FF5AC4-95C7-3AA8-D47B-D1B2B78257C6}"/>
                  </a:ext>
                </a:extLst>
              </p:cNvPr>
              <p:cNvSpPr/>
              <p:nvPr/>
            </p:nvSpPr>
            <p:spPr>
              <a:xfrm rot="900000">
                <a:off x="8816375" y="1537668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E71AEFB3-4516-61AC-E2FC-A535112606A9}"/>
                  </a:ext>
                </a:extLst>
              </p:cNvPr>
              <p:cNvSpPr/>
              <p:nvPr/>
            </p:nvSpPr>
            <p:spPr>
              <a:xfrm rot="900000">
                <a:off x="9185468" y="1537668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2A2D6B2D-96EE-262B-5A4E-7B66B0D1DD86}"/>
                  </a:ext>
                </a:extLst>
              </p:cNvPr>
              <p:cNvSpPr/>
              <p:nvPr/>
            </p:nvSpPr>
            <p:spPr>
              <a:xfrm rot="900000">
                <a:off x="9551665" y="1519510"/>
                <a:ext cx="653017" cy="193640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375605 w 751210"/>
                  <a:gd name="connsiteY3" fmla="*/ 191372 h 191372"/>
                  <a:gd name="connsiteX4" fmla="*/ 1928 w 751210"/>
                  <a:gd name="connsiteY4" fmla="*/ 98027 h 191372"/>
                  <a:gd name="connsiteX5" fmla="*/ 0 w 751210"/>
                  <a:gd name="connsiteY5" fmla="*/ 95686 h 191372"/>
                  <a:gd name="connsiteX6" fmla="*/ 1928 w 751210"/>
                  <a:gd name="connsiteY6" fmla="*/ 93345 h 191372"/>
                  <a:gd name="connsiteX7" fmla="*/ 375605 w 751210"/>
                  <a:gd name="connsiteY7" fmla="*/ 0 h 191372"/>
                  <a:gd name="connsiteX0" fmla="*/ 375605 w 749283"/>
                  <a:gd name="connsiteY0" fmla="*/ 0 h 191372"/>
                  <a:gd name="connsiteX1" fmla="*/ 749282 w 749283"/>
                  <a:gd name="connsiteY1" fmla="*/ 93345 h 191372"/>
                  <a:gd name="connsiteX2" fmla="*/ 375605 w 749283"/>
                  <a:gd name="connsiteY2" fmla="*/ 191372 h 191372"/>
                  <a:gd name="connsiteX3" fmla="*/ 1928 w 749283"/>
                  <a:gd name="connsiteY3" fmla="*/ 98027 h 191372"/>
                  <a:gd name="connsiteX4" fmla="*/ 0 w 749283"/>
                  <a:gd name="connsiteY4" fmla="*/ 95686 h 191372"/>
                  <a:gd name="connsiteX5" fmla="*/ 1928 w 749283"/>
                  <a:gd name="connsiteY5" fmla="*/ 93345 h 191372"/>
                  <a:gd name="connsiteX6" fmla="*/ 375605 w 749283"/>
                  <a:gd name="connsiteY6" fmla="*/ 0 h 191372"/>
                  <a:gd name="connsiteX0" fmla="*/ 375605 w 749796"/>
                  <a:gd name="connsiteY0" fmla="*/ 0 h 191372"/>
                  <a:gd name="connsiteX1" fmla="*/ 749282 w 749796"/>
                  <a:gd name="connsiteY1" fmla="*/ 93345 h 191372"/>
                  <a:gd name="connsiteX2" fmla="*/ 375605 w 749796"/>
                  <a:gd name="connsiteY2" fmla="*/ 191372 h 191372"/>
                  <a:gd name="connsiteX3" fmla="*/ 1928 w 749796"/>
                  <a:gd name="connsiteY3" fmla="*/ 98027 h 191372"/>
                  <a:gd name="connsiteX4" fmla="*/ 0 w 749796"/>
                  <a:gd name="connsiteY4" fmla="*/ 95686 h 191372"/>
                  <a:gd name="connsiteX5" fmla="*/ 1928 w 749796"/>
                  <a:gd name="connsiteY5" fmla="*/ 93345 h 191372"/>
                  <a:gd name="connsiteX6" fmla="*/ 375605 w 749796"/>
                  <a:gd name="connsiteY6" fmla="*/ 0 h 191372"/>
                  <a:gd name="connsiteX0" fmla="*/ 375605 w 639816"/>
                  <a:gd name="connsiteY0" fmla="*/ 3008 h 194614"/>
                  <a:gd name="connsiteX1" fmla="*/ 639041 w 639816"/>
                  <a:gd name="connsiteY1" fmla="*/ 78265 h 194614"/>
                  <a:gd name="connsiteX2" fmla="*/ 375605 w 639816"/>
                  <a:gd name="connsiteY2" fmla="*/ 194380 h 194614"/>
                  <a:gd name="connsiteX3" fmla="*/ 1928 w 639816"/>
                  <a:gd name="connsiteY3" fmla="*/ 101035 h 194614"/>
                  <a:gd name="connsiteX4" fmla="*/ 0 w 639816"/>
                  <a:gd name="connsiteY4" fmla="*/ 98694 h 194614"/>
                  <a:gd name="connsiteX5" fmla="*/ 1928 w 639816"/>
                  <a:gd name="connsiteY5" fmla="*/ 96353 h 194614"/>
                  <a:gd name="connsiteX6" fmla="*/ 375605 w 639816"/>
                  <a:gd name="connsiteY6" fmla="*/ 3008 h 194614"/>
                  <a:gd name="connsiteX0" fmla="*/ 375605 w 653017"/>
                  <a:gd name="connsiteY0" fmla="*/ 2094 h 193639"/>
                  <a:gd name="connsiteX1" fmla="*/ 652287 w 653017"/>
                  <a:gd name="connsiteY1" fmla="*/ 80782 h 193639"/>
                  <a:gd name="connsiteX2" fmla="*/ 375605 w 653017"/>
                  <a:gd name="connsiteY2" fmla="*/ 193466 h 193639"/>
                  <a:gd name="connsiteX3" fmla="*/ 1928 w 653017"/>
                  <a:gd name="connsiteY3" fmla="*/ 100121 h 193639"/>
                  <a:gd name="connsiteX4" fmla="*/ 0 w 653017"/>
                  <a:gd name="connsiteY4" fmla="*/ 97780 h 193639"/>
                  <a:gd name="connsiteX5" fmla="*/ 1928 w 653017"/>
                  <a:gd name="connsiteY5" fmla="*/ 95439 h 193639"/>
                  <a:gd name="connsiteX6" fmla="*/ 375605 w 653017"/>
                  <a:gd name="connsiteY6" fmla="*/ 2094 h 19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3017" h="193639">
                    <a:moveTo>
                      <a:pt x="375605" y="2094"/>
                    </a:moveTo>
                    <a:cubicBezTo>
                      <a:pt x="483998" y="-349"/>
                      <a:pt x="638591" y="-14113"/>
                      <a:pt x="652287" y="80782"/>
                    </a:cubicBezTo>
                    <a:cubicBezTo>
                      <a:pt x="665983" y="175677"/>
                      <a:pt x="483998" y="190243"/>
                      <a:pt x="375605" y="193466"/>
                    </a:cubicBezTo>
                    <a:cubicBezTo>
                      <a:pt x="267212" y="196689"/>
                      <a:pt x="63494" y="154976"/>
                      <a:pt x="1928" y="100121"/>
                    </a:cubicBezTo>
                    <a:lnTo>
                      <a:pt x="0" y="97780"/>
                    </a:lnTo>
                    <a:lnTo>
                      <a:pt x="1928" y="95439"/>
                    </a:lnTo>
                    <a:cubicBezTo>
                      <a:pt x="63494" y="40584"/>
                      <a:pt x="267212" y="4537"/>
                      <a:pt x="375605" y="209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8BAD9228-B25B-B6D6-F8C1-99125F12BA98}"/>
                </a:ext>
              </a:extLst>
            </p:cNvPr>
            <p:cNvGrpSpPr/>
            <p:nvPr/>
          </p:nvGrpSpPr>
          <p:grpSpPr>
            <a:xfrm>
              <a:off x="7354011" y="2605405"/>
              <a:ext cx="1783578" cy="72475"/>
              <a:chOff x="4152735" y="1519510"/>
              <a:chExt cx="4528850" cy="233131"/>
            </a:xfrm>
            <a:solidFill>
              <a:srgbClr val="CC6600"/>
            </a:solidFill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D474AC11-79BA-65AB-1841-60D40AAC0FD5}"/>
                  </a:ext>
                </a:extLst>
              </p:cNvPr>
              <p:cNvSpPr/>
              <p:nvPr/>
            </p:nvSpPr>
            <p:spPr>
              <a:xfrm rot="900000">
                <a:off x="4152735" y="1540463"/>
                <a:ext cx="616646" cy="212178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81161 w 756766"/>
                  <a:gd name="connsiteY0" fmla="*/ 0 h 191372"/>
                  <a:gd name="connsiteX1" fmla="*/ 754838 w 756766"/>
                  <a:gd name="connsiteY1" fmla="*/ 93345 h 191372"/>
                  <a:gd name="connsiteX2" fmla="*/ 756766 w 756766"/>
                  <a:gd name="connsiteY2" fmla="*/ 95686 h 191372"/>
                  <a:gd name="connsiteX3" fmla="*/ 754838 w 756766"/>
                  <a:gd name="connsiteY3" fmla="*/ 98027 h 191372"/>
                  <a:gd name="connsiteX4" fmla="*/ 381161 w 756766"/>
                  <a:gd name="connsiteY4" fmla="*/ 191372 h 191372"/>
                  <a:gd name="connsiteX5" fmla="*/ 7484 w 756766"/>
                  <a:gd name="connsiteY5" fmla="*/ 98027 h 191372"/>
                  <a:gd name="connsiteX6" fmla="*/ 5556 w 756766"/>
                  <a:gd name="connsiteY6" fmla="*/ 95686 h 191372"/>
                  <a:gd name="connsiteX7" fmla="*/ 7484 w 756766"/>
                  <a:gd name="connsiteY7" fmla="*/ 93345 h 191372"/>
                  <a:gd name="connsiteX8" fmla="*/ 381161 w 756766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16437 h 207809"/>
                  <a:gd name="connsiteX1" fmla="*/ 749282 w 751210"/>
                  <a:gd name="connsiteY1" fmla="*/ 109782 h 207809"/>
                  <a:gd name="connsiteX2" fmla="*/ 751210 w 751210"/>
                  <a:gd name="connsiteY2" fmla="*/ 112123 h 207809"/>
                  <a:gd name="connsiteX3" fmla="*/ 749282 w 751210"/>
                  <a:gd name="connsiteY3" fmla="*/ 114464 h 207809"/>
                  <a:gd name="connsiteX4" fmla="*/ 375605 w 751210"/>
                  <a:gd name="connsiteY4" fmla="*/ 207809 h 207809"/>
                  <a:gd name="connsiteX5" fmla="*/ 1928 w 751210"/>
                  <a:gd name="connsiteY5" fmla="*/ 114464 h 207809"/>
                  <a:gd name="connsiteX6" fmla="*/ 0 w 751210"/>
                  <a:gd name="connsiteY6" fmla="*/ 112123 h 207809"/>
                  <a:gd name="connsiteX7" fmla="*/ 134691 w 751210"/>
                  <a:gd name="connsiteY7" fmla="*/ 56788 h 207809"/>
                  <a:gd name="connsiteX8" fmla="*/ 375605 w 751210"/>
                  <a:gd name="connsiteY8" fmla="*/ 16437 h 207809"/>
                  <a:gd name="connsiteX0" fmla="*/ 375605 w 751210"/>
                  <a:gd name="connsiteY0" fmla="*/ 1470 h 192842"/>
                  <a:gd name="connsiteX1" fmla="*/ 749282 w 751210"/>
                  <a:gd name="connsiteY1" fmla="*/ 94815 h 192842"/>
                  <a:gd name="connsiteX2" fmla="*/ 751210 w 751210"/>
                  <a:gd name="connsiteY2" fmla="*/ 97156 h 192842"/>
                  <a:gd name="connsiteX3" fmla="*/ 749282 w 751210"/>
                  <a:gd name="connsiteY3" fmla="*/ 99497 h 192842"/>
                  <a:gd name="connsiteX4" fmla="*/ 375605 w 751210"/>
                  <a:gd name="connsiteY4" fmla="*/ 192842 h 192842"/>
                  <a:gd name="connsiteX5" fmla="*/ 1928 w 751210"/>
                  <a:gd name="connsiteY5" fmla="*/ 99497 h 192842"/>
                  <a:gd name="connsiteX6" fmla="*/ 0 w 751210"/>
                  <a:gd name="connsiteY6" fmla="*/ 97156 h 192842"/>
                  <a:gd name="connsiteX7" fmla="*/ 134691 w 751210"/>
                  <a:gd name="connsiteY7" fmla="*/ 41821 h 192842"/>
                  <a:gd name="connsiteX8" fmla="*/ 375605 w 751210"/>
                  <a:gd name="connsiteY8" fmla="*/ 1470 h 192842"/>
                  <a:gd name="connsiteX0" fmla="*/ 373678 w 749283"/>
                  <a:gd name="connsiteY0" fmla="*/ 1470 h 192842"/>
                  <a:gd name="connsiteX1" fmla="*/ 747355 w 749283"/>
                  <a:gd name="connsiteY1" fmla="*/ 94815 h 192842"/>
                  <a:gd name="connsiteX2" fmla="*/ 749283 w 749283"/>
                  <a:gd name="connsiteY2" fmla="*/ 97156 h 192842"/>
                  <a:gd name="connsiteX3" fmla="*/ 747355 w 749283"/>
                  <a:gd name="connsiteY3" fmla="*/ 99497 h 192842"/>
                  <a:gd name="connsiteX4" fmla="*/ 373678 w 749283"/>
                  <a:gd name="connsiteY4" fmla="*/ 192842 h 192842"/>
                  <a:gd name="connsiteX5" fmla="*/ 1 w 749283"/>
                  <a:gd name="connsiteY5" fmla="*/ 99497 h 192842"/>
                  <a:gd name="connsiteX6" fmla="*/ 132764 w 749283"/>
                  <a:gd name="connsiteY6" fmla="*/ 41821 h 192842"/>
                  <a:gd name="connsiteX7" fmla="*/ 373678 w 749283"/>
                  <a:gd name="connsiteY7" fmla="*/ 1470 h 192842"/>
                  <a:gd name="connsiteX0" fmla="*/ 240914 w 616519"/>
                  <a:gd name="connsiteY0" fmla="*/ 2297 h 194901"/>
                  <a:gd name="connsiteX1" fmla="*/ 614591 w 616519"/>
                  <a:gd name="connsiteY1" fmla="*/ 95642 h 194901"/>
                  <a:gd name="connsiteX2" fmla="*/ 616519 w 616519"/>
                  <a:gd name="connsiteY2" fmla="*/ 97983 h 194901"/>
                  <a:gd name="connsiteX3" fmla="*/ 614591 w 616519"/>
                  <a:gd name="connsiteY3" fmla="*/ 100324 h 194901"/>
                  <a:gd name="connsiteX4" fmla="*/ 240914 w 616519"/>
                  <a:gd name="connsiteY4" fmla="*/ 193669 h 194901"/>
                  <a:gd name="connsiteX5" fmla="*/ 0 w 616519"/>
                  <a:gd name="connsiteY5" fmla="*/ 42648 h 194901"/>
                  <a:gd name="connsiteX6" fmla="*/ 240914 w 616519"/>
                  <a:gd name="connsiteY6" fmla="*/ 2297 h 194901"/>
                  <a:gd name="connsiteX0" fmla="*/ 241041 w 616646"/>
                  <a:gd name="connsiteY0" fmla="*/ 19574 h 212178"/>
                  <a:gd name="connsiteX1" fmla="*/ 614718 w 616646"/>
                  <a:gd name="connsiteY1" fmla="*/ 112919 h 212178"/>
                  <a:gd name="connsiteX2" fmla="*/ 616646 w 616646"/>
                  <a:gd name="connsiteY2" fmla="*/ 115260 h 212178"/>
                  <a:gd name="connsiteX3" fmla="*/ 614718 w 616646"/>
                  <a:gd name="connsiteY3" fmla="*/ 117601 h 212178"/>
                  <a:gd name="connsiteX4" fmla="*/ 241041 w 616646"/>
                  <a:gd name="connsiteY4" fmla="*/ 210946 h 212178"/>
                  <a:gd name="connsiteX5" fmla="*/ 127 w 616646"/>
                  <a:gd name="connsiteY5" fmla="*/ 59925 h 212178"/>
                  <a:gd name="connsiteX6" fmla="*/ 241041 w 616646"/>
                  <a:gd name="connsiteY6" fmla="*/ 19574 h 212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6646" h="212178">
                    <a:moveTo>
                      <a:pt x="241041" y="19574"/>
                    </a:moveTo>
                    <a:cubicBezTo>
                      <a:pt x="343473" y="28406"/>
                      <a:pt x="553153" y="58064"/>
                      <a:pt x="614718" y="112919"/>
                    </a:cubicBezTo>
                    <a:lnTo>
                      <a:pt x="616646" y="115260"/>
                    </a:lnTo>
                    <a:lnTo>
                      <a:pt x="614718" y="117601"/>
                    </a:lnTo>
                    <a:cubicBezTo>
                      <a:pt x="553153" y="172456"/>
                      <a:pt x="343473" y="220559"/>
                      <a:pt x="241041" y="210946"/>
                    </a:cubicBezTo>
                    <a:cubicBezTo>
                      <a:pt x="138609" y="201333"/>
                      <a:pt x="-4875" y="156960"/>
                      <a:pt x="127" y="59925"/>
                    </a:cubicBezTo>
                    <a:cubicBezTo>
                      <a:pt x="5129" y="-37110"/>
                      <a:pt x="138609" y="10742"/>
                      <a:pt x="241041" y="1957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33110388-BDC5-99C7-6603-A06BD1E93236}"/>
                  </a:ext>
                </a:extLst>
              </p:cNvPr>
              <p:cNvSpPr/>
              <p:nvPr/>
            </p:nvSpPr>
            <p:spPr>
              <a:xfrm rot="900000">
                <a:off x="4387686" y="153766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9F6C6162-F88F-59F1-E6D7-348BDF790384}"/>
                  </a:ext>
                </a:extLst>
              </p:cNvPr>
              <p:cNvSpPr/>
              <p:nvPr/>
            </p:nvSpPr>
            <p:spPr>
              <a:xfrm rot="900000">
                <a:off x="4752018" y="153766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3363C8D2-92F2-9782-08E8-9518DCB54F85}"/>
                  </a:ext>
                </a:extLst>
              </p:cNvPr>
              <p:cNvSpPr/>
              <p:nvPr/>
            </p:nvSpPr>
            <p:spPr>
              <a:xfrm rot="900000">
                <a:off x="5125876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E3ACF023-DED7-D5E3-2E63-A4C2191203D9}"/>
                  </a:ext>
                </a:extLst>
              </p:cNvPr>
              <p:cNvSpPr/>
              <p:nvPr/>
            </p:nvSpPr>
            <p:spPr>
              <a:xfrm rot="900000">
                <a:off x="5494969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3D152CA2-343A-9F17-7C2C-DF468D1F093B}"/>
                  </a:ext>
                </a:extLst>
              </p:cNvPr>
              <p:cNvSpPr/>
              <p:nvPr/>
            </p:nvSpPr>
            <p:spPr>
              <a:xfrm rot="900000">
                <a:off x="5859301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7BDE83D9-ADA8-3AE7-0A0D-32C8B152BF7F}"/>
                  </a:ext>
                </a:extLst>
              </p:cNvPr>
              <p:cNvSpPr/>
              <p:nvPr/>
            </p:nvSpPr>
            <p:spPr>
              <a:xfrm rot="900000">
                <a:off x="6237477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38B73106-3822-DB4B-259D-EE468BD5843E}"/>
                  </a:ext>
                </a:extLst>
              </p:cNvPr>
              <p:cNvSpPr/>
              <p:nvPr/>
            </p:nvSpPr>
            <p:spPr>
              <a:xfrm rot="900000">
                <a:off x="6606570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3E032CC4-7E66-33CB-8296-7297CDAECE81}"/>
                  </a:ext>
                </a:extLst>
              </p:cNvPr>
              <p:cNvSpPr/>
              <p:nvPr/>
            </p:nvSpPr>
            <p:spPr>
              <a:xfrm rot="900000">
                <a:off x="6970902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B540B07-3F21-1930-AE9D-B116BD130D69}"/>
                  </a:ext>
                </a:extLst>
              </p:cNvPr>
              <p:cNvSpPr/>
              <p:nvPr/>
            </p:nvSpPr>
            <p:spPr>
              <a:xfrm rot="900000">
                <a:off x="7344760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CAF5DCDE-1D13-28B6-DB5D-2554BB1A87AD}"/>
                  </a:ext>
                </a:extLst>
              </p:cNvPr>
              <p:cNvSpPr/>
              <p:nvPr/>
            </p:nvSpPr>
            <p:spPr>
              <a:xfrm rot="900000">
                <a:off x="7713853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659FA968-70EE-FEDF-CD6C-311E1C75B60C}"/>
                  </a:ext>
                </a:extLst>
              </p:cNvPr>
              <p:cNvSpPr/>
              <p:nvPr/>
            </p:nvSpPr>
            <p:spPr>
              <a:xfrm rot="900000">
                <a:off x="8028568" y="1519510"/>
                <a:ext cx="653017" cy="193639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375605 w 751210"/>
                  <a:gd name="connsiteY3" fmla="*/ 191372 h 191372"/>
                  <a:gd name="connsiteX4" fmla="*/ 1928 w 751210"/>
                  <a:gd name="connsiteY4" fmla="*/ 98027 h 191372"/>
                  <a:gd name="connsiteX5" fmla="*/ 0 w 751210"/>
                  <a:gd name="connsiteY5" fmla="*/ 95686 h 191372"/>
                  <a:gd name="connsiteX6" fmla="*/ 1928 w 751210"/>
                  <a:gd name="connsiteY6" fmla="*/ 93345 h 191372"/>
                  <a:gd name="connsiteX7" fmla="*/ 375605 w 751210"/>
                  <a:gd name="connsiteY7" fmla="*/ 0 h 191372"/>
                  <a:gd name="connsiteX0" fmla="*/ 375605 w 749283"/>
                  <a:gd name="connsiteY0" fmla="*/ 0 h 191372"/>
                  <a:gd name="connsiteX1" fmla="*/ 749282 w 749283"/>
                  <a:gd name="connsiteY1" fmla="*/ 93345 h 191372"/>
                  <a:gd name="connsiteX2" fmla="*/ 375605 w 749283"/>
                  <a:gd name="connsiteY2" fmla="*/ 191372 h 191372"/>
                  <a:gd name="connsiteX3" fmla="*/ 1928 w 749283"/>
                  <a:gd name="connsiteY3" fmla="*/ 98027 h 191372"/>
                  <a:gd name="connsiteX4" fmla="*/ 0 w 749283"/>
                  <a:gd name="connsiteY4" fmla="*/ 95686 h 191372"/>
                  <a:gd name="connsiteX5" fmla="*/ 1928 w 749283"/>
                  <a:gd name="connsiteY5" fmla="*/ 93345 h 191372"/>
                  <a:gd name="connsiteX6" fmla="*/ 375605 w 749283"/>
                  <a:gd name="connsiteY6" fmla="*/ 0 h 191372"/>
                  <a:gd name="connsiteX0" fmla="*/ 375605 w 749796"/>
                  <a:gd name="connsiteY0" fmla="*/ 0 h 191372"/>
                  <a:gd name="connsiteX1" fmla="*/ 749282 w 749796"/>
                  <a:gd name="connsiteY1" fmla="*/ 93345 h 191372"/>
                  <a:gd name="connsiteX2" fmla="*/ 375605 w 749796"/>
                  <a:gd name="connsiteY2" fmla="*/ 191372 h 191372"/>
                  <a:gd name="connsiteX3" fmla="*/ 1928 w 749796"/>
                  <a:gd name="connsiteY3" fmla="*/ 98027 h 191372"/>
                  <a:gd name="connsiteX4" fmla="*/ 0 w 749796"/>
                  <a:gd name="connsiteY4" fmla="*/ 95686 h 191372"/>
                  <a:gd name="connsiteX5" fmla="*/ 1928 w 749796"/>
                  <a:gd name="connsiteY5" fmla="*/ 93345 h 191372"/>
                  <a:gd name="connsiteX6" fmla="*/ 375605 w 749796"/>
                  <a:gd name="connsiteY6" fmla="*/ 0 h 191372"/>
                  <a:gd name="connsiteX0" fmla="*/ 375605 w 639816"/>
                  <a:gd name="connsiteY0" fmla="*/ 3008 h 194614"/>
                  <a:gd name="connsiteX1" fmla="*/ 639041 w 639816"/>
                  <a:gd name="connsiteY1" fmla="*/ 78265 h 194614"/>
                  <a:gd name="connsiteX2" fmla="*/ 375605 w 639816"/>
                  <a:gd name="connsiteY2" fmla="*/ 194380 h 194614"/>
                  <a:gd name="connsiteX3" fmla="*/ 1928 w 639816"/>
                  <a:gd name="connsiteY3" fmla="*/ 101035 h 194614"/>
                  <a:gd name="connsiteX4" fmla="*/ 0 w 639816"/>
                  <a:gd name="connsiteY4" fmla="*/ 98694 h 194614"/>
                  <a:gd name="connsiteX5" fmla="*/ 1928 w 639816"/>
                  <a:gd name="connsiteY5" fmla="*/ 96353 h 194614"/>
                  <a:gd name="connsiteX6" fmla="*/ 375605 w 639816"/>
                  <a:gd name="connsiteY6" fmla="*/ 3008 h 194614"/>
                  <a:gd name="connsiteX0" fmla="*/ 375605 w 653017"/>
                  <a:gd name="connsiteY0" fmla="*/ 2094 h 193639"/>
                  <a:gd name="connsiteX1" fmla="*/ 652287 w 653017"/>
                  <a:gd name="connsiteY1" fmla="*/ 80782 h 193639"/>
                  <a:gd name="connsiteX2" fmla="*/ 375605 w 653017"/>
                  <a:gd name="connsiteY2" fmla="*/ 193466 h 193639"/>
                  <a:gd name="connsiteX3" fmla="*/ 1928 w 653017"/>
                  <a:gd name="connsiteY3" fmla="*/ 100121 h 193639"/>
                  <a:gd name="connsiteX4" fmla="*/ 0 w 653017"/>
                  <a:gd name="connsiteY4" fmla="*/ 97780 h 193639"/>
                  <a:gd name="connsiteX5" fmla="*/ 1928 w 653017"/>
                  <a:gd name="connsiteY5" fmla="*/ 95439 h 193639"/>
                  <a:gd name="connsiteX6" fmla="*/ 375605 w 653017"/>
                  <a:gd name="connsiteY6" fmla="*/ 2094 h 19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3017" h="193639">
                    <a:moveTo>
                      <a:pt x="375605" y="2094"/>
                    </a:moveTo>
                    <a:cubicBezTo>
                      <a:pt x="483998" y="-349"/>
                      <a:pt x="638591" y="-14113"/>
                      <a:pt x="652287" y="80782"/>
                    </a:cubicBezTo>
                    <a:cubicBezTo>
                      <a:pt x="665983" y="175677"/>
                      <a:pt x="483998" y="190243"/>
                      <a:pt x="375605" y="193466"/>
                    </a:cubicBezTo>
                    <a:cubicBezTo>
                      <a:pt x="267212" y="196689"/>
                      <a:pt x="63494" y="154976"/>
                      <a:pt x="1928" y="100121"/>
                    </a:cubicBezTo>
                    <a:lnTo>
                      <a:pt x="0" y="97780"/>
                    </a:lnTo>
                    <a:lnTo>
                      <a:pt x="1928" y="95439"/>
                    </a:lnTo>
                    <a:cubicBezTo>
                      <a:pt x="63494" y="40584"/>
                      <a:pt x="267212" y="4537"/>
                      <a:pt x="375605" y="209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EB46FE14-356B-97D6-7039-10D7BB77F8CC}"/>
                </a:ext>
              </a:extLst>
            </p:cNvPr>
            <p:cNvSpPr/>
            <p:nvPr/>
          </p:nvSpPr>
          <p:spPr>
            <a:xfrm>
              <a:off x="7063740" y="428135"/>
              <a:ext cx="2369820" cy="2312670"/>
            </a:xfrm>
            <a:custGeom>
              <a:avLst/>
              <a:gdLst>
                <a:gd name="connsiteX0" fmla="*/ 0 w 2369820"/>
                <a:gd name="connsiteY0" fmla="*/ 0 h 2312670"/>
                <a:gd name="connsiteX1" fmla="*/ 2369820 w 2369820"/>
                <a:gd name="connsiteY1" fmla="*/ 0 h 2312670"/>
                <a:gd name="connsiteX2" fmla="*/ 2037119 w 2369820"/>
                <a:gd name="connsiteY2" fmla="*/ 2312670 h 2312670"/>
                <a:gd name="connsiteX3" fmla="*/ 332701 w 2369820"/>
                <a:gd name="connsiteY3" fmla="*/ 231267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9820" h="2312670">
                  <a:moveTo>
                    <a:pt x="0" y="0"/>
                  </a:moveTo>
                  <a:lnTo>
                    <a:pt x="2369820" y="0"/>
                  </a:lnTo>
                  <a:lnTo>
                    <a:pt x="2037119" y="2312670"/>
                  </a:lnTo>
                  <a:lnTo>
                    <a:pt x="332701" y="231267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50000">
                  <a:schemeClr val="bg1"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F8581C7F-A03E-DCCC-B593-AFEFDECCE4B2}"/>
              </a:ext>
            </a:extLst>
          </p:cNvPr>
          <p:cNvGrpSpPr/>
          <p:nvPr/>
        </p:nvGrpSpPr>
        <p:grpSpPr>
          <a:xfrm>
            <a:off x="1099523" y="3977458"/>
            <a:ext cx="1839556" cy="2316480"/>
            <a:chOff x="533400" y="3565670"/>
            <a:chExt cx="2362201" cy="2316480"/>
          </a:xfrm>
        </p:grpSpPr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AC2539FF-E757-BD9B-4596-DD3F717C1084}"/>
                </a:ext>
              </a:extLst>
            </p:cNvPr>
            <p:cNvSpPr/>
            <p:nvPr/>
          </p:nvSpPr>
          <p:spPr>
            <a:xfrm>
              <a:off x="533400" y="3565670"/>
              <a:ext cx="2362200" cy="2316480"/>
            </a:xfrm>
            <a:custGeom>
              <a:avLst/>
              <a:gdLst>
                <a:gd name="connsiteX0" fmla="*/ 181214 w 2362200"/>
                <a:gd name="connsiteY0" fmla="*/ 0 h 2316480"/>
                <a:gd name="connsiteX1" fmla="*/ 2180986 w 2362200"/>
                <a:gd name="connsiteY1" fmla="*/ 0 h 2316480"/>
                <a:gd name="connsiteX2" fmla="*/ 2219648 w 2362200"/>
                <a:gd name="connsiteY2" fmla="*/ 117631 h 2316480"/>
                <a:gd name="connsiteX3" fmla="*/ 2362200 w 2362200"/>
                <a:gd name="connsiteY3" fmla="*/ 1158240 h 2316480"/>
                <a:gd name="connsiteX4" fmla="*/ 2219648 w 2362200"/>
                <a:gd name="connsiteY4" fmla="*/ 2198849 h 2316480"/>
                <a:gd name="connsiteX5" fmla="*/ 2180986 w 2362200"/>
                <a:gd name="connsiteY5" fmla="*/ 2316480 h 2316480"/>
                <a:gd name="connsiteX6" fmla="*/ 181214 w 2362200"/>
                <a:gd name="connsiteY6" fmla="*/ 2316480 h 2316480"/>
                <a:gd name="connsiteX7" fmla="*/ 142552 w 2362200"/>
                <a:gd name="connsiteY7" fmla="*/ 2198849 h 2316480"/>
                <a:gd name="connsiteX8" fmla="*/ 0 w 2362200"/>
                <a:gd name="connsiteY8" fmla="*/ 1158240 h 2316480"/>
                <a:gd name="connsiteX9" fmla="*/ 142552 w 2362200"/>
                <a:gd name="connsiteY9" fmla="*/ 117631 h 2316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2200" h="2316480">
                  <a:moveTo>
                    <a:pt x="181214" y="0"/>
                  </a:moveTo>
                  <a:lnTo>
                    <a:pt x="2180986" y="0"/>
                  </a:lnTo>
                  <a:lnTo>
                    <a:pt x="2219648" y="117631"/>
                  </a:lnTo>
                  <a:cubicBezTo>
                    <a:pt x="2310560" y="426966"/>
                    <a:pt x="2362200" y="781456"/>
                    <a:pt x="2362200" y="1158240"/>
                  </a:cubicBezTo>
                  <a:cubicBezTo>
                    <a:pt x="2362200" y="1535024"/>
                    <a:pt x="2310560" y="1889515"/>
                    <a:pt x="2219648" y="2198849"/>
                  </a:cubicBezTo>
                  <a:lnTo>
                    <a:pt x="2180986" y="2316480"/>
                  </a:lnTo>
                  <a:lnTo>
                    <a:pt x="181214" y="2316480"/>
                  </a:lnTo>
                  <a:lnTo>
                    <a:pt x="142552" y="2198849"/>
                  </a:lnTo>
                  <a:cubicBezTo>
                    <a:pt x="51640" y="1889515"/>
                    <a:pt x="0" y="1535024"/>
                    <a:pt x="0" y="1158240"/>
                  </a:cubicBezTo>
                  <a:cubicBezTo>
                    <a:pt x="0" y="781456"/>
                    <a:pt x="51640" y="426966"/>
                    <a:pt x="142552" y="117631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0EA31263-D04C-A3BB-F245-8BA8FF02A6B8}"/>
                </a:ext>
              </a:extLst>
            </p:cNvPr>
            <p:cNvGrpSpPr/>
            <p:nvPr/>
          </p:nvGrpSpPr>
          <p:grpSpPr>
            <a:xfrm>
              <a:off x="533400" y="3565670"/>
              <a:ext cx="2362201" cy="2316480"/>
              <a:chOff x="533400" y="3565670"/>
              <a:chExt cx="2362201" cy="2316480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8AE1C44C-B2DF-57CD-68A2-C4F2C7F881CE}"/>
                  </a:ext>
                </a:extLst>
              </p:cNvPr>
              <p:cNvSpPr/>
              <p:nvPr/>
            </p:nvSpPr>
            <p:spPr>
              <a:xfrm>
                <a:off x="670560" y="3565670"/>
                <a:ext cx="322445" cy="2316480"/>
              </a:xfrm>
              <a:custGeom>
                <a:avLst/>
                <a:gdLst>
                  <a:gd name="connsiteX0" fmla="*/ 128242 w 322445"/>
                  <a:gd name="connsiteY0" fmla="*/ 0 h 2316480"/>
                  <a:gd name="connsiteX1" fmla="*/ 315971 w 322445"/>
                  <a:gd name="connsiteY1" fmla="*/ 0 h 2316480"/>
                  <a:gd name="connsiteX2" fmla="*/ 278063 w 322445"/>
                  <a:gd name="connsiteY2" fmla="*/ 241601 h 2316480"/>
                  <a:gd name="connsiteX3" fmla="*/ 220980 w 322445"/>
                  <a:gd name="connsiteY3" fmla="*/ 1139190 h 2316480"/>
                  <a:gd name="connsiteX4" fmla="*/ 320307 w 322445"/>
                  <a:gd name="connsiteY4" fmla="*/ 2306012 h 2316480"/>
                  <a:gd name="connsiteX5" fmla="*/ 322445 w 322445"/>
                  <a:gd name="connsiteY5" fmla="*/ 2316480 h 2316480"/>
                  <a:gd name="connsiteX6" fmla="*/ 128242 w 322445"/>
                  <a:gd name="connsiteY6" fmla="*/ 2316480 h 2316480"/>
                  <a:gd name="connsiteX7" fmla="*/ 125998 w 322445"/>
                  <a:gd name="connsiteY7" fmla="*/ 2307947 h 2316480"/>
                  <a:gd name="connsiteX8" fmla="*/ 0 w 322445"/>
                  <a:gd name="connsiteY8" fmla="*/ 1158240 h 2316480"/>
                  <a:gd name="connsiteX9" fmla="*/ 125998 w 322445"/>
                  <a:gd name="connsiteY9" fmla="*/ 8534 h 2316480"/>
                  <a:gd name="connsiteX10" fmla="*/ 128242 w 322445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2445" h="2316480">
                    <a:moveTo>
                      <a:pt x="128242" y="0"/>
                    </a:moveTo>
                    <a:lnTo>
                      <a:pt x="315971" y="0"/>
                    </a:lnTo>
                    <a:lnTo>
                      <a:pt x="278063" y="241601"/>
                    </a:lnTo>
                    <a:cubicBezTo>
                      <a:pt x="241219" y="519527"/>
                      <a:pt x="220980" y="822328"/>
                      <a:pt x="220980" y="1139190"/>
                    </a:cubicBezTo>
                    <a:cubicBezTo>
                      <a:pt x="220980" y="1561673"/>
                      <a:pt x="256961" y="1959160"/>
                      <a:pt x="320307" y="2306012"/>
                    </a:cubicBezTo>
                    <a:lnTo>
                      <a:pt x="322445" y="2316480"/>
                    </a:lnTo>
                    <a:lnTo>
                      <a:pt x="128242" y="2316480"/>
                    </a:lnTo>
                    <a:lnTo>
                      <a:pt x="125998" y="2307947"/>
                    </a:lnTo>
                    <a:cubicBezTo>
                      <a:pt x="45643" y="1966182"/>
                      <a:pt x="0" y="1574526"/>
                      <a:pt x="0" y="1158240"/>
                    </a:cubicBezTo>
                    <a:cubicBezTo>
                      <a:pt x="0" y="741954"/>
                      <a:pt x="45643" y="350299"/>
                      <a:pt x="125998" y="8534"/>
                    </a:cubicBezTo>
                    <a:lnTo>
                      <a:pt x="128242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16A5592A-EB8C-1658-B3ED-D54B6F461A08}"/>
                  </a:ext>
                </a:extLst>
              </p:cNvPr>
              <p:cNvSpPr/>
              <p:nvPr/>
            </p:nvSpPr>
            <p:spPr>
              <a:xfrm>
                <a:off x="1127761" y="3565670"/>
                <a:ext cx="254589" cy="2316480"/>
              </a:xfrm>
              <a:custGeom>
                <a:avLst/>
                <a:gdLst>
                  <a:gd name="connsiteX0" fmla="*/ 64788 w 254589"/>
                  <a:gd name="connsiteY0" fmla="*/ 0 h 2316480"/>
                  <a:gd name="connsiteX1" fmla="*/ 254589 w 254589"/>
                  <a:gd name="connsiteY1" fmla="*/ 0 h 2316480"/>
                  <a:gd name="connsiteX2" fmla="*/ 239259 w 254589"/>
                  <a:gd name="connsiteY2" fmla="*/ 224113 h 2316480"/>
                  <a:gd name="connsiteX3" fmla="*/ 213360 w 254589"/>
                  <a:gd name="connsiteY3" fmla="*/ 1158240 h 2316480"/>
                  <a:gd name="connsiteX4" fmla="*/ 239259 w 254589"/>
                  <a:gd name="connsiteY4" fmla="*/ 2092368 h 2316480"/>
                  <a:gd name="connsiteX5" fmla="*/ 254589 w 254589"/>
                  <a:gd name="connsiteY5" fmla="*/ 2316480 h 2316480"/>
                  <a:gd name="connsiteX6" fmla="*/ 64788 w 254589"/>
                  <a:gd name="connsiteY6" fmla="*/ 2316480 h 2316480"/>
                  <a:gd name="connsiteX7" fmla="*/ 40698 w 254589"/>
                  <a:gd name="connsiteY7" fmla="*/ 2092368 h 2316480"/>
                  <a:gd name="connsiteX8" fmla="*/ 0 w 254589"/>
                  <a:gd name="connsiteY8" fmla="*/ 1158240 h 2316480"/>
                  <a:gd name="connsiteX9" fmla="*/ 40698 w 254589"/>
                  <a:gd name="connsiteY9" fmla="*/ 224113 h 2316480"/>
                  <a:gd name="connsiteX10" fmla="*/ 64788 w 254589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589" h="2316480">
                    <a:moveTo>
                      <a:pt x="64788" y="0"/>
                    </a:moveTo>
                    <a:lnTo>
                      <a:pt x="254589" y="0"/>
                    </a:lnTo>
                    <a:lnTo>
                      <a:pt x="239259" y="224113"/>
                    </a:lnTo>
                    <a:cubicBezTo>
                      <a:pt x="222543" y="513352"/>
                      <a:pt x="213360" y="828479"/>
                      <a:pt x="213360" y="1158240"/>
                    </a:cubicBezTo>
                    <a:cubicBezTo>
                      <a:pt x="213360" y="1488001"/>
                      <a:pt x="222543" y="1803129"/>
                      <a:pt x="239259" y="2092368"/>
                    </a:cubicBezTo>
                    <a:lnTo>
                      <a:pt x="254589" y="2316480"/>
                    </a:lnTo>
                    <a:lnTo>
                      <a:pt x="64788" y="2316480"/>
                    </a:lnTo>
                    <a:lnTo>
                      <a:pt x="40698" y="2092368"/>
                    </a:lnTo>
                    <a:cubicBezTo>
                      <a:pt x="14430" y="1803129"/>
                      <a:pt x="0" y="1488001"/>
                      <a:pt x="0" y="1158240"/>
                    </a:cubicBezTo>
                    <a:cubicBezTo>
                      <a:pt x="0" y="828479"/>
                      <a:pt x="14430" y="513352"/>
                      <a:pt x="40698" y="224113"/>
                    </a:cubicBezTo>
                    <a:lnTo>
                      <a:pt x="64788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EAF271BE-3C18-A2B3-D7AA-563806069C1E}"/>
                  </a:ext>
                </a:extLst>
              </p:cNvPr>
              <p:cNvSpPr/>
              <p:nvPr/>
            </p:nvSpPr>
            <p:spPr>
              <a:xfrm>
                <a:off x="1560226" y="3565670"/>
                <a:ext cx="308548" cy="2316480"/>
              </a:xfrm>
              <a:custGeom>
                <a:avLst/>
                <a:gdLst>
                  <a:gd name="connsiteX0" fmla="*/ 17035 w 308548"/>
                  <a:gd name="connsiteY0" fmla="*/ 0 h 2316480"/>
                  <a:gd name="connsiteX1" fmla="*/ 291513 w 308548"/>
                  <a:gd name="connsiteY1" fmla="*/ 0 h 2316480"/>
                  <a:gd name="connsiteX2" fmla="*/ 297847 w 308548"/>
                  <a:gd name="connsiteY2" fmla="*/ 224113 h 2316480"/>
                  <a:gd name="connsiteX3" fmla="*/ 308548 w 308548"/>
                  <a:gd name="connsiteY3" fmla="*/ 1158240 h 2316480"/>
                  <a:gd name="connsiteX4" fmla="*/ 297847 w 308548"/>
                  <a:gd name="connsiteY4" fmla="*/ 2092368 h 2316480"/>
                  <a:gd name="connsiteX5" fmla="*/ 291513 w 308548"/>
                  <a:gd name="connsiteY5" fmla="*/ 2316480 h 2316480"/>
                  <a:gd name="connsiteX6" fmla="*/ 17035 w 308548"/>
                  <a:gd name="connsiteY6" fmla="*/ 2316480 h 2316480"/>
                  <a:gd name="connsiteX7" fmla="*/ 10701 w 308548"/>
                  <a:gd name="connsiteY7" fmla="*/ 2092368 h 2316480"/>
                  <a:gd name="connsiteX8" fmla="*/ 0 w 308548"/>
                  <a:gd name="connsiteY8" fmla="*/ 1158240 h 2316480"/>
                  <a:gd name="connsiteX9" fmla="*/ 10701 w 308548"/>
                  <a:gd name="connsiteY9" fmla="*/ 224113 h 2316480"/>
                  <a:gd name="connsiteX10" fmla="*/ 17035 w 308548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8548" h="2316480">
                    <a:moveTo>
                      <a:pt x="17035" y="0"/>
                    </a:moveTo>
                    <a:lnTo>
                      <a:pt x="291513" y="0"/>
                    </a:lnTo>
                    <a:lnTo>
                      <a:pt x="297847" y="224113"/>
                    </a:lnTo>
                    <a:cubicBezTo>
                      <a:pt x="304754" y="513352"/>
                      <a:pt x="308548" y="828479"/>
                      <a:pt x="308548" y="1158240"/>
                    </a:cubicBezTo>
                    <a:cubicBezTo>
                      <a:pt x="308548" y="1488001"/>
                      <a:pt x="304754" y="1803129"/>
                      <a:pt x="297847" y="2092368"/>
                    </a:cubicBezTo>
                    <a:lnTo>
                      <a:pt x="291513" y="2316480"/>
                    </a:lnTo>
                    <a:lnTo>
                      <a:pt x="17035" y="2316480"/>
                    </a:lnTo>
                    <a:lnTo>
                      <a:pt x="10701" y="2092368"/>
                    </a:lnTo>
                    <a:cubicBezTo>
                      <a:pt x="3794" y="1803129"/>
                      <a:pt x="0" y="1488001"/>
                      <a:pt x="0" y="1158240"/>
                    </a:cubicBezTo>
                    <a:cubicBezTo>
                      <a:pt x="0" y="828479"/>
                      <a:pt x="3794" y="513352"/>
                      <a:pt x="10701" y="224113"/>
                    </a:cubicBezTo>
                    <a:lnTo>
                      <a:pt x="17035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DC73ADCB-50E7-394B-A65C-0A59EE454993}"/>
                  </a:ext>
                </a:extLst>
              </p:cNvPr>
              <p:cNvSpPr/>
              <p:nvPr/>
            </p:nvSpPr>
            <p:spPr>
              <a:xfrm>
                <a:off x="2046652" y="3565670"/>
                <a:ext cx="254589" cy="2316480"/>
              </a:xfrm>
              <a:custGeom>
                <a:avLst/>
                <a:gdLst>
                  <a:gd name="connsiteX0" fmla="*/ 0 w 254589"/>
                  <a:gd name="connsiteY0" fmla="*/ 0 h 2316480"/>
                  <a:gd name="connsiteX1" fmla="*/ 189801 w 254589"/>
                  <a:gd name="connsiteY1" fmla="*/ 0 h 2316480"/>
                  <a:gd name="connsiteX2" fmla="*/ 213891 w 254589"/>
                  <a:gd name="connsiteY2" fmla="*/ 224113 h 2316480"/>
                  <a:gd name="connsiteX3" fmla="*/ 254589 w 254589"/>
                  <a:gd name="connsiteY3" fmla="*/ 1158240 h 2316480"/>
                  <a:gd name="connsiteX4" fmla="*/ 213891 w 254589"/>
                  <a:gd name="connsiteY4" fmla="*/ 2092368 h 2316480"/>
                  <a:gd name="connsiteX5" fmla="*/ 189801 w 254589"/>
                  <a:gd name="connsiteY5" fmla="*/ 2316480 h 2316480"/>
                  <a:gd name="connsiteX6" fmla="*/ 0 w 254589"/>
                  <a:gd name="connsiteY6" fmla="*/ 2316480 h 2316480"/>
                  <a:gd name="connsiteX7" fmla="*/ 15330 w 254589"/>
                  <a:gd name="connsiteY7" fmla="*/ 2092368 h 2316480"/>
                  <a:gd name="connsiteX8" fmla="*/ 41229 w 254589"/>
                  <a:gd name="connsiteY8" fmla="*/ 1158240 h 2316480"/>
                  <a:gd name="connsiteX9" fmla="*/ 15330 w 254589"/>
                  <a:gd name="connsiteY9" fmla="*/ 224113 h 2316480"/>
                  <a:gd name="connsiteX10" fmla="*/ 0 w 254589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589" h="2316480">
                    <a:moveTo>
                      <a:pt x="0" y="0"/>
                    </a:moveTo>
                    <a:lnTo>
                      <a:pt x="189801" y="0"/>
                    </a:lnTo>
                    <a:lnTo>
                      <a:pt x="213891" y="224113"/>
                    </a:lnTo>
                    <a:cubicBezTo>
                      <a:pt x="240159" y="513352"/>
                      <a:pt x="254589" y="828479"/>
                      <a:pt x="254589" y="1158240"/>
                    </a:cubicBezTo>
                    <a:cubicBezTo>
                      <a:pt x="254589" y="1488001"/>
                      <a:pt x="240159" y="1803129"/>
                      <a:pt x="213891" y="2092368"/>
                    </a:cubicBezTo>
                    <a:lnTo>
                      <a:pt x="189801" y="2316480"/>
                    </a:lnTo>
                    <a:lnTo>
                      <a:pt x="0" y="2316480"/>
                    </a:lnTo>
                    <a:lnTo>
                      <a:pt x="15330" y="2092368"/>
                    </a:lnTo>
                    <a:cubicBezTo>
                      <a:pt x="32046" y="1803129"/>
                      <a:pt x="41229" y="1488001"/>
                      <a:pt x="41229" y="1158240"/>
                    </a:cubicBezTo>
                    <a:cubicBezTo>
                      <a:pt x="41229" y="828479"/>
                      <a:pt x="32046" y="513352"/>
                      <a:pt x="15330" y="22411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D8621F4B-A586-C785-25BF-749FD6308C91}"/>
                  </a:ext>
                </a:extLst>
              </p:cNvPr>
              <p:cNvSpPr/>
              <p:nvPr/>
            </p:nvSpPr>
            <p:spPr>
              <a:xfrm>
                <a:off x="2435996" y="3565670"/>
                <a:ext cx="322444" cy="2316480"/>
              </a:xfrm>
              <a:custGeom>
                <a:avLst/>
                <a:gdLst>
                  <a:gd name="connsiteX0" fmla="*/ 6473 w 322444"/>
                  <a:gd name="connsiteY0" fmla="*/ 0 h 2316480"/>
                  <a:gd name="connsiteX1" fmla="*/ 194203 w 322444"/>
                  <a:gd name="connsiteY1" fmla="*/ 0 h 2316480"/>
                  <a:gd name="connsiteX2" fmla="*/ 196447 w 322444"/>
                  <a:gd name="connsiteY2" fmla="*/ 8534 h 2316480"/>
                  <a:gd name="connsiteX3" fmla="*/ 322444 w 322444"/>
                  <a:gd name="connsiteY3" fmla="*/ 1158240 h 2316480"/>
                  <a:gd name="connsiteX4" fmla="*/ 196447 w 322444"/>
                  <a:gd name="connsiteY4" fmla="*/ 2307947 h 2316480"/>
                  <a:gd name="connsiteX5" fmla="*/ 194203 w 322444"/>
                  <a:gd name="connsiteY5" fmla="*/ 2316480 h 2316480"/>
                  <a:gd name="connsiteX6" fmla="*/ 0 w 322444"/>
                  <a:gd name="connsiteY6" fmla="*/ 2316480 h 2316480"/>
                  <a:gd name="connsiteX7" fmla="*/ 2138 w 322444"/>
                  <a:gd name="connsiteY7" fmla="*/ 2306012 h 2316480"/>
                  <a:gd name="connsiteX8" fmla="*/ 101464 w 322444"/>
                  <a:gd name="connsiteY8" fmla="*/ 1139190 h 2316480"/>
                  <a:gd name="connsiteX9" fmla="*/ 44381 w 322444"/>
                  <a:gd name="connsiteY9" fmla="*/ 241601 h 2316480"/>
                  <a:gd name="connsiteX10" fmla="*/ 6473 w 322444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2444" h="2316480">
                    <a:moveTo>
                      <a:pt x="6473" y="0"/>
                    </a:moveTo>
                    <a:lnTo>
                      <a:pt x="194203" y="0"/>
                    </a:lnTo>
                    <a:lnTo>
                      <a:pt x="196447" y="8534"/>
                    </a:lnTo>
                    <a:cubicBezTo>
                      <a:pt x="276801" y="350299"/>
                      <a:pt x="322444" y="741954"/>
                      <a:pt x="322444" y="1158240"/>
                    </a:cubicBezTo>
                    <a:cubicBezTo>
                      <a:pt x="322444" y="1574526"/>
                      <a:pt x="276801" y="1966182"/>
                      <a:pt x="196447" y="2307947"/>
                    </a:cubicBezTo>
                    <a:lnTo>
                      <a:pt x="194203" y="2316480"/>
                    </a:lnTo>
                    <a:lnTo>
                      <a:pt x="0" y="2316480"/>
                    </a:lnTo>
                    <a:lnTo>
                      <a:pt x="2138" y="2306012"/>
                    </a:lnTo>
                    <a:cubicBezTo>
                      <a:pt x="65483" y="1959160"/>
                      <a:pt x="101464" y="1561673"/>
                      <a:pt x="101464" y="1139190"/>
                    </a:cubicBezTo>
                    <a:cubicBezTo>
                      <a:pt x="101464" y="822328"/>
                      <a:pt x="81225" y="519527"/>
                      <a:pt x="44381" y="241601"/>
                    </a:cubicBezTo>
                    <a:lnTo>
                      <a:pt x="6473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CF86D6AA-323B-6D37-2C10-216458845F81}"/>
                  </a:ext>
                </a:extLst>
              </p:cNvPr>
              <p:cNvSpPr/>
              <p:nvPr/>
            </p:nvSpPr>
            <p:spPr>
              <a:xfrm>
                <a:off x="533400" y="3565670"/>
                <a:ext cx="265402" cy="2316480"/>
              </a:xfrm>
              <a:custGeom>
                <a:avLst/>
                <a:gdLst>
                  <a:gd name="connsiteX0" fmla="*/ 181214 w 265402"/>
                  <a:gd name="connsiteY0" fmla="*/ 0 h 2316480"/>
                  <a:gd name="connsiteX1" fmla="*/ 265402 w 265402"/>
                  <a:gd name="connsiteY1" fmla="*/ 0 h 2316480"/>
                  <a:gd name="connsiteX2" fmla="*/ 263158 w 265402"/>
                  <a:gd name="connsiteY2" fmla="*/ 8534 h 2316480"/>
                  <a:gd name="connsiteX3" fmla="*/ 137160 w 265402"/>
                  <a:gd name="connsiteY3" fmla="*/ 1158240 h 2316480"/>
                  <a:gd name="connsiteX4" fmla="*/ 263158 w 265402"/>
                  <a:gd name="connsiteY4" fmla="*/ 2307947 h 2316480"/>
                  <a:gd name="connsiteX5" fmla="*/ 265402 w 265402"/>
                  <a:gd name="connsiteY5" fmla="*/ 2316480 h 2316480"/>
                  <a:gd name="connsiteX6" fmla="*/ 181214 w 265402"/>
                  <a:gd name="connsiteY6" fmla="*/ 2316480 h 2316480"/>
                  <a:gd name="connsiteX7" fmla="*/ 142552 w 265402"/>
                  <a:gd name="connsiteY7" fmla="*/ 2198849 h 2316480"/>
                  <a:gd name="connsiteX8" fmla="*/ 0 w 265402"/>
                  <a:gd name="connsiteY8" fmla="*/ 1158240 h 2316480"/>
                  <a:gd name="connsiteX9" fmla="*/ 142552 w 265402"/>
                  <a:gd name="connsiteY9" fmla="*/ 117631 h 2316480"/>
                  <a:gd name="connsiteX10" fmla="*/ 181214 w 265402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5402" h="2316480">
                    <a:moveTo>
                      <a:pt x="181214" y="0"/>
                    </a:moveTo>
                    <a:lnTo>
                      <a:pt x="265402" y="0"/>
                    </a:lnTo>
                    <a:lnTo>
                      <a:pt x="263158" y="8534"/>
                    </a:lnTo>
                    <a:cubicBezTo>
                      <a:pt x="182803" y="350299"/>
                      <a:pt x="137160" y="741954"/>
                      <a:pt x="137160" y="1158240"/>
                    </a:cubicBezTo>
                    <a:cubicBezTo>
                      <a:pt x="137160" y="1574526"/>
                      <a:pt x="182803" y="1966182"/>
                      <a:pt x="263158" y="2307947"/>
                    </a:cubicBezTo>
                    <a:lnTo>
                      <a:pt x="265402" y="2316480"/>
                    </a:lnTo>
                    <a:lnTo>
                      <a:pt x="181214" y="2316480"/>
                    </a:lnTo>
                    <a:lnTo>
                      <a:pt x="142552" y="2198849"/>
                    </a:lnTo>
                    <a:cubicBezTo>
                      <a:pt x="51640" y="1889515"/>
                      <a:pt x="0" y="1535024"/>
                      <a:pt x="0" y="1158240"/>
                    </a:cubicBezTo>
                    <a:cubicBezTo>
                      <a:pt x="0" y="781456"/>
                      <a:pt x="51640" y="426966"/>
                      <a:pt x="142552" y="117631"/>
                    </a:cubicBezTo>
                    <a:lnTo>
                      <a:pt x="181214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E67EEE4-C5E0-435A-28A9-2F1743F51FC3}"/>
                  </a:ext>
                </a:extLst>
              </p:cNvPr>
              <p:cNvSpPr/>
              <p:nvPr/>
            </p:nvSpPr>
            <p:spPr>
              <a:xfrm>
                <a:off x="891540" y="3565670"/>
                <a:ext cx="301008" cy="2316480"/>
              </a:xfrm>
              <a:custGeom>
                <a:avLst/>
                <a:gdLst>
                  <a:gd name="connsiteX0" fmla="*/ 94991 w 301008"/>
                  <a:gd name="connsiteY0" fmla="*/ 0 h 2316480"/>
                  <a:gd name="connsiteX1" fmla="*/ 301008 w 301008"/>
                  <a:gd name="connsiteY1" fmla="*/ 0 h 2316480"/>
                  <a:gd name="connsiteX2" fmla="*/ 276918 w 301008"/>
                  <a:gd name="connsiteY2" fmla="*/ 224113 h 2316480"/>
                  <a:gd name="connsiteX3" fmla="*/ 236220 w 301008"/>
                  <a:gd name="connsiteY3" fmla="*/ 1158240 h 2316480"/>
                  <a:gd name="connsiteX4" fmla="*/ 276918 w 301008"/>
                  <a:gd name="connsiteY4" fmla="*/ 2092368 h 2316480"/>
                  <a:gd name="connsiteX5" fmla="*/ 301008 w 301008"/>
                  <a:gd name="connsiteY5" fmla="*/ 2316480 h 2316480"/>
                  <a:gd name="connsiteX6" fmla="*/ 101465 w 301008"/>
                  <a:gd name="connsiteY6" fmla="*/ 2316480 h 2316480"/>
                  <a:gd name="connsiteX7" fmla="*/ 99327 w 301008"/>
                  <a:gd name="connsiteY7" fmla="*/ 2306012 h 2316480"/>
                  <a:gd name="connsiteX8" fmla="*/ 0 w 301008"/>
                  <a:gd name="connsiteY8" fmla="*/ 1139190 h 2316480"/>
                  <a:gd name="connsiteX9" fmla="*/ 57083 w 301008"/>
                  <a:gd name="connsiteY9" fmla="*/ 241601 h 2316480"/>
                  <a:gd name="connsiteX10" fmla="*/ 94991 w 301008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1008" h="2316480">
                    <a:moveTo>
                      <a:pt x="94991" y="0"/>
                    </a:moveTo>
                    <a:lnTo>
                      <a:pt x="301008" y="0"/>
                    </a:lnTo>
                    <a:lnTo>
                      <a:pt x="276918" y="224113"/>
                    </a:lnTo>
                    <a:cubicBezTo>
                      <a:pt x="250650" y="513352"/>
                      <a:pt x="236220" y="828479"/>
                      <a:pt x="236220" y="1158240"/>
                    </a:cubicBezTo>
                    <a:cubicBezTo>
                      <a:pt x="236220" y="1488001"/>
                      <a:pt x="250650" y="1803129"/>
                      <a:pt x="276918" y="2092368"/>
                    </a:cubicBezTo>
                    <a:lnTo>
                      <a:pt x="301008" y="2316480"/>
                    </a:lnTo>
                    <a:lnTo>
                      <a:pt x="101465" y="2316480"/>
                    </a:lnTo>
                    <a:lnTo>
                      <a:pt x="99327" y="2306012"/>
                    </a:lnTo>
                    <a:cubicBezTo>
                      <a:pt x="35981" y="1959160"/>
                      <a:pt x="0" y="1561673"/>
                      <a:pt x="0" y="1139190"/>
                    </a:cubicBezTo>
                    <a:cubicBezTo>
                      <a:pt x="0" y="822328"/>
                      <a:pt x="20239" y="519527"/>
                      <a:pt x="57083" y="241601"/>
                    </a:cubicBezTo>
                    <a:lnTo>
                      <a:pt x="94991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F06C301C-7DE6-EEA8-515B-81CD484B25CE}"/>
                  </a:ext>
                </a:extLst>
              </p:cNvPr>
              <p:cNvSpPr/>
              <p:nvPr/>
            </p:nvSpPr>
            <p:spPr>
              <a:xfrm>
                <a:off x="1341121" y="3565670"/>
                <a:ext cx="236141" cy="2316480"/>
              </a:xfrm>
              <a:custGeom>
                <a:avLst/>
                <a:gdLst>
                  <a:gd name="connsiteX0" fmla="*/ 41229 w 236141"/>
                  <a:gd name="connsiteY0" fmla="*/ 0 h 2316480"/>
                  <a:gd name="connsiteX1" fmla="*/ 236141 w 236141"/>
                  <a:gd name="connsiteY1" fmla="*/ 0 h 2316480"/>
                  <a:gd name="connsiteX2" fmla="*/ 229807 w 236141"/>
                  <a:gd name="connsiteY2" fmla="*/ 224113 h 2316480"/>
                  <a:gd name="connsiteX3" fmla="*/ 219106 w 236141"/>
                  <a:gd name="connsiteY3" fmla="*/ 1158240 h 2316480"/>
                  <a:gd name="connsiteX4" fmla="*/ 229807 w 236141"/>
                  <a:gd name="connsiteY4" fmla="*/ 2092368 h 2316480"/>
                  <a:gd name="connsiteX5" fmla="*/ 236141 w 236141"/>
                  <a:gd name="connsiteY5" fmla="*/ 2316480 h 2316480"/>
                  <a:gd name="connsiteX6" fmla="*/ 41229 w 236141"/>
                  <a:gd name="connsiteY6" fmla="*/ 2316480 h 2316480"/>
                  <a:gd name="connsiteX7" fmla="*/ 25899 w 236141"/>
                  <a:gd name="connsiteY7" fmla="*/ 2092368 h 2316480"/>
                  <a:gd name="connsiteX8" fmla="*/ 0 w 236141"/>
                  <a:gd name="connsiteY8" fmla="*/ 1158240 h 2316480"/>
                  <a:gd name="connsiteX9" fmla="*/ 25899 w 236141"/>
                  <a:gd name="connsiteY9" fmla="*/ 224113 h 2316480"/>
                  <a:gd name="connsiteX10" fmla="*/ 41229 w 236141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6141" h="2316480">
                    <a:moveTo>
                      <a:pt x="41229" y="0"/>
                    </a:moveTo>
                    <a:lnTo>
                      <a:pt x="236141" y="0"/>
                    </a:lnTo>
                    <a:lnTo>
                      <a:pt x="229807" y="224113"/>
                    </a:lnTo>
                    <a:cubicBezTo>
                      <a:pt x="222900" y="513352"/>
                      <a:pt x="219106" y="828479"/>
                      <a:pt x="219106" y="1158240"/>
                    </a:cubicBezTo>
                    <a:cubicBezTo>
                      <a:pt x="219106" y="1488001"/>
                      <a:pt x="222900" y="1803129"/>
                      <a:pt x="229807" y="2092368"/>
                    </a:cubicBezTo>
                    <a:lnTo>
                      <a:pt x="236141" y="2316480"/>
                    </a:lnTo>
                    <a:lnTo>
                      <a:pt x="41229" y="2316480"/>
                    </a:lnTo>
                    <a:lnTo>
                      <a:pt x="25899" y="2092368"/>
                    </a:lnTo>
                    <a:cubicBezTo>
                      <a:pt x="9183" y="1803129"/>
                      <a:pt x="0" y="1488001"/>
                      <a:pt x="0" y="1158240"/>
                    </a:cubicBezTo>
                    <a:cubicBezTo>
                      <a:pt x="0" y="828479"/>
                      <a:pt x="9183" y="513352"/>
                      <a:pt x="25899" y="224113"/>
                    </a:cubicBezTo>
                    <a:lnTo>
                      <a:pt x="41229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D1DC5903-7A28-43D4-7AAA-7EFD5AC72478}"/>
                  </a:ext>
                </a:extLst>
              </p:cNvPr>
              <p:cNvSpPr/>
              <p:nvPr/>
            </p:nvSpPr>
            <p:spPr>
              <a:xfrm>
                <a:off x="1851740" y="3565670"/>
                <a:ext cx="236141" cy="2316480"/>
              </a:xfrm>
              <a:custGeom>
                <a:avLst/>
                <a:gdLst>
                  <a:gd name="connsiteX0" fmla="*/ 0 w 236141"/>
                  <a:gd name="connsiteY0" fmla="*/ 0 h 2316480"/>
                  <a:gd name="connsiteX1" fmla="*/ 194912 w 236141"/>
                  <a:gd name="connsiteY1" fmla="*/ 0 h 2316480"/>
                  <a:gd name="connsiteX2" fmla="*/ 210242 w 236141"/>
                  <a:gd name="connsiteY2" fmla="*/ 224113 h 2316480"/>
                  <a:gd name="connsiteX3" fmla="*/ 236141 w 236141"/>
                  <a:gd name="connsiteY3" fmla="*/ 1158240 h 2316480"/>
                  <a:gd name="connsiteX4" fmla="*/ 210242 w 236141"/>
                  <a:gd name="connsiteY4" fmla="*/ 2092368 h 2316480"/>
                  <a:gd name="connsiteX5" fmla="*/ 194912 w 236141"/>
                  <a:gd name="connsiteY5" fmla="*/ 2316480 h 2316480"/>
                  <a:gd name="connsiteX6" fmla="*/ 0 w 236141"/>
                  <a:gd name="connsiteY6" fmla="*/ 2316480 h 2316480"/>
                  <a:gd name="connsiteX7" fmla="*/ 6334 w 236141"/>
                  <a:gd name="connsiteY7" fmla="*/ 2092368 h 2316480"/>
                  <a:gd name="connsiteX8" fmla="*/ 17035 w 236141"/>
                  <a:gd name="connsiteY8" fmla="*/ 1158240 h 2316480"/>
                  <a:gd name="connsiteX9" fmla="*/ 6334 w 236141"/>
                  <a:gd name="connsiteY9" fmla="*/ 224113 h 2316480"/>
                  <a:gd name="connsiteX10" fmla="*/ 0 w 236141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6141" h="2316480">
                    <a:moveTo>
                      <a:pt x="0" y="0"/>
                    </a:moveTo>
                    <a:lnTo>
                      <a:pt x="194912" y="0"/>
                    </a:lnTo>
                    <a:lnTo>
                      <a:pt x="210242" y="224113"/>
                    </a:lnTo>
                    <a:cubicBezTo>
                      <a:pt x="226958" y="513352"/>
                      <a:pt x="236141" y="828479"/>
                      <a:pt x="236141" y="1158240"/>
                    </a:cubicBezTo>
                    <a:cubicBezTo>
                      <a:pt x="236141" y="1488001"/>
                      <a:pt x="226958" y="1803129"/>
                      <a:pt x="210242" y="2092368"/>
                    </a:cubicBezTo>
                    <a:lnTo>
                      <a:pt x="194912" y="2316480"/>
                    </a:lnTo>
                    <a:lnTo>
                      <a:pt x="0" y="2316480"/>
                    </a:lnTo>
                    <a:lnTo>
                      <a:pt x="6334" y="2092368"/>
                    </a:lnTo>
                    <a:cubicBezTo>
                      <a:pt x="13241" y="1803129"/>
                      <a:pt x="17035" y="1488001"/>
                      <a:pt x="17035" y="1158240"/>
                    </a:cubicBezTo>
                    <a:cubicBezTo>
                      <a:pt x="17035" y="828479"/>
                      <a:pt x="13241" y="513352"/>
                      <a:pt x="6334" y="22411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E8D2C51C-D644-8895-E574-0D870EB5B992}"/>
                  </a:ext>
                </a:extLst>
              </p:cNvPr>
              <p:cNvSpPr/>
              <p:nvPr/>
            </p:nvSpPr>
            <p:spPr>
              <a:xfrm>
                <a:off x="2236452" y="3565670"/>
                <a:ext cx="301008" cy="2316480"/>
              </a:xfrm>
              <a:custGeom>
                <a:avLst/>
                <a:gdLst>
                  <a:gd name="connsiteX0" fmla="*/ 0 w 301008"/>
                  <a:gd name="connsiteY0" fmla="*/ 0 h 2316480"/>
                  <a:gd name="connsiteX1" fmla="*/ 206017 w 301008"/>
                  <a:gd name="connsiteY1" fmla="*/ 0 h 2316480"/>
                  <a:gd name="connsiteX2" fmla="*/ 243925 w 301008"/>
                  <a:gd name="connsiteY2" fmla="*/ 241601 h 2316480"/>
                  <a:gd name="connsiteX3" fmla="*/ 301008 w 301008"/>
                  <a:gd name="connsiteY3" fmla="*/ 1139190 h 2316480"/>
                  <a:gd name="connsiteX4" fmla="*/ 201682 w 301008"/>
                  <a:gd name="connsiteY4" fmla="*/ 2306012 h 2316480"/>
                  <a:gd name="connsiteX5" fmla="*/ 199544 w 301008"/>
                  <a:gd name="connsiteY5" fmla="*/ 2316480 h 2316480"/>
                  <a:gd name="connsiteX6" fmla="*/ 0 w 301008"/>
                  <a:gd name="connsiteY6" fmla="*/ 2316480 h 2316480"/>
                  <a:gd name="connsiteX7" fmla="*/ 24090 w 301008"/>
                  <a:gd name="connsiteY7" fmla="*/ 2092368 h 2316480"/>
                  <a:gd name="connsiteX8" fmla="*/ 64788 w 301008"/>
                  <a:gd name="connsiteY8" fmla="*/ 1158240 h 2316480"/>
                  <a:gd name="connsiteX9" fmla="*/ 24090 w 301008"/>
                  <a:gd name="connsiteY9" fmla="*/ 224113 h 2316480"/>
                  <a:gd name="connsiteX10" fmla="*/ 0 w 301008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1008" h="2316480">
                    <a:moveTo>
                      <a:pt x="0" y="0"/>
                    </a:moveTo>
                    <a:lnTo>
                      <a:pt x="206017" y="0"/>
                    </a:lnTo>
                    <a:lnTo>
                      <a:pt x="243925" y="241601"/>
                    </a:lnTo>
                    <a:cubicBezTo>
                      <a:pt x="280769" y="519527"/>
                      <a:pt x="301008" y="822328"/>
                      <a:pt x="301008" y="1139190"/>
                    </a:cubicBezTo>
                    <a:cubicBezTo>
                      <a:pt x="301008" y="1561673"/>
                      <a:pt x="265027" y="1959160"/>
                      <a:pt x="201682" y="2306012"/>
                    </a:cubicBezTo>
                    <a:lnTo>
                      <a:pt x="199544" y="2316480"/>
                    </a:lnTo>
                    <a:lnTo>
                      <a:pt x="0" y="2316480"/>
                    </a:lnTo>
                    <a:lnTo>
                      <a:pt x="24090" y="2092368"/>
                    </a:lnTo>
                    <a:cubicBezTo>
                      <a:pt x="50358" y="1803129"/>
                      <a:pt x="64788" y="1488001"/>
                      <a:pt x="64788" y="1158240"/>
                    </a:cubicBezTo>
                    <a:cubicBezTo>
                      <a:pt x="64788" y="828479"/>
                      <a:pt x="50358" y="513352"/>
                      <a:pt x="24090" y="22411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DF8E3070-37DD-8551-4740-3F76FF855212}"/>
                  </a:ext>
                </a:extLst>
              </p:cNvPr>
              <p:cNvSpPr/>
              <p:nvPr/>
            </p:nvSpPr>
            <p:spPr>
              <a:xfrm>
                <a:off x="2630200" y="3565670"/>
                <a:ext cx="265401" cy="2316480"/>
              </a:xfrm>
              <a:custGeom>
                <a:avLst/>
                <a:gdLst>
                  <a:gd name="connsiteX0" fmla="*/ 0 w 265401"/>
                  <a:gd name="connsiteY0" fmla="*/ 0 h 2316480"/>
                  <a:gd name="connsiteX1" fmla="*/ 84187 w 265401"/>
                  <a:gd name="connsiteY1" fmla="*/ 0 h 2316480"/>
                  <a:gd name="connsiteX2" fmla="*/ 122849 w 265401"/>
                  <a:gd name="connsiteY2" fmla="*/ 117631 h 2316480"/>
                  <a:gd name="connsiteX3" fmla="*/ 265401 w 265401"/>
                  <a:gd name="connsiteY3" fmla="*/ 1158240 h 2316480"/>
                  <a:gd name="connsiteX4" fmla="*/ 122849 w 265401"/>
                  <a:gd name="connsiteY4" fmla="*/ 2198849 h 2316480"/>
                  <a:gd name="connsiteX5" fmla="*/ 84187 w 265401"/>
                  <a:gd name="connsiteY5" fmla="*/ 2316480 h 2316480"/>
                  <a:gd name="connsiteX6" fmla="*/ 0 w 265401"/>
                  <a:gd name="connsiteY6" fmla="*/ 2316480 h 2316480"/>
                  <a:gd name="connsiteX7" fmla="*/ 2244 w 265401"/>
                  <a:gd name="connsiteY7" fmla="*/ 2307947 h 2316480"/>
                  <a:gd name="connsiteX8" fmla="*/ 128241 w 265401"/>
                  <a:gd name="connsiteY8" fmla="*/ 1158240 h 2316480"/>
                  <a:gd name="connsiteX9" fmla="*/ 2244 w 265401"/>
                  <a:gd name="connsiteY9" fmla="*/ 8534 h 2316480"/>
                  <a:gd name="connsiteX10" fmla="*/ 0 w 265401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5401" h="2316480">
                    <a:moveTo>
                      <a:pt x="0" y="0"/>
                    </a:moveTo>
                    <a:lnTo>
                      <a:pt x="84187" y="0"/>
                    </a:lnTo>
                    <a:lnTo>
                      <a:pt x="122849" y="117631"/>
                    </a:lnTo>
                    <a:cubicBezTo>
                      <a:pt x="213761" y="426966"/>
                      <a:pt x="265401" y="781456"/>
                      <a:pt x="265401" y="1158240"/>
                    </a:cubicBezTo>
                    <a:cubicBezTo>
                      <a:pt x="265401" y="1535024"/>
                      <a:pt x="213761" y="1889515"/>
                      <a:pt x="122849" y="2198849"/>
                    </a:cubicBezTo>
                    <a:lnTo>
                      <a:pt x="84187" y="2316480"/>
                    </a:lnTo>
                    <a:lnTo>
                      <a:pt x="0" y="2316480"/>
                    </a:lnTo>
                    <a:lnTo>
                      <a:pt x="2244" y="2307947"/>
                    </a:lnTo>
                    <a:cubicBezTo>
                      <a:pt x="82598" y="1966182"/>
                      <a:pt x="128241" y="1574526"/>
                      <a:pt x="128241" y="1158240"/>
                    </a:cubicBezTo>
                    <a:cubicBezTo>
                      <a:pt x="128241" y="741954"/>
                      <a:pt x="82598" y="350299"/>
                      <a:pt x="2244" y="853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8AB6CB3E-9270-DCB7-39E4-C411186F03B6}"/>
                  </a:ext>
                </a:extLst>
              </p:cNvPr>
              <p:cNvSpPr/>
              <p:nvPr/>
            </p:nvSpPr>
            <p:spPr>
              <a:xfrm>
                <a:off x="667049" y="3603309"/>
                <a:ext cx="2094902" cy="114300"/>
              </a:xfrm>
              <a:custGeom>
                <a:avLst/>
                <a:gdLst>
                  <a:gd name="connsiteX0" fmla="*/ 34882 w 2094902"/>
                  <a:gd name="connsiteY0" fmla="*/ 0 h 114300"/>
                  <a:gd name="connsiteX1" fmla="*/ 2060020 w 2094902"/>
                  <a:gd name="connsiteY1" fmla="*/ 0 h 114300"/>
                  <a:gd name="connsiteX2" fmla="*/ 2085999 w 2094902"/>
                  <a:gd name="connsiteY2" fmla="*/ 79041 h 114300"/>
                  <a:gd name="connsiteX3" fmla="*/ 2094902 w 2094902"/>
                  <a:gd name="connsiteY3" fmla="*/ 114300 h 114300"/>
                  <a:gd name="connsiteX4" fmla="*/ 0 w 2094902"/>
                  <a:gd name="connsiteY4" fmla="*/ 114300 h 114300"/>
                  <a:gd name="connsiteX5" fmla="*/ 8903 w 2094902"/>
                  <a:gd name="connsiteY5" fmla="*/ 79041 h 114300"/>
                  <a:gd name="connsiteX6" fmla="*/ 34882 w 2094902"/>
                  <a:gd name="connsiteY6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4902" h="114300">
                    <a:moveTo>
                      <a:pt x="34882" y="0"/>
                    </a:moveTo>
                    <a:lnTo>
                      <a:pt x="2060020" y="0"/>
                    </a:lnTo>
                    <a:lnTo>
                      <a:pt x="2085999" y="79041"/>
                    </a:lnTo>
                    <a:lnTo>
                      <a:pt x="2094902" y="114300"/>
                    </a:lnTo>
                    <a:lnTo>
                      <a:pt x="0" y="114300"/>
                    </a:lnTo>
                    <a:lnTo>
                      <a:pt x="8903" y="79041"/>
                    </a:lnTo>
                    <a:lnTo>
                      <a:pt x="34882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32654A27-2293-F9A0-69CE-1090D0AB9A3E}"/>
                  </a:ext>
                </a:extLst>
              </p:cNvPr>
              <p:cNvSpPr/>
              <p:nvPr/>
            </p:nvSpPr>
            <p:spPr>
              <a:xfrm>
                <a:off x="584407" y="3984309"/>
                <a:ext cx="2260186" cy="114300"/>
              </a:xfrm>
              <a:custGeom>
                <a:avLst/>
                <a:gdLst>
                  <a:gd name="connsiteX0" fmla="*/ 20062 w 2260186"/>
                  <a:gd name="connsiteY0" fmla="*/ 0 h 114300"/>
                  <a:gd name="connsiteX1" fmla="*/ 2240124 w 2260186"/>
                  <a:gd name="connsiteY1" fmla="*/ 0 h 114300"/>
                  <a:gd name="connsiteX2" fmla="*/ 2260186 w 2260186"/>
                  <a:gd name="connsiteY2" fmla="*/ 114300 h 114300"/>
                  <a:gd name="connsiteX3" fmla="*/ 0 w 2260186"/>
                  <a:gd name="connsiteY3" fmla="*/ 114300 h 114300"/>
                  <a:gd name="connsiteX4" fmla="*/ 20062 w 2260186"/>
                  <a:gd name="connsiteY4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0186" h="114300">
                    <a:moveTo>
                      <a:pt x="20062" y="0"/>
                    </a:moveTo>
                    <a:lnTo>
                      <a:pt x="2240124" y="0"/>
                    </a:lnTo>
                    <a:lnTo>
                      <a:pt x="2260186" y="114300"/>
                    </a:lnTo>
                    <a:lnTo>
                      <a:pt x="0" y="114300"/>
                    </a:lnTo>
                    <a:lnTo>
                      <a:pt x="20062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5D4D2FF8-BC35-FFBD-0E60-FEC8936FE9CC}"/>
                  </a:ext>
                </a:extLst>
              </p:cNvPr>
              <p:cNvSpPr/>
              <p:nvPr/>
            </p:nvSpPr>
            <p:spPr>
              <a:xfrm>
                <a:off x="585916" y="5355909"/>
                <a:ext cx="2257168" cy="114300"/>
              </a:xfrm>
              <a:custGeom>
                <a:avLst/>
                <a:gdLst>
                  <a:gd name="connsiteX0" fmla="*/ 0 w 2257168"/>
                  <a:gd name="connsiteY0" fmla="*/ 0 h 114300"/>
                  <a:gd name="connsiteX1" fmla="*/ 2257168 w 2257168"/>
                  <a:gd name="connsiteY1" fmla="*/ 0 h 114300"/>
                  <a:gd name="connsiteX2" fmla="*/ 2237105 w 2257168"/>
                  <a:gd name="connsiteY2" fmla="*/ 114300 h 114300"/>
                  <a:gd name="connsiteX3" fmla="*/ 20063 w 2257168"/>
                  <a:gd name="connsiteY3" fmla="*/ 114300 h 114300"/>
                  <a:gd name="connsiteX4" fmla="*/ 0 w 2257168"/>
                  <a:gd name="connsiteY4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7168" h="114300">
                    <a:moveTo>
                      <a:pt x="0" y="0"/>
                    </a:moveTo>
                    <a:lnTo>
                      <a:pt x="2257168" y="0"/>
                    </a:lnTo>
                    <a:lnTo>
                      <a:pt x="2237105" y="114300"/>
                    </a:lnTo>
                    <a:lnTo>
                      <a:pt x="20063" y="114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A6B65071-6197-481B-B00C-0C908FD90B10}"/>
                  </a:ext>
                </a:extLst>
              </p:cNvPr>
              <p:cNvSpPr/>
              <p:nvPr/>
            </p:nvSpPr>
            <p:spPr>
              <a:xfrm>
                <a:off x="667297" y="5729289"/>
                <a:ext cx="2094406" cy="114300"/>
              </a:xfrm>
              <a:custGeom>
                <a:avLst/>
                <a:gdLst>
                  <a:gd name="connsiteX0" fmla="*/ 0 w 2094406"/>
                  <a:gd name="connsiteY0" fmla="*/ 0 h 114300"/>
                  <a:gd name="connsiteX1" fmla="*/ 2094406 w 2094406"/>
                  <a:gd name="connsiteY1" fmla="*/ 0 h 114300"/>
                  <a:gd name="connsiteX2" fmla="*/ 2085751 w 2094406"/>
                  <a:gd name="connsiteY2" fmla="*/ 34279 h 114300"/>
                  <a:gd name="connsiteX3" fmla="*/ 2059450 w 2094406"/>
                  <a:gd name="connsiteY3" fmla="*/ 114300 h 114300"/>
                  <a:gd name="connsiteX4" fmla="*/ 34956 w 2094406"/>
                  <a:gd name="connsiteY4" fmla="*/ 114300 h 114300"/>
                  <a:gd name="connsiteX5" fmla="*/ 8655 w 2094406"/>
                  <a:gd name="connsiteY5" fmla="*/ 34279 h 114300"/>
                  <a:gd name="connsiteX6" fmla="*/ 0 w 2094406"/>
                  <a:gd name="connsiteY6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4406" h="114300">
                    <a:moveTo>
                      <a:pt x="0" y="0"/>
                    </a:moveTo>
                    <a:lnTo>
                      <a:pt x="2094406" y="0"/>
                    </a:lnTo>
                    <a:lnTo>
                      <a:pt x="2085751" y="34279"/>
                    </a:lnTo>
                    <a:lnTo>
                      <a:pt x="2059450" y="114300"/>
                    </a:lnTo>
                    <a:lnTo>
                      <a:pt x="34956" y="114300"/>
                    </a:lnTo>
                    <a:lnTo>
                      <a:pt x="8655" y="342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3AA49C3A-1C53-B1E4-92DD-BA336764B6A4}"/>
                  </a:ext>
                </a:extLst>
              </p:cNvPr>
              <p:cNvSpPr/>
              <p:nvPr/>
            </p:nvSpPr>
            <p:spPr>
              <a:xfrm>
                <a:off x="533400" y="3565670"/>
                <a:ext cx="2362200" cy="2316480"/>
              </a:xfrm>
              <a:custGeom>
                <a:avLst/>
                <a:gdLst>
                  <a:gd name="connsiteX0" fmla="*/ 181214 w 2362200"/>
                  <a:gd name="connsiteY0" fmla="*/ 0 h 2316480"/>
                  <a:gd name="connsiteX1" fmla="*/ 2180986 w 2362200"/>
                  <a:gd name="connsiteY1" fmla="*/ 0 h 2316480"/>
                  <a:gd name="connsiteX2" fmla="*/ 2219648 w 2362200"/>
                  <a:gd name="connsiteY2" fmla="*/ 117631 h 2316480"/>
                  <a:gd name="connsiteX3" fmla="*/ 2362200 w 2362200"/>
                  <a:gd name="connsiteY3" fmla="*/ 1158240 h 2316480"/>
                  <a:gd name="connsiteX4" fmla="*/ 2219648 w 2362200"/>
                  <a:gd name="connsiteY4" fmla="*/ 2198849 h 2316480"/>
                  <a:gd name="connsiteX5" fmla="*/ 2180986 w 2362200"/>
                  <a:gd name="connsiteY5" fmla="*/ 2316480 h 2316480"/>
                  <a:gd name="connsiteX6" fmla="*/ 181214 w 2362200"/>
                  <a:gd name="connsiteY6" fmla="*/ 2316480 h 2316480"/>
                  <a:gd name="connsiteX7" fmla="*/ 142552 w 2362200"/>
                  <a:gd name="connsiteY7" fmla="*/ 2198849 h 2316480"/>
                  <a:gd name="connsiteX8" fmla="*/ 0 w 2362200"/>
                  <a:gd name="connsiteY8" fmla="*/ 1158240 h 2316480"/>
                  <a:gd name="connsiteX9" fmla="*/ 142552 w 2362200"/>
                  <a:gd name="connsiteY9" fmla="*/ 117631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62200" h="2316480">
                    <a:moveTo>
                      <a:pt x="181214" y="0"/>
                    </a:moveTo>
                    <a:lnTo>
                      <a:pt x="2180986" y="0"/>
                    </a:lnTo>
                    <a:lnTo>
                      <a:pt x="2219648" y="117631"/>
                    </a:lnTo>
                    <a:cubicBezTo>
                      <a:pt x="2310560" y="426966"/>
                      <a:pt x="2362200" y="781456"/>
                      <a:pt x="2362200" y="1158240"/>
                    </a:cubicBezTo>
                    <a:cubicBezTo>
                      <a:pt x="2362200" y="1535024"/>
                      <a:pt x="2310560" y="1889515"/>
                      <a:pt x="2219648" y="2198849"/>
                    </a:cubicBezTo>
                    <a:lnTo>
                      <a:pt x="2180986" y="2316480"/>
                    </a:lnTo>
                    <a:lnTo>
                      <a:pt x="181214" y="2316480"/>
                    </a:lnTo>
                    <a:lnTo>
                      <a:pt x="142552" y="2198849"/>
                    </a:lnTo>
                    <a:cubicBezTo>
                      <a:pt x="51640" y="1889515"/>
                      <a:pt x="0" y="1535024"/>
                      <a:pt x="0" y="1158240"/>
                    </a:cubicBezTo>
                    <a:cubicBezTo>
                      <a:pt x="0" y="781456"/>
                      <a:pt x="51640" y="426966"/>
                      <a:pt x="142552" y="11763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50000">
                    <a:schemeClr val="bg1">
                      <a:alpha val="2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DCBB8EEB-2C2B-E0F5-9D03-EF3F08F51870}"/>
              </a:ext>
            </a:extLst>
          </p:cNvPr>
          <p:cNvGrpSpPr/>
          <p:nvPr/>
        </p:nvGrpSpPr>
        <p:grpSpPr>
          <a:xfrm>
            <a:off x="4046896" y="3977458"/>
            <a:ext cx="1839554" cy="2316480"/>
            <a:chOff x="3832860" y="3565670"/>
            <a:chExt cx="2362200" cy="2316480"/>
          </a:xfrm>
        </p:grpSpPr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5BDD6842-F4EE-0DFB-32EE-A5142601991B}"/>
                </a:ext>
              </a:extLst>
            </p:cNvPr>
            <p:cNvSpPr/>
            <p:nvPr/>
          </p:nvSpPr>
          <p:spPr>
            <a:xfrm>
              <a:off x="3832860" y="3565670"/>
              <a:ext cx="2362200" cy="2316480"/>
            </a:xfrm>
            <a:custGeom>
              <a:avLst/>
              <a:gdLst>
                <a:gd name="connsiteX0" fmla="*/ 365408 w 2362200"/>
                <a:gd name="connsiteY0" fmla="*/ 0 h 2316480"/>
                <a:gd name="connsiteX1" fmla="*/ 1996793 w 2362200"/>
                <a:gd name="connsiteY1" fmla="*/ 0 h 2316480"/>
                <a:gd name="connsiteX2" fmla="*/ 2016264 w 2362200"/>
                <a:gd name="connsiteY2" fmla="*/ 24034 h 2316480"/>
                <a:gd name="connsiteX3" fmla="*/ 2362200 w 2362200"/>
                <a:gd name="connsiteY3" fmla="*/ 1158240 h 2316480"/>
                <a:gd name="connsiteX4" fmla="*/ 2016264 w 2362200"/>
                <a:gd name="connsiteY4" fmla="*/ 2292446 h 2316480"/>
                <a:gd name="connsiteX5" fmla="*/ 1996793 w 2362200"/>
                <a:gd name="connsiteY5" fmla="*/ 2316480 h 2316480"/>
                <a:gd name="connsiteX6" fmla="*/ 365408 w 2362200"/>
                <a:gd name="connsiteY6" fmla="*/ 2316480 h 2316480"/>
                <a:gd name="connsiteX7" fmla="*/ 345936 w 2362200"/>
                <a:gd name="connsiteY7" fmla="*/ 2292446 h 2316480"/>
                <a:gd name="connsiteX8" fmla="*/ 0 w 2362200"/>
                <a:gd name="connsiteY8" fmla="*/ 1158240 h 2316480"/>
                <a:gd name="connsiteX9" fmla="*/ 345936 w 2362200"/>
                <a:gd name="connsiteY9" fmla="*/ 24034 h 2316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2200" h="2316480">
                  <a:moveTo>
                    <a:pt x="365408" y="0"/>
                  </a:moveTo>
                  <a:lnTo>
                    <a:pt x="1996793" y="0"/>
                  </a:lnTo>
                  <a:lnTo>
                    <a:pt x="2016264" y="24034"/>
                  </a:lnTo>
                  <a:cubicBezTo>
                    <a:pt x="2230001" y="314303"/>
                    <a:pt x="2362200" y="715305"/>
                    <a:pt x="2362200" y="1158240"/>
                  </a:cubicBezTo>
                  <a:cubicBezTo>
                    <a:pt x="2362200" y="1601175"/>
                    <a:pt x="2230001" y="2002178"/>
                    <a:pt x="2016264" y="2292446"/>
                  </a:cubicBezTo>
                  <a:lnTo>
                    <a:pt x="1996793" y="2316480"/>
                  </a:lnTo>
                  <a:lnTo>
                    <a:pt x="365408" y="2316480"/>
                  </a:lnTo>
                  <a:lnTo>
                    <a:pt x="345936" y="2292446"/>
                  </a:lnTo>
                  <a:cubicBezTo>
                    <a:pt x="132199" y="2002178"/>
                    <a:pt x="0" y="1601175"/>
                    <a:pt x="0" y="1158240"/>
                  </a:cubicBezTo>
                  <a:cubicBezTo>
                    <a:pt x="0" y="715305"/>
                    <a:pt x="132199" y="314303"/>
                    <a:pt x="345936" y="24034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17A98B26-0985-6D09-63D5-584AEF37C98D}"/>
                </a:ext>
              </a:extLst>
            </p:cNvPr>
            <p:cNvGrpSpPr/>
            <p:nvPr/>
          </p:nvGrpSpPr>
          <p:grpSpPr>
            <a:xfrm>
              <a:off x="3832860" y="3565670"/>
              <a:ext cx="2362200" cy="2316480"/>
              <a:chOff x="3832860" y="3565670"/>
              <a:chExt cx="2362200" cy="2316480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C97BB3F7-E4FB-4299-E328-EED88CD9784F}"/>
                  </a:ext>
                </a:extLst>
              </p:cNvPr>
              <p:cNvSpPr/>
              <p:nvPr/>
            </p:nvSpPr>
            <p:spPr>
              <a:xfrm>
                <a:off x="3977640" y="3565670"/>
                <a:ext cx="388261" cy="2316480"/>
              </a:xfrm>
              <a:custGeom>
                <a:avLst/>
                <a:gdLst>
                  <a:gd name="connsiteX0" fmla="*/ 292083 w 388261"/>
                  <a:gd name="connsiteY0" fmla="*/ 0 h 2316480"/>
                  <a:gd name="connsiteX1" fmla="*/ 388261 w 388261"/>
                  <a:gd name="connsiteY1" fmla="*/ 0 h 2316480"/>
                  <a:gd name="connsiteX2" fmla="*/ 383644 w 388261"/>
                  <a:gd name="connsiteY2" fmla="*/ 10835 h 2316480"/>
                  <a:gd name="connsiteX3" fmla="*/ 190500 w 388261"/>
                  <a:gd name="connsiteY3" fmla="*/ 1158240 h 2316480"/>
                  <a:gd name="connsiteX4" fmla="*/ 383644 w 388261"/>
                  <a:gd name="connsiteY4" fmla="*/ 2305645 h 2316480"/>
                  <a:gd name="connsiteX5" fmla="*/ 388261 w 388261"/>
                  <a:gd name="connsiteY5" fmla="*/ 2316480 h 2316480"/>
                  <a:gd name="connsiteX6" fmla="*/ 292082 w 388261"/>
                  <a:gd name="connsiteY6" fmla="*/ 2316480 h 2316480"/>
                  <a:gd name="connsiteX7" fmla="*/ 236645 w 388261"/>
                  <a:gd name="connsiteY7" fmla="*/ 2218383 h 2316480"/>
                  <a:gd name="connsiteX8" fmla="*/ 0 w 388261"/>
                  <a:gd name="connsiteY8" fmla="*/ 1158240 h 2316480"/>
                  <a:gd name="connsiteX9" fmla="*/ 236645 w 388261"/>
                  <a:gd name="connsiteY9" fmla="*/ 98098 h 2316480"/>
                  <a:gd name="connsiteX10" fmla="*/ 292083 w 388261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8261" h="2316480">
                    <a:moveTo>
                      <a:pt x="292083" y="0"/>
                    </a:moveTo>
                    <a:lnTo>
                      <a:pt x="388261" y="0"/>
                    </a:lnTo>
                    <a:lnTo>
                      <a:pt x="383644" y="10835"/>
                    </a:lnTo>
                    <a:cubicBezTo>
                      <a:pt x="262983" y="322644"/>
                      <a:pt x="190500" y="722390"/>
                      <a:pt x="190500" y="1158240"/>
                    </a:cubicBezTo>
                    <a:cubicBezTo>
                      <a:pt x="190500" y="1594091"/>
                      <a:pt x="262983" y="1993837"/>
                      <a:pt x="383644" y="2305645"/>
                    </a:cubicBezTo>
                    <a:lnTo>
                      <a:pt x="388261" y="2316480"/>
                    </a:lnTo>
                    <a:lnTo>
                      <a:pt x="292082" y="2316480"/>
                    </a:lnTo>
                    <a:lnTo>
                      <a:pt x="236645" y="2218383"/>
                    </a:lnTo>
                    <a:cubicBezTo>
                      <a:pt x="88808" y="1930288"/>
                      <a:pt x="0" y="1560943"/>
                      <a:pt x="0" y="1158240"/>
                    </a:cubicBezTo>
                    <a:cubicBezTo>
                      <a:pt x="0" y="755537"/>
                      <a:pt x="88808" y="386193"/>
                      <a:pt x="236645" y="98098"/>
                    </a:cubicBezTo>
                    <a:lnTo>
                      <a:pt x="292083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09C85228-E1B1-B2EA-3061-A64C3CE34CB6}"/>
                  </a:ext>
                </a:extLst>
              </p:cNvPr>
              <p:cNvSpPr/>
              <p:nvPr/>
            </p:nvSpPr>
            <p:spPr>
              <a:xfrm>
                <a:off x="4366260" y="3565670"/>
                <a:ext cx="324859" cy="2316480"/>
              </a:xfrm>
              <a:custGeom>
                <a:avLst/>
                <a:gdLst>
                  <a:gd name="connsiteX0" fmla="*/ 139524 w 324859"/>
                  <a:gd name="connsiteY0" fmla="*/ 0 h 2316480"/>
                  <a:gd name="connsiteX1" fmla="*/ 324859 w 324859"/>
                  <a:gd name="connsiteY1" fmla="*/ 0 h 2316480"/>
                  <a:gd name="connsiteX2" fmla="*/ 306495 w 324859"/>
                  <a:gd name="connsiteY2" fmla="*/ 111716 h 2316480"/>
                  <a:gd name="connsiteX3" fmla="*/ 236220 w 324859"/>
                  <a:gd name="connsiteY3" fmla="*/ 1158240 h 2316480"/>
                  <a:gd name="connsiteX4" fmla="*/ 306495 w 324859"/>
                  <a:gd name="connsiteY4" fmla="*/ 2204764 h 2316480"/>
                  <a:gd name="connsiteX5" fmla="*/ 324859 w 324859"/>
                  <a:gd name="connsiteY5" fmla="*/ 2316480 h 2316480"/>
                  <a:gd name="connsiteX6" fmla="*/ 139524 w 324859"/>
                  <a:gd name="connsiteY6" fmla="*/ 2316480 h 2316480"/>
                  <a:gd name="connsiteX7" fmla="*/ 110617 w 324859"/>
                  <a:gd name="connsiteY7" fmla="*/ 2204764 h 2316480"/>
                  <a:gd name="connsiteX8" fmla="*/ 0 w 324859"/>
                  <a:gd name="connsiteY8" fmla="*/ 1158240 h 2316480"/>
                  <a:gd name="connsiteX9" fmla="*/ 110617 w 324859"/>
                  <a:gd name="connsiteY9" fmla="*/ 111716 h 2316480"/>
                  <a:gd name="connsiteX10" fmla="*/ 139524 w 324859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4859" h="2316480">
                    <a:moveTo>
                      <a:pt x="139524" y="0"/>
                    </a:moveTo>
                    <a:lnTo>
                      <a:pt x="324859" y="0"/>
                    </a:lnTo>
                    <a:lnTo>
                      <a:pt x="306495" y="111716"/>
                    </a:lnTo>
                    <a:cubicBezTo>
                      <a:pt x="262127" y="410452"/>
                      <a:pt x="236220" y="770584"/>
                      <a:pt x="236220" y="1158240"/>
                    </a:cubicBezTo>
                    <a:cubicBezTo>
                      <a:pt x="236220" y="1545896"/>
                      <a:pt x="262127" y="1906028"/>
                      <a:pt x="306495" y="2204764"/>
                    </a:cubicBezTo>
                    <a:lnTo>
                      <a:pt x="324859" y="2316480"/>
                    </a:lnTo>
                    <a:lnTo>
                      <a:pt x="139524" y="2316480"/>
                    </a:lnTo>
                    <a:lnTo>
                      <a:pt x="110617" y="2204764"/>
                    </a:lnTo>
                    <a:cubicBezTo>
                      <a:pt x="40779" y="1906028"/>
                      <a:pt x="0" y="1545896"/>
                      <a:pt x="0" y="1158240"/>
                    </a:cubicBezTo>
                    <a:cubicBezTo>
                      <a:pt x="0" y="770584"/>
                      <a:pt x="40779" y="410452"/>
                      <a:pt x="110617" y="111716"/>
                    </a:cubicBezTo>
                    <a:lnTo>
                      <a:pt x="139524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4B51D1AA-6D02-E0DC-6F2F-A7ABEF2F8B84}"/>
                  </a:ext>
                </a:extLst>
              </p:cNvPr>
              <p:cNvSpPr/>
              <p:nvPr/>
            </p:nvSpPr>
            <p:spPr>
              <a:xfrm>
                <a:off x="4869180" y="3565670"/>
                <a:ext cx="289560" cy="2316480"/>
              </a:xfrm>
              <a:custGeom>
                <a:avLst/>
                <a:gdLst>
                  <a:gd name="connsiteX0" fmla="*/ 31188 w 289560"/>
                  <a:gd name="connsiteY0" fmla="*/ 0 h 2316480"/>
                  <a:gd name="connsiteX1" fmla="*/ 258372 w 289560"/>
                  <a:gd name="connsiteY1" fmla="*/ 0 h 2316480"/>
                  <a:gd name="connsiteX2" fmla="*/ 264834 w 289560"/>
                  <a:gd name="connsiteY2" fmla="*/ 111716 h 2316480"/>
                  <a:gd name="connsiteX3" fmla="*/ 289560 w 289560"/>
                  <a:gd name="connsiteY3" fmla="*/ 1158240 h 2316480"/>
                  <a:gd name="connsiteX4" fmla="*/ 264834 w 289560"/>
                  <a:gd name="connsiteY4" fmla="*/ 2204764 h 2316480"/>
                  <a:gd name="connsiteX5" fmla="*/ 258372 w 289560"/>
                  <a:gd name="connsiteY5" fmla="*/ 2316480 h 2316480"/>
                  <a:gd name="connsiteX6" fmla="*/ 31188 w 289560"/>
                  <a:gd name="connsiteY6" fmla="*/ 2316480 h 2316480"/>
                  <a:gd name="connsiteX7" fmla="*/ 24726 w 289560"/>
                  <a:gd name="connsiteY7" fmla="*/ 2204764 h 2316480"/>
                  <a:gd name="connsiteX8" fmla="*/ 0 w 289560"/>
                  <a:gd name="connsiteY8" fmla="*/ 1158240 h 2316480"/>
                  <a:gd name="connsiteX9" fmla="*/ 24726 w 289560"/>
                  <a:gd name="connsiteY9" fmla="*/ 111716 h 2316480"/>
                  <a:gd name="connsiteX10" fmla="*/ 31188 w 289560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9560" h="2316480">
                    <a:moveTo>
                      <a:pt x="31188" y="0"/>
                    </a:moveTo>
                    <a:lnTo>
                      <a:pt x="258372" y="0"/>
                    </a:lnTo>
                    <a:lnTo>
                      <a:pt x="264834" y="111716"/>
                    </a:lnTo>
                    <a:cubicBezTo>
                      <a:pt x="280444" y="410452"/>
                      <a:pt x="289560" y="770584"/>
                      <a:pt x="289560" y="1158240"/>
                    </a:cubicBezTo>
                    <a:cubicBezTo>
                      <a:pt x="289560" y="1545896"/>
                      <a:pt x="280444" y="1906028"/>
                      <a:pt x="264834" y="2204764"/>
                    </a:cubicBezTo>
                    <a:lnTo>
                      <a:pt x="258372" y="2316480"/>
                    </a:lnTo>
                    <a:lnTo>
                      <a:pt x="31188" y="2316480"/>
                    </a:lnTo>
                    <a:lnTo>
                      <a:pt x="24726" y="2204764"/>
                    </a:lnTo>
                    <a:cubicBezTo>
                      <a:pt x="9115" y="1906028"/>
                      <a:pt x="0" y="1545896"/>
                      <a:pt x="0" y="1158240"/>
                    </a:cubicBezTo>
                    <a:cubicBezTo>
                      <a:pt x="0" y="770584"/>
                      <a:pt x="9115" y="410452"/>
                      <a:pt x="24726" y="111716"/>
                    </a:cubicBezTo>
                    <a:lnTo>
                      <a:pt x="31188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18250889-21E6-04C5-8971-FA969530B45B}"/>
                  </a:ext>
                </a:extLst>
              </p:cNvPr>
              <p:cNvSpPr/>
              <p:nvPr/>
            </p:nvSpPr>
            <p:spPr>
              <a:xfrm>
                <a:off x="5336801" y="3565670"/>
                <a:ext cx="324859" cy="2316480"/>
              </a:xfrm>
              <a:custGeom>
                <a:avLst/>
                <a:gdLst>
                  <a:gd name="connsiteX0" fmla="*/ 0 w 324859"/>
                  <a:gd name="connsiteY0" fmla="*/ 0 h 2316480"/>
                  <a:gd name="connsiteX1" fmla="*/ 185334 w 324859"/>
                  <a:gd name="connsiteY1" fmla="*/ 0 h 2316480"/>
                  <a:gd name="connsiteX2" fmla="*/ 214242 w 324859"/>
                  <a:gd name="connsiteY2" fmla="*/ 111716 h 2316480"/>
                  <a:gd name="connsiteX3" fmla="*/ 324859 w 324859"/>
                  <a:gd name="connsiteY3" fmla="*/ 1158240 h 2316480"/>
                  <a:gd name="connsiteX4" fmla="*/ 214242 w 324859"/>
                  <a:gd name="connsiteY4" fmla="*/ 2204764 h 2316480"/>
                  <a:gd name="connsiteX5" fmla="*/ 185334 w 324859"/>
                  <a:gd name="connsiteY5" fmla="*/ 2316480 h 2316480"/>
                  <a:gd name="connsiteX6" fmla="*/ 0 w 324859"/>
                  <a:gd name="connsiteY6" fmla="*/ 2316480 h 2316480"/>
                  <a:gd name="connsiteX7" fmla="*/ 18365 w 324859"/>
                  <a:gd name="connsiteY7" fmla="*/ 2204764 h 2316480"/>
                  <a:gd name="connsiteX8" fmla="*/ 88639 w 324859"/>
                  <a:gd name="connsiteY8" fmla="*/ 1158240 h 2316480"/>
                  <a:gd name="connsiteX9" fmla="*/ 18365 w 324859"/>
                  <a:gd name="connsiteY9" fmla="*/ 111716 h 2316480"/>
                  <a:gd name="connsiteX10" fmla="*/ 0 w 324859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4859" h="2316480">
                    <a:moveTo>
                      <a:pt x="0" y="0"/>
                    </a:moveTo>
                    <a:lnTo>
                      <a:pt x="185334" y="0"/>
                    </a:lnTo>
                    <a:lnTo>
                      <a:pt x="214242" y="111716"/>
                    </a:lnTo>
                    <a:cubicBezTo>
                      <a:pt x="284080" y="410452"/>
                      <a:pt x="324859" y="770584"/>
                      <a:pt x="324859" y="1158240"/>
                    </a:cubicBezTo>
                    <a:cubicBezTo>
                      <a:pt x="324859" y="1545896"/>
                      <a:pt x="284080" y="1906028"/>
                      <a:pt x="214242" y="2204764"/>
                    </a:cubicBezTo>
                    <a:lnTo>
                      <a:pt x="185334" y="2316480"/>
                    </a:lnTo>
                    <a:lnTo>
                      <a:pt x="0" y="2316480"/>
                    </a:lnTo>
                    <a:lnTo>
                      <a:pt x="18365" y="2204764"/>
                    </a:lnTo>
                    <a:cubicBezTo>
                      <a:pt x="62732" y="1906028"/>
                      <a:pt x="88639" y="1545896"/>
                      <a:pt x="88639" y="1158240"/>
                    </a:cubicBezTo>
                    <a:cubicBezTo>
                      <a:pt x="88639" y="770584"/>
                      <a:pt x="62732" y="410452"/>
                      <a:pt x="18365" y="11171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442005A3-46C0-AD8B-BDE6-BC8B18D976F0}"/>
                  </a:ext>
                </a:extLst>
              </p:cNvPr>
              <p:cNvSpPr/>
              <p:nvPr/>
            </p:nvSpPr>
            <p:spPr>
              <a:xfrm>
                <a:off x="5662018" y="3565670"/>
                <a:ext cx="388262" cy="2316480"/>
              </a:xfrm>
              <a:custGeom>
                <a:avLst/>
                <a:gdLst>
                  <a:gd name="connsiteX0" fmla="*/ 0 w 388262"/>
                  <a:gd name="connsiteY0" fmla="*/ 0 h 2316480"/>
                  <a:gd name="connsiteX1" fmla="*/ 96179 w 388262"/>
                  <a:gd name="connsiteY1" fmla="*/ 0 h 2316480"/>
                  <a:gd name="connsiteX2" fmla="*/ 151617 w 388262"/>
                  <a:gd name="connsiteY2" fmla="*/ 98098 h 2316480"/>
                  <a:gd name="connsiteX3" fmla="*/ 388262 w 388262"/>
                  <a:gd name="connsiteY3" fmla="*/ 1158240 h 2316480"/>
                  <a:gd name="connsiteX4" fmla="*/ 151617 w 388262"/>
                  <a:gd name="connsiteY4" fmla="*/ 2218383 h 2316480"/>
                  <a:gd name="connsiteX5" fmla="*/ 96179 w 388262"/>
                  <a:gd name="connsiteY5" fmla="*/ 2316480 h 2316480"/>
                  <a:gd name="connsiteX6" fmla="*/ 0 w 388262"/>
                  <a:gd name="connsiteY6" fmla="*/ 2316480 h 2316480"/>
                  <a:gd name="connsiteX7" fmla="*/ 4618 w 388262"/>
                  <a:gd name="connsiteY7" fmla="*/ 2305645 h 2316480"/>
                  <a:gd name="connsiteX8" fmla="*/ 197762 w 388262"/>
                  <a:gd name="connsiteY8" fmla="*/ 1158240 h 2316480"/>
                  <a:gd name="connsiteX9" fmla="*/ 4618 w 388262"/>
                  <a:gd name="connsiteY9" fmla="*/ 10835 h 2316480"/>
                  <a:gd name="connsiteX10" fmla="*/ 0 w 388262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8262" h="2316480">
                    <a:moveTo>
                      <a:pt x="0" y="0"/>
                    </a:moveTo>
                    <a:lnTo>
                      <a:pt x="96179" y="0"/>
                    </a:lnTo>
                    <a:lnTo>
                      <a:pt x="151617" y="98098"/>
                    </a:lnTo>
                    <a:cubicBezTo>
                      <a:pt x="299454" y="386193"/>
                      <a:pt x="388262" y="755537"/>
                      <a:pt x="388262" y="1158240"/>
                    </a:cubicBezTo>
                    <a:cubicBezTo>
                      <a:pt x="388262" y="1560943"/>
                      <a:pt x="299454" y="1930288"/>
                      <a:pt x="151617" y="2218383"/>
                    </a:cubicBezTo>
                    <a:lnTo>
                      <a:pt x="96179" y="2316480"/>
                    </a:lnTo>
                    <a:lnTo>
                      <a:pt x="0" y="2316480"/>
                    </a:lnTo>
                    <a:lnTo>
                      <a:pt x="4618" y="2305645"/>
                    </a:lnTo>
                    <a:cubicBezTo>
                      <a:pt x="125279" y="1993837"/>
                      <a:pt x="197762" y="1594091"/>
                      <a:pt x="197762" y="1158240"/>
                    </a:cubicBezTo>
                    <a:cubicBezTo>
                      <a:pt x="197762" y="722390"/>
                      <a:pt x="125279" y="322644"/>
                      <a:pt x="4618" y="1083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F711AE0B-EA48-55B6-8421-CB713D45424A}"/>
                  </a:ext>
                </a:extLst>
              </p:cNvPr>
              <p:cNvSpPr/>
              <p:nvPr/>
            </p:nvSpPr>
            <p:spPr>
              <a:xfrm>
                <a:off x="3832860" y="3565670"/>
                <a:ext cx="436863" cy="2316480"/>
              </a:xfrm>
              <a:custGeom>
                <a:avLst/>
                <a:gdLst>
                  <a:gd name="connsiteX0" fmla="*/ 365408 w 436863"/>
                  <a:gd name="connsiteY0" fmla="*/ 0 h 2316480"/>
                  <a:gd name="connsiteX1" fmla="*/ 436863 w 436863"/>
                  <a:gd name="connsiteY1" fmla="*/ 0 h 2316480"/>
                  <a:gd name="connsiteX2" fmla="*/ 381425 w 436863"/>
                  <a:gd name="connsiteY2" fmla="*/ 98098 h 2316480"/>
                  <a:gd name="connsiteX3" fmla="*/ 144780 w 436863"/>
                  <a:gd name="connsiteY3" fmla="*/ 1158240 h 2316480"/>
                  <a:gd name="connsiteX4" fmla="*/ 381425 w 436863"/>
                  <a:gd name="connsiteY4" fmla="*/ 2218383 h 2316480"/>
                  <a:gd name="connsiteX5" fmla="*/ 436862 w 436863"/>
                  <a:gd name="connsiteY5" fmla="*/ 2316480 h 2316480"/>
                  <a:gd name="connsiteX6" fmla="*/ 365408 w 436863"/>
                  <a:gd name="connsiteY6" fmla="*/ 2316480 h 2316480"/>
                  <a:gd name="connsiteX7" fmla="*/ 345936 w 436863"/>
                  <a:gd name="connsiteY7" fmla="*/ 2292446 h 2316480"/>
                  <a:gd name="connsiteX8" fmla="*/ 0 w 436863"/>
                  <a:gd name="connsiteY8" fmla="*/ 1158240 h 2316480"/>
                  <a:gd name="connsiteX9" fmla="*/ 345936 w 436863"/>
                  <a:gd name="connsiteY9" fmla="*/ 24034 h 2316480"/>
                  <a:gd name="connsiteX10" fmla="*/ 365408 w 436863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6863" h="2316480">
                    <a:moveTo>
                      <a:pt x="365408" y="0"/>
                    </a:moveTo>
                    <a:lnTo>
                      <a:pt x="436863" y="0"/>
                    </a:lnTo>
                    <a:lnTo>
                      <a:pt x="381425" y="98098"/>
                    </a:lnTo>
                    <a:cubicBezTo>
                      <a:pt x="233588" y="386193"/>
                      <a:pt x="144780" y="755537"/>
                      <a:pt x="144780" y="1158240"/>
                    </a:cubicBezTo>
                    <a:cubicBezTo>
                      <a:pt x="144780" y="1560943"/>
                      <a:pt x="233588" y="1930288"/>
                      <a:pt x="381425" y="2218383"/>
                    </a:cubicBezTo>
                    <a:lnTo>
                      <a:pt x="436862" y="2316480"/>
                    </a:lnTo>
                    <a:lnTo>
                      <a:pt x="365408" y="2316480"/>
                    </a:lnTo>
                    <a:lnTo>
                      <a:pt x="345936" y="2292446"/>
                    </a:lnTo>
                    <a:cubicBezTo>
                      <a:pt x="132199" y="2002178"/>
                      <a:pt x="0" y="1601175"/>
                      <a:pt x="0" y="1158240"/>
                    </a:cubicBezTo>
                    <a:cubicBezTo>
                      <a:pt x="0" y="715305"/>
                      <a:pt x="132199" y="314303"/>
                      <a:pt x="345936" y="24034"/>
                    </a:cubicBezTo>
                    <a:lnTo>
                      <a:pt x="365408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184DBC4D-FC3F-06F3-F213-CFC91A8B859A}"/>
                  </a:ext>
                </a:extLst>
              </p:cNvPr>
              <p:cNvSpPr/>
              <p:nvPr/>
            </p:nvSpPr>
            <p:spPr>
              <a:xfrm>
                <a:off x="4168140" y="3565670"/>
                <a:ext cx="337644" cy="2316480"/>
              </a:xfrm>
              <a:custGeom>
                <a:avLst/>
                <a:gdLst>
                  <a:gd name="connsiteX0" fmla="*/ 197761 w 337644"/>
                  <a:gd name="connsiteY0" fmla="*/ 0 h 2316480"/>
                  <a:gd name="connsiteX1" fmla="*/ 337644 w 337644"/>
                  <a:gd name="connsiteY1" fmla="*/ 0 h 2316480"/>
                  <a:gd name="connsiteX2" fmla="*/ 308737 w 337644"/>
                  <a:gd name="connsiteY2" fmla="*/ 111716 h 2316480"/>
                  <a:gd name="connsiteX3" fmla="*/ 198120 w 337644"/>
                  <a:gd name="connsiteY3" fmla="*/ 1158240 h 2316480"/>
                  <a:gd name="connsiteX4" fmla="*/ 308737 w 337644"/>
                  <a:gd name="connsiteY4" fmla="*/ 2204764 h 2316480"/>
                  <a:gd name="connsiteX5" fmla="*/ 337644 w 337644"/>
                  <a:gd name="connsiteY5" fmla="*/ 2316480 h 2316480"/>
                  <a:gd name="connsiteX6" fmla="*/ 197761 w 337644"/>
                  <a:gd name="connsiteY6" fmla="*/ 2316480 h 2316480"/>
                  <a:gd name="connsiteX7" fmla="*/ 193144 w 337644"/>
                  <a:gd name="connsiteY7" fmla="*/ 2305645 h 2316480"/>
                  <a:gd name="connsiteX8" fmla="*/ 0 w 337644"/>
                  <a:gd name="connsiteY8" fmla="*/ 1158240 h 2316480"/>
                  <a:gd name="connsiteX9" fmla="*/ 193144 w 337644"/>
                  <a:gd name="connsiteY9" fmla="*/ 10835 h 2316480"/>
                  <a:gd name="connsiteX10" fmla="*/ 197761 w 337644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7644" h="2316480">
                    <a:moveTo>
                      <a:pt x="197761" y="0"/>
                    </a:moveTo>
                    <a:lnTo>
                      <a:pt x="337644" y="0"/>
                    </a:lnTo>
                    <a:lnTo>
                      <a:pt x="308737" y="111716"/>
                    </a:lnTo>
                    <a:cubicBezTo>
                      <a:pt x="238899" y="410452"/>
                      <a:pt x="198120" y="770584"/>
                      <a:pt x="198120" y="1158240"/>
                    </a:cubicBezTo>
                    <a:cubicBezTo>
                      <a:pt x="198120" y="1545896"/>
                      <a:pt x="238899" y="1906028"/>
                      <a:pt x="308737" y="2204764"/>
                    </a:cubicBezTo>
                    <a:lnTo>
                      <a:pt x="337644" y="2316480"/>
                    </a:lnTo>
                    <a:lnTo>
                      <a:pt x="197761" y="2316480"/>
                    </a:lnTo>
                    <a:lnTo>
                      <a:pt x="193144" y="2305645"/>
                    </a:lnTo>
                    <a:cubicBezTo>
                      <a:pt x="72483" y="1993837"/>
                      <a:pt x="0" y="1594091"/>
                      <a:pt x="0" y="1158240"/>
                    </a:cubicBezTo>
                    <a:cubicBezTo>
                      <a:pt x="0" y="722390"/>
                      <a:pt x="72483" y="322644"/>
                      <a:pt x="193144" y="10835"/>
                    </a:cubicBezTo>
                    <a:lnTo>
                      <a:pt x="197761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0411055D-AA49-363A-2A17-C0D0E77B22AA}"/>
                  </a:ext>
                </a:extLst>
              </p:cNvPr>
              <p:cNvSpPr/>
              <p:nvPr/>
            </p:nvSpPr>
            <p:spPr>
              <a:xfrm>
                <a:off x="4602480" y="3565670"/>
                <a:ext cx="297888" cy="2316480"/>
              </a:xfrm>
              <a:custGeom>
                <a:avLst/>
                <a:gdLst>
                  <a:gd name="connsiteX0" fmla="*/ 88639 w 297888"/>
                  <a:gd name="connsiteY0" fmla="*/ 0 h 2316480"/>
                  <a:gd name="connsiteX1" fmla="*/ 297888 w 297888"/>
                  <a:gd name="connsiteY1" fmla="*/ 0 h 2316480"/>
                  <a:gd name="connsiteX2" fmla="*/ 291426 w 297888"/>
                  <a:gd name="connsiteY2" fmla="*/ 111716 h 2316480"/>
                  <a:gd name="connsiteX3" fmla="*/ 266700 w 297888"/>
                  <a:gd name="connsiteY3" fmla="*/ 1158240 h 2316480"/>
                  <a:gd name="connsiteX4" fmla="*/ 291426 w 297888"/>
                  <a:gd name="connsiteY4" fmla="*/ 2204764 h 2316480"/>
                  <a:gd name="connsiteX5" fmla="*/ 297888 w 297888"/>
                  <a:gd name="connsiteY5" fmla="*/ 2316480 h 2316480"/>
                  <a:gd name="connsiteX6" fmla="*/ 88639 w 297888"/>
                  <a:gd name="connsiteY6" fmla="*/ 2316480 h 2316480"/>
                  <a:gd name="connsiteX7" fmla="*/ 70275 w 297888"/>
                  <a:gd name="connsiteY7" fmla="*/ 2204764 h 2316480"/>
                  <a:gd name="connsiteX8" fmla="*/ 0 w 297888"/>
                  <a:gd name="connsiteY8" fmla="*/ 1158240 h 2316480"/>
                  <a:gd name="connsiteX9" fmla="*/ 70275 w 297888"/>
                  <a:gd name="connsiteY9" fmla="*/ 111716 h 2316480"/>
                  <a:gd name="connsiteX10" fmla="*/ 88639 w 297888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888" h="2316480">
                    <a:moveTo>
                      <a:pt x="88639" y="0"/>
                    </a:moveTo>
                    <a:lnTo>
                      <a:pt x="297888" y="0"/>
                    </a:lnTo>
                    <a:lnTo>
                      <a:pt x="291426" y="111716"/>
                    </a:lnTo>
                    <a:cubicBezTo>
                      <a:pt x="275815" y="410452"/>
                      <a:pt x="266700" y="770584"/>
                      <a:pt x="266700" y="1158240"/>
                    </a:cubicBezTo>
                    <a:cubicBezTo>
                      <a:pt x="266700" y="1545896"/>
                      <a:pt x="275815" y="1906028"/>
                      <a:pt x="291426" y="2204764"/>
                    </a:cubicBezTo>
                    <a:lnTo>
                      <a:pt x="297888" y="2316480"/>
                    </a:lnTo>
                    <a:lnTo>
                      <a:pt x="88639" y="2316480"/>
                    </a:lnTo>
                    <a:lnTo>
                      <a:pt x="70275" y="2204764"/>
                    </a:lnTo>
                    <a:cubicBezTo>
                      <a:pt x="25907" y="1906028"/>
                      <a:pt x="0" y="1545896"/>
                      <a:pt x="0" y="1158240"/>
                    </a:cubicBezTo>
                    <a:cubicBezTo>
                      <a:pt x="0" y="770584"/>
                      <a:pt x="25907" y="410452"/>
                      <a:pt x="70275" y="111716"/>
                    </a:cubicBezTo>
                    <a:lnTo>
                      <a:pt x="886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7E2C9B5C-3161-7D03-6728-1F30855A367D}"/>
                  </a:ext>
                </a:extLst>
              </p:cNvPr>
              <p:cNvSpPr/>
              <p:nvPr/>
            </p:nvSpPr>
            <p:spPr>
              <a:xfrm>
                <a:off x="5127552" y="3565670"/>
                <a:ext cx="297888" cy="2316480"/>
              </a:xfrm>
              <a:custGeom>
                <a:avLst/>
                <a:gdLst>
                  <a:gd name="connsiteX0" fmla="*/ 0 w 297888"/>
                  <a:gd name="connsiteY0" fmla="*/ 0 h 2316480"/>
                  <a:gd name="connsiteX1" fmla="*/ 209249 w 297888"/>
                  <a:gd name="connsiteY1" fmla="*/ 0 h 2316480"/>
                  <a:gd name="connsiteX2" fmla="*/ 227614 w 297888"/>
                  <a:gd name="connsiteY2" fmla="*/ 111716 h 2316480"/>
                  <a:gd name="connsiteX3" fmla="*/ 297888 w 297888"/>
                  <a:gd name="connsiteY3" fmla="*/ 1158240 h 2316480"/>
                  <a:gd name="connsiteX4" fmla="*/ 227614 w 297888"/>
                  <a:gd name="connsiteY4" fmla="*/ 2204764 h 2316480"/>
                  <a:gd name="connsiteX5" fmla="*/ 209249 w 297888"/>
                  <a:gd name="connsiteY5" fmla="*/ 2316480 h 2316480"/>
                  <a:gd name="connsiteX6" fmla="*/ 0 w 297888"/>
                  <a:gd name="connsiteY6" fmla="*/ 2316480 h 2316480"/>
                  <a:gd name="connsiteX7" fmla="*/ 6462 w 297888"/>
                  <a:gd name="connsiteY7" fmla="*/ 2204764 h 2316480"/>
                  <a:gd name="connsiteX8" fmla="*/ 31188 w 297888"/>
                  <a:gd name="connsiteY8" fmla="*/ 1158240 h 2316480"/>
                  <a:gd name="connsiteX9" fmla="*/ 6462 w 297888"/>
                  <a:gd name="connsiteY9" fmla="*/ 111716 h 2316480"/>
                  <a:gd name="connsiteX10" fmla="*/ 0 w 297888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888" h="2316480">
                    <a:moveTo>
                      <a:pt x="0" y="0"/>
                    </a:moveTo>
                    <a:lnTo>
                      <a:pt x="209249" y="0"/>
                    </a:lnTo>
                    <a:lnTo>
                      <a:pt x="227614" y="111716"/>
                    </a:lnTo>
                    <a:cubicBezTo>
                      <a:pt x="271981" y="410452"/>
                      <a:pt x="297888" y="770584"/>
                      <a:pt x="297888" y="1158240"/>
                    </a:cubicBezTo>
                    <a:cubicBezTo>
                      <a:pt x="297888" y="1545896"/>
                      <a:pt x="271981" y="1906028"/>
                      <a:pt x="227614" y="2204764"/>
                    </a:cubicBezTo>
                    <a:lnTo>
                      <a:pt x="209249" y="2316480"/>
                    </a:lnTo>
                    <a:lnTo>
                      <a:pt x="0" y="2316480"/>
                    </a:lnTo>
                    <a:lnTo>
                      <a:pt x="6462" y="2204764"/>
                    </a:lnTo>
                    <a:cubicBezTo>
                      <a:pt x="22072" y="1906028"/>
                      <a:pt x="31188" y="1545896"/>
                      <a:pt x="31188" y="1158240"/>
                    </a:cubicBezTo>
                    <a:cubicBezTo>
                      <a:pt x="31188" y="770584"/>
                      <a:pt x="22072" y="410452"/>
                      <a:pt x="6462" y="11171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64FE3E29-CDD9-2E54-7ECB-974DA9E473D4}"/>
                  </a:ext>
                </a:extLst>
              </p:cNvPr>
              <p:cNvSpPr/>
              <p:nvPr/>
            </p:nvSpPr>
            <p:spPr>
              <a:xfrm>
                <a:off x="5522135" y="3565670"/>
                <a:ext cx="337645" cy="2316480"/>
              </a:xfrm>
              <a:custGeom>
                <a:avLst/>
                <a:gdLst>
                  <a:gd name="connsiteX0" fmla="*/ 0 w 337645"/>
                  <a:gd name="connsiteY0" fmla="*/ 0 h 2316480"/>
                  <a:gd name="connsiteX1" fmla="*/ 139883 w 337645"/>
                  <a:gd name="connsiteY1" fmla="*/ 0 h 2316480"/>
                  <a:gd name="connsiteX2" fmla="*/ 144501 w 337645"/>
                  <a:gd name="connsiteY2" fmla="*/ 10835 h 2316480"/>
                  <a:gd name="connsiteX3" fmla="*/ 337645 w 337645"/>
                  <a:gd name="connsiteY3" fmla="*/ 1158240 h 2316480"/>
                  <a:gd name="connsiteX4" fmla="*/ 144501 w 337645"/>
                  <a:gd name="connsiteY4" fmla="*/ 2305645 h 2316480"/>
                  <a:gd name="connsiteX5" fmla="*/ 139883 w 337645"/>
                  <a:gd name="connsiteY5" fmla="*/ 2316480 h 2316480"/>
                  <a:gd name="connsiteX6" fmla="*/ 0 w 337645"/>
                  <a:gd name="connsiteY6" fmla="*/ 2316480 h 2316480"/>
                  <a:gd name="connsiteX7" fmla="*/ 28908 w 337645"/>
                  <a:gd name="connsiteY7" fmla="*/ 2204764 h 2316480"/>
                  <a:gd name="connsiteX8" fmla="*/ 139525 w 337645"/>
                  <a:gd name="connsiteY8" fmla="*/ 1158240 h 2316480"/>
                  <a:gd name="connsiteX9" fmla="*/ 28908 w 337645"/>
                  <a:gd name="connsiteY9" fmla="*/ 111716 h 2316480"/>
                  <a:gd name="connsiteX10" fmla="*/ 0 w 337645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7645" h="2316480">
                    <a:moveTo>
                      <a:pt x="0" y="0"/>
                    </a:moveTo>
                    <a:lnTo>
                      <a:pt x="139883" y="0"/>
                    </a:lnTo>
                    <a:lnTo>
                      <a:pt x="144501" y="10835"/>
                    </a:lnTo>
                    <a:cubicBezTo>
                      <a:pt x="265162" y="322644"/>
                      <a:pt x="337645" y="722390"/>
                      <a:pt x="337645" y="1158240"/>
                    </a:cubicBezTo>
                    <a:cubicBezTo>
                      <a:pt x="337645" y="1594091"/>
                      <a:pt x="265162" y="1993837"/>
                      <a:pt x="144501" y="2305645"/>
                    </a:cubicBezTo>
                    <a:lnTo>
                      <a:pt x="139883" y="2316480"/>
                    </a:lnTo>
                    <a:lnTo>
                      <a:pt x="0" y="2316480"/>
                    </a:lnTo>
                    <a:lnTo>
                      <a:pt x="28908" y="2204764"/>
                    </a:lnTo>
                    <a:cubicBezTo>
                      <a:pt x="98746" y="1906028"/>
                      <a:pt x="139525" y="1545896"/>
                      <a:pt x="139525" y="1158240"/>
                    </a:cubicBezTo>
                    <a:cubicBezTo>
                      <a:pt x="139525" y="770584"/>
                      <a:pt x="98746" y="410452"/>
                      <a:pt x="28908" y="11171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14B5C613-42DB-EE52-83D6-98C80BA02356}"/>
                  </a:ext>
                </a:extLst>
              </p:cNvPr>
              <p:cNvSpPr/>
              <p:nvPr/>
            </p:nvSpPr>
            <p:spPr>
              <a:xfrm>
                <a:off x="5758197" y="3565670"/>
                <a:ext cx="436863" cy="2316480"/>
              </a:xfrm>
              <a:custGeom>
                <a:avLst/>
                <a:gdLst>
                  <a:gd name="connsiteX0" fmla="*/ 0 w 436863"/>
                  <a:gd name="connsiteY0" fmla="*/ 0 h 2316480"/>
                  <a:gd name="connsiteX1" fmla="*/ 71456 w 436863"/>
                  <a:gd name="connsiteY1" fmla="*/ 0 h 2316480"/>
                  <a:gd name="connsiteX2" fmla="*/ 90927 w 436863"/>
                  <a:gd name="connsiteY2" fmla="*/ 24034 h 2316480"/>
                  <a:gd name="connsiteX3" fmla="*/ 436863 w 436863"/>
                  <a:gd name="connsiteY3" fmla="*/ 1158240 h 2316480"/>
                  <a:gd name="connsiteX4" fmla="*/ 90927 w 436863"/>
                  <a:gd name="connsiteY4" fmla="*/ 2292446 h 2316480"/>
                  <a:gd name="connsiteX5" fmla="*/ 71456 w 436863"/>
                  <a:gd name="connsiteY5" fmla="*/ 2316480 h 2316480"/>
                  <a:gd name="connsiteX6" fmla="*/ 0 w 436863"/>
                  <a:gd name="connsiteY6" fmla="*/ 2316480 h 2316480"/>
                  <a:gd name="connsiteX7" fmla="*/ 55438 w 436863"/>
                  <a:gd name="connsiteY7" fmla="*/ 2218383 h 2316480"/>
                  <a:gd name="connsiteX8" fmla="*/ 292083 w 436863"/>
                  <a:gd name="connsiteY8" fmla="*/ 1158240 h 2316480"/>
                  <a:gd name="connsiteX9" fmla="*/ 55438 w 436863"/>
                  <a:gd name="connsiteY9" fmla="*/ 98098 h 2316480"/>
                  <a:gd name="connsiteX10" fmla="*/ 0 w 436863"/>
                  <a:gd name="connsiteY10" fmla="*/ 0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6863" h="2316480">
                    <a:moveTo>
                      <a:pt x="0" y="0"/>
                    </a:moveTo>
                    <a:lnTo>
                      <a:pt x="71456" y="0"/>
                    </a:lnTo>
                    <a:lnTo>
                      <a:pt x="90927" y="24034"/>
                    </a:lnTo>
                    <a:cubicBezTo>
                      <a:pt x="304664" y="314303"/>
                      <a:pt x="436863" y="715305"/>
                      <a:pt x="436863" y="1158240"/>
                    </a:cubicBezTo>
                    <a:cubicBezTo>
                      <a:pt x="436863" y="1601175"/>
                      <a:pt x="304664" y="2002178"/>
                      <a:pt x="90927" y="2292446"/>
                    </a:cubicBezTo>
                    <a:lnTo>
                      <a:pt x="71456" y="2316480"/>
                    </a:lnTo>
                    <a:lnTo>
                      <a:pt x="0" y="2316480"/>
                    </a:lnTo>
                    <a:lnTo>
                      <a:pt x="55438" y="2218383"/>
                    </a:lnTo>
                    <a:cubicBezTo>
                      <a:pt x="203275" y="1930288"/>
                      <a:pt x="292083" y="1560943"/>
                      <a:pt x="292083" y="1158240"/>
                    </a:cubicBezTo>
                    <a:cubicBezTo>
                      <a:pt x="292083" y="755537"/>
                      <a:pt x="203275" y="386193"/>
                      <a:pt x="55438" y="9809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94BB4637-A2E9-5523-D3FD-A4A8B4AA23AD}"/>
                  </a:ext>
                </a:extLst>
              </p:cNvPr>
              <p:cNvSpPr/>
              <p:nvPr/>
            </p:nvSpPr>
            <p:spPr>
              <a:xfrm>
                <a:off x="3994497" y="3687129"/>
                <a:ext cx="2038926" cy="228600"/>
              </a:xfrm>
              <a:custGeom>
                <a:avLst/>
                <a:gdLst>
                  <a:gd name="connsiteX0" fmla="*/ 118463 w 2038926"/>
                  <a:gd name="connsiteY0" fmla="*/ 0 h 228600"/>
                  <a:gd name="connsiteX1" fmla="*/ 1920463 w 2038926"/>
                  <a:gd name="connsiteY1" fmla="*/ 0 h 228600"/>
                  <a:gd name="connsiteX2" fmla="*/ 1930857 w 2038926"/>
                  <a:gd name="connsiteY2" fmla="*/ 15531 h 228600"/>
                  <a:gd name="connsiteX3" fmla="*/ 1998850 w 2038926"/>
                  <a:gd name="connsiteY3" fmla="*/ 139013 h 228600"/>
                  <a:gd name="connsiteX4" fmla="*/ 2038926 w 2038926"/>
                  <a:gd name="connsiteY4" fmla="*/ 228600 h 228600"/>
                  <a:gd name="connsiteX5" fmla="*/ 0 w 2038926"/>
                  <a:gd name="connsiteY5" fmla="*/ 228600 h 228600"/>
                  <a:gd name="connsiteX6" fmla="*/ 40076 w 2038926"/>
                  <a:gd name="connsiteY6" fmla="*/ 139013 h 228600"/>
                  <a:gd name="connsiteX7" fmla="*/ 108069 w 2038926"/>
                  <a:gd name="connsiteY7" fmla="*/ 15531 h 228600"/>
                  <a:gd name="connsiteX8" fmla="*/ 118463 w 2038926"/>
                  <a:gd name="connsiteY8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8926" h="228600">
                    <a:moveTo>
                      <a:pt x="118463" y="0"/>
                    </a:moveTo>
                    <a:lnTo>
                      <a:pt x="1920463" y="0"/>
                    </a:lnTo>
                    <a:lnTo>
                      <a:pt x="1930857" y="15531"/>
                    </a:lnTo>
                    <a:cubicBezTo>
                      <a:pt x="1954928" y="55141"/>
                      <a:pt x="1977625" y="96346"/>
                      <a:pt x="1998850" y="139013"/>
                    </a:cubicBezTo>
                    <a:lnTo>
                      <a:pt x="2038926" y="228600"/>
                    </a:lnTo>
                    <a:lnTo>
                      <a:pt x="0" y="228600"/>
                    </a:lnTo>
                    <a:lnTo>
                      <a:pt x="40076" y="139013"/>
                    </a:lnTo>
                    <a:cubicBezTo>
                      <a:pt x="61302" y="96346"/>
                      <a:pt x="83999" y="55141"/>
                      <a:pt x="108069" y="15531"/>
                    </a:cubicBezTo>
                    <a:lnTo>
                      <a:pt x="118463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94D3B2C2-BBD8-FFBA-C270-42DD2CD41567}"/>
                  </a:ext>
                </a:extLst>
              </p:cNvPr>
              <p:cNvSpPr/>
              <p:nvPr/>
            </p:nvSpPr>
            <p:spPr>
              <a:xfrm>
                <a:off x="3998344" y="5538789"/>
                <a:ext cx="2031232" cy="228600"/>
              </a:xfrm>
              <a:custGeom>
                <a:avLst/>
                <a:gdLst>
                  <a:gd name="connsiteX0" fmla="*/ 0 w 2031232"/>
                  <a:gd name="connsiteY0" fmla="*/ 0 h 228600"/>
                  <a:gd name="connsiteX1" fmla="*/ 2031232 w 2031232"/>
                  <a:gd name="connsiteY1" fmla="*/ 0 h 228600"/>
                  <a:gd name="connsiteX2" fmla="*/ 1995003 w 2031232"/>
                  <a:gd name="connsiteY2" fmla="*/ 80987 h 228600"/>
                  <a:gd name="connsiteX3" fmla="*/ 1927010 w 2031232"/>
                  <a:gd name="connsiteY3" fmla="*/ 204469 h 228600"/>
                  <a:gd name="connsiteX4" fmla="*/ 1910861 w 2031232"/>
                  <a:gd name="connsiteY4" fmla="*/ 228600 h 228600"/>
                  <a:gd name="connsiteX5" fmla="*/ 120371 w 2031232"/>
                  <a:gd name="connsiteY5" fmla="*/ 228600 h 228600"/>
                  <a:gd name="connsiteX6" fmla="*/ 104222 w 2031232"/>
                  <a:gd name="connsiteY6" fmla="*/ 204469 h 228600"/>
                  <a:gd name="connsiteX7" fmla="*/ 36229 w 2031232"/>
                  <a:gd name="connsiteY7" fmla="*/ 80987 h 228600"/>
                  <a:gd name="connsiteX8" fmla="*/ 0 w 2031232"/>
                  <a:gd name="connsiteY8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1232" h="228600">
                    <a:moveTo>
                      <a:pt x="0" y="0"/>
                    </a:moveTo>
                    <a:lnTo>
                      <a:pt x="2031232" y="0"/>
                    </a:lnTo>
                    <a:lnTo>
                      <a:pt x="1995003" y="80987"/>
                    </a:lnTo>
                    <a:cubicBezTo>
                      <a:pt x="1973778" y="123654"/>
                      <a:pt x="1951081" y="164860"/>
                      <a:pt x="1927010" y="204469"/>
                    </a:cubicBezTo>
                    <a:lnTo>
                      <a:pt x="1910861" y="228600"/>
                    </a:lnTo>
                    <a:lnTo>
                      <a:pt x="120371" y="228600"/>
                    </a:lnTo>
                    <a:lnTo>
                      <a:pt x="104222" y="204469"/>
                    </a:lnTo>
                    <a:cubicBezTo>
                      <a:pt x="80152" y="164860"/>
                      <a:pt x="57455" y="123654"/>
                      <a:pt x="36229" y="8098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4F53635B-EC56-5A81-A7D4-88CB34507BF9}"/>
                  </a:ext>
                </a:extLst>
              </p:cNvPr>
              <p:cNvSpPr/>
              <p:nvPr/>
            </p:nvSpPr>
            <p:spPr>
              <a:xfrm>
                <a:off x="3832860" y="3565670"/>
                <a:ext cx="2362200" cy="2316480"/>
              </a:xfrm>
              <a:custGeom>
                <a:avLst/>
                <a:gdLst>
                  <a:gd name="connsiteX0" fmla="*/ 365408 w 2362200"/>
                  <a:gd name="connsiteY0" fmla="*/ 0 h 2316480"/>
                  <a:gd name="connsiteX1" fmla="*/ 1996793 w 2362200"/>
                  <a:gd name="connsiteY1" fmla="*/ 0 h 2316480"/>
                  <a:gd name="connsiteX2" fmla="*/ 2016264 w 2362200"/>
                  <a:gd name="connsiteY2" fmla="*/ 24034 h 2316480"/>
                  <a:gd name="connsiteX3" fmla="*/ 2362200 w 2362200"/>
                  <a:gd name="connsiteY3" fmla="*/ 1158240 h 2316480"/>
                  <a:gd name="connsiteX4" fmla="*/ 2016264 w 2362200"/>
                  <a:gd name="connsiteY4" fmla="*/ 2292446 h 2316480"/>
                  <a:gd name="connsiteX5" fmla="*/ 1996793 w 2362200"/>
                  <a:gd name="connsiteY5" fmla="*/ 2316480 h 2316480"/>
                  <a:gd name="connsiteX6" fmla="*/ 365408 w 2362200"/>
                  <a:gd name="connsiteY6" fmla="*/ 2316480 h 2316480"/>
                  <a:gd name="connsiteX7" fmla="*/ 345936 w 2362200"/>
                  <a:gd name="connsiteY7" fmla="*/ 2292446 h 2316480"/>
                  <a:gd name="connsiteX8" fmla="*/ 0 w 2362200"/>
                  <a:gd name="connsiteY8" fmla="*/ 1158240 h 2316480"/>
                  <a:gd name="connsiteX9" fmla="*/ 345936 w 2362200"/>
                  <a:gd name="connsiteY9" fmla="*/ 24034 h 231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62200" h="2316480">
                    <a:moveTo>
                      <a:pt x="365408" y="0"/>
                    </a:moveTo>
                    <a:lnTo>
                      <a:pt x="1996793" y="0"/>
                    </a:lnTo>
                    <a:lnTo>
                      <a:pt x="2016264" y="24034"/>
                    </a:lnTo>
                    <a:cubicBezTo>
                      <a:pt x="2230001" y="314303"/>
                      <a:pt x="2362200" y="715305"/>
                      <a:pt x="2362200" y="1158240"/>
                    </a:cubicBezTo>
                    <a:cubicBezTo>
                      <a:pt x="2362200" y="1601175"/>
                      <a:pt x="2230001" y="2002178"/>
                      <a:pt x="2016264" y="2292446"/>
                    </a:cubicBezTo>
                    <a:lnTo>
                      <a:pt x="1996793" y="2316480"/>
                    </a:lnTo>
                    <a:lnTo>
                      <a:pt x="365408" y="2316480"/>
                    </a:lnTo>
                    <a:lnTo>
                      <a:pt x="345936" y="2292446"/>
                    </a:lnTo>
                    <a:cubicBezTo>
                      <a:pt x="132199" y="2002178"/>
                      <a:pt x="0" y="1601175"/>
                      <a:pt x="0" y="1158240"/>
                    </a:cubicBezTo>
                    <a:cubicBezTo>
                      <a:pt x="0" y="715305"/>
                      <a:pt x="132199" y="314303"/>
                      <a:pt x="345936" y="2403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50000">
                    <a:schemeClr val="bg1">
                      <a:alpha val="2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B23D5925-378D-19BD-C7A7-177AFEA8D446}"/>
              </a:ext>
            </a:extLst>
          </p:cNvPr>
          <p:cNvGrpSpPr/>
          <p:nvPr/>
        </p:nvGrpSpPr>
        <p:grpSpPr>
          <a:xfrm>
            <a:off x="6819706" y="4191000"/>
            <a:ext cx="2180478" cy="1901798"/>
            <a:chOff x="7019839" y="3377449"/>
            <a:chExt cx="2448012" cy="2502796"/>
          </a:xfrm>
        </p:grpSpPr>
        <p:sp>
          <p:nvSpPr>
            <p:cNvPr id="135" name="台形 134">
              <a:extLst>
                <a:ext uri="{FF2B5EF4-FFF2-40B4-BE49-F238E27FC236}">
                  <a16:creationId xmlns:a16="http://schemas.microsoft.com/office/drawing/2014/main" id="{130AA666-90F4-E0C6-19DE-72B9564732E0}"/>
                </a:ext>
              </a:extLst>
            </p:cNvPr>
            <p:cNvSpPr/>
            <p:nvPr/>
          </p:nvSpPr>
          <p:spPr>
            <a:xfrm>
              <a:off x="7230366" y="3377449"/>
              <a:ext cx="2036565" cy="178580"/>
            </a:xfrm>
            <a:prstGeom prst="trapezoid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E4A696D9-6AC0-7068-98DD-4F1332A88251}"/>
                </a:ext>
              </a:extLst>
            </p:cNvPr>
            <p:cNvSpPr/>
            <p:nvPr/>
          </p:nvSpPr>
          <p:spPr>
            <a:xfrm>
              <a:off x="7068628" y="3554038"/>
              <a:ext cx="2360044" cy="2326207"/>
            </a:xfrm>
            <a:custGeom>
              <a:avLst/>
              <a:gdLst>
                <a:gd name="connsiteX0" fmla="*/ 0 w 2369820"/>
                <a:gd name="connsiteY0" fmla="*/ 0 h 2312670"/>
                <a:gd name="connsiteX1" fmla="*/ 2369820 w 2369820"/>
                <a:gd name="connsiteY1" fmla="*/ 0 h 2312670"/>
                <a:gd name="connsiteX2" fmla="*/ 2037119 w 2369820"/>
                <a:gd name="connsiteY2" fmla="*/ 2312670 h 2312670"/>
                <a:gd name="connsiteX3" fmla="*/ 332701 w 2369820"/>
                <a:gd name="connsiteY3" fmla="*/ 231267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9820" h="2312670">
                  <a:moveTo>
                    <a:pt x="0" y="0"/>
                  </a:moveTo>
                  <a:lnTo>
                    <a:pt x="2369820" y="0"/>
                  </a:lnTo>
                  <a:lnTo>
                    <a:pt x="2037119" y="2312670"/>
                  </a:lnTo>
                  <a:lnTo>
                    <a:pt x="332701" y="2312670"/>
                  </a:ln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1D21085D-BA5B-0C4E-AE3D-3AE29B3C53AB}"/>
                </a:ext>
              </a:extLst>
            </p:cNvPr>
            <p:cNvSpPr/>
            <p:nvPr/>
          </p:nvSpPr>
          <p:spPr>
            <a:xfrm>
              <a:off x="7217694" y="3567575"/>
              <a:ext cx="410370" cy="2312670"/>
            </a:xfrm>
            <a:custGeom>
              <a:avLst/>
              <a:gdLst>
                <a:gd name="connsiteX0" fmla="*/ 0 w 410370"/>
                <a:gd name="connsiteY0" fmla="*/ 0 h 2312670"/>
                <a:gd name="connsiteX1" fmla="*/ 196351 w 410370"/>
                <a:gd name="connsiteY1" fmla="*/ 0 h 2312670"/>
                <a:gd name="connsiteX2" fmla="*/ 410370 w 410370"/>
                <a:gd name="connsiteY2" fmla="*/ 2312670 h 2312670"/>
                <a:gd name="connsiteX3" fmla="*/ 260601 w 410370"/>
                <a:gd name="connsiteY3" fmla="*/ 2312670 h 2312670"/>
                <a:gd name="connsiteX4" fmla="*/ 0 w 410370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370" h="2312670">
                  <a:moveTo>
                    <a:pt x="0" y="0"/>
                  </a:moveTo>
                  <a:lnTo>
                    <a:pt x="196351" y="0"/>
                  </a:lnTo>
                  <a:lnTo>
                    <a:pt x="410370" y="2312670"/>
                  </a:lnTo>
                  <a:lnTo>
                    <a:pt x="260601" y="23126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FCF09AD-4786-1093-824A-C191B8D061A7}"/>
                </a:ext>
              </a:extLst>
            </p:cNvPr>
            <p:cNvSpPr/>
            <p:nvPr/>
          </p:nvSpPr>
          <p:spPr>
            <a:xfrm>
              <a:off x="7611894" y="3567575"/>
              <a:ext cx="351279" cy="2312670"/>
            </a:xfrm>
            <a:custGeom>
              <a:avLst/>
              <a:gdLst>
                <a:gd name="connsiteX0" fmla="*/ 0 w 351279"/>
                <a:gd name="connsiteY0" fmla="*/ 0 h 2312670"/>
                <a:gd name="connsiteX1" fmla="*/ 260660 w 351279"/>
                <a:gd name="connsiteY1" fmla="*/ 0 h 2312670"/>
                <a:gd name="connsiteX2" fmla="*/ 351279 w 351279"/>
                <a:gd name="connsiteY2" fmla="*/ 2312670 h 2312670"/>
                <a:gd name="connsiteX3" fmla="*/ 153424 w 351279"/>
                <a:gd name="connsiteY3" fmla="*/ 2312670 h 2312670"/>
                <a:gd name="connsiteX4" fmla="*/ 0 w 351279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279" h="2312670">
                  <a:moveTo>
                    <a:pt x="0" y="0"/>
                  </a:moveTo>
                  <a:lnTo>
                    <a:pt x="260660" y="0"/>
                  </a:lnTo>
                  <a:lnTo>
                    <a:pt x="351279" y="2312670"/>
                  </a:lnTo>
                  <a:lnTo>
                    <a:pt x="153424" y="23126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3881255E-7BD0-923E-CA75-2900AA78CAB3}"/>
                </a:ext>
              </a:extLst>
            </p:cNvPr>
            <p:cNvSpPr/>
            <p:nvPr/>
          </p:nvSpPr>
          <p:spPr>
            <a:xfrm>
              <a:off x="8103425" y="3567575"/>
              <a:ext cx="290450" cy="2312670"/>
            </a:xfrm>
            <a:custGeom>
              <a:avLst/>
              <a:gdLst>
                <a:gd name="connsiteX0" fmla="*/ 0 w 290450"/>
                <a:gd name="connsiteY0" fmla="*/ 0 h 2312670"/>
                <a:gd name="connsiteX1" fmla="*/ 290450 w 290450"/>
                <a:gd name="connsiteY1" fmla="*/ 0 h 2312670"/>
                <a:gd name="connsiteX2" fmla="*/ 255459 w 290450"/>
                <a:gd name="connsiteY2" fmla="*/ 2312670 h 2312670"/>
                <a:gd name="connsiteX3" fmla="*/ 34992 w 290450"/>
                <a:gd name="connsiteY3" fmla="*/ 2312670 h 2312670"/>
                <a:gd name="connsiteX4" fmla="*/ 0 w 290450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450" h="2312670">
                  <a:moveTo>
                    <a:pt x="0" y="0"/>
                  </a:moveTo>
                  <a:lnTo>
                    <a:pt x="290450" y="0"/>
                  </a:lnTo>
                  <a:lnTo>
                    <a:pt x="255459" y="2312670"/>
                  </a:lnTo>
                  <a:lnTo>
                    <a:pt x="34992" y="23126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9BF0DBBE-138E-232D-7914-4E627B61934D}"/>
                </a:ext>
              </a:extLst>
            </p:cNvPr>
            <p:cNvSpPr/>
            <p:nvPr/>
          </p:nvSpPr>
          <p:spPr>
            <a:xfrm>
              <a:off x="8534126" y="3567575"/>
              <a:ext cx="351280" cy="2312670"/>
            </a:xfrm>
            <a:custGeom>
              <a:avLst/>
              <a:gdLst>
                <a:gd name="connsiteX0" fmla="*/ 90620 w 351280"/>
                <a:gd name="connsiteY0" fmla="*/ 0 h 2312670"/>
                <a:gd name="connsiteX1" fmla="*/ 351280 w 351280"/>
                <a:gd name="connsiteY1" fmla="*/ 0 h 2312670"/>
                <a:gd name="connsiteX2" fmla="*/ 197856 w 351280"/>
                <a:gd name="connsiteY2" fmla="*/ 2312670 h 2312670"/>
                <a:gd name="connsiteX3" fmla="*/ 0 w 351280"/>
                <a:gd name="connsiteY3" fmla="*/ 2312670 h 2312670"/>
                <a:gd name="connsiteX4" fmla="*/ 90620 w 351280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280" h="2312670">
                  <a:moveTo>
                    <a:pt x="90620" y="0"/>
                  </a:moveTo>
                  <a:lnTo>
                    <a:pt x="351280" y="0"/>
                  </a:lnTo>
                  <a:lnTo>
                    <a:pt x="197856" y="2312670"/>
                  </a:lnTo>
                  <a:lnTo>
                    <a:pt x="0" y="2312670"/>
                  </a:lnTo>
                  <a:lnTo>
                    <a:pt x="90620" y="0"/>
                  </a:ln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92E70748-CD44-4CFC-1EA5-590169B7284F}"/>
                </a:ext>
              </a:extLst>
            </p:cNvPr>
            <p:cNvSpPr/>
            <p:nvPr/>
          </p:nvSpPr>
          <p:spPr>
            <a:xfrm>
              <a:off x="8907422" y="3567575"/>
              <a:ext cx="372184" cy="2312670"/>
            </a:xfrm>
            <a:custGeom>
              <a:avLst/>
              <a:gdLst>
                <a:gd name="connsiteX0" fmla="*/ 214019 w 372184"/>
                <a:gd name="connsiteY0" fmla="*/ 0 h 2312670"/>
                <a:gd name="connsiteX1" fmla="*/ 372184 w 372184"/>
                <a:gd name="connsiteY1" fmla="*/ 0 h 2312670"/>
                <a:gd name="connsiteX2" fmla="*/ 111583 w 372184"/>
                <a:gd name="connsiteY2" fmla="*/ 2312670 h 2312670"/>
                <a:gd name="connsiteX3" fmla="*/ 0 w 372184"/>
                <a:gd name="connsiteY3" fmla="*/ 2312670 h 2312670"/>
                <a:gd name="connsiteX4" fmla="*/ 214019 w 372184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2184" h="2312670">
                  <a:moveTo>
                    <a:pt x="214019" y="0"/>
                  </a:moveTo>
                  <a:lnTo>
                    <a:pt x="372184" y="0"/>
                  </a:lnTo>
                  <a:lnTo>
                    <a:pt x="111583" y="2312670"/>
                  </a:lnTo>
                  <a:lnTo>
                    <a:pt x="0" y="2312670"/>
                  </a:lnTo>
                  <a:lnTo>
                    <a:pt x="214019" y="0"/>
                  </a:ln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8E997500-EC2A-8B1B-D930-594CA4FD18D3}"/>
                </a:ext>
              </a:extLst>
            </p:cNvPr>
            <p:cNvSpPr/>
            <p:nvPr/>
          </p:nvSpPr>
          <p:spPr>
            <a:xfrm>
              <a:off x="7063740" y="3567575"/>
              <a:ext cx="414555" cy="2312670"/>
            </a:xfrm>
            <a:custGeom>
              <a:avLst/>
              <a:gdLst>
                <a:gd name="connsiteX0" fmla="*/ 0 w 414555"/>
                <a:gd name="connsiteY0" fmla="*/ 0 h 2312670"/>
                <a:gd name="connsiteX1" fmla="*/ 153954 w 414555"/>
                <a:gd name="connsiteY1" fmla="*/ 0 h 2312670"/>
                <a:gd name="connsiteX2" fmla="*/ 414555 w 414555"/>
                <a:gd name="connsiteY2" fmla="*/ 2312670 h 2312670"/>
                <a:gd name="connsiteX3" fmla="*/ 332701 w 414555"/>
                <a:gd name="connsiteY3" fmla="*/ 2312670 h 2312670"/>
                <a:gd name="connsiteX4" fmla="*/ 0 w 414555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4555" h="2312670">
                  <a:moveTo>
                    <a:pt x="0" y="0"/>
                  </a:moveTo>
                  <a:lnTo>
                    <a:pt x="153954" y="0"/>
                  </a:lnTo>
                  <a:lnTo>
                    <a:pt x="414555" y="2312670"/>
                  </a:lnTo>
                  <a:lnTo>
                    <a:pt x="332701" y="23126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BD9AC845-3EFF-A46F-DDA9-29FC28E86185}"/>
                </a:ext>
              </a:extLst>
            </p:cNvPr>
            <p:cNvSpPr/>
            <p:nvPr/>
          </p:nvSpPr>
          <p:spPr>
            <a:xfrm>
              <a:off x="7414045" y="3567575"/>
              <a:ext cx="351273" cy="2312670"/>
            </a:xfrm>
            <a:custGeom>
              <a:avLst/>
              <a:gdLst>
                <a:gd name="connsiteX0" fmla="*/ 0 w 351273"/>
                <a:gd name="connsiteY0" fmla="*/ 0 h 2312670"/>
                <a:gd name="connsiteX1" fmla="*/ 197849 w 351273"/>
                <a:gd name="connsiteY1" fmla="*/ 0 h 2312670"/>
                <a:gd name="connsiteX2" fmla="*/ 351273 w 351273"/>
                <a:gd name="connsiteY2" fmla="*/ 2312670 h 2312670"/>
                <a:gd name="connsiteX3" fmla="*/ 214019 w 351273"/>
                <a:gd name="connsiteY3" fmla="*/ 2312670 h 2312670"/>
                <a:gd name="connsiteX4" fmla="*/ 0 w 351273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273" h="2312670">
                  <a:moveTo>
                    <a:pt x="0" y="0"/>
                  </a:moveTo>
                  <a:lnTo>
                    <a:pt x="197849" y="0"/>
                  </a:lnTo>
                  <a:lnTo>
                    <a:pt x="351273" y="2312670"/>
                  </a:lnTo>
                  <a:lnTo>
                    <a:pt x="214019" y="23126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CC54591E-2E89-ACCC-FE26-EDD8478E4CB1}"/>
                </a:ext>
              </a:extLst>
            </p:cNvPr>
            <p:cNvSpPr/>
            <p:nvPr/>
          </p:nvSpPr>
          <p:spPr>
            <a:xfrm>
              <a:off x="7872555" y="3567575"/>
              <a:ext cx="265863" cy="2312670"/>
            </a:xfrm>
            <a:custGeom>
              <a:avLst/>
              <a:gdLst>
                <a:gd name="connsiteX0" fmla="*/ 0 w 265863"/>
                <a:gd name="connsiteY0" fmla="*/ 0 h 2312670"/>
                <a:gd name="connsiteX1" fmla="*/ 230871 w 265863"/>
                <a:gd name="connsiteY1" fmla="*/ 0 h 2312670"/>
                <a:gd name="connsiteX2" fmla="*/ 265863 w 265863"/>
                <a:gd name="connsiteY2" fmla="*/ 2312670 h 2312670"/>
                <a:gd name="connsiteX3" fmla="*/ 90619 w 265863"/>
                <a:gd name="connsiteY3" fmla="*/ 2312670 h 2312670"/>
                <a:gd name="connsiteX4" fmla="*/ 0 w 265863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63" h="2312670">
                  <a:moveTo>
                    <a:pt x="0" y="0"/>
                  </a:moveTo>
                  <a:lnTo>
                    <a:pt x="230871" y="0"/>
                  </a:lnTo>
                  <a:lnTo>
                    <a:pt x="265863" y="2312670"/>
                  </a:lnTo>
                  <a:lnTo>
                    <a:pt x="90619" y="23126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998AFAFA-45C6-12B1-3C4A-9A451EDA0517}"/>
                </a:ext>
              </a:extLst>
            </p:cNvPr>
            <p:cNvSpPr/>
            <p:nvPr/>
          </p:nvSpPr>
          <p:spPr>
            <a:xfrm>
              <a:off x="8358884" y="3567575"/>
              <a:ext cx="265862" cy="2312670"/>
            </a:xfrm>
            <a:custGeom>
              <a:avLst/>
              <a:gdLst>
                <a:gd name="connsiteX0" fmla="*/ 34991 w 265862"/>
                <a:gd name="connsiteY0" fmla="*/ 0 h 2312670"/>
                <a:gd name="connsiteX1" fmla="*/ 265862 w 265862"/>
                <a:gd name="connsiteY1" fmla="*/ 0 h 2312670"/>
                <a:gd name="connsiteX2" fmla="*/ 175242 w 265862"/>
                <a:gd name="connsiteY2" fmla="*/ 2312670 h 2312670"/>
                <a:gd name="connsiteX3" fmla="*/ 0 w 265862"/>
                <a:gd name="connsiteY3" fmla="*/ 2312670 h 2312670"/>
                <a:gd name="connsiteX4" fmla="*/ 34991 w 265862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62" h="2312670">
                  <a:moveTo>
                    <a:pt x="34991" y="0"/>
                  </a:moveTo>
                  <a:lnTo>
                    <a:pt x="265862" y="0"/>
                  </a:lnTo>
                  <a:lnTo>
                    <a:pt x="175242" y="2312670"/>
                  </a:lnTo>
                  <a:lnTo>
                    <a:pt x="0" y="2312670"/>
                  </a:lnTo>
                  <a:lnTo>
                    <a:pt x="3499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51F8695D-8962-52A8-9F9D-4EAD32CF6DD2}"/>
                </a:ext>
              </a:extLst>
            </p:cNvPr>
            <p:cNvSpPr/>
            <p:nvPr/>
          </p:nvSpPr>
          <p:spPr>
            <a:xfrm>
              <a:off x="8731982" y="3567575"/>
              <a:ext cx="389459" cy="2312670"/>
            </a:xfrm>
            <a:custGeom>
              <a:avLst/>
              <a:gdLst>
                <a:gd name="connsiteX0" fmla="*/ 153424 w 389459"/>
                <a:gd name="connsiteY0" fmla="*/ 0 h 2312670"/>
                <a:gd name="connsiteX1" fmla="*/ 389459 w 389459"/>
                <a:gd name="connsiteY1" fmla="*/ 0 h 2312670"/>
                <a:gd name="connsiteX2" fmla="*/ 175440 w 389459"/>
                <a:gd name="connsiteY2" fmla="*/ 2312670 h 2312670"/>
                <a:gd name="connsiteX3" fmla="*/ 0 w 389459"/>
                <a:gd name="connsiteY3" fmla="*/ 2312670 h 2312670"/>
                <a:gd name="connsiteX4" fmla="*/ 153424 w 389459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459" h="2312670">
                  <a:moveTo>
                    <a:pt x="153424" y="0"/>
                  </a:moveTo>
                  <a:lnTo>
                    <a:pt x="389459" y="0"/>
                  </a:lnTo>
                  <a:lnTo>
                    <a:pt x="175440" y="2312670"/>
                  </a:lnTo>
                  <a:lnTo>
                    <a:pt x="0" y="2312670"/>
                  </a:lnTo>
                  <a:lnTo>
                    <a:pt x="15342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B1723D3F-9658-8523-1C48-2647CA48B287}"/>
                </a:ext>
              </a:extLst>
            </p:cNvPr>
            <p:cNvSpPr/>
            <p:nvPr/>
          </p:nvSpPr>
          <p:spPr>
            <a:xfrm>
              <a:off x="9019005" y="3567575"/>
              <a:ext cx="414555" cy="2312670"/>
            </a:xfrm>
            <a:custGeom>
              <a:avLst/>
              <a:gdLst>
                <a:gd name="connsiteX0" fmla="*/ 260601 w 414555"/>
                <a:gd name="connsiteY0" fmla="*/ 0 h 2312670"/>
                <a:gd name="connsiteX1" fmla="*/ 414555 w 414555"/>
                <a:gd name="connsiteY1" fmla="*/ 0 h 2312670"/>
                <a:gd name="connsiteX2" fmla="*/ 81854 w 414555"/>
                <a:gd name="connsiteY2" fmla="*/ 2312670 h 2312670"/>
                <a:gd name="connsiteX3" fmla="*/ 0 w 414555"/>
                <a:gd name="connsiteY3" fmla="*/ 2312670 h 2312670"/>
                <a:gd name="connsiteX4" fmla="*/ 260601 w 414555"/>
                <a:gd name="connsiteY4" fmla="*/ 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4555" h="2312670">
                  <a:moveTo>
                    <a:pt x="260601" y="0"/>
                  </a:moveTo>
                  <a:lnTo>
                    <a:pt x="414555" y="0"/>
                  </a:lnTo>
                  <a:lnTo>
                    <a:pt x="81854" y="2312670"/>
                  </a:lnTo>
                  <a:lnTo>
                    <a:pt x="0" y="2312670"/>
                  </a:lnTo>
                  <a:lnTo>
                    <a:pt x="26060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9064C6C2-B7EC-FD2F-F388-B1FCC2F362E6}"/>
                </a:ext>
              </a:extLst>
            </p:cNvPr>
            <p:cNvSpPr/>
            <p:nvPr/>
          </p:nvSpPr>
          <p:spPr>
            <a:xfrm>
              <a:off x="7068628" y="3554038"/>
              <a:ext cx="2360044" cy="2326207"/>
            </a:xfrm>
            <a:custGeom>
              <a:avLst/>
              <a:gdLst>
                <a:gd name="connsiteX0" fmla="*/ 0 w 2369820"/>
                <a:gd name="connsiteY0" fmla="*/ 0 h 2312670"/>
                <a:gd name="connsiteX1" fmla="*/ 2369820 w 2369820"/>
                <a:gd name="connsiteY1" fmla="*/ 0 h 2312670"/>
                <a:gd name="connsiteX2" fmla="*/ 2037119 w 2369820"/>
                <a:gd name="connsiteY2" fmla="*/ 2312670 h 2312670"/>
                <a:gd name="connsiteX3" fmla="*/ 332701 w 2369820"/>
                <a:gd name="connsiteY3" fmla="*/ 2312670 h 231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9820" h="2312670">
                  <a:moveTo>
                    <a:pt x="0" y="0"/>
                  </a:moveTo>
                  <a:lnTo>
                    <a:pt x="2369820" y="0"/>
                  </a:lnTo>
                  <a:lnTo>
                    <a:pt x="2037119" y="2312670"/>
                  </a:lnTo>
                  <a:lnTo>
                    <a:pt x="332701" y="231267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50000">
                  <a:schemeClr val="bg1"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985153FB-89E5-11CC-3653-316855BA43E1}"/>
                </a:ext>
              </a:extLst>
            </p:cNvPr>
            <p:cNvGrpSpPr/>
            <p:nvPr/>
          </p:nvGrpSpPr>
          <p:grpSpPr>
            <a:xfrm>
              <a:off x="7354011" y="5729605"/>
              <a:ext cx="1783578" cy="72475"/>
              <a:chOff x="4152735" y="1519510"/>
              <a:chExt cx="4528850" cy="233131"/>
            </a:xfrm>
            <a:solidFill>
              <a:srgbClr val="CC6600"/>
            </a:solidFill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16C514E4-3E76-E3FC-576B-E71D2D7B811C}"/>
                  </a:ext>
                </a:extLst>
              </p:cNvPr>
              <p:cNvSpPr/>
              <p:nvPr/>
            </p:nvSpPr>
            <p:spPr>
              <a:xfrm rot="900000">
                <a:off x="4152735" y="1540463"/>
                <a:ext cx="616646" cy="212178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81161 w 756766"/>
                  <a:gd name="connsiteY0" fmla="*/ 0 h 191372"/>
                  <a:gd name="connsiteX1" fmla="*/ 754838 w 756766"/>
                  <a:gd name="connsiteY1" fmla="*/ 93345 h 191372"/>
                  <a:gd name="connsiteX2" fmla="*/ 756766 w 756766"/>
                  <a:gd name="connsiteY2" fmla="*/ 95686 h 191372"/>
                  <a:gd name="connsiteX3" fmla="*/ 754838 w 756766"/>
                  <a:gd name="connsiteY3" fmla="*/ 98027 h 191372"/>
                  <a:gd name="connsiteX4" fmla="*/ 381161 w 756766"/>
                  <a:gd name="connsiteY4" fmla="*/ 191372 h 191372"/>
                  <a:gd name="connsiteX5" fmla="*/ 7484 w 756766"/>
                  <a:gd name="connsiteY5" fmla="*/ 98027 h 191372"/>
                  <a:gd name="connsiteX6" fmla="*/ 5556 w 756766"/>
                  <a:gd name="connsiteY6" fmla="*/ 95686 h 191372"/>
                  <a:gd name="connsiteX7" fmla="*/ 7484 w 756766"/>
                  <a:gd name="connsiteY7" fmla="*/ 93345 h 191372"/>
                  <a:gd name="connsiteX8" fmla="*/ 381161 w 756766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16437 h 207809"/>
                  <a:gd name="connsiteX1" fmla="*/ 749282 w 751210"/>
                  <a:gd name="connsiteY1" fmla="*/ 109782 h 207809"/>
                  <a:gd name="connsiteX2" fmla="*/ 751210 w 751210"/>
                  <a:gd name="connsiteY2" fmla="*/ 112123 h 207809"/>
                  <a:gd name="connsiteX3" fmla="*/ 749282 w 751210"/>
                  <a:gd name="connsiteY3" fmla="*/ 114464 h 207809"/>
                  <a:gd name="connsiteX4" fmla="*/ 375605 w 751210"/>
                  <a:gd name="connsiteY4" fmla="*/ 207809 h 207809"/>
                  <a:gd name="connsiteX5" fmla="*/ 1928 w 751210"/>
                  <a:gd name="connsiteY5" fmla="*/ 114464 h 207809"/>
                  <a:gd name="connsiteX6" fmla="*/ 0 w 751210"/>
                  <a:gd name="connsiteY6" fmla="*/ 112123 h 207809"/>
                  <a:gd name="connsiteX7" fmla="*/ 134691 w 751210"/>
                  <a:gd name="connsiteY7" fmla="*/ 56788 h 207809"/>
                  <a:gd name="connsiteX8" fmla="*/ 375605 w 751210"/>
                  <a:gd name="connsiteY8" fmla="*/ 16437 h 207809"/>
                  <a:gd name="connsiteX0" fmla="*/ 375605 w 751210"/>
                  <a:gd name="connsiteY0" fmla="*/ 1470 h 192842"/>
                  <a:gd name="connsiteX1" fmla="*/ 749282 w 751210"/>
                  <a:gd name="connsiteY1" fmla="*/ 94815 h 192842"/>
                  <a:gd name="connsiteX2" fmla="*/ 751210 w 751210"/>
                  <a:gd name="connsiteY2" fmla="*/ 97156 h 192842"/>
                  <a:gd name="connsiteX3" fmla="*/ 749282 w 751210"/>
                  <a:gd name="connsiteY3" fmla="*/ 99497 h 192842"/>
                  <a:gd name="connsiteX4" fmla="*/ 375605 w 751210"/>
                  <a:gd name="connsiteY4" fmla="*/ 192842 h 192842"/>
                  <a:gd name="connsiteX5" fmla="*/ 1928 w 751210"/>
                  <a:gd name="connsiteY5" fmla="*/ 99497 h 192842"/>
                  <a:gd name="connsiteX6" fmla="*/ 0 w 751210"/>
                  <a:gd name="connsiteY6" fmla="*/ 97156 h 192842"/>
                  <a:gd name="connsiteX7" fmla="*/ 134691 w 751210"/>
                  <a:gd name="connsiteY7" fmla="*/ 41821 h 192842"/>
                  <a:gd name="connsiteX8" fmla="*/ 375605 w 751210"/>
                  <a:gd name="connsiteY8" fmla="*/ 1470 h 192842"/>
                  <a:gd name="connsiteX0" fmla="*/ 373678 w 749283"/>
                  <a:gd name="connsiteY0" fmla="*/ 1470 h 192842"/>
                  <a:gd name="connsiteX1" fmla="*/ 747355 w 749283"/>
                  <a:gd name="connsiteY1" fmla="*/ 94815 h 192842"/>
                  <a:gd name="connsiteX2" fmla="*/ 749283 w 749283"/>
                  <a:gd name="connsiteY2" fmla="*/ 97156 h 192842"/>
                  <a:gd name="connsiteX3" fmla="*/ 747355 w 749283"/>
                  <a:gd name="connsiteY3" fmla="*/ 99497 h 192842"/>
                  <a:gd name="connsiteX4" fmla="*/ 373678 w 749283"/>
                  <a:gd name="connsiteY4" fmla="*/ 192842 h 192842"/>
                  <a:gd name="connsiteX5" fmla="*/ 1 w 749283"/>
                  <a:gd name="connsiteY5" fmla="*/ 99497 h 192842"/>
                  <a:gd name="connsiteX6" fmla="*/ 132764 w 749283"/>
                  <a:gd name="connsiteY6" fmla="*/ 41821 h 192842"/>
                  <a:gd name="connsiteX7" fmla="*/ 373678 w 749283"/>
                  <a:gd name="connsiteY7" fmla="*/ 1470 h 192842"/>
                  <a:gd name="connsiteX0" fmla="*/ 240914 w 616519"/>
                  <a:gd name="connsiteY0" fmla="*/ 2297 h 194901"/>
                  <a:gd name="connsiteX1" fmla="*/ 614591 w 616519"/>
                  <a:gd name="connsiteY1" fmla="*/ 95642 h 194901"/>
                  <a:gd name="connsiteX2" fmla="*/ 616519 w 616519"/>
                  <a:gd name="connsiteY2" fmla="*/ 97983 h 194901"/>
                  <a:gd name="connsiteX3" fmla="*/ 614591 w 616519"/>
                  <a:gd name="connsiteY3" fmla="*/ 100324 h 194901"/>
                  <a:gd name="connsiteX4" fmla="*/ 240914 w 616519"/>
                  <a:gd name="connsiteY4" fmla="*/ 193669 h 194901"/>
                  <a:gd name="connsiteX5" fmla="*/ 0 w 616519"/>
                  <a:gd name="connsiteY5" fmla="*/ 42648 h 194901"/>
                  <a:gd name="connsiteX6" fmla="*/ 240914 w 616519"/>
                  <a:gd name="connsiteY6" fmla="*/ 2297 h 194901"/>
                  <a:gd name="connsiteX0" fmla="*/ 241041 w 616646"/>
                  <a:gd name="connsiteY0" fmla="*/ 19574 h 212178"/>
                  <a:gd name="connsiteX1" fmla="*/ 614718 w 616646"/>
                  <a:gd name="connsiteY1" fmla="*/ 112919 h 212178"/>
                  <a:gd name="connsiteX2" fmla="*/ 616646 w 616646"/>
                  <a:gd name="connsiteY2" fmla="*/ 115260 h 212178"/>
                  <a:gd name="connsiteX3" fmla="*/ 614718 w 616646"/>
                  <a:gd name="connsiteY3" fmla="*/ 117601 h 212178"/>
                  <a:gd name="connsiteX4" fmla="*/ 241041 w 616646"/>
                  <a:gd name="connsiteY4" fmla="*/ 210946 h 212178"/>
                  <a:gd name="connsiteX5" fmla="*/ 127 w 616646"/>
                  <a:gd name="connsiteY5" fmla="*/ 59925 h 212178"/>
                  <a:gd name="connsiteX6" fmla="*/ 241041 w 616646"/>
                  <a:gd name="connsiteY6" fmla="*/ 19574 h 212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6646" h="212178">
                    <a:moveTo>
                      <a:pt x="241041" y="19574"/>
                    </a:moveTo>
                    <a:cubicBezTo>
                      <a:pt x="343473" y="28406"/>
                      <a:pt x="553153" y="58064"/>
                      <a:pt x="614718" y="112919"/>
                    </a:cubicBezTo>
                    <a:lnTo>
                      <a:pt x="616646" y="115260"/>
                    </a:lnTo>
                    <a:lnTo>
                      <a:pt x="614718" y="117601"/>
                    </a:lnTo>
                    <a:cubicBezTo>
                      <a:pt x="553153" y="172456"/>
                      <a:pt x="343473" y="220559"/>
                      <a:pt x="241041" y="210946"/>
                    </a:cubicBezTo>
                    <a:cubicBezTo>
                      <a:pt x="138609" y="201333"/>
                      <a:pt x="-4875" y="156960"/>
                      <a:pt x="127" y="59925"/>
                    </a:cubicBezTo>
                    <a:cubicBezTo>
                      <a:pt x="5129" y="-37110"/>
                      <a:pt x="138609" y="10742"/>
                      <a:pt x="241041" y="1957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A9C29B93-2627-D479-A5E6-D2A391EA1EE3}"/>
                  </a:ext>
                </a:extLst>
              </p:cNvPr>
              <p:cNvSpPr/>
              <p:nvPr/>
            </p:nvSpPr>
            <p:spPr>
              <a:xfrm rot="900000">
                <a:off x="4387686" y="153766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C054B170-5E46-4579-DD6D-98DA1F650793}"/>
                  </a:ext>
                </a:extLst>
              </p:cNvPr>
              <p:cNvSpPr/>
              <p:nvPr/>
            </p:nvSpPr>
            <p:spPr>
              <a:xfrm rot="900000">
                <a:off x="4752018" y="153766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0756A4FD-13E9-A2FB-053B-43C87C8CE2E3}"/>
                  </a:ext>
                </a:extLst>
              </p:cNvPr>
              <p:cNvSpPr/>
              <p:nvPr/>
            </p:nvSpPr>
            <p:spPr>
              <a:xfrm rot="900000">
                <a:off x="5125876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19955C34-8EEE-0EBD-3F7E-CC44CF3D1CE0}"/>
                  </a:ext>
                </a:extLst>
              </p:cNvPr>
              <p:cNvSpPr/>
              <p:nvPr/>
            </p:nvSpPr>
            <p:spPr>
              <a:xfrm rot="900000">
                <a:off x="5494969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8C4D9BDC-246B-7DA2-5932-D21C948FA537}"/>
                  </a:ext>
                </a:extLst>
              </p:cNvPr>
              <p:cNvSpPr/>
              <p:nvPr/>
            </p:nvSpPr>
            <p:spPr>
              <a:xfrm rot="900000">
                <a:off x="5859301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D4FE5AD4-CD59-0AAC-AD53-A74C439C77A3}"/>
                  </a:ext>
                </a:extLst>
              </p:cNvPr>
              <p:cNvSpPr/>
              <p:nvPr/>
            </p:nvSpPr>
            <p:spPr>
              <a:xfrm rot="900000">
                <a:off x="6237477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85E9AD67-4239-8BC0-4013-05C62BA13C9F}"/>
                  </a:ext>
                </a:extLst>
              </p:cNvPr>
              <p:cNvSpPr/>
              <p:nvPr/>
            </p:nvSpPr>
            <p:spPr>
              <a:xfrm rot="900000">
                <a:off x="6606570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FF60CCF0-634D-0C75-2B58-E315C870C232}"/>
                  </a:ext>
                </a:extLst>
              </p:cNvPr>
              <p:cNvSpPr/>
              <p:nvPr/>
            </p:nvSpPr>
            <p:spPr>
              <a:xfrm rot="900000">
                <a:off x="6970902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AF5CD32C-FF7F-54C1-6CE0-9D32E3A74A02}"/>
                  </a:ext>
                </a:extLst>
              </p:cNvPr>
              <p:cNvSpPr/>
              <p:nvPr/>
            </p:nvSpPr>
            <p:spPr>
              <a:xfrm rot="900000">
                <a:off x="7344760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E97130EF-3672-DB81-C0D6-16D88AF70FCC}"/>
                  </a:ext>
                </a:extLst>
              </p:cNvPr>
              <p:cNvSpPr/>
              <p:nvPr/>
            </p:nvSpPr>
            <p:spPr>
              <a:xfrm rot="900000">
                <a:off x="7713853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49BEBBCC-9E57-D907-722D-901948152C70}"/>
                  </a:ext>
                </a:extLst>
              </p:cNvPr>
              <p:cNvSpPr/>
              <p:nvPr/>
            </p:nvSpPr>
            <p:spPr>
              <a:xfrm rot="900000">
                <a:off x="8028568" y="1519510"/>
                <a:ext cx="653017" cy="193639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375605 w 751210"/>
                  <a:gd name="connsiteY3" fmla="*/ 191372 h 191372"/>
                  <a:gd name="connsiteX4" fmla="*/ 1928 w 751210"/>
                  <a:gd name="connsiteY4" fmla="*/ 98027 h 191372"/>
                  <a:gd name="connsiteX5" fmla="*/ 0 w 751210"/>
                  <a:gd name="connsiteY5" fmla="*/ 95686 h 191372"/>
                  <a:gd name="connsiteX6" fmla="*/ 1928 w 751210"/>
                  <a:gd name="connsiteY6" fmla="*/ 93345 h 191372"/>
                  <a:gd name="connsiteX7" fmla="*/ 375605 w 751210"/>
                  <a:gd name="connsiteY7" fmla="*/ 0 h 191372"/>
                  <a:gd name="connsiteX0" fmla="*/ 375605 w 749283"/>
                  <a:gd name="connsiteY0" fmla="*/ 0 h 191372"/>
                  <a:gd name="connsiteX1" fmla="*/ 749282 w 749283"/>
                  <a:gd name="connsiteY1" fmla="*/ 93345 h 191372"/>
                  <a:gd name="connsiteX2" fmla="*/ 375605 w 749283"/>
                  <a:gd name="connsiteY2" fmla="*/ 191372 h 191372"/>
                  <a:gd name="connsiteX3" fmla="*/ 1928 w 749283"/>
                  <a:gd name="connsiteY3" fmla="*/ 98027 h 191372"/>
                  <a:gd name="connsiteX4" fmla="*/ 0 w 749283"/>
                  <a:gd name="connsiteY4" fmla="*/ 95686 h 191372"/>
                  <a:gd name="connsiteX5" fmla="*/ 1928 w 749283"/>
                  <a:gd name="connsiteY5" fmla="*/ 93345 h 191372"/>
                  <a:gd name="connsiteX6" fmla="*/ 375605 w 749283"/>
                  <a:gd name="connsiteY6" fmla="*/ 0 h 191372"/>
                  <a:gd name="connsiteX0" fmla="*/ 375605 w 749796"/>
                  <a:gd name="connsiteY0" fmla="*/ 0 h 191372"/>
                  <a:gd name="connsiteX1" fmla="*/ 749282 w 749796"/>
                  <a:gd name="connsiteY1" fmla="*/ 93345 h 191372"/>
                  <a:gd name="connsiteX2" fmla="*/ 375605 w 749796"/>
                  <a:gd name="connsiteY2" fmla="*/ 191372 h 191372"/>
                  <a:gd name="connsiteX3" fmla="*/ 1928 w 749796"/>
                  <a:gd name="connsiteY3" fmla="*/ 98027 h 191372"/>
                  <a:gd name="connsiteX4" fmla="*/ 0 w 749796"/>
                  <a:gd name="connsiteY4" fmla="*/ 95686 h 191372"/>
                  <a:gd name="connsiteX5" fmla="*/ 1928 w 749796"/>
                  <a:gd name="connsiteY5" fmla="*/ 93345 h 191372"/>
                  <a:gd name="connsiteX6" fmla="*/ 375605 w 749796"/>
                  <a:gd name="connsiteY6" fmla="*/ 0 h 191372"/>
                  <a:gd name="connsiteX0" fmla="*/ 375605 w 639816"/>
                  <a:gd name="connsiteY0" fmla="*/ 3008 h 194614"/>
                  <a:gd name="connsiteX1" fmla="*/ 639041 w 639816"/>
                  <a:gd name="connsiteY1" fmla="*/ 78265 h 194614"/>
                  <a:gd name="connsiteX2" fmla="*/ 375605 w 639816"/>
                  <a:gd name="connsiteY2" fmla="*/ 194380 h 194614"/>
                  <a:gd name="connsiteX3" fmla="*/ 1928 w 639816"/>
                  <a:gd name="connsiteY3" fmla="*/ 101035 h 194614"/>
                  <a:gd name="connsiteX4" fmla="*/ 0 w 639816"/>
                  <a:gd name="connsiteY4" fmla="*/ 98694 h 194614"/>
                  <a:gd name="connsiteX5" fmla="*/ 1928 w 639816"/>
                  <a:gd name="connsiteY5" fmla="*/ 96353 h 194614"/>
                  <a:gd name="connsiteX6" fmla="*/ 375605 w 639816"/>
                  <a:gd name="connsiteY6" fmla="*/ 3008 h 194614"/>
                  <a:gd name="connsiteX0" fmla="*/ 375605 w 653017"/>
                  <a:gd name="connsiteY0" fmla="*/ 2094 h 193639"/>
                  <a:gd name="connsiteX1" fmla="*/ 652287 w 653017"/>
                  <a:gd name="connsiteY1" fmla="*/ 80782 h 193639"/>
                  <a:gd name="connsiteX2" fmla="*/ 375605 w 653017"/>
                  <a:gd name="connsiteY2" fmla="*/ 193466 h 193639"/>
                  <a:gd name="connsiteX3" fmla="*/ 1928 w 653017"/>
                  <a:gd name="connsiteY3" fmla="*/ 100121 h 193639"/>
                  <a:gd name="connsiteX4" fmla="*/ 0 w 653017"/>
                  <a:gd name="connsiteY4" fmla="*/ 97780 h 193639"/>
                  <a:gd name="connsiteX5" fmla="*/ 1928 w 653017"/>
                  <a:gd name="connsiteY5" fmla="*/ 95439 h 193639"/>
                  <a:gd name="connsiteX6" fmla="*/ 375605 w 653017"/>
                  <a:gd name="connsiteY6" fmla="*/ 2094 h 19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3017" h="193639">
                    <a:moveTo>
                      <a:pt x="375605" y="2094"/>
                    </a:moveTo>
                    <a:cubicBezTo>
                      <a:pt x="483998" y="-349"/>
                      <a:pt x="638591" y="-14113"/>
                      <a:pt x="652287" y="80782"/>
                    </a:cubicBezTo>
                    <a:cubicBezTo>
                      <a:pt x="665983" y="175677"/>
                      <a:pt x="483998" y="190243"/>
                      <a:pt x="375605" y="193466"/>
                    </a:cubicBezTo>
                    <a:cubicBezTo>
                      <a:pt x="267212" y="196689"/>
                      <a:pt x="63494" y="154976"/>
                      <a:pt x="1928" y="100121"/>
                    </a:cubicBezTo>
                    <a:lnTo>
                      <a:pt x="0" y="97780"/>
                    </a:lnTo>
                    <a:lnTo>
                      <a:pt x="1928" y="95439"/>
                    </a:lnTo>
                    <a:cubicBezTo>
                      <a:pt x="63494" y="40584"/>
                      <a:pt x="267212" y="4537"/>
                      <a:pt x="375605" y="209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9A6489E4-61F9-E665-24F3-4F6F0C3F954E}"/>
                </a:ext>
              </a:extLst>
            </p:cNvPr>
            <p:cNvGrpSpPr/>
            <p:nvPr/>
          </p:nvGrpSpPr>
          <p:grpSpPr>
            <a:xfrm>
              <a:off x="7338075" y="5676265"/>
              <a:ext cx="1805926" cy="72475"/>
              <a:chOff x="4152735" y="1519510"/>
              <a:chExt cx="4528850" cy="233131"/>
            </a:xfrm>
            <a:solidFill>
              <a:srgbClr val="CC6600"/>
            </a:solidFill>
          </p:grpSpPr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6846025C-C2B1-6EDE-7425-F79A28732C7B}"/>
                  </a:ext>
                </a:extLst>
              </p:cNvPr>
              <p:cNvSpPr/>
              <p:nvPr/>
            </p:nvSpPr>
            <p:spPr>
              <a:xfrm rot="900000">
                <a:off x="4152735" y="1540463"/>
                <a:ext cx="616646" cy="212178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81161 w 756766"/>
                  <a:gd name="connsiteY0" fmla="*/ 0 h 191372"/>
                  <a:gd name="connsiteX1" fmla="*/ 754838 w 756766"/>
                  <a:gd name="connsiteY1" fmla="*/ 93345 h 191372"/>
                  <a:gd name="connsiteX2" fmla="*/ 756766 w 756766"/>
                  <a:gd name="connsiteY2" fmla="*/ 95686 h 191372"/>
                  <a:gd name="connsiteX3" fmla="*/ 754838 w 756766"/>
                  <a:gd name="connsiteY3" fmla="*/ 98027 h 191372"/>
                  <a:gd name="connsiteX4" fmla="*/ 381161 w 756766"/>
                  <a:gd name="connsiteY4" fmla="*/ 191372 h 191372"/>
                  <a:gd name="connsiteX5" fmla="*/ 7484 w 756766"/>
                  <a:gd name="connsiteY5" fmla="*/ 98027 h 191372"/>
                  <a:gd name="connsiteX6" fmla="*/ 5556 w 756766"/>
                  <a:gd name="connsiteY6" fmla="*/ 95686 h 191372"/>
                  <a:gd name="connsiteX7" fmla="*/ 7484 w 756766"/>
                  <a:gd name="connsiteY7" fmla="*/ 93345 h 191372"/>
                  <a:gd name="connsiteX8" fmla="*/ 381161 w 756766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16437 h 207809"/>
                  <a:gd name="connsiteX1" fmla="*/ 749282 w 751210"/>
                  <a:gd name="connsiteY1" fmla="*/ 109782 h 207809"/>
                  <a:gd name="connsiteX2" fmla="*/ 751210 w 751210"/>
                  <a:gd name="connsiteY2" fmla="*/ 112123 h 207809"/>
                  <a:gd name="connsiteX3" fmla="*/ 749282 w 751210"/>
                  <a:gd name="connsiteY3" fmla="*/ 114464 h 207809"/>
                  <a:gd name="connsiteX4" fmla="*/ 375605 w 751210"/>
                  <a:gd name="connsiteY4" fmla="*/ 207809 h 207809"/>
                  <a:gd name="connsiteX5" fmla="*/ 1928 w 751210"/>
                  <a:gd name="connsiteY5" fmla="*/ 114464 h 207809"/>
                  <a:gd name="connsiteX6" fmla="*/ 0 w 751210"/>
                  <a:gd name="connsiteY6" fmla="*/ 112123 h 207809"/>
                  <a:gd name="connsiteX7" fmla="*/ 134691 w 751210"/>
                  <a:gd name="connsiteY7" fmla="*/ 56788 h 207809"/>
                  <a:gd name="connsiteX8" fmla="*/ 375605 w 751210"/>
                  <a:gd name="connsiteY8" fmla="*/ 16437 h 207809"/>
                  <a:gd name="connsiteX0" fmla="*/ 375605 w 751210"/>
                  <a:gd name="connsiteY0" fmla="*/ 1470 h 192842"/>
                  <a:gd name="connsiteX1" fmla="*/ 749282 w 751210"/>
                  <a:gd name="connsiteY1" fmla="*/ 94815 h 192842"/>
                  <a:gd name="connsiteX2" fmla="*/ 751210 w 751210"/>
                  <a:gd name="connsiteY2" fmla="*/ 97156 h 192842"/>
                  <a:gd name="connsiteX3" fmla="*/ 749282 w 751210"/>
                  <a:gd name="connsiteY3" fmla="*/ 99497 h 192842"/>
                  <a:gd name="connsiteX4" fmla="*/ 375605 w 751210"/>
                  <a:gd name="connsiteY4" fmla="*/ 192842 h 192842"/>
                  <a:gd name="connsiteX5" fmla="*/ 1928 w 751210"/>
                  <a:gd name="connsiteY5" fmla="*/ 99497 h 192842"/>
                  <a:gd name="connsiteX6" fmla="*/ 0 w 751210"/>
                  <a:gd name="connsiteY6" fmla="*/ 97156 h 192842"/>
                  <a:gd name="connsiteX7" fmla="*/ 134691 w 751210"/>
                  <a:gd name="connsiteY7" fmla="*/ 41821 h 192842"/>
                  <a:gd name="connsiteX8" fmla="*/ 375605 w 751210"/>
                  <a:gd name="connsiteY8" fmla="*/ 1470 h 192842"/>
                  <a:gd name="connsiteX0" fmla="*/ 373678 w 749283"/>
                  <a:gd name="connsiteY0" fmla="*/ 1470 h 192842"/>
                  <a:gd name="connsiteX1" fmla="*/ 747355 w 749283"/>
                  <a:gd name="connsiteY1" fmla="*/ 94815 h 192842"/>
                  <a:gd name="connsiteX2" fmla="*/ 749283 w 749283"/>
                  <a:gd name="connsiteY2" fmla="*/ 97156 h 192842"/>
                  <a:gd name="connsiteX3" fmla="*/ 747355 w 749283"/>
                  <a:gd name="connsiteY3" fmla="*/ 99497 h 192842"/>
                  <a:gd name="connsiteX4" fmla="*/ 373678 w 749283"/>
                  <a:gd name="connsiteY4" fmla="*/ 192842 h 192842"/>
                  <a:gd name="connsiteX5" fmla="*/ 1 w 749283"/>
                  <a:gd name="connsiteY5" fmla="*/ 99497 h 192842"/>
                  <a:gd name="connsiteX6" fmla="*/ 132764 w 749283"/>
                  <a:gd name="connsiteY6" fmla="*/ 41821 h 192842"/>
                  <a:gd name="connsiteX7" fmla="*/ 373678 w 749283"/>
                  <a:gd name="connsiteY7" fmla="*/ 1470 h 192842"/>
                  <a:gd name="connsiteX0" fmla="*/ 240914 w 616519"/>
                  <a:gd name="connsiteY0" fmla="*/ 2297 h 194901"/>
                  <a:gd name="connsiteX1" fmla="*/ 614591 w 616519"/>
                  <a:gd name="connsiteY1" fmla="*/ 95642 h 194901"/>
                  <a:gd name="connsiteX2" fmla="*/ 616519 w 616519"/>
                  <a:gd name="connsiteY2" fmla="*/ 97983 h 194901"/>
                  <a:gd name="connsiteX3" fmla="*/ 614591 w 616519"/>
                  <a:gd name="connsiteY3" fmla="*/ 100324 h 194901"/>
                  <a:gd name="connsiteX4" fmla="*/ 240914 w 616519"/>
                  <a:gd name="connsiteY4" fmla="*/ 193669 h 194901"/>
                  <a:gd name="connsiteX5" fmla="*/ 0 w 616519"/>
                  <a:gd name="connsiteY5" fmla="*/ 42648 h 194901"/>
                  <a:gd name="connsiteX6" fmla="*/ 240914 w 616519"/>
                  <a:gd name="connsiteY6" fmla="*/ 2297 h 194901"/>
                  <a:gd name="connsiteX0" fmla="*/ 241041 w 616646"/>
                  <a:gd name="connsiteY0" fmla="*/ 19574 h 212178"/>
                  <a:gd name="connsiteX1" fmla="*/ 614718 w 616646"/>
                  <a:gd name="connsiteY1" fmla="*/ 112919 h 212178"/>
                  <a:gd name="connsiteX2" fmla="*/ 616646 w 616646"/>
                  <a:gd name="connsiteY2" fmla="*/ 115260 h 212178"/>
                  <a:gd name="connsiteX3" fmla="*/ 614718 w 616646"/>
                  <a:gd name="connsiteY3" fmla="*/ 117601 h 212178"/>
                  <a:gd name="connsiteX4" fmla="*/ 241041 w 616646"/>
                  <a:gd name="connsiteY4" fmla="*/ 210946 h 212178"/>
                  <a:gd name="connsiteX5" fmla="*/ 127 w 616646"/>
                  <a:gd name="connsiteY5" fmla="*/ 59925 h 212178"/>
                  <a:gd name="connsiteX6" fmla="*/ 241041 w 616646"/>
                  <a:gd name="connsiteY6" fmla="*/ 19574 h 212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6646" h="212178">
                    <a:moveTo>
                      <a:pt x="241041" y="19574"/>
                    </a:moveTo>
                    <a:cubicBezTo>
                      <a:pt x="343473" y="28406"/>
                      <a:pt x="553153" y="58064"/>
                      <a:pt x="614718" y="112919"/>
                    </a:cubicBezTo>
                    <a:lnTo>
                      <a:pt x="616646" y="115260"/>
                    </a:lnTo>
                    <a:lnTo>
                      <a:pt x="614718" y="117601"/>
                    </a:lnTo>
                    <a:cubicBezTo>
                      <a:pt x="553153" y="172456"/>
                      <a:pt x="343473" y="220559"/>
                      <a:pt x="241041" y="210946"/>
                    </a:cubicBezTo>
                    <a:cubicBezTo>
                      <a:pt x="138609" y="201333"/>
                      <a:pt x="-4875" y="156960"/>
                      <a:pt x="127" y="59925"/>
                    </a:cubicBezTo>
                    <a:cubicBezTo>
                      <a:pt x="5129" y="-37110"/>
                      <a:pt x="138609" y="10742"/>
                      <a:pt x="241041" y="1957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46B13DC1-6B7D-2D87-1E2A-ABEF43A8586E}"/>
                  </a:ext>
                </a:extLst>
              </p:cNvPr>
              <p:cNvSpPr/>
              <p:nvPr/>
            </p:nvSpPr>
            <p:spPr>
              <a:xfrm rot="900000">
                <a:off x="4387686" y="153766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63C0312A-69F7-A9B7-255D-51843F77EF62}"/>
                  </a:ext>
                </a:extLst>
              </p:cNvPr>
              <p:cNvSpPr/>
              <p:nvPr/>
            </p:nvSpPr>
            <p:spPr>
              <a:xfrm rot="900000">
                <a:off x="4752018" y="153766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B80CF81C-D0C3-816A-F2C9-0E84F93FDDBF}"/>
                  </a:ext>
                </a:extLst>
              </p:cNvPr>
              <p:cNvSpPr/>
              <p:nvPr/>
            </p:nvSpPr>
            <p:spPr>
              <a:xfrm rot="900000">
                <a:off x="5125876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6B7A9637-4694-252A-9371-9AB2EE687A38}"/>
                  </a:ext>
                </a:extLst>
              </p:cNvPr>
              <p:cNvSpPr/>
              <p:nvPr/>
            </p:nvSpPr>
            <p:spPr>
              <a:xfrm rot="900000">
                <a:off x="5494969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82899E01-D8D5-5FA1-5DF9-0269E4D9CAB2}"/>
                  </a:ext>
                </a:extLst>
              </p:cNvPr>
              <p:cNvSpPr/>
              <p:nvPr/>
            </p:nvSpPr>
            <p:spPr>
              <a:xfrm rot="900000">
                <a:off x="5859301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92445185-CB95-E9D2-0F61-7BEC3E8CEBE7}"/>
                  </a:ext>
                </a:extLst>
              </p:cNvPr>
              <p:cNvSpPr/>
              <p:nvPr/>
            </p:nvSpPr>
            <p:spPr>
              <a:xfrm rot="900000">
                <a:off x="6237477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7C519C67-DC71-243F-DC4D-63799CB1E518}"/>
                  </a:ext>
                </a:extLst>
              </p:cNvPr>
              <p:cNvSpPr/>
              <p:nvPr/>
            </p:nvSpPr>
            <p:spPr>
              <a:xfrm rot="900000">
                <a:off x="6606570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39548D06-CE03-6898-2204-4BED2F40C612}"/>
                  </a:ext>
                </a:extLst>
              </p:cNvPr>
              <p:cNvSpPr/>
              <p:nvPr/>
            </p:nvSpPr>
            <p:spPr>
              <a:xfrm rot="900000">
                <a:off x="6970902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0F7D75BC-0408-C28B-4C9E-4B02C1989533}"/>
                  </a:ext>
                </a:extLst>
              </p:cNvPr>
              <p:cNvSpPr/>
              <p:nvPr/>
            </p:nvSpPr>
            <p:spPr>
              <a:xfrm rot="900000">
                <a:off x="7344760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751ECE5D-E488-16E8-3367-295C9A9FB958}"/>
                  </a:ext>
                </a:extLst>
              </p:cNvPr>
              <p:cNvSpPr/>
              <p:nvPr/>
            </p:nvSpPr>
            <p:spPr>
              <a:xfrm rot="900000">
                <a:off x="7713853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CC2ACBCB-B0F8-317B-96BC-EA3D51F37562}"/>
                  </a:ext>
                </a:extLst>
              </p:cNvPr>
              <p:cNvSpPr/>
              <p:nvPr/>
            </p:nvSpPr>
            <p:spPr>
              <a:xfrm rot="900000">
                <a:off x="8028568" y="1519510"/>
                <a:ext cx="653017" cy="193639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375605 w 751210"/>
                  <a:gd name="connsiteY3" fmla="*/ 191372 h 191372"/>
                  <a:gd name="connsiteX4" fmla="*/ 1928 w 751210"/>
                  <a:gd name="connsiteY4" fmla="*/ 98027 h 191372"/>
                  <a:gd name="connsiteX5" fmla="*/ 0 w 751210"/>
                  <a:gd name="connsiteY5" fmla="*/ 95686 h 191372"/>
                  <a:gd name="connsiteX6" fmla="*/ 1928 w 751210"/>
                  <a:gd name="connsiteY6" fmla="*/ 93345 h 191372"/>
                  <a:gd name="connsiteX7" fmla="*/ 375605 w 751210"/>
                  <a:gd name="connsiteY7" fmla="*/ 0 h 191372"/>
                  <a:gd name="connsiteX0" fmla="*/ 375605 w 749283"/>
                  <a:gd name="connsiteY0" fmla="*/ 0 h 191372"/>
                  <a:gd name="connsiteX1" fmla="*/ 749282 w 749283"/>
                  <a:gd name="connsiteY1" fmla="*/ 93345 h 191372"/>
                  <a:gd name="connsiteX2" fmla="*/ 375605 w 749283"/>
                  <a:gd name="connsiteY2" fmla="*/ 191372 h 191372"/>
                  <a:gd name="connsiteX3" fmla="*/ 1928 w 749283"/>
                  <a:gd name="connsiteY3" fmla="*/ 98027 h 191372"/>
                  <a:gd name="connsiteX4" fmla="*/ 0 w 749283"/>
                  <a:gd name="connsiteY4" fmla="*/ 95686 h 191372"/>
                  <a:gd name="connsiteX5" fmla="*/ 1928 w 749283"/>
                  <a:gd name="connsiteY5" fmla="*/ 93345 h 191372"/>
                  <a:gd name="connsiteX6" fmla="*/ 375605 w 749283"/>
                  <a:gd name="connsiteY6" fmla="*/ 0 h 191372"/>
                  <a:gd name="connsiteX0" fmla="*/ 375605 w 749796"/>
                  <a:gd name="connsiteY0" fmla="*/ 0 h 191372"/>
                  <a:gd name="connsiteX1" fmla="*/ 749282 w 749796"/>
                  <a:gd name="connsiteY1" fmla="*/ 93345 h 191372"/>
                  <a:gd name="connsiteX2" fmla="*/ 375605 w 749796"/>
                  <a:gd name="connsiteY2" fmla="*/ 191372 h 191372"/>
                  <a:gd name="connsiteX3" fmla="*/ 1928 w 749796"/>
                  <a:gd name="connsiteY3" fmla="*/ 98027 h 191372"/>
                  <a:gd name="connsiteX4" fmla="*/ 0 w 749796"/>
                  <a:gd name="connsiteY4" fmla="*/ 95686 h 191372"/>
                  <a:gd name="connsiteX5" fmla="*/ 1928 w 749796"/>
                  <a:gd name="connsiteY5" fmla="*/ 93345 h 191372"/>
                  <a:gd name="connsiteX6" fmla="*/ 375605 w 749796"/>
                  <a:gd name="connsiteY6" fmla="*/ 0 h 191372"/>
                  <a:gd name="connsiteX0" fmla="*/ 375605 w 639816"/>
                  <a:gd name="connsiteY0" fmla="*/ 3008 h 194614"/>
                  <a:gd name="connsiteX1" fmla="*/ 639041 w 639816"/>
                  <a:gd name="connsiteY1" fmla="*/ 78265 h 194614"/>
                  <a:gd name="connsiteX2" fmla="*/ 375605 w 639816"/>
                  <a:gd name="connsiteY2" fmla="*/ 194380 h 194614"/>
                  <a:gd name="connsiteX3" fmla="*/ 1928 w 639816"/>
                  <a:gd name="connsiteY3" fmla="*/ 101035 h 194614"/>
                  <a:gd name="connsiteX4" fmla="*/ 0 w 639816"/>
                  <a:gd name="connsiteY4" fmla="*/ 98694 h 194614"/>
                  <a:gd name="connsiteX5" fmla="*/ 1928 w 639816"/>
                  <a:gd name="connsiteY5" fmla="*/ 96353 h 194614"/>
                  <a:gd name="connsiteX6" fmla="*/ 375605 w 639816"/>
                  <a:gd name="connsiteY6" fmla="*/ 3008 h 194614"/>
                  <a:gd name="connsiteX0" fmla="*/ 375605 w 653017"/>
                  <a:gd name="connsiteY0" fmla="*/ 2094 h 193639"/>
                  <a:gd name="connsiteX1" fmla="*/ 652287 w 653017"/>
                  <a:gd name="connsiteY1" fmla="*/ 80782 h 193639"/>
                  <a:gd name="connsiteX2" fmla="*/ 375605 w 653017"/>
                  <a:gd name="connsiteY2" fmla="*/ 193466 h 193639"/>
                  <a:gd name="connsiteX3" fmla="*/ 1928 w 653017"/>
                  <a:gd name="connsiteY3" fmla="*/ 100121 h 193639"/>
                  <a:gd name="connsiteX4" fmla="*/ 0 w 653017"/>
                  <a:gd name="connsiteY4" fmla="*/ 97780 h 193639"/>
                  <a:gd name="connsiteX5" fmla="*/ 1928 w 653017"/>
                  <a:gd name="connsiteY5" fmla="*/ 95439 h 193639"/>
                  <a:gd name="connsiteX6" fmla="*/ 375605 w 653017"/>
                  <a:gd name="connsiteY6" fmla="*/ 2094 h 19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3017" h="193639">
                    <a:moveTo>
                      <a:pt x="375605" y="2094"/>
                    </a:moveTo>
                    <a:cubicBezTo>
                      <a:pt x="483998" y="-349"/>
                      <a:pt x="638591" y="-14113"/>
                      <a:pt x="652287" y="80782"/>
                    </a:cubicBezTo>
                    <a:cubicBezTo>
                      <a:pt x="665983" y="175677"/>
                      <a:pt x="483998" y="190243"/>
                      <a:pt x="375605" y="193466"/>
                    </a:cubicBezTo>
                    <a:cubicBezTo>
                      <a:pt x="267212" y="196689"/>
                      <a:pt x="63494" y="154976"/>
                      <a:pt x="1928" y="100121"/>
                    </a:cubicBezTo>
                    <a:lnTo>
                      <a:pt x="0" y="97780"/>
                    </a:lnTo>
                    <a:lnTo>
                      <a:pt x="1928" y="95439"/>
                    </a:lnTo>
                    <a:cubicBezTo>
                      <a:pt x="63494" y="40584"/>
                      <a:pt x="267212" y="4537"/>
                      <a:pt x="375605" y="209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311878BF-1AB1-1BFF-4497-244A2F783E1B}"/>
                </a:ext>
              </a:extLst>
            </p:cNvPr>
            <p:cNvGrpSpPr/>
            <p:nvPr/>
          </p:nvGrpSpPr>
          <p:grpSpPr>
            <a:xfrm>
              <a:off x="7338075" y="5614352"/>
              <a:ext cx="1805926" cy="72475"/>
              <a:chOff x="4152735" y="1519510"/>
              <a:chExt cx="4528850" cy="233131"/>
            </a:xfrm>
            <a:solidFill>
              <a:srgbClr val="CC6600"/>
            </a:solidFill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EA68B0A8-456A-0386-7D63-B29DFA2955E1}"/>
                  </a:ext>
                </a:extLst>
              </p:cNvPr>
              <p:cNvSpPr/>
              <p:nvPr/>
            </p:nvSpPr>
            <p:spPr>
              <a:xfrm rot="900000">
                <a:off x="4152735" y="1540463"/>
                <a:ext cx="616646" cy="212178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81161 w 756766"/>
                  <a:gd name="connsiteY0" fmla="*/ 0 h 191372"/>
                  <a:gd name="connsiteX1" fmla="*/ 754838 w 756766"/>
                  <a:gd name="connsiteY1" fmla="*/ 93345 h 191372"/>
                  <a:gd name="connsiteX2" fmla="*/ 756766 w 756766"/>
                  <a:gd name="connsiteY2" fmla="*/ 95686 h 191372"/>
                  <a:gd name="connsiteX3" fmla="*/ 754838 w 756766"/>
                  <a:gd name="connsiteY3" fmla="*/ 98027 h 191372"/>
                  <a:gd name="connsiteX4" fmla="*/ 381161 w 756766"/>
                  <a:gd name="connsiteY4" fmla="*/ 191372 h 191372"/>
                  <a:gd name="connsiteX5" fmla="*/ 7484 w 756766"/>
                  <a:gd name="connsiteY5" fmla="*/ 98027 h 191372"/>
                  <a:gd name="connsiteX6" fmla="*/ 5556 w 756766"/>
                  <a:gd name="connsiteY6" fmla="*/ 95686 h 191372"/>
                  <a:gd name="connsiteX7" fmla="*/ 7484 w 756766"/>
                  <a:gd name="connsiteY7" fmla="*/ 93345 h 191372"/>
                  <a:gd name="connsiteX8" fmla="*/ 381161 w 756766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16437 h 207809"/>
                  <a:gd name="connsiteX1" fmla="*/ 749282 w 751210"/>
                  <a:gd name="connsiteY1" fmla="*/ 109782 h 207809"/>
                  <a:gd name="connsiteX2" fmla="*/ 751210 w 751210"/>
                  <a:gd name="connsiteY2" fmla="*/ 112123 h 207809"/>
                  <a:gd name="connsiteX3" fmla="*/ 749282 w 751210"/>
                  <a:gd name="connsiteY3" fmla="*/ 114464 h 207809"/>
                  <a:gd name="connsiteX4" fmla="*/ 375605 w 751210"/>
                  <a:gd name="connsiteY4" fmla="*/ 207809 h 207809"/>
                  <a:gd name="connsiteX5" fmla="*/ 1928 w 751210"/>
                  <a:gd name="connsiteY5" fmla="*/ 114464 h 207809"/>
                  <a:gd name="connsiteX6" fmla="*/ 0 w 751210"/>
                  <a:gd name="connsiteY6" fmla="*/ 112123 h 207809"/>
                  <a:gd name="connsiteX7" fmla="*/ 134691 w 751210"/>
                  <a:gd name="connsiteY7" fmla="*/ 56788 h 207809"/>
                  <a:gd name="connsiteX8" fmla="*/ 375605 w 751210"/>
                  <a:gd name="connsiteY8" fmla="*/ 16437 h 207809"/>
                  <a:gd name="connsiteX0" fmla="*/ 375605 w 751210"/>
                  <a:gd name="connsiteY0" fmla="*/ 1470 h 192842"/>
                  <a:gd name="connsiteX1" fmla="*/ 749282 w 751210"/>
                  <a:gd name="connsiteY1" fmla="*/ 94815 h 192842"/>
                  <a:gd name="connsiteX2" fmla="*/ 751210 w 751210"/>
                  <a:gd name="connsiteY2" fmla="*/ 97156 h 192842"/>
                  <a:gd name="connsiteX3" fmla="*/ 749282 w 751210"/>
                  <a:gd name="connsiteY3" fmla="*/ 99497 h 192842"/>
                  <a:gd name="connsiteX4" fmla="*/ 375605 w 751210"/>
                  <a:gd name="connsiteY4" fmla="*/ 192842 h 192842"/>
                  <a:gd name="connsiteX5" fmla="*/ 1928 w 751210"/>
                  <a:gd name="connsiteY5" fmla="*/ 99497 h 192842"/>
                  <a:gd name="connsiteX6" fmla="*/ 0 w 751210"/>
                  <a:gd name="connsiteY6" fmla="*/ 97156 h 192842"/>
                  <a:gd name="connsiteX7" fmla="*/ 134691 w 751210"/>
                  <a:gd name="connsiteY7" fmla="*/ 41821 h 192842"/>
                  <a:gd name="connsiteX8" fmla="*/ 375605 w 751210"/>
                  <a:gd name="connsiteY8" fmla="*/ 1470 h 192842"/>
                  <a:gd name="connsiteX0" fmla="*/ 373678 w 749283"/>
                  <a:gd name="connsiteY0" fmla="*/ 1470 h 192842"/>
                  <a:gd name="connsiteX1" fmla="*/ 747355 w 749283"/>
                  <a:gd name="connsiteY1" fmla="*/ 94815 h 192842"/>
                  <a:gd name="connsiteX2" fmla="*/ 749283 w 749283"/>
                  <a:gd name="connsiteY2" fmla="*/ 97156 h 192842"/>
                  <a:gd name="connsiteX3" fmla="*/ 747355 w 749283"/>
                  <a:gd name="connsiteY3" fmla="*/ 99497 h 192842"/>
                  <a:gd name="connsiteX4" fmla="*/ 373678 w 749283"/>
                  <a:gd name="connsiteY4" fmla="*/ 192842 h 192842"/>
                  <a:gd name="connsiteX5" fmla="*/ 1 w 749283"/>
                  <a:gd name="connsiteY5" fmla="*/ 99497 h 192842"/>
                  <a:gd name="connsiteX6" fmla="*/ 132764 w 749283"/>
                  <a:gd name="connsiteY6" fmla="*/ 41821 h 192842"/>
                  <a:gd name="connsiteX7" fmla="*/ 373678 w 749283"/>
                  <a:gd name="connsiteY7" fmla="*/ 1470 h 192842"/>
                  <a:gd name="connsiteX0" fmla="*/ 240914 w 616519"/>
                  <a:gd name="connsiteY0" fmla="*/ 2297 h 194901"/>
                  <a:gd name="connsiteX1" fmla="*/ 614591 w 616519"/>
                  <a:gd name="connsiteY1" fmla="*/ 95642 h 194901"/>
                  <a:gd name="connsiteX2" fmla="*/ 616519 w 616519"/>
                  <a:gd name="connsiteY2" fmla="*/ 97983 h 194901"/>
                  <a:gd name="connsiteX3" fmla="*/ 614591 w 616519"/>
                  <a:gd name="connsiteY3" fmla="*/ 100324 h 194901"/>
                  <a:gd name="connsiteX4" fmla="*/ 240914 w 616519"/>
                  <a:gd name="connsiteY4" fmla="*/ 193669 h 194901"/>
                  <a:gd name="connsiteX5" fmla="*/ 0 w 616519"/>
                  <a:gd name="connsiteY5" fmla="*/ 42648 h 194901"/>
                  <a:gd name="connsiteX6" fmla="*/ 240914 w 616519"/>
                  <a:gd name="connsiteY6" fmla="*/ 2297 h 194901"/>
                  <a:gd name="connsiteX0" fmla="*/ 241041 w 616646"/>
                  <a:gd name="connsiteY0" fmla="*/ 19574 h 212178"/>
                  <a:gd name="connsiteX1" fmla="*/ 614718 w 616646"/>
                  <a:gd name="connsiteY1" fmla="*/ 112919 h 212178"/>
                  <a:gd name="connsiteX2" fmla="*/ 616646 w 616646"/>
                  <a:gd name="connsiteY2" fmla="*/ 115260 h 212178"/>
                  <a:gd name="connsiteX3" fmla="*/ 614718 w 616646"/>
                  <a:gd name="connsiteY3" fmla="*/ 117601 h 212178"/>
                  <a:gd name="connsiteX4" fmla="*/ 241041 w 616646"/>
                  <a:gd name="connsiteY4" fmla="*/ 210946 h 212178"/>
                  <a:gd name="connsiteX5" fmla="*/ 127 w 616646"/>
                  <a:gd name="connsiteY5" fmla="*/ 59925 h 212178"/>
                  <a:gd name="connsiteX6" fmla="*/ 241041 w 616646"/>
                  <a:gd name="connsiteY6" fmla="*/ 19574 h 212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6646" h="212178">
                    <a:moveTo>
                      <a:pt x="241041" y="19574"/>
                    </a:moveTo>
                    <a:cubicBezTo>
                      <a:pt x="343473" y="28406"/>
                      <a:pt x="553153" y="58064"/>
                      <a:pt x="614718" y="112919"/>
                    </a:cubicBezTo>
                    <a:lnTo>
                      <a:pt x="616646" y="115260"/>
                    </a:lnTo>
                    <a:lnTo>
                      <a:pt x="614718" y="117601"/>
                    </a:lnTo>
                    <a:cubicBezTo>
                      <a:pt x="553153" y="172456"/>
                      <a:pt x="343473" y="220559"/>
                      <a:pt x="241041" y="210946"/>
                    </a:cubicBezTo>
                    <a:cubicBezTo>
                      <a:pt x="138609" y="201333"/>
                      <a:pt x="-4875" y="156960"/>
                      <a:pt x="127" y="59925"/>
                    </a:cubicBezTo>
                    <a:cubicBezTo>
                      <a:pt x="5129" y="-37110"/>
                      <a:pt x="138609" y="10742"/>
                      <a:pt x="241041" y="1957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1D3F374-1750-3DF0-E2C2-4617AD89EACD}"/>
                  </a:ext>
                </a:extLst>
              </p:cNvPr>
              <p:cNvSpPr/>
              <p:nvPr/>
            </p:nvSpPr>
            <p:spPr>
              <a:xfrm rot="900000">
                <a:off x="4387686" y="153766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DF228BFF-4CB5-C84F-B78C-39EB154E67DC}"/>
                  </a:ext>
                </a:extLst>
              </p:cNvPr>
              <p:cNvSpPr/>
              <p:nvPr/>
            </p:nvSpPr>
            <p:spPr>
              <a:xfrm rot="900000">
                <a:off x="4752018" y="153766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666A062D-1CC4-2DF5-D7F9-2F65C49750D8}"/>
                  </a:ext>
                </a:extLst>
              </p:cNvPr>
              <p:cNvSpPr/>
              <p:nvPr/>
            </p:nvSpPr>
            <p:spPr>
              <a:xfrm rot="900000">
                <a:off x="5125876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B2590722-14B8-F2BE-CA69-6D92FE438F75}"/>
                  </a:ext>
                </a:extLst>
              </p:cNvPr>
              <p:cNvSpPr/>
              <p:nvPr/>
            </p:nvSpPr>
            <p:spPr>
              <a:xfrm rot="900000">
                <a:off x="5494969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A232E720-801F-5B51-4ABB-EFDDF3B6C07C}"/>
                  </a:ext>
                </a:extLst>
              </p:cNvPr>
              <p:cNvSpPr/>
              <p:nvPr/>
            </p:nvSpPr>
            <p:spPr>
              <a:xfrm rot="900000">
                <a:off x="5859301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5D23BBC7-C6B7-5EEF-E0C8-89082EE26AB8}"/>
                  </a:ext>
                </a:extLst>
              </p:cNvPr>
              <p:cNvSpPr/>
              <p:nvPr/>
            </p:nvSpPr>
            <p:spPr>
              <a:xfrm rot="900000">
                <a:off x="6237477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F8D523A3-ABAF-7708-7EDA-164CB72F5B5C}"/>
                  </a:ext>
                </a:extLst>
              </p:cNvPr>
              <p:cNvSpPr/>
              <p:nvPr/>
            </p:nvSpPr>
            <p:spPr>
              <a:xfrm rot="900000">
                <a:off x="6606570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1EB8CD5D-162B-9D00-B3BF-E018C1FA2462}"/>
                  </a:ext>
                </a:extLst>
              </p:cNvPr>
              <p:cNvSpPr/>
              <p:nvPr/>
            </p:nvSpPr>
            <p:spPr>
              <a:xfrm rot="900000">
                <a:off x="6970902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721A3629-78BC-FE10-6F39-3590AFCF3024}"/>
                  </a:ext>
                </a:extLst>
              </p:cNvPr>
              <p:cNvSpPr/>
              <p:nvPr/>
            </p:nvSpPr>
            <p:spPr>
              <a:xfrm rot="900000">
                <a:off x="7344760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6003A400-5913-B06A-292F-E5E6EF746301}"/>
                  </a:ext>
                </a:extLst>
              </p:cNvPr>
              <p:cNvSpPr/>
              <p:nvPr/>
            </p:nvSpPr>
            <p:spPr>
              <a:xfrm rot="900000">
                <a:off x="7713853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2152A98E-7934-844E-40AD-61350612DB13}"/>
                  </a:ext>
                </a:extLst>
              </p:cNvPr>
              <p:cNvSpPr/>
              <p:nvPr/>
            </p:nvSpPr>
            <p:spPr>
              <a:xfrm rot="900000">
                <a:off x="8028568" y="1519510"/>
                <a:ext cx="653017" cy="193639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375605 w 751210"/>
                  <a:gd name="connsiteY3" fmla="*/ 191372 h 191372"/>
                  <a:gd name="connsiteX4" fmla="*/ 1928 w 751210"/>
                  <a:gd name="connsiteY4" fmla="*/ 98027 h 191372"/>
                  <a:gd name="connsiteX5" fmla="*/ 0 w 751210"/>
                  <a:gd name="connsiteY5" fmla="*/ 95686 h 191372"/>
                  <a:gd name="connsiteX6" fmla="*/ 1928 w 751210"/>
                  <a:gd name="connsiteY6" fmla="*/ 93345 h 191372"/>
                  <a:gd name="connsiteX7" fmla="*/ 375605 w 751210"/>
                  <a:gd name="connsiteY7" fmla="*/ 0 h 191372"/>
                  <a:gd name="connsiteX0" fmla="*/ 375605 w 749283"/>
                  <a:gd name="connsiteY0" fmla="*/ 0 h 191372"/>
                  <a:gd name="connsiteX1" fmla="*/ 749282 w 749283"/>
                  <a:gd name="connsiteY1" fmla="*/ 93345 h 191372"/>
                  <a:gd name="connsiteX2" fmla="*/ 375605 w 749283"/>
                  <a:gd name="connsiteY2" fmla="*/ 191372 h 191372"/>
                  <a:gd name="connsiteX3" fmla="*/ 1928 w 749283"/>
                  <a:gd name="connsiteY3" fmla="*/ 98027 h 191372"/>
                  <a:gd name="connsiteX4" fmla="*/ 0 w 749283"/>
                  <a:gd name="connsiteY4" fmla="*/ 95686 h 191372"/>
                  <a:gd name="connsiteX5" fmla="*/ 1928 w 749283"/>
                  <a:gd name="connsiteY5" fmla="*/ 93345 h 191372"/>
                  <a:gd name="connsiteX6" fmla="*/ 375605 w 749283"/>
                  <a:gd name="connsiteY6" fmla="*/ 0 h 191372"/>
                  <a:gd name="connsiteX0" fmla="*/ 375605 w 749796"/>
                  <a:gd name="connsiteY0" fmla="*/ 0 h 191372"/>
                  <a:gd name="connsiteX1" fmla="*/ 749282 w 749796"/>
                  <a:gd name="connsiteY1" fmla="*/ 93345 h 191372"/>
                  <a:gd name="connsiteX2" fmla="*/ 375605 w 749796"/>
                  <a:gd name="connsiteY2" fmla="*/ 191372 h 191372"/>
                  <a:gd name="connsiteX3" fmla="*/ 1928 w 749796"/>
                  <a:gd name="connsiteY3" fmla="*/ 98027 h 191372"/>
                  <a:gd name="connsiteX4" fmla="*/ 0 w 749796"/>
                  <a:gd name="connsiteY4" fmla="*/ 95686 h 191372"/>
                  <a:gd name="connsiteX5" fmla="*/ 1928 w 749796"/>
                  <a:gd name="connsiteY5" fmla="*/ 93345 h 191372"/>
                  <a:gd name="connsiteX6" fmla="*/ 375605 w 749796"/>
                  <a:gd name="connsiteY6" fmla="*/ 0 h 191372"/>
                  <a:gd name="connsiteX0" fmla="*/ 375605 w 639816"/>
                  <a:gd name="connsiteY0" fmla="*/ 3008 h 194614"/>
                  <a:gd name="connsiteX1" fmla="*/ 639041 w 639816"/>
                  <a:gd name="connsiteY1" fmla="*/ 78265 h 194614"/>
                  <a:gd name="connsiteX2" fmla="*/ 375605 w 639816"/>
                  <a:gd name="connsiteY2" fmla="*/ 194380 h 194614"/>
                  <a:gd name="connsiteX3" fmla="*/ 1928 w 639816"/>
                  <a:gd name="connsiteY3" fmla="*/ 101035 h 194614"/>
                  <a:gd name="connsiteX4" fmla="*/ 0 w 639816"/>
                  <a:gd name="connsiteY4" fmla="*/ 98694 h 194614"/>
                  <a:gd name="connsiteX5" fmla="*/ 1928 w 639816"/>
                  <a:gd name="connsiteY5" fmla="*/ 96353 h 194614"/>
                  <a:gd name="connsiteX6" fmla="*/ 375605 w 639816"/>
                  <a:gd name="connsiteY6" fmla="*/ 3008 h 194614"/>
                  <a:gd name="connsiteX0" fmla="*/ 375605 w 653017"/>
                  <a:gd name="connsiteY0" fmla="*/ 2094 h 193639"/>
                  <a:gd name="connsiteX1" fmla="*/ 652287 w 653017"/>
                  <a:gd name="connsiteY1" fmla="*/ 80782 h 193639"/>
                  <a:gd name="connsiteX2" fmla="*/ 375605 w 653017"/>
                  <a:gd name="connsiteY2" fmla="*/ 193466 h 193639"/>
                  <a:gd name="connsiteX3" fmla="*/ 1928 w 653017"/>
                  <a:gd name="connsiteY3" fmla="*/ 100121 h 193639"/>
                  <a:gd name="connsiteX4" fmla="*/ 0 w 653017"/>
                  <a:gd name="connsiteY4" fmla="*/ 97780 h 193639"/>
                  <a:gd name="connsiteX5" fmla="*/ 1928 w 653017"/>
                  <a:gd name="connsiteY5" fmla="*/ 95439 h 193639"/>
                  <a:gd name="connsiteX6" fmla="*/ 375605 w 653017"/>
                  <a:gd name="connsiteY6" fmla="*/ 2094 h 19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3017" h="193639">
                    <a:moveTo>
                      <a:pt x="375605" y="2094"/>
                    </a:moveTo>
                    <a:cubicBezTo>
                      <a:pt x="483998" y="-349"/>
                      <a:pt x="638591" y="-14113"/>
                      <a:pt x="652287" y="80782"/>
                    </a:cubicBezTo>
                    <a:cubicBezTo>
                      <a:pt x="665983" y="175677"/>
                      <a:pt x="483998" y="190243"/>
                      <a:pt x="375605" y="193466"/>
                    </a:cubicBezTo>
                    <a:cubicBezTo>
                      <a:pt x="267212" y="196689"/>
                      <a:pt x="63494" y="154976"/>
                      <a:pt x="1928" y="100121"/>
                    </a:cubicBezTo>
                    <a:lnTo>
                      <a:pt x="0" y="97780"/>
                    </a:lnTo>
                    <a:lnTo>
                      <a:pt x="1928" y="95439"/>
                    </a:lnTo>
                    <a:cubicBezTo>
                      <a:pt x="63494" y="40584"/>
                      <a:pt x="267212" y="4537"/>
                      <a:pt x="375605" y="209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0B7637EE-0282-8BBA-810C-463F48801BD8}"/>
                </a:ext>
              </a:extLst>
            </p:cNvPr>
            <p:cNvGrpSpPr/>
            <p:nvPr/>
          </p:nvGrpSpPr>
          <p:grpSpPr>
            <a:xfrm>
              <a:off x="7019839" y="3610332"/>
              <a:ext cx="2448012" cy="75844"/>
              <a:chOff x="4152735" y="1519510"/>
              <a:chExt cx="6051947" cy="233131"/>
            </a:xfrm>
            <a:solidFill>
              <a:srgbClr val="CC6600"/>
            </a:solidFill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ACF358A7-3FD6-9154-0409-3FD85BD3FC70}"/>
                  </a:ext>
                </a:extLst>
              </p:cNvPr>
              <p:cNvSpPr/>
              <p:nvPr/>
            </p:nvSpPr>
            <p:spPr>
              <a:xfrm rot="900000">
                <a:off x="4152735" y="1540463"/>
                <a:ext cx="616646" cy="212178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81161 w 756766"/>
                  <a:gd name="connsiteY0" fmla="*/ 0 h 191372"/>
                  <a:gd name="connsiteX1" fmla="*/ 754838 w 756766"/>
                  <a:gd name="connsiteY1" fmla="*/ 93345 h 191372"/>
                  <a:gd name="connsiteX2" fmla="*/ 756766 w 756766"/>
                  <a:gd name="connsiteY2" fmla="*/ 95686 h 191372"/>
                  <a:gd name="connsiteX3" fmla="*/ 754838 w 756766"/>
                  <a:gd name="connsiteY3" fmla="*/ 98027 h 191372"/>
                  <a:gd name="connsiteX4" fmla="*/ 381161 w 756766"/>
                  <a:gd name="connsiteY4" fmla="*/ 191372 h 191372"/>
                  <a:gd name="connsiteX5" fmla="*/ 7484 w 756766"/>
                  <a:gd name="connsiteY5" fmla="*/ 98027 h 191372"/>
                  <a:gd name="connsiteX6" fmla="*/ 5556 w 756766"/>
                  <a:gd name="connsiteY6" fmla="*/ 95686 h 191372"/>
                  <a:gd name="connsiteX7" fmla="*/ 7484 w 756766"/>
                  <a:gd name="connsiteY7" fmla="*/ 93345 h 191372"/>
                  <a:gd name="connsiteX8" fmla="*/ 381161 w 756766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16437 h 207809"/>
                  <a:gd name="connsiteX1" fmla="*/ 749282 w 751210"/>
                  <a:gd name="connsiteY1" fmla="*/ 109782 h 207809"/>
                  <a:gd name="connsiteX2" fmla="*/ 751210 w 751210"/>
                  <a:gd name="connsiteY2" fmla="*/ 112123 h 207809"/>
                  <a:gd name="connsiteX3" fmla="*/ 749282 w 751210"/>
                  <a:gd name="connsiteY3" fmla="*/ 114464 h 207809"/>
                  <a:gd name="connsiteX4" fmla="*/ 375605 w 751210"/>
                  <a:gd name="connsiteY4" fmla="*/ 207809 h 207809"/>
                  <a:gd name="connsiteX5" fmla="*/ 1928 w 751210"/>
                  <a:gd name="connsiteY5" fmla="*/ 114464 h 207809"/>
                  <a:gd name="connsiteX6" fmla="*/ 0 w 751210"/>
                  <a:gd name="connsiteY6" fmla="*/ 112123 h 207809"/>
                  <a:gd name="connsiteX7" fmla="*/ 134691 w 751210"/>
                  <a:gd name="connsiteY7" fmla="*/ 56788 h 207809"/>
                  <a:gd name="connsiteX8" fmla="*/ 375605 w 751210"/>
                  <a:gd name="connsiteY8" fmla="*/ 16437 h 207809"/>
                  <a:gd name="connsiteX0" fmla="*/ 375605 w 751210"/>
                  <a:gd name="connsiteY0" fmla="*/ 1470 h 192842"/>
                  <a:gd name="connsiteX1" fmla="*/ 749282 w 751210"/>
                  <a:gd name="connsiteY1" fmla="*/ 94815 h 192842"/>
                  <a:gd name="connsiteX2" fmla="*/ 751210 w 751210"/>
                  <a:gd name="connsiteY2" fmla="*/ 97156 h 192842"/>
                  <a:gd name="connsiteX3" fmla="*/ 749282 w 751210"/>
                  <a:gd name="connsiteY3" fmla="*/ 99497 h 192842"/>
                  <a:gd name="connsiteX4" fmla="*/ 375605 w 751210"/>
                  <a:gd name="connsiteY4" fmla="*/ 192842 h 192842"/>
                  <a:gd name="connsiteX5" fmla="*/ 1928 w 751210"/>
                  <a:gd name="connsiteY5" fmla="*/ 99497 h 192842"/>
                  <a:gd name="connsiteX6" fmla="*/ 0 w 751210"/>
                  <a:gd name="connsiteY6" fmla="*/ 97156 h 192842"/>
                  <a:gd name="connsiteX7" fmla="*/ 134691 w 751210"/>
                  <a:gd name="connsiteY7" fmla="*/ 41821 h 192842"/>
                  <a:gd name="connsiteX8" fmla="*/ 375605 w 751210"/>
                  <a:gd name="connsiteY8" fmla="*/ 1470 h 192842"/>
                  <a:gd name="connsiteX0" fmla="*/ 373678 w 749283"/>
                  <a:gd name="connsiteY0" fmla="*/ 1470 h 192842"/>
                  <a:gd name="connsiteX1" fmla="*/ 747355 w 749283"/>
                  <a:gd name="connsiteY1" fmla="*/ 94815 h 192842"/>
                  <a:gd name="connsiteX2" fmla="*/ 749283 w 749283"/>
                  <a:gd name="connsiteY2" fmla="*/ 97156 h 192842"/>
                  <a:gd name="connsiteX3" fmla="*/ 747355 w 749283"/>
                  <a:gd name="connsiteY3" fmla="*/ 99497 h 192842"/>
                  <a:gd name="connsiteX4" fmla="*/ 373678 w 749283"/>
                  <a:gd name="connsiteY4" fmla="*/ 192842 h 192842"/>
                  <a:gd name="connsiteX5" fmla="*/ 1 w 749283"/>
                  <a:gd name="connsiteY5" fmla="*/ 99497 h 192842"/>
                  <a:gd name="connsiteX6" fmla="*/ 132764 w 749283"/>
                  <a:gd name="connsiteY6" fmla="*/ 41821 h 192842"/>
                  <a:gd name="connsiteX7" fmla="*/ 373678 w 749283"/>
                  <a:gd name="connsiteY7" fmla="*/ 1470 h 192842"/>
                  <a:gd name="connsiteX0" fmla="*/ 240914 w 616519"/>
                  <a:gd name="connsiteY0" fmla="*/ 2297 h 194901"/>
                  <a:gd name="connsiteX1" fmla="*/ 614591 w 616519"/>
                  <a:gd name="connsiteY1" fmla="*/ 95642 h 194901"/>
                  <a:gd name="connsiteX2" fmla="*/ 616519 w 616519"/>
                  <a:gd name="connsiteY2" fmla="*/ 97983 h 194901"/>
                  <a:gd name="connsiteX3" fmla="*/ 614591 w 616519"/>
                  <a:gd name="connsiteY3" fmla="*/ 100324 h 194901"/>
                  <a:gd name="connsiteX4" fmla="*/ 240914 w 616519"/>
                  <a:gd name="connsiteY4" fmla="*/ 193669 h 194901"/>
                  <a:gd name="connsiteX5" fmla="*/ 0 w 616519"/>
                  <a:gd name="connsiteY5" fmla="*/ 42648 h 194901"/>
                  <a:gd name="connsiteX6" fmla="*/ 240914 w 616519"/>
                  <a:gd name="connsiteY6" fmla="*/ 2297 h 194901"/>
                  <a:gd name="connsiteX0" fmla="*/ 241041 w 616646"/>
                  <a:gd name="connsiteY0" fmla="*/ 19574 h 212178"/>
                  <a:gd name="connsiteX1" fmla="*/ 614718 w 616646"/>
                  <a:gd name="connsiteY1" fmla="*/ 112919 h 212178"/>
                  <a:gd name="connsiteX2" fmla="*/ 616646 w 616646"/>
                  <a:gd name="connsiteY2" fmla="*/ 115260 h 212178"/>
                  <a:gd name="connsiteX3" fmla="*/ 614718 w 616646"/>
                  <a:gd name="connsiteY3" fmla="*/ 117601 h 212178"/>
                  <a:gd name="connsiteX4" fmla="*/ 241041 w 616646"/>
                  <a:gd name="connsiteY4" fmla="*/ 210946 h 212178"/>
                  <a:gd name="connsiteX5" fmla="*/ 127 w 616646"/>
                  <a:gd name="connsiteY5" fmla="*/ 59925 h 212178"/>
                  <a:gd name="connsiteX6" fmla="*/ 241041 w 616646"/>
                  <a:gd name="connsiteY6" fmla="*/ 19574 h 212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6646" h="212178">
                    <a:moveTo>
                      <a:pt x="241041" y="19574"/>
                    </a:moveTo>
                    <a:cubicBezTo>
                      <a:pt x="343473" y="28406"/>
                      <a:pt x="553153" y="58064"/>
                      <a:pt x="614718" y="112919"/>
                    </a:cubicBezTo>
                    <a:lnTo>
                      <a:pt x="616646" y="115260"/>
                    </a:lnTo>
                    <a:lnTo>
                      <a:pt x="614718" y="117601"/>
                    </a:lnTo>
                    <a:cubicBezTo>
                      <a:pt x="553153" y="172456"/>
                      <a:pt x="343473" y="220559"/>
                      <a:pt x="241041" y="210946"/>
                    </a:cubicBezTo>
                    <a:cubicBezTo>
                      <a:pt x="138609" y="201333"/>
                      <a:pt x="-4875" y="156960"/>
                      <a:pt x="127" y="59925"/>
                    </a:cubicBezTo>
                    <a:cubicBezTo>
                      <a:pt x="5129" y="-37110"/>
                      <a:pt x="138609" y="10742"/>
                      <a:pt x="241041" y="1957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90A8F0F3-A8AA-BB6C-C4A7-C7559E33A3EA}"/>
                  </a:ext>
                </a:extLst>
              </p:cNvPr>
              <p:cNvSpPr/>
              <p:nvPr/>
            </p:nvSpPr>
            <p:spPr>
              <a:xfrm rot="900000">
                <a:off x="4387686" y="153766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9A2D9FAE-64D2-13F4-BB5E-57A9832BFD8E}"/>
                  </a:ext>
                </a:extLst>
              </p:cNvPr>
              <p:cNvSpPr/>
              <p:nvPr/>
            </p:nvSpPr>
            <p:spPr>
              <a:xfrm rot="900000">
                <a:off x="4752018" y="153766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457B61C6-225B-FE69-DBCC-A67A3C863633}"/>
                  </a:ext>
                </a:extLst>
              </p:cNvPr>
              <p:cNvSpPr/>
              <p:nvPr/>
            </p:nvSpPr>
            <p:spPr>
              <a:xfrm rot="900000">
                <a:off x="5125876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592EA0D9-AF50-10B4-863B-A9B96DB14BBC}"/>
                  </a:ext>
                </a:extLst>
              </p:cNvPr>
              <p:cNvSpPr/>
              <p:nvPr/>
            </p:nvSpPr>
            <p:spPr>
              <a:xfrm rot="900000">
                <a:off x="5494969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E3A5037F-192D-CE88-2E26-6D16F360F607}"/>
                  </a:ext>
                </a:extLst>
              </p:cNvPr>
              <p:cNvSpPr/>
              <p:nvPr/>
            </p:nvSpPr>
            <p:spPr>
              <a:xfrm rot="900000">
                <a:off x="5859301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47747B89-C032-95D4-A27C-04BADCFA0FC4}"/>
                  </a:ext>
                </a:extLst>
              </p:cNvPr>
              <p:cNvSpPr/>
              <p:nvPr/>
            </p:nvSpPr>
            <p:spPr>
              <a:xfrm rot="900000">
                <a:off x="6237477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E1482B45-B724-93C2-EABA-75B4778790BF}"/>
                  </a:ext>
                </a:extLst>
              </p:cNvPr>
              <p:cNvSpPr/>
              <p:nvPr/>
            </p:nvSpPr>
            <p:spPr>
              <a:xfrm rot="900000">
                <a:off x="6606570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A81B0129-49A8-7E46-4B72-993A385F8E1E}"/>
                  </a:ext>
                </a:extLst>
              </p:cNvPr>
              <p:cNvSpPr/>
              <p:nvPr/>
            </p:nvSpPr>
            <p:spPr>
              <a:xfrm rot="900000">
                <a:off x="6970902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7C0BF25E-7C7B-D5B2-3E59-5E696DA60C79}"/>
                  </a:ext>
                </a:extLst>
              </p:cNvPr>
              <p:cNvSpPr/>
              <p:nvPr/>
            </p:nvSpPr>
            <p:spPr>
              <a:xfrm rot="900000">
                <a:off x="7344760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0ACCF64C-4B71-7A0A-16B8-12F38685F9B1}"/>
                  </a:ext>
                </a:extLst>
              </p:cNvPr>
              <p:cNvSpPr/>
              <p:nvPr/>
            </p:nvSpPr>
            <p:spPr>
              <a:xfrm rot="900000">
                <a:off x="7713853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1A7B29CD-D57A-BFD7-C73F-A7998C0BC5A6}"/>
                  </a:ext>
                </a:extLst>
              </p:cNvPr>
              <p:cNvSpPr/>
              <p:nvPr/>
            </p:nvSpPr>
            <p:spPr>
              <a:xfrm rot="900000">
                <a:off x="8078185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BFE264F4-211B-FD30-1C98-55EBA8C0F572}"/>
                  </a:ext>
                </a:extLst>
              </p:cNvPr>
              <p:cNvSpPr/>
              <p:nvPr/>
            </p:nvSpPr>
            <p:spPr>
              <a:xfrm rot="900000">
                <a:off x="8442517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9D86D0E4-A0AF-D337-1DEF-1FB4C75121DF}"/>
                  </a:ext>
                </a:extLst>
              </p:cNvPr>
              <p:cNvSpPr/>
              <p:nvPr/>
            </p:nvSpPr>
            <p:spPr>
              <a:xfrm rot="900000">
                <a:off x="8816375" y="1537668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1C1D0757-6001-CAD3-5C92-84FE12B0287E}"/>
                  </a:ext>
                </a:extLst>
              </p:cNvPr>
              <p:cNvSpPr/>
              <p:nvPr/>
            </p:nvSpPr>
            <p:spPr>
              <a:xfrm rot="900000">
                <a:off x="9185468" y="1537668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74D474C9-8E44-9840-335B-5B96CAC0091A}"/>
                  </a:ext>
                </a:extLst>
              </p:cNvPr>
              <p:cNvSpPr/>
              <p:nvPr/>
            </p:nvSpPr>
            <p:spPr>
              <a:xfrm rot="900000">
                <a:off x="9551665" y="1519510"/>
                <a:ext cx="653017" cy="193640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375605 w 751210"/>
                  <a:gd name="connsiteY3" fmla="*/ 191372 h 191372"/>
                  <a:gd name="connsiteX4" fmla="*/ 1928 w 751210"/>
                  <a:gd name="connsiteY4" fmla="*/ 98027 h 191372"/>
                  <a:gd name="connsiteX5" fmla="*/ 0 w 751210"/>
                  <a:gd name="connsiteY5" fmla="*/ 95686 h 191372"/>
                  <a:gd name="connsiteX6" fmla="*/ 1928 w 751210"/>
                  <a:gd name="connsiteY6" fmla="*/ 93345 h 191372"/>
                  <a:gd name="connsiteX7" fmla="*/ 375605 w 751210"/>
                  <a:gd name="connsiteY7" fmla="*/ 0 h 191372"/>
                  <a:gd name="connsiteX0" fmla="*/ 375605 w 749283"/>
                  <a:gd name="connsiteY0" fmla="*/ 0 h 191372"/>
                  <a:gd name="connsiteX1" fmla="*/ 749282 w 749283"/>
                  <a:gd name="connsiteY1" fmla="*/ 93345 h 191372"/>
                  <a:gd name="connsiteX2" fmla="*/ 375605 w 749283"/>
                  <a:gd name="connsiteY2" fmla="*/ 191372 h 191372"/>
                  <a:gd name="connsiteX3" fmla="*/ 1928 w 749283"/>
                  <a:gd name="connsiteY3" fmla="*/ 98027 h 191372"/>
                  <a:gd name="connsiteX4" fmla="*/ 0 w 749283"/>
                  <a:gd name="connsiteY4" fmla="*/ 95686 h 191372"/>
                  <a:gd name="connsiteX5" fmla="*/ 1928 w 749283"/>
                  <a:gd name="connsiteY5" fmla="*/ 93345 h 191372"/>
                  <a:gd name="connsiteX6" fmla="*/ 375605 w 749283"/>
                  <a:gd name="connsiteY6" fmla="*/ 0 h 191372"/>
                  <a:gd name="connsiteX0" fmla="*/ 375605 w 749796"/>
                  <a:gd name="connsiteY0" fmla="*/ 0 h 191372"/>
                  <a:gd name="connsiteX1" fmla="*/ 749282 w 749796"/>
                  <a:gd name="connsiteY1" fmla="*/ 93345 h 191372"/>
                  <a:gd name="connsiteX2" fmla="*/ 375605 w 749796"/>
                  <a:gd name="connsiteY2" fmla="*/ 191372 h 191372"/>
                  <a:gd name="connsiteX3" fmla="*/ 1928 w 749796"/>
                  <a:gd name="connsiteY3" fmla="*/ 98027 h 191372"/>
                  <a:gd name="connsiteX4" fmla="*/ 0 w 749796"/>
                  <a:gd name="connsiteY4" fmla="*/ 95686 h 191372"/>
                  <a:gd name="connsiteX5" fmla="*/ 1928 w 749796"/>
                  <a:gd name="connsiteY5" fmla="*/ 93345 h 191372"/>
                  <a:gd name="connsiteX6" fmla="*/ 375605 w 749796"/>
                  <a:gd name="connsiteY6" fmla="*/ 0 h 191372"/>
                  <a:gd name="connsiteX0" fmla="*/ 375605 w 639816"/>
                  <a:gd name="connsiteY0" fmla="*/ 3008 h 194614"/>
                  <a:gd name="connsiteX1" fmla="*/ 639041 w 639816"/>
                  <a:gd name="connsiteY1" fmla="*/ 78265 h 194614"/>
                  <a:gd name="connsiteX2" fmla="*/ 375605 w 639816"/>
                  <a:gd name="connsiteY2" fmla="*/ 194380 h 194614"/>
                  <a:gd name="connsiteX3" fmla="*/ 1928 w 639816"/>
                  <a:gd name="connsiteY3" fmla="*/ 101035 h 194614"/>
                  <a:gd name="connsiteX4" fmla="*/ 0 w 639816"/>
                  <a:gd name="connsiteY4" fmla="*/ 98694 h 194614"/>
                  <a:gd name="connsiteX5" fmla="*/ 1928 w 639816"/>
                  <a:gd name="connsiteY5" fmla="*/ 96353 h 194614"/>
                  <a:gd name="connsiteX6" fmla="*/ 375605 w 639816"/>
                  <a:gd name="connsiteY6" fmla="*/ 3008 h 194614"/>
                  <a:gd name="connsiteX0" fmla="*/ 375605 w 653017"/>
                  <a:gd name="connsiteY0" fmla="*/ 2094 h 193639"/>
                  <a:gd name="connsiteX1" fmla="*/ 652287 w 653017"/>
                  <a:gd name="connsiteY1" fmla="*/ 80782 h 193639"/>
                  <a:gd name="connsiteX2" fmla="*/ 375605 w 653017"/>
                  <a:gd name="connsiteY2" fmla="*/ 193466 h 193639"/>
                  <a:gd name="connsiteX3" fmla="*/ 1928 w 653017"/>
                  <a:gd name="connsiteY3" fmla="*/ 100121 h 193639"/>
                  <a:gd name="connsiteX4" fmla="*/ 0 w 653017"/>
                  <a:gd name="connsiteY4" fmla="*/ 97780 h 193639"/>
                  <a:gd name="connsiteX5" fmla="*/ 1928 w 653017"/>
                  <a:gd name="connsiteY5" fmla="*/ 95439 h 193639"/>
                  <a:gd name="connsiteX6" fmla="*/ 375605 w 653017"/>
                  <a:gd name="connsiteY6" fmla="*/ 2094 h 19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3017" h="193639">
                    <a:moveTo>
                      <a:pt x="375605" y="2094"/>
                    </a:moveTo>
                    <a:cubicBezTo>
                      <a:pt x="483998" y="-349"/>
                      <a:pt x="638591" y="-14113"/>
                      <a:pt x="652287" y="80782"/>
                    </a:cubicBezTo>
                    <a:cubicBezTo>
                      <a:pt x="665983" y="175677"/>
                      <a:pt x="483998" y="190243"/>
                      <a:pt x="375605" y="193466"/>
                    </a:cubicBezTo>
                    <a:cubicBezTo>
                      <a:pt x="267212" y="196689"/>
                      <a:pt x="63494" y="154976"/>
                      <a:pt x="1928" y="100121"/>
                    </a:cubicBezTo>
                    <a:lnTo>
                      <a:pt x="0" y="97780"/>
                    </a:lnTo>
                    <a:lnTo>
                      <a:pt x="1928" y="95439"/>
                    </a:lnTo>
                    <a:cubicBezTo>
                      <a:pt x="63494" y="40584"/>
                      <a:pt x="267212" y="4537"/>
                      <a:pt x="375605" y="209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81750A88-D7AF-3795-6948-10C05C7B6F01}"/>
                </a:ext>
              </a:extLst>
            </p:cNvPr>
            <p:cNvGrpSpPr/>
            <p:nvPr/>
          </p:nvGrpSpPr>
          <p:grpSpPr>
            <a:xfrm>
              <a:off x="7052138" y="3688216"/>
              <a:ext cx="2383413" cy="72475"/>
              <a:chOff x="4152735" y="1519510"/>
              <a:chExt cx="6051947" cy="233131"/>
            </a:xfrm>
            <a:solidFill>
              <a:srgbClr val="CC6600"/>
            </a:solidFill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7F881B8C-9C6F-3636-52F3-3B21C3F581D2}"/>
                  </a:ext>
                </a:extLst>
              </p:cNvPr>
              <p:cNvSpPr/>
              <p:nvPr/>
            </p:nvSpPr>
            <p:spPr>
              <a:xfrm rot="900000">
                <a:off x="4152735" y="1540463"/>
                <a:ext cx="616646" cy="212178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81161 w 756766"/>
                  <a:gd name="connsiteY0" fmla="*/ 0 h 191372"/>
                  <a:gd name="connsiteX1" fmla="*/ 754838 w 756766"/>
                  <a:gd name="connsiteY1" fmla="*/ 93345 h 191372"/>
                  <a:gd name="connsiteX2" fmla="*/ 756766 w 756766"/>
                  <a:gd name="connsiteY2" fmla="*/ 95686 h 191372"/>
                  <a:gd name="connsiteX3" fmla="*/ 754838 w 756766"/>
                  <a:gd name="connsiteY3" fmla="*/ 98027 h 191372"/>
                  <a:gd name="connsiteX4" fmla="*/ 381161 w 756766"/>
                  <a:gd name="connsiteY4" fmla="*/ 191372 h 191372"/>
                  <a:gd name="connsiteX5" fmla="*/ 7484 w 756766"/>
                  <a:gd name="connsiteY5" fmla="*/ 98027 h 191372"/>
                  <a:gd name="connsiteX6" fmla="*/ 5556 w 756766"/>
                  <a:gd name="connsiteY6" fmla="*/ 95686 h 191372"/>
                  <a:gd name="connsiteX7" fmla="*/ 7484 w 756766"/>
                  <a:gd name="connsiteY7" fmla="*/ 93345 h 191372"/>
                  <a:gd name="connsiteX8" fmla="*/ 381161 w 756766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16437 h 207809"/>
                  <a:gd name="connsiteX1" fmla="*/ 749282 w 751210"/>
                  <a:gd name="connsiteY1" fmla="*/ 109782 h 207809"/>
                  <a:gd name="connsiteX2" fmla="*/ 751210 w 751210"/>
                  <a:gd name="connsiteY2" fmla="*/ 112123 h 207809"/>
                  <a:gd name="connsiteX3" fmla="*/ 749282 w 751210"/>
                  <a:gd name="connsiteY3" fmla="*/ 114464 h 207809"/>
                  <a:gd name="connsiteX4" fmla="*/ 375605 w 751210"/>
                  <a:gd name="connsiteY4" fmla="*/ 207809 h 207809"/>
                  <a:gd name="connsiteX5" fmla="*/ 1928 w 751210"/>
                  <a:gd name="connsiteY5" fmla="*/ 114464 h 207809"/>
                  <a:gd name="connsiteX6" fmla="*/ 0 w 751210"/>
                  <a:gd name="connsiteY6" fmla="*/ 112123 h 207809"/>
                  <a:gd name="connsiteX7" fmla="*/ 134691 w 751210"/>
                  <a:gd name="connsiteY7" fmla="*/ 56788 h 207809"/>
                  <a:gd name="connsiteX8" fmla="*/ 375605 w 751210"/>
                  <a:gd name="connsiteY8" fmla="*/ 16437 h 207809"/>
                  <a:gd name="connsiteX0" fmla="*/ 375605 w 751210"/>
                  <a:gd name="connsiteY0" fmla="*/ 1470 h 192842"/>
                  <a:gd name="connsiteX1" fmla="*/ 749282 w 751210"/>
                  <a:gd name="connsiteY1" fmla="*/ 94815 h 192842"/>
                  <a:gd name="connsiteX2" fmla="*/ 751210 w 751210"/>
                  <a:gd name="connsiteY2" fmla="*/ 97156 h 192842"/>
                  <a:gd name="connsiteX3" fmla="*/ 749282 w 751210"/>
                  <a:gd name="connsiteY3" fmla="*/ 99497 h 192842"/>
                  <a:gd name="connsiteX4" fmla="*/ 375605 w 751210"/>
                  <a:gd name="connsiteY4" fmla="*/ 192842 h 192842"/>
                  <a:gd name="connsiteX5" fmla="*/ 1928 w 751210"/>
                  <a:gd name="connsiteY5" fmla="*/ 99497 h 192842"/>
                  <a:gd name="connsiteX6" fmla="*/ 0 w 751210"/>
                  <a:gd name="connsiteY6" fmla="*/ 97156 h 192842"/>
                  <a:gd name="connsiteX7" fmla="*/ 134691 w 751210"/>
                  <a:gd name="connsiteY7" fmla="*/ 41821 h 192842"/>
                  <a:gd name="connsiteX8" fmla="*/ 375605 w 751210"/>
                  <a:gd name="connsiteY8" fmla="*/ 1470 h 192842"/>
                  <a:gd name="connsiteX0" fmla="*/ 373678 w 749283"/>
                  <a:gd name="connsiteY0" fmla="*/ 1470 h 192842"/>
                  <a:gd name="connsiteX1" fmla="*/ 747355 w 749283"/>
                  <a:gd name="connsiteY1" fmla="*/ 94815 h 192842"/>
                  <a:gd name="connsiteX2" fmla="*/ 749283 w 749283"/>
                  <a:gd name="connsiteY2" fmla="*/ 97156 h 192842"/>
                  <a:gd name="connsiteX3" fmla="*/ 747355 w 749283"/>
                  <a:gd name="connsiteY3" fmla="*/ 99497 h 192842"/>
                  <a:gd name="connsiteX4" fmla="*/ 373678 w 749283"/>
                  <a:gd name="connsiteY4" fmla="*/ 192842 h 192842"/>
                  <a:gd name="connsiteX5" fmla="*/ 1 w 749283"/>
                  <a:gd name="connsiteY5" fmla="*/ 99497 h 192842"/>
                  <a:gd name="connsiteX6" fmla="*/ 132764 w 749283"/>
                  <a:gd name="connsiteY6" fmla="*/ 41821 h 192842"/>
                  <a:gd name="connsiteX7" fmla="*/ 373678 w 749283"/>
                  <a:gd name="connsiteY7" fmla="*/ 1470 h 192842"/>
                  <a:gd name="connsiteX0" fmla="*/ 240914 w 616519"/>
                  <a:gd name="connsiteY0" fmla="*/ 2297 h 194901"/>
                  <a:gd name="connsiteX1" fmla="*/ 614591 w 616519"/>
                  <a:gd name="connsiteY1" fmla="*/ 95642 h 194901"/>
                  <a:gd name="connsiteX2" fmla="*/ 616519 w 616519"/>
                  <a:gd name="connsiteY2" fmla="*/ 97983 h 194901"/>
                  <a:gd name="connsiteX3" fmla="*/ 614591 w 616519"/>
                  <a:gd name="connsiteY3" fmla="*/ 100324 h 194901"/>
                  <a:gd name="connsiteX4" fmla="*/ 240914 w 616519"/>
                  <a:gd name="connsiteY4" fmla="*/ 193669 h 194901"/>
                  <a:gd name="connsiteX5" fmla="*/ 0 w 616519"/>
                  <a:gd name="connsiteY5" fmla="*/ 42648 h 194901"/>
                  <a:gd name="connsiteX6" fmla="*/ 240914 w 616519"/>
                  <a:gd name="connsiteY6" fmla="*/ 2297 h 194901"/>
                  <a:gd name="connsiteX0" fmla="*/ 241041 w 616646"/>
                  <a:gd name="connsiteY0" fmla="*/ 19574 h 212178"/>
                  <a:gd name="connsiteX1" fmla="*/ 614718 w 616646"/>
                  <a:gd name="connsiteY1" fmla="*/ 112919 h 212178"/>
                  <a:gd name="connsiteX2" fmla="*/ 616646 w 616646"/>
                  <a:gd name="connsiteY2" fmla="*/ 115260 h 212178"/>
                  <a:gd name="connsiteX3" fmla="*/ 614718 w 616646"/>
                  <a:gd name="connsiteY3" fmla="*/ 117601 h 212178"/>
                  <a:gd name="connsiteX4" fmla="*/ 241041 w 616646"/>
                  <a:gd name="connsiteY4" fmla="*/ 210946 h 212178"/>
                  <a:gd name="connsiteX5" fmla="*/ 127 w 616646"/>
                  <a:gd name="connsiteY5" fmla="*/ 59925 h 212178"/>
                  <a:gd name="connsiteX6" fmla="*/ 241041 w 616646"/>
                  <a:gd name="connsiteY6" fmla="*/ 19574 h 212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6646" h="212178">
                    <a:moveTo>
                      <a:pt x="241041" y="19574"/>
                    </a:moveTo>
                    <a:cubicBezTo>
                      <a:pt x="343473" y="28406"/>
                      <a:pt x="553153" y="58064"/>
                      <a:pt x="614718" y="112919"/>
                    </a:cubicBezTo>
                    <a:lnTo>
                      <a:pt x="616646" y="115260"/>
                    </a:lnTo>
                    <a:lnTo>
                      <a:pt x="614718" y="117601"/>
                    </a:lnTo>
                    <a:cubicBezTo>
                      <a:pt x="553153" y="172456"/>
                      <a:pt x="343473" y="220559"/>
                      <a:pt x="241041" y="210946"/>
                    </a:cubicBezTo>
                    <a:cubicBezTo>
                      <a:pt x="138609" y="201333"/>
                      <a:pt x="-4875" y="156960"/>
                      <a:pt x="127" y="59925"/>
                    </a:cubicBezTo>
                    <a:cubicBezTo>
                      <a:pt x="5129" y="-37110"/>
                      <a:pt x="138609" y="10742"/>
                      <a:pt x="241041" y="1957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5DDB3ACB-259A-ACBF-657B-A80DB83A5DE1}"/>
                  </a:ext>
                </a:extLst>
              </p:cNvPr>
              <p:cNvSpPr/>
              <p:nvPr/>
            </p:nvSpPr>
            <p:spPr>
              <a:xfrm rot="900000">
                <a:off x="4387686" y="153766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2E62CE39-CA12-421F-7F78-6CAF21047528}"/>
                  </a:ext>
                </a:extLst>
              </p:cNvPr>
              <p:cNvSpPr/>
              <p:nvPr/>
            </p:nvSpPr>
            <p:spPr>
              <a:xfrm rot="900000">
                <a:off x="4752018" y="153766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0973BF65-31AB-8C30-5F30-3D1C277052F7}"/>
                  </a:ext>
                </a:extLst>
              </p:cNvPr>
              <p:cNvSpPr/>
              <p:nvPr/>
            </p:nvSpPr>
            <p:spPr>
              <a:xfrm rot="900000">
                <a:off x="5125876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1714E7FB-E775-DEEE-80ED-1A291A7B6D9B}"/>
                  </a:ext>
                </a:extLst>
              </p:cNvPr>
              <p:cNvSpPr/>
              <p:nvPr/>
            </p:nvSpPr>
            <p:spPr>
              <a:xfrm rot="900000">
                <a:off x="5494969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9D55DEFF-3D8B-EA8F-8988-6D492B24BAD9}"/>
                  </a:ext>
                </a:extLst>
              </p:cNvPr>
              <p:cNvSpPr/>
              <p:nvPr/>
            </p:nvSpPr>
            <p:spPr>
              <a:xfrm rot="900000">
                <a:off x="5859301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24E640F0-82BD-AEAD-C1B7-E8DD264C7CD1}"/>
                  </a:ext>
                </a:extLst>
              </p:cNvPr>
              <p:cNvSpPr/>
              <p:nvPr/>
            </p:nvSpPr>
            <p:spPr>
              <a:xfrm rot="900000">
                <a:off x="6237477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B1A6CACE-C2FF-DD3B-9C91-4F8FA4EED20D}"/>
                  </a:ext>
                </a:extLst>
              </p:cNvPr>
              <p:cNvSpPr/>
              <p:nvPr/>
            </p:nvSpPr>
            <p:spPr>
              <a:xfrm rot="900000">
                <a:off x="6606570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044E3368-01E6-02EB-AB69-ADB0A3D457DF}"/>
                  </a:ext>
                </a:extLst>
              </p:cNvPr>
              <p:cNvSpPr/>
              <p:nvPr/>
            </p:nvSpPr>
            <p:spPr>
              <a:xfrm rot="900000">
                <a:off x="6970902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362740CC-35A9-C1AE-4C6F-2B0FBAE9F5C1}"/>
                  </a:ext>
                </a:extLst>
              </p:cNvPr>
              <p:cNvSpPr/>
              <p:nvPr/>
            </p:nvSpPr>
            <p:spPr>
              <a:xfrm rot="900000">
                <a:off x="7344760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FBEEA896-7B06-54F9-60A8-0B4F160B2C49}"/>
                  </a:ext>
                </a:extLst>
              </p:cNvPr>
              <p:cNvSpPr/>
              <p:nvPr/>
            </p:nvSpPr>
            <p:spPr>
              <a:xfrm rot="900000">
                <a:off x="7713853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25044631-BA7D-6DCE-74BE-B1EA7BBEB5FB}"/>
                  </a:ext>
                </a:extLst>
              </p:cNvPr>
              <p:cNvSpPr/>
              <p:nvPr/>
            </p:nvSpPr>
            <p:spPr>
              <a:xfrm rot="900000">
                <a:off x="8078185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AF6B093A-FBD0-196F-C7C4-B8CAB27243C8}"/>
                  </a:ext>
                </a:extLst>
              </p:cNvPr>
              <p:cNvSpPr/>
              <p:nvPr/>
            </p:nvSpPr>
            <p:spPr>
              <a:xfrm rot="900000">
                <a:off x="8442517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01958CA0-B450-9831-4D26-2F1444BE7769}"/>
                  </a:ext>
                </a:extLst>
              </p:cNvPr>
              <p:cNvSpPr/>
              <p:nvPr/>
            </p:nvSpPr>
            <p:spPr>
              <a:xfrm rot="900000">
                <a:off x="8816375" y="1537668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F6BF4CBC-7FC0-171D-20FF-81AF0E4F2DE1}"/>
                  </a:ext>
                </a:extLst>
              </p:cNvPr>
              <p:cNvSpPr/>
              <p:nvPr/>
            </p:nvSpPr>
            <p:spPr>
              <a:xfrm rot="900000">
                <a:off x="9185468" y="1537668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3DEE4233-8FC8-C4BC-AF72-3C8B4E50E8FA}"/>
                  </a:ext>
                </a:extLst>
              </p:cNvPr>
              <p:cNvSpPr/>
              <p:nvPr/>
            </p:nvSpPr>
            <p:spPr>
              <a:xfrm rot="900000">
                <a:off x="9551665" y="1519510"/>
                <a:ext cx="653017" cy="193640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375605 w 751210"/>
                  <a:gd name="connsiteY3" fmla="*/ 191372 h 191372"/>
                  <a:gd name="connsiteX4" fmla="*/ 1928 w 751210"/>
                  <a:gd name="connsiteY4" fmla="*/ 98027 h 191372"/>
                  <a:gd name="connsiteX5" fmla="*/ 0 w 751210"/>
                  <a:gd name="connsiteY5" fmla="*/ 95686 h 191372"/>
                  <a:gd name="connsiteX6" fmla="*/ 1928 w 751210"/>
                  <a:gd name="connsiteY6" fmla="*/ 93345 h 191372"/>
                  <a:gd name="connsiteX7" fmla="*/ 375605 w 751210"/>
                  <a:gd name="connsiteY7" fmla="*/ 0 h 191372"/>
                  <a:gd name="connsiteX0" fmla="*/ 375605 w 749283"/>
                  <a:gd name="connsiteY0" fmla="*/ 0 h 191372"/>
                  <a:gd name="connsiteX1" fmla="*/ 749282 w 749283"/>
                  <a:gd name="connsiteY1" fmla="*/ 93345 h 191372"/>
                  <a:gd name="connsiteX2" fmla="*/ 375605 w 749283"/>
                  <a:gd name="connsiteY2" fmla="*/ 191372 h 191372"/>
                  <a:gd name="connsiteX3" fmla="*/ 1928 w 749283"/>
                  <a:gd name="connsiteY3" fmla="*/ 98027 h 191372"/>
                  <a:gd name="connsiteX4" fmla="*/ 0 w 749283"/>
                  <a:gd name="connsiteY4" fmla="*/ 95686 h 191372"/>
                  <a:gd name="connsiteX5" fmla="*/ 1928 w 749283"/>
                  <a:gd name="connsiteY5" fmla="*/ 93345 h 191372"/>
                  <a:gd name="connsiteX6" fmla="*/ 375605 w 749283"/>
                  <a:gd name="connsiteY6" fmla="*/ 0 h 191372"/>
                  <a:gd name="connsiteX0" fmla="*/ 375605 w 749796"/>
                  <a:gd name="connsiteY0" fmla="*/ 0 h 191372"/>
                  <a:gd name="connsiteX1" fmla="*/ 749282 w 749796"/>
                  <a:gd name="connsiteY1" fmla="*/ 93345 h 191372"/>
                  <a:gd name="connsiteX2" fmla="*/ 375605 w 749796"/>
                  <a:gd name="connsiteY2" fmla="*/ 191372 h 191372"/>
                  <a:gd name="connsiteX3" fmla="*/ 1928 w 749796"/>
                  <a:gd name="connsiteY3" fmla="*/ 98027 h 191372"/>
                  <a:gd name="connsiteX4" fmla="*/ 0 w 749796"/>
                  <a:gd name="connsiteY4" fmla="*/ 95686 h 191372"/>
                  <a:gd name="connsiteX5" fmla="*/ 1928 w 749796"/>
                  <a:gd name="connsiteY5" fmla="*/ 93345 h 191372"/>
                  <a:gd name="connsiteX6" fmla="*/ 375605 w 749796"/>
                  <a:gd name="connsiteY6" fmla="*/ 0 h 191372"/>
                  <a:gd name="connsiteX0" fmla="*/ 375605 w 639816"/>
                  <a:gd name="connsiteY0" fmla="*/ 3008 h 194614"/>
                  <a:gd name="connsiteX1" fmla="*/ 639041 w 639816"/>
                  <a:gd name="connsiteY1" fmla="*/ 78265 h 194614"/>
                  <a:gd name="connsiteX2" fmla="*/ 375605 w 639816"/>
                  <a:gd name="connsiteY2" fmla="*/ 194380 h 194614"/>
                  <a:gd name="connsiteX3" fmla="*/ 1928 w 639816"/>
                  <a:gd name="connsiteY3" fmla="*/ 101035 h 194614"/>
                  <a:gd name="connsiteX4" fmla="*/ 0 w 639816"/>
                  <a:gd name="connsiteY4" fmla="*/ 98694 h 194614"/>
                  <a:gd name="connsiteX5" fmla="*/ 1928 w 639816"/>
                  <a:gd name="connsiteY5" fmla="*/ 96353 h 194614"/>
                  <a:gd name="connsiteX6" fmla="*/ 375605 w 639816"/>
                  <a:gd name="connsiteY6" fmla="*/ 3008 h 194614"/>
                  <a:gd name="connsiteX0" fmla="*/ 375605 w 653017"/>
                  <a:gd name="connsiteY0" fmla="*/ 2094 h 193639"/>
                  <a:gd name="connsiteX1" fmla="*/ 652287 w 653017"/>
                  <a:gd name="connsiteY1" fmla="*/ 80782 h 193639"/>
                  <a:gd name="connsiteX2" fmla="*/ 375605 w 653017"/>
                  <a:gd name="connsiteY2" fmla="*/ 193466 h 193639"/>
                  <a:gd name="connsiteX3" fmla="*/ 1928 w 653017"/>
                  <a:gd name="connsiteY3" fmla="*/ 100121 h 193639"/>
                  <a:gd name="connsiteX4" fmla="*/ 0 w 653017"/>
                  <a:gd name="connsiteY4" fmla="*/ 97780 h 193639"/>
                  <a:gd name="connsiteX5" fmla="*/ 1928 w 653017"/>
                  <a:gd name="connsiteY5" fmla="*/ 95439 h 193639"/>
                  <a:gd name="connsiteX6" fmla="*/ 375605 w 653017"/>
                  <a:gd name="connsiteY6" fmla="*/ 2094 h 19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3017" h="193639">
                    <a:moveTo>
                      <a:pt x="375605" y="2094"/>
                    </a:moveTo>
                    <a:cubicBezTo>
                      <a:pt x="483998" y="-349"/>
                      <a:pt x="638591" y="-14113"/>
                      <a:pt x="652287" y="80782"/>
                    </a:cubicBezTo>
                    <a:cubicBezTo>
                      <a:pt x="665983" y="175677"/>
                      <a:pt x="483998" y="190243"/>
                      <a:pt x="375605" y="193466"/>
                    </a:cubicBezTo>
                    <a:cubicBezTo>
                      <a:pt x="267212" y="196689"/>
                      <a:pt x="63494" y="154976"/>
                      <a:pt x="1928" y="100121"/>
                    </a:cubicBezTo>
                    <a:lnTo>
                      <a:pt x="0" y="97780"/>
                    </a:lnTo>
                    <a:lnTo>
                      <a:pt x="1928" y="95439"/>
                    </a:lnTo>
                    <a:cubicBezTo>
                      <a:pt x="63494" y="40584"/>
                      <a:pt x="267212" y="4537"/>
                      <a:pt x="375605" y="209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B8F05331-E9E1-5BFF-5F32-2D0917C5694A}"/>
                </a:ext>
              </a:extLst>
            </p:cNvPr>
            <p:cNvGrpSpPr/>
            <p:nvPr/>
          </p:nvGrpSpPr>
          <p:grpSpPr>
            <a:xfrm>
              <a:off x="7052138" y="3749176"/>
              <a:ext cx="2383413" cy="72475"/>
              <a:chOff x="4152735" y="1519510"/>
              <a:chExt cx="6051947" cy="233131"/>
            </a:xfrm>
            <a:solidFill>
              <a:srgbClr val="CC6600"/>
            </a:solidFill>
          </p:grpSpPr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850BB47A-7346-DD80-1CB8-7BE46E9BC64E}"/>
                  </a:ext>
                </a:extLst>
              </p:cNvPr>
              <p:cNvSpPr/>
              <p:nvPr/>
            </p:nvSpPr>
            <p:spPr>
              <a:xfrm rot="900000">
                <a:off x="4152735" y="1540463"/>
                <a:ext cx="616646" cy="212178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81161 w 756766"/>
                  <a:gd name="connsiteY0" fmla="*/ 0 h 191372"/>
                  <a:gd name="connsiteX1" fmla="*/ 754838 w 756766"/>
                  <a:gd name="connsiteY1" fmla="*/ 93345 h 191372"/>
                  <a:gd name="connsiteX2" fmla="*/ 756766 w 756766"/>
                  <a:gd name="connsiteY2" fmla="*/ 95686 h 191372"/>
                  <a:gd name="connsiteX3" fmla="*/ 754838 w 756766"/>
                  <a:gd name="connsiteY3" fmla="*/ 98027 h 191372"/>
                  <a:gd name="connsiteX4" fmla="*/ 381161 w 756766"/>
                  <a:gd name="connsiteY4" fmla="*/ 191372 h 191372"/>
                  <a:gd name="connsiteX5" fmla="*/ 7484 w 756766"/>
                  <a:gd name="connsiteY5" fmla="*/ 98027 h 191372"/>
                  <a:gd name="connsiteX6" fmla="*/ 5556 w 756766"/>
                  <a:gd name="connsiteY6" fmla="*/ 95686 h 191372"/>
                  <a:gd name="connsiteX7" fmla="*/ 7484 w 756766"/>
                  <a:gd name="connsiteY7" fmla="*/ 93345 h 191372"/>
                  <a:gd name="connsiteX8" fmla="*/ 381161 w 756766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16437 h 207809"/>
                  <a:gd name="connsiteX1" fmla="*/ 749282 w 751210"/>
                  <a:gd name="connsiteY1" fmla="*/ 109782 h 207809"/>
                  <a:gd name="connsiteX2" fmla="*/ 751210 w 751210"/>
                  <a:gd name="connsiteY2" fmla="*/ 112123 h 207809"/>
                  <a:gd name="connsiteX3" fmla="*/ 749282 w 751210"/>
                  <a:gd name="connsiteY3" fmla="*/ 114464 h 207809"/>
                  <a:gd name="connsiteX4" fmla="*/ 375605 w 751210"/>
                  <a:gd name="connsiteY4" fmla="*/ 207809 h 207809"/>
                  <a:gd name="connsiteX5" fmla="*/ 1928 w 751210"/>
                  <a:gd name="connsiteY5" fmla="*/ 114464 h 207809"/>
                  <a:gd name="connsiteX6" fmla="*/ 0 w 751210"/>
                  <a:gd name="connsiteY6" fmla="*/ 112123 h 207809"/>
                  <a:gd name="connsiteX7" fmla="*/ 134691 w 751210"/>
                  <a:gd name="connsiteY7" fmla="*/ 56788 h 207809"/>
                  <a:gd name="connsiteX8" fmla="*/ 375605 w 751210"/>
                  <a:gd name="connsiteY8" fmla="*/ 16437 h 207809"/>
                  <a:gd name="connsiteX0" fmla="*/ 375605 w 751210"/>
                  <a:gd name="connsiteY0" fmla="*/ 1470 h 192842"/>
                  <a:gd name="connsiteX1" fmla="*/ 749282 w 751210"/>
                  <a:gd name="connsiteY1" fmla="*/ 94815 h 192842"/>
                  <a:gd name="connsiteX2" fmla="*/ 751210 w 751210"/>
                  <a:gd name="connsiteY2" fmla="*/ 97156 h 192842"/>
                  <a:gd name="connsiteX3" fmla="*/ 749282 w 751210"/>
                  <a:gd name="connsiteY3" fmla="*/ 99497 h 192842"/>
                  <a:gd name="connsiteX4" fmla="*/ 375605 w 751210"/>
                  <a:gd name="connsiteY4" fmla="*/ 192842 h 192842"/>
                  <a:gd name="connsiteX5" fmla="*/ 1928 w 751210"/>
                  <a:gd name="connsiteY5" fmla="*/ 99497 h 192842"/>
                  <a:gd name="connsiteX6" fmla="*/ 0 w 751210"/>
                  <a:gd name="connsiteY6" fmla="*/ 97156 h 192842"/>
                  <a:gd name="connsiteX7" fmla="*/ 134691 w 751210"/>
                  <a:gd name="connsiteY7" fmla="*/ 41821 h 192842"/>
                  <a:gd name="connsiteX8" fmla="*/ 375605 w 751210"/>
                  <a:gd name="connsiteY8" fmla="*/ 1470 h 192842"/>
                  <a:gd name="connsiteX0" fmla="*/ 373678 w 749283"/>
                  <a:gd name="connsiteY0" fmla="*/ 1470 h 192842"/>
                  <a:gd name="connsiteX1" fmla="*/ 747355 w 749283"/>
                  <a:gd name="connsiteY1" fmla="*/ 94815 h 192842"/>
                  <a:gd name="connsiteX2" fmla="*/ 749283 w 749283"/>
                  <a:gd name="connsiteY2" fmla="*/ 97156 h 192842"/>
                  <a:gd name="connsiteX3" fmla="*/ 747355 w 749283"/>
                  <a:gd name="connsiteY3" fmla="*/ 99497 h 192842"/>
                  <a:gd name="connsiteX4" fmla="*/ 373678 w 749283"/>
                  <a:gd name="connsiteY4" fmla="*/ 192842 h 192842"/>
                  <a:gd name="connsiteX5" fmla="*/ 1 w 749283"/>
                  <a:gd name="connsiteY5" fmla="*/ 99497 h 192842"/>
                  <a:gd name="connsiteX6" fmla="*/ 132764 w 749283"/>
                  <a:gd name="connsiteY6" fmla="*/ 41821 h 192842"/>
                  <a:gd name="connsiteX7" fmla="*/ 373678 w 749283"/>
                  <a:gd name="connsiteY7" fmla="*/ 1470 h 192842"/>
                  <a:gd name="connsiteX0" fmla="*/ 240914 w 616519"/>
                  <a:gd name="connsiteY0" fmla="*/ 2297 h 194901"/>
                  <a:gd name="connsiteX1" fmla="*/ 614591 w 616519"/>
                  <a:gd name="connsiteY1" fmla="*/ 95642 h 194901"/>
                  <a:gd name="connsiteX2" fmla="*/ 616519 w 616519"/>
                  <a:gd name="connsiteY2" fmla="*/ 97983 h 194901"/>
                  <a:gd name="connsiteX3" fmla="*/ 614591 w 616519"/>
                  <a:gd name="connsiteY3" fmla="*/ 100324 h 194901"/>
                  <a:gd name="connsiteX4" fmla="*/ 240914 w 616519"/>
                  <a:gd name="connsiteY4" fmla="*/ 193669 h 194901"/>
                  <a:gd name="connsiteX5" fmla="*/ 0 w 616519"/>
                  <a:gd name="connsiteY5" fmla="*/ 42648 h 194901"/>
                  <a:gd name="connsiteX6" fmla="*/ 240914 w 616519"/>
                  <a:gd name="connsiteY6" fmla="*/ 2297 h 194901"/>
                  <a:gd name="connsiteX0" fmla="*/ 241041 w 616646"/>
                  <a:gd name="connsiteY0" fmla="*/ 19574 h 212178"/>
                  <a:gd name="connsiteX1" fmla="*/ 614718 w 616646"/>
                  <a:gd name="connsiteY1" fmla="*/ 112919 h 212178"/>
                  <a:gd name="connsiteX2" fmla="*/ 616646 w 616646"/>
                  <a:gd name="connsiteY2" fmla="*/ 115260 h 212178"/>
                  <a:gd name="connsiteX3" fmla="*/ 614718 w 616646"/>
                  <a:gd name="connsiteY3" fmla="*/ 117601 h 212178"/>
                  <a:gd name="connsiteX4" fmla="*/ 241041 w 616646"/>
                  <a:gd name="connsiteY4" fmla="*/ 210946 h 212178"/>
                  <a:gd name="connsiteX5" fmla="*/ 127 w 616646"/>
                  <a:gd name="connsiteY5" fmla="*/ 59925 h 212178"/>
                  <a:gd name="connsiteX6" fmla="*/ 241041 w 616646"/>
                  <a:gd name="connsiteY6" fmla="*/ 19574 h 212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6646" h="212178">
                    <a:moveTo>
                      <a:pt x="241041" y="19574"/>
                    </a:moveTo>
                    <a:cubicBezTo>
                      <a:pt x="343473" y="28406"/>
                      <a:pt x="553153" y="58064"/>
                      <a:pt x="614718" y="112919"/>
                    </a:cubicBezTo>
                    <a:lnTo>
                      <a:pt x="616646" y="115260"/>
                    </a:lnTo>
                    <a:lnTo>
                      <a:pt x="614718" y="117601"/>
                    </a:lnTo>
                    <a:cubicBezTo>
                      <a:pt x="553153" y="172456"/>
                      <a:pt x="343473" y="220559"/>
                      <a:pt x="241041" y="210946"/>
                    </a:cubicBezTo>
                    <a:cubicBezTo>
                      <a:pt x="138609" y="201333"/>
                      <a:pt x="-4875" y="156960"/>
                      <a:pt x="127" y="59925"/>
                    </a:cubicBezTo>
                    <a:cubicBezTo>
                      <a:pt x="5129" y="-37110"/>
                      <a:pt x="138609" y="10742"/>
                      <a:pt x="241041" y="1957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FE50EE45-199D-057C-978B-4F0ED20DBAC5}"/>
                  </a:ext>
                </a:extLst>
              </p:cNvPr>
              <p:cNvSpPr/>
              <p:nvPr/>
            </p:nvSpPr>
            <p:spPr>
              <a:xfrm rot="900000">
                <a:off x="4387686" y="153766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60E45028-3E2D-18C9-8517-240B3F38530B}"/>
                  </a:ext>
                </a:extLst>
              </p:cNvPr>
              <p:cNvSpPr/>
              <p:nvPr/>
            </p:nvSpPr>
            <p:spPr>
              <a:xfrm rot="900000">
                <a:off x="4752018" y="153766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C1AA2829-878B-F4D1-AACA-2620E0403D9B}"/>
                  </a:ext>
                </a:extLst>
              </p:cNvPr>
              <p:cNvSpPr/>
              <p:nvPr/>
            </p:nvSpPr>
            <p:spPr>
              <a:xfrm rot="900000">
                <a:off x="5125876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CF911B40-0CCE-45CD-6E95-28D54522A8BA}"/>
                  </a:ext>
                </a:extLst>
              </p:cNvPr>
              <p:cNvSpPr/>
              <p:nvPr/>
            </p:nvSpPr>
            <p:spPr>
              <a:xfrm rot="900000">
                <a:off x="5494969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FB816481-634B-F3CF-DCA7-02DFF5FEF583}"/>
                  </a:ext>
                </a:extLst>
              </p:cNvPr>
              <p:cNvSpPr/>
              <p:nvPr/>
            </p:nvSpPr>
            <p:spPr>
              <a:xfrm rot="900000">
                <a:off x="5859301" y="15376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B18281E5-4726-7D9F-D2FD-64429B221085}"/>
                  </a:ext>
                </a:extLst>
              </p:cNvPr>
              <p:cNvSpPr/>
              <p:nvPr/>
            </p:nvSpPr>
            <p:spPr>
              <a:xfrm rot="900000">
                <a:off x="6237477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C6664C3D-B055-7A94-BA41-96C148F2F589}"/>
                  </a:ext>
                </a:extLst>
              </p:cNvPr>
              <p:cNvSpPr/>
              <p:nvPr/>
            </p:nvSpPr>
            <p:spPr>
              <a:xfrm rot="900000">
                <a:off x="6606570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CCEEE046-B9AA-48DE-C97D-8D86D02F782E}"/>
                  </a:ext>
                </a:extLst>
              </p:cNvPr>
              <p:cNvSpPr/>
              <p:nvPr/>
            </p:nvSpPr>
            <p:spPr>
              <a:xfrm rot="900000">
                <a:off x="6970902" y="153766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2FB29645-FD43-0034-F0F6-54944432A40F}"/>
                  </a:ext>
                </a:extLst>
              </p:cNvPr>
              <p:cNvSpPr/>
              <p:nvPr/>
            </p:nvSpPr>
            <p:spPr>
              <a:xfrm rot="900000">
                <a:off x="7344760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E63679BC-1E02-E4F7-0BFE-04670F9AB4D9}"/>
                  </a:ext>
                </a:extLst>
              </p:cNvPr>
              <p:cNvSpPr/>
              <p:nvPr/>
            </p:nvSpPr>
            <p:spPr>
              <a:xfrm rot="900000">
                <a:off x="7713853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7F88A37C-994E-2FE0-3FD1-A852F3BBCA60}"/>
                  </a:ext>
                </a:extLst>
              </p:cNvPr>
              <p:cNvSpPr/>
              <p:nvPr/>
            </p:nvSpPr>
            <p:spPr>
              <a:xfrm rot="900000">
                <a:off x="8078185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80516F92-80F8-534A-F6B6-3ADFFA187C3E}"/>
                  </a:ext>
                </a:extLst>
              </p:cNvPr>
              <p:cNvSpPr/>
              <p:nvPr/>
            </p:nvSpPr>
            <p:spPr>
              <a:xfrm rot="900000">
                <a:off x="8442517" y="153766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3F469FB6-7A07-EB10-3118-58104D39B010}"/>
                  </a:ext>
                </a:extLst>
              </p:cNvPr>
              <p:cNvSpPr/>
              <p:nvPr/>
            </p:nvSpPr>
            <p:spPr>
              <a:xfrm rot="900000">
                <a:off x="8816375" y="1537668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5F395E66-66A9-C1E3-2FC3-6D62EA75C162}"/>
                  </a:ext>
                </a:extLst>
              </p:cNvPr>
              <p:cNvSpPr/>
              <p:nvPr/>
            </p:nvSpPr>
            <p:spPr>
              <a:xfrm rot="900000">
                <a:off x="9185468" y="1537668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9D6B24E1-5180-74FE-DB4E-D9DA4051B6CF}"/>
                  </a:ext>
                </a:extLst>
              </p:cNvPr>
              <p:cNvSpPr/>
              <p:nvPr/>
            </p:nvSpPr>
            <p:spPr>
              <a:xfrm rot="900000">
                <a:off x="9551665" y="1519510"/>
                <a:ext cx="653017" cy="193640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375605 w 751210"/>
                  <a:gd name="connsiteY3" fmla="*/ 191372 h 191372"/>
                  <a:gd name="connsiteX4" fmla="*/ 1928 w 751210"/>
                  <a:gd name="connsiteY4" fmla="*/ 98027 h 191372"/>
                  <a:gd name="connsiteX5" fmla="*/ 0 w 751210"/>
                  <a:gd name="connsiteY5" fmla="*/ 95686 h 191372"/>
                  <a:gd name="connsiteX6" fmla="*/ 1928 w 751210"/>
                  <a:gd name="connsiteY6" fmla="*/ 93345 h 191372"/>
                  <a:gd name="connsiteX7" fmla="*/ 375605 w 751210"/>
                  <a:gd name="connsiteY7" fmla="*/ 0 h 191372"/>
                  <a:gd name="connsiteX0" fmla="*/ 375605 w 749283"/>
                  <a:gd name="connsiteY0" fmla="*/ 0 h 191372"/>
                  <a:gd name="connsiteX1" fmla="*/ 749282 w 749283"/>
                  <a:gd name="connsiteY1" fmla="*/ 93345 h 191372"/>
                  <a:gd name="connsiteX2" fmla="*/ 375605 w 749283"/>
                  <a:gd name="connsiteY2" fmla="*/ 191372 h 191372"/>
                  <a:gd name="connsiteX3" fmla="*/ 1928 w 749283"/>
                  <a:gd name="connsiteY3" fmla="*/ 98027 h 191372"/>
                  <a:gd name="connsiteX4" fmla="*/ 0 w 749283"/>
                  <a:gd name="connsiteY4" fmla="*/ 95686 h 191372"/>
                  <a:gd name="connsiteX5" fmla="*/ 1928 w 749283"/>
                  <a:gd name="connsiteY5" fmla="*/ 93345 h 191372"/>
                  <a:gd name="connsiteX6" fmla="*/ 375605 w 749283"/>
                  <a:gd name="connsiteY6" fmla="*/ 0 h 191372"/>
                  <a:gd name="connsiteX0" fmla="*/ 375605 w 749796"/>
                  <a:gd name="connsiteY0" fmla="*/ 0 h 191372"/>
                  <a:gd name="connsiteX1" fmla="*/ 749282 w 749796"/>
                  <a:gd name="connsiteY1" fmla="*/ 93345 h 191372"/>
                  <a:gd name="connsiteX2" fmla="*/ 375605 w 749796"/>
                  <a:gd name="connsiteY2" fmla="*/ 191372 h 191372"/>
                  <a:gd name="connsiteX3" fmla="*/ 1928 w 749796"/>
                  <a:gd name="connsiteY3" fmla="*/ 98027 h 191372"/>
                  <a:gd name="connsiteX4" fmla="*/ 0 w 749796"/>
                  <a:gd name="connsiteY4" fmla="*/ 95686 h 191372"/>
                  <a:gd name="connsiteX5" fmla="*/ 1928 w 749796"/>
                  <a:gd name="connsiteY5" fmla="*/ 93345 h 191372"/>
                  <a:gd name="connsiteX6" fmla="*/ 375605 w 749796"/>
                  <a:gd name="connsiteY6" fmla="*/ 0 h 191372"/>
                  <a:gd name="connsiteX0" fmla="*/ 375605 w 639816"/>
                  <a:gd name="connsiteY0" fmla="*/ 3008 h 194614"/>
                  <a:gd name="connsiteX1" fmla="*/ 639041 w 639816"/>
                  <a:gd name="connsiteY1" fmla="*/ 78265 h 194614"/>
                  <a:gd name="connsiteX2" fmla="*/ 375605 w 639816"/>
                  <a:gd name="connsiteY2" fmla="*/ 194380 h 194614"/>
                  <a:gd name="connsiteX3" fmla="*/ 1928 w 639816"/>
                  <a:gd name="connsiteY3" fmla="*/ 101035 h 194614"/>
                  <a:gd name="connsiteX4" fmla="*/ 0 w 639816"/>
                  <a:gd name="connsiteY4" fmla="*/ 98694 h 194614"/>
                  <a:gd name="connsiteX5" fmla="*/ 1928 w 639816"/>
                  <a:gd name="connsiteY5" fmla="*/ 96353 h 194614"/>
                  <a:gd name="connsiteX6" fmla="*/ 375605 w 639816"/>
                  <a:gd name="connsiteY6" fmla="*/ 3008 h 194614"/>
                  <a:gd name="connsiteX0" fmla="*/ 375605 w 653017"/>
                  <a:gd name="connsiteY0" fmla="*/ 2094 h 193639"/>
                  <a:gd name="connsiteX1" fmla="*/ 652287 w 653017"/>
                  <a:gd name="connsiteY1" fmla="*/ 80782 h 193639"/>
                  <a:gd name="connsiteX2" fmla="*/ 375605 w 653017"/>
                  <a:gd name="connsiteY2" fmla="*/ 193466 h 193639"/>
                  <a:gd name="connsiteX3" fmla="*/ 1928 w 653017"/>
                  <a:gd name="connsiteY3" fmla="*/ 100121 h 193639"/>
                  <a:gd name="connsiteX4" fmla="*/ 0 w 653017"/>
                  <a:gd name="connsiteY4" fmla="*/ 97780 h 193639"/>
                  <a:gd name="connsiteX5" fmla="*/ 1928 w 653017"/>
                  <a:gd name="connsiteY5" fmla="*/ 95439 h 193639"/>
                  <a:gd name="connsiteX6" fmla="*/ 375605 w 653017"/>
                  <a:gd name="connsiteY6" fmla="*/ 2094 h 19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3017" h="193639">
                    <a:moveTo>
                      <a:pt x="375605" y="2094"/>
                    </a:moveTo>
                    <a:cubicBezTo>
                      <a:pt x="483998" y="-349"/>
                      <a:pt x="638591" y="-14113"/>
                      <a:pt x="652287" y="80782"/>
                    </a:cubicBezTo>
                    <a:cubicBezTo>
                      <a:pt x="665983" y="175677"/>
                      <a:pt x="483998" y="190243"/>
                      <a:pt x="375605" y="193466"/>
                    </a:cubicBezTo>
                    <a:cubicBezTo>
                      <a:pt x="267212" y="196689"/>
                      <a:pt x="63494" y="154976"/>
                      <a:pt x="1928" y="100121"/>
                    </a:cubicBezTo>
                    <a:lnTo>
                      <a:pt x="0" y="97780"/>
                    </a:lnTo>
                    <a:lnTo>
                      <a:pt x="1928" y="95439"/>
                    </a:lnTo>
                    <a:cubicBezTo>
                      <a:pt x="63494" y="40584"/>
                      <a:pt x="267212" y="4537"/>
                      <a:pt x="375605" y="209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09653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樽のイラスト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E180017-FC5A-72E1-558E-EE7E9A64B279}"/>
              </a:ext>
            </a:extLst>
          </p:cNvPr>
          <p:cNvGrpSpPr/>
          <p:nvPr/>
        </p:nvGrpSpPr>
        <p:grpSpPr>
          <a:xfrm>
            <a:off x="939119" y="1055295"/>
            <a:ext cx="2134442" cy="2320872"/>
            <a:chOff x="852577" y="638930"/>
            <a:chExt cx="2362200" cy="2568523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58EBCFA-E0D0-79D8-3198-563313F37AEB}"/>
                </a:ext>
              </a:extLst>
            </p:cNvPr>
            <p:cNvSpPr/>
            <p:nvPr/>
          </p:nvSpPr>
          <p:spPr>
            <a:xfrm>
              <a:off x="1065937" y="900684"/>
              <a:ext cx="405060" cy="2266987"/>
            </a:xfrm>
            <a:custGeom>
              <a:avLst/>
              <a:gdLst>
                <a:gd name="connsiteX0" fmla="*/ 118881 w 405060"/>
                <a:gd name="connsiteY0" fmla="*/ 0 h 2266987"/>
                <a:gd name="connsiteX1" fmla="*/ 405060 w 405060"/>
                <a:gd name="connsiteY1" fmla="*/ 0 h 2266987"/>
                <a:gd name="connsiteX2" fmla="*/ 374172 w 405060"/>
                <a:gd name="connsiteY2" fmla="*/ 241601 h 2266987"/>
                <a:gd name="connsiteX3" fmla="*/ 327660 w 405060"/>
                <a:gd name="connsiteY3" fmla="*/ 1139190 h 2266987"/>
                <a:gd name="connsiteX4" fmla="*/ 374172 w 405060"/>
                <a:gd name="connsiteY4" fmla="*/ 2036780 h 2266987"/>
                <a:gd name="connsiteX5" fmla="*/ 403604 w 405060"/>
                <a:gd name="connsiteY5" fmla="*/ 2266987 h 2266987"/>
                <a:gd name="connsiteX6" fmla="*/ 357807 w 405060"/>
                <a:gd name="connsiteY6" fmla="*/ 2260880 h 2266987"/>
                <a:gd name="connsiteX7" fmla="*/ 125350 w 405060"/>
                <a:gd name="connsiteY7" fmla="*/ 2208987 h 2266987"/>
                <a:gd name="connsiteX8" fmla="*/ 96495 w 405060"/>
                <a:gd name="connsiteY8" fmla="*/ 2199507 h 2266987"/>
                <a:gd name="connsiteX9" fmla="*/ 67126 w 405060"/>
                <a:gd name="connsiteY9" fmla="*/ 2042663 h 2266987"/>
                <a:gd name="connsiteX10" fmla="*/ 0 w 405060"/>
                <a:gd name="connsiteY10" fmla="*/ 1158240 h 2266987"/>
                <a:gd name="connsiteX11" fmla="*/ 116801 w 405060"/>
                <a:gd name="connsiteY11" fmla="*/ 8533 h 2266987"/>
                <a:gd name="connsiteX12" fmla="*/ 118881 w 405060"/>
                <a:gd name="connsiteY12" fmla="*/ 0 h 2266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060" h="2266987">
                  <a:moveTo>
                    <a:pt x="118881" y="0"/>
                  </a:moveTo>
                  <a:lnTo>
                    <a:pt x="405060" y="0"/>
                  </a:lnTo>
                  <a:lnTo>
                    <a:pt x="374172" y="241601"/>
                  </a:lnTo>
                  <a:cubicBezTo>
                    <a:pt x="344151" y="519527"/>
                    <a:pt x="327660" y="822328"/>
                    <a:pt x="327660" y="1139190"/>
                  </a:cubicBezTo>
                  <a:cubicBezTo>
                    <a:pt x="327660" y="1456052"/>
                    <a:pt x="344151" y="1758854"/>
                    <a:pt x="374172" y="2036780"/>
                  </a:cubicBezTo>
                  <a:lnTo>
                    <a:pt x="403604" y="2266987"/>
                  </a:lnTo>
                  <a:lnTo>
                    <a:pt x="357807" y="2260880"/>
                  </a:lnTo>
                  <a:cubicBezTo>
                    <a:pt x="270528" y="2246393"/>
                    <a:pt x="192218" y="2228893"/>
                    <a:pt x="125350" y="2208987"/>
                  </a:cubicBezTo>
                  <a:lnTo>
                    <a:pt x="96495" y="2199507"/>
                  </a:lnTo>
                  <a:lnTo>
                    <a:pt x="67126" y="2042663"/>
                  </a:lnTo>
                  <a:cubicBezTo>
                    <a:pt x="23801" y="1768815"/>
                    <a:pt x="0" y="1470455"/>
                    <a:pt x="0" y="1158240"/>
                  </a:cubicBezTo>
                  <a:cubicBezTo>
                    <a:pt x="0" y="741954"/>
                    <a:pt x="42312" y="350299"/>
                    <a:pt x="116801" y="8533"/>
                  </a:cubicBezTo>
                  <a:lnTo>
                    <a:pt x="11888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9D34C9D-DF18-38E9-F471-AC9F37C1EED1}"/>
                </a:ext>
              </a:extLst>
            </p:cNvPr>
            <p:cNvSpPr/>
            <p:nvPr/>
          </p:nvSpPr>
          <p:spPr>
            <a:xfrm>
              <a:off x="1774596" y="900683"/>
              <a:ext cx="518160" cy="2306770"/>
            </a:xfrm>
            <a:custGeom>
              <a:avLst/>
              <a:gdLst>
                <a:gd name="connsiteX0" fmla="*/ 28608 w 518160"/>
                <a:gd name="connsiteY0" fmla="*/ 0 h 2306770"/>
                <a:gd name="connsiteX1" fmla="*/ 489553 w 518160"/>
                <a:gd name="connsiteY1" fmla="*/ 0 h 2306770"/>
                <a:gd name="connsiteX2" fmla="*/ 500190 w 518160"/>
                <a:gd name="connsiteY2" fmla="*/ 224113 h 2306770"/>
                <a:gd name="connsiteX3" fmla="*/ 518160 w 518160"/>
                <a:gd name="connsiteY3" fmla="*/ 1158240 h 2306770"/>
                <a:gd name="connsiteX4" fmla="*/ 500190 w 518160"/>
                <a:gd name="connsiteY4" fmla="*/ 2092368 h 2306770"/>
                <a:gd name="connsiteX5" fmla="*/ 490307 w 518160"/>
                <a:gd name="connsiteY5" fmla="*/ 2300607 h 2306770"/>
                <a:gd name="connsiteX6" fmla="*/ 481075 w 518160"/>
                <a:gd name="connsiteY6" fmla="*/ 2301311 h 2306770"/>
                <a:gd name="connsiteX7" fmla="*/ 260653 w 518160"/>
                <a:gd name="connsiteY7" fmla="*/ 2306770 h 2306770"/>
                <a:gd name="connsiteX8" fmla="*/ 40231 w 518160"/>
                <a:gd name="connsiteY8" fmla="*/ 2301311 h 2306770"/>
                <a:gd name="connsiteX9" fmla="*/ 27843 w 518160"/>
                <a:gd name="connsiteY9" fmla="*/ 2300366 h 2306770"/>
                <a:gd name="connsiteX10" fmla="*/ 17971 w 518160"/>
                <a:gd name="connsiteY10" fmla="*/ 2092368 h 2306770"/>
                <a:gd name="connsiteX11" fmla="*/ 0 w 518160"/>
                <a:gd name="connsiteY11" fmla="*/ 1158240 h 2306770"/>
                <a:gd name="connsiteX12" fmla="*/ 17971 w 518160"/>
                <a:gd name="connsiteY12" fmla="*/ 224113 h 2306770"/>
                <a:gd name="connsiteX13" fmla="*/ 28608 w 518160"/>
                <a:gd name="connsiteY13" fmla="*/ 0 h 230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18160" h="2306770">
                  <a:moveTo>
                    <a:pt x="28608" y="0"/>
                  </a:moveTo>
                  <a:lnTo>
                    <a:pt x="489553" y="0"/>
                  </a:lnTo>
                  <a:lnTo>
                    <a:pt x="500190" y="224113"/>
                  </a:lnTo>
                  <a:cubicBezTo>
                    <a:pt x="511788" y="513352"/>
                    <a:pt x="518160" y="828479"/>
                    <a:pt x="518160" y="1158240"/>
                  </a:cubicBezTo>
                  <a:cubicBezTo>
                    <a:pt x="518160" y="1488001"/>
                    <a:pt x="511788" y="1803128"/>
                    <a:pt x="500190" y="2092368"/>
                  </a:cubicBezTo>
                  <a:lnTo>
                    <a:pt x="490307" y="2300607"/>
                  </a:lnTo>
                  <a:lnTo>
                    <a:pt x="481075" y="2301311"/>
                  </a:lnTo>
                  <a:cubicBezTo>
                    <a:pt x="409877" y="2304890"/>
                    <a:pt x="336158" y="2306770"/>
                    <a:pt x="260653" y="2306770"/>
                  </a:cubicBezTo>
                  <a:cubicBezTo>
                    <a:pt x="185148" y="2306770"/>
                    <a:pt x="111430" y="2304890"/>
                    <a:pt x="40231" y="2301311"/>
                  </a:cubicBezTo>
                  <a:lnTo>
                    <a:pt x="27843" y="2300366"/>
                  </a:lnTo>
                  <a:lnTo>
                    <a:pt x="17971" y="2092368"/>
                  </a:lnTo>
                  <a:cubicBezTo>
                    <a:pt x="6372" y="1803128"/>
                    <a:pt x="0" y="1488001"/>
                    <a:pt x="0" y="1158240"/>
                  </a:cubicBezTo>
                  <a:cubicBezTo>
                    <a:pt x="0" y="828479"/>
                    <a:pt x="6372" y="513352"/>
                    <a:pt x="17971" y="224113"/>
                  </a:cubicBezTo>
                  <a:lnTo>
                    <a:pt x="28608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E103697-65CC-DA9A-B635-7F5AE0513732}"/>
                </a:ext>
              </a:extLst>
            </p:cNvPr>
            <p:cNvSpPr/>
            <p:nvPr/>
          </p:nvSpPr>
          <p:spPr>
            <a:xfrm>
              <a:off x="2657317" y="900684"/>
              <a:ext cx="344100" cy="2258217"/>
            </a:xfrm>
            <a:custGeom>
              <a:avLst/>
              <a:gdLst>
                <a:gd name="connsiteX0" fmla="*/ 0 w 344100"/>
                <a:gd name="connsiteY0" fmla="*/ 0 h 2258217"/>
                <a:gd name="connsiteX1" fmla="*/ 225220 w 344100"/>
                <a:gd name="connsiteY1" fmla="*/ 0 h 2258217"/>
                <a:gd name="connsiteX2" fmla="*/ 227300 w 344100"/>
                <a:gd name="connsiteY2" fmla="*/ 8533 h 2258217"/>
                <a:gd name="connsiteX3" fmla="*/ 344100 w 344100"/>
                <a:gd name="connsiteY3" fmla="*/ 1158240 h 2258217"/>
                <a:gd name="connsiteX4" fmla="*/ 276975 w 344100"/>
                <a:gd name="connsiteY4" fmla="*/ 2042663 h 2258217"/>
                <a:gd name="connsiteX5" fmla="*/ 247400 w 344100"/>
                <a:gd name="connsiteY5" fmla="*/ 2200608 h 2258217"/>
                <a:gd name="connsiteX6" fmla="*/ 221896 w 344100"/>
                <a:gd name="connsiteY6" fmla="*/ 2208987 h 2258217"/>
                <a:gd name="connsiteX7" fmla="*/ 151306 w 344100"/>
                <a:gd name="connsiteY7" fmla="*/ 2228068 h 2258217"/>
                <a:gd name="connsiteX8" fmla="*/ 2578 w 344100"/>
                <a:gd name="connsiteY8" fmla="*/ 2258217 h 2258217"/>
                <a:gd name="connsiteX9" fmla="*/ 30888 w 344100"/>
                <a:gd name="connsiteY9" fmla="*/ 2036780 h 2258217"/>
                <a:gd name="connsiteX10" fmla="*/ 77400 w 344100"/>
                <a:gd name="connsiteY10" fmla="*/ 1139190 h 2258217"/>
                <a:gd name="connsiteX11" fmla="*/ 30888 w 344100"/>
                <a:gd name="connsiteY11" fmla="*/ 241601 h 2258217"/>
                <a:gd name="connsiteX12" fmla="*/ 0 w 344100"/>
                <a:gd name="connsiteY12" fmla="*/ 0 h 2258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4100" h="2258217">
                  <a:moveTo>
                    <a:pt x="0" y="0"/>
                  </a:moveTo>
                  <a:lnTo>
                    <a:pt x="225220" y="0"/>
                  </a:lnTo>
                  <a:lnTo>
                    <a:pt x="227300" y="8533"/>
                  </a:lnTo>
                  <a:cubicBezTo>
                    <a:pt x="301789" y="350299"/>
                    <a:pt x="344100" y="741954"/>
                    <a:pt x="344100" y="1158240"/>
                  </a:cubicBezTo>
                  <a:cubicBezTo>
                    <a:pt x="344100" y="1470455"/>
                    <a:pt x="320300" y="1768815"/>
                    <a:pt x="276975" y="2042663"/>
                  </a:cubicBezTo>
                  <a:lnTo>
                    <a:pt x="247400" y="2200608"/>
                  </a:lnTo>
                  <a:lnTo>
                    <a:pt x="221896" y="2208987"/>
                  </a:lnTo>
                  <a:cubicBezTo>
                    <a:pt x="199607" y="2215622"/>
                    <a:pt x="176046" y="2221990"/>
                    <a:pt x="151306" y="2228068"/>
                  </a:cubicBezTo>
                  <a:lnTo>
                    <a:pt x="2578" y="2258217"/>
                  </a:lnTo>
                  <a:lnTo>
                    <a:pt x="30888" y="2036780"/>
                  </a:lnTo>
                  <a:cubicBezTo>
                    <a:pt x="60909" y="1758854"/>
                    <a:pt x="77400" y="1456052"/>
                    <a:pt x="77400" y="1139190"/>
                  </a:cubicBezTo>
                  <a:cubicBezTo>
                    <a:pt x="77400" y="822328"/>
                    <a:pt x="60908" y="519527"/>
                    <a:pt x="30888" y="24160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2EC809E-2240-056C-C731-037EC44529DB}"/>
                </a:ext>
              </a:extLst>
            </p:cNvPr>
            <p:cNvSpPr/>
            <p:nvPr/>
          </p:nvSpPr>
          <p:spPr>
            <a:xfrm>
              <a:off x="852577" y="900684"/>
              <a:ext cx="332241" cy="2199507"/>
            </a:xfrm>
            <a:custGeom>
              <a:avLst/>
              <a:gdLst>
                <a:gd name="connsiteX0" fmla="*/ 181214 w 332241"/>
                <a:gd name="connsiteY0" fmla="*/ 0 h 2199507"/>
                <a:gd name="connsiteX1" fmla="*/ 332241 w 332241"/>
                <a:gd name="connsiteY1" fmla="*/ 0 h 2199507"/>
                <a:gd name="connsiteX2" fmla="*/ 330161 w 332241"/>
                <a:gd name="connsiteY2" fmla="*/ 8533 h 2199507"/>
                <a:gd name="connsiteX3" fmla="*/ 213360 w 332241"/>
                <a:gd name="connsiteY3" fmla="*/ 1158240 h 2199507"/>
                <a:gd name="connsiteX4" fmla="*/ 280486 w 332241"/>
                <a:gd name="connsiteY4" fmla="*/ 2042663 h 2199507"/>
                <a:gd name="connsiteX5" fmla="*/ 309855 w 332241"/>
                <a:gd name="connsiteY5" fmla="*/ 2199507 h 2199507"/>
                <a:gd name="connsiteX6" fmla="*/ 275748 w 332241"/>
                <a:gd name="connsiteY6" fmla="*/ 2188301 h 2199507"/>
                <a:gd name="connsiteX7" fmla="*/ 138130 w 332241"/>
                <a:gd name="connsiteY7" fmla="*/ 2117970 h 2199507"/>
                <a:gd name="connsiteX8" fmla="*/ 117043 w 332241"/>
                <a:gd name="connsiteY8" fmla="*/ 2097822 h 2199507"/>
                <a:gd name="connsiteX9" fmla="*/ 81925 w 332241"/>
                <a:gd name="connsiteY9" fmla="*/ 1958739 h 2199507"/>
                <a:gd name="connsiteX10" fmla="*/ 0 w 332241"/>
                <a:gd name="connsiteY10" fmla="*/ 1158240 h 2199507"/>
                <a:gd name="connsiteX11" fmla="*/ 142552 w 332241"/>
                <a:gd name="connsiteY11" fmla="*/ 117631 h 2199507"/>
                <a:gd name="connsiteX12" fmla="*/ 181214 w 332241"/>
                <a:gd name="connsiteY12" fmla="*/ 0 h 2199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2241" h="2199507">
                  <a:moveTo>
                    <a:pt x="181214" y="0"/>
                  </a:moveTo>
                  <a:lnTo>
                    <a:pt x="332241" y="0"/>
                  </a:lnTo>
                  <a:lnTo>
                    <a:pt x="330161" y="8533"/>
                  </a:lnTo>
                  <a:cubicBezTo>
                    <a:pt x="255672" y="350299"/>
                    <a:pt x="213360" y="741954"/>
                    <a:pt x="213360" y="1158240"/>
                  </a:cubicBezTo>
                  <a:cubicBezTo>
                    <a:pt x="213360" y="1470455"/>
                    <a:pt x="237161" y="1768815"/>
                    <a:pt x="280486" y="2042663"/>
                  </a:cubicBezTo>
                  <a:lnTo>
                    <a:pt x="309855" y="2199507"/>
                  </a:lnTo>
                  <a:lnTo>
                    <a:pt x="275748" y="2188301"/>
                  </a:lnTo>
                  <a:cubicBezTo>
                    <a:pt x="216784" y="2166858"/>
                    <a:pt x="170086" y="2143212"/>
                    <a:pt x="138130" y="2117970"/>
                  </a:cubicBezTo>
                  <a:lnTo>
                    <a:pt x="117043" y="2097822"/>
                  </a:lnTo>
                  <a:lnTo>
                    <a:pt x="81925" y="1958739"/>
                  </a:lnTo>
                  <a:cubicBezTo>
                    <a:pt x="29048" y="1710876"/>
                    <a:pt x="0" y="1440828"/>
                    <a:pt x="0" y="1158240"/>
                  </a:cubicBezTo>
                  <a:cubicBezTo>
                    <a:pt x="0" y="781456"/>
                    <a:pt x="51640" y="426966"/>
                    <a:pt x="142552" y="117631"/>
                  </a:cubicBezTo>
                  <a:lnTo>
                    <a:pt x="181214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B6FA2B2-D5A9-08A4-A121-7D7870F5AA1C}"/>
                </a:ext>
              </a:extLst>
            </p:cNvPr>
            <p:cNvSpPr/>
            <p:nvPr/>
          </p:nvSpPr>
          <p:spPr>
            <a:xfrm>
              <a:off x="1393596" y="900683"/>
              <a:ext cx="409608" cy="2300366"/>
            </a:xfrm>
            <a:custGeom>
              <a:avLst/>
              <a:gdLst>
                <a:gd name="connsiteX0" fmla="*/ 77400 w 409608"/>
                <a:gd name="connsiteY0" fmla="*/ 0 h 2300366"/>
                <a:gd name="connsiteX1" fmla="*/ 409608 w 409608"/>
                <a:gd name="connsiteY1" fmla="*/ 0 h 2300366"/>
                <a:gd name="connsiteX2" fmla="*/ 398971 w 409608"/>
                <a:gd name="connsiteY2" fmla="*/ 224113 h 2300366"/>
                <a:gd name="connsiteX3" fmla="*/ 381000 w 409608"/>
                <a:gd name="connsiteY3" fmla="*/ 1158240 h 2300366"/>
                <a:gd name="connsiteX4" fmla="*/ 398971 w 409608"/>
                <a:gd name="connsiteY4" fmla="*/ 2092368 h 2300366"/>
                <a:gd name="connsiteX5" fmla="*/ 408843 w 409608"/>
                <a:gd name="connsiteY5" fmla="*/ 2300366 h 2300366"/>
                <a:gd name="connsiteX6" fmla="*/ 215930 w 409608"/>
                <a:gd name="connsiteY6" fmla="*/ 2285654 h 2300366"/>
                <a:gd name="connsiteX7" fmla="*/ 75944 w 409608"/>
                <a:gd name="connsiteY7" fmla="*/ 2266987 h 2300366"/>
                <a:gd name="connsiteX8" fmla="*/ 46512 w 409608"/>
                <a:gd name="connsiteY8" fmla="*/ 2036780 h 2300366"/>
                <a:gd name="connsiteX9" fmla="*/ 0 w 409608"/>
                <a:gd name="connsiteY9" fmla="*/ 1139190 h 2300366"/>
                <a:gd name="connsiteX10" fmla="*/ 46512 w 409608"/>
                <a:gd name="connsiteY10" fmla="*/ 241601 h 2300366"/>
                <a:gd name="connsiteX11" fmla="*/ 77400 w 409608"/>
                <a:gd name="connsiteY11" fmla="*/ 0 h 2300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9608" h="2300366">
                  <a:moveTo>
                    <a:pt x="77400" y="0"/>
                  </a:moveTo>
                  <a:lnTo>
                    <a:pt x="409608" y="0"/>
                  </a:lnTo>
                  <a:lnTo>
                    <a:pt x="398971" y="224113"/>
                  </a:lnTo>
                  <a:cubicBezTo>
                    <a:pt x="387372" y="513352"/>
                    <a:pt x="381000" y="828479"/>
                    <a:pt x="381000" y="1158240"/>
                  </a:cubicBezTo>
                  <a:cubicBezTo>
                    <a:pt x="381000" y="1488001"/>
                    <a:pt x="387372" y="1803128"/>
                    <a:pt x="398971" y="2092368"/>
                  </a:cubicBezTo>
                  <a:lnTo>
                    <a:pt x="408843" y="2300366"/>
                  </a:lnTo>
                  <a:lnTo>
                    <a:pt x="215930" y="2285654"/>
                  </a:lnTo>
                  <a:lnTo>
                    <a:pt x="75944" y="2266987"/>
                  </a:lnTo>
                  <a:lnTo>
                    <a:pt x="46512" y="2036780"/>
                  </a:lnTo>
                  <a:cubicBezTo>
                    <a:pt x="16491" y="1758854"/>
                    <a:pt x="0" y="1456052"/>
                    <a:pt x="0" y="1139190"/>
                  </a:cubicBezTo>
                  <a:cubicBezTo>
                    <a:pt x="0" y="822328"/>
                    <a:pt x="16491" y="519527"/>
                    <a:pt x="46512" y="241601"/>
                  </a:cubicBezTo>
                  <a:lnTo>
                    <a:pt x="77400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D326B9D-6D67-7FBD-000E-DD063D75608B}"/>
                </a:ext>
              </a:extLst>
            </p:cNvPr>
            <p:cNvSpPr/>
            <p:nvPr/>
          </p:nvSpPr>
          <p:spPr>
            <a:xfrm>
              <a:off x="2264150" y="900684"/>
              <a:ext cx="470567" cy="2300607"/>
            </a:xfrm>
            <a:custGeom>
              <a:avLst/>
              <a:gdLst>
                <a:gd name="connsiteX0" fmla="*/ 0 w 470567"/>
                <a:gd name="connsiteY0" fmla="*/ 0 h 2300607"/>
                <a:gd name="connsiteX1" fmla="*/ 393167 w 470567"/>
                <a:gd name="connsiteY1" fmla="*/ 0 h 2300607"/>
                <a:gd name="connsiteX2" fmla="*/ 424055 w 470567"/>
                <a:gd name="connsiteY2" fmla="*/ 241601 h 2300607"/>
                <a:gd name="connsiteX3" fmla="*/ 470567 w 470567"/>
                <a:gd name="connsiteY3" fmla="*/ 1139190 h 2300607"/>
                <a:gd name="connsiteX4" fmla="*/ 424055 w 470567"/>
                <a:gd name="connsiteY4" fmla="*/ 2036780 h 2300607"/>
                <a:gd name="connsiteX5" fmla="*/ 395745 w 470567"/>
                <a:gd name="connsiteY5" fmla="*/ 2258217 h 2300607"/>
                <a:gd name="connsiteX6" fmla="*/ 382606 w 470567"/>
                <a:gd name="connsiteY6" fmla="*/ 2260880 h 2300607"/>
                <a:gd name="connsiteX7" fmla="*/ 196823 w 470567"/>
                <a:gd name="connsiteY7" fmla="*/ 2285654 h 2300607"/>
                <a:gd name="connsiteX8" fmla="*/ 754 w 470567"/>
                <a:gd name="connsiteY8" fmla="*/ 2300607 h 2300607"/>
                <a:gd name="connsiteX9" fmla="*/ 10637 w 470567"/>
                <a:gd name="connsiteY9" fmla="*/ 2092368 h 2300607"/>
                <a:gd name="connsiteX10" fmla="*/ 28607 w 470567"/>
                <a:gd name="connsiteY10" fmla="*/ 1158240 h 2300607"/>
                <a:gd name="connsiteX11" fmla="*/ 10637 w 470567"/>
                <a:gd name="connsiteY11" fmla="*/ 224113 h 2300607"/>
                <a:gd name="connsiteX12" fmla="*/ 0 w 470567"/>
                <a:gd name="connsiteY12" fmla="*/ 0 h 2300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567" h="2300607">
                  <a:moveTo>
                    <a:pt x="0" y="0"/>
                  </a:moveTo>
                  <a:lnTo>
                    <a:pt x="393167" y="0"/>
                  </a:lnTo>
                  <a:lnTo>
                    <a:pt x="424055" y="241601"/>
                  </a:lnTo>
                  <a:cubicBezTo>
                    <a:pt x="454075" y="519527"/>
                    <a:pt x="470567" y="822328"/>
                    <a:pt x="470567" y="1139190"/>
                  </a:cubicBezTo>
                  <a:cubicBezTo>
                    <a:pt x="470567" y="1456052"/>
                    <a:pt x="454076" y="1758854"/>
                    <a:pt x="424055" y="2036780"/>
                  </a:cubicBezTo>
                  <a:lnTo>
                    <a:pt x="395745" y="2258217"/>
                  </a:lnTo>
                  <a:lnTo>
                    <a:pt x="382606" y="2260880"/>
                  </a:lnTo>
                  <a:cubicBezTo>
                    <a:pt x="324420" y="2270537"/>
                    <a:pt x="262248" y="2278855"/>
                    <a:pt x="196823" y="2285654"/>
                  </a:cubicBezTo>
                  <a:lnTo>
                    <a:pt x="754" y="2300607"/>
                  </a:lnTo>
                  <a:lnTo>
                    <a:pt x="10637" y="2092368"/>
                  </a:lnTo>
                  <a:cubicBezTo>
                    <a:pt x="22235" y="1803128"/>
                    <a:pt x="28607" y="1488001"/>
                    <a:pt x="28607" y="1158240"/>
                  </a:cubicBezTo>
                  <a:cubicBezTo>
                    <a:pt x="28607" y="828479"/>
                    <a:pt x="22235" y="513352"/>
                    <a:pt x="10637" y="2241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791478C-BF96-8693-1303-D636FFA97F98}"/>
                </a:ext>
              </a:extLst>
            </p:cNvPr>
            <p:cNvSpPr/>
            <p:nvPr/>
          </p:nvSpPr>
          <p:spPr>
            <a:xfrm>
              <a:off x="2882537" y="900683"/>
              <a:ext cx="332240" cy="2200608"/>
            </a:xfrm>
            <a:custGeom>
              <a:avLst/>
              <a:gdLst>
                <a:gd name="connsiteX0" fmla="*/ 0 w 332240"/>
                <a:gd name="connsiteY0" fmla="*/ 0 h 2200608"/>
                <a:gd name="connsiteX1" fmla="*/ 151026 w 332240"/>
                <a:gd name="connsiteY1" fmla="*/ 0 h 2200608"/>
                <a:gd name="connsiteX2" fmla="*/ 189688 w 332240"/>
                <a:gd name="connsiteY2" fmla="*/ 117631 h 2200608"/>
                <a:gd name="connsiteX3" fmla="*/ 332240 w 332240"/>
                <a:gd name="connsiteY3" fmla="*/ 1158240 h 2200608"/>
                <a:gd name="connsiteX4" fmla="*/ 250315 w 332240"/>
                <a:gd name="connsiteY4" fmla="*/ 1958739 h 2200608"/>
                <a:gd name="connsiteX5" fmla="*/ 214197 w 332240"/>
                <a:gd name="connsiteY5" fmla="*/ 2101784 h 2200608"/>
                <a:gd name="connsiteX6" fmla="*/ 197256 w 332240"/>
                <a:gd name="connsiteY6" fmla="*/ 2117970 h 2200608"/>
                <a:gd name="connsiteX7" fmla="*/ 59638 w 332240"/>
                <a:gd name="connsiteY7" fmla="*/ 2188301 h 2200608"/>
                <a:gd name="connsiteX8" fmla="*/ 22180 w 332240"/>
                <a:gd name="connsiteY8" fmla="*/ 2200608 h 2200608"/>
                <a:gd name="connsiteX9" fmla="*/ 51755 w 332240"/>
                <a:gd name="connsiteY9" fmla="*/ 2042663 h 2200608"/>
                <a:gd name="connsiteX10" fmla="*/ 118880 w 332240"/>
                <a:gd name="connsiteY10" fmla="*/ 1158240 h 2200608"/>
                <a:gd name="connsiteX11" fmla="*/ 2080 w 332240"/>
                <a:gd name="connsiteY11" fmla="*/ 8533 h 2200608"/>
                <a:gd name="connsiteX12" fmla="*/ 0 w 332240"/>
                <a:gd name="connsiteY12" fmla="*/ 0 h 2200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2240" h="2200608">
                  <a:moveTo>
                    <a:pt x="0" y="0"/>
                  </a:moveTo>
                  <a:lnTo>
                    <a:pt x="151026" y="0"/>
                  </a:lnTo>
                  <a:lnTo>
                    <a:pt x="189688" y="117631"/>
                  </a:lnTo>
                  <a:cubicBezTo>
                    <a:pt x="280600" y="426966"/>
                    <a:pt x="332240" y="781456"/>
                    <a:pt x="332240" y="1158240"/>
                  </a:cubicBezTo>
                  <a:cubicBezTo>
                    <a:pt x="332240" y="1440828"/>
                    <a:pt x="303193" y="1710876"/>
                    <a:pt x="250315" y="1958739"/>
                  </a:cubicBezTo>
                  <a:lnTo>
                    <a:pt x="214197" y="2101784"/>
                  </a:lnTo>
                  <a:lnTo>
                    <a:pt x="197256" y="2117970"/>
                  </a:lnTo>
                  <a:cubicBezTo>
                    <a:pt x="165300" y="2143212"/>
                    <a:pt x="118603" y="2166858"/>
                    <a:pt x="59638" y="2188301"/>
                  </a:cubicBezTo>
                  <a:lnTo>
                    <a:pt x="22180" y="2200608"/>
                  </a:lnTo>
                  <a:lnTo>
                    <a:pt x="51755" y="2042663"/>
                  </a:lnTo>
                  <a:cubicBezTo>
                    <a:pt x="95080" y="1768815"/>
                    <a:pt x="118880" y="1470455"/>
                    <a:pt x="118880" y="1158240"/>
                  </a:cubicBezTo>
                  <a:cubicBezTo>
                    <a:pt x="118880" y="741954"/>
                    <a:pt x="76569" y="350299"/>
                    <a:pt x="2080" y="85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2AA51836-B191-EE24-8A44-C68CE12D774D}"/>
                </a:ext>
              </a:extLst>
            </p:cNvPr>
            <p:cNvSpPr/>
            <p:nvPr/>
          </p:nvSpPr>
          <p:spPr>
            <a:xfrm>
              <a:off x="969347" y="1015883"/>
              <a:ext cx="2133698" cy="324652"/>
            </a:xfrm>
            <a:custGeom>
              <a:avLst/>
              <a:gdLst>
                <a:gd name="connsiteX0" fmla="*/ 2111322 w 2133698"/>
                <a:gd name="connsiteY0" fmla="*/ 0 h 324652"/>
                <a:gd name="connsiteX1" fmla="*/ 2133698 w 2133698"/>
                <a:gd name="connsiteY1" fmla="*/ 88620 h 324652"/>
                <a:gd name="connsiteX2" fmla="*/ 2103748 w 2133698"/>
                <a:gd name="connsiteY2" fmla="*/ 110192 h 324652"/>
                <a:gd name="connsiteX3" fmla="*/ 1065252 w 2133698"/>
                <a:gd name="connsiteY3" fmla="*/ 324652 h 324652"/>
                <a:gd name="connsiteX4" fmla="*/ 26756 w 2133698"/>
                <a:gd name="connsiteY4" fmla="*/ 110192 h 324652"/>
                <a:gd name="connsiteX5" fmla="*/ 0 w 2133698"/>
                <a:gd name="connsiteY5" fmla="*/ 90920 h 324652"/>
                <a:gd name="connsiteX6" fmla="*/ 22439 w 2133698"/>
                <a:gd name="connsiteY6" fmla="*/ 2050 h 324652"/>
                <a:gd name="connsiteX7" fmla="*/ 55194 w 2133698"/>
                <a:gd name="connsiteY7" fmla="*/ 22676 h 324652"/>
                <a:gd name="connsiteX8" fmla="*/ 1065252 w 2133698"/>
                <a:gd name="connsiteY8" fmla="*/ 219976 h 324652"/>
                <a:gd name="connsiteX9" fmla="*/ 2075310 w 2133698"/>
                <a:gd name="connsiteY9" fmla="*/ 22676 h 324652"/>
                <a:gd name="connsiteX10" fmla="*/ 2111322 w 2133698"/>
                <a:gd name="connsiteY10" fmla="*/ 0 h 324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33698" h="324652">
                  <a:moveTo>
                    <a:pt x="2111322" y="0"/>
                  </a:moveTo>
                  <a:lnTo>
                    <a:pt x="2133698" y="88620"/>
                  </a:lnTo>
                  <a:lnTo>
                    <a:pt x="2103748" y="110192"/>
                  </a:lnTo>
                  <a:cubicBezTo>
                    <a:pt x="1903751" y="237934"/>
                    <a:pt x="1513688" y="324652"/>
                    <a:pt x="1065252" y="324652"/>
                  </a:cubicBezTo>
                  <a:cubicBezTo>
                    <a:pt x="616816" y="324652"/>
                    <a:pt x="226753" y="237934"/>
                    <a:pt x="26756" y="110192"/>
                  </a:cubicBezTo>
                  <a:lnTo>
                    <a:pt x="0" y="90920"/>
                  </a:lnTo>
                  <a:lnTo>
                    <a:pt x="22439" y="2050"/>
                  </a:lnTo>
                  <a:lnTo>
                    <a:pt x="55194" y="22676"/>
                  </a:lnTo>
                  <a:cubicBezTo>
                    <a:pt x="262334" y="140962"/>
                    <a:pt x="637199" y="219976"/>
                    <a:pt x="1065252" y="219976"/>
                  </a:cubicBezTo>
                  <a:cubicBezTo>
                    <a:pt x="1493305" y="219976"/>
                    <a:pt x="1868170" y="140962"/>
                    <a:pt x="2075310" y="22676"/>
                  </a:cubicBezTo>
                  <a:lnTo>
                    <a:pt x="2111322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7906E7F-B120-EDD2-2A48-CB88E506BE04}"/>
                </a:ext>
              </a:extLst>
            </p:cNvPr>
            <p:cNvSpPr/>
            <p:nvPr/>
          </p:nvSpPr>
          <p:spPr>
            <a:xfrm>
              <a:off x="906470" y="1294480"/>
              <a:ext cx="2259659" cy="369730"/>
            </a:xfrm>
            <a:custGeom>
              <a:avLst/>
              <a:gdLst>
                <a:gd name="connsiteX0" fmla="*/ 2239864 w 2259659"/>
                <a:gd name="connsiteY0" fmla="*/ 0 h 369730"/>
                <a:gd name="connsiteX1" fmla="*/ 2259659 w 2259659"/>
                <a:gd name="connsiteY1" fmla="*/ 112777 h 369730"/>
                <a:gd name="connsiteX2" fmla="*/ 2195929 w 2259659"/>
                <a:gd name="connsiteY2" fmla="*/ 152850 h 369730"/>
                <a:gd name="connsiteX3" fmla="*/ 1128130 w 2259659"/>
                <a:gd name="connsiteY3" fmla="*/ 369730 h 369730"/>
                <a:gd name="connsiteX4" fmla="*/ 60331 w 2259659"/>
                <a:gd name="connsiteY4" fmla="*/ 152850 h 369730"/>
                <a:gd name="connsiteX5" fmla="*/ 0 w 2259659"/>
                <a:gd name="connsiteY5" fmla="*/ 114914 h 369730"/>
                <a:gd name="connsiteX6" fmla="*/ 19761 w 2259659"/>
                <a:gd name="connsiteY6" fmla="*/ 2332 h 369730"/>
                <a:gd name="connsiteX7" fmla="*/ 26837 w 2259659"/>
                <a:gd name="connsiteY7" fmla="*/ 7238 h 369730"/>
                <a:gd name="connsiteX8" fmla="*/ 1128130 w 2259659"/>
                <a:gd name="connsiteY8" fmla="*/ 244077 h 369730"/>
                <a:gd name="connsiteX9" fmla="*/ 2229424 w 2259659"/>
                <a:gd name="connsiteY9" fmla="*/ 7238 h 369730"/>
                <a:gd name="connsiteX10" fmla="*/ 2239864 w 2259659"/>
                <a:gd name="connsiteY10" fmla="*/ 0 h 369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59659" h="369730">
                  <a:moveTo>
                    <a:pt x="2239864" y="0"/>
                  </a:moveTo>
                  <a:lnTo>
                    <a:pt x="2259659" y="112777"/>
                  </a:lnTo>
                  <a:lnTo>
                    <a:pt x="2195929" y="152850"/>
                  </a:lnTo>
                  <a:cubicBezTo>
                    <a:pt x="1964516" y="283700"/>
                    <a:pt x="1572623" y="369730"/>
                    <a:pt x="1128130" y="369730"/>
                  </a:cubicBezTo>
                  <a:cubicBezTo>
                    <a:pt x="683637" y="369730"/>
                    <a:pt x="291744" y="283700"/>
                    <a:pt x="60331" y="152850"/>
                  </a:cubicBezTo>
                  <a:lnTo>
                    <a:pt x="0" y="114914"/>
                  </a:lnTo>
                  <a:lnTo>
                    <a:pt x="19761" y="2332"/>
                  </a:lnTo>
                  <a:lnTo>
                    <a:pt x="26837" y="7238"/>
                  </a:lnTo>
                  <a:cubicBezTo>
                    <a:pt x="252687" y="149229"/>
                    <a:pt x="661413" y="244077"/>
                    <a:pt x="1128130" y="244077"/>
                  </a:cubicBezTo>
                  <a:cubicBezTo>
                    <a:pt x="1594848" y="244077"/>
                    <a:pt x="2003574" y="149229"/>
                    <a:pt x="2229424" y="7238"/>
                  </a:cubicBezTo>
                  <a:lnTo>
                    <a:pt x="223986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058E1E7-8905-D541-2709-EADB7FDB1241}"/>
                </a:ext>
              </a:extLst>
            </p:cNvPr>
            <p:cNvSpPr/>
            <p:nvPr/>
          </p:nvSpPr>
          <p:spPr>
            <a:xfrm>
              <a:off x="887348" y="2526509"/>
              <a:ext cx="2298568" cy="397171"/>
            </a:xfrm>
            <a:custGeom>
              <a:avLst/>
              <a:gdLst>
                <a:gd name="connsiteX0" fmla="*/ 2298568 w 2298568"/>
                <a:gd name="connsiteY0" fmla="*/ 0 h 397171"/>
                <a:gd name="connsiteX1" fmla="*/ 2293054 w 2298568"/>
                <a:gd name="connsiteY1" fmla="*/ 53266 h 397171"/>
                <a:gd name="connsiteX2" fmla="*/ 2277670 w 2298568"/>
                <a:gd name="connsiteY2" fmla="*/ 140916 h 397171"/>
                <a:gd name="connsiteX3" fmla="*/ 2215050 w 2298568"/>
                <a:gd name="connsiteY3" fmla="*/ 180291 h 397171"/>
                <a:gd name="connsiteX4" fmla="*/ 1147251 w 2298568"/>
                <a:gd name="connsiteY4" fmla="*/ 397171 h 397171"/>
                <a:gd name="connsiteX5" fmla="*/ 79452 w 2298568"/>
                <a:gd name="connsiteY5" fmla="*/ 180291 h 397171"/>
                <a:gd name="connsiteX6" fmla="*/ 21075 w 2298568"/>
                <a:gd name="connsiteY6" fmla="*/ 143584 h 397171"/>
                <a:gd name="connsiteX7" fmla="*/ 5222 w 2298568"/>
                <a:gd name="connsiteY7" fmla="*/ 53266 h 397171"/>
                <a:gd name="connsiteX8" fmla="*/ 0 w 2298568"/>
                <a:gd name="connsiteY8" fmla="*/ 2818 h 397171"/>
                <a:gd name="connsiteX9" fmla="*/ 45958 w 2298568"/>
                <a:gd name="connsiteY9" fmla="*/ 34679 h 397171"/>
                <a:gd name="connsiteX10" fmla="*/ 1147251 w 2298568"/>
                <a:gd name="connsiteY10" fmla="*/ 271518 h 397171"/>
                <a:gd name="connsiteX11" fmla="*/ 2248545 w 2298568"/>
                <a:gd name="connsiteY11" fmla="*/ 34679 h 397171"/>
                <a:gd name="connsiteX12" fmla="*/ 2298568 w 2298568"/>
                <a:gd name="connsiteY12" fmla="*/ 0 h 397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98568" h="397171">
                  <a:moveTo>
                    <a:pt x="2298568" y="0"/>
                  </a:moveTo>
                  <a:lnTo>
                    <a:pt x="2293054" y="53266"/>
                  </a:lnTo>
                  <a:lnTo>
                    <a:pt x="2277670" y="140916"/>
                  </a:lnTo>
                  <a:lnTo>
                    <a:pt x="2215050" y="180291"/>
                  </a:lnTo>
                  <a:cubicBezTo>
                    <a:pt x="1983637" y="311141"/>
                    <a:pt x="1591744" y="397171"/>
                    <a:pt x="1147251" y="397171"/>
                  </a:cubicBezTo>
                  <a:cubicBezTo>
                    <a:pt x="702758" y="397171"/>
                    <a:pt x="310865" y="311141"/>
                    <a:pt x="79452" y="180291"/>
                  </a:cubicBezTo>
                  <a:lnTo>
                    <a:pt x="21075" y="143584"/>
                  </a:lnTo>
                  <a:lnTo>
                    <a:pt x="5222" y="53266"/>
                  </a:lnTo>
                  <a:lnTo>
                    <a:pt x="0" y="2818"/>
                  </a:lnTo>
                  <a:lnTo>
                    <a:pt x="45958" y="34679"/>
                  </a:lnTo>
                  <a:cubicBezTo>
                    <a:pt x="271808" y="176670"/>
                    <a:pt x="680534" y="271518"/>
                    <a:pt x="1147251" y="271518"/>
                  </a:cubicBezTo>
                  <a:cubicBezTo>
                    <a:pt x="1613969" y="271518"/>
                    <a:pt x="2022695" y="176670"/>
                    <a:pt x="2248545" y="34679"/>
                  </a:cubicBezTo>
                  <a:lnTo>
                    <a:pt x="2298568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514DD00-AEC4-0F79-9498-0AF44205D413}"/>
                </a:ext>
              </a:extLst>
            </p:cNvPr>
            <p:cNvSpPr/>
            <p:nvPr/>
          </p:nvSpPr>
          <p:spPr>
            <a:xfrm>
              <a:off x="931407" y="2796428"/>
              <a:ext cx="2210969" cy="372907"/>
            </a:xfrm>
            <a:custGeom>
              <a:avLst/>
              <a:gdLst>
                <a:gd name="connsiteX0" fmla="*/ 2210969 w 2210969"/>
                <a:gd name="connsiteY0" fmla="*/ 0 h 372907"/>
                <a:gd name="connsiteX1" fmla="*/ 2204255 w 2210969"/>
                <a:gd name="connsiteY1" fmla="*/ 38248 h 372907"/>
                <a:gd name="connsiteX2" fmla="*/ 2181067 w 2210969"/>
                <a:gd name="connsiteY2" fmla="*/ 130084 h 372907"/>
                <a:gd name="connsiteX3" fmla="*/ 2141689 w 2210969"/>
                <a:gd name="connsiteY3" fmla="*/ 158447 h 372907"/>
                <a:gd name="connsiteX4" fmla="*/ 1103193 w 2210969"/>
                <a:gd name="connsiteY4" fmla="*/ 372907 h 372907"/>
                <a:gd name="connsiteX5" fmla="*/ 64697 w 2210969"/>
                <a:gd name="connsiteY5" fmla="*/ 158447 h 372907"/>
                <a:gd name="connsiteX6" fmla="*/ 29932 w 2210969"/>
                <a:gd name="connsiteY6" fmla="*/ 133407 h 372907"/>
                <a:gd name="connsiteX7" fmla="*/ 5905 w 2210969"/>
                <a:gd name="connsiteY7" fmla="*/ 38248 h 372907"/>
                <a:gd name="connsiteX8" fmla="*/ 0 w 2210969"/>
                <a:gd name="connsiteY8" fmla="*/ 4606 h 372907"/>
                <a:gd name="connsiteX9" fmla="*/ 4073 w 2210969"/>
                <a:gd name="connsiteY9" fmla="*/ 8700 h 372907"/>
                <a:gd name="connsiteX10" fmla="*/ 1103193 w 2210969"/>
                <a:gd name="connsiteY10" fmla="*/ 268231 h 372907"/>
                <a:gd name="connsiteX11" fmla="*/ 2202313 w 2210969"/>
                <a:gd name="connsiteY11" fmla="*/ 8700 h 372907"/>
                <a:gd name="connsiteX12" fmla="*/ 2210969 w 2210969"/>
                <a:gd name="connsiteY12" fmla="*/ 0 h 37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10969" h="372907">
                  <a:moveTo>
                    <a:pt x="2210969" y="0"/>
                  </a:moveTo>
                  <a:lnTo>
                    <a:pt x="2204255" y="38248"/>
                  </a:lnTo>
                  <a:lnTo>
                    <a:pt x="2181067" y="130084"/>
                  </a:lnTo>
                  <a:lnTo>
                    <a:pt x="2141689" y="158447"/>
                  </a:lnTo>
                  <a:cubicBezTo>
                    <a:pt x="1941692" y="286189"/>
                    <a:pt x="1551629" y="372907"/>
                    <a:pt x="1103193" y="372907"/>
                  </a:cubicBezTo>
                  <a:cubicBezTo>
                    <a:pt x="654757" y="372907"/>
                    <a:pt x="264694" y="286189"/>
                    <a:pt x="64697" y="158447"/>
                  </a:cubicBezTo>
                  <a:lnTo>
                    <a:pt x="29932" y="133407"/>
                  </a:lnTo>
                  <a:lnTo>
                    <a:pt x="5905" y="38248"/>
                  </a:lnTo>
                  <a:lnTo>
                    <a:pt x="0" y="4606"/>
                  </a:lnTo>
                  <a:lnTo>
                    <a:pt x="4073" y="8700"/>
                  </a:lnTo>
                  <a:cubicBezTo>
                    <a:pt x="176797" y="160685"/>
                    <a:pt x="603798" y="268231"/>
                    <a:pt x="1103193" y="268231"/>
                  </a:cubicBezTo>
                  <a:cubicBezTo>
                    <a:pt x="1602588" y="268231"/>
                    <a:pt x="2029589" y="160685"/>
                    <a:pt x="2202313" y="8700"/>
                  </a:cubicBezTo>
                  <a:lnTo>
                    <a:pt x="2210969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FDF5543E-E795-583E-08D0-0A1530EE6BD4}"/>
                </a:ext>
              </a:extLst>
            </p:cNvPr>
            <p:cNvSpPr/>
            <p:nvPr/>
          </p:nvSpPr>
          <p:spPr>
            <a:xfrm>
              <a:off x="1125415" y="638930"/>
              <a:ext cx="1772492" cy="2568523"/>
            </a:xfrm>
            <a:custGeom>
              <a:avLst/>
              <a:gdLst>
                <a:gd name="connsiteX0" fmla="*/ 1425027 w 2362200"/>
                <a:gd name="connsiteY0" fmla="*/ 2273056 h 2568523"/>
                <a:gd name="connsiteX1" fmla="*/ 1425026 w 2362200"/>
                <a:gd name="connsiteY1" fmla="*/ 2273056 h 2568523"/>
                <a:gd name="connsiteX2" fmla="*/ 1422209 w 2362200"/>
                <a:gd name="connsiteY2" fmla="*/ 2354121 h 2568523"/>
                <a:gd name="connsiteX3" fmla="*/ 1419252 w 2362200"/>
                <a:gd name="connsiteY3" fmla="*/ 2416425 h 2568523"/>
                <a:gd name="connsiteX4" fmla="*/ 1419253 w 2362200"/>
                <a:gd name="connsiteY4" fmla="*/ 2416425 h 2568523"/>
                <a:gd name="connsiteX5" fmla="*/ 1422210 w 2362200"/>
                <a:gd name="connsiteY5" fmla="*/ 2354122 h 2568523"/>
                <a:gd name="connsiteX6" fmla="*/ 226404 w 2362200"/>
                <a:gd name="connsiteY6" fmla="*/ 1802123 h 2568523"/>
                <a:gd name="connsiteX7" fmla="*/ 230676 w 2362200"/>
                <a:gd name="connsiteY7" fmla="*/ 1876593 h 2568523"/>
                <a:gd name="connsiteX8" fmla="*/ 242821 w 2362200"/>
                <a:gd name="connsiteY8" fmla="*/ 2002407 h 2568523"/>
                <a:gd name="connsiteX9" fmla="*/ 243775 w 2362200"/>
                <a:gd name="connsiteY9" fmla="*/ 2002811 h 2568523"/>
                <a:gd name="connsiteX10" fmla="*/ 2135797 w 2362200"/>
                <a:gd name="connsiteY10" fmla="*/ 1802120 h 2568523"/>
                <a:gd name="connsiteX11" fmla="*/ 2118356 w 2362200"/>
                <a:gd name="connsiteY11" fmla="*/ 2003620 h 2568523"/>
                <a:gd name="connsiteX12" fmla="*/ 2119301 w 2362200"/>
                <a:gd name="connsiteY12" fmla="*/ 2003220 h 2568523"/>
                <a:gd name="connsiteX13" fmla="*/ 2131524 w 2362200"/>
                <a:gd name="connsiteY13" fmla="*/ 1876592 h 2568523"/>
                <a:gd name="connsiteX14" fmla="*/ 2148840 w 2362200"/>
                <a:gd name="connsiteY14" fmla="*/ 1419996 h 2568523"/>
                <a:gd name="connsiteX15" fmla="*/ 2140096 w 2362200"/>
                <a:gd name="connsiteY15" fmla="*/ 1727178 h 2568523"/>
                <a:gd name="connsiteX16" fmla="*/ 2144444 w 2362200"/>
                <a:gd name="connsiteY16" fmla="*/ 1651390 h 2568523"/>
                <a:gd name="connsiteX17" fmla="*/ 213360 w 2362200"/>
                <a:gd name="connsiteY17" fmla="*/ 1419994 h 2568523"/>
                <a:gd name="connsiteX18" fmla="*/ 217756 w 2362200"/>
                <a:gd name="connsiteY18" fmla="*/ 1651391 h 2568523"/>
                <a:gd name="connsiteX19" fmla="*/ 222104 w 2362200"/>
                <a:gd name="connsiteY19" fmla="*/ 1727174 h 2568523"/>
                <a:gd name="connsiteX20" fmla="*/ 1436613 w 2362200"/>
                <a:gd name="connsiteY20" fmla="*/ 1013029 h 2568523"/>
                <a:gd name="connsiteX21" fmla="*/ 1437551 w 2362200"/>
                <a:gd name="connsiteY21" fmla="*/ 1055779 h 2568523"/>
                <a:gd name="connsiteX22" fmla="*/ 1440179 w 2362200"/>
                <a:gd name="connsiteY22" fmla="*/ 1419993 h 2568523"/>
                <a:gd name="connsiteX23" fmla="*/ 1429910 w 2362200"/>
                <a:gd name="connsiteY23" fmla="*/ 2132513 h 2568523"/>
                <a:gd name="connsiteX24" fmla="*/ 1429338 w 2362200"/>
                <a:gd name="connsiteY24" fmla="*/ 2148963 h 2568523"/>
                <a:gd name="connsiteX25" fmla="*/ 1429339 w 2362200"/>
                <a:gd name="connsiteY25" fmla="*/ 2148963 h 2568523"/>
                <a:gd name="connsiteX26" fmla="*/ 1429911 w 2362200"/>
                <a:gd name="connsiteY26" fmla="*/ 2132514 h 2568523"/>
                <a:gd name="connsiteX27" fmla="*/ 1440180 w 2362200"/>
                <a:gd name="connsiteY27" fmla="*/ 1419994 h 2568523"/>
                <a:gd name="connsiteX28" fmla="*/ 1437552 w 2362200"/>
                <a:gd name="connsiteY28" fmla="*/ 1055780 h 2568523"/>
                <a:gd name="connsiteX29" fmla="*/ 1436614 w 2362200"/>
                <a:gd name="connsiteY29" fmla="*/ 1013029 h 2568523"/>
                <a:gd name="connsiteX30" fmla="*/ 2123000 w 2362200"/>
                <a:gd name="connsiteY30" fmla="*/ 868092 h 2568523"/>
                <a:gd name="connsiteX31" fmla="*/ 2122301 w 2362200"/>
                <a:gd name="connsiteY31" fmla="*/ 868366 h 2568523"/>
                <a:gd name="connsiteX32" fmla="*/ 2141064 w 2362200"/>
                <a:gd name="connsiteY32" fmla="*/ 1112775 h 2568523"/>
                <a:gd name="connsiteX33" fmla="*/ 2141065 w 2362200"/>
                <a:gd name="connsiteY33" fmla="*/ 1112792 h 2568523"/>
                <a:gd name="connsiteX34" fmla="*/ 2148840 w 2362200"/>
                <a:gd name="connsiteY34" fmla="*/ 1419994 h 2568523"/>
                <a:gd name="connsiteX35" fmla="*/ 2148840 w 2362200"/>
                <a:gd name="connsiteY35" fmla="*/ 1419993 h 2568523"/>
                <a:gd name="connsiteX36" fmla="*/ 2141065 w 2362200"/>
                <a:gd name="connsiteY36" fmla="*/ 1112791 h 2568523"/>
                <a:gd name="connsiteX37" fmla="*/ 2141064 w 2362200"/>
                <a:gd name="connsiteY37" fmla="*/ 1112775 h 2568523"/>
                <a:gd name="connsiteX38" fmla="*/ 2125393 w 2362200"/>
                <a:gd name="connsiteY38" fmla="*/ 889877 h 2568523"/>
                <a:gd name="connsiteX39" fmla="*/ 1429360 w 2362200"/>
                <a:gd name="connsiteY39" fmla="*/ 691618 h 2568523"/>
                <a:gd name="connsiteX40" fmla="*/ 1429359 w 2362200"/>
                <a:gd name="connsiteY40" fmla="*/ 691618 h 2568523"/>
                <a:gd name="connsiteX41" fmla="*/ 1429910 w 2362200"/>
                <a:gd name="connsiteY41" fmla="*/ 707473 h 2568523"/>
                <a:gd name="connsiteX42" fmla="*/ 1433896 w 2362200"/>
                <a:gd name="connsiteY42" fmla="*/ 889143 h 2568523"/>
                <a:gd name="connsiteX43" fmla="*/ 1433897 w 2362200"/>
                <a:gd name="connsiteY43" fmla="*/ 889143 h 2568523"/>
                <a:gd name="connsiteX44" fmla="*/ 1429911 w 2362200"/>
                <a:gd name="connsiteY44" fmla="*/ 707474 h 2568523"/>
                <a:gd name="connsiteX45" fmla="*/ 2084231 w 2362200"/>
                <a:gd name="connsiteY45" fmla="*/ 554901 h 2568523"/>
                <a:gd name="connsiteX46" fmla="*/ 2083698 w 2362200"/>
                <a:gd name="connsiteY46" fmla="*/ 555123 h 2568523"/>
                <a:gd name="connsiteX47" fmla="*/ 2087762 w 2362200"/>
                <a:gd name="connsiteY47" fmla="*/ 582023 h 2568523"/>
                <a:gd name="connsiteX48" fmla="*/ 2109361 w 2362200"/>
                <a:gd name="connsiteY48" fmla="*/ 747954 h 2568523"/>
                <a:gd name="connsiteX49" fmla="*/ 2109782 w 2362200"/>
                <a:gd name="connsiteY49" fmla="*/ 747776 h 2568523"/>
                <a:gd name="connsiteX50" fmla="*/ 2101731 w 2362200"/>
                <a:gd name="connsiteY50" fmla="*/ 674489 h 2568523"/>
                <a:gd name="connsiteX51" fmla="*/ 2087762 w 2362200"/>
                <a:gd name="connsiteY51" fmla="*/ 582023 h 2568523"/>
                <a:gd name="connsiteX52" fmla="*/ 1423694 w 2362200"/>
                <a:gd name="connsiteY52" fmla="*/ 528583 h 2568523"/>
                <a:gd name="connsiteX53" fmla="*/ 1423693 w 2362200"/>
                <a:gd name="connsiteY53" fmla="*/ 528583 h 2568523"/>
                <a:gd name="connsiteX54" fmla="*/ 1425734 w 2362200"/>
                <a:gd name="connsiteY54" fmla="*/ 587309 h 2568523"/>
                <a:gd name="connsiteX55" fmla="*/ 1425735 w 2362200"/>
                <a:gd name="connsiteY55" fmla="*/ 587309 h 2568523"/>
                <a:gd name="connsiteX56" fmla="*/ 2056987 w 2362200"/>
                <a:gd name="connsiteY56" fmla="*/ 398361 h 2568523"/>
                <a:gd name="connsiteX57" fmla="*/ 2056096 w 2362200"/>
                <a:gd name="connsiteY57" fmla="*/ 398756 h 2568523"/>
                <a:gd name="connsiteX58" fmla="*/ 2067062 w 2362200"/>
                <a:gd name="connsiteY58" fmla="*/ 457316 h 2568523"/>
                <a:gd name="connsiteX59" fmla="*/ 2068374 w 2362200"/>
                <a:gd name="connsiteY59" fmla="*/ 456813 h 2568523"/>
                <a:gd name="connsiteX60" fmla="*/ 1182022 w 2362200"/>
                <a:gd name="connsiteY60" fmla="*/ 0 h 2568523"/>
                <a:gd name="connsiteX61" fmla="*/ 2175979 w 2362200"/>
                <a:gd name="connsiteY61" fmla="*/ 241231 h 2568523"/>
                <a:gd name="connsiteX62" fmla="*/ 2179832 w 2362200"/>
                <a:gd name="connsiteY62" fmla="*/ 261753 h 2568523"/>
                <a:gd name="connsiteX63" fmla="*/ 2180986 w 2362200"/>
                <a:gd name="connsiteY63" fmla="*/ 261753 h 2568523"/>
                <a:gd name="connsiteX64" fmla="*/ 2219648 w 2362200"/>
                <a:gd name="connsiteY64" fmla="*/ 379384 h 2568523"/>
                <a:gd name="connsiteX65" fmla="*/ 2220277 w 2362200"/>
                <a:gd name="connsiteY65" fmla="*/ 381874 h 2568523"/>
                <a:gd name="connsiteX66" fmla="*/ 2228092 w 2362200"/>
                <a:gd name="connsiteY66" fmla="*/ 376953 h 2568523"/>
                <a:gd name="connsiteX67" fmla="*/ 2250468 w 2362200"/>
                <a:gd name="connsiteY67" fmla="*/ 465573 h 2568523"/>
                <a:gd name="connsiteX68" fmla="*/ 2242804 w 2362200"/>
                <a:gd name="connsiteY68" fmla="*/ 471093 h 2568523"/>
                <a:gd name="connsiteX69" fmla="*/ 2280275 w 2362200"/>
                <a:gd name="connsiteY69" fmla="*/ 619495 h 2568523"/>
                <a:gd name="connsiteX70" fmla="*/ 2287715 w 2362200"/>
                <a:gd name="connsiteY70" fmla="*/ 659739 h 2568523"/>
                <a:gd name="connsiteX71" fmla="*/ 2293757 w 2362200"/>
                <a:gd name="connsiteY71" fmla="*/ 655550 h 2568523"/>
                <a:gd name="connsiteX72" fmla="*/ 2313552 w 2362200"/>
                <a:gd name="connsiteY72" fmla="*/ 768327 h 2568523"/>
                <a:gd name="connsiteX73" fmla="*/ 2308390 w 2362200"/>
                <a:gd name="connsiteY73" fmla="*/ 771573 h 2568523"/>
                <a:gd name="connsiteX74" fmla="*/ 2315384 w 2362200"/>
                <a:gd name="connsiteY74" fmla="*/ 809401 h 2568523"/>
                <a:gd name="connsiteX75" fmla="*/ 2362200 w 2362200"/>
                <a:gd name="connsiteY75" fmla="*/ 1419993 h 2568523"/>
                <a:gd name="connsiteX76" fmla="*/ 2341067 w 2362200"/>
                <a:gd name="connsiteY76" fmla="*/ 1833264 h 2568523"/>
                <a:gd name="connsiteX77" fmla="*/ 2330781 w 2362200"/>
                <a:gd name="connsiteY77" fmla="*/ 1912287 h 2568523"/>
                <a:gd name="connsiteX78" fmla="*/ 2327825 w 2362200"/>
                <a:gd name="connsiteY78" fmla="*/ 1940845 h 2568523"/>
                <a:gd name="connsiteX79" fmla="*/ 2324881 w 2362200"/>
                <a:gd name="connsiteY79" fmla="*/ 1957618 h 2568523"/>
                <a:gd name="connsiteX80" fmla="*/ 2315384 w 2362200"/>
                <a:gd name="connsiteY80" fmla="*/ 2030586 h 2568523"/>
                <a:gd name="connsiteX81" fmla="*/ 2280275 w 2362200"/>
                <a:gd name="connsiteY81" fmla="*/ 2220492 h 2568523"/>
                <a:gd name="connsiteX82" fmla="*/ 2244157 w 2362200"/>
                <a:gd name="connsiteY82" fmla="*/ 2363537 h 2568523"/>
                <a:gd name="connsiteX83" fmla="*/ 2227216 w 2362200"/>
                <a:gd name="connsiteY83" fmla="*/ 2379723 h 2568523"/>
                <a:gd name="connsiteX84" fmla="*/ 2089598 w 2362200"/>
                <a:gd name="connsiteY84" fmla="*/ 2450054 h 2568523"/>
                <a:gd name="connsiteX85" fmla="*/ 2052140 w 2362200"/>
                <a:gd name="connsiteY85" fmla="*/ 2462361 h 2568523"/>
                <a:gd name="connsiteX86" fmla="*/ 2052140 w 2362200"/>
                <a:gd name="connsiteY86" fmla="*/ 2462362 h 2568523"/>
                <a:gd name="connsiteX87" fmla="*/ 2026636 w 2362200"/>
                <a:gd name="connsiteY87" fmla="*/ 2470741 h 2568523"/>
                <a:gd name="connsiteX88" fmla="*/ 1956046 w 2362200"/>
                <a:gd name="connsiteY88" fmla="*/ 2489822 h 2568523"/>
                <a:gd name="connsiteX89" fmla="*/ 1807318 w 2362200"/>
                <a:gd name="connsiteY89" fmla="*/ 2519971 h 2568523"/>
                <a:gd name="connsiteX90" fmla="*/ 1794179 w 2362200"/>
                <a:gd name="connsiteY90" fmla="*/ 2522634 h 2568523"/>
                <a:gd name="connsiteX91" fmla="*/ 1608396 w 2362200"/>
                <a:gd name="connsiteY91" fmla="*/ 2547408 h 2568523"/>
                <a:gd name="connsiteX92" fmla="*/ 1412327 w 2362200"/>
                <a:gd name="connsiteY92" fmla="*/ 2562361 h 2568523"/>
                <a:gd name="connsiteX93" fmla="*/ 1414265 w 2362200"/>
                <a:gd name="connsiteY93" fmla="*/ 2521523 h 2568523"/>
                <a:gd name="connsiteX94" fmla="*/ 1414264 w 2362200"/>
                <a:gd name="connsiteY94" fmla="*/ 2521523 h 2568523"/>
                <a:gd name="connsiteX95" fmla="*/ 1412326 w 2362200"/>
                <a:gd name="connsiteY95" fmla="*/ 2562360 h 2568523"/>
                <a:gd name="connsiteX96" fmla="*/ 1403094 w 2362200"/>
                <a:gd name="connsiteY96" fmla="*/ 2563064 h 2568523"/>
                <a:gd name="connsiteX97" fmla="*/ 1182672 w 2362200"/>
                <a:gd name="connsiteY97" fmla="*/ 2568523 h 2568523"/>
                <a:gd name="connsiteX98" fmla="*/ 962250 w 2362200"/>
                <a:gd name="connsiteY98" fmla="*/ 2563064 h 2568523"/>
                <a:gd name="connsiteX99" fmla="*/ 949862 w 2362200"/>
                <a:gd name="connsiteY99" fmla="*/ 2562119 h 2568523"/>
                <a:gd name="connsiteX100" fmla="*/ 756949 w 2362200"/>
                <a:gd name="connsiteY100" fmla="*/ 2547407 h 2568523"/>
                <a:gd name="connsiteX101" fmla="*/ 616964 w 2362200"/>
                <a:gd name="connsiteY101" fmla="*/ 2528740 h 2568523"/>
                <a:gd name="connsiteX102" fmla="*/ 616964 w 2362200"/>
                <a:gd name="connsiteY102" fmla="*/ 2528741 h 2568523"/>
                <a:gd name="connsiteX103" fmla="*/ 571167 w 2362200"/>
                <a:gd name="connsiteY103" fmla="*/ 2522634 h 2568523"/>
                <a:gd name="connsiteX104" fmla="*/ 338710 w 2362200"/>
                <a:gd name="connsiteY104" fmla="*/ 2470741 h 2568523"/>
                <a:gd name="connsiteX105" fmla="*/ 309855 w 2362200"/>
                <a:gd name="connsiteY105" fmla="*/ 2461261 h 2568523"/>
                <a:gd name="connsiteX106" fmla="*/ 275748 w 2362200"/>
                <a:gd name="connsiteY106" fmla="*/ 2450055 h 2568523"/>
                <a:gd name="connsiteX107" fmla="*/ 138130 w 2362200"/>
                <a:gd name="connsiteY107" fmla="*/ 2379724 h 2568523"/>
                <a:gd name="connsiteX108" fmla="*/ 117043 w 2362200"/>
                <a:gd name="connsiteY108" fmla="*/ 2359576 h 2568523"/>
                <a:gd name="connsiteX109" fmla="*/ 81925 w 2362200"/>
                <a:gd name="connsiteY109" fmla="*/ 2220493 h 2568523"/>
                <a:gd name="connsiteX110" fmla="*/ 0 w 2362200"/>
                <a:gd name="connsiteY110" fmla="*/ 1419994 h 2568523"/>
                <a:gd name="connsiteX111" fmla="*/ 46817 w 2362200"/>
                <a:gd name="connsiteY111" fmla="*/ 809402 h 2568523"/>
                <a:gd name="connsiteX112" fmla="*/ 54003 w 2362200"/>
                <a:gd name="connsiteY112" fmla="*/ 770533 h 2568523"/>
                <a:gd name="connsiteX113" fmla="*/ 53893 w 2362200"/>
                <a:gd name="connsiteY113" fmla="*/ 770464 h 2568523"/>
                <a:gd name="connsiteX114" fmla="*/ 73654 w 2362200"/>
                <a:gd name="connsiteY114" fmla="*/ 657882 h 2568523"/>
                <a:gd name="connsiteX115" fmla="*/ 74695 w 2362200"/>
                <a:gd name="connsiteY115" fmla="*/ 658604 h 2568523"/>
                <a:gd name="connsiteX116" fmla="*/ 81925 w 2362200"/>
                <a:gd name="connsiteY116" fmla="*/ 619496 h 2568523"/>
                <a:gd name="connsiteX117" fmla="*/ 119680 w 2362200"/>
                <a:gd name="connsiteY117" fmla="*/ 469969 h 2568523"/>
                <a:gd name="connsiteX118" fmla="*/ 116770 w 2362200"/>
                <a:gd name="connsiteY118" fmla="*/ 467873 h 2568523"/>
                <a:gd name="connsiteX119" fmla="*/ 139209 w 2362200"/>
                <a:gd name="connsiteY119" fmla="*/ 379003 h 2568523"/>
                <a:gd name="connsiteX120" fmla="*/ 142177 w 2362200"/>
                <a:gd name="connsiteY120" fmla="*/ 380872 h 2568523"/>
                <a:gd name="connsiteX121" fmla="*/ 142552 w 2362200"/>
                <a:gd name="connsiteY121" fmla="*/ 379385 h 2568523"/>
                <a:gd name="connsiteX122" fmla="*/ 181214 w 2362200"/>
                <a:gd name="connsiteY122" fmla="*/ 261754 h 2568523"/>
                <a:gd name="connsiteX123" fmla="*/ 184212 w 2362200"/>
                <a:gd name="connsiteY123" fmla="*/ 261754 h 2568523"/>
                <a:gd name="connsiteX124" fmla="*/ 188065 w 2362200"/>
                <a:gd name="connsiteY124" fmla="*/ 241231 h 2568523"/>
                <a:gd name="connsiteX125" fmla="*/ 1182022 w 2362200"/>
                <a:gd name="connsiteY125" fmla="*/ 0 h 2568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2362200" h="2568523">
                  <a:moveTo>
                    <a:pt x="1425027" y="2273056"/>
                  </a:moveTo>
                  <a:lnTo>
                    <a:pt x="1425026" y="2273056"/>
                  </a:lnTo>
                  <a:lnTo>
                    <a:pt x="1422209" y="2354121"/>
                  </a:lnTo>
                  <a:lnTo>
                    <a:pt x="1419252" y="2416425"/>
                  </a:lnTo>
                  <a:lnTo>
                    <a:pt x="1419253" y="2416425"/>
                  </a:lnTo>
                  <a:lnTo>
                    <a:pt x="1422210" y="2354122"/>
                  </a:lnTo>
                  <a:close/>
                  <a:moveTo>
                    <a:pt x="226404" y="1802123"/>
                  </a:moveTo>
                  <a:lnTo>
                    <a:pt x="230676" y="1876593"/>
                  </a:lnTo>
                  <a:lnTo>
                    <a:pt x="242821" y="2002407"/>
                  </a:lnTo>
                  <a:lnTo>
                    <a:pt x="243775" y="2002811"/>
                  </a:lnTo>
                  <a:close/>
                  <a:moveTo>
                    <a:pt x="2135797" y="1802120"/>
                  </a:moveTo>
                  <a:lnTo>
                    <a:pt x="2118356" y="2003620"/>
                  </a:lnTo>
                  <a:lnTo>
                    <a:pt x="2119301" y="2003220"/>
                  </a:lnTo>
                  <a:lnTo>
                    <a:pt x="2131524" y="1876592"/>
                  </a:lnTo>
                  <a:close/>
                  <a:moveTo>
                    <a:pt x="2148840" y="1419996"/>
                  </a:moveTo>
                  <a:lnTo>
                    <a:pt x="2140096" y="1727178"/>
                  </a:lnTo>
                  <a:lnTo>
                    <a:pt x="2144444" y="1651390"/>
                  </a:lnTo>
                  <a:close/>
                  <a:moveTo>
                    <a:pt x="213360" y="1419994"/>
                  </a:moveTo>
                  <a:cubicBezTo>
                    <a:pt x="213360" y="1498048"/>
                    <a:pt x="214848" y="1575235"/>
                    <a:pt x="217756" y="1651391"/>
                  </a:cubicBezTo>
                  <a:lnTo>
                    <a:pt x="222104" y="1727174"/>
                  </a:lnTo>
                  <a:close/>
                  <a:moveTo>
                    <a:pt x="1436613" y="1013029"/>
                  </a:moveTo>
                  <a:lnTo>
                    <a:pt x="1437551" y="1055779"/>
                  </a:lnTo>
                  <a:cubicBezTo>
                    <a:pt x="1439283" y="1174730"/>
                    <a:pt x="1440179" y="1296333"/>
                    <a:pt x="1440179" y="1419993"/>
                  </a:cubicBezTo>
                  <a:cubicBezTo>
                    <a:pt x="1440179" y="1667314"/>
                    <a:pt x="1436595" y="1906403"/>
                    <a:pt x="1429910" y="2132513"/>
                  </a:cubicBezTo>
                  <a:lnTo>
                    <a:pt x="1429338" y="2148963"/>
                  </a:lnTo>
                  <a:lnTo>
                    <a:pt x="1429339" y="2148963"/>
                  </a:lnTo>
                  <a:lnTo>
                    <a:pt x="1429911" y="2132514"/>
                  </a:lnTo>
                  <a:cubicBezTo>
                    <a:pt x="1436596" y="1906404"/>
                    <a:pt x="1440180" y="1667315"/>
                    <a:pt x="1440180" y="1419994"/>
                  </a:cubicBezTo>
                  <a:cubicBezTo>
                    <a:pt x="1440180" y="1296334"/>
                    <a:pt x="1439284" y="1174731"/>
                    <a:pt x="1437552" y="1055780"/>
                  </a:cubicBezTo>
                  <a:lnTo>
                    <a:pt x="1436614" y="1013029"/>
                  </a:lnTo>
                  <a:close/>
                  <a:moveTo>
                    <a:pt x="2123000" y="868092"/>
                  </a:moveTo>
                  <a:lnTo>
                    <a:pt x="2122301" y="868366"/>
                  </a:lnTo>
                  <a:lnTo>
                    <a:pt x="2141064" y="1112775"/>
                  </a:lnTo>
                  <a:lnTo>
                    <a:pt x="2141065" y="1112792"/>
                  </a:lnTo>
                  <a:lnTo>
                    <a:pt x="2148840" y="1419994"/>
                  </a:lnTo>
                  <a:lnTo>
                    <a:pt x="2148840" y="1419993"/>
                  </a:lnTo>
                  <a:cubicBezTo>
                    <a:pt x="2148840" y="1315921"/>
                    <a:pt x="2146196" y="1213389"/>
                    <a:pt x="2141065" y="1112791"/>
                  </a:cubicBezTo>
                  <a:lnTo>
                    <a:pt x="2141064" y="1112775"/>
                  </a:lnTo>
                  <a:lnTo>
                    <a:pt x="2125393" y="889877"/>
                  </a:lnTo>
                  <a:close/>
                  <a:moveTo>
                    <a:pt x="1429360" y="691618"/>
                  </a:moveTo>
                  <a:lnTo>
                    <a:pt x="1429359" y="691618"/>
                  </a:lnTo>
                  <a:lnTo>
                    <a:pt x="1429910" y="707473"/>
                  </a:lnTo>
                  <a:lnTo>
                    <a:pt x="1433896" y="889143"/>
                  </a:lnTo>
                  <a:lnTo>
                    <a:pt x="1433897" y="889143"/>
                  </a:lnTo>
                  <a:lnTo>
                    <a:pt x="1429911" y="707474"/>
                  </a:lnTo>
                  <a:close/>
                  <a:moveTo>
                    <a:pt x="2084231" y="554901"/>
                  </a:moveTo>
                  <a:lnTo>
                    <a:pt x="2083698" y="555123"/>
                  </a:lnTo>
                  <a:lnTo>
                    <a:pt x="2087762" y="582023"/>
                  </a:lnTo>
                  <a:lnTo>
                    <a:pt x="2109361" y="747954"/>
                  </a:lnTo>
                  <a:lnTo>
                    <a:pt x="2109782" y="747776"/>
                  </a:lnTo>
                  <a:lnTo>
                    <a:pt x="2101731" y="674489"/>
                  </a:lnTo>
                  <a:lnTo>
                    <a:pt x="2087762" y="582023"/>
                  </a:lnTo>
                  <a:close/>
                  <a:moveTo>
                    <a:pt x="1423694" y="528583"/>
                  </a:moveTo>
                  <a:lnTo>
                    <a:pt x="1423693" y="528583"/>
                  </a:lnTo>
                  <a:lnTo>
                    <a:pt x="1425734" y="587309"/>
                  </a:lnTo>
                  <a:lnTo>
                    <a:pt x="1425735" y="587309"/>
                  </a:lnTo>
                  <a:close/>
                  <a:moveTo>
                    <a:pt x="2056987" y="398361"/>
                  </a:moveTo>
                  <a:lnTo>
                    <a:pt x="2056096" y="398756"/>
                  </a:lnTo>
                  <a:lnTo>
                    <a:pt x="2067062" y="457316"/>
                  </a:lnTo>
                  <a:lnTo>
                    <a:pt x="2068374" y="456813"/>
                  </a:lnTo>
                  <a:close/>
                  <a:moveTo>
                    <a:pt x="1182022" y="0"/>
                  </a:moveTo>
                  <a:cubicBezTo>
                    <a:pt x="1699331" y="0"/>
                    <a:pt x="2124814" y="105735"/>
                    <a:pt x="2175979" y="241231"/>
                  </a:cubicBezTo>
                  <a:lnTo>
                    <a:pt x="2179832" y="261753"/>
                  </a:lnTo>
                  <a:lnTo>
                    <a:pt x="2180986" y="261753"/>
                  </a:lnTo>
                  <a:lnTo>
                    <a:pt x="2219648" y="379384"/>
                  </a:lnTo>
                  <a:lnTo>
                    <a:pt x="2220277" y="381874"/>
                  </a:lnTo>
                  <a:lnTo>
                    <a:pt x="2228092" y="376953"/>
                  </a:lnTo>
                  <a:lnTo>
                    <a:pt x="2250468" y="465573"/>
                  </a:lnTo>
                  <a:lnTo>
                    <a:pt x="2242804" y="471093"/>
                  </a:lnTo>
                  <a:lnTo>
                    <a:pt x="2280275" y="619495"/>
                  </a:lnTo>
                  <a:lnTo>
                    <a:pt x="2287715" y="659739"/>
                  </a:lnTo>
                  <a:lnTo>
                    <a:pt x="2293757" y="655550"/>
                  </a:lnTo>
                  <a:lnTo>
                    <a:pt x="2313552" y="768327"/>
                  </a:lnTo>
                  <a:lnTo>
                    <a:pt x="2308390" y="771573"/>
                  </a:lnTo>
                  <a:lnTo>
                    <a:pt x="2315384" y="809401"/>
                  </a:lnTo>
                  <a:cubicBezTo>
                    <a:pt x="2345861" y="1003165"/>
                    <a:pt x="2362200" y="1208052"/>
                    <a:pt x="2362200" y="1419993"/>
                  </a:cubicBezTo>
                  <a:cubicBezTo>
                    <a:pt x="2362200" y="1561287"/>
                    <a:pt x="2354938" y="1699446"/>
                    <a:pt x="2341067" y="1833264"/>
                  </a:cubicBezTo>
                  <a:lnTo>
                    <a:pt x="2330781" y="1912287"/>
                  </a:lnTo>
                  <a:lnTo>
                    <a:pt x="2327825" y="1940845"/>
                  </a:lnTo>
                  <a:lnTo>
                    <a:pt x="2324881" y="1957618"/>
                  </a:lnTo>
                  <a:lnTo>
                    <a:pt x="2315384" y="2030586"/>
                  </a:lnTo>
                  <a:cubicBezTo>
                    <a:pt x="2305225" y="2095174"/>
                    <a:pt x="2293494" y="2158526"/>
                    <a:pt x="2280275" y="2220492"/>
                  </a:cubicBezTo>
                  <a:lnTo>
                    <a:pt x="2244157" y="2363537"/>
                  </a:lnTo>
                  <a:lnTo>
                    <a:pt x="2227216" y="2379723"/>
                  </a:lnTo>
                  <a:cubicBezTo>
                    <a:pt x="2195260" y="2404965"/>
                    <a:pt x="2148563" y="2428611"/>
                    <a:pt x="2089598" y="2450054"/>
                  </a:cubicBezTo>
                  <a:lnTo>
                    <a:pt x="2052140" y="2462361"/>
                  </a:lnTo>
                  <a:lnTo>
                    <a:pt x="2052140" y="2462362"/>
                  </a:lnTo>
                  <a:lnTo>
                    <a:pt x="2026636" y="2470741"/>
                  </a:lnTo>
                  <a:cubicBezTo>
                    <a:pt x="2004347" y="2477376"/>
                    <a:pt x="1980786" y="2483744"/>
                    <a:pt x="1956046" y="2489822"/>
                  </a:cubicBezTo>
                  <a:lnTo>
                    <a:pt x="1807318" y="2519971"/>
                  </a:lnTo>
                  <a:lnTo>
                    <a:pt x="1794179" y="2522634"/>
                  </a:lnTo>
                  <a:cubicBezTo>
                    <a:pt x="1735993" y="2532291"/>
                    <a:pt x="1673821" y="2540609"/>
                    <a:pt x="1608396" y="2547408"/>
                  </a:cubicBezTo>
                  <a:lnTo>
                    <a:pt x="1412327" y="2562361"/>
                  </a:lnTo>
                  <a:lnTo>
                    <a:pt x="1414265" y="2521523"/>
                  </a:lnTo>
                  <a:lnTo>
                    <a:pt x="1414264" y="2521523"/>
                  </a:lnTo>
                  <a:lnTo>
                    <a:pt x="1412326" y="2562360"/>
                  </a:lnTo>
                  <a:lnTo>
                    <a:pt x="1403094" y="2563064"/>
                  </a:lnTo>
                  <a:cubicBezTo>
                    <a:pt x="1331896" y="2566643"/>
                    <a:pt x="1258177" y="2568523"/>
                    <a:pt x="1182672" y="2568523"/>
                  </a:cubicBezTo>
                  <a:cubicBezTo>
                    <a:pt x="1107167" y="2568523"/>
                    <a:pt x="1033449" y="2566643"/>
                    <a:pt x="962250" y="2563064"/>
                  </a:cubicBezTo>
                  <a:lnTo>
                    <a:pt x="949862" y="2562119"/>
                  </a:lnTo>
                  <a:lnTo>
                    <a:pt x="756949" y="2547407"/>
                  </a:lnTo>
                  <a:lnTo>
                    <a:pt x="616964" y="2528740"/>
                  </a:lnTo>
                  <a:lnTo>
                    <a:pt x="616964" y="2528741"/>
                  </a:lnTo>
                  <a:lnTo>
                    <a:pt x="571167" y="2522634"/>
                  </a:lnTo>
                  <a:cubicBezTo>
                    <a:pt x="483888" y="2508147"/>
                    <a:pt x="405578" y="2490647"/>
                    <a:pt x="338710" y="2470741"/>
                  </a:cubicBezTo>
                  <a:lnTo>
                    <a:pt x="309855" y="2461261"/>
                  </a:lnTo>
                  <a:lnTo>
                    <a:pt x="275748" y="2450055"/>
                  </a:lnTo>
                  <a:cubicBezTo>
                    <a:pt x="216784" y="2428612"/>
                    <a:pt x="170086" y="2404966"/>
                    <a:pt x="138130" y="2379724"/>
                  </a:cubicBezTo>
                  <a:lnTo>
                    <a:pt x="117043" y="2359576"/>
                  </a:lnTo>
                  <a:lnTo>
                    <a:pt x="81925" y="2220493"/>
                  </a:lnTo>
                  <a:cubicBezTo>
                    <a:pt x="29048" y="1972630"/>
                    <a:pt x="0" y="1702582"/>
                    <a:pt x="0" y="1419994"/>
                  </a:cubicBezTo>
                  <a:cubicBezTo>
                    <a:pt x="0" y="1208053"/>
                    <a:pt x="16340" y="1003166"/>
                    <a:pt x="46817" y="809402"/>
                  </a:cubicBezTo>
                  <a:lnTo>
                    <a:pt x="54003" y="770533"/>
                  </a:lnTo>
                  <a:lnTo>
                    <a:pt x="53893" y="770464"/>
                  </a:lnTo>
                  <a:lnTo>
                    <a:pt x="73654" y="657882"/>
                  </a:lnTo>
                  <a:lnTo>
                    <a:pt x="74695" y="658604"/>
                  </a:lnTo>
                  <a:lnTo>
                    <a:pt x="81925" y="619496"/>
                  </a:lnTo>
                  <a:lnTo>
                    <a:pt x="119680" y="469969"/>
                  </a:lnTo>
                  <a:lnTo>
                    <a:pt x="116770" y="467873"/>
                  </a:lnTo>
                  <a:lnTo>
                    <a:pt x="139209" y="379003"/>
                  </a:lnTo>
                  <a:lnTo>
                    <a:pt x="142177" y="380872"/>
                  </a:lnTo>
                  <a:lnTo>
                    <a:pt x="142552" y="379385"/>
                  </a:lnTo>
                  <a:lnTo>
                    <a:pt x="181214" y="261754"/>
                  </a:lnTo>
                  <a:lnTo>
                    <a:pt x="184212" y="261754"/>
                  </a:lnTo>
                  <a:lnTo>
                    <a:pt x="188065" y="241231"/>
                  </a:lnTo>
                  <a:cubicBezTo>
                    <a:pt x="239230" y="105735"/>
                    <a:pt x="664713" y="0"/>
                    <a:pt x="118202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50000">
                  <a:schemeClr val="bg1"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2DCDBD7C-7C5D-3110-05D7-5C12FDDE88D5}"/>
                </a:ext>
              </a:extLst>
            </p:cNvPr>
            <p:cNvSpPr/>
            <p:nvPr/>
          </p:nvSpPr>
          <p:spPr>
            <a:xfrm>
              <a:off x="1035484" y="638930"/>
              <a:ext cx="1998229" cy="53740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D128263-877A-E94A-955D-4FF126BAA9D8}"/>
                </a:ext>
              </a:extLst>
            </p:cNvPr>
            <p:cNvGrpSpPr/>
            <p:nvPr/>
          </p:nvGrpSpPr>
          <p:grpSpPr>
            <a:xfrm>
              <a:off x="1089778" y="676461"/>
              <a:ext cx="1896458" cy="447489"/>
              <a:chOff x="1089778" y="676461"/>
              <a:chExt cx="1896458" cy="461776"/>
            </a:xfrm>
          </p:grpSpPr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6CB631BB-B91A-1C7B-8CAA-0D5DD1D62C6D}"/>
                  </a:ext>
                </a:extLst>
              </p:cNvPr>
              <p:cNvSpPr/>
              <p:nvPr/>
            </p:nvSpPr>
            <p:spPr>
              <a:xfrm>
                <a:off x="1089778" y="676461"/>
                <a:ext cx="1889642" cy="461776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0BD63B0-0741-9AB6-0715-B0EF432EE7AF}"/>
                  </a:ext>
                </a:extLst>
              </p:cNvPr>
              <p:cNvSpPr/>
              <p:nvPr/>
            </p:nvSpPr>
            <p:spPr>
              <a:xfrm>
                <a:off x="1096594" y="676461"/>
                <a:ext cx="1889642" cy="257558"/>
              </a:xfrm>
              <a:custGeom>
                <a:avLst/>
                <a:gdLst>
                  <a:gd name="connsiteX0" fmla="*/ 944821 w 1889642"/>
                  <a:gd name="connsiteY0" fmla="*/ 0 h 257558"/>
                  <a:gd name="connsiteX1" fmla="*/ 1889642 w 1889642"/>
                  <a:gd name="connsiteY1" fmla="*/ 230888 h 257558"/>
                  <a:gd name="connsiteX2" fmla="*/ 1878640 w 1889642"/>
                  <a:gd name="connsiteY2" fmla="*/ 257558 h 257558"/>
                  <a:gd name="connsiteX3" fmla="*/ 1870447 w 1889642"/>
                  <a:gd name="connsiteY3" fmla="*/ 237696 h 257558"/>
                  <a:gd name="connsiteX4" fmla="*/ 944821 w 1889642"/>
                  <a:gd name="connsiteY4" fmla="*/ 53340 h 257558"/>
                  <a:gd name="connsiteX5" fmla="*/ 19196 w 1889642"/>
                  <a:gd name="connsiteY5" fmla="*/ 237696 h 257558"/>
                  <a:gd name="connsiteX6" fmla="*/ 11002 w 1889642"/>
                  <a:gd name="connsiteY6" fmla="*/ 257558 h 257558"/>
                  <a:gd name="connsiteX7" fmla="*/ 0 w 1889642"/>
                  <a:gd name="connsiteY7" fmla="*/ 230888 h 257558"/>
                  <a:gd name="connsiteX8" fmla="*/ 944821 w 1889642"/>
                  <a:gd name="connsiteY8" fmla="*/ 0 h 2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9642" h="257558">
                    <a:moveTo>
                      <a:pt x="944821" y="0"/>
                    </a:moveTo>
                    <a:cubicBezTo>
                      <a:pt x="1466631" y="0"/>
                      <a:pt x="1889642" y="103372"/>
                      <a:pt x="1889642" y="230888"/>
                    </a:cubicBezTo>
                    <a:lnTo>
                      <a:pt x="1878640" y="257558"/>
                    </a:lnTo>
                    <a:lnTo>
                      <a:pt x="1870447" y="237696"/>
                    </a:lnTo>
                    <a:cubicBezTo>
                      <a:pt x="1782346" y="132484"/>
                      <a:pt x="1401405" y="53340"/>
                      <a:pt x="944821" y="53340"/>
                    </a:cubicBezTo>
                    <a:cubicBezTo>
                      <a:pt x="488237" y="53340"/>
                      <a:pt x="107297" y="132484"/>
                      <a:pt x="19196" y="237696"/>
                    </a:cubicBezTo>
                    <a:lnTo>
                      <a:pt x="11002" y="257558"/>
                    </a:lnTo>
                    <a:lnTo>
                      <a:pt x="0" y="230888"/>
                    </a:lnTo>
                    <a:cubicBezTo>
                      <a:pt x="0" y="103372"/>
                      <a:pt x="423011" y="0"/>
                      <a:pt x="9448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EB7EF82-DB49-9F2E-EFF0-E5C3ACE25835}"/>
              </a:ext>
            </a:extLst>
          </p:cNvPr>
          <p:cNvGrpSpPr/>
          <p:nvPr/>
        </p:nvGrpSpPr>
        <p:grpSpPr>
          <a:xfrm>
            <a:off x="3834471" y="1133605"/>
            <a:ext cx="2134443" cy="2236158"/>
            <a:chOff x="4152037" y="726280"/>
            <a:chExt cx="2362200" cy="2474769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D8FB06E-7739-529A-215B-F33915F9852D}"/>
                </a:ext>
              </a:extLst>
            </p:cNvPr>
            <p:cNvSpPr/>
            <p:nvPr/>
          </p:nvSpPr>
          <p:spPr>
            <a:xfrm>
              <a:off x="4365397" y="900684"/>
              <a:ext cx="490282" cy="2263291"/>
            </a:xfrm>
            <a:custGeom>
              <a:avLst/>
              <a:gdLst>
                <a:gd name="connsiteX0" fmla="*/ 236357 w 490282"/>
                <a:gd name="connsiteY0" fmla="*/ 0 h 2263291"/>
                <a:gd name="connsiteX1" fmla="*/ 490282 w 490282"/>
                <a:gd name="connsiteY1" fmla="*/ 0 h 2263291"/>
                <a:gd name="connsiteX2" fmla="*/ 486663 w 490282"/>
                <a:gd name="connsiteY2" fmla="*/ 10835 h 2263291"/>
                <a:gd name="connsiteX3" fmla="*/ 335280 w 490282"/>
                <a:gd name="connsiteY3" fmla="*/ 1158240 h 2263291"/>
                <a:gd name="connsiteX4" fmla="*/ 453006 w 490282"/>
                <a:gd name="connsiteY4" fmla="*/ 2184696 h 2263291"/>
                <a:gd name="connsiteX5" fmla="*/ 474877 w 490282"/>
                <a:gd name="connsiteY5" fmla="*/ 2263291 h 2263291"/>
                <a:gd name="connsiteX6" fmla="*/ 338425 w 490282"/>
                <a:gd name="connsiteY6" fmla="*/ 2239939 h 2263291"/>
                <a:gd name="connsiteX7" fmla="*/ 185717 w 490282"/>
                <a:gd name="connsiteY7" fmla="*/ 2200213 h 2263291"/>
                <a:gd name="connsiteX8" fmla="*/ 171853 w 490282"/>
                <a:gd name="connsiteY8" fmla="*/ 2166681 h 2263291"/>
                <a:gd name="connsiteX9" fmla="*/ 0 w 490282"/>
                <a:gd name="connsiteY9" fmla="*/ 1158240 h 2263291"/>
                <a:gd name="connsiteX10" fmla="*/ 220985 w 490282"/>
                <a:gd name="connsiteY10" fmla="*/ 30973 h 2263291"/>
                <a:gd name="connsiteX11" fmla="*/ 236357 w 490282"/>
                <a:gd name="connsiteY11" fmla="*/ 0 h 2263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0282" h="2263291">
                  <a:moveTo>
                    <a:pt x="236357" y="0"/>
                  </a:moveTo>
                  <a:lnTo>
                    <a:pt x="490282" y="0"/>
                  </a:lnTo>
                  <a:lnTo>
                    <a:pt x="486663" y="10835"/>
                  </a:lnTo>
                  <a:cubicBezTo>
                    <a:pt x="392091" y="322644"/>
                    <a:pt x="335280" y="722390"/>
                    <a:pt x="335280" y="1158240"/>
                  </a:cubicBezTo>
                  <a:cubicBezTo>
                    <a:pt x="335280" y="1539610"/>
                    <a:pt x="378776" y="1893336"/>
                    <a:pt x="453006" y="2184696"/>
                  </a:cubicBezTo>
                  <a:lnTo>
                    <a:pt x="474877" y="2263291"/>
                  </a:lnTo>
                  <a:lnTo>
                    <a:pt x="338425" y="2239939"/>
                  </a:lnTo>
                  <a:lnTo>
                    <a:pt x="185717" y="2200213"/>
                  </a:lnTo>
                  <a:lnTo>
                    <a:pt x="171853" y="2166681"/>
                  </a:lnTo>
                  <a:cubicBezTo>
                    <a:pt x="63494" y="1880435"/>
                    <a:pt x="0" y="1532915"/>
                    <a:pt x="0" y="1158240"/>
                  </a:cubicBezTo>
                  <a:cubicBezTo>
                    <a:pt x="0" y="730039"/>
                    <a:pt x="82931" y="337310"/>
                    <a:pt x="220985" y="30973"/>
                  </a:cubicBezTo>
                  <a:lnTo>
                    <a:pt x="236357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E320078-241A-4E17-E29B-3F3E4C41D9BE}"/>
                </a:ext>
              </a:extLst>
            </p:cNvPr>
            <p:cNvSpPr/>
            <p:nvPr/>
          </p:nvSpPr>
          <p:spPr>
            <a:xfrm>
              <a:off x="5074057" y="900683"/>
              <a:ext cx="518160" cy="2300366"/>
            </a:xfrm>
            <a:custGeom>
              <a:avLst/>
              <a:gdLst>
                <a:gd name="connsiteX0" fmla="*/ 55810 w 518160"/>
                <a:gd name="connsiteY0" fmla="*/ 0 h 2300366"/>
                <a:gd name="connsiteX1" fmla="*/ 462350 w 518160"/>
                <a:gd name="connsiteY1" fmla="*/ 0 h 2300366"/>
                <a:gd name="connsiteX2" fmla="*/ 473913 w 518160"/>
                <a:gd name="connsiteY2" fmla="*/ 111716 h 2300366"/>
                <a:gd name="connsiteX3" fmla="*/ 518160 w 518160"/>
                <a:gd name="connsiteY3" fmla="*/ 1158240 h 2300366"/>
                <a:gd name="connsiteX4" fmla="*/ 473913 w 518160"/>
                <a:gd name="connsiteY4" fmla="*/ 2204764 h 2300366"/>
                <a:gd name="connsiteX5" fmla="*/ 464700 w 518160"/>
                <a:gd name="connsiteY5" fmla="*/ 2293771 h 2300366"/>
                <a:gd name="connsiteX6" fmla="*/ 257191 w 518160"/>
                <a:gd name="connsiteY6" fmla="*/ 2300366 h 2300366"/>
                <a:gd name="connsiteX7" fmla="*/ 53472 w 518160"/>
                <a:gd name="connsiteY7" fmla="*/ 2293891 h 2300366"/>
                <a:gd name="connsiteX8" fmla="*/ 44247 w 518160"/>
                <a:gd name="connsiteY8" fmla="*/ 2204764 h 2300366"/>
                <a:gd name="connsiteX9" fmla="*/ 0 w 518160"/>
                <a:gd name="connsiteY9" fmla="*/ 1158240 h 2300366"/>
                <a:gd name="connsiteX10" fmla="*/ 44247 w 518160"/>
                <a:gd name="connsiteY10" fmla="*/ 111716 h 2300366"/>
                <a:gd name="connsiteX11" fmla="*/ 55810 w 518160"/>
                <a:gd name="connsiteY11" fmla="*/ 0 h 2300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8160" h="2300366">
                  <a:moveTo>
                    <a:pt x="55810" y="0"/>
                  </a:moveTo>
                  <a:lnTo>
                    <a:pt x="462350" y="0"/>
                  </a:lnTo>
                  <a:lnTo>
                    <a:pt x="473913" y="111716"/>
                  </a:lnTo>
                  <a:cubicBezTo>
                    <a:pt x="501848" y="410452"/>
                    <a:pt x="518160" y="770584"/>
                    <a:pt x="518160" y="1158240"/>
                  </a:cubicBezTo>
                  <a:cubicBezTo>
                    <a:pt x="518160" y="1545896"/>
                    <a:pt x="501848" y="1906028"/>
                    <a:pt x="473913" y="2204764"/>
                  </a:cubicBezTo>
                  <a:lnTo>
                    <a:pt x="464700" y="2293771"/>
                  </a:lnTo>
                  <a:lnTo>
                    <a:pt x="257191" y="2300366"/>
                  </a:lnTo>
                  <a:lnTo>
                    <a:pt x="53472" y="2293891"/>
                  </a:lnTo>
                  <a:lnTo>
                    <a:pt x="44247" y="2204764"/>
                  </a:lnTo>
                  <a:cubicBezTo>
                    <a:pt x="16312" y="1906028"/>
                    <a:pt x="0" y="1545896"/>
                    <a:pt x="0" y="1158240"/>
                  </a:cubicBezTo>
                  <a:cubicBezTo>
                    <a:pt x="0" y="770584"/>
                    <a:pt x="16312" y="410452"/>
                    <a:pt x="44247" y="111716"/>
                  </a:cubicBezTo>
                  <a:lnTo>
                    <a:pt x="5581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1338CF1-F2C7-F2FB-B753-829755B068CA}"/>
                </a:ext>
              </a:extLst>
            </p:cNvPr>
            <p:cNvSpPr/>
            <p:nvPr/>
          </p:nvSpPr>
          <p:spPr>
            <a:xfrm>
              <a:off x="5871555" y="900683"/>
              <a:ext cx="429322" cy="2251658"/>
            </a:xfrm>
            <a:custGeom>
              <a:avLst/>
              <a:gdLst>
                <a:gd name="connsiteX0" fmla="*/ 0 w 429322"/>
                <a:gd name="connsiteY0" fmla="*/ 0 h 2251658"/>
                <a:gd name="connsiteX1" fmla="*/ 192966 w 429322"/>
                <a:gd name="connsiteY1" fmla="*/ 0 h 2251658"/>
                <a:gd name="connsiteX2" fmla="*/ 208338 w 429322"/>
                <a:gd name="connsiteY2" fmla="*/ 30973 h 2251658"/>
                <a:gd name="connsiteX3" fmla="*/ 429322 w 429322"/>
                <a:gd name="connsiteY3" fmla="*/ 1158240 h 2251658"/>
                <a:gd name="connsiteX4" fmla="*/ 257470 w 429322"/>
                <a:gd name="connsiteY4" fmla="*/ 2166681 h 2251658"/>
                <a:gd name="connsiteX5" fmla="*/ 244061 w 429322"/>
                <a:gd name="connsiteY5" fmla="*/ 2199111 h 2251658"/>
                <a:gd name="connsiteX6" fmla="*/ 87119 w 429322"/>
                <a:gd name="connsiteY6" fmla="*/ 2239939 h 2251658"/>
                <a:gd name="connsiteX7" fmla="*/ 18642 w 429322"/>
                <a:gd name="connsiteY7" fmla="*/ 2251658 h 2251658"/>
                <a:gd name="connsiteX8" fmla="*/ 37276 w 429322"/>
                <a:gd name="connsiteY8" fmla="*/ 2184696 h 2251658"/>
                <a:gd name="connsiteX9" fmla="*/ 155002 w 429322"/>
                <a:gd name="connsiteY9" fmla="*/ 1158240 h 2251658"/>
                <a:gd name="connsiteX10" fmla="*/ 3619 w 429322"/>
                <a:gd name="connsiteY10" fmla="*/ 10835 h 2251658"/>
                <a:gd name="connsiteX11" fmla="*/ 0 w 429322"/>
                <a:gd name="connsiteY11" fmla="*/ 0 h 225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9322" h="2251658">
                  <a:moveTo>
                    <a:pt x="0" y="0"/>
                  </a:moveTo>
                  <a:lnTo>
                    <a:pt x="192966" y="0"/>
                  </a:lnTo>
                  <a:lnTo>
                    <a:pt x="208338" y="30973"/>
                  </a:lnTo>
                  <a:cubicBezTo>
                    <a:pt x="346391" y="337310"/>
                    <a:pt x="429322" y="730039"/>
                    <a:pt x="429322" y="1158240"/>
                  </a:cubicBezTo>
                  <a:cubicBezTo>
                    <a:pt x="429322" y="1532915"/>
                    <a:pt x="365828" y="1880435"/>
                    <a:pt x="257470" y="2166681"/>
                  </a:cubicBezTo>
                  <a:lnTo>
                    <a:pt x="244061" y="2199111"/>
                  </a:lnTo>
                  <a:lnTo>
                    <a:pt x="87119" y="2239939"/>
                  </a:lnTo>
                  <a:lnTo>
                    <a:pt x="18642" y="2251658"/>
                  </a:lnTo>
                  <a:lnTo>
                    <a:pt x="37276" y="2184696"/>
                  </a:lnTo>
                  <a:cubicBezTo>
                    <a:pt x="111506" y="1893336"/>
                    <a:pt x="155002" y="1539610"/>
                    <a:pt x="155002" y="1158240"/>
                  </a:cubicBezTo>
                  <a:cubicBezTo>
                    <a:pt x="155002" y="722390"/>
                    <a:pt x="98191" y="322644"/>
                    <a:pt x="3619" y="1083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A07F62D7-AB19-3A9B-59EC-9B1ED6AE28C6}"/>
                </a:ext>
              </a:extLst>
            </p:cNvPr>
            <p:cNvSpPr/>
            <p:nvPr/>
          </p:nvSpPr>
          <p:spPr>
            <a:xfrm>
              <a:off x="4152037" y="900683"/>
              <a:ext cx="449717" cy="2199102"/>
            </a:xfrm>
            <a:custGeom>
              <a:avLst/>
              <a:gdLst>
                <a:gd name="connsiteX0" fmla="*/ 365408 w 449717"/>
                <a:gd name="connsiteY0" fmla="*/ 0 h 2199102"/>
                <a:gd name="connsiteX1" fmla="*/ 449717 w 449717"/>
                <a:gd name="connsiteY1" fmla="*/ 0 h 2199102"/>
                <a:gd name="connsiteX2" fmla="*/ 434345 w 449717"/>
                <a:gd name="connsiteY2" fmla="*/ 30973 h 2199102"/>
                <a:gd name="connsiteX3" fmla="*/ 213360 w 449717"/>
                <a:gd name="connsiteY3" fmla="*/ 1158240 h 2199102"/>
                <a:gd name="connsiteX4" fmla="*/ 385213 w 449717"/>
                <a:gd name="connsiteY4" fmla="*/ 2166681 h 2199102"/>
                <a:gd name="connsiteX5" fmla="*/ 398619 w 449717"/>
                <a:gd name="connsiteY5" fmla="*/ 2199102 h 2199102"/>
                <a:gd name="connsiteX6" fmla="*/ 389515 w 449717"/>
                <a:gd name="connsiteY6" fmla="*/ 2196734 h 2199102"/>
                <a:gd name="connsiteX7" fmla="*/ 252486 w 449717"/>
                <a:gd name="connsiteY7" fmla="*/ 2144370 h 2199102"/>
                <a:gd name="connsiteX8" fmla="*/ 250254 w 449717"/>
                <a:gd name="connsiteY8" fmla="*/ 2143211 h 2199102"/>
                <a:gd name="connsiteX9" fmla="*/ 201713 w 449717"/>
                <a:gd name="connsiteY9" fmla="*/ 2055057 h 2199102"/>
                <a:gd name="connsiteX10" fmla="*/ 0 w 449717"/>
                <a:gd name="connsiteY10" fmla="*/ 1158240 h 2199102"/>
                <a:gd name="connsiteX11" fmla="*/ 345936 w 449717"/>
                <a:gd name="connsiteY11" fmla="*/ 24034 h 2199102"/>
                <a:gd name="connsiteX12" fmla="*/ 365408 w 449717"/>
                <a:gd name="connsiteY12" fmla="*/ 0 h 219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9717" h="2199102">
                  <a:moveTo>
                    <a:pt x="365408" y="0"/>
                  </a:moveTo>
                  <a:lnTo>
                    <a:pt x="449717" y="0"/>
                  </a:lnTo>
                  <a:lnTo>
                    <a:pt x="434345" y="30973"/>
                  </a:lnTo>
                  <a:cubicBezTo>
                    <a:pt x="296291" y="337310"/>
                    <a:pt x="213360" y="730039"/>
                    <a:pt x="213360" y="1158240"/>
                  </a:cubicBezTo>
                  <a:cubicBezTo>
                    <a:pt x="213360" y="1532915"/>
                    <a:pt x="276854" y="1880435"/>
                    <a:pt x="385213" y="2166681"/>
                  </a:cubicBezTo>
                  <a:lnTo>
                    <a:pt x="398619" y="2199102"/>
                  </a:lnTo>
                  <a:lnTo>
                    <a:pt x="389515" y="2196734"/>
                  </a:lnTo>
                  <a:cubicBezTo>
                    <a:pt x="338746" y="2180727"/>
                    <a:pt x="292819" y="2163193"/>
                    <a:pt x="252486" y="2144370"/>
                  </a:cubicBezTo>
                  <a:lnTo>
                    <a:pt x="250254" y="2143211"/>
                  </a:lnTo>
                  <a:lnTo>
                    <a:pt x="201713" y="2055057"/>
                  </a:lnTo>
                  <a:cubicBezTo>
                    <a:pt x="74362" y="1799056"/>
                    <a:pt x="0" y="1490441"/>
                    <a:pt x="0" y="1158240"/>
                  </a:cubicBezTo>
                  <a:cubicBezTo>
                    <a:pt x="0" y="715305"/>
                    <a:pt x="132199" y="314303"/>
                    <a:pt x="345936" y="24034"/>
                  </a:cubicBezTo>
                  <a:lnTo>
                    <a:pt x="365408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C2BFB640-AB0F-004E-1930-923CFCFB9FC1}"/>
                </a:ext>
              </a:extLst>
            </p:cNvPr>
            <p:cNvSpPr/>
            <p:nvPr/>
          </p:nvSpPr>
          <p:spPr>
            <a:xfrm>
              <a:off x="4700677" y="900683"/>
              <a:ext cx="429190" cy="2293770"/>
            </a:xfrm>
            <a:custGeom>
              <a:avLst/>
              <a:gdLst>
                <a:gd name="connsiteX0" fmla="*/ 155002 w 429190"/>
                <a:gd name="connsiteY0" fmla="*/ 0 h 2293770"/>
                <a:gd name="connsiteX1" fmla="*/ 429190 w 429190"/>
                <a:gd name="connsiteY1" fmla="*/ 0 h 2293770"/>
                <a:gd name="connsiteX2" fmla="*/ 417627 w 429190"/>
                <a:gd name="connsiteY2" fmla="*/ 111716 h 2293770"/>
                <a:gd name="connsiteX3" fmla="*/ 373380 w 429190"/>
                <a:gd name="connsiteY3" fmla="*/ 1158240 h 2293770"/>
                <a:gd name="connsiteX4" fmla="*/ 417627 w 429190"/>
                <a:gd name="connsiteY4" fmla="*/ 2204764 h 2293770"/>
                <a:gd name="connsiteX5" fmla="*/ 426840 w 429190"/>
                <a:gd name="connsiteY5" fmla="*/ 2293770 h 2293770"/>
                <a:gd name="connsiteX6" fmla="*/ 408221 w 429190"/>
                <a:gd name="connsiteY6" fmla="*/ 2293178 h 2293770"/>
                <a:gd name="connsiteX7" fmla="*/ 197575 w 429190"/>
                <a:gd name="connsiteY7" fmla="*/ 2272561 h 2293770"/>
                <a:gd name="connsiteX8" fmla="*/ 139407 w 429190"/>
                <a:gd name="connsiteY8" fmla="*/ 2262606 h 2293770"/>
                <a:gd name="connsiteX9" fmla="*/ 117726 w 429190"/>
                <a:gd name="connsiteY9" fmla="*/ 2184696 h 2293770"/>
                <a:gd name="connsiteX10" fmla="*/ 0 w 429190"/>
                <a:gd name="connsiteY10" fmla="*/ 1158240 h 2293770"/>
                <a:gd name="connsiteX11" fmla="*/ 151383 w 429190"/>
                <a:gd name="connsiteY11" fmla="*/ 10835 h 2293770"/>
                <a:gd name="connsiteX12" fmla="*/ 155002 w 429190"/>
                <a:gd name="connsiteY12" fmla="*/ 0 h 2293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9190" h="2293770">
                  <a:moveTo>
                    <a:pt x="155002" y="0"/>
                  </a:moveTo>
                  <a:lnTo>
                    <a:pt x="429190" y="0"/>
                  </a:lnTo>
                  <a:lnTo>
                    <a:pt x="417627" y="111716"/>
                  </a:lnTo>
                  <a:cubicBezTo>
                    <a:pt x="389692" y="410452"/>
                    <a:pt x="373380" y="770584"/>
                    <a:pt x="373380" y="1158240"/>
                  </a:cubicBezTo>
                  <a:cubicBezTo>
                    <a:pt x="373380" y="1545896"/>
                    <a:pt x="389692" y="1906028"/>
                    <a:pt x="417627" y="2204764"/>
                  </a:cubicBezTo>
                  <a:lnTo>
                    <a:pt x="426840" y="2293770"/>
                  </a:lnTo>
                  <a:lnTo>
                    <a:pt x="408221" y="2293178"/>
                  </a:lnTo>
                  <a:cubicBezTo>
                    <a:pt x="335170" y="2288465"/>
                    <a:pt x="264704" y="2281513"/>
                    <a:pt x="197575" y="2272561"/>
                  </a:cubicBezTo>
                  <a:lnTo>
                    <a:pt x="139407" y="2262606"/>
                  </a:lnTo>
                  <a:lnTo>
                    <a:pt x="117726" y="2184696"/>
                  </a:lnTo>
                  <a:cubicBezTo>
                    <a:pt x="43496" y="1893336"/>
                    <a:pt x="0" y="1539610"/>
                    <a:pt x="0" y="1158240"/>
                  </a:cubicBezTo>
                  <a:cubicBezTo>
                    <a:pt x="0" y="722390"/>
                    <a:pt x="56811" y="322644"/>
                    <a:pt x="151383" y="10835"/>
                  </a:cubicBezTo>
                  <a:lnTo>
                    <a:pt x="155002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9B62760E-5D8D-E060-E00B-F121028B3E2F}"/>
                </a:ext>
              </a:extLst>
            </p:cNvPr>
            <p:cNvSpPr/>
            <p:nvPr/>
          </p:nvSpPr>
          <p:spPr>
            <a:xfrm>
              <a:off x="5536406" y="900683"/>
              <a:ext cx="490150" cy="2293892"/>
            </a:xfrm>
            <a:custGeom>
              <a:avLst/>
              <a:gdLst>
                <a:gd name="connsiteX0" fmla="*/ 0 w 490150"/>
                <a:gd name="connsiteY0" fmla="*/ 0 h 2293892"/>
                <a:gd name="connsiteX1" fmla="*/ 335148 w 490150"/>
                <a:gd name="connsiteY1" fmla="*/ 0 h 2293892"/>
                <a:gd name="connsiteX2" fmla="*/ 338767 w 490150"/>
                <a:gd name="connsiteY2" fmla="*/ 10835 h 2293892"/>
                <a:gd name="connsiteX3" fmla="*/ 490150 w 490150"/>
                <a:gd name="connsiteY3" fmla="*/ 1158240 h 2293892"/>
                <a:gd name="connsiteX4" fmla="*/ 372424 w 490150"/>
                <a:gd name="connsiteY4" fmla="*/ 2184696 h 2293892"/>
                <a:gd name="connsiteX5" fmla="*/ 353600 w 490150"/>
                <a:gd name="connsiteY5" fmla="*/ 2252343 h 2293892"/>
                <a:gd name="connsiteX6" fmla="*/ 235457 w 490150"/>
                <a:gd name="connsiteY6" fmla="*/ 2272561 h 2293892"/>
                <a:gd name="connsiteX7" fmla="*/ 24811 w 490150"/>
                <a:gd name="connsiteY7" fmla="*/ 2293178 h 2293892"/>
                <a:gd name="connsiteX8" fmla="*/ 2338 w 490150"/>
                <a:gd name="connsiteY8" fmla="*/ 2293892 h 2293892"/>
                <a:gd name="connsiteX9" fmla="*/ 11563 w 490150"/>
                <a:gd name="connsiteY9" fmla="*/ 2204764 h 2293892"/>
                <a:gd name="connsiteX10" fmla="*/ 55810 w 490150"/>
                <a:gd name="connsiteY10" fmla="*/ 1158240 h 2293892"/>
                <a:gd name="connsiteX11" fmla="*/ 11563 w 490150"/>
                <a:gd name="connsiteY11" fmla="*/ 111716 h 2293892"/>
                <a:gd name="connsiteX12" fmla="*/ 0 w 490150"/>
                <a:gd name="connsiteY12" fmla="*/ 0 h 2293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0150" h="2293892">
                  <a:moveTo>
                    <a:pt x="0" y="0"/>
                  </a:moveTo>
                  <a:lnTo>
                    <a:pt x="335148" y="0"/>
                  </a:lnTo>
                  <a:lnTo>
                    <a:pt x="338767" y="10835"/>
                  </a:lnTo>
                  <a:cubicBezTo>
                    <a:pt x="433339" y="322644"/>
                    <a:pt x="490150" y="722390"/>
                    <a:pt x="490150" y="1158240"/>
                  </a:cubicBezTo>
                  <a:cubicBezTo>
                    <a:pt x="490150" y="1539610"/>
                    <a:pt x="446654" y="1893336"/>
                    <a:pt x="372424" y="2184696"/>
                  </a:cubicBezTo>
                  <a:lnTo>
                    <a:pt x="353600" y="2252343"/>
                  </a:lnTo>
                  <a:lnTo>
                    <a:pt x="235457" y="2272561"/>
                  </a:lnTo>
                  <a:cubicBezTo>
                    <a:pt x="168329" y="2281513"/>
                    <a:pt x="97863" y="2288465"/>
                    <a:pt x="24811" y="2293178"/>
                  </a:cubicBezTo>
                  <a:lnTo>
                    <a:pt x="2338" y="2293892"/>
                  </a:lnTo>
                  <a:lnTo>
                    <a:pt x="11563" y="2204764"/>
                  </a:lnTo>
                  <a:cubicBezTo>
                    <a:pt x="39498" y="1906028"/>
                    <a:pt x="55810" y="1545896"/>
                    <a:pt x="55810" y="1158240"/>
                  </a:cubicBezTo>
                  <a:cubicBezTo>
                    <a:pt x="55810" y="770584"/>
                    <a:pt x="39498" y="410452"/>
                    <a:pt x="11563" y="1117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01564827-878A-8F25-5602-9BA2018B6E70}"/>
                </a:ext>
              </a:extLst>
            </p:cNvPr>
            <p:cNvSpPr/>
            <p:nvPr/>
          </p:nvSpPr>
          <p:spPr>
            <a:xfrm>
              <a:off x="6064521" y="900683"/>
              <a:ext cx="449716" cy="2200222"/>
            </a:xfrm>
            <a:custGeom>
              <a:avLst/>
              <a:gdLst>
                <a:gd name="connsiteX0" fmla="*/ 0 w 449716"/>
                <a:gd name="connsiteY0" fmla="*/ 0 h 2200222"/>
                <a:gd name="connsiteX1" fmla="*/ 84309 w 449716"/>
                <a:gd name="connsiteY1" fmla="*/ 0 h 2200222"/>
                <a:gd name="connsiteX2" fmla="*/ 103780 w 449716"/>
                <a:gd name="connsiteY2" fmla="*/ 24034 h 2200222"/>
                <a:gd name="connsiteX3" fmla="*/ 449716 w 449716"/>
                <a:gd name="connsiteY3" fmla="*/ 1158240 h 2200222"/>
                <a:gd name="connsiteX4" fmla="*/ 248003 w 449716"/>
                <a:gd name="connsiteY4" fmla="*/ 2055057 h 2200222"/>
                <a:gd name="connsiteX5" fmla="*/ 198145 w 449716"/>
                <a:gd name="connsiteY5" fmla="*/ 2145604 h 2200222"/>
                <a:gd name="connsiteX6" fmla="*/ 136471 w 449716"/>
                <a:gd name="connsiteY6" fmla="*/ 2171608 h 2200222"/>
                <a:gd name="connsiteX7" fmla="*/ 64043 w 449716"/>
                <a:gd name="connsiteY7" fmla="*/ 2196734 h 2200222"/>
                <a:gd name="connsiteX8" fmla="*/ 50636 w 449716"/>
                <a:gd name="connsiteY8" fmla="*/ 2200222 h 2200222"/>
                <a:gd name="connsiteX9" fmla="*/ 64504 w 449716"/>
                <a:gd name="connsiteY9" fmla="*/ 2166681 h 2200222"/>
                <a:gd name="connsiteX10" fmla="*/ 236356 w 449716"/>
                <a:gd name="connsiteY10" fmla="*/ 1158240 h 2200222"/>
                <a:gd name="connsiteX11" fmla="*/ 15372 w 449716"/>
                <a:gd name="connsiteY11" fmla="*/ 30973 h 2200222"/>
                <a:gd name="connsiteX12" fmla="*/ 0 w 449716"/>
                <a:gd name="connsiteY12" fmla="*/ 0 h 220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9716" h="2200222">
                  <a:moveTo>
                    <a:pt x="0" y="0"/>
                  </a:moveTo>
                  <a:lnTo>
                    <a:pt x="84309" y="0"/>
                  </a:lnTo>
                  <a:lnTo>
                    <a:pt x="103780" y="24034"/>
                  </a:lnTo>
                  <a:cubicBezTo>
                    <a:pt x="317517" y="314303"/>
                    <a:pt x="449716" y="715305"/>
                    <a:pt x="449716" y="1158240"/>
                  </a:cubicBezTo>
                  <a:cubicBezTo>
                    <a:pt x="449716" y="1490441"/>
                    <a:pt x="375354" y="1799056"/>
                    <a:pt x="248003" y="2055057"/>
                  </a:cubicBezTo>
                  <a:lnTo>
                    <a:pt x="198145" y="2145604"/>
                  </a:lnTo>
                  <a:lnTo>
                    <a:pt x="136471" y="2171608"/>
                  </a:lnTo>
                  <a:cubicBezTo>
                    <a:pt x="113602" y="2180345"/>
                    <a:pt x="89428" y="2188731"/>
                    <a:pt x="64043" y="2196734"/>
                  </a:cubicBezTo>
                  <a:lnTo>
                    <a:pt x="50636" y="2200222"/>
                  </a:lnTo>
                  <a:lnTo>
                    <a:pt x="64504" y="2166681"/>
                  </a:lnTo>
                  <a:cubicBezTo>
                    <a:pt x="172862" y="1880435"/>
                    <a:pt x="236356" y="1532915"/>
                    <a:pt x="236356" y="1158240"/>
                  </a:cubicBezTo>
                  <a:cubicBezTo>
                    <a:pt x="236356" y="730039"/>
                    <a:pt x="153425" y="337310"/>
                    <a:pt x="15372" y="309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031EAF3-BC8F-47C8-C5ED-031FC651E91B}"/>
                </a:ext>
              </a:extLst>
            </p:cNvPr>
            <p:cNvSpPr/>
            <p:nvPr/>
          </p:nvSpPr>
          <p:spPr>
            <a:xfrm>
              <a:off x="4302696" y="1089546"/>
              <a:ext cx="2061338" cy="418447"/>
            </a:xfrm>
            <a:custGeom>
              <a:avLst/>
              <a:gdLst>
                <a:gd name="connsiteX0" fmla="*/ 94836 w 2061338"/>
                <a:gd name="connsiteY0" fmla="*/ 0 h 418447"/>
                <a:gd name="connsiteX1" fmla="*/ 197972 w 2061338"/>
                <a:gd name="connsiteY1" fmla="*/ 44912 h 418447"/>
                <a:gd name="connsiteX2" fmla="*/ 1031522 w 2061338"/>
                <a:gd name="connsiteY2" fmla="*/ 178367 h 418447"/>
                <a:gd name="connsiteX3" fmla="*/ 1865072 w 2061338"/>
                <a:gd name="connsiteY3" fmla="*/ 44912 h 418447"/>
                <a:gd name="connsiteX4" fmla="*/ 1966465 w 2061338"/>
                <a:gd name="connsiteY4" fmla="*/ 759 h 418447"/>
                <a:gd name="connsiteX5" fmla="*/ 2009828 w 2061338"/>
                <a:gd name="connsiteY5" fmla="*/ 79511 h 418447"/>
                <a:gd name="connsiteX6" fmla="*/ 2061338 w 2061338"/>
                <a:gd name="connsiteY6" fmla="*/ 194658 h 418447"/>
                <a:gd name="connsiteX7" fmla="*/ 2042707 w 2061338"/>
                <a:gd name="connsiteY7" fmla="*/ 205770 h 418447"/>
                <a:gd name="connsiteX8" fmla="*/ 1031522 w 2061338"/>
                <a:gd name="connsiteY8" fmla="*/ 418447 h 418447"/>
                <a:gd name="connsiteX9" fmla="*/ 20337 w 2061338"/>
                <a:gd name="connsiteY9" fmla="*/ 205770 h 418447"/>
                <a:gd name="connsiteX10" fmla="*/ 0 w 2061338"/>
                <a:gd name="connsiteY10" fmla="*/ 193641 h 418447"/>
                <a:gd name="connsiteX11" fmla="*/ 51054 w 2061338"/>
                <a:gd name="connsiteY11" fmla="*/ 79511 h 418447"/>
                <a:gd name="connsiteX12" fmla="*/ 94836 w 2061338"/>
                <a:gd name="connsiteY12" fmla="*/ 0 h 418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61338" h="418447">
                  <a:moveTo>
                    <a:pt x="94836" y="0"/>
                  </a:moveTo>
                  <a:lnTo>
                    <a:pt x="197972" y="44912"/>
                  </a:lnTo>
                  <a:cubicBezTo>
                    <a:pt x="424490" y="128284"/>
                    <a:pt x="714892" y="178367"/>
                    <a:pt x="1031522" y="178367"/>
                  </a:cubicBezTo>
                  <a:cubicBezTo>
                    <a:pt x="1348152" y="178367"/>
                    <a:pt x="1638554" y="128284"/>
                    <a:pt x="1865072" y="44912"/>
                  </a:cubicBezTo>
                  <a:lnTo>
                    <a:pt x="1966465" y="759"/>
                  </a:lnTo>
                  <a:lnTo>
                    <a:pt x="2009828" y="79511"/>
                  </a:lnTo>
                  <a:lnTo>
                    <a:pt x="2061338" y="194658"/>
                  </a:lnTo>
                  <a:lnTo>
                    <a:pt x="2042707" y="205770"/>
                  </a:lnTo>
                  <a:cubicBezTo>
                    <a:pt x="1802357" y="335657"/>
                    <a:pt x="1438618" y="418447"/>
                    <a:pt x="1031522" y="418447"/>
                  </a:cubicBezTo>
                  <a:cubicBezTo>
                    <a:pt x="624426" y="418447"/>
                    <a:pt x="260688" y="335657"/>
                    <a:pt x="20337" y="205770"/>
                  </a:cubicBezTo>
                  <a:lnTo>
                    <a:pt x="0" y="193641"/>
                  </a:lnTo>
                  <a:lnTo>
                    <a:pt x="51054" y="79511"/>
                  </a:lnTo>
                  <a:lnTo>
                    <a:pt x="94836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56286017-044A-1AA3-7A12-ECBD1A26F72F}"/>
                </a:ext>
              </a:extLst>
            </p:cNvPr>
            <p:cNvSpPr/>
            <p:nvPr/>
          </p:nvSpPr>
          <p:spPr>
            <a:xfrm>
              <a:off x="4210045" y="2561067"/>
              <a:ext cx="2245582" cy="524266"/>
            </a:xfrm>
            <a:custGeom>
              <a:avLst/>
              <a:gdLst>
                <a:gd name="connsiteX0" fmla="*/ 0 w 2245582"/>
                <a:gd name="connsiteY0" fmla="*/ 0 h 524266"/>
                <a:gd name="connsiteX1" fmla="*/ 3465 w 2245582"/>
                <a:gd name="connsiteY1" fmla="*/ 2805 h 524266"/>
                <a:gd name="connsiteX2" fmla="*/ 1124173 w 2245582"/>
                <a:gd name="connsiteY2" fmla="*/ 284186 h 524266"/>
                <a:gd name="connsiteX3" fmla="*/ 2244881 w 2245582"/>
                <a:gd name="connsiteY3" fmla="*/ 2805 h 524266"/>
                <a:gd name="connsiteX4" fmla="*/ 2245582 w 2245582"/>
                <a:gd name="connsiteY4" fmla="*/ 2238 h 524266"/>
                <a:gd name="connsiteX5" fmla="*/ 2211375 w 2245582"/>
                <a:gd name="connsiteY5" fmla="*/ 129160 h 524266"/>
                <a:gd name="connsiteX6" fmla="*/ 2161640 w 2245582"/>
                <a:gd name="connsiteY6" fmla="*/ 269373 h 524266"/>
                <a:gd name="connsiteX7" fmla="*/ 2145447 w 2245582"/>
                <a:gd name="connsiteY7" fmla="*/ 305572 h 524266"/>
                <a:gd name="connsiteX8" fmla="*/ 2135358 w 2245582"/>
                <a:gd name="connsiteY8" fmla="*/ 311589 h 524266"/>
                <a:gd name="connsiteX9" fmla="*/ 1124173 w 2245582"/>
                <a:gd name="connsiteY9" fmla="*/ 524266 h 524266"/>
                <a:gd name="connsiteX10" fmla="*/ 112988 w 2245582"/>
                <a:gd name="connsiteY10" fmla="*/ 311589 h 524266"/>
                <a:gd name="connsiteX11" fmla="*/ 99951 w 2245582"/>
                <a:gd name="connsiteY11" fmla="*/ 303814 h 524266"/>
                <a:gd name="connsiteX12" fmla="*/ 84544 w 2245582"/>
                <a:gd name="connsiteY12" fmla="*/ 269373 h 524266"/>
                <a:gd name="connsiteX13" fmla="*/ 34809 w 2245582"/>
                <a:gd name="connsiteY13" fmla="*/ 129160 h 524266"/>
                <a:gd name="connsiteX14" fmla="*/ 0 w 2245582"/>
                <a:gd name="connsiteY14" fmla="*/ 0 h 524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45582" h="524266">
                  <a:moveTo>
                    <a:pt x="0" y="0"/>
                  </a:moveTo>
                  <a:lnTo>
                    <a:pt x="3465" y="2805"/>
                  </a:lnTo>
                  <a:cubicBezTo>
                    <a:pt x="233297" y="171500"/>
                    <a:pt x="649228" y="284186"/>
                    <a:pt x="1124173" y="284186"/>
                  </a:cubicBezTo>
                  <a:cubicBezTo>
                    <a:pt x="1599118" y="284186"/>
                    <a:pt x="2015050" y="171500"/>
                    <a:pt x="2244881" y="2805"/>
                  </a:cubicBezTo>
                  <a:lnTo>
                    <a:pt x="2245582" y="2238"/>
                  </a:lnTo>
                  <a:lnTo>
                    <a:pt x="2211375" y="129160"/>
                  </a:lnTo>
                  <a:cubicBezTo>
                    <a:pt x="2196434" y="177136"/>
                    <a:pt x="2179822" y="223918"/>
                    <a:pt x="2161640" y="269373"/>
                  </a:cubicBezTo>
                  <a:lnTo>
                    <a:pt x="2145447" y="305572"/>
                  </a:lnTo>
                  <a:lnTo>
                    <a:pt x="2135358" y="311589"/>
                  </a:lnTo>
                  <a:cubicBezTo>
                    <a:pt x="1895008" y="441476"/>
                    <a:pt x="1531269" y="524266"/>
                    <a:pt x="1124173" y="524266"/>
                  </a:cubicBezTo>
                  <a:cubicBezTo>
                    <a:pt x="717077" y="524266"/>
                    <a:pt x="353339" y="441476"/>
                    <a:pt x="112988" y="311589"/>
                  </a:cubicBezTo>
                  <a:lnTo>
                    <a:pt x="99951" y="303814"/>
                  </a:lnTo>
                  <a:lnTo>
                    <a:pt x="84544" y="269373"/>
                  </a:lnTo>
                  <a:cubicBezTo>
                    <a:pt x="66362" y="223918"/>
                    <a:pt x="49751" y="177136"/>
                    <a:pt x="34809" y="12916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5A199395-7A21-EDAA-3148-E40F3E917F8B}"/>
                </a:ext>
              </a:extLst>
            </p:cNvPr>
            <p:cNvSpPr/>
            <p:nvPr/>
          </p:nvSpPr>
          <p:spPr>
            <a:xfrm>
              <a:off x="4424876" y="726280"/>
              <a:ext cx="1772492" cy="2474768"/>
            </a:xfrm>
            <a:custGeom>
              <a:avLst/>
              <a:gdLst>
                <a:gd name="connsiteX0" fmla="*/ 548640 w 2362200"/>
                <a:gd name="connsiteY0" fmla="*/ 1332643 h 2474768"/>
                <a:gd name="connsiteX1" fmla="*/ 548640 w 2362200"/>
                <a:gd name="connsiteY1" fmla="*/ 1332643 h 2474768"/>
                <a:gd name="connsiteX2" fmla="*/ 549941 w 2362200"/>
                <a:gd name="connsiteY2" fmla="*/ 1378490 h 2474768"/>
                <a:gd name="connsiteX3" fmla="*/ 556596 w 2362200"/>
                <a:gd name="connsiteY3" fmla="*/ 1612945 h 2474768"/>
                <a:gd name="connsiteX4" fmla="*/ 556597 w 2362200"/>
                <a:gd name="connsiteY4" fmla="*/ 1612956 h 2474768"/>
                <a:gd name="connsiteX5" fmla="*/ 572548 w 2362200"/>
                <a:gd name="connsiteY5" fmla="*/ 1814409 h 2474768"/>
                <a:gd name="connsiteX6" fmla="*/ 577393 w 2362200"/>
                <a:gd name="connsiteY6" fmla="*/ 1853342 h 2474768"/>
                <a:gd name="connsiteX7" fmla="*/ 579667 w 2362200"/>
                <a:gd name="connsiteY7" fmla="*/ 1879625 h 2474768"/>
                <a:gd name="connsiteX8" fmla="*/ 585919 w 2362200"/>
                <a:gd name="connsiteY8" fmla="*/ 1921852 h 2474768"/>
                <a:gd name="connsiteX9" fmla="*/ 596496 w 2362200"/>
                <a:gd name="connsiteY9" fmla="*/ 2006838 h 2474768"/>
                <a:gd name="connsiteX10" fmla="*/ 605356 w 2362200"/>
                <a:gd name="connsiteY10" fmla="*/ 2058129 h 2474768"/>
                <a:gd name="connsiteX11" fmla="*/ 606123 w 2362200"/>
                <a:gd name="connsiteY11" fmla="*/ 2058297 h 2474768"/>
                <a:gd name="connsiteX12" fmla="*/ 585919 w 2362200"/>
                <a:gd name="connsiteY12" fmla="*/ 1921852 h 2474768"/>
                <a:gd name="connsiteX13" fmla="*/ 577393 w 2362200"/>
                <a:gd name="connsiteY13" fmla="*/ 1853342 h 2474768"/>
                <a:gd name="connsiteX14" fmla="*/ 556597 w 2362200"/>
                <a:gd name="connsiteY14" fmla="*/ 1612956 h 2474768"/>
                <a:gd name="connsiteX15" fmla="*/ 556596 w 2362200"/>
                <a:gd name="connsiteY15" fmla="*/ 1612944 h 2474768"/>
                <a:gd name="connsiteX16" fmla="*/ 549941 w 2362200"/>
                <a:gd name="connsiteY16" fmla="*/ 1378490 h 2474768"/>
                <a:gd name="connsiteX17" fmla="*/ 1832815 w 2362200"/>
                <a:gd name="connsiteY17" fmla="*/ 703806 h 2474768"/>
                <a:gd name="connsiteX18" fmla="*/ 1832814 w 2362200"/>
                <a:gd name="connsiteY18" fmla="*/ 703806 h 2474768"/>
                <a:gd name="connsiteX19" fmla="*/ 1834292 w 2362200"/>
                <a:gd name="connsiteY19" fmla="*/ 712424 h 2474768"/>
                <a:gd name="connsiteX20" fmla="*/ 1874519 w 2362200"/>
                <a:gd name="connsiteY20" fmla="*/ 1332642 h 2474768"/>
                <a:gd name="connsiteX21" fmla="*/ 1843492 w 2362200"/>
                <a:gd name="connsiteY21" fmla="*/ 1879624 h 2474768"/>
                <a:gd name="connsiteX22" fmla="*/ 1819014 w 2362200"/>
                <a:gd name="connsiteY22" fmla="*/ 2044936 h 2474768"/>
                <a:gd name="connsiteX23" fmla="*/ 1819015 w 2362200"/>
                <a:gd name="connsiteY23" fmla="*/ 2044936 h 2474768"/>
                <a:gd name="connsiteX24" fmla="*/ 1843493 w 2362200"/>
                <a:gd name="connsiteY24" fmla="*/ 1879624 h 2474768"/>
                <a:gd name="connsiteX25" fmla="*/ 1874520 w 2362200"/>
                <a:gd name="connsiteY25" fmla="*/ 1332642 h 2474768"/>
                <a:gd name="connsiteX26" fmla="*/ 1834293 w 2362200"/>
                <a:gd name="connsiteY26" fmla="*/ 712424 h 2474768"/>
                <a:gd name="connsiteX27" fmla="*/ 294454 w 2362200"/>
                <a:gd name="connsiteY27" fmla="*/ 626295 h 2474768"/>
                <a:gd name="connsiteX28" fmla="*/ 287131 w 2362200"/>
                <a:gd name="connsiteY28" fmla="*/ 652787 h 2474768"/>
                <a:gd name="connsiteX29" fmla="*/ 280117 w 2362200"/>
                <a:gd name="connsiteY29" fmla="*/ 691770 h 2474768"/>
                <a:gd name="connsiteX30" fmla="*/ 272082 w 2362200"/>
                <a:gd name="connsiteY30" fmla="*/ 723310 h 2474768"/>
                <a:gd name="connsiteX31" fmla="*/ 261335 w 2362200"/>
                <a:gd name="connsiteY31" fmla="*/ 796169 h 2474768"/>
                <a:gd name="connsiteX32" fmla="*/ 241629 w 2362200"/>
                <a:gd name="connsiteY32" fmla="*/ 905704 h 2474768"/>
                <a:gd name="connsiteX33" fmla="*/ 235891 w 2362200"/>
                <a:gd name="connsiteY33" fmla="*/ 968662 h 2474768"/>
                <a:gd name="connsiteX34" fmla="*/ 228475 w 2362200"/>
                <a:gd name="connsiteY34" fmla="*/ 1018938 h 2474768"/>
                <a:gd name="connsiteX35" fmla="*/ 217193 w 2362200"/>
                <a:gd name="connsiteY35" fmla="*/ 1173829 h 2474768"/>
                <a:gd name="connsiteX36" fmla="*/ 217193 w 2362200"/>
                <a:gd name="connsiteY36" fmla="*/ 1173829 h 2474768"/>
                <a:gd name="connsiteX37" fmla="*/ 214066 w 2362200"/>
                <a:gd name="connsiteY37" fmla="*/ 1303389 h 2474768"/>
                <a:gd name="connsiteX38" fmla="*/ 213360 w 2362200"/>
                <a:gd name="connsiteY38" fmla="*/ 1332642 h 2474768"/>
                <a:gd name="connsiteX39" fmla="*/ 213360 w 2362200"/>
                <a:gd name="connsiteY39" fmla="*/ 1332642 h 2474768"/>
                <a:gd name="connsiteX40" fmla="*/ 214066 w 2362200"/>
                <a:gd name="connsiteY40" fmla="*/ 1303389 h 2474768"/>
                <a:gd name="connsiteX41" fmla="*/ 217193 w 2362200"/>
                <a:gd name="connsiteY41" fmla="*/ 1173830 h 2474768"/>
                <a:gd name="connsiteX42" fmla="*/ 217193 w 2362200"/>
                <a:gd name="connsiteY42" fmla="*/ 1173829 h 2474768"/>
                <a:gd name="connsiteX43" fmla="*/ 235891 w 2362200"/>
                <a:gd name="connsiteY43" fmla="*/ 968662 h 2474768"/>
                <a:gd name="connsiteX44" fmla="*/ 261335 w 2362200"/>
                <a:gd name="connsiteY44" fmla="*/ 796169 h 2474768"/>
                <a:gd name="connsiteX45" fmla="*/ 280117 w 2362200"/>
                <a:gd name="connsiteY45" fmla="*/ 691770 h 2474768"/>
                <a:gd name="connsiteX46" fmla="*/ 296585 w 2362200"/>
                <a:gd name="connsiteY46" fmla="*/ 627128 h 2474768"/>
                <a:gd name="connsiteX47" fmla="*/ 1767730 w 2362200"/>
                <a:gd name="connsiteY47" fmla="*/ 353226 h 2474768"/>
                <a:gd name="connsiteX48" fmla="*/ 1767729 w 2362200"/>
                <a:gd name="connsiteY48" fmla="*/ 353227 h 2474768"/>
                <a:gd name="connsiteX49" fmla="*/ 1786687 w 2362200"/>
                <a:gd name="connsiteY49" fmla="*/ 434772 h 2474768"/>
                <a:gd name="connsiteX50" fmla="*/ 1793205 w 2362200"/>
                <a:gd name="connsiteY50" fmla="*/ 472784 h 2474768"/>
                <a:gd name="connsiteX51" fmla="*/ 1793205 w 2362200"/>
                <a:gd name="connsiteY51" fmla="*/ 472784 h 2474768"/>
                <a:gd name="connsiteX52" fmla="*/ 1786688 w 2362200"/>
                <a:gd name="connsiteY52" fmla="*/ 434772 h 2474768"/>
                <a:gd name="connsiteX53" fmla="*/ 406338 w 2362200"/>
                <a:gd name="connsiteY53" fmla="*/ 277747 h 2474768"/>
                <a:gd name="connsiteX54" fmla="*/ 355088 w 2362200"/>
                <a:gd name="connsiteY54" fmla="*/ 410173 h 2474768"/>
                <a:gd name="connsiteX55" fmla="*/ 356662 w 2362200"/>
                <a:gd name="connsiteY55" fmla="*/ 410659 h 2474768"/>
                <a:gd name="connsiteX56" fmla="*/ 406831 w 2362200"/>
                <a:gd name="connsiteY56" fmla="*/ 278084 h 2474768"/>
                <a:gd name="connsiteX57" fmla="*/ 1182181 w 2362200"/>
                <a:gd name="connsiteY57" fmla="*/ 0 h 2474768"/>
                <a:gd name="connsiteX58" fmla="*/ 1991474 w 2362200"/>
                <a:gd name="connsiteY58" fmla="*/ 165417 h 2474768"/>
                <a:gd name="connsiteX59" fmla="*/ 1997391 w 2362200"/>
                <a:gd name="connsiteY59" fmla="*/ 175141 h 2474768"/>
                <a:gd name="connsiteX60" fmla="*/ 2016264 w 2362200"/>
                <a:gd name="connsiteY60" fmla="*/ 198436 h 2474768"/>
                <a:gd name="connsiteX61" fmla="*/ 2362200 w 2362200"/>
                <a:gd name="connsiteY61" fmla="*/ 1332642 h 2474768"/>
                <a:gd name="connsiteX62" fmla="*/ 2309100 w 2362200"/>
                <a:gd name="connsiteY62" fmla="*/ 1809626 h 2474768"/>
                <a:gd name="connsiteX63" fmla="*/ 2300553 w 2362200"/>
                <a:gd name="connsiteY63" fmla="*/ 1839084 h 2474768"/>
                <a:gd name="connsiteX64" fmla="*/ 2302889 w 2362200"/>
                <a:gd name="connsiteY64" fmla="*/ 1837591 h 2474768"/>
                <a:gd name="connsiteX65" fmla="*/ 2303590 w 2362200"/>
                <a:gd name="connsiteY65" fmla="*/ 1837024 h 2474768"/>
                <a:gd name="connsiteX66" fmla="*/ 2269383 w 2362200"/>
                <a:gd name="connsiteY66" fmla="*/ 1963946 h 2474768"/>
                <a:gd name="connsiteX67" fmla="*/ 2219648 w 2362200"/>
                <a:gd name="connsiteY67" fmla="*/ 2104159 h 2474768"/>
                <a:gd name="connsiteX68" fmla="*/ 2203455 w 2362200"/>
                <a:gd name="connsiteY68" fmla="*/ 2140358 h 2474768"/>
                <a:gd name="connsiteX69" fmla="*/ 2196422 w 2362200"/>
                <a:gd name="connsiteY69" fmla="*/ 2144552 h 2474768"/>
                <a:gd name="connsiteX70" fmla="*/ 2160487 w 2362200"/>
                <a:gd name="connsiteY70" fmla="*/ 2229459 h 2474768"/>
                <a:gd name="connsiteX71" fmla="*/ 2110629 w 2362200"/>
                <a:gd name="connsiteY71" fmla="*/ 2320006 h 2474768"/>
                <a:gd name="connsiteX72" fmla="*/ 2048955 w 2362200"/>
                <a:gd name="connsiteY72" fmla="*/ 2346010 h 2474768"/>
                <a:gd name="connsiteX73" fmla="*/ 1976527 w 2362200"/>
                <a:gd name="connsiteY73" fmla="*/ 2371136 h 2474768"/>
                <a:gd name="connsiteX74" fmla="*/ 1963120 w 2362200"/>
                <a:gd name="connsiteY74" fmla="*/ 2374624 h 2474768"/>
                <a:gd name="connsiteX75" fmla="*/ 1976988 w 2362200"/>
                <a:gd name="connsiteY75" fmla="*/ 2341083 h 2474768"/>
                <a:gd name="connsiteX76" fmla="*/ 1963579 w 2362200"/>
                <a:gd name="connsiteY76" fmla="*/ 2373513 h 2474768"/>
                <a:gd name="connsiteX77" fmla="*/ 1806637 w 2362200"/>
                <a:gd name="connsiteY77" fmla="*/ 2414341 h 2474768"/>
                <a:gd name="connsiteX78" fmla="*/ 1738160 w 2362200"/>
                <a:gd name="connsiteY78" fmla="*/ 2426060 h 2474768"/>
                <a:gd name="connsiteX79" fmla="*/ 1756794 w 2362200"/>
                <a:gd name="connsiteY79" fmla="*/ 2359098 h 2474768"/>
                <a:gd name="connsiteX80" fmla="*/ 1770344 w 2362200"/>
                <a:gd name="connsiteY80" fmla="*/ 2296497 h 2474768"/>
                <a:gd name="connsiteX81" fmla="*/ 1770342 w 2362200"/>
                <a:gd name="connsiteY81" fmla="*/ 2296497 h 2474768"/>
                <a:gd name="connsiteX82" fmla="*/ 1756793 w 2362200"/>
                <a:gd name="connsiteY82" fmla="*/ 2359098 h 2474768"/>
                <a:gd name="connsiteX83" fmla="*/ 1737969 w 2362200"/>
                <a:gd name="connsiteY83" fmla="*/ 2426745 h 2474768"/>
                <a:gd name="connsiteX84" fmla="*/ 1619826 w 2362200"/>
                <a:gd name="connsiteY84" fmla="*/ 2446963 h 2474768"/>
                <a:gd name="connsiteX85" fmla="*/ 1409180 w 2362200"/>
                <a:gd name="connsiteY85" fmla="*/ 2467580 h 2474768"/>
                <a:gd name="connsiteX86" fmla="*/ 1386707 w 2362200"/>
                <a:gd name="connsiteY86" fmla="*/ 2468294 h 2474768"/>
                <a:gd name="connsiteX87" fmla="*/ 1386720 w 2362200"/>
                <a:gd name="connsiteY87" fmla="*/ 2468173 h 2474768"/>
                <a:gd name="connsiteX88" fmla="*/ 1179211 w 2362200"/>
                <a:gd name="connsiteY88" fmla="*/ 2474768 h 2474768"/>
                <a:gd name="connsiteX89" fmla="*/ 975492 w 2362200"/>
                <a:gd name="connsiteY89" fmla="*/ 2468293 h 2474768"/>
                <a:gd name="connsiteX90" fmla="*/ 975480 w 2362200"/>
                <a:gd name="connsiteY90" fmla="*/ 2468172 h 2474768"/>
                <a:gd name="connsiteX91" fmla="*/ 956861 w 2362200"/>
                <a:gd name="connsiteY91" fmla="*/ 2467580 h 2474768"/>
                <a:gd name="connsiteX92" fmla="*/ 746215 w 2362200"/>
                <a:gd name="connsiteY92" fmla="*/ 2446963 h 2474768"/>
                <a:gd name="connsiteX93" fmla="*/ 688047 w 2362200"/>
                <a:gd name="connsiteY93" fmla="*/ 2437008 h 2474768"/>
                <a:gd name="connsiteX94" fmla="*/ 666366 w 2362200"/>
                <a:gd name="connsiteY94" fmla="*/ 2359098 h 2474768"/>
                <a:gd name="connsiteX95" fmla="*/ 666361 w 2362200"/>
                <a:gd name="connsiteY95" fmla="*/ 2359074 h 2474768"/>
                <a:gd name="connsiteX96" fmla="*/ 655547 w 2362200"/>
                <a:gd name="connsiteY96" fmla="*/ 2309111 h 2474768"/>
                <a:gd name="connsiteX97" fmla="*/ 655062 w 2362200"/>
                <a:gd name="connsiteY97" fmla="*/ 2309021 h 2474768"/>
                <a:gd name="connsiteX98" fmla="*/ 666361 w 2362200"/>
                <a:gd name="connsiteY98" fmla="*/ 2359074 h 2474768"/>
                <a:gd name="connsiteX99" fmla="*/ 666366 w 2362200"/>
                <a:gd name="connsiteY99" fmla="*/ 2359099 h 2474768"/>
                <a:gd name="connsiteX100" fmla="*/ 688237 w 2362200"/>
                <a:gd name="connsiteY100" fmla="*/ 2437694 h 2474768"/>
                <a:gd name="connsiteX101" fmla="*/ 551785 w 2362200"/>
                <a:gd name="connsiteY101" fmla="*/ 2414342 h 2474768"/>
                <a:gd name="connsiteX102" fmla="*/ 399077 w 2362200"/>
                <a:gd name="connsiteY102" fmla="*/ 2374616 h 2474768"/>
                <a:gd name="connsiteX103" fmla="*/ 398617 w 2362200"/>
                <a:gd name="connsiteY103" fmla="*/ 2373504 h 2474768"/>
                <a:gd name="connsiteX104" fmla="*/ 389515 w 2362200"/>
                <a:gd name="connsiteY104" fmla="*/ 2371136 h 2474768"/>
                <a:gd name="connsiteX105" fmla="*/ 252486 w 2362200"/>
                <a:gd name="connsiteY105" fmla="*/ 2318772 h 2474768"/>
                <a:gd name="connsiteX106" fmla="*/ 250254 w 2362200"/>
                <a:gd name="connsiteY106" fmla="*/ 2317613 h 2474768"/>
                <a:gd name="connsiteX107" fmla="*/ 201713 w 2362200"/>
                <a:gd name="connsiteY107" fmla="*/ 2229459 h 2474768"/>
                <a:gd name="connsiteX108" fmla="*/ 165048 w 2362200"/>
                <a:gd name="connsiteY108" fmla="*/ 2142828 h 2474768"/>
                <a:gd name="connsiteX109" fmla="*/ 157959 w 2362200"/>
                <a:gd name="connsiteY109" fmla="*/ 2138600 h 2474768"/>
                <a:gd name="connsiteX110" fmla="*/ 142552 w 2362200"/>
                <a:gd name="connsiteY110" fmla="*/ 2104159 h 2474768"/>
                <a:gd name="connsiteX111" fmla="*/ 92817 w 2362200"/>
                <a:gd name="connsiteY111" fmla="*/ 1963946 h 2474768"/>
                <a:gd name="connsiteX112" fmla="*/ 58008 w 2362200"/>
                <a:gd name="connsiteY112" fmla="*/ 1834786 h 2474768"/>
                <a:gd name="connsiteX113" fmla="*/ 61134 w 2362200"/>
                <a:gd name="connsiteY113" fmla="*/ 1837316 h 2474768"/>
                <a:gd name="connsiteX114" fmla="*/ 53100 w 2362200"/>
                <a:gd name="connsiteY114" fmla="*/ 1809626 h 2474768"/>
                <a:gd name="connsiteX115" fmla="*/ 0 w 2362200"/>
                <a:gd name="connsiteY115" fmla="*/ 1332642 h 2474768"/>
                <a:gd name="connsiteX116" fmla="*/ 345936 w 2362200"/>
                <a:gd name="connsiteY116" fmla="*/ 198436 h 2474768"/>
                <a:gd name="connsiteX117" fmla="*/ 365408 w 2362200"/>
                <a:gd name="connsiteY117" fmla="*/ 174402 h 2474768"/>
                <a:gd name="connsiteX118" fmla="*/ 367420 w 2362200"/>
                <a:gd name="connsiteY118" fmla="*/ 174402 h 2474768"/>
                <a:gd name="connsiteX119" fmla="*/ 372888 w 2362200"/>
                <a:gd name="connsiteY119" fmla="*/ 165417 h 2474768"/>
                <a:gd name="connsiteX120" fmla="*/ 1182181 w 2362200"/>
                <a:gd name="connsiteY120" fmla="*/ 0 h 247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2362200" h="2474768">
                  <a:moveTo>
                    <a:pt x="548640" y="1332643"/>
                  </a:moveTo>
                  <a:lnTo>
                    <a:pt x="548640" y="1332643"/>
                  </a:lnTo>
                  <a:lnTo>
                    <a:pt x="549941" y="1378490"/>
                  </a:lnTo>
                  <a:lnTo>
                    <a:pt x="556596" y="1612945"/>
                  </a:lnTo>
                  <a:lnTo>
                    <a:pt x="556597" y="1612956"/>
                  </a:lnTo>
                  <a:lnTo>
                    <a:pt x="572548" y="1814409"/>
                  </a:lnTo>
                  <a:lnTo>
                    <a:pt x="577393" y="1853342"/>
                  </a:lnTo>
                  <a:lnTo>
                    <a:pt x="579667" y="1879625"/>
                  </a:lnTo>
                  <a:lnTo>
                    <a:pt x="585919" y="1921852"/>
                  </a:lnTo>
                  <a:lnTo>
                    <a:pt x="596496" y="2006838"/>
                  </a:lnTo>
                  <a:lnTo>
                    <a:pt x="605356" y="2058129"/>
                  </a:lnTo>
                  <a:lnTo>
                    <a:pt x="606123" y="2058297"/>
                  </a:lnTo>
                  <a:lnTo>
                    <a:pt x="585919" y="1921852"/>
                  </a:lnTo>
                  <a:lnTo>
                    <a:pt x="577393" y="1853342"/>
                  </a:lnTo>
                  <a:lnTo>
                    <a:pt x="556597" y="1612956"/>
                  </a:lnTo>
                  <a:lnTo>
                    <a:pt x="556596" y="1612944"/>
                  </a:lnTo>
                  <a:lnTo>
                    <a:pt x="549941" y="1378490"/>
                  </a:lnTo>
                  <a:close/>
                  <a:moveTo>
                    <a:pt x="1832815" y="703806"/>
                  </a:moveTo>
                  <a:lnTo>
                    <a:pt x="1832814" y="703806"/>
                  </a:lnTo>
                  <a:lnTo>
                    <a:pt x="1834292" y="712424"/>
                  </a:lnTo>
                  <a:cubicBezTo>
                    <a:pt x="1860316" y="905818"/>
                    <a:pt x="1874519" y="1114717"/>
                    <a:pt x="1874519" y="1332642"/>
                  </a:cubicBezTo>
                  <a:cubicBezTo>
                    <a:pt x="1874519" y="1523327"/>
                    <a:pt x="1863645" y="1707101"/>
                    <a:pt x="1843492" y="1879624"/>
                  </a:cubicBezTo>
                  <a:lnTo>
                    <a:pt x="1819014" y="2044936"/>
                  </a:lnTo>
                  <a:lnTo>
                    <a:pt x="1819015" y="2044936"/>
                  </a:lnTo>
                  <a:lnTo>
                    <a:pt x="1843493" y="1879624"/>
                  </a:lnTo>
                  <a:cubicBezTo>
                    <a:pt x="1863646" y="1707101"/>
                    <a:pt x="1874520" y="1523327"/>
                    <a:pt x="1874520" y="1332642"/>
                  </a:cubicBezTo>
                  <a:cubicBezTo>
                    <a:pt x="1874520" y="1114717"/>
                    <a:pt x="1860317" y="905818"/>
                    <a:pt x="1834293" y="712424"/>
                  </a:cubicBezTo>
                  <a:close/>
                  <a:moveTo>
                    <a:pt x="294454" y="626295"/>
                  </a:moveTo>
                  <a:lnTo>
                    <a:pt x="287131" y="652787"/>
                  </a:lnTo>
                  <a:lnTo>
                    <a:pt x="280117" y="691770"/>
                  </a:lnTo>
                  <a:lnTo>
                    <a:pt x="272082" y="723310"/>
                  </a:lnTo>
                  <a:lnTo>
                    <a:pt x="261335" y="796169"/>
                  </a:lnTo>
                  <a:lnTo>
                    <a:pt x="241629" y="905704"/>
                  </a:lnTo>
                  <a:lnTo>
                    <a:pt x="235891" y="968662"/>
                  </a:lnTo>
                  <a:lnTo>
                    <a:pt x="228475" y="1018938"/>
                  </a:lnTo>
                  <a:cubicBezTo>
                    <a:pt x="223509" y="1069848"/>
                    <a:pt x="219730" y="1121512"/>
                    <a:pt x="217193" y="1173829"/>
                  </a:cubicBezTo>
                  <a:lnTo>
                    <a:pt x="217193" y="1173829"/>
                  </a:lnTo>
                  <a:lnTo>
                    <a:pt x="214066" y="1303389"/>
                  </a:lnTo>
                  <a:lnTo>
                    <a:pt x="213360" y="1332642"/>
                  </a:lnTo>
                  <a:lnTo>
                    <a:pt x="213360" y="1332642"/>
                  </a:lnTo>
                  <a:lnTo>
                    <a:pt x="214066" y="1303389"/>
                  </a:lnTo>
                  <a:lnTo>
                    <a:pt x="217193" y="1173830"/>
                  </a:lnTo>
                  <a:lnTo>
                    <a:pt x="217193" y="1173829"/>
                  </a:lnTo>
                  <a:lnTo>
                    <a:pt x="235891" y="968662"/>
                  </a:lnTo>
                  <a:lnTo>
                    <a:pt x="261335" y="796169"/>
                  </a:lnTo>
                  <a:lnTo>
                    <a:pt x="280117" y="691770"/>
                  </a:lnTo>
                  <a:lnTo>
                    <a:pt x="296585" y="627128"/>
                  </a:lnTo>
                  <a:close/>
                  <a:moveTo>
                    <a:pt x="1767730" y="353226"/>
                  </a:moveTo>
                  <a:lnTo>
                    <a:pt x="1767729" y="353227"/>
                  </a:lnTo>
                  <a:lnTo>
                    <a:pt x="1786687" y="434772"/>
                  </a:lnTo>
                  <a:lnTo>
                    <a:pt x="1793205" y="472784"/>
                  </a:lnTo>
                  <a:lnTo>
                    <a:pt x="1793205" y="472784"/>
                  </a:lnTo>
                  <a:lnTo>
                    <a:pt x="1786688" y="434772"/>
                  </a:lnTo>
                  <a:close/>
                  <a:moveTo>
                    <a:pt x="406338" y="277747"/>
                  </a:moveTo>
                  <a:lnTo>
                    <a:pt x="355088" y="410173"/>
                  </a:lnTo>
                  <a:lnTo>
                    <a:pt x="356662" y="410659"/>
                  </a:lnTo>
                  <a:lnTo>
                    <a:pt x="406831" y="278084"/>
                  </a:lnTo>
                  <a:close/>
                  <a:moveTo>
                    <a:pt x="1182181" y="0"/>
                  </a:moveTo>
                  <a:cubicBezTo>
                    <a:pt x="1581381" y="0"/>
                    <a:pt x="1914446" y="71014"/>
                    <a:pt x="1991474" y="165417"/>
                  </a:cubicBezTo>
                  <a:lnTo>
                    <a:pt x="1997391" y="175141"/>
                  </a:lnTo>
                  <a:lnTo>
                    <a:pt x="2016264" y="198436"/>
                  </a:lnTo>
                  <a:cubicBezTo>
                    <a:pt x="2230001" y="488705"/>
                    <a:pt x="2362200" y="889707"/>
                    <a:pt x="2362200" y="1332642"/>
                  </a:cubicBezTo>
                  <a:cubicBezTo>
                    <a:pt x="2362200" y="1498743"/>
                    <a:pt x="2343610" y="1658947"/>
                    <a:pt x="2309100" y="1809626"/>
                  </a:cubicBezTo>
                  <a:lnTo>
                    <a:pt x="2300553" y="1839084"/>
                  </a:lnTo>
                  <a:lnTo>
                    <a:pt x="2302889" y="1837591"/>
                  </a:lnTo>
                  <a:lnTo>
                    <a:pt x="2303590" y="1837024"/>
                  </a:lnTo>
                  <a:lnTo>
                    <a:pt x="2269383" y="1963946"/>
                  </a:lnTo>
                  <a:cubicBezTo>
                    <a:pt x="2254442" y="2011922"/>
                    <a:pt x="2237830" y="2058704"/>
                    <a:pt x="2219648" y="2104159"/>
                  </a:cubicBezTo>
                  <a:lnTo>
                    <a:pt x="2203455" y="2140358"/>
                  </a:lnTo>
                  <a:lnTo>
                    <a:pt x="2196422" y="2144552"/>
                  </a:lnTo>
                  <a:lnTo>
                    <a:pt x="2160487" y="2229459"/>
                  </a:lnTo>
                  <a:lnTo>
                    <a:pt x="2110629" y="2320006"/>
                  </a:lnTo>
                  <a:lnTo>
                    <a:pt x="2048955" y="2346010"/>
                  </a:lnTo>
                  <a:cubicBezTo>
                    <a:pt x="2026086" y="2354747"/>
                    <a:pt x="2001912" y="2363133"/>
                    <a:pt x="1976527" y="2371136"/>
                  </a:cubicBezTo>
                  <a:lnTo>
                    <a:pt x="1963120" y="2374624"/>
                  </a:lnTo>
                  <a:lnTo>
                    <a:pt x="1976988" y="2341083"/>
                  </a:lnTo>
                  <a:lnTo>
                    <a:pt x="1963579" y="2373513"/>
                  </a:lnTo>
                  <a:lnTo>
                    <a:pt x="1806637" y="2414341"/>
                  </a:lnTo>
                  <a:lnTo>
                    <a:pt x="1738160" y="2426060"/>
                  </a:lnTo>
                  <a:lnTo>
                    <a:pt x="1756794" y="2359098"/>
                  </a:lnTo>
                  <a:lnTo>
                    <a:pt x="1770344" y="2296497"/>
                  </a:lnTo>
                  <a:lnTo>
                    <a:pt x="1770342" y="2296497"/>
                  </a:lnTo>
                  <a:lnTo>
                    <a:pt x="1756793" y="2359098"/>
                  </a:lnTo>
                  <a:lnTo>
                    <a:pt x="1737969" y="2426745"/>
                  </a:lnTo>
                  <a:lnTo>
                    <a:pt x="1619826" y="2446963"/>
                  </a:lnTo>
                  <a:cubicBezTo>
                    <a:pt x="1552698" y="2455915"/>
                    <a:pt x="1482232" y="2462867"/>
                    <a:pt x="1409180" y="2467580"/>
                  </a:cubicBezTo>
                  <a:lnTo>
                    <a:pt x="1386707" y="2468294"/>
                  </a:lnTo>
                  <a:lnTo>
                    <a:pt x="1386720" y="2468173"/>
                  </a:lnTo>
                  <a:lnTo>
                    <a:pt x="1179211" y="2474768"/>
                  </a:lnTo>
                  <a:lnTo>
                    <a:pt x="975492" y="2468293"/>
                  </a:lnTo>
                  <a:lnTo>
                    <a:pt x="975480" y="2468172"/>
                  </a:lnTo>
                  <a:lnTo>
                    <a:pt x="956861" y="2467580"/>
                  </a:lnTo>
                  <a:cubicBezTo>
                    <a:pt x="883810" y="2462867"/>
                    <a:pt x="813344" y="2455915"/>
                    <a:pt x="746215" y="2446963"/>
                  </a:cubicBezTo>
                  <a:lnTo>
                    <a:pt x="688047" y="2437008"/>
                  </a:lnTo>
                  <a:lnTo>
                    <a:pt x="666366" y="2359098"/>
                  </a:lnTo>
                  <a:lnTo>
                    <a:pt x="666361" y="2359074"/>
                  </a:lnTo>
                  <a:lnTo>
                    <a:pt x="655547" y="2309111"/>
                  </a:lnTo>
                  <a:lnTo>
                    <a:pt x="655062" y="2309021"/>
                  </a:lnTo>
                  <a:lnTo>
                    <a:pt x="666361" y="2359074"/>
                  </a:lnTo>
                  <a:lnTo>
                    <a:pt x="666366" y="2359099"/>
                  </a:lnTo>
                  <a:lnTo>
                    <a:pt x="688237" y="2437694"/>
                  </a:lnTo>
                  <a:lnTo>
                    <a:pt x="551785" y="2414342"/>
                  </a:lnTo>
                  <a:lnTo>
                    <a:pt x="399077" y="2374616"/>
                  </a:lnTo>
                  <a:lnTo>
                    <a:pt x="398617" y="2373504"/>
                  </a:lnTo>
                  <a:lnTo>
                    <a:pt x="389515" y="2371136"/>
                  </a:lnTo>
                  <a:cubicBezTo>
                    <a:pt x="338746" y="2355129"/>
                    <a:pt x="292819" y="2337595"/>
                    <a:pt x="252486" y="2318772"/>
                  </a:cubicBezTo>
                  <a:lnTo>
                    <a:pt x="250254" y="2317613"/>
                  </a:lnTo>
                  <a:lnTo>
                    <a:pt x="201713" y="2229459"/>
                  </a:lnTo>
                  <a:lnTo>
                    <a:pt x="165048" y="2142828"/>
                  </a:lnTo>
                  <a:lnTo>
                    <a:pt x="157959" y="2138600"/>
                  </a:lnTo>
                  <a:lnTo>
                    <a:pt x="142552" y="2104159"/>
                  </a:lnTo>
                  <a:cubicBezTo>
                    <a:pt x="124370" y="2058704"/>
                    <a:pt x="107759" y="2011922"/>
                    <a:pt x="92817" y="1963946"/>
                  </a:cubicBezTo>
                  <a:lnTo>
                    <a:pt x="58008" y="1834786"/>
                  </a:lnTo>
                  <a:lnTo>
                    <a:pt x="61134" y="1837316"/>
                  </a:lnTo>
                  <a:lnTo>
                    <a:pt x="53100" y="1809626"/>
                  </a:lnTo>
                  <a:cubicBezTo>
                    <a:pt x="18591" y="1658947"/>
                    <a:pt x="0" y="1498743"/>
                    <a:pt x="0" y="1332642"/>
                  </a:cubicBezTo>
                  <a:cubicBezTo>
                    <a:pt x="0" y="889707"/>
                    <a:pt x="132199" y="488705"/>
                    <a:pt x="345936" y="198436"/>
                  </a:cubicBezTo>
                  <a:lnTo>
                    <a:pt x="365408" y="174402"/>
                  </a:lnTo>
                  <a:lnTo>
                    <a:pt x="367420" y="174402"/>
                  </a:lnTo>
                  <a:lnTo>
                    <a:pt x="372888" y="165417"/>
                  </a:lnTo>
                  <a:cubicBezTo>
                    <a:pt x="449916" y="71014"/>
                    <a:pt x="782981" y="0"/>
                    <a:pt x="11821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50000">
                  <a:schemeClr val="bg1"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025BC90F-5A94-CC27-99F4-D70E3B2ACC94}"/>
                </a:ext>
              </a:extLst>
            </p:cNvPr>
            <p:cNvGrpSpPr/>
            <p:nvPr/>
          </p:nvGrpSpPr>
          <p:grpSpPr>
            <a:xfrm>
              <a:off x="4508142" y="726281"/>
              <a:ext cx="1652152" cy="414338"/>
              <a:chOff x="4508142" y="726281"/>
              <a:chExt cx="1652152" cy="414338"/>
            </a:xfrm>
          </p:grpSpPr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4115E52F-3123-FE77-E7B5-74BF8328F1B6}"/>
                  </a:ext>
                </a:extLst>
              </p:cNvPr>
              <p:cNvSpPr/>
              <p:nvPr/>
            </p:nvSpPr>
            <p:spPr>
              <a:xfrm>
                <a:off x="4508142" y="726281"/>
                <a:ext cx="1652152" cy="414338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81399C60-EF05-F467-FA73-32958A6547DA}"/>
                  </a:ext>
                </a:extLst>
              </p:cNvPr>
              <p:cNvSpPr/>
              <p:nvPr/>
            </p:nvSpPr>
            <p:spPr>
              <a:xfrm>
                <a:off x="4622442" y="776359"/>
                <a:ext cx="1423552" cy="26901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D108A718-2A88-4B48-537D-FB1C7720773C}"/>
                  </a:ext>
                </a:extLst>
              </p:cNvPr>
              <p:cNvSpPr/>
              <p:nvPr/>
            </p:nvSpPr>
            <p:spPr>
              <a:xfrm>
                <a:off x="4622442" y="771451"/>
                <a:ext cx="1423552" cy="153555"/>
              </a:xfrm>
              <a:custGeom>
                <a:avLst/>
                <a:gdLst>
                  <a:gd name="connsiteX0" fmla="*/ 711776 w 1423552"/>
                  <a:gd name="connsiteY0" fmla="*/ 0 h 153555"/>
                  <a:gd name="connsiteX1" fmla="*/ 1423552 w 1423552"/>
                  <a:gd name="connsiteY1" fmla="*/ 134505 h 153555"/>
                  <a:gd name="connsiteX2" fmla="*/ 1403200 w 1423552"/>
                  <a:gd name="connsiteY2" fmla="*/ 153555 h 153555"/>
                  <a:gd name="connsiteX3" fmla="*/ 1367617 w 1423552"/>
                  <a:gd name="connsiteY3" fmla="*/ 120250 h 153555"/>
                  <a:gd name="connsiteX4" fmla="*/ 711776 w 1423552"/>
                  <a:gd name="connsiteY4" fmla="*/ 38100 h 153555"/>
                  <a:gd name="connsiteX5" fmla="*/ 55935 w 1423552"/>
                  <a:gd name="connsiteY5" fmla="*/ 120250 h 153555"/>
                  <a:gd name="connsiteX6" fmla="*/ 20353 w 1423552"/>
                  <a:gd name="connsiteY6" fmla="*/ 153555 h 153555"/>
                  <a:gd name="connsiteX7" fmla="*/ 0 w 1423552"/>
                  <a:gd name="connsiteY7" fmla="*/ 134505 h 153555"/>
                  <a:gd name="connsiteX8" fmla="*/ 711776 w 1423552"/>
                  <a:gd name="connsiteY8" fmla="*/ 0 h 1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552" h="153555">
                    <a:moveTo>
                      <a:pt x="711776" y="0"/>
                    </a:moveTo>
                    <a:cubicBezTo>
                      <a:pt x="1104879" y="0"/>
                      <a:pt x="1423552" y="60220"/>
                      <a:pt x="1423552" y="134505"/>
                    </a:cubicBezTo>
                    <a:lnTo>
                      <a:pt x="1403200" y="153555"/>
                    </a:lnTo>
                    <a:lnTo>
                      <a:pt x="1367617" y="120250"/>
                    </a:lnTo>
                    <a:cubicBezTo>
                      <a:pt x="1259564" y="71974"/>
                      <a:pt x="1006604" y="38100"/>
                      <a:pt x="711776" y="38100"/>
                    </a:cubicBezTo>
                    <a:cubicBezTo>
                      <a:pt x="416949" y="38100"/>
                      <a:pt x="163989" y="71974"/>
                      <a:pt x="55935" y="120250"/>
                    </a:cubicBezTo>
                    <a:lnTo>
                      <a:pt x="20353" y="153555"/>
                    </a:lnTo>
                    <a:lnTo>
                      <a:pt x="0" y="134505"/>
                    </a:lnTo>
                    <a:cubicBezTo>
                      <a:pt x="0" y="60220"/>
                      <a:pt x="318673" y="0"/>
                      <a:pt x="71177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15FBB181-7721-DA02-0769-32967BF6D8E9}"/>
              </a:ext>
            </a:extLst>
          </p:cNvPr>
          <p:cNvGrpSpPr/>
          <p:nvPr/>
        </p:nvGrpSpPr>
        <p:grpSpPr>
          <a:xfrm>
            <a:off x="4127760" y="4040413"/>
            <a:ext cx="1650480" cy="2246577"/>
            <a:chOff x="4152036" y="3858101"/>
            <a:chExt cx="2362200" cy="2486300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6B234880-2045-3317-060C-836C2A3D659B}"/>
                </a:ext>
              </a:extLst>
            </p:cNvPr>
            <p:cNvSpPr/>
            <p:nvPr/>
          </p:nvSpPr>
          <p:spPr>
            <a:xfrm>
              <a:off x="4296817" y="4040124"/>
              <a:ext cx="2072640" cy="2304277"/>
            </a:xfrm>
            <a:custGeom>
              <a:avLst/>
              <a:gdLst>
                <a:gd name="connsiteX0" fmla="*/ 1684378 w 2072640"/>
                <a:gd name="connsiteY0" fmla="*/ 0 h 2304277"/>
                <a:gd name="connsiteX1" fmla="*/ 1780557 w 2072640"/>
                <a:gd name="connsiteY1" fmla="*/ 0 h 2304277"/>
                <a:gd name="connsiteX2" fmla="*/ 1835995 w 2072640"/>
                <a:gd name="connsiteY2" fmla="*/ 98098 h 2304277"/>
                <a:gd name="connsiteX3" fmla="*/ 2072640 w 2072640"/>
                <a:gd name="connsiteY3" fmla="*/ 1158240 h 2304277"/>
                <a:gd name="connsiteX4" fmla="*/ 1888609 w 2072640"/>
                <a:gd name="connsiteY4" fmla="*/ 2106633 h 2304277"/>
                <a:gd name="connsiteX5" fmla="*/ 1849834 w 2072640"/>
                <a:gd name="connsiteY5" fmla="*/ 2188989 h 2304277"/>
                <a:gd name="connsiteX6" fmla="*/ 1735235 w 2072640"/>
                <a:gd name="connsiteY6" fmla="*/ 2224585 h 2304277"/>
                <a:gd name="connsiteX7" fmla="*/ 1716294 w 2072640"/>
                <a:gd name="connsiteY7" fmla="*/ 2228761 h 2304277"/>
                <a:gd name="connsiteX8" fmla="*/ 1731938 w 2072640"/>
                <a:gd name="connsiteY8" fmla="*/ 2184696 h 2304277"/>
                <a:gd name="connsiteX9" fmla="*/ 1882140 w 2072640"/>
                <a:gd name="connsiteY9" fmla="*/ 1158240 h 2304277"/>
                <a:gd name="connsiteX10" fmla="*/ 1688996 w 2072640"/>
                <a:gd name="connsiteY10" fmla="*/ 10835 h 2304277"/>
                <a:gd name="connsiteX11" fmla="*/ 1359161 w 2072640"/>
                <a:gd name="connsiteY11" fmla="*/ 0 h 2304277"/>
                <a:gd name="connsiteX12" fmla="*/ 1544495 w 2072640"/>
                <a:gd name="connsiteY12" fmla="*/ 0 h 2304277"/>
                <a:gd name="connsiteX13" fmla="*/ 1573403 w 2072640"/>
                <a:gd name="connsiteY13" fmla="*/ 111716 h 2304277"/>
                <a:gd name="connsiteX14" fmla="*/ 1684020 w 2072640"/>
                <a:gd name="connsiteY14" fmla="*/ 1158240 h 2304277"/>
                <a:gd name="connsiteX15" fmla="*/ 1573403 w 2072640"/>
                <a:gd name="connsiteY15" fmla="*/ 2204764 h 2304277"/>
                <a:gd name="connsiteX16" fmla="*/ 1558665 w 2072640"/>
                <a:gd name="connsiteY16" fmla="*/ 2261722 h 2304277"/>
                <a:gd name="connsiteX17" fmla="*/ 1414608 w 2072640"/>
                <a:gd name="connsiteY17" fmla="*/ 2283101 h 2304277"/>
                <a:gd name="connsiteX18" fmla="*/ 1363933 w 2072640"/>
                <a:gd name="connsiteY18" fmla="*/ 2287455 h 2304277"/>
                <a:gd name="connsiteX19" fmla="*/ 1377526 w 2072640"/>
                <a:gd name="connsiteY19" fmla="*/ 2204764 h 2304277"/>
                <a:gd name="connsiteX20" fmla="*/ 1447800 w 2072640"/>
                <a:gd name="connsiteY20" fmla="*/ 1158240 h 2304277"/>
                <a:gd name="connsiteX21" fmla="*/ 1377526 w 2072640"/>
                <a:gd name="connsiteY21" fmla="*/ 111716 h 2304277"/>
                <a:gd name="connsiteX22" fmla="*/ 922728 w 2072640"/>
                <a:gd name="connsiteY22" fmla="*/ 0 h 2304277"/>
                <a:gd name="connsiteX23" fmla="*/ 1149912 w 2072640"/>
                <a:gd name="connsiteY23" fmla="*/ 0 h 2304277"/>
                <a:gd name="connsiteX24" fmla="*/ 1156374 w 2072640"/>
                <a:gd name="connsiteY24" fmla="*/ 111716 h 2304277"/>
                <a:gd name="connsiteX25" fmla="*/ 1181100 w 2072640"/>
                <a:gd name="connsiteY25" fmla="*/ 1158240 h 2304277"/>
                <a:gd name="connsiteX26" fmla="*/ 1156374 w 2072640"/>
                <a:gd name="connsiteY26" fmla="*/ 2204764 h 2304277"/>
                <a:gd name="connsiteX27" fmla="*/ 1150802 w 2072640"/>
                <a:gd name="connsiteY27" fmla="*/ 2301094 h 2304277"/>
                <a:gd name="connsiteX28" fmla="*/ 1037401 w 2072640"/>
                <a:gd name="connsiteY28" fmla="*/ 2304277 h 2304277"/>
                <a:gd name="connsiteX29" fmla="*/ 921808 w 2072640"/>
                <a:gd name="connsiteY29" fmla="*/ 2300570 h 2304277"/>
                <a:gd name="connsiteX30" fmla="*/ 916266 w 2072640"/>
                <a:gd name="connsiteY30" fmla="*/ 2204764 h 2304277"/>
                <a:gd name="connsiteX31" fmla="*/ 891540 w 2072640"/>
                <a:gd name="connsiteY31" fmla="*/ 1158240 h 2304277"/>
                <a:gd name="connsiteX32" fmla="*/ 916266 w 2072640"/>
                <a:gd name="connsiteY32" fmla="*/ 111716 h 2304277"/>
                <a:gd name="connsiteX33" fmla="*/ 528144 w 2072640"/>
                <a:gd name="connsiteY33" fmla="*/ 0 h 2304277"/>
                <a:gd name="connsiteX34" fmla="*/ 713479 w 2072640"/>
                <a:gd name="connsiteY34" fmla="*/ 0 h 2304277"/>
                <a:gd name="connsiteX35" fmla="*/ 695115 w 2072640"/>
                <a:gd name="connsiteY35" fmla="*/ 111716 h 2304277"/>
                <a:gd name="connsiteX36" fmla="*/ 624840 w 2072640"/>
                <a:gd name="connsiteY36" fmla="*/ 1158240 h 2304277"/>
                <a:gd name="connsiteX37" fmla="*/ 695115 w 2072640"/>
                <a:gd name="connsiteY37" fmla="*/ 2204764 h 2304277"/>
                <a:gd name="connsiteX38" fmla="*/ 708559 w 2072640"/>
                <a:gd name="connsiteY38" fmla="*/ 2286547 h 2304277"/>
                <a:gd name="connsiteX39" fmla="*/ 610375 w 2072640"/>
                <a:gd name="connsiteY39" fmla="*/ 2276852 h 2304277"/>
                <a:gd name="connsiteX40" fmla="*/ 513565 w 2072640"/>
                <a:gd name="connsiteY40" fmla="*/ 2260136 h 2304277"/>
                <a:gd name="connsiteX41" fmla="*/ 499237 w 2072640"/>
                <a:gd name="connsiteY41" fmla="*/ 2204764 h 2304277"/>
                <a:gd name="connsiteX42" fmla="*/ 388620 w 2072640"/>
                <a:gd name="connsiteY42" fmla="*/ 1158240 h 2304277"/>
                <a:gd name="connsiteX43" fmla="*/ 499237 w 2072640"/>
                <a:gd name="connsiteY43" fmla="*/ 111716 h 2304277"/>
                <a:gd name="connsiteX44" fmla="*/ 292083 w 2072640"/>
                <a:gd name="connsiteY44" fmla="*/ 0 h 2304277"/>
                <a:gd name="connsiteX45" fmla="*/ 388261 w 2072640"/>
                <a:gd name="connsiteY45" fmla="*/ 0 h 2304277"/>
                <a:gd name="connsiteX46" fmla="*/ 383644 w 2072640"/>
                <a:gd name="connsiteY46" fmla="*/ 10835 h 2304277"/>
                <a:gd name="connsiteX47" fmla="*/ 190500 w 2072640"/>
                <a:gd name="connsiteY47" fmla="*/ 1158240 h 2304277"/>
                <a:gd name="connsiteX48" fmla="*/ 340702 w 2072640"/>
                <a:gd name="connsiteY48" fmla="*/ 2184696 h 2304277"/>
                <a:gd name="connsiteX49" fmla="*/ 355623 w 2072640"/>
                <a:gd name="connsiteY49" fmla="*/ 2226722 h 2304277"/>
                <a:gd name="connsiteX50" fmla="*/ 261661 w 2072640"/>
                <a:gd name="connsiteY50" fmla="*/ 2202060 h 2304277"/>
                <a:gd name="connsiteX51" fmla="*/ 221708 w 2072640"/>
                <a:gd name="connsiteY51" fmla="*/ 2186656 h 2304277"/>
                <a:gd name="connsiteX52" fmla="*/ 184032 w 2072640"/>
                <a:gd name="connsiteY52" fmla="*/ 2106633 h 2304277"/>
                <a:gd name="connsiteX53" fmla="*/ 0 w 2072640"/>
                <a:gd name="connsiteY53" fmla="*/ 1158240 h 2304277"/>
                <a:gd name="connsiteX54" fmla="*/ 236645 w 2072640"/>
                <a:gd name="connsiteY54" fmla="*/ 98098 h 230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072640" h="2304277">
                  <a:moveTo>
                    <a:pt x="1684378" y="0"/>
                  </a:moveTo>
                  <a:lnTo>
                    <a:pt x="1780557" y="0"/>
                  </a:lnTo>
                  <a:lnTo>
                    <a:pt x="1835995" y="98098"/>
                  </a:lnTo>
                  <a:cubicBezTo>
                    <a:pt x="1983832" y="386193"/>
                    <a:pt x="2072640" y="755537"/>
                    <a:pt x="2072640" y="1158240"/>
                  </a:cubicBezTo>
                  <a:cubicBezTo>
                    <a:pt x="2072640" y="1510605"/>
                    <a:pt x="2004647" y="1837431"/>
                    <a:pt x="1888609" y="2106633"/>
                  </a:cubicBezTo>
                  <a:lnTo>
                    <a:pt x="1849834" y="2188989"/>
                  </a:lnTo>
                  <a:lnTo>
                    <a:pt x="1735235" y="2224585"/>
                  </a:lnTo>
                  <a:lnTo>
                    <a:pt x="1716294" y="2228761"/>
                  </a:lnTo>
                  <a:lnTo>
                    <a:pt x="1731938" y="2184696"/>
                  </a:lnTo>
                  <a:cubicBezTo>
                    <a:pt x="1826645" y="1893337"/>
                    <a:pt x="1882140" y="1539610"/>
                    <a:pt x="1882140" y="1158240"/>
                  </a:cubicBezTo>
                  <a:cubicBezTo>
                    <a:pt x="1882140" y="722390"/>
                    <a:pt x="1809657" y="322644"/>
                    <a:pt x="1688996" y="10835"/>
                  </a:cubicBezTo>
                  <a:close/>
                  <a:moveTo>
                    <a:pt x="1359161" y="0"/>
                  </a:moveTo>
                  <a:lnTo>
                    <a:pt x="1544495" y="0"/>
                  </a:lnTo>
                  <a:lnTo>
                    <a:pt x="1573403" y="111716"/>
                  </a:lnTo>
                  <a:cubicBezTo>
                    <a:pt x="1643241" y="410452"/>
                    <a:pt x="1684020" y="770584"/>
                    <a:pt x="1684020" y="1158240"/>
                  </a:cubicBezTo>
                  <a:cubicBezTo>
                    <a:pt x="1684020" y="1545896"/>
                    <a:pt x="1643241" y="1906028"/>
                    <a:pt x="1573403" y="2204764"/>
                  </a:cubicBezTo>
                  <a:lnTo>
                    <a:pt x="1558665" y="2261722"/>
                  </a:lnTo>
                  <a:lnTo>
                    <a:pt x="1414608" y="2283101"/>
                  </a:lnTo>
                  <a:lnTo>
                    <a:pt x="1363933" y="2287455"/>
                  </a:lnTo>
                  <a:lnTo>
                    <a:pt x="1377526" y="2204764"/>
                  </a:lnTo>
                  <a:cubicBezTo>
                    <a:pt x="1421893" y="1906028"/>
                    <a:pt x="1447800" y="1545896"/>
                    <a:pt x="1447800" y="1158240"/>
                  </a:cubicBezTo>
                  <a:cubicBezTo>
                    <a:pt x="1447800" y="770584"/>
                    <a:pt x="1421893" y="410452"/>
                    <a:pt x="1377526" y="111716"/>
                  </a:cubicBezTo>
                  <a:close/>
                  <a:moveTo>
                    <a:pt x="922728" y="0"/>
                  </a:moveTo>
                  <a:lnTo>
                    <a:pt x="1149912" y="0"/>
                  </a:lnTo>
                  <a:lnTo>
                    <a:pt x="1156374" y="111716"/>
                  </a:lnTo>
                  <a:cubicBezTo>
                    <a:pt x="1171984" y="410452"/>
                    <a:pt x="1181100" y="770584"/>
                    <a:pt x="1181100" y="1158240"/>
                  </a:cubicBezTo>
                  <a:cubicBezTo>
                    <a:pt x="1181100" y="1545896"/>
                    <a:pt x="1171984" y="1906028"/>
                    <a:pt x="1156374" y="2204764"/>
                  </a:cubicBezTo>
                  <a:lnTo>
                    <a:pt x="1150802" y="2301094"/>
                  </a:lnTo>
                  <a:lnTo>
                    <a:pt x="1037401" y="2304277"/>
                  </a:lnTo>
                  <a:lnTo>
                    <a:pt x="921808" y="2300570"/>
                  </a:lnTo>
                  <a:lnTo>
                    <a:pt x="916266" y="2204764"/>
                  </a:lnTo>
                  <a:cubicBezTo>
                    <a:pt x="900655" y="1906028"/>
                    <a:pt x="891540" y="1545896"/>
                    <a:pt x="891540" y="1158240"/>
                  </a:cubicBezTo>
                  <a:cubicBezTo>
                    <a:pt x="891540" y="770584"/>
                    <a:pt x="900655" y="410452"/>
                    <a:pt x="916266" y="111716"/>
                  </a:cubicBezTo>
                  <a:close/>
                  <a:moveTo>
                    <a:pt x="528144" y="0"/>
                  </a:moveTo>
                  <a:lnTo>
                    <a:pt x="713479" y="0"/>
                  </a:lnTo>
                  <a:lnTo>
                    <a:pt x="695115" y="111716"/>
                  </a:lnTo>
                  <a:cubicBezTo>
                    <a:pt x="650747" y="410452"/>
                    <a:pt x="624840" y="770584"/>
                    <a:pt x="624840" y="1158240"/>
                  </a:cubicBezTo>
                  <a:cubicBezTo>
                    <a:pt x="624840" y="1545896"/>
                    <a:pt x="650747" y="1906028"/>
                    <a:pt x="695115" y="2204764"/>
                  </a:cubicBezTo>
                  <a:lnTo>
                    <a:pt x="708559" y="2286547"/>
                  </a:lnTo>
                  <a:lnTo>
                    <a:pt x="610375" y="2276852"/>
                  </a:lnTo>
                  <a:lnTo>
                    <a:pt x="513565" y="2260136"/>
                  </a:lnTo>
                  <a:lnTo>
                    <a:pt x="499237" y="2204764"/>
                  </a:lnTo>
                  <a:cubicBezTo>
                    <a:pt x="429399" y="1906028"/>
                    <a:pt x="388620" y="1545896"/>
                    <a:pt x="388620" y="1158240"/>
                  </a:cubicBezTo>
                  <a:cubicBezTo>
                    <a:pt x="388620" y="770584"/>
                    <a:pt x="429399" y="410452"/>
                    <a:pt x="499237" y="111716"/>
                  </a:cubicBezTo>
                  <a:close/>
                  <a:moveTo>
                    <a:pt x="292083" y="0"/>
                  </a:moveTo>
                  <a:lnTo>
                    <a:pt x="388261" y="0"/>
                  </a:lnTo>
                  <a:lnTo>
                    <a:pt x="383644" y="10835"/>
                  </a:lnTo>
                  <a:cubicBezTo>
                    <a:pt x="262983" y="322644"/>
                    <a:pt x="190500" y="722390"/>
                    <a:pt x="190500" y="1158240"/>
                  </a:cubicBezTo>
                  <a:cubicBezTo>
                    <a:pt x="190500" y="1539610"/>
                    <a:pt x="245995" y="1893337"/>
                    <a:pt x="340702" y="2184696"/>
                  </a:cubicBezTo>
                  <a:lnTo>
                    <a:pt x="355623" y="2226722"/>
                  </a:lnTo>
                  <a:lnTo>
                    <a:pt x="261661" y="2202060"/>
                  </a:lnTo>
                  <a:lnTo>
                    <a:pt x="221708" y="2186656"/>
                  </a:lnTo>
                  <a:lnTo>
                    <a:pt x="184032" y="2106633"/>
                  </a:lnTo>
                  <a:cubicBezTo>
                    <a:pt x="67994" y="1837431"/>
                    <a:pt x="0" y="1510605"/>
                    <a:pt x="0" y="1158240"/>
                  </a:cubicBezTo>
                  <a:cubicBezTo>
                    <a:pt x="0" y="755537"/>
                    <a:pt x="88808" y="386193"/>
                    <a:pt x="236645" y="9809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E208A2B5-4C71-71E7-56E6-74B129EFF22E}"/>
                </a:ext>
              </a:extLst>
            </p:cNvPr>
            <p:cNvSpPr/>
            <p:nvPr/>
          </p:nvSpPr>
          <p:spPr>
            <a:xfrm>
              <a:off x="4152036" y="4040123"/>
              <a:ext cx="2362200" cy="2301094"/>
            </a:xfrm>
            <a:custGeom>
              <a:avLst/>
              <a:gdLst>
                <a:gd name="connsiteX0" fmla="*/ 1925337 w 2362200"/>
                <a:gd name="connsiteY0" fmla="*/ 0 h 2301094"/>
                <a:gd name="connsiteX1" fmla="*/ 1996793 w 2362200"/>
                <a:gd name="connsiteY1" fmla="*/ 0 h 2301094"/>
                <a:gd name="connsiteX2" fmla="*/ 2016264 w 2362200"/>
                <a:gd name="connsiteY2" fmla="*/ 24034 h 2301094"/>
                <a:gd name="connsiteX3" fmla="*/ 2362200 w 2362200"/>
                <a:gd name="connsiteY3" fmla="*/ 1158240 h 2301094"/>
                <a:gd name="connsiteX4" fmla="*/ 2160487 w 2362200"/>
                <a:gd name="connsiteY4" fmla="*/ 2055057 h 2301094"/>
                <a:gd name="connsiteX5" fmla="*/ 2114312 w 2362200"/>
                <a:gd name="connsiteY5" fmla="*/ 2138916 h 2301094"/>
                <a:gd name="connsiteX6" fmla="*/ 2011723 w 2362200"/>
                <a:gd name="connsiteY6" fmla="*/ 2183676 h 2301094"/>
                <a:gd name="connsiteX7" fmla="*/ 1994614 w 2362200"/>
                <a:gd name="connsiteY7" fmla="*/ 2188990 h 2301094"/>
                <a:gd name="connsiteX8" fmla="*/ 2033389 w 2362200"/>
                <a:gd name="connsiteY8" fmla="*/ 2106633 h 2301094"/>
                <a:gd name="connsiteX9" fmla="*/ 2217420 w 2362200"/>
                <a:gd name="connsiteY9" fmla="*/ 1158240 h 2301094"/>
                <a:gd name="connsiteX10" fmla="*/ 1980775 w 2362200"/>
                <a:gd name="connsiteY10" fmla="*/ 98098 h 2301094"/>
                <a:gd name="connsiteX11" fmla="*/ 1689275 w 2362200"/>
                <a:gd name="connsiteY11" fmla="*/ 0 h 2301094"/>
                <a:gd name="connsiteX12" fmla="*/ 1829158 w 2362200"/>
                <a:gd name="connsiteY12" fmla="*/ 0 h 2301094"/>
                <a:gd name="connsiteX13" fmla="*/ 1833776 w 2362200"/>
                <a:gd name="connsiteY13" fmla="*/ 10835 h 2301094"/>
                <a:gd name="connsiteX14" fmla="*/ 2026920 w 2362200"/>
                <a:gd name="connsiteY14" fmla="*/ 1158240 h 2301094"/>
                <a:gd name="connsiteX15" fmla="*/ 1876718 w 2362200"/>
                <a:gd name="connsiteY15" fmla="*/ 2184696 h 2301094"/>
                <a:gd name="connsiteX16" fmla="*/ 1861074 w 2362200"/>
                <a:gd name="connsiteY16" fmla="*/ 2228761 h 2301094"/>
                <a:gd name="connsiteX17" fmla="*/ 1728253 w 2362200"/>
                <a:gd name="connsiteY17" fmla="*/ 2258040 h 2301094"/>
                <a:gd name="connsiteX18" fmla="*/ 1703445 w 2362200"/>
                <a:gd name="connsiteY18" fmla="*/ 2261722 h 2301094"/>
                <a:gd name="connsiteX19" fmla="*/ 1718183 w 2362200"/>
                <a:gd name="connsiteY19" fmla="*/ 2204764 h 2301094"/>
                <a:gd name="connsiteX20" fmla="*/ 1828800 w 2362200"/>
                <a:gd name="connsiteY20" fmla="*/ 1158240 h 2301094"/>
                <a:gd name="connsiteX21" fmla="*/ 1718183 w 2362200"/>
                <a:gd name="connsiteY21" fmla="*/ 111716 h 2301094"/>
                <a:gd name="connsiteX22" fmla="*/ 1294692 w 2362200"/>
                <a:gd name="connsiteY22" fmla="*/ 0 h 2301094"/>
                <a:gd name="connsiteX23" fmla="*/ 1503941 w 2362200"/>
                <a:gd name="connsiteY23" fmla="*/ 0 h 2301094"/>
                <a:gd name="connsiteX24" fmla="*/ 1522306 w 2362200"/>
                <a:gd name="connsiteY24" fmla="*/ 111716 h 2301094"/>
                <a:gd name="connsiteX25" fmla="*/ 1592580 w 2362200"/>
                <a:gd name="connsiteY25" fmla="*/ 1158240 h 2301094"/>
                <a:gd name="connsiteX26" fmla="*/ 1522306 w 2362200"/>
                <a:gd name="connsiteY26" fmla="*/ 2204764 h 2301094"/>
                <a:gd name="connsiteX27" fmla="*/ 1508713 w 2362200"/>
                <a:gd name="connsiteY27" fmla="*/ 2287455 h 2301094"/>
                <a:gd name="connsiteX28" fmla="*/ 1376381 w 2362200"/>
                <a:gd name="connsiteY28" fmla="*/ 2298826 h 2301094"/>
                <a:gd name="connsiteX29" fmla="*/ 1295582 w 2362200"/>
                <a:gd name="connsiteY29" fmla="*/ 2301094 h 2301094"/>
                <a:gd name="connsiteX30" fmla="*/ 1301154 w 2362200"/>
                <a:gd name="connsiteY30" fmla="*/ 2204764 h 2301094"/>
                <a:gd name="connsiteX31" fmla="*/ 1325880 w 2362200"/>
                <a:gd name="connsiteY31" fmla="*/ 1158240 h 2301094"/>
                <a:gd name="connsiteX32" fmla="*/ 1301154 w 2362200"/>
                <a:gd name="connsiteY32" fmla="*/ 111716 h 2301094"/>
                <a:gd name="connsiteX33" fmla="*/ 858259 w 2362200"/>
                <a:gd name="connsiteY33" fmla="*/ 0 h 2301094"/>
                <a:gd name="connsiteX34" fmla="*/ 1067508 w 2362200"/>
                <a:gd name="connsiteY34" fmla="*/ 0 h 2301094"/>
                <a:gd name="connsiteX35" fmla="*/ 1061046 w 2362200"/>
                <a:gd name="connsiteY35" fmla="*/ 111716 h 2301094"/>
                <a:gd name="connsiteX36" fmla="*/ 1036320 w 2362200"/>
                <a:gd name="connsiteY36" fmla="*/ 1158240 h 2301094"/>
                <a:gd name="connsiteX37" fmla="*/ 1061046 w 2362200"/>
                <a:gd name="connsiteY37" fmla="*/ 2204764 h 2301094"/>
                <a:gd name="connsiteX38" fmla="*/ 1066588 w 2362200"/>
                <a:gd name="connsiteY38" fmla="*/ 2300570 h 2301094"/>
                <a:gd name="connsiteX39" fmla="*/ 961086 w 2362200"/>
                <a:gd name="connsiteY39" fmla="*/ 2297187 h 2301094"/>
                <a:gd name="connsiteX40" fmla="*/ 853339 w 2362200"/>
                <a:gd name="connsiteY40" fmla="*/ 2286547 h 2301094"/>
                <a:gd name="connsiteX41" fmla="*/ 839895 w 2362200"/>
                <a:gd name="connsiteY41" fmla="*/ 2204764 h 2301094"/>
                <a:gd name="connsiteX42" fmla="*/ 769620 w 2362200"/>
                <a:gd name="connsiteY42" fmla="*/ 1158240 h 2301094"/>
                <a:gd name="connsiteX43" fmla="*/ 839895 w 2362200"/>
                <a:gd name="connsiteY43" fmla="*/ 111716 h 2301094"/>
                <a:gd name="connsiteX44" fmla="*/ 533041 w 2362200"/>
                <a:gd name="connsiteY44" fmla="*/ 0 h 2301094"/>
                <a:gd name="connsiteX45" fmla="*/ 672924 w 2362200"/>
                <a:gd name="connsiteY45" fmla="*/ 0 h 2301094"/>
                <a:gd name="connsiteX46" fmla="*/ 644017 w 2362200"/>
                <a:gd name="connsiteY46" fmla="*/ 111716 h 2301094"/>
                <a:gd name="connsiteX47" fmla="*/ 533400 w 2362200"/>
                <a:gd name="connsiteY47" fmla="*/ 1158240 h 2301094"/>
                <a:gd name="connsiteX48" fmla="*/ 644017 w 2362200"/>
                <a:gd name="connsiteY48" fmla="*/ 2204764 h 2301094"/>
                <a:gd name="connsiteX49" fmla="*/ 658345 w 2362200"/>
                <a:gd name="connsiteY49" fmla="*/ 2260136 h 2301094"/>
                <a:gd name="connsiteX50" fmla="*/ 568804 w 2362200"/>
                <a:gd name="connsiteY50" fmla="*/ 2244675 h 2301094"/>
                <a:gd name="connsiteX51" fmla="*/ 500403 w 2362200"/>
                <a:gd name="connsiteY51" fmla="*/ 2226722 h 2301094"/>
                <a:gd name="connsiteX52" fmla="*/ 485482 w 2362200"/>
                <a:gd name="connsiteY52" fmla="*/ 2184696 h 2301094"/>
                <a:gd name="connsiteX53" fmla="*/ 335280 w 2362200"/>
                <a:gd name="connsiteY53" fmla="*/ 1158240 h 2301094"/>
                <a:gd name="connsiteX54" fmla="*/ 528424 w 2362200"/>
                <a:gd name="connsiteY54" fmla="*/ 10835 h 2301094"/>
                <a:gd name="connsiteX55" fmla="*/ 365408 w 2362200"/>
                <a:gd name="connsiteY55" fmla="*/ 0 h 2301094"/>
                <a:gd name="connsiteX56" fmla="*/ 436863 w 2362200"/>
                <a:gd name="connsiteY56" fmla="*/ 0 h 2301094"/>
                <a:gd name="connsiteX57" fmla="*/ 381425 w 2362200"/>
                <a:gd name="connsiteY57" fmla="*/ 98098 h 2301094"/>
                <a:gd name="connsiteX58" fmla="*/ 144780 w 2362200"/>
                <a:gd name="connsiteY58" fmla="*/ 1158240 h 2301094"/>
                <a:gd name="connsiteX59" fmla="*/ 328812 w 2362200"/>
                <a:gd name="connsiteY59" fmla="*/ 2106633 h 2301094"/>
                <a:gd name="connsiteX60" fmla="*/ 366488 w 2362200"/>
                <a:gd name="connsiteY60" fmla="*/ 2186656 h 2301094"/>
                <a:gd name="connsiteX61" fmla="*/ 272481 w 2362200"/>
                <a:gd name="connsiteY61" fmla="*/ 2150411 h 2301094"/>
                <a:gd name="connsiteX62" fmla="*/ 246818 w 2362200"/>
                <a:gd name="connsiteY62" fmla="*/ 2136973 h 2301094"/>
                <a:gd name="connsiteX63" fmla="*/ 201713 w 2362200"/>
                <a:gd name="connsiteY63" fmla="*/ 2055057 h 2301094"/>
                <a:gd name="connsiteX64" fmla="*/ 0 w 2362200"/>
                <a:gd name="connsiteY64" fmla="*/ 1158240 h 2301094"/>
                <a:gd name="connsiteX65" fmla="*/ 345936 w 2362200"/>
                <a:gd name="connsiteY65" fmla="*/ 24034 h 2301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362200" h="2301094">
                  <a:moveTo>
                    <a:pt x="1925337" y="0"/>
                  </a:moveTo>
                  <a:lnTo>
                    <a:pt x="1996793" y="0"/>
                  </a:lnTo>
                  <a:lnTo>
                    <a:pt x="2016264" y="24034"/>
                  </a:lnTo>
                  <a:cubicBezTo>
                    <a:pt x="2230001" y="314303"/>
                    <a:pt x="2362200" y="715305"/>
                    <a:pt x="2362200" y="1158240"/>
                  </a:cubicBezTo>
                  <a:cubicBezTo>
                    <a:pt x="2362200" y="1490442"/>
                    <a:pt x="2287838" y="1799056"/>
                    <a:pt x="2160487" y="2055057"/>
                  </a:cubicBezTo>
                  <a:lnTo>
                    <a:pt x="2114312" y="2138916"/>
                  </a:lnTo>
                  <a:lnTo>
                    <a:pt x="2011723" y="2183676"/>
                  </a:lnTo>
                  <a:lnTo>
                    <a:pt x="1994614" y="2188990"/>
                  </a:lnTo>
                  <a:lnTo>
                    <a:pt x="2033389" y="2106633"/>
                  </a:lnTo>
                  <a:cubicBezTo>
                    <a:pt x="2149427" y="1837431"/>
                    <a:pt x="2217420" y="1510605"/>
                    <a:pt x="2217420" y="1158240"/>
                  </a:cubicBezTo>
                  <a:cubicBezTo>
                    <a:pt x="2217420" y="755537"/>
                    <a:pt x="2128612" y="386193"/>
                    <a:pt x="1980775" y="98098"/>
                  </a:cubicBezTo>
                  <a:close/>
                  <a:moveTo>
                    <a:pt x="1689275" y="0"/>
                  </a:moveTo>
                  <a:lnTo>
                    <a:pt x="1829158" y="0"/>
                  </a:lnTo>
                  <a:lnTo>
                    <a:pt x="1833776" y="10835"/>
                  </a:lnTo>
                  <a:cubicBezTo>
                    <a:pt x="1954437" y="322644"/>
                    <a:pt x="2026920" y="722390"/>
                    <a:pt x="2026920" y="1158240"/>
                  </a:cubicBezTo>
                  <a:cubicBezTo>
                    <a:pt x="2026920" y="1539610"/>
                    <a:pt x="1971425" y="1893337"/>
                    <a:pt x="1876718" y="2184696"/>
                  </a:cubicBezTo>
                  <a:lnTo>
                    <a:pt x="1861074" y="2228761"/>
                  </a:lnTo>
                  <a:lnTo>
                    <a:pt x="1728253" y="2258040"/>
                  </a:lnTo>
                  <a:lnTo>
                    <a:pt x="1703445" y="2261722"/>
                  </a:lnTo>
                  <a:lnTo>
                    <a:pt x="1718183" y="2204764"/>
                  </a:lnTo>
                  <a:cubicBezTo>
                    <a:pt x="1788021" y="1906028"/>
                    <a:pt x="1828800" y="1545896"/>
                    <a:pt x="1828800" y="1158240"/>
                  </a:cubicBezTo>
                  <a:cubicBezTo>
                    <a:pt x="1828800" y="770584"/>
                    <a:pt x="1788021" y="410452"/>
                    <a:pt x="1718183" y="111716"/>
                  </a:cubicBezTo>
                  <a:close/>
                  <a:moveTo>
                    <a:pt x="1294692" y="0"/>
                  </a:moveTo>
                  <a:lnTo>
                    <a:pt x="1503941" y="0"/>
                  </a:lnTo>
                  <a:lnTo>
                    <a:pt x="1522306" y="111716"/>
                  </a:lnTo>
                  <a:cubicBezTo>
                    <a:pt x="1566673" y="410452"/>
                    <a:pt x="1592580" y="770584"/>
                    <a:pt x="1592580" y="1158240"/>
                  </a:cubicBezTo>
                  <a:cubicBezTo>
                    <a:pt x="1592580" y="1545896"/>
                    <a:pt x="1566673" y="1906028"/>
                    <a:pt x="1522306" y="2204764"/>
                  </a:cubicBezTo>
                  <a:lnTo>
                    <a:pt x="1508713" y="2287455"/>
                  </a:lnTo>
                  <a:lnTo>
                    <a:pt x="1376381" y="2298826"/>
                  </a:lnTo>
                  <a:lnTo>
                    <a:pt x="1295582" y="2301094"/>
                  </a:lnTo>
                  <a:lnTo>
                    <a:pt x="1301154" y="2204764"/>
                  </a:lnTo>
                  <a:cubicBezTo>
                    <a:pt x="1316764" y="1906028"/>
                    <a:pt x="1325880" y="1545896"/>
                    <a:pt x="1325880" y="1158240"/>
                  </a:cubicBezTo>
                  <a:cubicBezTo>
                    <a:pt x="1325880" y="770584"/>
                    <a:pt x="1316764" y="410452"/>
                    <a:pt x="1301154" y="111716"/>
                  </a:cubicBezTo>
                  <a:close/>
                  <a:moveTo>
                    <a:pt x="858259" y="0"/>
                  </a:moveTo>
                  <a:lnTo>
                    <a:pt x="1067508" y="0"/>
                  </a:lnTo>
                  <a:lnTo>
                    <a:pt x="1061046" y="111716"/>
                  </a:lnTo>
                  <a:cubicBezTo>
                    <a:pt x="1045435" y="410452"/>
                    <a:pt x="1036320" y="770584"/>
                    <a:pt x="1036320" y="1158240"/>
                  </a:cubicBezTo>
                  <a:cubicBezTo>
                    <a:pt x="1036320" y="1545896"/>
                    <a:pt x="1045435" y="1906028"/>
                    <a:pt x="1061046" y="2204764"/>
                  </a:cubicBezTo>
                  <a:lnTo>
                    <a:pt x="1066588" y="2300570"/>
                  </a:lnTo>
                  <a:lnTo>
                    <a:pt x="961086" y="2297187"/>
                  </a:lnTo>
                  <a:lnTo>
                    <a:pt x="853339" y="2286547"/>
                  </a:lnTo>
                  <a:lnTo>
                    <a:pt x="839895" y="2204764"/>
                  </a:lnTo>
                  <a:cubicBezTo>
                    <a:pt x="795527" y="1906028"/>
                    <a:pt x="769620" y="1545896"/>
                    <a:pt x="769620" y="1158240"/>
                  </a:cubicBezTo>
                  <a:cubicBezTo>
                    <a:pt x="769620" y="770584"/>
                    <a:pt x="795527" y="410452"/>
                    <a:pt x="839895" y="111716"/>
                  </a:cubicBezTo>
                  <a:close/>
                  <a:moveTo>
                    <a:pt x="533041" y="0"/>
                  </a:moveTo>
                  <a:lnTo>
                    <a:pt x="672924" y="0"/>
                  </a:lnTo>
                  <a:lnTo>
                    <a:pt x="644017" y="111716"/>
                  </a:lnTo>
                  <a:cubicBezTo>
                    <a:pt x="574179" y="410452"/>
                    <a:pt x="533400" y="770584"/>
                    <a:pt x="533400" y="1158240"/>
                  </a:cubicBezTo>
                  <a:cubicBezTo>
                    <a:pt x="533400" y="1545896"/>
                    <a:pt x="574179" y="1906028"/>
                    <a:pt x="644017" y="2204764"/>
                  </a:cubicBezTo>
                  <a:lnTo>
                    <a:pt x="658345" y="2260136"/>
                  </a:lnTo>
                  <a:lnTo>
                    <a:pt x="568804" y="2244675"/>
                  </a:lnTo>
                  <a:lnTo>
                    <a:pt x="500403" y="2226722"/>
                  </a:lnTo>
                  <a:lnTo>
                    <a:pt x="485482" y="2184696"/>
                  </a:lnTo>
                  <a:cubicBezTo>
                    <a:pt x="390775" y="1893337"/>
                    <a:pt x="335280" y="1539610"/>
                    <a:pt x="335280" y="1158240"/>
                  </a:cubicBezTo>
                  <a:cubicBezTo>
                    <a:pt x="335280" y="722390"/>
                    <a:pt x="407763" y="322644"/>
                    <a:pt x="528424" y="10835"/>
                  </a:cubicBezTo>
                  <a:close/>
                  <a:moveTo>
                    <a:pt x="365408" y="0"/>
                  </a:moveTo>
                  <a:lnTo>
                    <a:pt x="436863" y="0"/>
                  </a:lnTo>
                  <a:lnTo>
                    <a:pt x="381425" y="98098"/>
                  </a:lnTo>
                  <a:cubicBezTo>
                    <a:pt x="233588" y="386193"/>
                    <a:pt x="144780" y="755537"/>
                    <a:pt x="144780" y="1158240"/>
                  </a:cubicBezTo>
                  <a:cubicBezTo>
                    <a:pt x="144780" y="1510605"/>
                    <a:pt x="212774" y="1837431"/>
                    <a:pt x="328812" y="2106633"/>
                  </a:cubicBezTo>
                  <a:lnTo>
                    <a:pt x="366488" y="2186656"/>
                  </a:lnTo>
                  <a:lnTo>
                    <a:pt x="272481" y="2150411"/>
                  </a:lnTo>
                  <a:lnTo>
                    <a:pt x="246818" y="2136973"/>
                  </a:lnTo>
                  <a:lnTo>
                    <a:pt x="201713" y="2055057"/>
                  </a:lnTo>
                  <a:cubicBezTo>
                    <a:pt x="74362" y="1799056"/>
                    <a:pt x="0" y="1490442"/>
                    <a:pt x="0" y="1158240"/>
                  </a:cubicBezTo>
                  <a:cubicBezTo>
                    <a:pt x="0" y="715305"/>
                    <a:pt x="132199" y="314303"/>
                    <a:pt x="345936" y="24034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37344828-9803-3699-95EF-40EEB2865635}"/>
                </a:ext>
              </a:extLst>
            </p:cNvPr>
            <p:cNvSpPr/>
            <p:nvPr/>
          </p:nvSpPr>
          <p:spPr>
            <a:xfrm>
              <a:off x="4302696" y="4221366"/>
              <a:ext cx="2061338" cy="418447"/>
            </a:xfrm>
            <a:custGeom>
              <a:avLst/>
              <a:gdLst>
                <a:gd name="connsiteX0" fmla="*/ 94836 w 2061338"/>
                <a:gd name="connsiteY0" fmla="*/ 0 h 418447"/>
                <a:gd name="connsiteX1" fmla="*/ 197972 w 2061338"/>
                <a:gd name="connsiteY1" fmla="*/ 44912 h 418447"/>
                <a:gd name="connsiteX2" fmla="*/ 1031522 w 2061338"/>
                <a:gd name="connsiteY2" fmla="*/ 178367 h 418447"/>
                <a:gd name="connsiteX3" fmla="*/ 1865072 w 2061338"/>
                <a:gd name="connsiteY3" fmla="*/ 44912 h 418447"/>
                <a:gd name="connsiteX4" fmla="*/ 1966465 w 2061338"/>
                <a:gd name="connsiteY4" fmla="*/ 759 h 418447"/>
                <a:gd name="connsiteX5" fmla="*/ 2009828 w 2061338"/>
                <a:gd name="connsiteY5" fmla="*/ 79511 h 418447"/>
                <a:gd name="connsiteX6" fmla="*/ 2061338 w 2061338"/>
                <a:gd name="connsiteY6" fmla="*/ 194658 h 418447"/>
                <a:gd name="connsiteX7" fmla="*/ 2042707 w 2061338"/>
                <a:gd name="connsiteY7" fmla="*/ 205770 h 418447"/>
                <a:gd name="connsiteX8" fmla="*/ 1031522 w 2061338"/>
                <a:gd name="connsiteY8" fmla="*/ 418447 h 418447"/>
                <a:gd name="connsiteX9" fmla="*/ 20337 w 2061338"/>
                <a:gd name="connsiteY9" fmla="*/ 205770 h 418447"/>
                <a:gd name="connsiteX10" fmla="*/ 0 w 2061338"/>
                <a:gd name="connsiteY10" fmla="*/ 193641 h 418447"/>
                <a:gd name="connsiteX11" fmla="*/ 51054 w 2061338"/>
                <a:gd name="connsiteY11" fmla="*/ 79511 h 418447"/>
                <a:gd name="connsiteX12" fmla="*/ 94836 w 2061338"/>
                <a:gd name="connsiteY12" fmla="*/ 0 h 418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61338" h="418447">
                  <a:moveTo>
                    <a:pt x="94836" y="0"/>
                  </a:moveTo>
                  <a:lnTo>
                    <a:pt x="197972" y="44912"/>
                  </a:lnTo>
                  <a:cubicBezTo>
                    <a:pt x="424490" y="128284"/>
                    <a:pt x="714892" y="178367"/>
                    <a:pt x="1031522" y="178367"/>
                  </a:cubicBezTo>
                  <a:cubicBezTo>
                    <a:pt x="1348152" y="178367"/>
                    <a:pt x="1638554" y="128284"/>
                    <a:pt x="1865072" y="44912"/>
                  </a:cubicBezTo>
                  <a:lnTo>
                    <a:pt x="1966465" y="759"/>
                  </a:lnTo>
                  <a:lnTo>
                    <a:pt x="2009828" y="79511"/>
                  </a:lnTo>
                  <a:lnTo>
                    <a:pt x="2061338" y="194658"/>
                  </a:lnTo>
                  <a:lnTo>
                    <a:pt x="2042707" y="205770"/>
                  </a:lnTo>
                  <a:cubicBezTo>
                    <a:pt x="1802357" y="335657"/>
                    <a:pt x="1438618" y="418447"/>
                    <a:pt x="1031522" y="418447"/>
                  </a:cubicBezTo>
                  <a:cubicBezTo>
                    <a:pt x="624426" y="418447"/>
                    <a:pt x="260688" y="335657"/>
                    <a:pt x="20337" y="205770"/>
                  </a:cubicBezTo>
                  <a:lnTo>
                    <a:pt x="0" y="193641"/>
                  </a:lnTo>
                  <a:lnTo>
                    <a:pt x="51054" y="79511"/>
                  </a:lnTo>
                  <a:lnTo>
                    <a:pt x="94836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2FD0CE21-1C15-1EA2-DA17-804396471AE8}"/>
                </a:ext>
              </a:extLst>
            </p:cNvPr>
            <p:cNvSpPr/>
            <p:nvPr/>
          </p:nvSpPr>
          <p:spPr>
            <a:xfrm>
              <a:off x="4210045" y="5692887"/>
              <a:ext cx="2245582" cy="524266"/>
            </a:xfrm>
            <a:custGeom>
              <a:avLst/>
              <a:gdLst>
                <a:gd name="connsiteX0" fmla="*/ 0 w 2245582"/>
                <a:gd name="connsiteY0" fmla="*/ 0 h 524266"/>
                <a:gd name="connsiteX1" fmla="*/ 3465 w 2245582"/>
                <a:gd name="connsiteY1" fmla="*/ 2805 h 524266"/>
                <a:gd name="connsiteX2" fmla="*/ 1124173 w 2245582"/>
                <a:gd name="connsiteY2" fmla="*/ 284186 h 524266"/>
                <a:gd name="connsiteX3" fmla="*/ 2244881 w 2245582"/>
                <a:gd name="connsiteY3" fmla="*/ 2805 h 524266"/>
                <a:gd name="connsiteX4" fmla="*/ 2245582 w 2245582"/>
                <a:gd name="connsiteY4" fmla="*/ 2238 h 524266"/>
                <a:gd name="connsiteX5" fmla="*/ 2211375 w 2245582"/>
                <a:gd name="connsiteY5" fmla="*/ 129160 h 524266"/>
                <a:gd name="connsiteX6" fmla="*/ 2161640 w 2245582"/>
                <a:gd name="connsiteY6" fmla="*/ 269373 h 524266"/>
                <a:gd name="connsiteX7" fmla="*/ 2145447 w 2245582"/>
                <a:gd name="connsiteY7" fmla="*/ 305572 h 524266"/>
                <a:gd name="connsiteX8" fmla="*/ 2135358 w 2245582"/>
                <a:gd name="connsiteY8" fmla="*/ 311589 h 524266"/>
                <a:gd name="connsiteX9" fmla="*/ 1124173 w 2245582"/>
                <a:gd name="connsiteY9" fmla="*/ 524266 h 524266"/>
                <a:gd name="connsiteX10" fmla="*/ 112988 w 2245582"/>
                <a:gd name="connsiteY10" fmla="*/ 311589 h 524266"/>
                <a:gd name="connsiteX11" fmla="*/ 99951 w 2245582"/>
                <a:gd name="connsiteY11" fmla="*/ 303814 h 524266"/>
                <a:gd name="connsiteX12" fmla="*/ 84544 w 2245582"/>
                <a:gd name="connsiteY12" fmla="*/ 269373 h 524266"/>
                <a:gd name="connsiteX13" fmla="*/ 34809 w 2245582"/>
                <a:gd name="connsiteY13" fmla="*/ 129160 h 524266"/>
                <a:gd name="connsiteX14" fmla="*/ 0 w 2245582"/>
                <a:gd name="connsiteY14" fmla="*/ 0 h 524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45582" h="524266">
                  <a:moveTo>
                    <a:pt x="0" y="0"/>
                  </a:moveTo>
                  <a:lnTo>
                    <a:pt x="3465" y="2805"/>
                  </a:lnTo>
                  <a:cubicBezTo>
                    <a:pt x="233297" y="171500"/>
                    <a:pt x="649228" y="284186"/>
                    <a:pt x="1124173" y="284186"/>
                  </a:cubicBezTo>
                  <a:cubicBezTo>
                    <a:pt x="1599118" y="284186"/>
                    <a:pt x="2015050" y="171500"/>
                    <a:pt x="2244881" y="2805"/>
                  </a:cubicBezTo>
                  <a:lnTo>
                    <a:pt x="2245582" y="2238"/>
                  </a:lnTo>
                  <a:lnTo>
                    <a:pt x="2211375" y="129160"/>
                  </a:lnTo>
                  <a:cubicBezTo>
                    <a:pt x="2196434" y="177136"/>
                    <a:pt x="2179822" y="223918"/>
                    <a:pt x="2161640" y="269373"/>
                  </a:cubicBezTo>
                  <a:lnTo>
                    <a:pt x="2145447" y="305572"/>
                  </a:lnTo>
                  <a:lnTo>
                    <a:pt x="2135358" y="311589"/>
                  </a:lnTo>
                  <a:cubicBezTo>
                    <a:pt x="1895008" y="441476"/>
                    <a:pt x="1531269" y="524266"/>
                    <a:pt x="1124173" y="524266"/>
                  </a:cubicBezTo>
                  <a:cubicBezTo>
                    <a:pt x="717077" y="524266"/>
                    <a:pt x="353339" y="441476"/>
                    <a:pt x="112988" y="311589"/>
                  </a:cubicBezTo>
                  <a:lnTo>
                    <a:pt x="99951" y="303814"/>
                  </a:lnTo>
                  <a:lnTo>
                    <a:pt x="84544" y="269373"/>
                  </a:lnTo>
                  <a:cubicBezTo>
                    <a:pt x="66362" y="223918"/>
                    <a:pt x="49751" y="177136"/>
                    <a:pt x="34809" y="12916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F220FECF-F613-E7EB-DCDD-D0D25C9AAD21}"/>
                </a:ext>
              </a:extLst>
            </p:cNvPr>
            <p:cNvSpPr/>
            <p:nvPr/>
          </p:nvSpPr>
          <p:spPr>
            <a:xfrm>
              <a:off x="4424875" y="3858101"/>
              <a:ext cx="1772492" cy="2486300"/>
            </a:xfrm>
            <a:custGeom>
              <a:avLst/>
              <a:gdLst>
                <a:gd name="connsiteX0" fmla="*/ 1043238 w 2362200"/>
                <a:gd name="connsiteY0" fmla="*/ 774686 h 2486300"/>
                <a:gd name="connsiteX1" fmla="*/ 1040027 w 2362200"/>
                <a:gd name="connsiteY1" fmla="*/ 917547 h 2486300"/>
                <a:gd name="connsiteX2" fmla="*/ 1036320 w 2362200"/>
                <a:gd name="connsiteY2" fmla="*/ 1340262 h 2486300"/>
                <a:gd name="connsiteX3" fmla="*/ 1042829 w 2362200"/>
                <a:gd name="connsiteY3" fmla="*/ 1896869 h 2486300"/>
                <a:gd name="connsiteX4" fmla="*/ 1049478 w 2362200"/>
                <a:gd name="connsiteY4" fmla="*/ 2115053 h 2486300"/>
                <a:gd name="connsiteX5" fmla="*/ 1049479 w 2362200"/>
                <a:gd name="connsiteY5" fmla="*/ 2115053 h 2486300"/>
                <a:gd name="connsiteX6" fmla="*/ 1042830 w 2362200"/>
                <a:gd name="connsiteY6" fmla="*/ 1896870 h 2486300"/>
                <a:gd name="connsiteX7" fmla="*/ 1036321 w 2362200"/>
                <a:gd name="connsiteY7" fmla="*/ 1340263 h 2486300"/>
                <a:gd name="connsiteX8" fmla="*/ 1040028 w 2362200"/>
                <a:gd name="connsiteY8" fmla="*/ 917548 h 2486300"/>
                <a:gd name="connsiteX9" fmla="*/ 1043239 w 2362200"/>
                <a:gd name="connsiteY9" fmla="*/ 774686 h 2486300"/>
                <a:gd name="connsiteX10" fmla="*/ 1571639 w 2362200"/>
                <a:gd name="connsiteY10" fmla="*/ 754629 h 2486300"/>
                <a:gd name="connsiteX11" fmla="*/ 1571638 w 2362200"/>
                <a:gd name="connsiteY11" fmla="*/ 754629 h 2486300"/>
                <a:gd name="connsiteX12" fmla="*/ 1582043 w 2362200"/>
                <a:gd name="connsiteY12" fmla="*/ 917547 h 2486300"/>
                <a:gd name="connsiteX13" fmla="*/ 1592580 w 2362200"/>
                <a:gd name="connsiteY13" fmla="*/ 1340262 h 2486300"/>
                <a:gd name="connsiteX14" fmla="*/ 1574081 w 2362200"/>
                <a:gd name="connsiteY14" fmla="*/ 1896869 h 2486300"/>
                <a:gd name="connsiteX15" fmla="*/ 1557014 w 2362200"/>
                <a:gd name="connsiteY15" fmla="*/ 2093904 h 2486300"/>
                <a:gd name="connsiteX16" fmla="*/ 1557015 w 2362200"/>
                <a:gd name="connsiteY16" fmla="*/ 2093904 h 2486300"/>
                <a:gd name="connsiteX17" fmla="*/ 1574082 w 2362200"/>
                <a:gd name="connsiteY17" fmla="*/ 1896870 h 2486300"/>
                <a:gd name="connsiteX18" fmla="*/ 1592581 w 2362200"/>
                <a:gd name="connsiteY18" fmla="*/ 1340263 h 2486300"/>
                <a:gd name="connsiteX19" fmla="*/ 1582044 w 2362200"/>
                <a:gd name="connsiteY19" fmla="*/ 917548 h 2486300"/>
                <a:gd name="connsiteX20" fmla="*/ 570715 w 2362200"/>
                <a:gd name="connsiteY20" fmla="*/ 713430 h 2486300"/>
                <a:gd name="connsiteX21" fmla="*/ 570022 w 2362200"/>
                <a:gd name="connsiteY21" fmla="*/ 718247 h 2486300"/>
                <a:gd name="connsiteX22" fmla="*/ 533400 w 2362200"/>
                <a:gd name="connsiteY22" fmla="*/ 1340262 h 2486300"/>
                <a:gd name="connsiteX23" fmla="*/ 562519 w 2362200"/>
                <a:gd name="connsiteY23" fmla="*/ 1896869 h 2486300"/>
                <a:gd name="connsiteX24" fmla="*/ 583861 w 2362200"/>
                <a:gd name="connsiteY24" fmla="*/ 2053403 h 2486300"/>
                <a:gd name="connsiteX25" fmla="*/ 583862 w 2362200"/>
                <a:gd name="connsiteY25" fmla="*/ 2053403 h 2486300"/>
                <a:gd name="connsiteX26" fmla="*/ 562520 w 2362200"/>
                <a:gd name="connsiteY26" fmla="*/ 1896870 h 2486300"/>
                <a:gd name="connsiteX27" fmla="*/ 533401 w 2362200"/>
                <a:gd name="connsiteY27" fmla="*/ 1340263 h 2486300"/>
                <a:gd name="connsiteX28" fmla="*/ 570023 w 2362200"/>
                <a:gd name="connsiteY28" fmla="*/ 718248 h 2486300"/>
                <a:gd name="connsiteX29" fmla="*/ 570716 w 2362200"/>
                <a:gd name="connsiteY29" fmla="*/ 713430 h 2486300"/>
                <a:gd name="connsiteX30" fmla="*/ 1965161 w 2362200"/>
                <a:gd name="connsiteY30" fmla="*/ 665221 h 2486300"/>
                <a:gd name="connsiteX31" fmla="*/ 1965160 w 2362200"/>
                <a:gd name="connsiteY31" fmla="*/ 665221 h 2486300"/>
                <a:gd name="connsiteX32" fmla="*/ 1997623 w 2362200"/>
                <a:gd name="connsiteY32" fmla="*/ 867895 h 2486300"/>
                <a:gd name="connsiteX33" fmla="*/ 2026920 w 2362200"/>
                <a:gd name="connsiteY33" fmla="*/ 1340262 h 2486300"/>
                <a:gd name="connsiteX34" fmla="*/ 1987334 w 2362200"/>
                <a:gd name="connsiteY34" fmla="*/ 1887244 h 2486300"/>
                <a:gd name="connsiteX35" fmla="*/ 1965498 w 2362200"/>
                <a:gd name="connsiteY35" fmla="*/ 2002830 h 2486300"/>
                <a:gd name="connsiteX36" fmla="*/ 1965499 w 2362200"/>
                <a:gd name="connsiteY36" fmla="*/ 2002830 h 2486300"/>
                <a:gd name="connsiteX37" fmla="*/ 1987335 w 2362200"/>
                <a:gd name="connsiteY37" fmla="*/ 1887245 h 2486300"/>
                <a:gd name="connsiteX38" fmla="*/ 2026921 w 2362200"/>
                <a:gd name="connsiteY38" fmla="*/ 1340263 h 2486300"/>
                <a:gd name="connsiteX39" fmla="*/ 1997624 w 2362200"/>
                <a:gd name="connsiteY39" fmla="*/ 867896 h 2486300"/>
                <a:gd name="connsiteX40" fmla="*/ 253542 w 2362200"/>
                <a:gd name="connsiteY40" fmla="*/ 609058 h 2486300"/>
                <a:gd name="connsiteX41" fmla="*/ 207664 w 2362200"/>
                <a:gd name="connsiteY41" fmla="*/ 767213 h 2486300"/>
                <a:gd name="connsiteX42" fmla="*/ 144780 w 2362200"/>
                <a:gd name="connsiteY42" fmla="*/ 1340262 h 2486300"/>
                <a:gd name="connsiteX43" fmla="*/ 193282 w 2362200"/>
                <a:gd name="connsiteY43" fmla="*/ 1845645 h 2486300"/>
                <a:gd name="connsiteX44" fmla="*/ 213524 w 2362200"/>
                <a:gd name="connsiteY44" fmla="*/ 1926446 h 2486300"/>
                <a:gd name="connsiteX45" fmla="*/ 213525 w 2362200"/>
                <a:gd name="connsiteY45" fmla="*/ 1926447 h 2486300"/>
                <a:gd name="connsiteX46" fmla="*/ 193283 w 2362200"/>
                <a:gd name="connsiteY46" fmla="*/ 1845646 h 2486300"/>
                <a:gd name="connsiteX47" fmla="*/ 144781 w 2362200"/>
                <a:gd name="connsiteY47" fmla="*/ 1340263 h 2486300"/>
                <a:gd name="connsiteX48" fmla="*/ 207665 w 2362200"/>
                <a:gd name="connsiteY48" fmla="*/ 767214 h 2486300"/>
                <a:gd name="connsiteX49" fmla="*/ 253543 w 2362200"/>
                <a:gd name="connsiteY49" fmla="*/ 609058 h 2486300"/>
                <a:gd name="connsiteX50" fmla="*/ 1055826 w 2362200"/>
                <a:gd name="connsiteY50" fmla="*/ 411143 h 2486300"/>
                <a:gd name="connsiteX51" fmla="*/ 1050597 w 2362200"/>
                <a:gd name="connsiteY51" fmla="*/ 528772 h 2486300"/>
                <a:gd name="connsiteX52" fmla="*/ 1050350 w 2362200"/>
                <a:gd name="connsiteY52" fmla="*/ 536444 h 2486300"/>
                <a:gd name="connsiteX53" fmla="*/ 1050351 w 2362200"/>
                <a:gd name="connsiteY53" fmla="*/ 536444 h 2486300"/>
                <a:gd name="connsiteX54" fmla="*/ 1050598 w 2362200"/>
                <a:gd name="connsiteY54" fmla="*/ 528773 h 2486300"/>
                <a:gd name="connsiteX55" fmla="*/ 1055827 w 2362200"/>
                <a:gd name="connsiteY55" fmla="*/ 411143 h 2486300"/>
                <a:gd name="connsiteX56" fmla="*/ 1534950 w 2362200"/>
                <a:gd name="connsiteY56" fmla="*/ 393807 h 2486300"/>
                <a:gd name="connsiteX57" fmla="*/ 1550401 w 2362200"/>
                <a:gd name="connsiteY57" fmla="*/ 516089 h 2486300"/>
                <a:gd name="connsiteX58" fmla="*/ 1550402 w 2362200"/>
                <a:gd name="connsiteY58" fmla="*/ 516089 h 2486300"/>
                <a:gd name="connsiteX59" fmla="*/ 1534951 w 2362200"/>
                <a:gd name="connsiteY59" fmla="*/ 393807 h 2486300"/>
                <a:gd name="connsiteX60" fmla="*/ 630753 w 2362200"/>
                <a:gd name="connsiteY60" fmla="*/ 360425 h 2486300"/>
                <a:gd name="connsiteX61" fmla="*/ 606926 w 2362200"/>
                <a:gd name="connsiteY61" fmla="*/ 480226 h 2486300"/>
                <a:gd name="connsiteX62" fmla="*/ 606927 w 2362200"/>
                <a:gd name="connsiteY62" fmla="*/ 480226 h 2486300"/>
                <a:gd name="connsiteX63" fmla="*/ 630755 w 2362200"/>
                <a:gd name="connsiteY63" fmla="*/ 360425 h 2486300"/>
                <a:gd name="connsiteX64" fmla="*/ 1877967 w 2362200"/>
                <a:gd name="connsiteY64" fmla="*/ 318014 h 2486300"/>
                <a:gd name="connsiteX65" fmla="*/ 1877966 w 2362200"/>
                <a:gd name="connsiteY65" fmla="*/ 318014 h 2486300"/>
                <a:gd name="connsiteX66" fmla="*/ 1914033 w 2362200"/>
                <a:gd name="connsiteY66" fmla="*/ 439607 h 2486300"/>
                <a:gd name="connsiteX67" fmla="*/ 1914034 w 2362200"/>
                <a:gd name="connsiteY67" fmla="*/ 439607 h 2486300"/>
                <a:gd name="connsiteX68" fmla="*/ 389758 w 2362200"/>
                <a:gd name="connsiteY68" fmla="*/ 265374 h 2486300"/>
                <a:gd name="connsiteX69" fmla="*/ 381425 w 2362200"/>
                <a:gd name="connsiteY69" fmla="*/ 280120 h 2486300"/>
                <a:gd name="connsiteX70" fmla="*/ 329783 w 2362200"/>
                <a:gd name="connsiteY70" fmla="*/ 399969 h 2486300"/>
                <a:gd name="connsiteX71" fmla="*/ 329785 w 2362200"/>
                <a:gd name="connsiteY71" fmla="*/ 399969 h 2486300"/>
                <a:gd name="connsiteX72" fmla="*/ 381426 w 2362200"/>
                <a:gd name="connsiteY72" fmla="*/ 280121 h 2486300"/>
                <a:gd name="connsiteX73" fmla="*/ 389759 w 2362200"/>
                <a:gd name="connsiteY73" fmla="*/ 265375 h 2486300"/>
                <a:gd name="connsiteX74" fmla="*/ 1182182 w 2362200"/>
                <a:gd name="connsiteY74" fmla="*/ 0 h 2486300"/>
                <a:gd name="connsiteX75" fmla="*/ 2003993 w 2362200"/>
                <a:gd name="connsiteY75" fmla="*/ 185987 h 2486300"/>
                <a:gd name="connsiteX76" fmla="*/ 2005312 w 2362200"/>
                <a:gd name="connsiteY76" fmla="*/ 192537 h 2486300"/>
                <a:gd name="connsiteX77" fmla="*/ 2016264 w 2362200"/>
                <a:gd name="connsiteY77" fmla="*/ 206056 h 2486300"/>
                <a:gd name="connsiteX78" fmla="*/ 2092494 w 2362200"/>
                <a:gd name="connsiteY78" fmla="*/ 319963 h 2486300"/>
                <a:gd name="connsiteX79" fmla="*/ 2116827 w 2362200"/>
                <a:gd name="connsiteY79" fmla="*/ 364154 h 2486300"/>
                <a:gd name="connsiteX80" fmla="*/ 2117125 w 2362200"/>
                <a:gd name="connsiteY80" fmla="*/ 364024 h 2486300"/>
                <a:gd name="connsiteX81" fmla="*/ 2160488 w 2362200"/>
                <a:gd name="connsiteY81" fmla="*/ 442776 h 2486300"/>
                <a:gd name="connsiteX82" fmla="*/ 2211998 w 2362200"/>
                <a:gd name="connsiteY82" fmla="*/ 557923 h 2486300"/>
                <a:gd name="connsiteX83" fmla="*/ 2211761 w 2362200"/>
                <a:gd name="connsiteY83" fmla="*/ 558064 h 2486300"/>
                <a:gd name="connsiteX84" fmla="*/ 2219648 w 2362200"/>
                <a:gd name="connsiteY84" fmla="*/ 575696 h 2486300"/>
                <a:gd name="connsiteX85" fmla="*/ 2362200 w 2362200"/>
                <a:gd name="connsiteY85" fmla="*/ 1340262 h 2486300"/>
                <a:gd name="connsiteX86" fmla="*/ 2309100 w 2362200"/>
                <a:gd name="connsiteY86" fmla="*/ 1817246 h 2486300"/>
                <a:gd name="connsiteX87" fmla="*/ 2303292 w 2362200"/>
                <a:gd name="connsiteY87" fmla="*/ 1837266 h 2486300"/>
                <a:gd name="connsiteX88" fmla="*/ 2303591 w 2362200"/>
                <a:gd name="connsiteY88" fmla="*/ 1837024 h 2486300"/>
                <a:gd name="connsiteX89" fmla="*/ 2269384 w 2362200"/>
                <a:gd name="connsiteY89" fmla="*/ 1963946 h 2486300"/>
                <a:gd name="connsiteX90" fmla="*/ 2253758 w 2362200"/>
                <a:gd name="connsiteY90" fmla="*/ 2007999 h 2486300"/>
                <a:gd name="connsiteX91" fmla="*/ 2245731 w 2362200"/>
                <a:gd name="connsiteY91" fmla="*/ 2035667 h 2486300"/>
                <a:gd name="connsiteX92" fmla="*/ 2234693 w 2362200"/>
                <a:gd name="connsiteY92" fmla="*/ 2061746 h 2486300"/>
                <a:gd name="connsiteX93" fmla="*/ 2219649 w 2362200"/>
                <a:gd name="connsiteY93" fmla="*/ 2104159 h 2486300"/>
                <a:gd name="connsiteX94" fmla="*/ 2203456 w 2362200"/>
                <a:gd name="connsiteY94" fmla="*/ 2140358 h 2486300"/>
                <a:gd name="connsiteX95" fmla="*/ 2200736 w 2362200"/>
                <a:gd name="connsiteY95" fmla="*/ 2141981 h 2486300"/>
                <a:gd name="connsiteX96" fmla="*/ 2160487 w 2362200"/>
                <a:gd name="connsiteY96" fmla="*/ 2237079 h 2486300"/>
                <a:gd name="connsiteX97" fmla="*/ 2114312 w 2362200"/>
                <a:gd name="connsiteY97" fmla="*/ 2320938 h 2486300"/>
                <a:gd name="connsiteX98" fmla="*/ 2011723 w 2362200"/>
                <a:gd name="connsiteY98" fmla="*/ 2365698 h 2486300"/>
                <a:gd name="connsiteX99" fmla="*/ 1994615 w 2362200"/>
                <a:gd name="connsiteY99" fmla="*/ 2371012 h 2486300"/>
                <a:gd name="connsiteX100" fmla="*/ 1994615 w 2362200"/>
                <a:gd name="connsiteY100" fmla="*/ 2371012 h 2486300"/>
                <a:gd name="connsiteX101" fmla="*/ 1880016 w 2362200"/>
                <a:gd name="connsiteY101" fmla="*/ 2406608 h 2486300"/>
                <a:gd name="connsiteX102" fmla="*/ 1861075 w 2362200"/>
                <a:gd name="connsiteY102" fmla="*/ 2410784 h 2486300"/>
                <a:gd name="connsiteX103" fmla="*/ 1876719 w 2362200"/>
                <a:gd name="connsiteY103" fmla="*/ 2366719 h 2486300"/>
                <a:gd name="connsiteX104" fmla="*/ 1905880 w 2362200"/>
                <a:gd name="connsiteY104" fmla="*/ 2261122 h 2486300"/>
                <a:gd name="connsiteX105" fmla="*/ 1905878 w 2362200"/>
                <a:gd name="connsiteY105" fmla="*/ 2261122 h 2486300"/>
                <a:gd name="connsiteX106" fmla="*/ 1876718 w 2362200"/>
                <a:gd name="connsiteY106" fmla="*/ 2366718 h 2486300"/>
                <a:gd name="connsiteX107" fmla="*/ 1861074 w 2362200"/>
                <a:gd name="connsiteY107" fmla="*/ 2410783 h 2486300"/>
                <a:gd name="connsiteX108" fmla="*/ 1728253 w 2362200"/>
                <a:gd name="connsiteY108" fmla="*/ 2440062 h 2486300"/>
                <a:gd name="connsiteX109" fmla="*/ 1703446 w 2362200"/>
                <a:gd name="connsiteY109" fmla="*/ 2443744 h 2486300"/>
                <a:gd name="connsiteX110" fmla="*/ 1703446 w 2362200"/>
                <a:gd name="connsiteY110" fmla="*/ 2443745 h 2486300"/>
                <a:gd name="connsiteX111" fmla="*/ 1559389 w 2362200"/>
                <a:gd name="connsiteY111" fmla="*/ 2465124 h 2486300"/>
                <a:gd name="connsiteX112" fmla="*/ 1508714 w 2362200"/>
                <a:gd name="connsiteY112" fmla="*/ 2469478 h 2486300"/>
                <a:gd name="connsiteX113" fmla="*/ 1522307 w 2362200"/>
                <a:gd name="connsiteY113" fmla="*/ 2386787 h 2486300"/>
                <a:gd name="connsiteX114" fmla="*/ 1528528 w 2362200"/>
                <a:gd name="connsiteY114" fmla="*/ 2337556 h 2486300"/>
                <a:gd name="connsiteX115" fmla="*/ 1528526 w 2362200"/>
                <a:gd name="connsiteY115" fmla="*/ 2337556 h 2486300"/>
                <a:gd name="connsiteX116" fmla="*/ 1522306 w 2362200"/>
                <a:gd name="connsiteY116" fmla="*/ 2386786 h 2486300"/>
                <a:gd name="connsiteX117" fmla="*/ 1508713 w 2362200"/>
                <a:gd name="connsiteY117" fmla="*/ 2469477 h 2486300"/>
                <a:gd name="connsiteX118" fmla="*/ 1376381 w 2362200"/>
                <a:gd name="connsiteY118" fmla="*/ 2480848 h 2486300"/>
                <a:gd name="connsiteX119" fmla="*/ 1295583 w 2362200"/>
                <a:gd name="connsiteY119" fmla="*/ 2483116 h 2486300"/>
                <a:gd name="connsiteX120" fmla="*/ 1295583 w 2362200"/>
                <a:gd name="connsiteY120" fmla="*/ 2483117 h 2486300"/>
                <a:gd name="connsiteX121" fmla="*/ 1182182 w 2362200"/>
                <a:gd name="connsiteY121" fmla="*/ 2486300 h 2486300"/>
                <a:gd name="connsiteX122" fmla="*/ 1066589 w 2362200"/>
                <a:gd name="connsiteY122" fmla="*/ 2482593 h 2486300"/>
                <a:gd name="connsiteX123" fmla="*/ 1061047 w 2362200"/>
                <a:gd name="connsiteY123" fmla="*/ 2386787 h 2486300"/>
                <a:gd name="connsiteX124" fmla="*/ 1059676 w 2362200"/>
                <a:gd name="connsiteY124" fmla="*/ 2355949 h 2486300"/>
                <a:gd name="connsiteX125" fmla="*/ 1059675 w 2362200"/>
                <a:gd name="connsiteY125" fmla="*/ 2355949 h 2486300"/>
                <a:gd name="connsiteX126" fmla="*/ 1061046 w 2362200"/>
                <a:gd name="connsiteY126" fmla="*/ 2386786 h 2486300"/>
                <a:gd name="connsiteX127" fmla="*/ 1066588 w 2362200"/>
                <a:gd name="connsiteY127" fmla="*/ 2482592 h 2486300"/>
                <a:gd name="connsiteX128" fmla="*/ 961086 w 2362200"/>
                <a:gd name="connsiteY128" fmla="*/ 2479209 h 2486300"/>
                <a:gd name="connsiteX129" fmla="*/ 853340 w 2362200"/>
                <a:gd name="connsiteY129" fmla="*/ 2468569 h 2486300"/>
                <a:gd name="connsiteX130" fmla="*/ 853340 w 2362200"/>
                <a:gd name="connsiteY130" fmla="*/ 2468570 h 2486300"/>
                <a:gd name="connsiteX131" fmla="*/ 755156 w 2362200"/>
                <a:gd name="connsiteY131" fmla="*/ 2458875 h 2486300"/>
                <a:gd name="connsiteX132" fmla="*/ 658346 w 2362200"/>
                <a:gd name="connsiteY132" fmla="*/ 2442159 h 2486300"/>
                <a:gd name="connsiteX133" fmla="*/ 644018 w 2362200"/>
                <a:gd name="connsiteY133" fmla="*/ 2386787 h 2486300"/>
                <a:gd name="connsiteX134" fmla="*/ 627536 w 2362200"/>
                <a:gd name="connsiteY134" fmla="*/ 2303919 h 2486300"/>
                <a:gd name="connsiteX135" fmla="*/ 627535 w 2362200"/>
                <a:gd name="connsiteY135" fmla="*/ 2303919 h 2486300"/>
                <a:gd name="connsiteX136" fmla="*/ 644017 w 2362200"/>
                <a:gd name="connsiteY136" fmla="*/ 2386786 h 2486300"/>
                <a:gd name="connsiteX137" fmla="*/ 658345 w 2362200"/>
                <a:gd name="connsiteY137" fmla="*/ 2442158 h 2486300"/>
                <a:gd name="connsiteX138" fmla="*/ 568804 w 2362200"/>
                <a:gd name="connsiteY138" fmla="*/ 2426697 h 2486300"/>
                <a:gd name="connsiteX139" fmla="*/ 500404 w 2362200"/>
                <a:gd name="connsiteY139" fmla="*/ 2408744 h 2486300"/>
                <a:gd name="connsiteX140" fmla="*/ 500404 w 2362200"/>
                <a:gd name="connsiteY140" fmla="*/ 2408745 h 2486300"/>
                <a:gd name="connsiteX141" fmla="*/ 406442 w 2362200"/>
                <a:gd name="connsiteY141" fmla="*/ 2384083 h 2486300"/>
                <a:gd name="connsiteX142" fmla="*/ 366489 w 2362200"/>
                <a:gd name="connsiteY142" fmla="*/ 2368679 h 2486300"/>
                <a:gd name="connsiteX143" fmla="*/ 328813 w 2362200"/>
                <a:gd name="connsiteY143" fmla="*/ 2288656 h 2486300"/>
                <a:gd name="connsiteX144" fmla="*/ 298217 w 2362200"/>
                <a:gd name="connsiteY144" fmla="*/ 2205106 h 2486300"/>
                <a:gd name="connsiteX145" fmla="*/ 328812 w 2362200"/>
                <a:gd name="connsiteY145" fmla="*/ 2288655 h 2486300"/>
                <a:gd name="connsiteX146" fmla="*/ 366488 w 2362200"/>
                <a:gd name="connsiteY146" fmla="*/ 2368678 h 2486300"/>
                <a:gd name="connsiteX147" fmla="*/ 272481 w 2362200"/>
                <a:gd name="connsiteY147" fmla="*/ 2332433 h 2486300"/>
                <a:gd name="connsiteX148" fmla="*/ 246818 w 2362200"/>
                <a:gd name="connsiteY148" fmla="*/ 2318995 h 2486300"/>
                <a:gd name="connsiteX149" fmla="*/ 201713 w 2362200"/>
                <a:gd name="connsiteY149" fmla="*/ 2237079 h 2486300"/>
                <a:gd name="connsiteX150" fmla="*/ 160734 w 2362200"/>
                <a:gd name="connsiteY150" fmla="*/ 2140254 h 2486300"/>
                <a:gd name="connsiteX151" fmla="*/ 157960 w 2362200"/>
                <a:gd name="connsiteY151" fmla="*/ 2138600 h 2486300"/>
                <a:gd name="connsiteX152" fmla="*/ 142553 w 2362200"/>
                <a:gd name="connsiteY152" fmla="*/ 2104159 h 2486300"/>
                <a:gd name="connsiteX153" fmla="*/ 127519 w 2362200"/>
                <a:gd name="connsiteY153" fmla="*/ 2061776 h 2486300"/>
                <a:gd name="connsiteX154" fmla="*/ 116469 w 2362200"/>
                <a:gd name="connsiteY154" fmla="*/ 2035667 h 2486300"/>
                <a:gd name="connsiteX155" fmla="*/ 108433 w 2362200"/>
                <a:gd name="connsiteY155" fmla="*/ 2007968 h 2486300"/>
                <a:gd name="connsiteX156" fmla="*/ 92818 w 2362200"/>
                <a:gd name="connsiteY156" fmla="*/ 1963946 h 2486300"/>
                <a:gd name="connsiteX157" fmla="*/ 58009 w 2362200"/>
                <a:gd name="connsiteY157" fmla="*/ 1834786 h 2486300"/>
                <a:gd name="connsiteX158" fmla="*/ 58244 w 2362200"/>
                <a:gd name="connsiteY158" fmla="*/ 1834976 h 2486300"/>
                <a:gd name="connsiteX159" fmla="*/ 53100 w 2362200"/>
                <a:gd name="connsiteY159" fmla="*/ 1817246 h 2486300"/>
                <a:gd name="connsiteX160" fmla="*/ 0 w 2362200"/>
                <a:gd name="connsiteY160" fmla="*/ 1340262 h 2486300"/>
                <a:gd name="connsiteX161" fmla="*/ 142552 w 2362200"/>
                <a:gd name="connsiteY161" fmla="*/ 575696 h 2486300"/>
                <a:gd name="connsiteX162" fmla="*/ 150895 w 2362200"/>
                <a:gd name="connsiteY162" fmla="*/ 557046 h 2486300"/>
                <a:gd name="connsiteX163" fmla="*/ 150660 w 2362200"/>
                <a:gd name="connsiteY163" fmla="*/ 556906 h 2486300"/>
                <a:gd name="connsiteX164" fmla="*/ 201714 w 2362200"/>
                <a:gd name="connsiteY164" fmla="*/ 442776 h 2486300"/>
                <a:gd name="connsiteX165" fmla="*/ 245496 w 2362200"/>
                <a:gd name="connsiteY165" fmla="*/ 363265 h 2486300"/>
                <a:gd name="connsiteX166" fmla="*/ 245792 w 2362200"/>
                <a:gd name="connsiteY166" fmla="*/ 363394 h 2486300"/>
                <a:gd name="connsiteX167" fmla="*/ 269706 w 2362200"/>
                <a:gd name="connsiteY167" fmla="*/ 319963 h 2486300"/>
                <a:gd name="connsiteX168" fmla="*/ 345936 w 2362200"/>
                <a:gd name="connsiteY168" fmla="*/ 206056 h 2486300"/>
                <a:gd name="connsiteX169" fmla="*/ 359768 w 2362200"/>
                <a:gd name="connsiteY169" fmla="*/ 188984 h 2486300"/>
                <a:gd name="connsiteX170" fmla="*/ 360371 w 2362200"/>
                <a:gd name="connsiteY170" fmla="*/ 185987 h 2486300"/>
                <a:gd name="connsiteX171" fmla="*/ 1182182 w 2362200"/>
                <a:gd name="connsiteY171" fmla="*/ 0 h 248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2362200" h="2486300">
                  <a:moveTo>
                    <a:pt x="1043238" y="774686"/>
                  </a:moveTo>
                  <a:lnTo>
                    <a:pt x="1040027" y="917547"/>
                  </a:lnTo>
                  <a:cubicBezTo>
                    <a:pt x="1037602" y="1053390"/>
                    <a:pt x="1036320" y="1194891"/>
                    <a:pt x="1036320" y="1340262"/>
                  </a:cubicBezTo>
                  <a:cubicBezTo>
                    <a:pt x="1036320" y="1534090"/>
                    <a:pt x="1038599" y="1721037"/>
                    <a:pt x="1042829" y="1896869"/>
                  </a:cubicBezTo>
                  <a:lnTo>
                    <a:pt x="1049478" y="2115053"/>
                  </a:lnTo>
                  <a:lnTo>
                    <a:pt x="1049479" y="2115053"/>
                  </a:lnTo>
                  <a:lnTo>
                    <a:pt x="1042830" y="1896870"/>
                  </a:lnTo>
                  <a:cubicBezTo>
                    <a:pt x="1038600" y="1721038"/>
                    <a:pt x="1036321" y="1534091"/>
                    <a:pt x="1036321" y="1340263"/>
                  </a:cubicBezTo>
                  <a:cubicBezTo>
                    <a:pt x="1036321" y="1194892"/>
                    <a:pt x="1037603" y="1053391"/>
                    <a:pt x="1040028" y="917548"/>
                  </a:cubicBezTo>
                  <a:lnTo>
                    <a:pt x="1043239" y="774686"/>
                  </a:lnTo>
                  <a:close/>
                  <a:moveTo>
                    <a:pt x="1571639" y="754629"/>
                  </a:moveTo>
                  <a:lnTo>
                    <a:pt x="1571638" y="754629"/>
                  </a:lnTo>
                  <a:lnTo>
                    <a:pt x="1582043" y="917547"/>
                  </a:lnTo>
                  <a:cubicBezTo>
                    <a:pt x="1588937" y="1053390"/>
                    <a:pt x="1592580" y="1194891"/>
                    <a:pt x="1592580" y="1340262"/>
                  </a:cubicBezTo>
                  <a:cubicBezTo>
                    <a:pt x="1592580" y="1534090"/>
                    <a:pt x="1586103" y="1721037"/>
                    <a:pt x="1574081" y="1896869"/>
                  </a:cubicBezTo>
                  <a:lnTo>
                    <a:pt x="1557014" y="2093904"/>
                  </a:lnTo>
                  <a:lnTo>
                    <a:pt x="1557015" y="2093904"/>
                  </a:lnTo>
                  <a:lnTo>
                    <a:pt x="1574082" y="1896870"/>
                  </a:lnTo>
                  <a:cubicBezTo>
                    <a:pt x="1586104" y="1721038"/>
                    <a:pt x="1592581" y="1534091"/>
                    <a:pt x="1592581" y="1340263"/>
                  </a:cubicBezTo>
                  <a:cubicBezTo>
                    <a:pt x="1592581" y="1194892"/>
                    <a:pt x="1588938" y="1053391"/>
                    <a:pt x="1582044" y="917548"/>
                  </a:cubicBezTo>
                  <a:close/>
                  <a:moveTo>
                    <a:pt x="570715" y="713430"/>
                  </a:moveTo>
                  <a:lnTo>
                    <a:pt x="570022" y="718247"/>
                  </a:lnTo>
                  <a:cubicBezTo>
                    <a:pt x="546303" y="912858"/>
                    <a:pt x="533400" y="1122205"/>
                    <a:pt x="533400" y="1340262"/>
                  </a:cubicBezTo>
                  <a:cubicBezTo>
                    <a:pt x="533400" y="1534090"/>
                    <a:pt x="543595" y="1721037"/>
                    <a:pt x="562519" y="1896869"/>
                  </a:cubicBezTo>
                  <a:lnTo>
                    <a:pt x="583861" y="2053403"/>
                  </a:lnTo>
                  <a:lnTo>
                    <a:pt x="583862" y="2053403"/>
                  </a:lnTo>
                  <a:lnTo>
                    <a:pt x="562520" y="1896870"/>
                  </a:lnTo>
                  <a:cubicBezTo>
                    <a:pt x="543596" y="1721038"/>
                    <a:pt x="533401" y="1534091"/>
                    <a:pt x="533401" y="1340263"/>
                  </a:cubicBezTo>
                  <a:cubicBezTo>
                    <a:pt x="533401" y="1122206"/>
                    <a:pt x="546304" y="912859"/>
                    <a:pt x="570023" y="718248"/>
                  </a:cubicBezTo>
                  <a:lnTo>
                    <a:pt x="570716" y="713430"/>
                  </a:lnTo>
                  <a:close/>
                  <a:moveTo>
                    <a:pt x="1965161" y="665221"/>
                  </a:moveTo>
                  <a:lnTo>
                    <a:pt x="1965160" y="665221"/>
                  </a:lnTo>
                  <a:lnTo>
                    <a:pt x="1997623" y="867895"/>
                  </a:lnTo>
                  <a:cubicBezTo>
                    <a:pt x="2016727" y="1018451"/>
                    <a:pt x="2026920" y="1176818"/>
                    <a:pt x="2026920" y="1340262"/>
                  </a:cubicBezTo>
                  <a:cubicBezTo>
                    <a:pt x="2026920" y="1530947"/>
                    <a:pt x="2013046" y="1714721"/>
                    <a:pt x="1987334" y="1887244"/>
                  </a:cubicBezTo>
                  <a:lnTo>
                    <a:pt x="1965498" y="2002830"/>
                  </a:lnTo>
                  <a:lnTo>
                    <a:pt x="1965499" y="2002830"/>
                  </a:lnTo>
                  <a:lnTo>
                    <a:pt x="1987335" y="1887245"/>
                  </a:lnTo>
                  <a:cubicBezTo>
                    <a:pt x="2013047" y="1714722"/>
                    <a:pt x="2026921" y="1530948"/>
                    <a:pt x="2026921" y="1340263"/>
                  </a:cubicBezTo>
                  <a:cubicBezTo>
                    <a:pt x="2026921" y="1176819"/>
                    <a:pt x="2016728" y="1018452"/>
                    <a:pt x="1997624" y="867896"/>
                  </a:cubicBezTo>
                  <a:close/>
                  <a:moveTo>
                    <a:pt x="253542" y="609058"/>
                  </a:moveTo>
                  <a:lnTo>
                    <a:pt x="207664" y="767213"/>
                  </a:lnTo>
                  <a:cubicBezTo>
                    <a:pt x="166982" y="945899"/>
                    <a:pt x="144780" y="1138910"/>
                    <a:pt x="144780" y="1340262"/>
                  </a:cubicBezTo>
                  <a:cubicBezTo>
                    <a:pt x="144780" y="1516444"/>
                    <a:pt x="161779" y="1686242"/>
                    <a:pt x="193282" y="1845645"/>
                  </a:cubicBezTo>
                  <a:lnTo>
                    <a:pt x="213524" y="1926446"/>
                  </a:lnTo>
                  <a:lnTo>
                    <a:pt x="213525" y="1926447"/>
                  </a:lnTo>
                  <a:lnTo>
                    <a:pt x="193283" y="1845646"/>
                  </a:lnTo>
                  <a:cubicBezTo>
                    <a:pt x="161780" y="1686243"/>
                    <a:pt x="144781" y="1516445"/>
                    <a:pt x="144781" y="1340263"/>
                  </a:cubicBezTo>
                  <a:cubicBezTo>
                    <a:pt x="144781" y="1138911"/>
                    <a:pt x="166983" y="945900"/>
                    <a:pt x="207665" y="767214"/>
                  </a:cubicBezTo>
                  <a:lnTo>
                    <a:pt x="253543" y="609058"/>
                  </a:lnTo>
                  <a:close/>
                  <a:moveTo>
                    <a:pt x="1055826" y="411143"/>
                  </a:moveTo>
                  <a:lnTo>
                    <a:pt x="1050597" y="528772"/>
                  </a:lnTo>
                  <a:lnTo>
                    <a:pt x="1050350" y="536444"/>
                  </a:lnTo>
                  <a:lnTo>
                    <a:pt x="1050351" y="536444"/>
                  </a:lnTo>
                  <a:lnTo>
                    <a:pt x="1050598" y="528773"/>
                  </a:lnTo>
                  <a:lnTo>
                    <a:pt x="1055827" y="411143"/>
                  </a:lnTo>
                  <a:close/>
                  <a:moveTo>
                    <a:pt x="1534950" y="393807"/>
                  </a:moveTo>
                  <a:lnTo>
                    <a:pt x="1550401" y="516089"/>
                  </a:lnTo>
                  <a:lnTo>
                    <a:pt x="1550402" y="516089"/>
                  </a:lnTo>
                  <a:lnTo>
                    <a:pt x="1534951" y="393807"/>
                  </a:lnTo>
                  <a:close/>
                  <a:moveTo>
                    <a:pt x="630753" y="360425"/>
                  </a:moveTo>
                  <a:lnTo>
                    <a:pt x="606926" y="480226"/>
                  </a:lnTo>
                  <a:lnTo>
                    <a:pt x="606927" y="480226"/>
                  </a:lnTo>
                  <a:lnTo>
                    <a:pt x="630755" y="360425"/>
                  </a:lnTo>
                  <a:close/>
                  <a:moveTo>
                    <a:pt x="1877967" y="318014"/>
                  </a:moveTo>
                  <a:lnTo>
                    <a:pt x="1877966" y="318014"/>
                  </a:lnTo>
                  <a:lnTo>
                    <a:pt x="1914033" y="439607"/>
                  </a:lnTo>
                  <a:lnTo>
                    <a:pt x="1914034" y="439607"/>
                  </a:lnTo>
                  <a:close/>
                  <a:moveTo>
                    <a:pt x="389758" y="265374"/>
                  </a:moveTo>
                  <a:lnTo>
                    <a:pt x="381425" y="280120"/>
                  </a:lnTo>
                  <a:lnTo>
                    <a:pt x="329783" y="399969"/>
                  </a:lnTo>
                  <a:lnTo>
                    <a:pt x="329785" y="399969"/>
                  </a:lnTo>
                  <a:lnTo>
                    <a:pt x="381426" y="280121"/>
                  </a:lnTo>
                  <a:lnTo>
                    <a:pt x="389759" y="265375"/>
                  </a:lnTo>
                  <a:close/>
                  <a:moveTo>
                    <a:pt x="1182182" y="0"/>
                  </a:moveTo>
                  <a:cubicBezTo>
                    <a:pt x="1609897" y="0"/>
                    <a:pt x="1961690" y="81521"/>
                    <a:pt x="2003993" y="185987"/>
                  </a:cubicBezTo>
                  <a:lnTo>
                    <a:pt x="2005312" y="192537"/>
                  </a:lnTo>
                  <a:lnTo>
                    <a:pt x="2016264" y="206056"/>
                  </a:lnTo>
                  <a:cubicBezTo>
                    <a:pt x="2042981" y="242340"/>
                    <a:pt x="2068424" y="280353"/>
                    <a:pt x="2092494" y="319963"/>
                  </a:cubicBezTo>
                  <a:lnTo>
                    <a:pt x="2116827" y="364154"/>
                  </a:lnTo>
                  <a:lnTo>
                    <a:pt x="2117125" y="364024"/>
                  </a:lnTo>
                  <a:lnTo>
                    <a:pt x="2160488" y="442776"/>
                  </a:lnTo>
                  <a:lnTo>
                    <a:pt x="2211998" y="557923"/>
                  </a:lnTo>
                  <a:lnTo>
                    <a:pt x="2211761" y="558064"/>
                  </a:lnTo>
                  <a:lnTo>
                    <a:pt x="2219648" y="575696"/>
                  </a:lnTo>
                  <a:cubicBezTo>
                    <a:pt x="2310560" y="802973"/>
                    <a:pt x="2362200" y="1063427"/>
                    <a:pt x="2362200" y="1340262"/>
                  </a:cubicBezTo>
                  <a:cubicBezTo>
                    <a:pt x="2362200" y="1506363"/>
                    <a:pt x="2343610" y="1666567"/>
                    <a:pt x="2309100" y="1817246"/>
                  </a:cubicBezTo>
                  <a:lnTo>
                    <a:pt x="2303292" y="1837266"/>
                  </a:lnTo>
                  <a:lnTo>
                    <a:pt x="2303591" y="1837024"/>
                  </a:lnTo>
                  <a:lnTo>
                    <a:pt x="2269384" y="1963946"/>
                  </a:lnTo>
                  <a:lnTo>
                    <a:pt x="2253758" y="2007999"/>
                  </a:lnTo>
                  <a:lnTo>
                    <a:pt x="2245731" y="2035667"/>
                  </a:lnTo>
                  <a:lnTo>
                    <a:pt x="2234693" y="2061746"/>
                  </a:lnTo>
                  <a:lnTo>
                    <a:pt x="2219649" y="2104159"/>
                  </a:lnTo>
                  <a:lnTo>
                    <a:pt x="2203456" y="2140358"/>
                  </a:lnTo>
                  <a:lnTo>
                    <a:pt x="2200736" y="2141981"/>
                  </a:lnTo>
                  <a:lnTo>
                    <a:pt x="2160487" y="2237079"/>
                  </a:lnTo>
                  <a:lnTo>
                    <a:pt x="2114312" y="2320938"/>
                  </a:lnTo>
                  <a:lnTo>
                    <a:pt x="2011723" y="2365698"/>
                  </a:lnTo>
                  <a:lnTo>
                    <a:pt x="1994615" y="2371012"/>
                  </a:lnTo>
                  <a:lnTo>
                    <a:pt x="1994615" y="2371012"/>
                  </a:lnTo>
                  <a:lnTo>
                    <a:pt x="1880016" y="2406608"/>
                  </a:lnTo>
                  <a:lnTo>
                    <a:pt x="1861075" y="2410784"/>
                  </a:lnTo>
                  <a:lnTo>
                    <a:pt x="1876719" y="2366719"/>
                  </a:lnTo>
                  <a:lnTo>
                    <a:pt x="1905880" y="2261122"/>
                  </a:lnTo>
                  <a:lnTo>
                    <a:pt x="1905878" y="2261122"/>
                  </a:lnTo>
                  <a:lnTo>
                    <a:pt x="1876718" y="2366718"/>
                  </a:lnTo>
                  <a:lnTo>
                    <a:pt x="1861074" y="2410783"/>
                  </a:lnTo>
                  <a:lnTo>
                    <a:pt x="1728253" y="2440062"/>
                  </a:lnTo>
                  <a:lnTo>
                    <a:pt x="1703446" y="2443744"/>
                  </a:lnTo>
                  <a:lnTo>
                    <a:pt x="1703446" y="2443745"/>
                  </a:lnTo>
                  <a:lnTo>
                    <a:pt x="1559389" y="2465124"/>
                  </a:lnTo>
                  <a:lnTo>
                    <a:pt x="1508714" y="2469478"/>
                  </a:lnTo>
                  <a:lnTo>
                    <a:pt x="1522307" y="2386787"/>
                  </a:lnTo>
                  <a:lnTo>
                    <a:pt x="1528528" y="2337556"/>
                  </a:lnTo>
                  <a:lnTo>
                    <a:pt x="1528526" y="2337556"/>
                  </a:lnTo>
                  <a:lnTo>
                    <a:pt x="1522306" y="2386786"/>
                  </a:lnTo>
                  <a:lnTo>
                    <a:pt x="1508713" y="2469477"/>
                  </a:lnTo>
                  <a:lnTo>
                    <a:pt x="1376381" y="2480848"/>
                  </a:lnTo>
                  <a:lnTo>
                    <a:pt x="1295583" y="2483116"/>
                  </a:lnTo>
                  <a:lnTo>
                    <a:pt x="1295583" y="2483117"/>
                  </a:lnTo>
                  <a:lnTo>
                    <a:pt x="1182182" y="2486300"/>
                  </a:lnTo>
                  <a:lnTo>
                    <a:pt x="1066589" y="2482593"/>
                  </a:lnTo>
                  <a:lnTo>
                    <a:pt x="1061047" y="2386787"/>
                  </a:lnTo>
                  <a:lnTo>
                    <a:pt x="1059676" y="2355949"/>
                  </a:lnTo>
                  <a:lnTo>
                    <a:pt x="1059675" y="2355949"/>
                  </a:lnTo>
                  <a:lnTo>
                    <a:pt x="1061046" y="2386786"/>
                  </a:lnTo>
                  <a:lnTo>
                    <a:pt x="1066588" y="2482592"/>
                  </a:lnTo>
                  <a:lnTo>
                    <a:pt x="961086" y="2479209"/>
                  </a:lnTo>
                  <a:lnTo>
                    <a:pt x="853340" y="2468569"/>
                  </a:lnTo>
                  <a:lnTo>
                    <a:pt x="853340" y="2468570"/>
                  </a:lnTo>
                  <a:lnTo>
                    <a:pt x="755156" y="2458875"/>
                  </a:lnTo>
                  <a:lnTo>
                    <a:pt x="658346" y="2442159"/>
                  </a:lnTo>
                  <a:lnTo>
                    <a:pt x="644018" y="2386787"/>
                  </a:lnTo>
                  <a:lnTo>
                    <a:pt x="627536" y="2303919"/>
                  </a:lnTo>
                  <a:lnTo>
                    <a:pt x="627535" y="2303919"/>
                  </a:lnTo>
                  <a:lnTo>
                    <a:pt x="644017" y="2386786"/>
                  </a:lnTo>
                  <a:lnTo>
                    <a:pt x="658345" y="2442158"/>
                  </a:lnTo>
                  <a:lnTo>
                    <a:pt x="568804" y="2426697"/>
                  </a:lnTo>
                  <a:lnTo>
                    <a:pt x="500404" y="2408744"/>
                  </a:lnTo>
                  <a:lnTo>
                    <a:pt x="500404" y="2408745"/>
                  </a:lnTo>
                  <a:lnTo>
                    <a:pt x="406442" y="2384083"/>
                  </a:lnTo>
                  <a:lnTo>
                    <a:pt x="366489" y="2368679"/>
                  </a:lnTo>
                  <a:lnTo>
                    <a:pt x="328813" y="2288656"/>
                  </a:lnTo>
                  <a:lnTo>
                    <a:pt x="298217" y="2205106"/>
                  </a:lnTo>
                  <a:lnTo>
                    <a:pt x="328812" y="2288655"/>
                  </a:lnTo>
                  <a:lnTo>
                    <a:pt x="366488" y="2368678"/>
                  </a:lnTo>
                  <a:lnTo>
                    <a:pt x="272481" y="2332433"/>
                  </a:lnTo>
                  <a:lnTo>
                    <a:pt x="246818" y="2318995"/>
                  </a:lnTo>
                  <a:lnTo>
                    <a:pt x="201713" y="2237079"/>
                  </a:lnTo>
                  <a:lnTo>
                    <a:pt x="160734" y="2140254"/>
                  </a:lnTo>
                  <a:lnTo>
                    <a:pt x="157960" y="2138600"/>
                  </a:lnTo>
                  <a:lnTo>
                    <a:pt x="142553" y="2104159"/>
                  </a:lnTo>
                  <a:lnTo>
                    <a:pt x="127519" y="2061776"/>
                  </a:lnTo>
                  <a:lnTo>
                    <a:pt x="116469" y="2035667"/>
                  </a:lnTo>
                  <a:lnTo>
                    <a:pt x="108433" y="2007968"/>
                  </a:lnTo>
                  <a:lnTo>
                    <a:pt x="92818" y="1963946"/>
                  </a:lnTo>
                  <a:lnTo>
                    <a:pt x="58009" y="1834786"/>
                  </a:lnTo>
                  <a:lnTo>
                    <a:pt x="58244" y="1834976"/>
                  </a:lnTo>
                  <a:lnTo>
                    <a:pt x="53100" y="1817246"/>
                  </a:lnTo>
                  <a:cubicBezTo>
                    <a:pt x="18591" y="1666567"/>
                    <a:pt x="0" y="1506363"/>
                    <a:pt x="0" y="1340262"/>
                  </a:cubicBezTo>
                  <a:cubicBezTo>
                    <a:pt x="0" y="1063427"/>
                    <a:pt x="51640" y="802973"/>
                    <a:pt x="142552" y="575696"/>
                  </a:cubicBezTo>
                  <a:lnTo>
                    <a:pt x="150895" y="557046"/>
                  </a:lnTo>
                  <a:lnTo>
                    <a:pt x="150660" y="556906"/>
                  </a:lnTo>
                  <a:lnTo>
                    <a:pt x="201714" y="442776"/>
                  </a:lnTo>
                  <a:lnTo>
                    <a:pt x="245496" y="363265"/>
                  </a:lnTo>
                  <a:lnTo>
                    <a:pt x="245792" y="363394"/>
                  </a:lnTo>
                  <a:lnTo>
                    <a:pt x="269706" y="319963"/>
                  </a:lnTo>
                  <a:cubicBezTo>
                    <a:pt x="293776" y="280353"/>
                    <a:pt x="319219" y="242340"/>
                    <a:pt x="345936" y="206056"/>
                  </a:cubicBezTo>
                  <a:lnTo>
                    <a:pt x="359768" y="188984"/>
                  </a:lnTo>
                  <a:lnTo>
                    <a:pt x="360371" y="185987"/>
                  </a:lnTo>
                  <a:cubicBezTo>
                    <a:pt x="402674" y="81521"/>
                    <a:pt x="754467" y="0"/>
                    <a:pt x="118218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50000">
                  <a:schemeClr val="bg1"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190BD0AE-6C2D-6A23-4F09-30B4A4762CA5}"/>
                </a:ext>
              </a:extLst>
            </p:cNvPr>
            <p:cNvSpPr/>
            <p:nvPr/>
          </p:nvSpPr>
          <p:spPr>
            <a:xfrm>
              <a:off x="4508142" y="3858101"/>
              <a:ext cx="1652152" cy="41433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346B724F-1995-E460-C1BC-1B8D1822989A}"/>
                </a:ext>
              </a:extLst>
            </p:cNvPr>
            <p:cNvSpPr/>
            <p:nvPr/>
          </p:nvSpPr>
          <p:spPr>
            <a:xfrm>
              <a:off x="4622442" y="3908179"/>
              <a:ext cx="1423552" cy="26901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F8383A4B-BE12-504A-01EB-CB7B0C4C1B6C}"/>
              </a:ext>
            </a:extLst>
          </p:cNvPr>
          <p:cNvGrpSpPr/>
          <p:nvPr/>
        </p:nvGrpSpPr>
        <p:grpSpPr>
          <a:xfrm>
            <a:off x="1181101" y="3975686"/>
            <a:ext cx="1650480" cy="2300937"/>
            <a:chOff x="852577" y="3787572"/>
            <a:chExt cx="2362201" cy="2546461"/>
          </a:xfrm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C518ACD7-6CB1-F76B-2F30-65A775FAC702}"/>
                </a:ext>
              </a:extLst>
            </p:cNvPr>
            <p:cNvSpPr/>
            <p:nvPr/>
          </p:nvSpPr>
          <p:spPr>
            <a:xfrm>
              <a:off x="989736" y="4040124"/>
              <a:ext cx="2087880" cy="2293909"/>
            </a:xfrm>
            <a:custGeom>
              <a:avLst/>
              <a:gdLst>
                <a:gd name="connsiteX0" fmla="*/ 1771909 w 2087880"/>
                <a:gd name="connsiteY0" fmla="*/ 0 h 2293909"/>
                <a:gd name="connsiteX1" fmla="*/ 1959639 w 2087880"/>
                <a:gd name="connsiteY1" fmla="*/ 0 h 2293909"/>
                <a:gd name="connsiteX2" fmla="*/ 1961883 w 2087880"/>
                <a:gd name="connsiteY2" fmla="*/ 8534 h 2293909"/>
                <a:gd name="connsiteX3" fmla="*/ 2087880 w 2087880"/>
                <a:gd name="connsiteY3" fmla="*/ 1158240 h 2293909"/>
                <a:gd name="connsiteX4" fmla="*/ 2015469 w 2087880"/>
                <a:gd name="connsiteY4" fmla="*/ 2042664 h 2293909"/>
                <a:gd name="connsiteX5" fmla="*/ 1991315 w 2087880"/>
                <a:gd name="connsiteY5" fmla="*/ 2162244 h 2293909"/>
                <a:gd name="connsiteX6" fmla="*/ 1950031 w 2087880"/>
                <a:gd name="connsiteY6" fmla="*/ 2176472 h 2293909"/>
                <a:gd name="connsiteX7" fmla="*/ 1781047 w 2087880"/>
                <a:gd name="connsiteY7" fmla="*/ 2220143 h 2293909"/>
                <a:gd name="connsiteX8" fmla="*/ 1809817 w 2087880"/>
                <a:gd name="connsiteY8" fmla="*/ 2036780 h 2293909"/>
                <a:gd name="connsiteX9" fmla="*/ 1866900 w 2087880"/>
                <a:gd name="connsiteY9" fmla="*/ 1139190 h 2293909"/>
                <a:gd name="connsiteX10" fmla="*/ 1809817 w 2087880"/>
                <a:gd name="connsiteY10" fmla="*/ 241601 h 2293909"/>
                <a:gd name="connsiteX11" fmla="*/ 1376092 w 2087880"/>
                <a:gd name="connsiteY11" fmla="*/ 0 h 2293909"/>
                <a:gd name="connsiteX12" fmla="*/ 1565893 w 2087880"/>
                <a:gd name="connsiteY12" fmla="*/ 0 h 2293909"/>
                <a:gd name="connsiteX13" fmla="*/ 1589983 w 2087880"/>
                <a:gd name="connsiteY13" fmla="*/ 224113 h 2293909"/>
                <a:gd name="connsiteX14" fmla="*/ 1630681 w 2087880"/>
                <a:gd name="connsiteY14" fmla="*/ 1158240 h 2293909"/>
                <a:gd name="connsiteX15" fmla="*/ 1589983 w 2087880"/>
                <a:gd name="connsiteY15" fmla="*/ 2092368 h 2293909"/>
                <a:gd name="connsiteX16" fmla="*/ 1572238 w 2087880"/>
                <a:gd name="connsiteY16" fmla="*/ 2257452 h 2293909"/>
                <a:gd name="connsiteX17" fmla="*/ 1543136 w 2087880"/>
                <a:gd name="connsiteY17" fmla="*/ 2262400 h 2293909"/>
                <a:gd name="connsiteX18" fmla="*/ 1378698 w 2087880"/>
                <a:gd name="connsiteY18" fmla="*/ 2278388 h 2293909"/>
                <a:gd name="connsiteX19" fmla="*/ 1391422 w 2087880"/>
                <a:gd name="connsiteY19" fmla="*/ 2092368 h 2293909"/>
                <a:gd name="connsiteX20" fmla="*/ 1417321 w 2087880"/>
                <a:gd name="connsiteY20" fmla="*/ 1158240 h 2293909"/>
                <a:gd name="connsiteX21" fmla="*/ 1391422 w 2087880"/>
                <a:gd name="connsiteY21" fmla="*/ 224113 h 2293909"/>
                <a:gd name="connsiteX22" fmla="*/ 906701 w 2087880"/>
                <a:gd name="connsiteY22" fmla="*/ 0 h 2293909"/>
                <a:gd name="connsiteX23" fmla="*/ 1181179 w 2087880"/>
                <a:gd name="connsiteY23" fmla="*/ 0 h 2293909"/>
                <a:gd name="connsiteX24" fmla="*/ 1187513 w 2087880"/>
                <a:gd name="connsiteY24" fmla="*/ 224113 h 2293909"/>
                <a:gd name="connsiteX25" fmla="*/ 1198214 w 2087880"/>
                <a:gd name="connsiteY25" fmla="*/ 1158240 h 2293909"/>
                <a:gd name="connsiteX26" fmla="*/ 1187513 w 2087880"/>
                <a:gd name="connsiteY26" fmla="*/ 2092368 h 2293909"/>
                <a:gd name="connsiteX27" fmla="*/ 1181939 w 2087880"/>
                <a:gd name="connsiteY27" fmla="*/ 2289581 h 2293909"/>
                <a:gd name="connsiteX28" fmla="*/ 1044863 w 2087880"/>
                <a:gd name="connsiteY28" fmla="*/ 2293909 h 2293909"/>
                <a:gd name="connsiteX29" fmla="*/ 905939 w 2087880"/>
                <a:gd name="connsiteY29" fmla="*/ 2289523 h 2293909"/>
                <a:gd name="connsiteX30" fmla="*/ 900367 w 2087880"/>
                <a:gd name="connsiteY30" fmla="*/ 2092368 h 2293909"/>
                <a:gd name="connsiteX31" fmla="*/ 889666 w 2087880"/>
                <a:gd name="connsiteY31" fmla="*/ 1158240 h 2293909"/>
                <a:gd name="connsiteX32" fmla="*/ 900367 w 2087880"/>
                <a:gd name="connsiteY32" fmla="*/ 224113 h 2293909"/>
                <a:gd name="connsiteX33" fmla="*/ 521989 w 2087880"/>
                <a:gd name="connsiteY33" fmla="*/ 0 h 2293909"/>
                <a:gd name="connsiteX34" fmla="*/ 711790 w 2087880"/>
                <a:gd name="connsiteY34" fmla="*/ 0 h 2293909"/>
                <a:gd name="connsiteX35" fmla="*/ 696460 w 2087880"/>
                <a:gd name="connsiteY35" fmla="*/ 224113 h 2293909"/>
                <a:gd name="connsiteX36" fmla="*/ 670561 w 2087880"/>
                <a:gd name="connsiteY36" fmla="*/ 1158240 h 2293909"/>
                <a:gd name="connsiteX37" fmla="*/ 696460 w 2087880"/>
                <a:gd name="connsiteY37" fmla="*/ 2092368 h 2293909"/>
                <a:gd name="connsiteX38" fmla="*/ 709172 w 2087880"/>
                <a:gd name="connsiteY38" fmla="*/ 2278208 h 2293909"/>
                <a:gd name="connsiteX39" fmla="*/ 546590 w 2087880"/>
                <a:gd name="connsiteY39" fmla="*/ 2262400 h 2293909"/>
                <a:gd name="connsiteX40" fmla="*/ 515610 w 2087880"/>
                <a:gd name="connsiteY40" fmla="*/ 2257133 h 2293909"/>
                <a:gd name="connsiteX41" fmla="*/ 497899 w 2087880"/>
                <a:gd name="connsiteY41" fmla="*/ 2092368 h 2293909"/>
                <a:gd name="connsiteX42" fmla="*/ 457201 w 2087880"/>
                <a:gd name="connsiteY42" fmla="*/ 1158240 h 2293909"/>
                <a:gd name="connsiteX43" fmla="*/ 497899 w 2087880"/>
                <a:gd name="connsiteY43" fmla="*/ 224113 h 2293909"/>
                <a:gd name="connsiteX44" fmla="*/ 128242 w 2087880"/>
                <a:gd name="connsiteY44" fmla="*/ 0 h 2293909"/>
                <a:gd name="connsiteX45" fmla="*/ 315971 w 2087880"/>
                <a:gd name="connsiteY45" fmla="*/ 0 h 2293909"/>
                <a:gd name="connsiteX46" fmla="*/ 278063 w 2087880"/>
                <a:gd name="connsiteY46" fmla="*/ 241601 h 2293909"/>
                <a:gd name="connsiteX47" fmla="*/ 220980 w 2087880"/>
                <a:gd name="connsiteY47" fmla="*/ 1139190 h 2293909"/>
                <a:gd name="connsiteX48" fmla="*/ 278063 w 2087880"/>
                <a:gd name="connsiteY48" fmla="*/ 2036780 h 2293909"/>
                <a:gd name="connsiteX49" fmla="*/ 306756 w 2087880"/>
                <a:gd name="connsiteY49" fmla="*/ 2219646 h 2293909"/>
                <a:gd name="connsiteX50" fmla="*/ 139695 w 2087880"/>
                <a:gd name="connsiteY50" fmla="*/ 2176472 h 2293909"/>
                <a:gd name="connsiteX51" fmla="*/ 96428 w 2087880"/>
                <a:gd name="connsiteY51" fmla="*/ 2161561 h 2293909"/>
                <a:gd name="connsiteX52" fmla="*/ 72411 w 2087880"/>
                <a:gd name="connsiteY52" fmla="*/ 2042664 h 2293909"/>
                <a:gd name="connsiteX53" fmla="*/ 0 w 2087880"/>
                <a:gd name="connsiteY53" fmla="*/ 1158240 h 2293909"/>
                <a:gd name="connsiteX54" fmla="*/ 125998 w 2087880"/>
                <a:gd name="connsiteY54" fmla="*/ 8534 h 2293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087880" h="2293909">
                  <a:moveTo>
                    <a:pt x="1771909" y="0"/>
                  </a:moveTo>
                  <a:lnTo>
                    <a:pt x="1959639" y="0"/>
                  </a:lnTo>
                  <a:lnTo>
                    <a:pt x="1961883" y="8534"/>
                  </a:lnTo>
                  <a:cubicBezTo>
                    <a:pt x="2042237" y="350299"/>
                    <a:pt x="2087880" y="741954"/>
                    <a:pt x="2087880" y="1158240"/>
                  </a:cubicBezTo>
                  <a:cubicBezTo>
                    <a:pt x="2087880" y="1470455"/>
                    <a:pt x="2062206" y="1768815"/>
                    <a:pt x="2015469" y="2042664"/>
                  </a:cubicBezTo>
                  <a:lnTo>
                    <a:pt x="1991315" y="2162244"/>
                  </a:lnTo>
                  <a:lnTo>
                    <a:pt x="1950031" y="2176472"/>
                  </a:lnTo>
                  <a:lnTo>
                    <a:pt x="1781047" y="2220143"/>
                  </a:lnTo>
                  <a:lnTo>
                    <a:pt x="1809817" y="2036780"/>
                  </a:lnTo>
                  <a:cubicBezTo>
                    <a:pt x="1846661" y="1758854"/>
                    <a:pt x="1866900" y="1456052"/>
                    <a:pt x="1866900" y="1139190"/>
                  </a:cubicBezTo>
                  <a:cubicBezTo>
                    <a:pt x="1866900" y="822328"/>
                    <a:pt x="1846661" y="519527"/>
                    <a:pt x="1809817" y="241601"/>
                  </a:cubicBezTo>
                  <a:close/>
                  <a:moveTo>
                    <a:pt x="1376092" y="0"/>
                  </a:moveTo>
                  <a:lnTo>
                    <a:pt x="1565893" y="0"/>
                  </a:lnTo>
                  <a:lnTo>
                    <a:pt x="1589983" y="224113"/>
                  </a:lnTo>
                  <a:cubicBezTo>
                    <a:pt x="1616251" y="513352"/>
                    <a:pt x="1630681" y="828479"/>
                    <a:pt x="1630681" y="1158240"/>
                  </a:cubicBezTo>
                  <a:cubicBezTo>
                    <a:pt x="1630681" y="1488001"/>
                    <a:pt x="1616251" y="1803129"/>
                    <a:pt x="1589983" y="2092368"/>
                  </a:cubicBezTo>
                  <a:lnTo>
                    <a:pt x="1572238" y="2257452"/>
                  </a:lnTo>
                  <a:lnTo>
                    <a:pt x="1543136" y="2262400"/>
                  </a:lnTo>
                  <a:lnTo>
                    <a:pt x="1378698" y="2278388"/>
                  </a:lnTo>
                  <a:lnTo>
                    <a:pt x="1391422" y="2092368"/>
                  </a:lnTo>
                  <a:cubicBezTo>
                    <a:pt x="1408138" y="1803129"/>
                    <a:pt x="1417321" y="1488001"/>
                    <a:pt x="1417321" y="1158240"/>
                  </a:cubicBezTo>
                  <a:cubicBezTo>
                    <a:pt x="1417321" y="828479"/>
                    <a:pt x="1408138" y="513352"/>
                    <a:pt x="1391422" y="224113"/>
                  </a:cubicBezTo>
                  <a:close/>
                  <a:moveTo>
                    <a:pt x="906701" y="0"/>
                  </a:moveTo>
                  <a:lnTo>
                    <a:pt x="1181179" y="0"/>
                  </a:lnTo>
                  <a:lnTo>
                    <a:pt x="1187513" y="224113"/>
                  </a:lnTo>
                  <a:cubicBezTo>
                    <a:pt x="1194420" y="513352"/>
                    <a:pt x="1198214" y="828479"/>
                    <a:pt x="1198214" y="1158240"/>
                  </a:cubicBezTo>
                  <a:cubicBezTo>
                    <a:pt x="1198214" y="1488001"/>
                    <a:pt x="1194420" y="1803129"/>
                    <a:pt x="1187513" y="2092368"/>
                  </a:cubicBezTo>
                  <a:lnTo>
                    <a:pt x="1181939" y="2289581"/>
                  </a:lnTo>
                  <a:lnTo>
                    <a:pt x="1044863" y="2293909"/>
                  </a:lnTo>
                  <a:lnTo>
                    <a:pt x="905939" y="2289523"/>
                  </a:lnTo>
                  <a:lnTo>
                    <a:pt x="900367" y="2092368"/>
                  </a:lnTo>
                  <a:cubicBezTo>
                    <a:pt x="893460" y="1803129"/>
                    <a:pt x="889666" y="1488001"/>
                    <a:pt x="889666" y="1158240"/>
                  </a:cubicBezTo>
                  <a:cubicBezTo>
                    <a:pt x="889666" y="828479"/>
                    <a:pt x="893460" y="513352"/>
                    <a:pt x="900367" y="224113"/>
                  </a:cubicBezTo>
                  <a:close/>
                  <a:moveTo>
                    <a:pt x="521989" y="0"/>
                  </a:moveTo>
                  <a:lnTo>
                    <a:pt x="711790" y="0"/>
                  </a:lnTo>
                  <a:lnTo>
                    <a:pt x="696460" y="224113"/>
                  </a:lnTo>
                  <a:cubicBezTo>
                    <a:pt x="679744" y="513352"/>
                    <a:pt x="670561" y="828479"/>
                    <a:pt x="670561" y="1158240"/>
                  </a:cubicBezTo>
                  <a:cubicBezTo>
                    <a:pt x="670561" y="1488001"/>
                    <a:pt x="679744" y="1803129"/>
                    <a:pt x="696460" y="2092368"/>
                  </a:cubicBezTo>
                  <a:lnTo>
                    <a:pt x="709172" y="2278208"/>
                  </a:lnTo>
                  <a:lnTo>
                    <a:pt x="546590" y="2262400"/>
                  </a:lnTo>
                  <a:lnTo>
                    <a:pt x="515610" y="2257133"/>
                  </a:lnTo>
                  <a:lnTo>
                    <a:pt x="497899" y="2092368"/>
                  </a:lnTo>
                  <a:cubicBezTo>
                    <a:pt x="471631" y="1803129"/>
                    <a:pt x="457201" y="1488001"/>
                    <a:pt x="457201" y="1158240"/>
                  </a:cubicBezTo>
                  <a:cubicBezTo>
                    <a:pt x="457201" y="828479"/>
                    <a:pt x="471631" y="513352"/>
                    <a:pt x="497899" y="224113"/>
                  </a:cubicBezTo>
                  <a:close/>
                  <a:moveTo>
                    <a:pt x="128242" y="0"/>
                  </a:moveTo>
                  <a:lnTo>
                    <a:pt x="315971" y="0"/>
                  </a:lnTo>
                  <a:lnTo>
                    <a:pt x="278063" y="241601"/>
                  </a:lnTo>
                  <a:cubicBezTo>
                    <a:pt x="241219" y="519527"/>
                    <a:pt x="220980" y="822328"/>
                    <a:pt x="220980" y="1139190"/>
                  </a:cubicBezTo>
                  <a:cubicBezTo>
                    <a:pt x="220980" y="1456052"/>
                    <a:pt x="241219" y="1758854"/>
                    <a:pt x="278063" y="2036780"/>
                  </a:cubicBezTo>
                  <a:lnTo>
                    <a:pt x="306756" y="2219646"/>
                  </a:lnTo>
                  <a:lnTo>
                    <a:pt x="139695" y="2176472"/>
                  </a:lnTo>
                  <a:lnTo>
                    <a:pt x="96428" y="2161561"/>
                  </a:lnTo>
                  <a:lnTo>
                    <a:pt x="72411" y="2042664"/>
                  </a:lnTo>
                  <a:cubicBezTo>
                    <a:pt x="25674" y="1768815"/>
                    <a:pt x="0" y="1470455"/>
                    <a:pt x="0" y="1158240"/>
                  </a:cubicBezTo>
                  <a:cubicBezTo>
                    <a:pt x="0" y="741954"/>
                    <a:pt x="45643" y="350299"/>
                    <a:pt x="125998" y="853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00D83F11-C057-8248-CEAC-50AD529DE555}"/>
                </a:ext>
              </a:extLst>
            </p:cNvPr>
            <p:cNvSpPr/>
            <p:nvPr/>
          </p:nvSpPr>
          <p:spPr>
            <a:xfrm>
              <a:off x="852577" y="4040124"/>
              <a:ext cx="2362201" cy="2289581"/>
            </a:xfrm>
            <a:custGeom>
              <a:avLst/>
              <a:gdLst>
                <a:gd name="connsiteX0" fmla="*/ 2096800 w 2362201"/>
                <a:gd name="connsiteY0" fmla="*/ 0 h 2289581"/>
                <a:gd name="connsiteX1" fmla="*/ 2180987 w 2362201"/>
                <a:gd name="connsiteY1" fmla="*/ 0 h 2289581"/>
                <a:gd name="connsiteX2" fmla="*/ 2219649 w 2362201"/>
                <a:gd name="connsiteY2" fmla="*/ 117631 h 2289581"/>
                <a:gd name="connsiteX3" fmla="*/ 2362201 w 2362201"/>
                <a:gd name="connsiteY3" fmla="*/ 1158240 h 2289581"/>
                <a:gd name="connsiteX4" fmla="*/ 2280276 w 2362201"/>
                <a:gd name="connsiteY4" fmla="*/ 1958739 h 2289581"/>
                <a:gd name="connsiteX5" fmla="*/ 2239902 w 2362201"/>
                <a:gd name="connsiteY5" fmla="*/ 2118640 h 2289581"/>
                <a:gd name="connsiteX6" fmla="*/ 2169810 w 2362201"/>
                <a:gd name="connsiteY6" fmla="*/ 2147999 h 2289581"/>
                <a:gd name="connsiteX7" fmla="*/ 2128476 w 2362201"/>
                <a:gd name="connsiteY7" fmla="*/ 2162244 h 2289581"/>
                <a:gd name="connsiteX8" fmla="*/ 2152630 w 2362201"/>
                <a:gd name="connsiteY8" fmla="*/ 2042664 h 2289581"/>
                <a:gd name="connsiteX9" fmla="*/ 2225041 w 2362201"/>
                <a:gd name="connsiteY9" fmla="*/ 1158240 h 2289581"/>
                <a:gd name="connsiteX10" fmla="*/ 2099044 w 2362201"/>
                <a:gd name="connsiteY10" fmla="*/ 8534 h 2289581"/>
                <a:gd name="connsiteX11" fmla="*/ 1703052 w 2362201"/>
                <a:gd name="connsiteY11" fmla="*/ 0 h 2289581"/>
                <a:gd name="connsiteX12" fmla="*/ 1909069 w 2362201"/>
                <a:gd name="connsiteY12" fmla="*/ 0 h 2289581"/>
                <a:gd name="connsiteX13" fmla="*/ 1946977 w 2362201"/>
                <a:gd name="connsiteY13" fmla="*/ 241601 h 2289581"/>
                <a:gd name="connsiteX14" fmla="*/ 2004060 w 2362201"/>
                <a:gd name="connsiteY14" fmla="*/ 1139190 h 2289581"/>
                <a:gd name="connsiteX15" fmla="*/ 1946977 w 2362201"/>
                <a:gd name="connsiteY15" fmla="*/ 2036780 h 2289581"/>
                <a:gd name="connsiteX16" fmla="*/ 1918207 w 2362201"/>
                <a:gd name="connsiteY16" fmla="*/ 2220143 h 2289581"/>
                <a:gd name="connsiteX17" fmla="*/ 1897739 w 2362201"/>
                <a:gd name="connsiteY17" fmla="*/ 2225432 h 2289581"/>
                <a:gd name="connsiteX18" fmla="*/ 1709397 w 2362201"/>
                <a:gd name="connsiteY18" fmla="*/ 2257452 h 2289581"/>
                <a:gd name="connsiteX19" fmla="*/ 1727142 w 2362201"/>
                <a:gd name="connsiteY19" fmla="*/ 2092368 h 2289581"/>
                <a:gd name="connsiteX20" fmla="*/ 1767840 w 2362201"/>
                <a:gd name="connsiteY20" fmla="*/ 1158240 h 2289581"/>
                <a:gd name="connsiteX21" fmla="*/ 1727142 w 2362201"/>
                <a:gd name="connsiteY21" fmla="*/ 224113 h 2289581"/>
                <a:gd name="connsiteX22" fmla="*/ 1318340 w 2362201"/>
                <a:gd name="connsiteY22" fmla="*/ 0 h 2289581"/>
                <a:gd name="connsiteX23" fmla="*/ 1513252 w 2362201"/>
                <a:gd name="connsiteY23" fmla="*/ 0 h 2289581"/>
                <a:gd name="connsiteX24" fmla="*/ 1528582 w 2362201"/>
                <a:gd name="connsiteY24" fmla="*/ 224113 h 2289581"/>
                <a:gd name="connsiteX25" fmla="*/ 1554481 w 2362201"/>
                <a:gd name="connsiteY25" fmla="*/ 1158240 h 2289581"/>
                <a:gd name="connsiteX26" fmla="*/ 1528582 w 2362201"/>
                <a:gd name="connsiteY26" fmla="*/ 2092368 h 2289581"/>
                <a:gd name="connsiteX27" fmla="*/ 1515858 w 2362201"/>
                <a:gd name="connsiteY27" fmla="*/ 2278388 h 2289581"/>
                <a:gd name="connsiteX28" fmla="*/ 1440007 w 2362201"/>
                <a:gd name="connsiteY28" fmla="*/ 2285763 h 2289581"/>
                <a:gd name="connsiteX29" fmla="*/ 1319100 w 2362201"/>
                <a:gd name="connsiteY29" fmla="*/ 2289581 h 2289581"/>
                <a:gd name="connsiteX30" fmla="*/ 1324674 w 2362201"/>
                <a:gd name="connsiteY30" fmla="*/ 2092368 h 2289581"/>
                <a:gd name="connsiteX31" fmla="*/ 1335375 w 2362201"/>
                <a:gd name="connsiteY31" fmla="*/ 1158240 h 2289581"/>
                <a:gd name="connsiteX32" fmla="*/ 1324674 w 2362201"/>
                <a:gd name="connsiteY32" fmla="*/ 224113 h 2289581"/>
                <a:gd name="connsiteX33" fmla="*/ 848950 w 2362201"/>
                <a:gd name="connsiteY33" fmla="*/ 0 h 2289581"/>
                <a:gd name="connsiteX34" fmla="*/ 1043862 w 2362201"/>
                <a:gd name="connsiteY34" fmla="*/ 0 h 2289581"/>
                <a:gd name="connsiteX35" fmla="*/ 1037528 w 2362201"/>
                <a:gd name="connsiteY35" fmla="*/ 224113 h 2289581"/>
                <a:gd name="connsiteX36" fmla="*/ 1026827 w 2362201"/>
                <a:gd name="connsiteY36" fmla="*/ 1158240 h 2289581"/>
                <a:gd name="connsiteX37" fmla="*/ 1037528 w 2362201"/>
                <a:gd name="connsiteY37" fmla="*/ 2092368 h 2289581"/>
                <a:gd name="connsiteX38" fmla="*/ 1043100 w 2362201"/>
                <a:gd name="connsiteY38" fmla="*/ 2289523 h 2289581"/>
                <a:gd name="connsiteX39" fmla="*/ 924037 w 2362201"/>
                <a:gd name="connsiteY39" fmla="*/ 2285763 h 2289581"/>
                <a:gd name="connsiteX40" fmla="*/ 846332 w 2362201"/>
                <a:gd name="connsiteY40" fmla="*/ 2278208 h 2289581"/>
                <a:gd name="connsiteX41" fmla="*/ 833620 w 2362201"/>
                <a:gd name="connsiteY41" fmla="*/ 2092368 h 2289581"/>
                <a:gd name="connsiteX42" fmla="*/ 807721 w 2362201"/>
                <a:gd name="connsiteY42" fmla="*/ 1158240 h 2289581"/>
                <a:gd name="connsiteX43" fmla="*/ 833620 w 2362201"/>
                <a:gd name="connsiteY43" fmla="*/ 224113 h 2289581"/>
                <a:gd name="connsiteX44" fmla="*/ 453131 w 2362201"/>
                <a:gd name="connsiteY44" fmla="*/ 0 h 2289581"/>
                <a:gd name="connsiteX45" fmla="*/ 659148 w 2362201"/>
                <a:gd name="connsiteY45" fmla="*/ 0 h 2289581"/>
                <a:gd name="connsiteX46" fmla="*/ 635058 w 2362201"/>
                <a:gd name="connsiteY46" fmla="*/ 224113 h 2289581"/>
                <a:gd name="connsiteX47" fmla="*/ 594360 w 2362201"/>
                <a:gd name="connsiteY47" fmla="*/ 1158240 h 2289581"/>
                <a:gd name="connsiteX48" fmla="*/ 635058 w 2362201"/>
                <a:gd name="connsiteY48" fmla="*/ 2092368 h 2289581"/>
                <a:gd name="connsiteX49" fmla="*/ 652769 w 2362201"/>
                <a:gd name="connsiteY49" fmla="*/ 2257133 h 2289581"/>
                <a:gd name="connsiteX50" fmla="*/ 466306 w 2362201"/>
                <a:gd name="connsiteY50" fmla="*/ 2225432 h 2289581"/>
                <a:gd name="connsiteX51" fmla="*/ 443916 w 2362201"/>
                <a:gd name="connsiteY51" fmla="*/ 2219646 h 2289581"/>
                <a:gd name="connsiteX52" fmla="*/ 415223 w 2362201"/>
                <a:gd name="connsiteY52" fmla="*/ 2036780 h 2289581"/>
                <a:gd name="connsiteX53" fmla="*/ 358140 w 2362201"/>
                <a:gd name="connsiteY53" fmla="*/ 1139190 h 2289581"/>
                <a:gd name="connsiteX54" fmla="*/ 415223 w 2362201"/>
                <a:gd name="connsiteY54" fmla="*/ 241601 h 2289581"/>
                <a:gd name="connsiteX55" fmla="*/ 181214 w 2362201"/>
                <a:gd name="connsiteY55" fmla="*/ 0 h 2289581"/>
                <a:gd name="connsiteX56" fmla="*/ 265402 w 2362201"/>
                <a:gd name="connsiteY56" fmla="*/ 0 h 2289581"/>
                <a:gd name="connsiteX57" fmla="*/ 263158 w 2362201"/>
                <a:gd name="connsiteY57" fmla="*/ 8534 h 2289581"/>
                <a:gd name="connsiteX58" fmla="*/ 137160 w 2362201"/>
                <a:gd name="connsiteY58" fmla="*/ 1158240 h 2289581"/>
                <a:gd name="connsiteX59" fmla="*/ 209571 w 2362201"/>
                <a:gd name="connsiteY59" fmla="*/ 2042664 h 2289581"/>
                <a:gd name="connsiteX60" fmla="*/ 233588 w 2362201"/>
                <a:gd name="connsiteY60" fmla="*/ 2161561 h 2289581"/>
                <a:gd name="connsiteX61" fmla="*/ 194234 w 2362201"/>
                <a:gd name="connsiteY61" fmla="*/ 2147999 h 2289581"/>
                <a:gd name="connsiteX62" fmla="*/ 122081 w 2362201"/>
                <a:gd name="connsiteY62" fmla="*/ 2117776 h 2289581"/>
                <a:gd name="connsiteX63" fmla="*/ 81925 w 2362201"/>
                <a:gd name="connsiteY63" fmla="*/ 1958739 h 2289581"/>
                <a:gd name="connsiteX64" fmla="*/ 0 w 2362201"/>
                <a:gd name="connsiteY64" fmla="*/ 1158240 h 2289581"/>
                <a:gd name="connsiteX65" fmla="*/ 142552 w 2362201"/>
                <a:gd name="connsiteY65" fmla="*/ 117631 h 2289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362201" h="2289581">
                  <a:moveTo>
                    <a:pt x="2096800" y="0"/>
                  </a:moveTo>
                  <a:lnTo>
                    <a:pt x="2180987" y="0"/>
                  </a:lnTo>
                  <a:lnTo>
                    <a:pt x="2219649" y="117631"/>
                  </a:lnTo>
                  <a:cubicBezTo>
                    <a:pt x="2310561" y="426966"/>
                    <a:pt x="2362201" y="781456"/>
                    <a:pt x="2362201" y="1158240"/>
                  </a:cubicBezTo>
                  <a:cubicBezTo>
                    <a:pt x="2362201" y="1440828"/>
                    <a:pt x="2333154" y="1710876"/>
                    <a:pt x="2280276" y="1958739"/>
                  </a:cubicBezTo>
                  <a:lnTo>
                    <a:pt x="2239902" y="2118640"/>
                  </a:lnTo>
                  <a:lnTo>
                    <a:pt x="2169810" y="2147999"/>
                  </a:lnTo>
                  <a:lnTo>
                    <a:pt x="2128476" y="2162244"/>
                  </a:lnTo>
                  <a:lnTo>
                    <a:pt x="2152630" y="2042664"/>
                  </a:lnTo>
                  <a:cubicBezTo>
                    <a:pt x="2199367" y="1768815"/>
                    <a:pt x="2225041" y="1470455"/>
                    <a:pt x="2225041" y="1158240"/>
                  </a:cubicBezTo>
                  <a:cubicBezTo>
                    <a:pt x="2225041" y="741954"/>
                    <a:pt x="2179398" y="350299"/>
                    <a:pt x="2099044" y="8534"/>
                  </a:cubicBezTo>
                  <a:close/>
                  <a:moveTo>
                    <a:pt x="1703052" y="0"/>
                  </a:moveTo>
                  <a:lnTo>
                    <a:pt x="1909069" y="0"/>
                  </a:lnTo>
                  <a:lnTo>
                    <a:pt x="1946977" y="241601"/>
                  </a:lnTo>
                  <a:cubicBezTo>
                    <a:pt x="1983821" y="519527"/>
                    <a:pt x="2004060" y="822328"/>
                    <a:pt x="2004060" y="1139190"/>
                  </a:cubicBezTo>
                  <a:cubicBezTo>
                    <a:pt x="2004060" y="1456052"/>
                    <a:pt x="1983821" y="1758854"/>
                    <a:pt x="1946977" y="2036780"/>
                  </a:cubicBezTo>
                  <a:lnTo>
                    <a:pt x="1918207" y="2220143"/>
                  </a:lnTo>
                  <a:lnTo>
                    <a:pt x="1897739" y="2225432"/>
                  </a:lnTo>
                  <a:lnTo>
                    <a:pt x="1709397" y="2257452"/>
                  </a:lnTo>
                  <a:lnTo>
                    <a:pt x="1727142" y="2092368"/>
                  </a:lnTo>
                  <a:cubicBezTo>
                    <a:pt x="1753410" y="1803129"/>
                    <a:pt x="1767840" y="1488001"/>
                    <a:pt x="1767840" y="1158240"/>
                  </a:cubicBezTo>
                  <a:cubicBezTo>
                    <a:pt x="1767840" y="828479"/>
                    <a:pt x="1753410" y="513352"/>
                    <a:pt x="1727142" y="224113"/>
                  </a:cubicBezTo>
                  <a:close/>
                  <a:moveTo>
                    <a:pt x="1318340" y="0"/>
                  </a:moveTo>
                  <a:lnTo>
                    <a:pt x="1513252" y="0"/>
                  </a:lnTo>
                  <a:lnTo>
                    <a:pt x="1528582" y="224113"/>
                  </a:lnTo>
                  <a:cubicBezTo>
                    <a:pt x="1545298" y="513352"/>
                    <a:pt x="1554481" y="828479"/>
                    <a:pt x="1554481" y="1158240"/>
                  </a:cubicBezTo>
                  <a:cubicBezTo>
                    <a:pt x="1554481" y="1488001"/>
                    <a:pt x="1545298" y="1803129"/>
                    <a:pt x="1528582" y="2092368"/>
                  </a:cubicBezTo>
                  <a:lnTo>
                    <a:pt x="1515858" y="2278388"/>
                  </a:lnTo>
                  <a:lnTo>
                    <a:pt x="1440007" y="2285763"/>
                  </a:lnTo>
                  <a:lnTo>
                    <a:pt x="1319100" y="2289581"/>
                  </a:lnTo>
                  <a:lnTo>
                    <a:pt x="1324674" y="2092368"/>
                  </a:lnTo>
                  <a:cubicBezTo>
                    <a:pt x="1331581" y="1803129"/>
                    <a:pt x="1335375" y="1488001"/>
                    <a:pt x="1335375" y="1158240"/>
                  </a:cubicBezTo>
                  <a:cubicBezTo>
                    <a:pt x="1335375" y="828479"/>
                    <a:pt x="1331581" y="513352"/>
                    <a:pt x="1324674" y="224113"/>
                  </a:cubicBezTo>
                  <a:close/>
                  <a:moveTo>
                    <a:pt x="848950" y="0"/>
                  </a:moveTo>
                  <a:lnTo>
                    <a:pt x="1043862" y="0"/>
                  </a:lnTo>
                  <a:lnTo>
                    <a:pt x="1037528" y="224113"/>
                  </a:lnTo>
                  <a:cubicBezTo>
                    <a:pt x="1030621" y="513352"/>
                    <a:pt x="1026827" y="828479"/>
                    <a:pt x="1026827" y="1158240"/>
                  </a:cubicBezTo>
                  <a:cubicBezTo>
                    <a:pt x="1026827" y="1488001"/>
                    <a:pt x="1030621" y="1803129"/>
                    <a:pt x="1037528" y="2092368"/>
                  </a:cubicBezTo>
                  <a:lnTo>
                    <a:pt x="1043100" y="2289523"/>
                  </a:lnTo>
                  <a:lnTo>
                    <a:pt x="924037" y="2285763"/>
                  </a:lnTo>
                  <a:lnTo>
                    <a:pt x="846332" y="2278208"/>
                  </a:lnTo>
                  <a:lnTo>
                    <a:pt x="833620" y="2092368"/>
                  </a:lnTo>
                  <a:cubicBezTo>
                    <a:pt x="816904" y="1803129"/>
                    <a:pt x="807721" y="1488001"/>
                    <a:pt x="807721" y="1158240"/>
                  </a:cubicBezTo>
                  <a:cubicBezTo>
                    <a:pt x="807721" y="828479"/>
                    <a:pt x="816904" y="513352"/>
                    <a:pt x="833620" y="224113"/>
                  </a:cubicBezTo>
                  <a:close/>
                  <a:moveTo>
                    <a:pt x="453131" y="0"/>
                  </a:moveTo>
                  <a:lnTo>
                    <a:pt x="659148" y="0"/>
                  </a:lnTo>
                  <a:lnTo>
                    <a:pt x="635058" y="224113"/>
                  </a:lnTo>
                  <a:cubicBezTo>
                    <a:pt x="608790" y="513352"/>
                    <a:pt x="594360" y="828479"/>
                    <a:pt x="594360" y="1158240"/>
                  </a:cubicBezTo>
                  <a:cubicBezTo>
                    <a:pt x="594360" y="1488001"/>
                    <a:pt x="608790" y="1803129"/>
                    <a:pt x="635058" y="2092368"/>
                  </a:cubicBezTo>
                  <a:lnTo>
                    <a:pt x="652769" y="2257133"/>
                  </a:lnTo>
                  <a:lnTo>
                    <a:pt x="466306" y="2225432"/>
                  </a:lnTo>
                  <a:lnTo>
                    <a:pt x="443916" y="2219646"/>
                  </a:lnTo>
                  <a:lnTo>
                    <a:pt x="415223" y="2036780"/>
                  </a:lnTo>
                  <a:cubicBezTo>
                    <a:pt x="378379" y="1758854"/>
                    <a:pt x="358140" y="1456052"/>
                    <a:pt x="358140" y="1139190"/>
                  </a:cubicBezTo>
                  <a:cubicBezTo>
                    <a:pt x="358140" y="822328"/>
                    <a:pt x="378379" y="519527"/>
                    <a:pt x="415223" y="241601"/>
                  </a:cubicBezTo>
                  <a:close/>
                  <a:moveTo>
                    <a:pt x="181214" y="0"/>
                  </a:moveTo>
                  <a:lnTo>
                    <a:pt x="265402" y="0"/>
                  </a:lnTo>
                  <a:lnTo>
                    <a:pt x="263158" y="8534"/>
                  </a:lnTo>
                  <a:cubicBezTo>
                    <a:pt x="182803" y="350299"/>
                    <a:pt x="137160" y="741954"/>
                    <a:pt x="137160" y="1158240"/>
                  </a:cubicBezTo>
                  <a:cubicBezTo>
                    <a:pt x="137160" y="1470455"/>
                    <a:pt x="162834" y="1768815"/>
                    <a:pt x="209571" y="2042664"/>
                  </a:cubicBezTo>
                  <a:lnTo>
                    <a:pt x="233588" y="2161561"/>
                  </a:lnTo>
                  <a:lnTo>
                    <a:pt x="194234" y="2147999"/>
                  </a:lnTo>
                  <a:lnTo>
                    <a:pt x="122081" y="2117776"/>
                  </a:lnTo>
                  <a:lnTo>
                    <a:pt x="81925" y="1958739"/>
                  </a:lnTo>
                  <a:cubicBezTo>
                    <a:pt x="29048" y="1710876"/>
                    <a:pt x="0" y="1440828"/>
                    <a:pt x="0" y="1158240"/>
                  </a:cubicBezTo>
                  <a:cubicBezTo>
                    <a:pt x="0" y="781456"/>
                    <a:pt x="51640" y="426966"/>
                    <a:pt x="142552" y="117631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7BE76E20-81D4-7688-FC91-C7411DD38237}"/>
                </a:ext>
              </a:extLst>
            </p:cNvPr>
            <p:cNvSpPr/>
            <p:nvPr/>
          </p:nvSpPr>
          <p:spPr>
            <a:xfrm>
              <a:off x="969347" y="4164525"/>
              <a:ext cx="2133698" cy="324652"/>
            </a:xfrm>
            <a:custGeom>
              <a:avLst/>
              <a:gdLst>
                <a:gd name="connsiteX0" fmla="*/ 2111322 w 2133698"/>
                <a:gd name="connsiteY0" fmla="*/ 0 h 324652"/>
                <a:gd name="connsiteX1" fmla="*/ 2133698 w 2133698"/>
                <a:gd name="connsiteY1" fmla="*/ 88620 h 324652"/>
                <a:gd name="connsiteX2" fmla="*/ 2103748 w 2133698"/>
                <a:gd name="connsiteY2" fmla="*/ 110192 h 324652"/>
                <a:gd name="connsiteX3" fmla="*/ 1065252 w 2133698"/>
                <a:gd name="connsiteY3" fmla="*/ 324652 h 324652"/>
                <a:gd name="connsiteX4" fmla="*/ 26756 w 2133698"/>
                <a:gd name="connsiteY4" fmla="*/ 110192 h 324652"/>
                <a:gd name="connsiteX5" fmla="*/ 0 w 2133698"/>
                <a:gd name="connsiteY5" fmla="*/ 90920 h 324652"/>
                <a:gd name="connsiteX6" fmla="*/ 22439 w 2133698"/>
                <a:gd name="connsiteY6" fmla="*/ 2050 h 324652"/>
                <a:gd name="connsiteX7" fmla="*/ 55194 w 2133698"/>
                <a:gd name="connsiteY7" fmla="*/ 22676 h 324652"/>
                <a:gd name="connsiteX8" fmla="*/ 1065252 w 2133698"/>
                <a:gd name="connsiteY8" fmla="*/ 219976 h 324652"/>
                <a:gd name="connsiteX9" fmla="*/ 2075310 w 2133698"/>
                <a:gd name="connsiteY9" fmla="*/ 22676 h 324652"/>
                <a:gd name="connsiteX10" fmla="*/ 2111322 w 2133698"/>
                <a:gd name="connsiteY10" fmla="*/ 0 h 324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33698" h="324652">
                  <a:moveTo>
                    <a:pt x="2111322" y="0"/>
                  </a:moveTo>
                  <a:lnTo>
                    <a:pt x="2133698" y="88620"/>
                  </a:lnTo>
                  <a:lnTo>
                    <a:pt x="2103748" y="110192"/>
                  </a:lnTo>
                  <a:cubicBezTo>
                    <a:pt x="1903751" y="237934"/>
                    <a:pt x="1513688" y="324652"/>
                    <a:pt x="1065252" y="324652"/>
                  </a:cubicBezTo>
                  <a:cubicBezTo>
                    <a:pt x="616816" y="324652"/>
                    <a:pt x="226753" y="237934"/>
                    <a:pt x="26756" y="110192"/>
                  </a:cubicBezTo>
                  <a:lnTo>
                    <a:pt x="0" y="90920"/>
                  </a:lnTo>
                  <a:lnTo>
                    <a:pt x="22439" y="2050"/>
                  </a:lnTo>
                  <a:lnTo>
                    <a:pt x="55194" y="22676"/>
                  </a:lnTo>
                  <a:cubicBezTo>
                    <a:pt x="262334" y="140962"/>
                    <a:pt x="637199" y="219976"/>
                    <a:pt x="1065252" y="219976"/>
                  </a:cubicBezTo>
                  <a:cubicBezTo>
                    <a:pt x="1493305" y="219976"/>
                    <a:pt x="1868170" y="140962"/>
                    <a:pt x="2075310" y="22676"/>
                  </a:cubicBezTo>
                  <a:lnTo>
                    <a:pt x="2111322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C81EB311-3672-AD43-8F03-A7C6663BE393}"/>
                </a:ext>
              </a:extLst>
            </p:cNvPr>
            <p:cNvSpPr/>
            <p:nvPr/>
          </p:nvSpPr>
          <p:spPr>
            <a:xfrm>
              <a:off x="906470" y="4443122"/>
              <a:ext cx="2259659" cy="369730"/>
            </a:xfrm>
            <a:custGeom>
              <a:avLst/>
              <a:gdLst>
                <a:gd name="connsiteX0" fmla="*/ 2239864 w 2259659"/>
                <a:gd name="connsiteY0" fmla="*/ 0 h 369730"/>
                <a:gd name="connsiteX1" fmla="*/ 2259659 w 2259659"/>
                <a:gd name="connsiteY1" fmla="*/ 112777 h 369730"/>
                <a:gd name="connsiteX2" fmla="*/ 2195929 w 2259659"/>
                <a:gd name="connsiteY2" fmla="*/ 152850 h 369730"/>
                <a:gd name="connsiteX3" fmla="*/ 1128130 w 2259659"/>
                <a:gd name="connsiteY3" fmla="*/ 369730 h 369730"/>
                <a:gd name="connsiteX4" fmla="*/ 60331 w 2259659"/>
                <a:gd name="connsiteY4" fmla="*/ 152850 h 369730"/>
                <a:gd name="connsiteX5" fmla="*/ 0 w 2259659"/>
                <a:gd name="connsiteY5" fmla="*/ 114914 h 369730"/>
                <a:gd name="connsiteX6" fmla="*/ 19761 w 2259659"/>
                <a:gd name="connsiteY6" fmla="*/ 2332 h 369730"/>
                <a:gd name="connsiteX7" fmla="*/ 26837 w 2259659"/>
                <a:gd name="connsiteY7" fmla="*/ 7238 h 369730"/>
                <a:gd name="connsiteX8" fmla="*/ 1128130 w 2259659"/>
                <a:gd name="connsiteY8" fmla="*/ 244077 h 369730"/>
                <a:gd name="connsiteX9" fmla="*/ 2229424 w 2259659"/>
                <a:gd name="connsiteY9" fmla="*/ 7238 h 369730"/>
                <a:gd name="connsiteX10" fmla="*/ 2239864 w 2259659"/>
                <a:gd name="connsiteY10" fmla="*/ 0 h 369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59659" h="369730">
                  <a:moveTo>
                    <a:pt x="2239864" y="0"/>
                  </a:moveTo>
                  <a:lnTo>
                    <a:pt x="2259659" y="112777"/>
                  </a:lnTo>
                  <a:lnTo>
                    <a:pt x="2195929" y="152850"/>
                  </a:lnTo>
                  <a:cubicBezTo>
                    <a:pt x="1964516" y="283700"/>
                    <a:pt x="1572623" y="369730"/>
                    <a:pt x="1128130" y="369730"/>
                  </a:cubicBezTo>
                  <a:cubicBezTo>
                    <a:pt x="683637" y="369730"/>
                    <a:pt x="291744" y="283700"/>
                    <a:pt x="60331" y="152850"/>
                  </a:cubicBezTo>
                  <a:lnTo>
                    <a:pt x="0" y="114914"/>
                  </a:lnTo>
                  <a:lnTo>
                    <a:pt x="19761" y="2332"/>
                  </a:lnTo>
                  <a:lnTo>
                    <a:pt x="26837" y="7238"/>
                  </a:lnTo>
                  <a:cubicBezTo>
                    <a:pt x="252687" y="149229"/>
                    <a:pt x="661413" y="244077"/>
                    <a:pt x="1128130" y="244077"/>
                  </a:cubicBezTo>
                  <a:cubicBezTo>
                    <a:pt x="1594848" y="244077"/>
                    <a:pt x="2003574" y="149229"/>
                    <a:pt x="2229424" y="7238"/>
                  </a:cubicBezTo>
                  <a:lnTo>
                    <a:pt x="223986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8FD1F178-D644-AFD5-8911-2FC5B9D818B2}"/>
                </a:ext>
              </a:extLst>
            </p:cNvPr>
            <p:cNvSpPr/>
            <p:nvPr/>
          </p:nvSpPr>
          <p:spPr>
            <a:xfrm>
              <a:off x="887348" y="5675151"/>
              <a:ext cx="2298568" cy="397171"/>
            </a:xfrm>
            <a:custGeom>
              <a:avLst/>
              <a:gdLst>
                <a:gd name="connsiteX0" fmla="*/ 2298568 w 2298568"/>
                <a:gd name="connsiteY0" fmla="*/ 0 h 397171"/>
                <a:gd name="connsiteX1" fmla="*/ 2293054 w 2298568"/>
                <a:gd name="connsiteY1" fmla="*/ 53266 h 397171"/>
                <a:gd name="connsiteX2" fmla="*/ 2277670 w 2298568"/>
                <a:gd name="connsiteY2" fmla="*/ 140916 h 397171"/>
                <a:gd name="connsiteX3" fmla="*/ 2215050 w 2298568"/>
                <a:gd name="connsiteY3" fmla="*/ 180291 h 397171"/>
                <a:gd name="connsiteX4" fmla="*/ 1147251 w 2298568"/>
                <a:gd name="connsiteY4" fmla="*/ 397171 h 397171"/>
                <a:gd name="connsiteX5" fmla="*/ 79452 w 2298568"/>
                <a:gd name="connsiteY5" fmla="*/ 180291 h 397171"/>
                <a:gd name="connsiteX6" fmla="*/ 21075 w 2298568"/>
                <a:gd name="connsiteY6" fmla="*/ 143584 h 397171"/>
                <a:gd name="connsiteX7" fmla="*/ 5222 w 2298568"/>
                <a:gd name="connsiteY7" fmla="*/ 53266 h 397171"/>
                <a:gd name="connsiteX8" fmla="*/ 0 w 2298568"/>
                <a:gd name="connsiteY8" fmla="*/ 2818 h 397171"/>
                <a:gd name="connsiteX9" fmla="*/ 45958 w 2298568"/>
                <a:gd name="connsiteY9" fmla="*/ 34679 h 397171"/>
                <a:gd name="connsiteX10" fmla="*/ 1147251 w 2298568"/>
                <a:gd name="connsiteY10" fmla="*/ 271518 h 397171"/>
                <a:gd name="connsiteX11" fmla="*/ 2248545 w 2298568"/>
                <a:gd name="connsiteY11" fmla="*/ 34679 h 397171"/>
                <a:gd name="connsiteX12" fmla="*/ 2298568 w 2298568"/>
                <a:gd name="connsiteY12" fmla="*/ 0 h 397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98568" h="397171">
                  <a:moveTo>
                    <a:pt x="2298568" y="0"/>
                  </a:moveTo>
                  <a:lnTo>
                    <a:pt x="2293054" y="53266"/>
                  </a:lnTo>
                  <a:lnTo>
                    <a:pt x="2277670" y="140916"/>
                  </a:lnTo>
                  <a:lnTo>
                    <a:pt x="2215050" y="180291"/>
                  </a:lnTo>
                  <a:cubicBezTo>
                    <a:pt x="1983637" y="311141"/>
                    <a:pt x="1591744" y="397171"/>
                    <a:pt x="1147251" y="397171"/>
                  </a:cubicBezTo>
                  <a:cubicBezTo>
                    <a:pt x="702758" y="397171"/>
                    <a:pt x="310865" y="311141"/>
                    <a:pt x="79452" y="180291"/>
                  </a:cubicBezTo>
                  <a:lnTo>
                    <a:pt x="21075" y="143584"/>
                  </a:lnTo>
                  <a:lnTo>
                    <a:pt x="5222" y="53266"/>
                  </a:lnTo>
                  <a:lnTo>
                    <a:pt x="0" y="2818"/>
                  </a:lnTo>
                  <a:lnTo>
                    <a:pt x="45958" y="34679"/>
                  </a:lnTo>
                  <a:cubicBezTo>
                    <a:pt x="271808" y="176670"/>
                    <a:pt x="680534" y="271518"/>
                    <a:pt x="1147251" y="271518"/>
                  </a:cubicBezTo>
                  <a:cubicBezTo>
                    <a:pt x="1613969" y="271518"/>
                    <a:pt x="2022695" y="176670"/>
                    <a:pt x="2248545" y="34679"/>
                  </a:cubicBezTo>
                  <a:lnTo>
                    <a:pt x="2298568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7507035D-2D1C-8102-9E06-F85BC58C80D5}"/>
                </a:ext>
              </a:extLst>
            </p:cNvPr>
            <p:cNvSpPr/>
            <p:nvPr/>
          </p:nvSpPr>
          <p:spPr>
            <a:xfrm>
              <a:off x="931407" y="5945071"/>
              <a:ext cx="2210969" cy="341430"/>
            </a:xfrm>
            <a:custGeom>
              <a:avLst/>
              <a:gdLst>
                <a:gd name="connsiteX0" fmla="*/ 2210969 w 2210969"/>
                <a:gd name="connsiteY0" fmla="*/ 0 h 372907"/>
                <a:gd name="connsiteX1" fmla="*/ 2204255 w 2210969"/>
                <a:gd name="connsiteY1" fmla="*/ 38248 h 372907"/>
                <a:gd name="connsiteX2" fmla="*/ 2181067 w 2210969"/>
                <a:gd name="connsiteY2" fmla="*/ 130084 h 372907"/>
                <a:gd name="connsiteX3" fmla="*/ 2141689 w 2210969"/>
                <a:gd name="connsiteY3" fmla="*/ 158447 h 372907"/>
                <a:gd name="connsiteX4" fmla="*/ 1103193 w 2210969"/>
                <a:gd name="connsiteY4" fmla="*/ 372907 h 372907"/>
                <a:gd name="connsiteX5" fmla="*/ 64697 w 2210969"/>
                <a:gd name="connsiteY5" fmla="*/ 158447 h 372907"/>
                <a:gd name="connsiteX6" fmla="*/ 29932 w 2210969"/>
                <a:gd name="connsiteY6" fmla="*/ 133407 h 372907"/>
                <a:gd name="connsiteX7" fmla="*/ 5905 w 2210969"/>
                <a:gd name="connsiteY7" fmla="*/ 38248 h 372907"/>
                <a:gd name="connsiteX8" fmla="*/ 0 w 2210969"/>
                <a:gd name="connsiteY8" fmla="*/ 4606 h 372907"/>
                <a:gd name="connsiteX9" fmla="*/ 4073 w 2210969"/>
                <a:gd name="connsiteY9" fmla="*/ 8700 h 372907"/>
                <a:gd name="connsiteX10" fmla="*/ 1103193 w 2210969"/>
                <a:gd name="connsiteY10" fmla="*/ 268231 h 372907"/>
                <a:gd name="connsiteX11" fmla="*/ 2202313 w 2210969"/>
                <a:gd name="connsiteY11" fmla="*/ 8700 h 372907"/>
                <a:gd name="connsiteX12" fmla="*/ 2210969 w 2210969"/>
                <a:gd name="connsiteY12" fmla="*/ 0 h 37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10969" h="372907">
                  <a:moveTo>
                    <a:pt x="2210969" y="0"/>
                  </a:moveTo>
                  <a:lnTo>
                    <a:pt x="2204255" y="38248"/>
                  </a:lnTo>
                  <a:lnTo>
                    <a:pt x="2181067" y="130084"/>
                  </a:lnTo>
                  <a:lnTo>
                    <a:pt x="2141689" y="158447"/>
                  </a:lnTo>
                  <a:cubicBezTo>
                    <a:pt x="1941692" y="286189"/>
                    <a:pt x="1551629" y="372907"/>
                    <a:pt x="1103193" y="372907"/>
                  </a:cubicBezTo>
                  <a:cubicBezTo>
                    <a:pt x="654757" y="372907"/>
                    <a:pt x="264694" y="286189"/>
                    <a:pt x="64697" y="158447"/>
                  </a:cubicBezTo>
                  <a:lnTo>
                    <a:pt x="29932" y="133407"/>
                  </a:lnTo>
                  <a:lnTo>
                    <a:pt x="5905" y="38248"/>
                  </a:lnTo>
                  <a:lnTo>
                    <a:pt x="0" y="4606"/>
                  </a:lnTo>
                  <a:lnTo>
                    <a:pt x="4073" y="8700"/>
                  </a:lnTo>
                  <a:cubicBezTo>
                    <a:pt x="176797" y="160685"/>
                    <a:pt x="603798" y="268231"/>
                    <a:pt x="1103193" y="268231"/>
                  </a:cubicBezTo>
                  <a:cubicBezTo>
                    <a:pt x="1602588" y="268231"/>
                    <a:pt x="2029589" y="160685"/>
                    <a:pt x="2202313" y="8700"/>
                  </a:cubicBezTo>
                  <a:lnTo>
                    <a:pt x="2210969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0BFFBAC4-C6A9-0604-2A6C-B21D968AB922}"/>
                </a:ext>
              </a:extLst>
            </p:cNvPr>
            <p:cNvSpPr/>
            <p:nvPr/>
          </p:nvSpPr>
          <p:spPr>
            <a:xfrm>
              <a:off x="1125417" y="3787572"/>
              <a:ext cx="1772492" cy="2546461"/>
            </a:xfrm>
            <a:custGeom>
              <a:avLst/>
              <a:gdLst>
                <a:gd name="connsiteX0" fmla="*/ 1326063 w 2362201"/>
                <a:gd name="connsiteY0" fmla="*/ 2277819 h 2546461"/>
                <a:gd name="connsiteX1" fmla="*/ 1326061 w 2362201"/>
                <a:gd name="connsiteY1" fmla="*/ 2277819 h 2546461"/>
                <a:gd name="connsiteX2" fmla="*/ 1324672 w 2362201"/>
                <a:gd name="connsiteY2" fmla="*/ 2344920 h 2546461"/>
                <a:gd name="connsiteX3" fmla="*/ 1323126 w 2362201"/>
                <a:gd name="connsiteY3" fmla="*/ 2399627 h 2546461"/>
                <a:gd name="connsiteX4" fmla="*/ 1323128 w 2362201"/>
                <a:gd name="connsiteY4" fmla="*/ 2399627 h 2546461"/>
                <a:gd name="connsiteX5" fmla="*/ 1324674 w 2362201"/>
                <a:gd name="connsiteY5" fmla="*/ 2344920 h 2546461"/>
                <a:gd name="connsiteX6" fmla="*/ 829640 w 2362201"/>
                <a:gd name="connsiteY6" fmla="*/ 2265476 h 2546461"/>
                <a:gd name="connsiteX7" fmla="*/ 833619 w 2362201"/>
                <a:gd name="connsiteY7" fmla="*/ 2344920 h 2546461"/>
                <a:gd name="connsiteX8" fmla="*/ 836461 w 2362201"/>
                <a:gd name="connsiteY8" fmla="*/ 2386469 h 2546461"/>
                <a:gd name="connsiteX9" fmla="*/ 836462 w 2362201"/>
                <a:gd name="connsiteY9" fmla="*/ 2386469 h 2546461"/>
                <a:gd name="connsiteX10" fmla="*/ 833620 w 2362201"/>
                <a:gd name="connsiteY10" fmla="*/ 2344920 h 2546461"/>
                <a:gd name="connsiteX11" fmla="*/ 829641 w 2362201"/>
                <a:gd name="connsiteY11" fmla="*/ 2265476 h 2546461"/>
                <a:gd name="connsiteX12" fmla="*/ 403086 w 2362201"/>
                <a:gd name="connsiteY12" fmla="*/ 2183692 h 2546461"/>
                <a:gd name="connsiteX13" fmla="*/ 415222 w 2362201"/>
                <a:gd name="connsiteY13" fmla="*/ 2289332 h 2546461"/>
                <a:gd name="connsiteX14" fmla="*/ 418953 w 2362201"/>
                <a:gd name="connsiteY14" fmla="*/ 2313107 h 2546461"/>
                <a:gd name="connsiteX15" fmla="*/ 418954 w 2362201"/>
                <a:gd name="connsiteY15" fmla="*/ 2313107 h 2546461"/>
                <a:gd name="connsiteX16" fmla="*/ 415223 w 2362201"/>
                <a:gd name="connsiteY16" fmla="*/ 2289332 h 2546461"/>
                <a:gd name="connsiteX17" fmla="*/ 403087 w 2362201"/>
                <a:gd name="connsiteY17" fmla="*/ 2183693 h 2546461"/>
                <a:gd name="connsiteX18" fmla="*/ 2181196 w 2362201"/>
                <a:gd name="connsiteY18" fmla="*/ 2102067 h 2546461"/>
                <a:gd name="connsiteX19" fmla="*/ 2181194 w 2362201"/>
                <a:gd name="connsiteY19" fmla="*/ 2102068 h 2546461"/>
                <a:gd name="connsiteX20" fmla="*/ 2161409 w 2362201"/>
                <a:gd name="connsiteY20" fmla="*/ 2235845 h 2546461"/>
                <a:gd name="connsiteX21" fmla="*/ 2161411 w 2362201"/>
                <a:gd name="connsiteY21" fmla="*/ 2235844 h 2546461"/>
                <a:gd name="connsiteX22" fmla="*/ 151232 w 2362201"/>
                <a:gd name="connsiteY22" fmla="*/ 1792947 h 2546461"/>
                <a:gd name="connsiteX23" fmla="*/ 155839 w 2362201"/>
                <a:gd name="connsiteY23" fmla="*/ 1867391 h 2546461"/>
                <a:gd name="connsiteX24" fmla="*/ 166440 w 2362201"/>
                <a:gd name="connsiteY24" fmla="*/ 1969197 h 2546461"/>
                <a:gd name="connsiteX25" fmla="*/ 167756 w 2362201"/>
                <a:gd name="connsiteY25" fmla="*/ 1969918 h 2546461"/>
                <a:gd name="connsiteX26" fmla="*/ 2210975 w 2362201"/>
                <a:gd name="connsiteY26" fmla="*/ 1792852 h 2546461"/>
                <a:gd name="connsiteX27" fmla="*/ 2194342 w 2362201"/>
                <a:gd name="connsiteY27" fmla="*/ 1970984 h 2546461"/>
                <a:gd name="connsiteX28" fmla="*/ 2195649 w 2362201"/>
                <a:gd name="connsiteY28" fmla="*/ 1970268 h 2546461"/>
                <a:gd name="connsiteX29" fmla="*/ 2206362 w 2362201"/>
                <a:gd name="connsiteY29" fmla="*/ 1867391 h 2546461"/>
                <a:gd name="connsiteX30" fmla="*/ 137162 w 2362201"/>
                <a:gd name="connsiteY30" fmla="*/ 1410892 h 2546461"/>
                <a:gd name="connsiteX31" fmla="*/ 141902 w 2362201"/>
                <a:gd name="connsiteY31" fmla="*/ 1642189 h 2546461"/>
                <a:gd name="connsiteX32" fmla="*/ 146590 w 2362201"/>
                <a:gd name="connsiteY32" fmla="*/ 1717945 h 2546461"/>
                <a:gd name="connsiteX33" fmla="*/ 1333437 w 2362201"/>
                <a:gd name="connsiteY33" fmla="*/ 1017993 h 2546461"/>
                <a:gd name="connsiteX34" fmla="*/ 1333435 w 2362201"/>
                <a:gd name="connsiteY34" fmla="*/ 1017994 h 2546461"/>
                <a:gd name="connsiteX35" fmla="*/ 1333808 w 2362201"/>
                <a:gd name="connsiteY35" fmla="*/ 1046578 h 2546461"/>
                <a:gd name="connsiteX36" fmla="*/ 1335373 w 2362201"/>
                <a:gd name="connsiteY36" fmla="*/ 1410792 h 2546461"/>
                <a:gd name="connsiteX37" fmla="*/ 1329258 w 2362201"/>
                <a:gd name="connsiteY37" fmla="*/ 2123312 h 2546461"/>
                <a:gd name="connsiteX38" fmla="*/ 1328594 w 2362201"/>
                <a:gd name="connsiteY38" fmla="*/ 2155389 h 2546461"/>
                <a:gd name="connsiteX39" fmla="*/ 1328596 w 2362201"/>
                <a:gd name="connsiteY39" fmla="*/ 2155389 h 2546461"/>
                <a:gd name="connsiteX40" fmla="*/ 1329260 w 2362201"/>
                <a:gd name="connsiteY40" fmla="*/ 2123312 h 2546461"/>
                <a:gd name="connsiteX41" fmla="*/ 1335375 w 2362201"/>
                <a:gd name="connsiteY41" fmla="*/ 1410792 h 2546461"/>
                <a:gd name="connsiteX42" fmla="*/ 1333810 w 2362201"/>
                <a:gd name="connsiteY42" fmla="*/ 1046578 h 2546461"/>
                <a:gd name="connsiteX43" fmla="*/ 812856 w 2362201"/>
                <a:gd name="connsiteY43" fmla="*/ 1003925 h 2546461"/>
                <a:gd name="connsiteX44" fmla="*/ 811507 w 2362201"/>
                <a:gd name="connsiteY44" fmla="*/ 1046578 h 2546461"/>
                <a:gd name="connsiteX45" fmla="*/ 807720 w 2362201"/>
                <a:gd name="connsiteY45" fmla="*/ 1410792 h 2546461"/>
                <a:gd name="connsiteX46" fmla="*/ 822520 w 2362201"/>
                <a:gd name="connsiteY46" fmla="*/ 2123312 h 2546461"/>
                <a:gd name="connsiteX47" fmla="*/ 823319 w 2362201"/>
                <a:gd name="connsiteY47" fmla="*/ 2139254 h 2546461"/>
                <a:gd name="connsiteX48" fmla="*/ 823320 w 2362201"/>
                <a:gd name="connsiteY48" fmla="*/ 2139254 h 2546461"/>
                <a:gd name="connsiteX49" fmla="*/ 822521 w 2362201"/>
                <a:gd name="connsiteY49" fmla="*/ 2123312 h 2546461"/>
                <a:gd name="connsiteX50" fmla="*/ 807721 w 2362201"/>
                <a:gd name="connsiteY50" fmla="*/ 1410792 h 2546461"/>
                <a:gd name="connsiteX51" fmla="*/ 811508 w 2362201"/>
                <a:gd name="connsiteY51" fmla="*/ 1046578 h 2546461"/>
                <a:gd name="connsiteX52" fmla="*/ 812857 w 2362201"/>
                <a:gd name="connsiteY52" fmla="*/ 1003925 h 2546461"/>
                <a:gd name="connsiteX53" fmla="*/ 375624 w 2362201"/>
                <a:gd name="connsiteY53" fmla="*/ 915774 h 2546461"/>
                <a:gd name="connsiteX54" fmla="*/ 366486 w 2362201"/>
                <a:gd name="connsiteY54" fmla="*/ 1041774 h 2546461"/>
                <a:gd name="connsiteX55" fmla="*/ 358139 w 2362201"/>
                <a:gd name="connsiteY55" fmla="*/ 1391742 h 2546461"/>
                <a:gd name="connsiteX56" fmla="*/ 372864 w 2362201"/>
                <a:gd name="connsiteY56" fmla="*/ 1855138 h 2546461"/>
                <a:gd name="connsiteX57" fmla="*/ 388964 w 2362201"/>
                <a:gd name="connsiteY57" fmla="*/ 2054196 h 2546461"/>
                <a:gd name="connsiteX58" fmla="*/ 388965 w 2362201"/>
                <a:gd name="connsiteY58" fmla="*/ 2054196 h 2546461"/>
                <a:gd name="connsiteX59" fmla="*/ 372865 w 2362201"/>
                <a:gd name="connsiteY59" fmla="*/ 1855138 h 2546461"/>
                <a:gd name="connsiteX60" fmla="*/ 358140 w 2362201"/>
                <a:gd name="connsiteY60" fmla="*/ 1391742 h 2546461"/>
                <a:gd name="connsiteX61" fmla="*/ 366487 w 2362201"/>
                <a:gd name="connsiteY61" fmla="*/ 1041774 h 2546461"/>
                <a:gd name="connsiteX62" fmla="*/ 375625 w 2362201"/>
                <a:gd name="connsiteY62" fmla="*/ 915774 h 2546461"/>
                <a:gd name="connsiteX63" fmla="*/ 2194074 w 2362201"/>
                <a:gd name="connsiteY63" fmla="*/ 836180 h 2546461"/>
                <a:gd name="connsiteX64" fmla="*/ 2194072 w 2362201"/>
                <a:gd name="connsiteY64" fmla="*/ 836181 h 2546461"/>
                <a:gd name="connsiteX65" fmla="*/ 2206360 w 2362201"/>
                <a:gd name="connsiteY65" fmla="*/ 954193 h 2546461"/>
                <a:gd name="connsiteX66" fmla="*/ 2225039 w 2362201"/>
                <a:gd name="connsiteY66" fmla="*/ 1410792 h 2546461"/>
                <a:gd name="connsiteX67" fmla="*/ 2215605 w 2362201"/>
                <a:gd name="connsiteY67" fmla="*/ 1718041 h 2546461"/>
                <a:gd name="connsiteX68" fmla="*/ 2220299 w 2362201"/>
                <a:gd name="connsiteY68" fmla="*/ 1642189 h 2546461"/>
                <a:gd name="connsiteX69" fmla="*/ 2225041 w 2362201"/>
                <a:gd name="connsiteY69" fmla="*/ 1410792 h 2546461"/>
                <a:gd name="connsiteX70" fmla="*/ 2206362 w 2362201"/>
                <a:gd name="connsiteY70" fmla="*/ 954193 h 2546461"/>
                <a:gd name="connsiteX71" fmla="*/ 1329254 w 2362201"/>
                <a:gd name="connsiteY71" fmla="*/ 698061 h 2546461"/>
                <a:gd name="connsiteX72" fmla="*/ 1329258 w 2362201"/>
                <a:gd name="connsiteY72" fmla="*/ 698272 h 2546461"/>
                <a:gd name="connsiteX73" fmla="*/ 1331839 w 2362201"/>
                <a:gd name="connsiteY73" fmla="*/ 895837 h 2546461"/>
                <a:gd name="connsiteX74" fmla="*/ 1331841 w 2362201"/>
                <a:gd name="connsiteY74" fmla="*/ 895837 h 2546461"/>
                <a:gd name="connsiteX75" fmla="*/ 1329260 w 2362201"/>
                <a:gd name="connsiteY75" fmla="*/ 698272 h 2546461"/>
                <a:gd name="connsiteX76" fmla="*/ 1329256 w 2362201"/>
                <a:gd name="connsiteY76" fmla="*/ 698061 h 2546461"/>
                <a:gd name="connsiteX77" fmla="*/ 823352 w 2362201"/>
                <a:gd name="connsiteY77" fmla="*/ 681658 h 2546461"/>
                <a:gd name="connsiteX78" fmla="*/ 822520 w 2362201"/>
                <a:gd name="connsiteY78" fmla="*/ 698272 h 2546461"/>
                <a:gd name="connsiteX79" fmla="*/ 816808 w 2362201"/>
                <a:gd name="connsiteY79" fmla="*/ 878934 h 2546461"/>
                <a:gd name="connsiteX80" fmla="*/ 816809 w 2362201"/>
                <a:gd name="connsiteY80" fmla="*/ 878934 h 2546461"/>
                <a:gd name="connsiteX81" fmla="*/ 822521 w 2362201"/>
                <a:gd name="connsiteY81" fmla="*/ 698272 h 2546461"/>
                <a:gd name="connsiteX82" fmla="*/ 823353 w 2362201"/>
                <a:gd name="connsiteY82" fmla="*/ 681658 h 2546461"/>
                <a:gd name="connsiteX83" fmla="*/ 403197 w 2362201"/>
                <a:gd name="connsiteY83" fmla="*/ 598830 h 2546461"/>
                <a:gd name="connsiteX84" fmla="*/ 390759 w 2362201"/>
                <a:gd name="connsiteY84" fmla="*/ 707092 h 2546461"/>
                <a:gd name="connsiteX85" fmla="*/ 384509 w 2362201"/>
                <a:gd name="connsiteY85" fmla="*/ 793261 h 2546461"/>
                <a:gd name="connsiteX86" fmla="*/ 384510 w 2362201"/>
                <a:gd name="connsiteY86" fmla="*/ 793261 h 2546461"/>
                <a:gd name="connsiteX87" fmla="*/ 390760 w 2362201"/>
                <a:gd name="connsiteY87" fmla="*/ 707092 h 2546461"/>
                <a:gd name="connsiteX88" fmla="*/ 403198 w 2362201"/>
                <a:gd name="connsiteY88" fmla="*/ 598830 h 2546461"/>
                <a:gd name="connsiteX89" fmla="*/ 1325848 w 2362201"/>
                <a:gd name="connsiteY89" fmla="*/ 533508 h 2546461"/>
                <a:gd name="connsiteX90" fmla="*/ 1327092 w 2362201"/>
                <a:gd name="connsiteY90" fmla="*/ 593595 h 2546461"/>
                <a:gd name="connsiteX91" fmla="*/ 1327094 w 2362201"/>
                <a:gd name="connsiteY91" fmla="*/ 593595 h 2546461"/>
                <a:gd name="connsiteX92" fmla="*/ 1325850 w 2362201"/>
                <a:gd name="connsiteY92" fmla="*/ 533508 h 2546461"/>
                <a:gd name="connsiteX93" fmla="*/ 2152270 w 2362201"/>
                <a:gd name="connsiteY93" fmla="*/ 524586 h 2546461"/>
                <a:gd name="connsiteX94" fmla="*/ 2152268 w 2362201"/>
                <a:gd name="connsiteY94" fmla="*/ 524587 h 2546461"/>
                <a:gd name="connsiteX95" fmla="*/ 2152628 w 2362201"/>
                <a:gd name="connsiteY95" fmla="*/ 526369 h 2546461"/>
                <a:gd name="connsiteX96" fmla="*/ 2180925 w 2362201"/>
                <a:gd name="connsiteY96" fmla="*/ 717694 h 2546461"/>
                <a:gd name="connsiteX97" fmla="*/ 2180926 w 2362201"/>
                <a:gd name="connsiteY97" fmla="*/ 717693 h 2546461"/>
                <a:gd name="connsiteX98" fmla="*/ 2152630 w 2362201"/>
                <a:gd name="connsiteY98" fmla="*/ 526369 h 2546461"/>
                <a:gd name="connsiteX99" fmla="*/ 831474 w 2362201"/>
                <a:gd name="connsiteY99" fmla="*/ 519494 h 2546461"/>
                <a:gd name="connsiteX100" fmla="*/ 828569 w 2362201"/>
                <a:gd name="connsiteY100" fmla="*/ 577499 h 2546461"/>
                <a:gd name="connsiteX101" fmla="*/ 828570 w 2362201"/>
                <a:gd name="connsiteY101" fmla="*/ 577499 h 2546461"/>
                <a:gd name="connsiteX102" fmla="*/ 831475 w 2362201"/>
                <a:gd name="connsiteY102" fmla="*/ 519494 h 2546461"/>
                <a:gd name="connsiteX103" fmla="*/ 423448 w 2362201"/>
                <a:gd name="connsiteY103" fmla="*/ 441726 h 2546461"/>
                <a:gd name="connsiteX104" fmla="*/ 415222 w 2362201"/>
                <a:gd name="connsiteY104" fmla="*/ 494153 h 2546461"/>
                <a:gd name="connsiteX105" fmla="*/ 414822 w 2362201"/>
                <a:gd name="connsiteY105" fmla="*/ 497638 h 2546461"/>
                <a:gd name="connsiteX106" fmla="*/ 414823 w 2362201"/>
                <a:gd name="connsiteY106" fmla="*/ 497639 h 2546461"/>
                <a:gd name="connsiteX107" fmla="*/ 415223 w 2362201"/>
                <a:gd name="connsiteY107" fmla="*/ 494153 h 2546461"/>
                <a:gd name="connsiteX108" fmla="*/ 423449 w 2362201"/>
                <a:gd name="connsiteY108" fmla="*/ 441726 h 2546461"/>
                <a:gd name="connsiteX109" fmla="*/ 2119243 w 2362201"/>
                <a:gd name="connsiteY109" fmla="*/ 361082 h 2546461"/>
                <a:gd name="connsiteX110" fmla="*/ 2119241 w 2362201"/>
                <a:gd name="connsiteY110" fmla="*/ 361083 h 2546461"/>
                <a:gd name="connsiteX111" fmla="*/ 2132967 w 2362201"/>
                <a:gd name="connsiteY111" fmla="*/ 429034 h 2546461"/>
                <a:gd name="connsiteX112" fmla="*/ 2132969 w 2362201"/>
                <a:gd name="connsiteY112" fmla="*/ 429033 h 2546461"/>
                <a:gd name="connsiteX113" fmla="*/ 1182022 w 2362201"/>
                <a:gd name="connsiteY113" fmla="*/ 0 h 2546461"/>
                <a:gd name="connsiteX114" fmla="*/ 2175979 w 2362201"/>
                <a:gd name="connsiteY114" fmla="*/ 241231 h 2546461"/>
                <a:gd name="connsiteX115" fmla="*/ 2178104 w 2362201"/>
                <a:gd name="connsiteY115" fmla="*/ 252552 h 2546461"/>
                <a:gd name="connsiteX116" fmla="*/ 2180987 w 2362201"/>
                <a:gd name="connsiteY116" fmla="*/ 252552 h 2546461"/>
                <a:gd name="connsiteX117" fmla="*/ 2219649 w 2362201"/>
                <a:gd name="connsiteY117" fmla="*/ 370183 h 2546461"/>
                <a:gd name="connsiteX118" fmla="*/ 2222282 w 2362201"/>
                <a:gd name="connsiteY118" fmla="*/ 380611 h 2546461"/>
                <a:gd name="connsiteX119" fmla="*/ 2228092 w 2362201"/>
                <a:gd name="connsiteY119" fmla="*/ 376953 h 2546461"/>
                <a:gd name="connsiteX120" fmla="*/ 2250468 w 2362201"/>
                <a:gd name="connsiteY120" fmla="*/ 465573 h 2546461"/>
                <a:gd name="connsiteX121" fmla="*/ 2244771 w 2362201"/>
                <a:gd name="connsiteY121" fmla="*/ 469676 h 2546461"/>
                <a:gd name="connsiteX122" fmla="*/ 2280276 w 2362201"/>
                <a:gd name="connsiteY122" fmla="*/ 610293 h 2546461"/>
                <a:gd name="connsiteX123" fmla="*/ 2289224 w 2362201"/>
                <a:gd name="connsiteY123" fmla="*/ 658693 h 2546461"/>
                <a:gd name="connsiteX124" fmla="*/ 2293757 w 2362201"/>
                <a:gd name="connsiteY124" fmla="*/ 655550 h 2546461"/>
                <a:gd name="connsiteX125" fmla="*/ 2313552 w 2362201"/>
                <a:gd name="connsiteY125" fmla="*/ 768327 h 2546461"/>
                <a:gd name="connsiteX126" fmla="*/ 2309915 w 2362201"/>
                <a:gd name="connsiteY126" fmla="*/ 770614 h 2546461"/>
                <a:gd name="connsiteX127" fmla="*/ 2315385 w 2362201"/>
                <a:gd name="connsiteY127" fmla="*/ 800199 h 2546461"/>
                <a:gd name="connsiteX128" fmla="*/ 2362201 w 2362201"/>
                <a:gd name="connsiteY128" fmla="*/ 1410792 h 2546461"/>
                <a:gd name="connsiteX129" fmla="*/ 2341068 w 2362201"/>
                <a:gd name="connsiteY129" fmla="*/ 1824063 h 2546461"/>
                <a:gd name="connsiteX130" fmla="*/ 2332747 w 2362201"/>
                <a:gd name="connsiteY130" fmla="*/ 1887989 h 2546461"/>
                <a:gd name="connsiteX131" fmla="*/ 2333339 w 2362201"/>
                <a:gd name="connsiteY131" fmla="*/ 1887579 h 2546461"/>
                <a:gd name="connsiteX132" fmla="*/ 2327825 w 2362201"/>
                <a:gd name="connsiteY132" fmla="*/ 1940845 h 2546461"/>
                <a:gd name="connsiteX133" fmla="*/ 2320251 w 2362201"/>
                <a:gd name="connsiteY133" fmla="*/ 1983999 h 2546461"/>
                <a:gd name="connsiteX134" fmla="*/ 2315385 w 2362201"/>
                <a:gd name="connsiteY134" fmla="*/ 2021385 h 2546461"/>
                <a:gd name="connsiteX135" fmla="*/ 2280276 w 2362201"/>
                <a:gd name="connsiteY135" fmla="*/ 2211291 h 2546461"/>
                <a:gd name="connsiteX136" fmla="*/ 2239902 w 2362201"/>
                <a:gd name="connsiteY136" fmla="*/ 2371192 h 2546461"/>
                <a:gd name="connsiteX137" fmla="*/ 2169810 w 2362201"/>
                <a:gd name="connsiteY137" fmla="*/ 2400551 h 2546461"/>
                <a:gd name="connsiteX138" fmla="*/ 2128476 w 2362201"/>
                <a:gd name="connsiteY138" fmla="*/ 2414796 h 2546461"/>
                <a:gd name="connsiteX139" fmla="*/ 2143311 w 2362201"/>
                <a:gd name="connsiteY139" fmla="*/ 2341353 h 2546461"/>
                <a:gd name="connsiteX140" fmla="*/ 2143309 w 2362201"/>
                <a:gd name="connsiteY140" fmla="*/ 2341354 h 2546461"/>
                <a:gd name="connsiteX141" fmla="*/ 2128474 w 2362201"/>
                <a:gd name="connsiteY141" fmla="*/ 2414796 h 2546461"/>
                <a:gd name="connsiteX142" fmla="*/ 2087190 w 2362201"/>
                <a:gd name="connsiteY142" fmla="*/ 2429024 h 2546461"/>
                <a:gd name="connsiteX143" fmla="*/ 1918207 w 2362201"/>
                <a:gd name="connsiteY143" fmla="*/ 2472695 h 2546461"/>
                <a:gd name="connsiteX144" fmla="*/ 1918207 w 2362201"/>
                <a:gd name="connsiteY144" fmla="*/ 2472695 h 2546461"/>
                <a:gd name="connsiteX145" fmla="*/ 1897739 w 2362201"/>
                <a:gd name="connsiteY145" fmla="*/ 2477984 h 2546461"/>
                <a:gd name="connsiteX146" fmla="*/ 1709397 w 2362201"/>
                <a:gd name="connsiteY146" fmla="*/ 2510004 h 2546461"/>
                <a:gd name="connsiteX147" fmla="*/ 1680295 w 2362201"/>
                <a:gd name="connsiteY147" fmla="*/ 2514952 h 2546461"/>
                <a:gd name="connsiteX148" fmla="*/ 1515858 w 2362201"/>
                <a:gd name="connsiteY148" fmla="*/ 2530940 h 2546461"/>
                <a:gd name="connsiteX149" fmla="*/ 1440007 w 2362201"/>
                <a:gd name="connsiteY149" fmla="*/ 2538315 h 2546461"/>
                <a:gd name="connsiteX150" fmla="*/ 1319100 w 2362201"/>
                <a:gd name="connsiteY150" fmla="*/ 2542133 h 2546461"/>
                <a:gd name="connsiteX151" fmla="*/ 1320407 w 2362201"/>
                <a:gd name="connsiteY151" fmla="*/ 2495880 h 2546461"/>
                <a:gd name="connsiteX152" fmla="*/ 1320405 w 2362201"/>
                <a:gd name="connsiteY152" fmla="*/ 2495880 h 2546461"/>
                <a:gd name="connsiteX153" fmla="*/ 1319098 w 2362201"/>
                <a:gd name="connsiteY153" fmla="*/ 2542133 h 2546461"/>
                <a:gd name="connsiteX154" fmla="*/ 1182022 w 2362201"/>
                <a:gd name="connsiteY154" fmla="*/ 2546461 h 2546461"/>
                <a:gd name="connsiteX155" fmla="*/ 1043098 w 2362201"/>
                <a:gd name="connsiteY155" fmla="*/ 2542075 h 2546461"/>
                <a:gd name="connsiteX156" fmla="*/ 924037 w 2362201"/>
                <a:gd name="connsiteY156" fmla="*/ 2538315 h 2546461"/>
                <a:gd name="connsiteX157" fmla="*/ 846332 w 2362201"/>
                <a:gd name="connsiteY157" fmla="*/ 2530760 h 2546461"/>
                <a:gd name="connsiteX158" fmla="*/ 843059 w 2362201"/>
                <a:gd name="connsiteY158" fmla="*/ 2482913 h 2546461"/>
                <a:gd name="connsiteX159" fmla="*/ 843058 w 2362201"/>
                <a:gd name="connsiteY159" fmla="*/ 2482913 h 2546461"/>
                <a:gd name="connsiteX160" fmla="*/ 846331 w 2362201"/>
                <a:gd name="connsiteY160" fmla="*/ 2530760 h 2546461"/>
                <a:gd name="connsiteX161" fmla="*/ 683749 w 2362201"/>
                <a:gd name="connsiteY161" fmla="*/ 2514952 h 2546461"/>
                <a:gd name="connsiteX162" fmla="*/ 652769 w 2362201"/>
                <a:gd name="connsiteY162" fmla="*/ 2509685 h 2546461"/>
                <a:gd name="connsiteX163" fmla="*/ 466306 w 2362201"/>
                <a:gd name="connsiteY163" fmla="*/ 2477984 h 2546461"/>
                <a:gd name="connsiteX164" fmla="*/ 443916 w 2362201"/>
                <a:gd name="connsiteY164" fmla="*/ 2472198 h 2546461"/>
                <a:gd name="connsiteX165" fmla="*/ 434794 w 2362201"/>
                <a:gd name="connsiteY165" fmla="*/ 2414063 h 2546461"/>
                <a:gd name="connsiteX166" fmla="*/ 434793 w 2362201"/>
                <a:gd name="connsiteY166" fmla="*/ 2414062 h 2546461"/>
                <a:gd name="connsiteX167" fmla="*/ 443915 w 2362201"/>
                <a:gd name="connsiteY167" fmla="*/ 2472198 h 2546461"/>
                <a:gd name="connsiteX168" fmla="*/ 276854 w 2362201"/>
                <a:gd name="connsiteY168" fmla="*/ 2429024 h 2546461"/>
                <a:gd name="connsiteX169" fmla="*/ 233587 w 2362201"/>
                <a:gd name="connsiteY169" fmla="*/ 2414113 h 2546461"/>
                <a:gd name="connsiteX170" fmla="*/ 233587 w 2362201"/>
                <a:gd name="connsiteY170" fmla="*/ 2414113 h 2546461"/>
                <a:gd name="connsiteX171" fmla="*/ 194234 w 2362201"/>
                <a:gd name="connsiteY171" fmla="*/ 2400551 h 2546461"/>
                <a:gd name="connsiteX172" fmla="*/ 122081 w 2362201"/>
                <a:gd name="connsiteY172" fmla="*/ 2370328 h 2546461"/>
                <a:gd name="connsiteX173" fmla="*/ 81925 w 2362201"/>
                <a:gd name="connsiteY173" fmla="*/ 2211291 h 2546461"/>
                <a:gd name="connsiteX174" fmla="*/ 0 w 2362201"/>
                <a:gd name="connsiteY174" fmla="*/ 1410792 h 2546461"/>
                <a:gd name="connsiteX175" fmla="*/ 81925 w 2362201"/>
                <a:gd name="connsiteY175" fmla="*/ 610293 h 2546461"/>
                <a:gd name="connsiteX176" fmla="*/ 117714 w 2362201"/>
                <a:gd name="connsiteY176" fmla="*/ 468553 h 2546461"/>
                <a:gd name="connsiteX177" fmla="*/ 116770 w 2362201"/>
                <a:gd name="connsiteY177" fmla="*/ 467873 h 2546461"/>
                <a:gd name="connsiteX178" fmla="*/ 139209 w 2362201"/>
                <a:gd name="connsiteY178" fmla="*/ 379003 h 2546461"/>
                <a:gd name="connsiteX179" fmla="*/ 140172 w 2362201"/>
                <a:gd name="connsiteY179" fmla="*/ 379609 h 2546461"/>
                <a:gd name="connsiteX180" fmla="*/ 142552 w 2362201"/>
                <a:gd name="connsiteY180" fmla="*/ 370183 h 2546461"/>
                <a:gd name="connsiteX181" fmla="*/ 181214 w 2362201"/>
                <a:gd name="connsiteY181" fmla="*/ 252552 h 2546461"/>
                <a:gd name="connsiteX182" fmla="*/ 185940 w 2362201"/>
                <a:gd name="connsiteY182" fmla="*/ 252552 h 2546461"/>
                <a:gd name="connsiteX183" fmla="*/ 188065 w 2362201"/>
                <a:gd name="connsiteY183" fmla="*/ 241231 h 2546461"/>
                <a:gd name="connsiteX184" fmla="*/ 1182022 w 2362201"/>
                <a:gd name="connsiteY184" fmla="*/ 0 h 2546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2362201" h="2546461">
                  <a:moveTo>
                    <a:pt x="1326063" y="2277819"/>
                  </a:moveTo>
                  <a:lnTo>
                    <a:pt x="1326061" y="2277819"/>
                  </a:lnTo>
                  <a:lnTo>
                    <a:pt x="1324672" y="2344920"/>
                  </a:lnTo>
                  <a:lnTo>
                    <a:pt x="1323126" y="2399627"/>
                  </a:lnTo>
                  <a:lnTo>
                    <a:pt x="1323128" y="2399627"/>
                  </a:lnTo>
                  <a:lnTo>
                    <a:pt x="1324674" y="2344920"/>
                  </a:lnTo>
                  <a:close/>
                  <a:moveTo>
                    <a:pt x="829640" y="2265476"/>
                  </a:moveTo>
                  <a:lnTo>
                    <a:pt x="833619" y="2344920"/>
                  </a:lnTo>
                  <a:lnTo>
                    <a:pt x="836461" y="2386469"/>
                  </a:lnTo>
                  <a:lnTo>
                    <a:pt x="836462" y="2386469"/>
                  </a:lnTo>
                  <a:lnTo>
                    <a:pt x="833620" y="2344920"/>
                  </a:lnTo>
                  <a:lnTo>
                    <a:pt x="829641" y="2265476"/>
                  </a:lnTo>
                  <a:close/>
                  <a:moveTo>
                    <a:pt x="403086" y="2183692"/>
                  </a:moveTo>
                  <a:lnTo>
                    <a:pt x="415222" y="2289332"/>
                  </a:lnTo>
                  <a:lnTo>
                    <a:pt x="418953" y="2313107"/>
                  </a:lnTo>
                  <a:lnTo>
                    <a:pt x="418954" y="2313107"/>
                  </a:lnTo>
                  <a:lnTo>
                    <a:pt x="415223" y="2289332"/>
                  </a:lnTo>
                  <a:lnTo>
                    <a:pt x="403087" y="2183693"/>
                  </a:lnTo>
                  <a:close/>
                  <a:moveTo>
                    <a:pt x="2181196" y="2102067"/>
                  </a:moveTo>
                  <a:lnTo>
                    <a:pt x="2181194" y="2102068"/>
                  </a:lnTo>
                  <a:lnTo>
                    <a:pt x="2161409" y="2235845"/>
                  </a:lnTo>
                  <a:lnTo>
                    <a:pt x="2161411" y="2235844"/>
                  </a:lnTo>
                  <a:close/>
                  <a:moveTo>
                    <a:pt x="151232" y="1792947"/>
                  </a:moveTo>
                  <a:lnTo>
                    <a:pt x="155839" y="1867391"/>
                  </a:lnTo>
                  <a:lnTo>
                    <a:pt x="166440" y="1969197"/>
                  </a:lnTo>
                  <a:lnTo>
                    <a:pt x="167756" y="1969918"/>
                  </a:lnTo>
                  <a:close/>
                  <a:moveTo>
                    <a:pt x="2210975" y="1792852"/>
                  </a:moveTo>
                  <a:lnTo>
                    <a:pt x="2194342" y="1970984"/>
                  </a:lnTo>
                  <a:lnTo>
                    <a:pt x="2195649" y="1970268"/>
                  </a:lnTo>
                  <a:lnTo>
                    <a:pt x="2206362" y="1867391"/>
                  </a:lnTo>
                  <a:close/>
                  <a:moveTo>
                    <a:pt x="137162" y="1410892"/>
                  </a:moveTo>
                  <a:lnTo>
                    <a:pt x="141902" y="1642189"/>
                  </a:lnTo>
                  <a:lnTo>
                    <a:pt x="146590" y="1717945"/>
                  </a:lnTo>
                  <a:close/>
                  <a:moveTo>
                    <a:pt x="1333437" y="1017993"/>
                  </a:moveTo>
                  <a:lnTo>
                    <a:pt x="1333435" y="1017994"/>
                  </a:lnTo>
                  <a:lnTo>
                    <a:pt x="1333808" y="1046578"/>
                  </a:lnTo>
                  <a:cubicBezTo>
                    <a:pt x="1334840" y="1165529"/>
                    <a:pt x="1335373" y="1287132"/>
                    <a:pt x="1335373" y="1410792"/>
                  </a:cubicBezTo>
                  <a:cubicBezTo>
                    <a:pt x="1335373" y="1658113"/>
                    <a:pt x="1333239" y="1897202"/>
                    <a:pt x="1329258" y="2123312"/>
                  </a:cubicBezTo>
                  <a:lnTo>
                    <a:pt x="1328594" y="2155389"/>
                  </a:lnTo>
                  <a:lnTo>
                    <a:pt x="1328596" y="2155389"/>
                  </a:lnTo>
                  <a:lnTo>
                    <a:pt x="1329260" y="2123312"/>
                  </a:lnTo>
                  <a:cubicBezTo>
                    <a:pt x="1333241" y="1897202"/>
                    <a:pt x="1335375" y="1658113"/>
                    <a:pt x="1335375" y="1410792"/>
                  </a:cubicBezTo>
                  <a:cubicBezTo>
                    <a:pt x="1335375" y="1287132"/>
                    <a:pt x="1334841" y="1165529"/>
                    <a:pt x="1333810" y="1046578"/>
                  </a:cubicBezTo>
                  <a:close/>
                  <a:moveTo>
                    <a:pt x="812856" y="1003925"/>
                  </a:moveTo>
                  <a:lnTo>
                    <a:pt x="811507" y="1046578"/>
                  </a:lnTo>
                  <a:cubicBezTo>
                    <a:pt x="809011" y="1165529"/>
                    <a:pt x="807720" y="1287132"/>
                    <a:pt x="807720" y="1410792"/>
                  </a:cubicBezTo>
                  <a:cubicBezTo>
                    <a:pt x="807720" y="1658113"/>
                    <a:pt x="812885" y="1897202"/>
                    <a:pt x="822520" y="2123312"/>
                  </a:cubicBezTo>
                  <a:lnTo>
                    <a:pt x="823319" y="2139254"/>
                  </a:lnTo>
                  <a:lnTo>
                    <a:pt x="823320" y="2139254"/>
                  </a:lnTo>
                  <a:lnTo>
                    <a:pt x="822521" y="2123312"/>
                  </a:lnTo>
                  <a:cubicBezTo>
                    <a:pt x="812886" y="1897202"/>
                    <a:pt x="807721" y="1658113"/>
                    <a:pt x="807721" y="1410792"/>
                  </a:cubicBezTo>
                  <a:cubicBezTo>
                    <a:pt x="807721" y="1287132"/>
                    <a:pt x="809012" y="1165529"/>
                    <a:pt x="811508" y="1046578"/>
                  </a:cubicBezTo>
                  <a:lnTo>
                    <a:pt x="812857" y="1003925"/>
                  </a:lnTo>
                  <a:close/>
                  <a:moveTo>
                    <a:pt x="375624" y="915774"/>
                  </a:moveTo>
                  <a:lnTo>
                    <a:pt x="366486" y="1041774"/>
                  </a:lnTo>
                  <a:cubicBezTo>
                    <a:pt x="360985" y="1156073"/>
                    <a:pt x="358139" y="1272919"/>
                    <a:pt x="358139" y="1391742"/>
                  </a:cubicBezTo>
                  <a:cubicBezTo>
                    <a:pt x="358139" y="1550173"/>
                    <a:pt x="363199" y="1705089"/>
                    <a:pt x="372864" y="1855138"/>
                  </a:cubicBezTo>
                  <a:lnTo>
                    <a:pt x="388964" y="2054196"/>
                  </a:lnTo>
                  <a:lnTo>
                    <a:pt x="388965" y="2054196"/>
                  </a:lnTo>
                  <a:lnTo>
                    <a:pt x="372865" y="1855138"/>
                  </a:lnTo>
                  <a:cubicBezTo>
                    <a:pt x="363200" y="1705089"/>
                    <a:pt x="358140" y="1550173"/>
                    <a:pt x="358140" y="1391742"/>
                  </a:cubicBezTo>
                  <a:cubicBezTo>
                    <a:pt x="358140" y="1272919"/>
                    <a:pt x="360986" y="1156073"/>
                    <a:pt x="366487" y="1041774"/>
                  </a:cubicBezTo>
                  <a:lnTo>
                    <a:pt x="375625" y="915774"/>
                  </a:lnTo>
                  <a:close/>
                  <a:moveTo>
                    <a:pt x="2194074" y="836180"/>
                  </a:moveTo>
                  <a:lnTo>
                    <a:pt x="2194072" y="836181"/>
                  </a:lnTo>
                  <a:lnTo>
                    <a:pt x="2206360" y="954193"/>
                  </a:lnTo>
                  <a:cubicBezTo>
                    <a:pt x="2218621" y="1102041"/>
                    <a:pt x="2225039" y="1254685"/>
                    <a:pt x="2225039" y="1410792"/>
                  </a:cubicBezTo>
                  <a:lnTo>
                    <a:pt x="2215605" y="1718041"/>
                  </a:lnTo>
                  <a:lnTo>
                    <a:pt x="2220299" y="1642189"/>
                  </a:lnTo>
                  <a:cubicBezTo>
                    <a:pt x="2223436" y="1566033"/>
                    <a:pt x="2225041" y="1488845"/>
                    <a:pt x="2225041" y="1410792"/>
                  </a:cubicBezTo>
                  <a:cubicBezTo>
                    <a:pt x="2225041" y="1254685"/>
                    <a:pt x="2218622" y="1102041"/>
                    <a:pt x="2206362" y="954193"/>
                  </a:cubicBezTo>
                  <a:close/>
                  <a:moveTo>
                    <a:pt x="1329254" y="698061"/>
                  </a:moveTo>
                  <a:lnTo>
                    <a:pt x="1329258" y="698272"/>
                  </a:lnTo>
                  <a:lnTo>
                    <a:pt x="1331839" y="895837"/>
                  </a:lnTo>
                  <a:lnTo>
                    <a:pt x="1331841" y="895837"/>
                  </a:lnTo>
                  <a:lnTo>
                    <a:pt x="1329260" y="698272"/>
                  </a:lnTo>
                  <a:lnTo>
                    <a:pt x="1329256" y="698061"/>
                  </a:lnTo>
                  <a:close/>
                  <a:moveTo>
                    <a:pt x="823352" y="681658"/>
                  </a:moveTo>
                  <a:lnTo>
                    <a:pt x="822520" y="698272"/>
                  </a:lnTo>
                  <a:lnTo>
                    <a:pt x="816808" y="878934"/>
                  </a:lnTo>
                  <a:lnTo>
                    <a:pt x="816809" y="878934"/>
                  </a:lnTo>
                  <a:lnTo>
                    <a:pt x="822521" y="698272"/>
                  </a:lnTo>
                  <a:lnTo>
                    <a:pt x="823353" y="681658"/>
                  </a:lnTo>
                  <a:close/>
                  <a:moveTo>
                    <a:pt x="403197" y="598830"/>
                  </a:moveTo>
                  <a:lnTo>
                    <a:pt x="390759" y="707092"/>
                  </a:lnTo>
                  <a:lnTo>
                    <a:pt x="384509" y="793261"/>
                  </a:lnTo>
                  <a:lnTo>
                    <a:pt x="384510" y="793261"/>
                  </a:lnTo>
                  <a:lnTo>
                    <a:pt x="390760" y="707092"/>
                  </a:lnTo>
                  <a:lnTo>
                    <a:pt x="403198" y="598830"/>
                  </a:lnTo>
                  <a:close/>
                  <a:moveTo>
                    <a:pt x="1325848" y="533508"/>
                  </a:moveTo>
                  <a:lnTo>
                    <a:pt x="1327092" y="593595"/>
                  </a:lnTo>
                  <a:lnTo>
                    <a:pt x="1327094" y="593595"/>
                  </a:lnTo>
                  <a:lnTo>
                    <a:pt x="1325850" y="533508"/>
                  </a:lnTo>
                  <a:close/>
                  <a:moveTo>
                    <a:pt x="2152270" y="524586"/>
                  </a:moveTo>
                  <a:lnTo>
                    <a:pt x="2152268" y="524587"/>
                  </a:lnTo>
                  <a:lnTo>
                    <a:pt x="2152628" y="526369"/>
                  </a:lnTo>
                  <a:lnTo>
                    <a:pt x="2180925" y="717694"/>
                  </a:lnTo>
                  <a:lnTo>
                    <a:pt x="2180926" y="717693"/>
                  </a:lnTo>
                  <a:lnTo>
                    <a:pt x="2152630" y="526369"/>
                  </a:lnTo>
                  <a:close/>
                  <a:moveTo>
                    <a:pt x="831474" y="519494"/>
                  </a:moveTo>
                  <a:lnTo>
                    <a:pt x="828569" y="577499"/>
                  </a:lnTo>
                  <a:lnTo>
                    <a:pt x="828570" y="577499"/>
                  </a:lnTo>
                  <a:lnTo>
                    <a:pt x="831475" y="519494"/>
                  </a:lnTo>
                  <a:close/>
                  <a:moveTo>
                    <a:pt x="423448" y="441726"/>
                  </a:moveTo>
                  <a:lnTo>
                    <a:pt x="415222" y="494153"/>
                  </a:lnTo>
                  <a:lnTo>
                    <a:pt x="414822" y="497638"/>
                  </a:lnTo>
                  <a:lnTo>
                    <a:pt x="414823" y="497639"/>
                  </a:lnTo>
                  <a:lnTo>
                    <a:pt x="415223" y="494153"/>
                  </a:lnTo>
                  <a:lnTo>
                    <a:pt x="423449" y="441726"/>
                  </a:lnTo>
                  <a:close/>
                  <a:moveTo>
                    <a:pt x="2119243" y="361082"/>
                  </a:moveTo>
                  <a:lnTo>
                    <a:pt x="2119241" y="361083"/>
                  </a:lnTo>
                  <a:lnTo>
                    <a:pt x="2132967" y="429034"/>
                  </a:lnTo>
                  <a:lnTo>
                    <a:pt x="2132969" y="429033"/>
                  </a:lnTo>
                  <a:close/>
                  <a:moveTo>
                    <a:pt x="1182022" y="0"/>
                  </a:moveTo>
                  <a:cubicBezTo>
                    <a:pt x="1699331" y="0"/>
                    <a:pt x="2124814" y="105735"/>
                    <a:pt x="2175979" y="241231"/>
                  </a:cubicBezTo>
                  <a:lnTo>
                    <a:pt x="2178104" y="252552"/>
                  </a:lnTo>
                  <a:lnTo>
                    <a:pt x="2180987" y="252552"/>
                  </a:lnTo>
                  <a:lnTo>
                    <a:pt x="2219649" y="370183"/>
                  </a:lnTo>
                  <a:lnTo>
                    <a:pt x="2222282" y="380611"/>
                  </a:lnTo>
                  <a:lnTo>
                    <a:pt x="2228092" y="376953"/>
                  </a:lnTo>
                  <a:lnTo>
                    <a:pt x="2250468" y="465573"/>
                  </a:lnTo>
                  <a:lnTo>
                    <a:pt x="2244771" y="469676"/>
                  </a:lnTo>
                  <a:lnTo>
                    <a:pt x="2280276" y="610293"/>
                  </a:lnTo>
                  <a:lnTo>
                    <a:pt x="2289224" y="658693"/>
                  </a:lnTo>
                  <a:lnTo>
                    <a:pt x="2293757" y="655550"/>
                  </a:lnTo>
                  <a:lnTo>
                    <a:pt x="2313552" y="768327"/>
                  </a:lnTo>
                  <a:lnTo>
                    <a:pt x="2309915" y="770614"/>
                  </a:lnTo>
                  <a:lnTo>
                    <a:pt x="2315385" y="800199"/>
                  </a:lnTo>
                  <a:cubicBezTo>
                    <a:pt x="2345862" y="993964"/>
                    <a:pt x="2362201" y="1198851"/>
                    <a:pt x="2362201" y="1410792"/>
                  </a:cubicBezTo>
                  <a:cubicBezTo>
                    <a:pt x="2362201" y="1552086"/>
                    <a:pt x="2354939" y="1690245"/>
                    <a:pt x="2341068" y="1824063"/>
                  </a:cubicBezTo>
                  <a:lnTo>
                    <a:pt x="2332747" y="1887989"/>
                  </a:lnTo>
                  <a:lnTo>
                    <a:pt x="2333339" y="1887579"/>
                  </a:lnTo>
                  <a:lnTo>
                    <a:pt x="2327825" y="1940845"/>
                  </a:lnTo>
                  <a:lnTo>
                    <a:pt x="2320251" y="1983999"/>
                  </a:lnTo>
                  <a:lnTo>
                    <a:pt x="2315385" y="2021385"/>
                  </a:lnTo>
                  <a:cubicBezTo>
                    <a:pt x="2305226" y="2085973"/>
                    <a:pt x="2293495" y="2149325"/>
                    <a:pt x="2280276" y="2211291"/>
                  </a:cubicBezTo>
                  <a:lnTo>
                    <a:pt x="2239902" y="2371192"/>
                  </a:lnTo>
                  <a:lnTo>
                    <a:pt x="2169810" y="2400551"/>
                  </a:lnTo>
                  <a:lnTo>
                    <a:pt x="2128476" y="2414796"/>
                  </a:lnTo>
                  <a:lnTo>
                    <a:pt x="2143311" y="2341353"/>
                  </a:lnTo>
                  <a:lnTo>
                    <a:pt x="2143309" y="2341354"/>
                  </a:lnTo>
                  <a:lnTo>
                    <a:pt x="2128474" y="2414796"/>
                  </a:lnTo>
                  <a:lnTo>
                    <a:pt x="2087190" y="2429024"/>
                  </a:lnTo>
                  <a:lnTo>
                    <a:pt x="1918207" y="2472695"/>
                  </a:lnTo>
                  <a:lnTo>
                    <a:pt x="1918207" y="2472695"/>
                  </a:lnTo>
                  <a:lnTo>
                    <a:pt x="1897739" y="2477984"/>
                  </a:lnTo>
                  <a:lnTo>
                    <a:pt x="1709397" y="2510004"/>
                  </a:lnTo>
                  <a:lnTo>
                    <a:pt x="1680295" y="2514952"/>
                  </a:lnTo>
                  <a:lnTo>
                    <a:pt x="1515858" y="2530940"/>
                  </a:lnTo>
                  <a:lnTo>
                    <a:pt x="1440007" y="2538315"/>
                  </a:lnTo>
                  <a:lnTo>
                    <a:pt x="1319100" y="2542133"/>
                  </a:lnTo>
                  <a:lnTo>
                    <a:pt x="1320407" y="2495880"/>
                  </a:lnTo>
                  <a:lnTo>
                    <a:pt x="1320405" y="2495880"/>
                  </a:lnTo>
                  <a:lnTo>
                    <a:pt x="1319098" y="2542133"/>
                  </a:lnTo>
                  <a:lnTo>
                    <a:pt x="1182022" y="2546461"/>
                  </a:lnTo>
                  <a:lnTo>
                    <a:pt x="1043098" y="2542075"/>
                  </a:lnTo>
                  <a:lnTo>
                    <a:pt x="924037" y="2538315"/>
                  </a:lnTo>
                  <a:lnTo>
                    <a:pt x="846332" y="2530760"/>
                  </a:lnTo>
                  <a:lnTo>
                    <a:pt x="843059" y="2482913"/>
                  </a:lnTo>
                  <a:lnTo>
                    <a:pt x="843058" y="2482913"/>
                  </a:lnTo>
                  <a:lnTo>
                    <a:pt x="846331" y="2530760"/>
                  </a:lnTo>
                  <a:lnTo>
                    <a:pt x="683749" y="2514952"/>
                  </a:lnTo>
                  <a:lnTo>
                    <a:pt x="652769" y="2509685"/>
                  </a:lnTo>
                  <a:lnTo>
                    <a:pt x="466306" y="2477984"/>
                  </a:lnTo>
                  <a:lnTo>
                    <a:pt x="443916" y="2472198"/>
                  </a:lnTo>
                  <a:lnTo>
                    <a:pt x="434794" y="2414063"/>
                  </a:lnTo>
                  <a:lnTo>
                    <a:pt x="434793" y="2414062"/>
                  </a:lnTo>
                  <a:lnTo>
                    <a:pt x="443915" y="2472198"/>
                  </a:lnTo>
                  <a:lnTo>
                    <a:pt x="276854" y="2429024"/>
                  </a:lnTo>
                  <a:lnTo>
                    <a:pt x="233587" y="2414113"/>
                  </a:lnTo>
                  <a:lnTo>
                    <a:pt x="233587" y="2414113"/>
                  </a:lnTo>
                  <a:lnTo>
                    <a:pt x="194234" y="2400551"/>
                  </a:lnTo>
                  <a:lnTo>
                    <a:pt x="122081" y="2370328"/>
                  </a:lnTo>
                  <a:lnTo>
                    <a:pt x="81925" y="2211291"/>
                  </a:lnTo>
                  <a:cubicBezTo>
                    <a:pt x="29048" y="1963428"/>
                    <a:pt x="0" y="1693380"/>
                    <a:pt x="0" y="1410792"/>
                  </a:cubicBezTo>
                  <a:cubicBezTo>
                    <a:pt x="0" y="1128204"/>
                    <a:pt x="29048" y="858156"/>
                    <a:pt x="81925" y="610293"/>
                  </a:cubicBezTo>
                  <a:lnTo>
                    <a:pt x="117714" y="468553"/>
                  </a:lnTo>
                  <a:lnTo>
                    <a:pt x="116770" y="467873"/>
                  </a:lnTo>
                  <a:lnTo>
                    <a:pt x="139209" y="379003"/>
                  </a:lnTo>
                  <a:lnTo>
                    <a:pt x="140172" y="379609"/>
                  </a:lnTo>
                  <a:lnTo>
                    <a:pt x="142552" y="370183"/>
                  </a:lnTo>
                  <a:lnTo>
                    <a:pt x="181214" y="252552"/>
                  </a:lnTo>
                  <a:lnTo>
                    <a:pt x="185940" y="252552"/>
                  </a:lnTo>
                  <a:lnTo>
                    <a:pt x="188065" y="241231"/>
                  </a:lnTo>
                  <a:cubicBezTo>
                    <a:pt x="239230" y="105735"/>
                    <a:pt x="664713" y="0"/>
                    <a:pt x="118202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50000">
                  <a:schemeClr val="bg1"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5BE92ACB-1058-505C-1D7E-15D362D9DFE1}"/>
                </a:ext>
              </a:extLst>
            </p:cNvPr>
            <p:cNvSpPr/>
            <p:nvPr/>
          </p:nvSpPr>
          <p:spPr>
            <a:xfrm>
              <a:off x="1035484" y="3787572"/>
              <a:ext cx="1998229" cy="53740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6A38208E-66C5-2F0A-C584-E4F634965250}"/>
                </a:ext>
              </a:extLst>
            </p:cNvPr>
            <p:cNvGrpSpPr/>
            <p:nvPr/>
          </p:nvGrpSpPr>
          <p:grpSpPr>
            <a:xfrm>
              <a:off x="1089778" y="3826691"/>
              <a:ext cx="1896458" cy="446859"/>
              <a:chOff x="1089778" y="3826691"/>
              <a:chExt cx="1896458" cy="461776"/>
            </a:xfrm>
          </p:grpSpPr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0BB780BF-ACCE-5AA9-55F0-EFAEE6A085E3}"/>
                  </a:ext>
                </a:extLst>
              </p:cNvPr>
              <p:cNvSpPr/>
              <p:nvPr/>
            </p:nvSpPr>
            <p:spPr>
              <a:xfrm>
                <a:off x="1089778" y="3826691"/>
                <a:ext cx="1889642" cy="461776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40CA9C85-324B-2157-4C40-6A5647684001}"/>
                  </a:ext>
                </a:extLst>
              </p:cNvPr>
              <p:cNvSpPr/>
              <p:nvPr/>
            </p:nvSpPr>
            <p:spPr>
              <a:xfrm>
                <a:off x="1096594" y="3826691"/>
                <a:ext cx="1889642" cy="257558"/>
              </a:xfrm>
              <a:custGeom>
                <a:avLst/>
                <a:gdLst>
                  <a:gd name="connsiteX0" fmla="*/ 944821 w 1889642"/>
                  <a:gd name="connsiteY0" fmla="*/ 0 h 257558"/>
                  <a:gd name="connsiteX1" fmla="*/ 1889642 w 1889642"/>
                  <a:gd name="connsiteY1" fmla="*/ 230888 h 257558"/>
                  <a:gd name="connsiteX2" fmla="*/ 1878640 w 1889642"/>
                  <a:gd name="connsiteY2" fmla="*/ 257558 h 257558"/>
                  <a:gd name="connsiteX3" fmla="*/ 1870447 w 1889642"/>
                  <a:gd name="connsiteY3" fmla="*/ 237696 h 257558"/>
                  <a:gd name="connsiteX4" fmla="*/ 944821 w 1889642"/>
                  <a:gd name="connsiteY4" fmla="*/ 53340 h 257558"/>
                  <a:gd name="connsiteX5" fmla="*/ 19196 w 1889642"/>
                  <a:gd name="connsiteY5" fmla="*/ 237696 h 257558"/>
                  <a:gd name="connsiteX6" fmla="*/ 11002 w 1889642"/>
                  <a:gd name="connsiteY6" fmla="*/ 257558 h 257558"/>
                  <a:gd name="connsiteX7" fmla="*/ 0 w 1889642"/>
                  <a:gd name="connsiteY7" fmla="*/ 230888 h 257558"/>
                  <a:gd name="connsiteX8" fmla="*/ 944821 w 1889642"/>
                  <a:gd name="connsiteY8" fmla="*/ 0 h 2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9642" h="257558">
                    <a:moveTo>
                      <a:pt x="944821" y="0"/>
                    </a:moveTo>
                    <a:cubicBezTo>
                      <a:pt x="1466631" y="0"/>
                      <a:pt x="1889642" y="103372"/>
                      <a:pt x="1889642" y="230888"/>
                    </a:cubicBezTo>
                    <a:lnTo>
                      <a:pt x="1878640" y="257558"/>
                    </a:lnTo>
                    <a:lnTo>
                      <a:pt x="1870447" y="237696"/>
                    </a:lnTo>
                    <a:cubicBezTo>
                      <a:pt x="1782346" y="132484"/>
                      <a:pt x="1401405" y="53340"/>
                      <a:pt x="944821" y="53340"/>
                    </a:cubicBezTo>
                    <a:cubicBezTo>
                      <a:pt x="488237" y="53340"/>
                      <a:pt x="107297" y="132484"/>
                      <a:pt x="19196" y="237696"/>
                    </a:cubicBezTo>
                    <a:lnTo>
                      <a:pt x="11002" y="257558"/>
                    </a:lnTo>
                    <a:lnTo>
                      <a:pt x="0" y="230888"/>
                    </a:lnTo>
                    <a:cubicBezTo>
                      <a:pt x="0" y="103372"/>
                      <a:pt x="423011" y="0"/>
                      <a:pt x="9448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A3675E8F-493D-2AD6-1D68-CD2B1ADB1B10}"/>
              </a:ext>
            </a:extLst>
          </p:cNvPr>
          <p:cNvGrpSpPr/>
          <p:nvPr/>
        </p:nvGrpSpPr>
        <p:grpSpPr>
          <a:xfrm>
            <a:off x="6840636" y="4050189"/>
            <a:ext cx="2158037" cy="2214192"/>
            <a:chOff x="7371314" y="3469306"/>
            <a:chExt cx="2388312" cy="2863128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BB0243DF-52A4-5FA1-2FB9-8CF5924900F7}"/>
                </a:ext>
              </a:extLst>
            </p:cNvPr>
            <p:cNvSpPr/>
            <p:nvPr/>
          </p:nvSpPr>
          <p:spPr>
            <a:xfrm>
              <a:off x="7536871" y="4042029"/>
              <a:ext cx="2061912" cy="2290405"/>
            </a:xfrm>
            <a:custGeom>
              <a:avLst/>
              <a:gdLst>
                <a:gd name="connsiteX0" fmla="*/ 1903747 w 2061912"/>
                <a:gd name="connsiteY0" fmla="*/ 0 h 2290405"/>
                <a:gd name="connsiteX1" fmla="*/ 2061912 w 2061912"/>
                <a:gd name="connsiteY1" fmla="*/ 0 h 2290405"/>
                <a:gd name="connsiteX2" fmla="*/ 1820391 w 2061912"/>
                <a:gd name="connsiteY2" fmla="*/ 2143346 h 2290405"/>
                <a:gd name="connsiteX3" fmla="*/ 1764166 w 2061912"/>
                <a:gd name="connsiteY3" fmla="*/ 2170296 h 2290405"/>
                <a:gd name="connsiteX4" fmla="*/ 1700996 w 2061912"/>
                <a:gd name="connsiteY4" fmla="*/ 2190909 h 2290405"/>
                <a:gd name="connsiteX5" fmla="*/ 1407052 w 2061912"/>
                <a:gd name="connsiteY5" fmla="*/ 0 h 2290405"/>
                <a:gd name="connsiteX6" fmla="*/ 1667712 w 2061912"/>
                <a:gd name="connsiteY6" fmla="*/ 0 h 2290405"/>
                <a:gd name="connsiteX7" fmla="*/ 1519107 w 2061912"/>
                <a:gd name="connsiteY7" fmla="*/ 2240033 h 2290405"/>
                <a:gd name="connsiteX8" fmla="*/ 1434570 w 2061912"/>
                <a:gd name="connsiteY8" fmla="*/ 2258179 h 2290405"/>
                <a:gd name="connsiteX9" fmla="*/ 1318006 w 2061912"/>
                <a:gd name="connsiteY9" fmla="*/ 2272489 h 2290405"/>
                <a:gd name="connsiteX10" fmla="*/ 885731 w 2061912"/>
                <a:gd name="connsiteY10" fmla="*/ 0 h 2290405"/>
                <a:gd name="connsiteX11" fmla="*/ 1176181 w 2061912"/>
                <a:gd name="connsiteY11" fmla="*/ 0 h 2290405"/>
                <a:gd name="connsiteX12" fmla="*/ 1141594 w 2061912"/>
                <a:gd name="connsiteY12" fmla="*/ 2285994 h 2290405"/>
                <a:gd name="connsiteX13" fmla="*/ 1030955 w 2061912"/>
                <a:gd name="connsiteY13" fmla="*/ 2290405 h 2290405"/>
                <a:gd name="connsiteX14" fmla="*/ 920319 w 2061912"/>
                <a:gd name="connsiteY14" fmla="*/ 2285994 h 2290405"/>
                <a:gd name="connsiteX15" fmla="*/ 394200 w 2061912"/>
                <a:gd name="connsiteY15" fmla="*/ 0 h 2290405"/>
                <a:gd name="connsiteX16" fmla="*/ 654860 w 2061912"/>
                <a:gd name="connsiteY16" fmla="*/ 0 h 2290405"/>
                <a:gd name="connsiteX17" fmla="*/ 743905 w 2061912"/>
                <a:gd name="connsiteY17" fmla="*/ 2272489 h 2290405"/>
                <a:gd name="connsiteX18" fmla="*/ 627341 w 2061912"/>
                <a:gd name="connsiteY18" fmla="*/ 2258179 h 2290405"/>
                <a:gd name="connsiteX19" fmla="*/ 542805 w 2061912"/>
                <a:gd name="connsiteY19" fmla="*/ 2240033 h 2290405"/>
                <a:gd name="connsiteX20" fmla="*/ 0 w 2061912"/>
                <a:gd name="connsiteY20" fmla="*/ 0 h 2290405"/>
                <a:gd name="connsiteX21" fmla="*/ 196351 w 2061912"/>
                <a:gd name="connsiteY21" fmla="*/ 0 h 2290405"/>
                <a:gd name="connsiteX22" fmla="*/ 400291 w 2061912"/>
                <a:gd name="connsiteY22" fmla="*/ 2203757 h 2290405"/>
                <a:gd name="connsiteX23" fmla="*/ 297744 w 2061912"/>
                <a:gd name="connsiteY23" fmla="*/ 2170296 h 2290405"/>
                <a:gd name="connsiteX24" fmla="*/ 241521 w 2061912"/>
                <a:gd name="connsiteY24" fmla="*/ 2143347 h 229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1912" h="2290405">
                  <a:moveTo>
                    <a:pt x="1903747" y="0"/>
                  </a:moveTo>
                  <a:lnTo>
                    <a:pt x="2061912" y="0"/>
                  </a:lnTo>
                  <a:lnTo>
                    <a:pt x="1820391" y="2143346"/>
                  </a:lnTo>
                  <a:lnTo>
                    <a:pt x="1764166" y="2170296"/>
                  </a:lnTo>
                  <a:lnTo>
                    <a:pt x="1700996" y="2190909"/>
                  </a:lnTo>
                  <a:close/>
                  <a:moveTo>
                    <a:pt x="1407052" y="0"/>
                  </a:moveTo>
                  <a:lnTo>
                    <a:pt x="1667712" y="0"/>
                  </a:lnTo>
                  <a:lnTo>
                    <a:pt x="1519107" y="2240033"/>
                  </a:lnTo>
                  <a:lnTo>
                    <a:pt x="1434570" y="2258179"/>
                  </a:lnTo>
                  <a:lnTo>
                    <a:pt x="1318006" y="2272489"/>
                  </a:lnTo>
                  <a:close/>
                  <a:moveTo>
                    <a:pt x="885731" y="0"/>
                  </a:moveTo>
                  <a:lnTo>
                    <a:pt x="1176181" y="0"/>
                  </a:lnTo>
                  <a:lnTo>
                    <a:pt x="1141594" y="2285994"/>
                  </a:lnTo>
                  <a:lnTo>
                    <a:pt x="1030955" y="2290405"/>
                  </a:lnTo>
                  <a:lnTo>
                    <a:pt x="920319" y="2285994"/>
                  </a:lnTo>
                  <a:close/>
                  <a:moveTo>
                    <a:pt x="394200" y="0"/>
                  </a:moveTo>
                  <a:lnTo>
                    <a:pt x="654860" y="0"/>
                  </a:lnTo>
                  <a:lnTo>
                    <a:pt x="743905" y="2272489"/>
                  </a:lnTo>
                  <a:lnTo>
                    <a:pt x="627341" y="2258179"/>
                  </a:lnTo>
                  <a:lnTo>
                    <a:pt x="542805" y="2240033"/>
                  </a:lnTo>
                  <a:close/>
                  <a:moveTo>
                    <a:pt x="0" y="0"/>
                  </a:moveTo>
                  <a:lnTo>
                    <a:pt x="196351" y="0"/>
                  </a:lnTo>
                  <a:lnTo>
                    <a:pt x="400291" y="2203757"/>
                  </a:lnTo>
                  <a:lnTo>
                    <a:pt x="297744" y="2170296"/>
                  </a:lnTo>
                  <a:lnTo>
                    <a:pt x="241521" y="2143347"/>
                  </a:ln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017E77B7-2A5E-9D18-834A-A846F8EE924D}"/>
                </a:ext>
              </a:extLst>
            </p:cNvPr>
            <p:cNvSpPr/>
            <p:nvPr/>
          </p:nvSpPr>
          <p:spPr>
            <a:xfrm>
              <a:off x="7382916" y="4042029"/>
              <a:ext cx="2369820" cy="2286287"/>
            </a:xfrm>
            <a:custGeom>
              <a:avLst/>
              <a:gdLst>
                <a:gd name="connsiteX0" fmla="*/ 2215866 w 2369820"/>
                <a:gd name="connsiteY0" fmla="*/ 0 h 2286287"/>
                <a:gd name="connsiteX1" fmla="*/ 2369820 w 2369820"/>
                <a:gd name="connsiteY1" fmla="*/ 0 h 2286287"/>
                <a:gd name="connsiteX2" fmla="*/ 2069321 w 2369820"/>
                <a:gd name="connsiteY2" fmla="*/ 2088830 h 2286287"/>
                <a:gd name="connsiteX3" fmla="*/ 2037406 w 2369820"/>
                <a:gd name="connsiteY3" fmla="*/ 2109606 h 2286287"/>
                <a:gd name="connsiteX4" fmla="*/ 1974764 w 2369820"/>
                <a:gd name="connsiteY4" fmla="*/ 2139632 h 2286287"/>
                <a:gd name="connsiteX5" fmla="*/ 1821666 w 2369820"/>
                <a:gd name="connsiteY5" fmla="*/ 0 h 2286287"/>
                <a:gd name="connsiteX6" fmla="*/ 2057701 w 2369820"/>
                <a:gd name="connsiteY6" fmla="*/ 0 h 2286287"/>
                <a:gd name="connsiteX7" fmla="*/ 1855178 w 2369820"/>
                <a:gd name="connsiteY7" fmla="*/ 2188442 h 2286287"/>
                <a:gd name="connsiteX8" fmla="*/ 1757328 w 2369820"/>
                <a:gd name="connsiteY8" fmla="*/ 2220370 h 2286287"/>
                <a:gd name="connsiteX9" fmla="*/ 1673167 w 2369820"/>
                <a:gd name="connsiteY9" fmla="*/ 2238436 h 2286287"/>
                <a:gd name="connsiteX10" fmla="*/ 1330135 w 2369820"/>
                <a:gd name="connsiteY10" fmla="*/ 0 h 2286287"/>
                <a:gd name="connsiteX11" fmla="*/ 1561006 w 2369820"/>
                <a:gd name="connsiteY11" fmla="*/ 0 h 2286287"/>
                <a:gd name="connsiteX12" fmla="*/ 1471996 w 2369820"/>
                <a:gd name="connsiteY12" fmla="*/ 2271585 h 2286287"/>
                <a:gd name="connsiteX13" fmla="*/ 1386553 w 2369820"/>
                <a:gd name="connsiteY13" fmla="*/ 2282074 h 2286287"/>
                <a:gd name="connsiteX14" fmla="*/ 1295552 w 2369820"/>
                <a:gd name="connsiteY14" fmla="*/ 2285702 h 2286287"/>
                <a:gd name="connsiteX15" fmla="*/ 808815 w 2369820"/>
                <a:gd name="connsiteY15" fmla="*/ 0 h 2286287"/>
                <a:gd name="connsiteX16" fmla="*/ 1039686 w 2369820"/>
                <a:gd name="connsiteY16" fmla="*/ 0 h 2286287"/>
                <a:gd name="connsiteX17" fmla="*/ 1074279 w 2369820"/>
                <a:gd name="connsiteY17" fmla="*/ 2286287 h 2286287"/>
                <a:gd name="connsiteX18" fmla="*/ 968603 w 2369820"/>
                <a:gd name="connsiteY18" fmla="*/ 2282074 h 2286287"/>
                <a:gd name="connsiteX19" fmla="*/ 897895 w 2369820"/>
                <a:gd name="connsiteY19" fmla="*/ 2273394 h 2286287"/>
                <a:gd name="connsiteX20" fmla="*/ 350305 w 2369820"/>
                <a:gd name="connsiteY20" fmla="*/ 0 h 2286287"/>
                <a:gd name="connsiteX21" fmla="*/ 548154 w 2369820"/>
                <a:gd name="connsiteY21" fmla="*/ 0 h 2286287"/>
                <a:gd name="connsiteX22" fmla="*/ 696865 w 2369820"/>
                <a:gd name="connsiteY22" fmla="*/ 2241630 h 2286287"/>
                <a:gd name="connsiteX23" fmla="*/ 597828 w 2369820"/>
                <a:gd name="connsiteY23" fmla="*/ 2220370 h 2286287"/>
                <a:gd name="connsiteX24" fmla="*/ 554474 w 2369820"/>
                <a:gd name="connsiteY24" fmla="*/ 2206224 h 2286287"/>
                <a:gd name="connsiteX25" fmla="*/ 0 w 2369820"/>
                <a:gd name="connsiteY25" fmla="*/ 0 h 2286287"/>
                <a:gd name="connsiteX26" fmla="*/ 153954 w 2369820"/>
                <a:gd name="connsiteY26" fmla="*/ 0 h 2286287"/>
                <a:gd name="connsiteX27" fmla="*/ 395894 w 2369820"/>
                <a:gd name="connsiteY27" fmla="*/ 2147062 h 2286287"/>
                <a:gd name="connsiteX28" fmla="*/ 317751 w 2369820"/>
                <a:gd name="connsiteY28" fmla="*/ 2109606 h 2286287"/>
                <a:gd name="connsiteX29" fmla="*/ 302015 w 2369820"/>
                <a:gd name="connsiteY29" fmla="*/ 2099363 h 228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69820" h="2286287">
                  <a:moveTo>
                    <a:pt x="2215866" y="0"/>
                  </a:moveTo>
                  <a:lnTo>
                    <a:pt x="2369820" y="0"/>
                  </a:lnTo>
                  <a:lnTo>
                    <a:pt x="2069321" y="2088830"/>
                  </a:lnTo>
                  <a:lnTo>
                    <a:pt x="2037406" y="2109606"/>
                  </a:lnTo>
                  <a:lnTo>
                    <a:pt x="1974764" y="2139632"/>
                  </a:lnTo>
                  <a:close/>
                  <a:moveTo>
                    <a:pt x="1821666" y="0"/>
                  </a:moveTo>
                  <a:lnTo>
                    <a:pt x="2057701" y="0"/>
                  </a:lnTo>
                  <a:lnTo>
                    <a:pt x="1855178" y="2188442"/>
                  </a:lnTo>
                  <a:lnTo>
                    <a:pt x="1757328" y="2220370"/>
                  </a:lnTo>
                  <a:lnTo>
                    <a:pt x="1673167" y="2238436"/>
                  </a:lnTo>
                  <a:close/>
                  <a:moveTo>
                    <a:pt x="1330135" y="0"/>
                  </a:moveTo>
                  <a:lnTo>
                    <a:pt x="1561006" y="0"/>
                  </a:lnTo>
                  <a:lnTo>
                    <a:pt x="1471996" y="2271585"/>
                  </a:lnTo>
                  <a:lnTo>
                    <a:pt x="1386553" y="2282074"/>
                  </a:lnTo>
                  <a:lnTo>
                    <a:pt x="1295552" y="2285702"/>
                  </a:lnTo>
                  <a:close/>
                  <a:moveTo>
                    <a:pt x="808815" y="0"/>
                  </a:moveTo>
                  <a:lnTo>
                    <a:pt x="1039686" y="0"/>
                  </a:lnTo>
                  <a:lnTo>
                    <a:pt x="1074279" y="2286287"/>
                  </a:lnTo>
                  <a:lnTo>
                    <a:pt x="968603" y="2282074"/>
                  </a:lnTo>
                  <a:lnTo>
                    <a:pt x="897895" y="2273394"/>
                  </a:lnTo>
                  <a:close/>
                  <a:moveTo>
                    <a:pt x="350305" y="0"/>
                  </a:moveTo>
                  <a:lnTo>
                    <a:pt x="548154" y="0"/>
                  </a:lnTo>
                  <a:lnTo>
                    <a:pt x="696865" y="2241630"/>
                  </a:lnTo>
                  <a:lnTo>
                    <a:pt x="597828" y="2220370"/>
                  </a:lnTo>
                  <a:lnTo>
                    <a:pt x="554474" y="2206224"/>
                  </a:lnTo>
                  <a:close/>
                  <a:moveTo>
                    <a:pt x="0" y="0"/>
                  </a:moveTo>
                  <a:lnTo>
                    <a:pt x="153954" y="0"/>
                  </a:lnTo>
                  <a:lnTo>
                    <a:pt x="395894" y="2147062"/>
                  </a:lnTo>
                  <a:lnTo>
                    <a:pt x="317751" y="2109606"/>
                  </a:lnTo>
                  <a:lnTo>
                    <a:pt x="302015" y="209936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E56C15D9-77D5-BD63-BAE5-F534C9C9BD60}"/>
                </a:ext>
              </a:extLst>
            </p:cNvPr>
            <p:cNvSpPr/>
            <p:nvPr/>
          </p:nvSpPr>
          <p:spPr>
            <a:xfrm>
              <a:off x="7389806" y="4042258"/>
              <a:ext cx="2369820" cy="2289829"/>
            </a:xfrm>
            <a:custGeom>
              <a:avLst/>
              <a:gdLst>
                <a:gd name="connsiteX0" fmla="*/ 0 w 2369820"/>
                <a:gd name="connsiteY0" fmla="*/ 0 h 2289829"/>
                <a:gd name="connsiteX1" fmla="*/ 228932 w 2369820"/>
                <a:gd name="connsiteY1" fmla="*/ 0 h 2289829"/>
                <a:gd name="connsiteX2" fmla="*/ 235542 w 2369820"/>
                <a:gd name="connsiteY2" fmla="*/ 63264 h 2289829"/>
                <a:gd name="connsiteX3" fmla="*/ 235543 w 2369820"/>
                <a:gd name="connsiteY3" fmla="*/ 63264 h 2289829"/>
                <a:gd name="connsiteX4" fmla="*/ 228933 w 2369820"/>
                <a:gd name="connsiteY4" fmla="*/ 0 h 2289829"/>
                <a:gd name="connsiteX5" fmla="*/ 574889 w 2369820"/>
                <a:gd name="connsiteY5" fmla="*/ 0 h 2289829"/>
                <a:gd name="connsiteX6" fmla="*/ 574890 w 2369820"/>
                <a:gd name="connsiteY6" fmla="*/ 0 h 2289829"/>
                <a:gd name="connsiteX7" fmla="*/ 950315 w 2369820"/>
                <a:gd name="connsiteY7" fmla="*/ 0 h 2289829"/>
                <a:gd name="connsiteX8" fmla="*/ 951861 w 2369820"/>
                <a:gd name="connsiteY8" fmla="*/ 63264 h 2289829"/>
                <a:gd name="connsiteX9" fmla="*/ 951862 w 2369820"/>
                <a:gd name="connsiteY9" fmla="*/ 63264 h 2289829"/>
                <a:gd name="connsiteX10" fmla="*/ 950316 w 2369820"/>
                <a:gd name="connsiteY10" fmla="*/ 0 h 2289829"/>
                <a:gd name="connsiteX11" fmla="*/ 1419504 w 2369820"/>
                <a:gd name="connsiteY11" fmla="*/ 0 h 2289829"/>
                <a:gd name="connsiteX12" fmla="*/ 1419505 w 2369820"/>
                <a:gd name="connsiteY12" fmla="*/ 0 h 2289829"/>
                <a:gd name="connsiteX13" fmla="*/ 1833117 w 2369820"/>
                <a:gd name="connsiteY13" fmla="*/ 0 h 2289829"/>
                <a:gd name="connsiteX14" fmla="*/ 1828803 w 2369820"/>
                <a:gd name="connsiteY14" fmla="*/ 63264 h 2289829"/>
                <a:gd name="connsiteX15" fmla="*/ 1828804 w 2369820"/>
                <a:gd name="connsiteY15" fmla="*/ 63264 h 2289829"/>
                <a:gd name="connsiteX16" fmla="*/ 1833118 w 2369820"/>
                <a:gd name="connsiteY16" fmla="*/ 0 h 2289829"/>
                <a:gd name="connsiteX17" fmla="*/ 2140888 w 2369820"/>
                <a:gd name="connsiteY17" fmla="*/ 0 h 2289829"/>
                <a:gd name="connsiteX18" fmla="*/ 2140889 w 2369820"/>
                <a:gd name="connsiteY18" fmla="*/ 0 h 2289829"/>
                <a:gd name="connsiteX19" fmla="*/ 2369820 w 2369820"/>
                <a:gd name="connsiteY19" fmla="*/ 0 h 2289829"/>
                <a:gd name="connsiteX20" fmla="*/ 2069412 w 2369820"/>
                <a:gd name="connsiteY20" fmla="*/ 2088194 h 2289829"/>
                <a:gd name="connsiteX21" fmla="*/ 2037405 w 2369820"/>
                <a:gd name="connsiteY21" fmla="*/ 2109030 h 2289829"/>
                <a:gd name="connsiteX22" fmla="*/ 1914356 w 2369820"/>
                <a:gd name="connsiteY22" fmla="*/ 2168010 h 2289829"/>
                <a:gd name="connsiteX23" fmla="*/ 1914038 w 2369820"/>
                <a:gd name="connsiteY23" fmla="*/ 2171052 h 2289829"/>
                <a:gd name="connsiteX24" fmla="*/ 1764659 w 2369820"/>
                <a:gd name="connsiteY24" fmla="*/ 2219794 h 2289829"/>
                <a:gd name="connsiteX25" fmla="*/ 1680503 w 2369820"/>
                <a:gd name="connsiteY25" fmla="*/ 2237859 h 2289829"/>
                <a:gd name="connsiteX26" fmla="*/ 1696476 w 2369820"/>
                <a:gd name="connsiteY26" fmla="*/ 2003634 h 2289829"/>
                <a:gd name="connsiteX27" fmla="*/ 1696476 w 2369820"/>
                <a:gd name="connsiteY27" fmla="*/ 2003634 h 2289829"/>
                <a:gd name="connsiteX28" fmla="*/ 1680611 w 2369820"/>
                <a:gd name="connsiteY28" fmla="*/ 2236262 h 2289829"/>
                <a:gd name="connsiteX29" fmla="*/ 1581192 w 2369820"/>
                <a:gd name="connsiteY29" fmla="*/ 2257603 h 2289829"/>
                <a:gd name="connsiteX30" fmla="*/ 1386552 w 2369820"/>
                <a:gd name="connsiteY30" fmla="*/ 2281498 h 2289829"/>
                <a:gd name="connsiteX31" fmla="*/ 1363720 w 2369820"/>
                <a:gd name="connsiteY31" fmla="*/ 2282408 h 2289829"/>
                <a:gd name="connsiteX32" fmla="*/ 1363713 w 2369820"/>
                <a:gd name="connsiteY32" fmla="*/ 2282701 h 2289829"/>
                <a:gd name="connsiteX33" fmla="*/ 1184909 w 2369820"/>
                <a:gd name="connsiteY33" fmla="*/ 2289829 h 2289829"/>
                <a:gd name="connsiteX34" fmla="*/ 1006109 w 2369820"/>
                <a:gd name="connsiteY34" fmla="*/ 2282701 h 2289829"/>
                <a:gd name="connsiteX35" fmla="*/ 999288 w 2369820"/>
                <a:gd name="connsiteY35" fmla="*/ 2003634 h 2289829"/>
                <a:gd name="connsiteX36" fmla="*/ 999287 w 2369820"/>
                <a:gd name="connsiteY36" fmla="*/ 2003634 h 2289829"/>
                <a:gd name="connsiteX37" fmla="*/ 1006115 w 2369820"/>
                <a:gd name="connsiteY37" fmla="*/ 2282993 h 2289829"/>
                <a:gd name="connsiteX38" fmla="*/ 968602 w 2369820"/>
                <a:gd name="connsiteY38" fmla="*/ 2281498 h 2289829"/>
                <a:gd name="connsiteX39" fmla="*/ 773963 w 2369820"/>
                <a:gd name="connsiteY39" fmla="*/ 2257603 h 2289829"/>
                <a:gd name="connsiteX40" fmla="*/ 728180 w 2369820"/>
                <a:gd name="connsiteY40" fmla="*/ 2247776 h 2289829"/>
                <a:gd name="connsiteX41" fmla="*/ 728071 w 2369820"/>
                <a:gd name="connsiteY41" fmla="*/ 2246179 h 2289829"/>
                <a:gd name="connsiteX42" fmla="*/ 605159 w 2369820"/>
                <a:gd name="connsiteY42" fmla="*/ 2219794 h 2289829"/>
                <a:gd name="connsiteX43" fmla="*/ 455785 w 2369820"/>
                <a:gd name="connsiteY43" fmla="*/ 2171054 h 2289829"/>
                <a:gd name="connsiteX44" fmla="*/ 438291 w 2369820"/>
                <a:gd name="connsiteY44" fmla="*/ 2003634 h 2289829"/>
                <a:gd name="connsiteX45" fmla="*/ 438291 w 2369820"/>
                <a:gd name="connsiteY45" fmla="*/ 2003634 h 2289829"/>
                <a:gd name="connsiteX46" fmla="*/ 456043 w 2369820"/>
                <a:gd name="connsiteY46" fmla="*/ 2173530 h 2289829"/>
                <a:gd name="connsiteX47" fmla="*/ 444366 w 2369820"/>
                <a:gd name="connsiteY47" fmla="*/ 2169720 h 2289829"/>
                <a:gd name="connsiteX48" fmla="*/ 317750 w 2369820"/>
                <a:gd name="connsiteY48" fmla="*/ 2109030 h 2289829"/>
                <a:gd name="connsiteX49" fmla="*/ 301923 w 2369820"/>
                <a:gd name="connsiteY49" fmla="*/ 2098728 h 2289829"/>
                <a:gd name="connsiteX0" fmla="*/ 0 w 2369820"/>
                <a:gd name="connsiteY0" fmla="*/ 0 h 2289829"/>
                <a:gd name="connsiteX1" fmla="*/ 228932 w 2369820"/>
                <a:gd name="connsiteY1" fmla="*/ 0 h 2289829"/>
                <a:gd name="connsiteX2" fmla="*/ 235542 w 2369820"/>
                <a:gd name="connsiteY2" fmla="*/ 63264 h 2289829"/>
                <a:gd name="connsiteX3" fmla="*/ 228933 w 2369820"/>
                <a:gd name="connsiteY3" fmla="*/ 0 h 2289829"/>
                <a:gd name="connsiteX4" fmla="*/ 574889 w 2369820"/>
                <a:gd name="connsiteY4" fmla="*/ 0 h 2289829"/>
                <a:gd name="connsiteX5" fmla="*/ 574890 w 2369820"/>
                <a:gd name="connsiteY5" fmla="*/ 0 h 2289829"/>
                <a:gd name="connsiteX6" fmla="*/ 950315 w 2369820"/>
                <a:gd name="connsiteY6" fmla="*/ 0 h 2289829"/>
                <a:gd name="connsiteX7" fmla="*/ 951861 w 2369820"/>
                <a:gd name="connsiteY7" fmla="*/ 63264 h 2289829"/>
                <a:gd name="connsiteX8" fmla="*/ 951862 w 2369820"/>
                <a:gd name="connsiteY8" fmla="*/ 63264 h 2289829"/>
                <a:gd name="connsiteX9" fmla="*/ 950316 w 2369820"/>
                <a:gd name="connsiteY9" fmla="*/ 0 h 2289829"/>
                <a:gd name="connsiteX10" fmla="*/ 1419504 w 2369820"/>
                <a:gd name="connsiteY10" fmla="*/ 0 h 2289829"/>
                <a:gd name="connsiteX11" fmla="*/ 1419505 w 2369820"/>
                <a:gd name="connsiteY11" fmla="*/ 0 h 2289829"/>
                <a:gd name="connsiteX12" fmla="*/ 1833117 w 2369820"/>
                <a:gd name="connsiteY12" fmla="*/ 0 h 2289829"/>
                <a:gd name="connsiteX13" fmla="*/ 1828803 w 2369820"/>
                <a:gd name="connsiteY13" fmla="*/ 63264 h 2289829"/>
                <a:gd name="connsiteX14" fmla="*/ 1828804 w 2369820"/>
                <a:gd name="connsiteY14" fmla="*/ 63264 h 2289829"/>
                <a:gd name="connsiteX15" fmla="*/ 1833118 w 2369820"/>
                <a:gd name="connsiteY15" fmla="*/ 0 h 2289829"/>
                <a:gd name="connsiteX16" fmla="*/ 2140888 w 2369820"/>
                <a:gd name="connsiteY16" fmla="*/ 0 h 2289829"/>
                <a:gd name="connsiteX17" fmla="*/ 2140889 w 2369820"/>
                <a:gd name="connsiteY17" fmla="*/ 0 h 2289829"/>
                <a:gd name="connsiteX18" fmla="*/ 2369820 w 2369820"/>
                <a:gd name="connsiteY18" fmla="*/ 0 h 2289829"/>
                <a:gd name="connsiteX19" fmla="*/ 2069412 w 2369820"/>
                <a:gd name="connsiteY19" fmla="*/ 2088194 h 2289829"/>
                <a:gd name="connsiteX20" fmla="*/ 2037405 w 2369820"/>
                <a:gd name="connsiteY20" fmla="*/ 2109030 h 2289829"/>
                <a:gd name="connsiteX21" fmla="*/ 1914356 w 2369820"/>
                <a:gd name="connsiteY21" fmla="*/ 2168010 h 2289829"/>
                <a:gd name="connsiteX22" fmla="*/ 1914038 w 2369820"/>
                <a:gd name="connsiteY22" fmla="*/ 2171052 h 2289829"/>
                <a:gd name="connsiteX23" fmla="*/ 1764659 w 2369820"/>
                <a:gd name="connsiteY23" fmla="*/ 2219794 h 2289829"/>
                <a:gd name="connsiteX24" fmla="*/ 1680503 w 2369820"/>
                <a:gd name="connsiteY24" fmla="*/ 2237859 h 2289829"/>
                <a:gd name="connsiteX25" fmla="*/ 1696476 w 2369820"/>
                <a:gd name="connsiteY25" fmla="*/ 2003634 h 2289829"/>
                <a:gd name="connsiteX26" fmla="*/ 1696476 w 2369820"/>
                <a:gd name="connsiteY26" fmla="*/ 2003634 h 2289829"/>
                <a:gd name="connsiteX27" fmla="*/ 1680611 w 2369820"/>
                <a:gd name="connsiteY27" fmla="*/ 2236262 h 2289829"/>
                <a:gd name="connsiteX28" fmla="*/ 1581192 w 2369820"/>
                <a:gd name="connsiteY28" fmla="*/ 2257603 h 2289829"/>
                <a:gd name="connsiteX29" fmla="*/ 1386552 w 2369820"/>
                <a:gd name="connsiteY29" fmla="*/ 2281498 h 2289829"/>
                <a:gd name="connsiteX30" fmla="*/ 1363720 w 2369820"/>
                <a:gd name="connsiteY30" fmla="*/ 2282408 h 2289829"/>
                <a:gd name="connsiteX31" fmla="*/ 1363713 w 2369820"/>
                <a:gd name="connsiteY31" fmla="*/ 2282701 h 2289829"/>
                <a:gd name="connsiteX32" fmla="*/ 1184909 w 2369820"/>
                <a:gd name="connsiteY32" fmla="*/ 2289829 h 2289829"/>
                <a:gd name="connsiteX33" fmla="*/ 1006109 w 2369820"/>
                <a:gd name="connsiteY33" fmla="*/ 2282701 h 2289829"/>
                <a:gd name="connsiteX34" fmla="*/ 999288 w 2369820"/>
                <a:gd name="connsiteY34" fmla="*/ 2003634 h 2289829"/>
                <a:gd name="connsiteX35" fmla="*/ 999287 w 2369820"/>
                <a:gd name="connsiteY35" fmla="*/ 2003634 h 2289829"/>
                <a:gd name="connsiteX36" fmla="*/ 1006115 w 2369820"/>
                <a:gd name="connsiteY36" fmla="*/ 2282993 h 2289829"/>
                <a:gd name="connsiteX37" fmla="*/ 968602 w 2369820"/>
                <a:gd name="connsiteY37" fmla="*/ 2281498 h 2289829"/>
                <a:gd name="connsiteX38" fmla="*/ 773963 w 2369820"/>
                <a:gd name="connsiteY38" fmla="*/ 2257603 h 2289829"/>
                <a:gd name="connsiteX39" fmla="*/ 728180 w 2369820"/>
                <a:gd name="connsiteY39" fmla="*/ 2247776 h 2289829"/>
                <a:gd name="connsiteX40" fmla="*/ 728071 w 2369820"/>
                <a:gd name="connsiteY40" fmla="*/ 2246179 h 2289829"/>
                <a:gd name="connsiteX41" fmla="*/ 605159 w 2369820"/>
                <a:gd name="connsiteY41" fmla="*/ 2219794 h 2289829"/>
                <a:gd name="connsiteX42" fmla="*/ 455785 w 2369820"/>
                <a:gd name="connsiteY42" fmla="*/ 2171054 h 2289829"/>
                <a:gd name="connsiteX43" fmla="*/ 438291 w 2369820"/>
                <a:gd name="connsiteY43" fmla="*/ 2003634 h 2289829"/>
                <a:gd name="connsiteX44" fmla="*/ 438291 w 2369820"/>
                <a:gd name="connsiteY44" fmla="*/ 2003634 h 2289829"/>
                <a:gd name="connsiteX45" fmla="*/ 456043 w 2369820"/>
                <a:gd name="connsiteY45" fmla="*/ 2173530 h 2289829"/>
                <a:gd name="connsiteX46" fmla="*/ 444366 w 2369820"/>
                <a:gd name="connsiteY46" fmla="*/ 2169720 h 2289829"/>
                <a:gd name="connsiteX47" fmla="*/ 317750 w 2369820"/>
                <a:gd name="connsiteY47" fmla="*/ 2109030 h 2289829"/>
                <a:gd name="connsiteX48" fmla="*/ 301923 w 2369820"/>
                <a:gd name="connsiteY48" fmla="*/ 2098728 h 2289829"/>
                <a:gd name="connsiteX49" fmla="*/ 0 w 2369820"/>
                <a:gd name="connsiteY49" fmla="*/ 0 h 2289829"/>
                <a:gd name="connsiteX0" fmla="*/ 0 w 2369820"/>
                <a:gd name="connsiteY0" fmla="*/ 0 h 2289829"/>
                <a:gd name="connsiteX1" fmla="*/ 228932 w 2369820"/>
                <a:gd name="connsiteY1" fmla="*/ 0 h 2289829"/>
                <a:gd name="connsiteX2" fmla="*/ 228933 w 2369820"/>
                <a:gd name="connsiteY2" fmla="*/ 0 h 2289829"/>
                <a:gd name="connsiteX3" fmla="*/ 574889 w 2369820"/>
                <a:gd name="connsiteY3" fmla="*/ 0 h 2289829"/>
                <a:gd name="connsiteX4" fmla="*/ 574890 w 2369820"/>
                <a:gd name="connsiteY4" fmla="*/ 0 h 2289829"/>
                <a:gd name="connsiteX5" fmla="*/ 950315 w 2369820"/>
                <a:gd name="connsiteY5" fmla="*/ 0 h 2289829"/>
                <a:gd name="connsiteX6" fmla="*/ 951861 w 2369820"/>
                <a:gd name="connsiteY6" fmla="*/ 63264 h 2289829"/>
                <a:gd name="connsiteX7" fmla="*/ 951862 w 2369820"/>
                <a:gd name="connsiteY7" fmla="*/ 63264 h 2289829"/>
                <a:gd name="connsiteX8" fmla="*/ 950316 w 2369820"/>
                <a:gd name="connsiteY8" fmla="*/ 0 h 2289829"/>
                <a:gd name="connsiteX9" fmla="*/ 1419504 w 2369820"/>
                <a:gd name="connsiteY9" fmla="*/ 0 h 2289829"/>
                <a:gd name="connsiteX10" fmla="*/ 1419505 w 2369820"/>
                <a:gd name="connsiteY10" fmla="*/ 0 h 2289829"/>
                <a:gd name="connsiteX11" fmla="*/ 1833117 w 2369820"/>
                <a:gd name="connsiteY11" fmla="*/ 0 h 2289829"/>
                <a:gd name="connsiteX12" fmla="*/ 1828803 w 2369820"/>
                <a:gd name="connsiteY12" fmla="*/ 63264 h 2289829"/>
                <a:gd name="connsiteX13" fmla="*/ 1828804 w 2369820"/>
                <a:gd name="connsiteY13" fmla="*/ 63264 h 2289829"/>
                <a:gd name="connsiteX14" fmla="*/ 1833118 w 2369820"/>
                <a:gd name="connsiteY14" fmla="*/ 0 h 2289829"/>
                <a:gd name="connsiteX15" fmla="*/ 2140888 w 2369820"/>
                <a:gd name="connsiteY15" fmla="*/ 0 h 2289829"/>
                <a:gd name="connsiteX16" fmla="*/ 2140889 w 2369820"/>
                <a:gd name="connsiteY16" fmla="*/ 0 h 2289829"/>
                <a:gd name="connsiteX17" fmla="*/ 2369820 w 2369820"/>
                <a:gd name="connsiteY17" fmla="*/ 0 h 2289829"/>
                <a:gd name="connsiteX18" fmla="*/ 2069412 w 2369820"/>
                <a:gd name="connsiteY18" fmla="*/ 2088194 h 2289829"/>
                <a:gd name="connsiteX19" fmla="*/ 2037405 w 2369820"/>
                <a:gd name="connsiteY19" fmla="*/ 2109030 h 2289829"/>
                <a:gd name="connsiteX20" fmla="*/ 1914356 w 2369820"/>
                <a:gd name="connsiteY20" fmla="*/ 2168010 h 2289829"/>
                <a:gd name="connsiteX21" fmla="*/ 1914038 w 2369820"/>
                <a:gd name="connsiteY21" fmla="*/ 2171052 h 2289829"/>
                <a:gd name="connsiteX22" fmla="*/ 1764659 w 2369820"/>
                <a:gd name="connsiteY22" fmla="*/ 2219794 h 2289829"/>
                <a:gd name="connsiteX23" fmla="*/ 1680503 w 2369820"/>
                <a:gd name="connsiteY23" fmla="*/ 2237859 h 2289829"/>
                <a:gd name="connsiteX24" fmla="*/ 1696476 w 2369820"/>
                <a:gd name="connsiteY24" fmla="*/ 2003634 h 2289829"/>
                <a:gd name="connsiteX25" fmla="*/ 1696476 w 2369820"/>
                <a:gd name="connsiteY25" fmla="*/ 2003634 h 2289829"/>
                <a:gd name="connsiteX26" fmla="*/ 1680611 w 2369820"/>
                <a:gd name="connsiteY26" fmla="*/ 2236262 h 2289829"/>
                <a:gd name="connsiteX27" fmla="*/ 1581192 w 2369820"/>
                <a:gd name="connsiteY27" fmla="*/ 2257603 h 2289829"/>
                <a:gd name="connsiteX28" fmla="*/ 1386552 w 2369820"/>
                <a:gd name="connsiteY28" fmla="*/ 2281498 h 2289829"/>
                <a:gd name="connsiteX29" fmla="*/ 1363720 w 2369820"/>
                <a:gd name="connsiteY29" fmla="*/ 2282408 h 2289829"/>
                <a:gd name="connsiteX30" fmla="*/ 1363713 w 2369820"/>
                <a:gd name="connsiteY30" fmla="*/ 2282701 h 2289829"/>
                <a:gd name="connsiteX31" fmla="*/ 1184909 w 2369820"/>
                <a:gd name="connsiteY31" fmla="*/ 2289829 h 2289829"/>
                <a:gd name="connsiteX32" fmla="*/ 1006109 w 2369820"/>
                <a:gd name="connsiteY32" fmla="*/ 2282701 h 2289829"/>
                <a:gd name="connsiteX33" fmla="*/ 999288 w 2369820"/>
                <a:gd name="connsiteY33" fmla="*/ 2003634 h 2289829"/>
                <a:gd name="connsiteX34" fmla="*/ 999287 w 2369820"/>
                <a:gd name="connsiteY34" fmla="*/ 2003634 h 2289829"/>
                <a:gd name="connsiteX35" fmla="*/ 1006115 w 2369820"/>
                <a:gd name="connsiteY35" fmla="*/ 2282993 h 2289829"/>
                <a:gd name="connsiteX36" fmla="*/ 968602 w 2369820"/>
                <a:gd name="connsiteY36" fmla="*/ 2281498 h 2289829"/>
                <a:gd name="connsiteX37" fmla="*/ 773963 w 2369820"/>
                <a:gd name="connsiteY37" fmla="*/ 2257603 h 2289829"/>
                <a:gd name="connsiteX38" fmla="*/ 728180 w 2369820"/>
                <a:gd name="connsiteY38" fmla="*/ 2247776 h 2289829"/>
                <a:gd name="connsiteX39" fmla="*/ 728071 w 2369820"/>
                <a:gd name="connsiteY39" fmla="*/ 2246179 h 2289829"/>
                <a:gd name="connsiteX40" fmla="*/ 605159 w 2369820"/>
                <a:gd name="connsiteY40" fmla="*/ 2219794 h 2289829"/>
                <a:gd name="connsiteX41" fmla="*/ 455785 w 2369820"/>
                <a:gd name="connsiteY41" fmla="*/ 2171054 h 2289829"/>
                <a:gd name="connsiteX42" fmla="*/ 438291 w 2369820"/>
                <a:gd name="connsiteY42" fmla="*/ 2003634 h 2289829"/>
                <a:gd name="connsiteX43" fmla="*/ 438291 w 2369820"/>
                <a:gd name="connsiteY43" fmla="*/ 2003634 h 2289829"/>
                <a:gd name="connsiteX44" fmla="*/ 456043 w 2369820"/>
                <a:gd name="connsiteY44" fmla="*/ 2173530 h 2289829"/>
                <a:gd name="connsiteX45" fmla="*/ 444366 w 2369820"/>
                <a:gd name="connsiteY45" fmla="*/ 2169720 h 2289829"/>
                <a:gd name="connsiteX46" fmla="*/ 317750 w 2369820"/>
                <a:gd name="connsiteY46" fmla="*/ 2109030 h 2289829"/>
                <a:gd name="connsiteX47" fmla="*/ 301923 w 2369820"/>
                <a:gd name="connsiteY47" fmla="*/ 2098728 h 2289829"/>
                <a:gd name="connsiteX48" fmla="*/ 0 w 2369820"/>
                <a:gd name="connsiteY48" fmla="*/ 0 h 2289829"/>
                <a:gd name="connsiteX0" fmla="*/ 0 w 2369820"/>
                <a:gd name="connsiteY0" fmla="*/ 0 h 2289829"/>
                <a:gd name="connsiteX1" fmla="*/ 228932 w 2369820"/>
                <a:gd name="connsiteY1" fmla="*/ 0 h 2289829"/>
                <a:gd name="connsiteX2" fmla="*/ 574889 w 2369820"/>
                <a:gd name="connsiteY2" fmla="*/ 0 h 2289829"/>
                <a:gd name="connsiteX3" fmla="*/ 574890 w 2369820"/>
                <a:gd name="connsiteY3" fmla="*/ 0 h 2289829"/>
                <a:gd name="connsiteX4" fmla="*/ 950315 w 2369820"/>
                <a:gd name="connsiteY4" fmla="*/ 0 h 2289829"/>
                <a:gd name="connsiteX5" fmla="*/ 951861 w 2369820"/>
                <a:gd name="connsiteY5" fmla="*/ 63264 h 2289829"/>
                <a:gd name="connsiteX6" fmla="*/ 951862 w 2369820"/>
                <a:gd name="connsiteY6" fmla="*/ 63264 h 2289829"/>
                <a:gd name="connsiteX7" fmla="*/ 950316 w 2369820"/>
                <a:gd name="connsiteY7" fmla="*/ 0 h 2289829"/>
                <a:gd name="connsiteX8" fmla="*/ 1419504 w 2369820"/>
                <a:gd name="connsiteY8" fmla="*/ 0 h 2289829"/>
                <a:gd name="connsiteX9" fmla="*/ 1419505 w 2369820"/>
                <a:gd name="connsiteY9" fmla="*/ 0 h 2289829"/>
                <a:gd name="connsiteX10" fmla="*/ 1833117 w 2369820"/>
                <a:gd name="connsiteY10" fmla="*/ 0 h 2289829"/>
                <a:gd name="connsiteX11" fmla="*/ 1828803 w 2369820"/>
                <a:gd name="connsiteY11" fmla="*/ 63264 h 2289829"/>
                <a:gd name="connsiteX12" fmla="*/ 1828804 w 2369820"/>
                <a:gd name="connsiteY12" fmla="*/ 63264 h 2289829"/>
                <a:gd name="connsiteX13" fmla="*/ 1833118 w 2369820"/>
                <a:gd name="connsiteY13" fmla="*/ 0 h 2289829"/>
                <a:gd name="connsiteX14" fmla="*/ 2140888 w 2369820"/>
                <a:gd name="connsiteY14" fmla="*/ 0 h 2289829"/>
                <a:gd name="connsiteX15" fmla="*/ 2140889 w 2369820"/>
                <a:gd name="connsiteY15" fmla="*/ 0 h 2289829"/>
                <a:gd name="connsiteX16" fmla="*/ 2369820 w 2369820"/>
                <a:gd name="connsiteY16" fmla="*/ 0 h 2289829"/>
                <a:gd name="connsiteX17" fmla="*/ 2069412 w 2369820"/>
                <a:gd name="connsiteY17" fmla="*/ 2088194 h 2289829"/>
                <a:gd name="connsiteX18" fmla="*/ 2037405 w 2369820"/>
                <a:gd name="connsiteY18" fmla="*/ 2109030 h 2289829"/>
                <a:gd name="connsiteX19" fmla="*/ 1914356 w 2369820"/>
                <a:gd name="connsiteY19" fmla="*/ 2168010 h 2289829"/>
                <a:gd name="connsiteX20" fmla="*/ 1914038 w 2369820"/>
                <a:gd name="connsiteY20" fmla="*/ 2171052 h 2289829"/>
                <a:gd name="connsiteX21" fmla="*/ 1764659 w 2369820"/>
                <a:gd name="connsiteY21" fmla="*/ 2219794 h 2289829"/>
                <a:gd name="connsiteX22" fmla="*/ 1680503 w 2369820"/>
                <a:gd name="connsiteY22" fmla="*/ 2237859 h 2289829"/>
                <a:gd name="connsiteX23" fmla="*/ 1696476 w 2369820"/>
                <a:gd name="connsiteY23" fmla="*/ 2003634 h 2289829"/>
                <a:gd name="connsiteX24" fmla="*/ 1696476 w 2369820"/>
                <a:gd name="connsiteY24" fmla="*/ 2003634 h 2289829"/>
                <a:gd name="connsiteX25" fmla="*/ 1680611 w 2369820"/>
                <a:gd name="connsiteY25" fmla="*/ 2236262 h 2289829"/>
                <a:gd name="connsiteX26" fmla="*/ 1581192 w 2369820"/>
                <a:gd name="connsiteY26" fmla="*/ 2257603 h 2289829"/>
                <a:gd name="connsiteX27" fmla="*/ 1386552 w 2369820"/>
                <a:gd name="connsiteY27" fmla="*/ 2281498 h 2289829"/>
                <a:gd name="connsiteX28" fmla="*/ 1363720 w 2369820"/>
                <a:gd name="connsiteY28" fmla="*/ 2282408 h 2289829"/>
                <a:gd name="connsiteX29" fmla="*/ 1363713 w 2369820"/>
                <a:gd name="connsiteY29" fmla="*/ 2282701 h 2289829"/>
                <a:gd name="connsiteX30" fmla="*/ 1184909 w 2369820"/>
                <a:gd name="connsiteY30" fmla="*/ 2289829 h 2289829"/>
                <a:gd name="connsiteX31" fmla="*/ 1006109 w 2369820"/>
                <a:gd name="connsiteY31" fmla="*/ 2282701 h 2289829"/>
                <a:gd name="connsiteX32" fmla="*/ 999288 w 2369820"/>
                <a:gd name="connsiteY32" fmla="*/ 2003634 h 2289829"/>
                <a:gd name="connsiteX33" fmla="*/ 999287 w 2369820"/>
                <a:gd name="connsiteY33" fmla="*/ 2003634 h 2289829"/>
                <a:gd name="connsiteX34" fmla="*/ 1006115 w 2369820"/>
                <a:gd name="connsiteY34" fmla="*/ 2282993 h 2289829"/>
                <a:gd name="connsiteX35" fmla="*/ 968602 w 2369820"/>
                <a:gd name="connsiteY35" fmla="*/ 2281498 h 2289829"/>
                <a:gd name="connsiteX36" fmla="*/ 773963 w 2369820"/>
                <a:gd name="connsiteY36" fmla="*/ 2257603 h 2289829"/>
                <a:gd name="connsiteX37" fmla="*/ 728180 w 2369820"/>
                <a:gd name="connsiteY37" fmla="*/ 2247776 h 2289829"/>
                <a:gd name="connsiteX38" fmla="*/ 728071 w 2369820"/>
                <a:gd name="connsiteY38" fmla="*/ 2246179 h 2289829"/>
                <a:gd name="connsiteX39" fmla="*/ 605159 w 2369820"/>
                <a:gd name="connsiteY39" fmla="*/ 2219794 h 2289829"/>
                <a:gd name="connsiteX40" fmla="*/ 455785 w 2369820"/>
                <a:gd name="connsiteY40" fmla="*/ 2171054 h 2289829"/>
                <a:gd name="connsiteX41" fmla="*/ 438291 w 2369820"/>
                <a:gd name="connsiteY41" fmla="*/ 2003634 h 2289829"/>
                <a:gd name="connsiteX42" fmla="*/ 438291 w 2369820"/>
                <a:gd name="connsiteY42" fmla="*/ 2003634 h 2289829"/>
                <a:gd name="connsiteX43" fmla="*/ 456043 w 2369820"/>
                <a:gd name="connsiteY43" fmla="*/ 2173530 h 2289829"/>
                <a:gd name="connsiteX44" fmla="*/ 444366 w 2369820"/>
                <a:gd name="connsiteY44" fmla="*/ 2169720 h 2289829"/>
                <a:gd name="connsiteX45" fmla="*/ 317750 w 2369820"/>
                <a:gd name="connsiteY45" fmla="*/ 2109030 h 2289829"/>
                <a:gd name="connsiteX46" fmla="*/ 301923 w 2369820"/>
                <a:gd name="connsiteY46" fmla="*/ 2098728 h 2289829"/>
                <a:gd name="connsiteX47" fmla="*/ 0 w 2369820"/>
                <a:gd name="connsiteY47" fmla="*/ 0 h 2289829"/>
                <a:gd name="connsiteX0" fmla="*/ 0 w 2369820"/>
                <a:gd name="connsiteY0" fmla="*/ 0 h 2289829"/>
                <a:gd name="connsiteX1" fmla="*/ 228932 w 2369820"/>
                <a:gd name="connsiteY1" fmla="*/ 0 h 2289829"/>
                <a:gd name="connsiteX2" fmla="*/ 574889 w 2369820"/>
                <a:gd name="connsiteY2" fmla="*/ 0 h 2289829"/>
                <a:gd name="connsiteX3" fmla="*/ 950315 w 2369820"/>
                <a:gd name="connsiteY3" fmla="*/ 0 h 2289829"/>
                <a:gd name="connsiteX4" fmla="*/ 951861 w 2369820"/>
                <a:gd name="connsiteY4" fmla="*/ 63264 h 2289829"/>
                <a:gd name="connsiteX5" fmla="*/ 951862 w 2369820"/>
                <a:gd name="connsiteY5" fmla="*/ 63264 h 2289829"/>
                <a:gd name="connsiteX6" fmla="*/ 950316 w 2369820"/>
                <a:gd name="connsiteY6" fmla="*/ 0 h 2289829"/>
                <a:gd name="connsiteX7" fmla="*/ 1419504 w 2369820"/>
                <a:gd name="connsiteY7" fmla="*/ 0 h 2289829"/>
                <a:gd name="connsiteX8" fmla="*/ 1419505 w 2369820"/>
                <a:gd name="connsiteY8" fmla="*/ 0 h 2289829"/>
                <a:gd name="connsiteX9" fmla="*/ 1833117 w 2369820"/>
                <a:gd name="connsiteY9" fmla="*/ 0 h 2289829"/>
                <a:gd name="connsiteX10" fmla="*/ 1828803 w 2369820"/>
                <a:gd name="connsiteY10" fmla="*/ 63264 h 2289829"/>
                <a:gd name="connsiteX11" fmla="*/ 1828804 w 2369820"/>
                <a:gd name="connsiteY11" fmla="*/ 63264 h 2289829"/>
                <a:gd name="connsiteX12" fmla="*/ 1833118 w 2369820"/>
                <a:gd name="connsiteY12" fmla="*/ 0 h 2289829"/>
                <a:gd name="connsiteX13" fmla="*/ 2140888 w 2369820"/>
                <a:gd name="connsiteY13" fmla="*/ 0 h 2289829"/>
                <a:gd name="connsiteX14" fmla="*/ 2140889 w 2369820"/>
                <a:gd name="connsiteY14" fmla="*/ 0 h 2289829"/>
                <a:gd name="connsiteX15" fmla="*/ 2369820 w 2369820"/>
                <a:gd name="connsiteY15" fmla="*/ 0 h 2289829"/>
                <a:gd name="connsiteX16" fmla="*/ 2069412 w 2369820"/>
                <a:gd name="connsiteY16" fmla="*/ 2088194 h 2289829"/>
                <a:gd name="connsiteX17" fmla="*/ 2037405 w 2369820"/>
                <a:gd name="connsiteY17" fmla="*/ 2109030 h 2289829"/>
                <a:gd name="connsiteX18" fmla="*/ 1914356 w 2369820"/>
                <a:gd name="connsiteY18" fmla="*/ 2168010 h 2289829"/>
                <a:gd name="connsiteX19" fmla="*/ 1914038 w 2369820"/>
                <a:gd name="connsiteY19" fmla="*/ 2171052 h 2289829"/>
                <a:gd name="connsiteX20" fmla="*/ 1764659 w 2369820"/>
                <a:gd name="connsiteY20" fmla="*/ 2219794 h 2289829"/>
                <a:gd name="connsiteX21" fmla="*/ 1680503 w 2369820"/>
                <a:gd name="connsiteY21" fmla="*/ 2237859 h 2289829"/>
                <a:gd name="connsiteX22" fmla="*/ 1696476 w 2369820"/>
                <a:gd name="connsiteY22" fmla="*/ 2003634 h 2289829"/>
                <a:gd name="connsiteX23" fmla="*/ 1696476 w 2369820"/>
                <a:gd name="connsiteY23" fmla="*/ 2003634 h 2289829"/>
                <a:gd name="connsiteX24" fmla="*/ 1680611 w 2369820"/>
                <a:gd name="connsiteY24" fmla="*/ 2236262 h 2289829"/>
                <a:gd name="connsiteX25" fmla="*/ 1581192 w 2369820"/>
                <a:gd name="connsiteY25" fmla="*/ 2257603 h 2289829"/>
                <a:gd name="connsiteX26" fmla="*/ 1386552 w 2369820"/>
                <a:gd name="connsiteY26" fmla="*/ 2281498 h 2289829"/>
                <a:gd name="connsiteX27" fmla="*/ 1363720 w 2369820"/>
                <a:gd name="connsiteY27" fmla="*/ 2282408 h 2289829"/>
                <a:gd name="connsiteX28" fmla="*/ 1363713 w 2369820"/>
                <a:gd name="connsiteY28" fmla="*/ 2282701 h 2289829"/>
                <a:gd name="connsiteX29" fmla="*/ 1184909 w 2369820"/>
                <a:gd name="connsiteY29" fmla="*/ 2289829 h 2289829"/>
                <a:gd name="connsiteX30" fmla="*/ 1006109 w 2369820"/>
                <a:gd name="connsiteY30" fmla="*/ 2282701 h 2289829"/>
                <a:gd name="connsiteX31" fmla="*/ 999288 w 2369820"/>
                <a:gd name="connsiteY31" fmla="*/ 2003634 h 2289829"/>
                <a:gd name="connsiteX32" fmla="*/ 999287 w 2369820"/>
                <a:gd name="connsiteY32" fmla="*/ 2003634 h 2289829"/>
                <a:gd name="connsiteX33" fmla="*/ 1006115 w 2369820"/>
                <a:gd name="connsiteY33" fmla="*/ 2282993 h 2289829"/>
                <a:gd name="connsiteX34" fmla="*/ 968602 w 2369820"/>
                <a:gd name="connsiteY34" fmla="*/ 2281498 h 2289829"/>
                <a:gd name="connsiteX35" fmla="*/ 773963 w 2369820"/>
                <a:gd name="connsiteY35" fmla="*/ 2257603 h 2289829"/>
                <a:gd name="connsiteX36" fmla="*/ 728180 w 2369820"/>
                <a:gd name="connsiteY36" fmla="*/ 2247776 h 2289829"/>
                <a:gd name="connsiteX37" fmla="*/ 728071 w 2369820"/>
                <a:gd name="connsiteY37" fmla="*/ 2246179 h 2289829"/>
                <a:gd name="connsiteX38" fmla="*/ 605159 w 2369820"/>
                <a:gd name="connsiteY38" fmla="*/ 2219794 h 2289829"/>
                <a:gd name="connsiteX39" fmla="*/ 455785 w 2369820"/>
                <a:gd name="connsiteY39" fmla="*/ 2171054 h 2289829"/>
                <a:gd name="connsiteX40" fmla="*/ 438291 w 2369820"/>
                <a:gd name="connsiteY40" fmla="*/ 2003634 h 2289829"/>
                <a:gd name="connsiteX41" fmla="*/ 438291 w 2369820"/>
                <a:gd name="connsiteY41" fmla="*/ 2003634 h 2289829"/>
                <a:gd name="connsiteX42" fmla="*/ 456043 w 2369820"/>
                <a:gd name="connsiteY42" fmla="*/ 2173530 h 2289829"/>
                <a:gd name="connsiteX43" fmla="*/ 444366 w 2369820"/>
                <a:gd name="connsiteY43" fmla="*/ 2169720 h 2289829"/>
                <a:gd name="connsiteX44" fmla="*/ 317750 w 2369820"/>
                <a:gd name="connsiteY44" fmla="*/ 2109030 h 2289829"/>
                <a:gd name="connsiteX45" fmla="*/ 301923 w 2369820"/>
                <a:gd name="connsiteY45" fmla="*/ 2098728 h 2289829"/>
                <a:gd name="connsiteX46" fmla="*/ 0 w 2369820"/>
                <a:gd name="connsiteY46" fmla="*/ 0 h 2289829"/>
                <a:gd name="connsiteX0" fmla="*/ 0 w 2369820"/>
                <a:gd name="connsiteY0" fmla="*/ 0 h 2289829"/>
                <a:gd name="connsiteX1" fmla="*/ 574889 w 2369820"/>
                <a:gd name="connsiteY1" fmla="*/ 0 h 2289829"/>
                <a:gd name="connsiteX2" fmla="*/ 950315 w 2369820"/>
                <a:gd name="connsiteY2" fmla="*/ 0 h 2289829"/>
                <a:gd name="connsiteX3" fmla="*/ 951861 w 2369820"/>
                <a:gd name="connsiteY3" fmla="*/ 63264 h 2289829"/>
                <a:gd name="connsiteX4" fmla="*/ 951862 w 2369820"/>
                <a:gd name="connsiteY4" fmla="*/ 63264 h 2289829"/>
                <a:gd name="connsiteX5" fmla="*/ 950316 w 2369820"/>
                <a:gd name="connsiteY5" fmla="*/ 0 h 2289829"/>
                <a:gd name="connsiteX6" fmla="*/ 1419504 w 2369820"/>
                <a:gd name="connsiteY6" fmla="*/ 0 h 2289829"/>
                <a:gd name="connsiteX7" fmla="*/ 1419505 w 2369820"/>
                <a:gd name="connsiteY7" fmla="*/ 0 h 2289829"/>
                <a:gd name="connsiteX8" fmla="*/ 1833117 w 2369820"/>
                <a:gd name="connsiteY8" fmla="*/ 0 h 2289829"/>
                <a:gd name="connsiteX9" fmla="*/ 1828803 w 2369820"/>
                <a:gd name="connsiteY9" fmla="*/ 63264 h 2289829"/>
                <a:gd name="connsiteX10" fmla="*/ 1828804 w 2369820"/>
                <a:gd name="connsiteY10" fmla="*/ 63264 h 2289829"/>
                <a:gd name="connsiteX11" fmla="*/ 1833118 w 2369820"/>
                <a:gd name="connsiteY11" fmla="*/ 0 h 2289829"/>
                <a:gd name="connsiteX12" fmla="*/ 2140888 w 2369820"/>
                <a:gd name="connsiteY12" fmla="*/ 0 h 2289829"/>
                <a:gd name="connsiteX13" fmla="*/ 2140889 w 2369820"/>
                <a:gd name="connsiteY13" fmla="*/ 0 h 2289829"/>
                <a:gd name="connsiteX14" fmla="*/ 2369820 w 2369820"/>
                <a:gd name="connsiteY14" fmla="*/ 0 h 2289829"/>
                <a:gd name="connsiteX15" fmla="*/ 2069412 w 2369820"/>
                <a:gd name="connsiteY15" fmla="*/ 2088194 h 2289829"/>
                <a:gd name="connsiteX16" fmla="*/ 2037405 w 2369820"/>
                <a:gd name="connsiteY16" fmla="*/ 2109030 h 2289829"/>
                <a:gd name="connsiteX17" fmla="*/ 1914356 w 2369820"/>
                <a:gd name="connsiteY17" fmla="*/ 2168010 h 2289829"/>
                <a:gd name="connsiteX18" fmla="*/ 1914038 w 2369820"/>
                <a:gd name="connsiteY18" fmla="*/ 2171052 h 2289829"/>
                <a:gd name="connsiteX19" fmla="*/ 1764659 w 2369820"/>
                <a:gd name="connsiteY19" fmla="*/ 2219794 h 2289829"/>
                <a:gd name="connsiteX20" fmla="*/ 1680503 w 2369820"/>
                <a:gd name="connsiteY20" fmla="*/ 2237859 h 2289829"/>
                <a:gd name="connsiteX21" fmla="*/ 1696476 w 2369820"/>
                <a:gd name="connsiteY21" fmla="*/ 2003634 h 2289829"/>
                <a:gd name="connsiteX22" fmla="*/ 1696476 w 2369820"/>
                <a:gd name="connsiteY22" fmla="*/ 2003634 h 2289829"/>
                <a:gd name="connsiteX23" fmla="*/ 1680611 w 2369820"/>
                <a:gd name="connsiteY23" fmla="*/ 2236262 h 2289829"/>
                <a:gd name="connsiteX24" fmla="*/ 1581192 w 2369820"/>
                <a:gd name="connsiteY24" fmla="*/ 2257603 h 2289829"/>
                <a:gd name="connsiteX25" fmla="*/ 1386552 w 2369820"/>
                <a:gd name="connsiteY25" fmla="*/ 2281498 h 2289829"/>
                <a:gd name="connsiteX26" fmla="*/ 1363720 w 2369820"/>
                <a:gd name="connsiteY26" fmla="*/ 2282408 h 2289829"/>
                <a:gd name="connsiteX27" fmla="*/ 1363713 w 2369820"/>
                <a:gd name="connsiteY27" fmla="*/ 2282701 h 2289829"/>
                <a:gd name="connsiteX28" fmla="*/ 1184909 w 2369820"/>
                <a:gd name="connsiteY28" fmla="*/ 2289829 h 2289829"/>
                <a:gd name="connsiteX29" fmla="*/ 1006109 w 2369820"/>
                <a:gd name="connsiteY29" fmla="*/ 2282701 h 2289829"/>
                <a:gd name="connsiteX30" fmla="*/ 999288 w 2369820"/>
                <a:gd name="connsiteY30" fmla="*/ 2003634 h 2289829"/>
                <a:gd name="connsiteX31" fmla="*/ 999287 w 2369820"/>
                <a:gd name="connsiteY31" fmla="*/ 2003634 h 2289829"/>
                <a:gd name="connsiteX32" fmla="*/ 1006115 w 2369820"/>
                <a:gd name="connsiteY32" fmla="*/ 2282993 h 2289829"/>
                <a:gd name="connsiteX33" fmla="*/ 968602 w 2369820"/>
                <a:gd name="connsiteY33" fmla="*/ 2281498 h 2289829"/>
                <a:gd name="connsiteX34" fmla="*/ 773963 w 2369820"/>
                <a:gd name="connsiteY34" fmla="*/ 2257603 h 2289829"/>
                <a:gd name="connsiteX35" fmla="*/ 728180 w 2369820"/>
                <a:gd name="connsiteY35" fmla="*/ 2247776 h 2289829"/>
                <a:gd name="connsiteX36" fmla="*/ 728071 w 2369820"/>
                <a:gd name="connsiteY36" fmla="*/ 2246179 h 2289829"/>
                <a:gd name="connsiteX37" fmla="*/ 605159 w 2369820"/>
                <a:gd name="connsiteY37" fmla="*/ 2219794 h 2289829"/>
                <a:gd name="connsiteX38" fmla="*/ 455785 w 2369820"/>
                <a:gd name="connsiteY38" fmla="*/ 2171054 h 2289829"/>
                <a:gd name="connsiteX39" fmla="*/ 438291 w 2369820"/>
                <a:gd name="connsiteY39" fmla="*/ 2003634 h 2289829"/>
                <a:gd name="connsiteX40" fmla="*/ 438291 w 2369820"/>
                <a:gd name="connsiteY40" fmla="*/ 2003634 h 2289829"/>
                <a:gd name="connsiteX41" fmla="*/ 456043 w 2369820"/>
                <a:gd name="connsiteY41" fmla="*/ 2173530 h 2289829"/>
                <a:gd name="connsiteX42" fmla="*/ 444366 w 2369820"/>
                <a:gd name="connsiteY42" fmla="*/ 2169720 h 2289829"/>
                <a:gd name="connsiteX43" fmla="*/ 317750 w 2369820"/>
                <a:gd name="connsiteY43" fmla="*/ 2109030 h 2289829"/>
                <a:gd name="connsiteX44" fmla="*/ 301923 w 2369820"/>
                <a:gd name="connsiteY44" fmla="*/ 2098728 h 2289829"/>
                <a:gd name="connsiteX45" fmla="*/ 0 w 2369820"/>
                <a:gd name="connsiteY45" fmla="*/ 0 h 2289829"/>
                <a:gd name="connsiteX0" fmla="*/ 0 w 2369820"/>
                <a:gd name="connsiteY0" fmla="*/ 0 h 2289829"/>
                <a:gd name="connsiteX1" fmla="*/ 574889 w 2369820"/>
                <a:gd name="connsiteY1" fmla="*/ 0 h 2289829"/>
                <a:gd name="connsiteX2" fmla="*/ 950315 w 2369820"/>
                <a:gd name="connsiteY2" fmla="*/ 0 h 2289829"/>
                <a:gd name="connsiteX3" fmla="*/ 951861 w 2369820"/>
                <a:gd name="connsiteY3" fmla="*/ 63264 h 2289829"/>
                <a:gd name="connsiteX4" fmla="*/ 950316 w 2369820"/>
                <a:gd name="connsiteY4" fmla="*/ 0 h 2289829"/>
                <a:gd name="connsiteX5" fmla="*/ 1419504 w 2369820"/>
                <a:gd name="connsiteY5" fmla="*/ 0 h 2289829"/>
                <a:gd name="connsiteX6" fmla="*/ 1419505 w 2369820"/>
                <a:gd name="connsiteY6" fmla="*/ 0 h 2289829"/>
                <a:gd name="connsiteX7" fmla="*/ 1833117 w 2369820"/>
                <a:gd name="connsiteY7" fmla="*/ 0 h 2289829"/>
                <a:gd name="connsiteX8" fmla="*/ 1828803 w 2369820"/>
                <a:gd name="connsiteY8" fmla="*/ 63264 h 2289829"/>
                <a:gd name="connsiteX9" fmla="*/ 1828804 w 2369820"/>
                <a:gd name="connsiteY9" fmla="*/ 63264 h 2289829"/>
                <a:gd name="connsiteX10" fmla="*/ 1833118 w 2369820"/>
                <a:gd name="connsiteY10" fmla="*/ 0 h 2289829"/>
                <a:gd name="connsiteX11" fmla="*/ 2140888 w 2369820"/>
                <a:gd name="connsiteY11" fmla="*/ 0 h 2289829"/>
                <a:gd name="connsiteX12" fmla="*/ 2140889 w 2369820"/>
                <a:gd name="connsiteY12" fmla="*/ 0 h 2289829"/>
                <a:gd name="connsiteX13" fmla="*/ 2369820 w 2369820"/>
                <a:gd name="connsiteY13" fmla="*/ 0 h 2289829"/>
                <a:gd name="connsiteX14" fmla="*/ 2069412 w 2369820"/>
                <a:gd name="connsiteY14" fmla="*/ 2088194 h 2289829"/>
                <a:gd name="connsiteX15" fmla="*/ 2037405 w 2369820"/>
                <a:gd name="connsiteY15" fmla="*/ 2109030 h 2289829"/>
                <a:gd name="connsiteX16" fmla="*/ 1914356 w 2369820"/>
                <a:gd name="connsiteY16" fmla="*/ 2168010 h 2289829"/>
                <a:gd name="connsiteX17" fmla="*/ 1914038 w 2369820"/>
                <a:gd name="connsiteY17" fmla="*/ 2171052 h 2289829"/>
                <a:gd name="connsiteX18" fmla="*/ 1764659 w 2369820"/>
                <a:gd name="connsiteY18" fmla="*/ 2219794 h 2289829"/>
                <a:gd name="connsiteX19" fmla="*/ 1680503 w 2369820"/>
                <a:gd name="connsiteY19" fmla="*/ 2237859 h 2289829"/>
                <a:gd name="connsiteX20" fmla="*/ 1696476 w 2369820"/>
                <a:gd name="connsiteY20" fmla="*/ 2003634 h 2289829"/>
                <a:gd name="connsiteX21" fmla="*/ 1696476 w 2369820"/>
                <a:gd name="connsiteY21" fmla="*/ 2003634 h 2289829"/>
                <a:gd name="connsiteX22" fmla="*/ 1680611 w 2369820"/>
                <a:gd name="connsiteY22" fmla="*/ 2236262 h 2289829"/>
                <a:gd name="connsiteX23" fmla="*/ 1581192 w 2369820"/>
                <a:gd name="connsiteY23" fmla="*/ 2257603 h 2289829"/>
                <a:gd name="connsiteX24" fmla="*/ 1386552 w 2369820"/>
                <a:gd name="connsiteY24" fmla="*/ 2281498 h 2289829"/>
                <a:gd name="connsiteX25" fmla="*/ 1363720 w 2369820"/>
                <a:gd name="connsiteY25" fmla="*/ 2282408 h 2289829"/>
                <a:gd name="connsiteX26" fmla="*/ 1363713 w 2369820"/>
                <a:gd name="connsiteY26" fmla="*/ 2282701 h 2289829"/>
                <a:gd name="connsiteX27" fmla="*/ 1184909 w 2369820"/>
                <a:gd name="connsiteY27" fmla="*/ 2289829 h 2289829"/>
                <a:gd name="connsiteX28" fmla="*/ 1006109 w 2369820"/>
                <a:gd name="connsiteY28" fmla="*/ 2282701 h 2289829"/>
                <a:gd name="connsiteX29" fmla="*/ 999288 w 2369820"/>
                <a:gd name="connsiteY29" fmla="*/ 2003634 h 2289829"/>
                <a:gd name="connsiteX30" fmla="*/ 999287 w 2369820"/>
                <a:gd name="connsiteY30" fmla="*/ 2003634 h 2289829"/>
                <a:gd name="connsiteX31" fmla="*/ 1006115 w 2369820"/>
                <a:gd name="connsiteY31" fmla="*/ 2282993 h 2289829"/>
                <a:gd name="connsiteX32" fmla="*/ 968602 w 2369820"/>
                <a:gd name="connsiteY32" fmla="*/ 2281498 h 2289829"/>
                <a:gd name="connsiteX33" fmla="*/ 773963 w 2369820"/>
                <a:gd name="connsiteY33" fmla="*/ 2257603 h 2289829"/>
                <a:gd name="connsiteX34" fmla="*/ 728180 w 2369820"/>
                <a:gd name="connsiteY34" fmla="*/ 2247776 h 2289829"/>
                <a:gd name="connsiteX35" fmla="*/ 728071 w 2369820"/>
                <a:gd name="connsiteY35" fmla="*/ 2246179 h 2289829"/>
                <a:gd name="connsiteX36" fmla="*/ 605159 w 2369820"/>
                <a:gd name="connsiteY36" fmla="*/ 2219794 h 2289829"/>
                <a:gd name="connsiteX37" fmla="*/ 455785 w 2369820"/>
                <a:gd name="connsiteY37" fmla="*/ 2171054 h 2289829"/>
                <a:gd name="connsiteX38" fmla="*/ 438291 w 2369820"/>
                <a:gd name="connsiteY38" fmla="*/ 2003634 h 2289829"/>
                <a:gd name="connsiteX39" fmla="*/ 438291 w 2369820"/>
                <a:gd name="connsiteY39" fmla="*/ 2003634 h 2289829"/>
                <a:gd name="connsiteX40" fmla="*/ 456043 w 2369820"/>
                <a:gd name="connsiteY40" fmla="*/ 2173530 h 2289829"/>
                <a:gd name="connsiteX41" fmla="*/ 444366 w 2369820"/>
                <a:gd name="connsiteY41" fmla="*/ 2169720 h 2289829"/>
                <a:gd name="connsiteX42" fmla="*/ 317750 w 2369820"/>
                <a:gd name="connsiteY42" fmla="*/ 2109030 h 2289829"/>
                <a:gd name="connsiteX43" fmla="*/ 301923 w 2369820"/>
                <a:gd name="connsiteY43" fmla="*/ 2098728 h 2289829"/>
                <a:gd name="connsiteX44" fmla="*/ 0 w 2369820"/>
                <a:gd name="connsiteY44" fmla="*/ 0 h 2289829"/>
                <a:gd name="connsiteX0" fmla="*/ 0 w 2369820"/>
                <a:gd name="connsiteY0" fmla="*/ 0 h 2289829"/>
                <a:gd name="connsiteX1" fmla="*/ 574889 w 2369820"/>
                <a:gd name="connsiteY1" fmla="*/ 0 h 2289829"/>
                <a:gd name="connsiteX2" fmla="*/ 950315 w 2369820"/>
                <a:gd name="connsiteY2" fmla="*/ 0 h 2289829"/>
                <a:gd name="connsiteX3" fmla="*/ 950316 w 2369820"/>
                <a:gd name="connsiteY3" fmla="*/ 0 h 2289829"/>
                <a:gd name="connsiteX4" fmla="*/ 1419504 w 2369820"/>
                <a:gd name="connsiteY4" fmla="*/ 0 h 2289829"/>
                <a:gd name="connsiteX5" fmla="*/ 1419505 w 2369820"/>
                <a:gd name="connsiteY5" fmla="*/ 0 h 2289829"/>
                <a:gd name="connsiteX6" fmla="*/ 1833117 w 2369820"/>
                <a:gd name="connsiteY6" fmla="*/ 0 h 2289829"/>
                <a:gd name="connsiteX7" fmla="*/ 1828803 w 2369820"/>
                <a:gd name="connsiteY7" fmla="*/ 63264 h 2289829"/>
                <a:gd name="connsiteX8" fmla="*/ 1828804 w 2369820"/>
                <a:gd name="connsiteY8" fmla="*/ 63264 h 2289829"/>
                <a:gd name="connsiteX9" fmla="*/ 1833118 w 2369820"/>
                <a:gd name="connsiteY9" fmla="*/ 0 h 2289829"/>
                <a:gd name="connsiteX10" fmla="*/ 2140888 w 2369820"/>
                <a:gd name="connsiteY10" fmla="*/ 0 h 2289829"/>
                <a:gd name="connsiteX11" fmla="*/ 2140889 w 2369820"/>
                <a:gd name="connsiteY11" fmla="*/ 0 h 2289829"/>
                <a:gd name="connsiteX12" fmla="*/ 2369820 w 2369820"/>
                <a:gd name="connsiteY12" fmla="*/ 0 h 2289829"/>
                <a:gd name="connsiteX13" fmla="*/ 2069412 w 2369820"/>
                <a:gd name="connsiteY13" fmla="*/ 2088194 h 2289829"/>
                <a:gd name="connsiteX14" fmla="*/ 2037405 w 2369820"/>
                <a:gd name="connsiteY14" fmla="*/ 2109030 h 2289829"/>
                <a:gd name="connsiteX15" fmla="*/ 1914356 w 2369820"/>
                <a:gd name="connsiteY15" fmla="*/ 2168010 h 2289829"/>
                <a:gd name="connsiteX16" fmla="*/ 1914038 w 2369820"/>
                <a:gd name="connsiteY16" fmla="*/ 2171052 h 2289829"/>
                <a:gd name="connsiteX17" fmla="*/ 1764659 w 2369820"/>
                <a:gd name="connsiteY17" fmla="*/ 2219794 h 2289829"/>
                <a:gd name="connsiteX18" fmla="*/ 1680503 w 2369820"/>
                <a:gd name="connsiteY18" fmla="*/ 2237859 h 2289829"/>
                <a:gd name="connsiteX19" fmla="*/ 1696476 w 2369820"/>
                <a:gd name="connsiteY19" fmla="*/ 2003634 h 2289829"/>
                <a:gd name="connsiteX20" fmla="*/ 1696476 w 2369820"/>
                <a:gd name="connsiteY20" fmla="*/ 2003634 h 2289829"/>
                <a:gd name="connsiteX21" fmla="*/ 1680611 w 2369820"/>
                <a:gd name="connsiteY21" fmla="*/ 2236262 h 2289829"/>
                <a:gd name="connsiteX22" fmla="*/ 1581192 w 2369820"/>
                <a:gd name="connsiteY22" fmla="*/ 2257603 h 2289829"/>
                <a:gd name="connsiteX23" fmla="*/ 1386552 w 2369820"/>
                <a:gd name="connsiteY23" fmla="*/ 2281498 h 2289829"/>
                <a:gd name="connsiteX24" fmla="*/ 1363720 w 2369820"/>
                <a:gd name="connsiteY24" fmla="*/ 2282408 h 2289829"/>
                <a:gd name="connsiteX25" fmla="*/ 1363713 w 2369820"/>
                <a:gd name="connsiteY25" fmla="*/ 2282701 h 2289829"/>
                <a:gd name="connsiteX26" fmla="*/ 1184909 w 2369820"/>
                <a:gd name="connsiteY26" fmla="*/ 2289829 h 2289829"/>
                <a:gd name="connsiteX27" fmla="*/ 1006109 w 2369820"/>
                <a:gd name="connsiteY27" fmla="*/ 2282701 h 2289829"/>
                <a:gd name="connsiteX28" fmla="*/ 999288 w 2369820"/>
                <a:gd name="connsiteY28" fmla="*/ 2003634 h 2289829"/>
                <a:gd name="connsiteX29" fmla="*/ 999287 w 2369820"/>
                <a:gd name="connsiteY29" fmla="*/ 2003634 h 2289829"/>
                <a:gd name="connsiteX30" fmla="*/ 1006115 w 2369820"/>
                <a:gd name="connsiteY30" fmla="*/ 2282993 h 2289829"/>
                <a:gd name="connsiteX31" fmla="*/ 968602 w 2369820"/>
                <a:gd name="connsiteY31" fmla="*/ 2281498 h 2289829"/>
                <a:gd name="connsiteX32" fmla="*/ 773963 w 2369820"/>
                <a:gd name="connsiteY32" fmla="*/ 2257603 h 2289829"/>
                <a:gd name="connsiteX33" fmla="*/ 728180 w 2369820"/>
                <a:gd name="connsiteY33" fmla="*/ 2247776 h 2289829"/>
                <a:gd name="connsiteX34" fmla="*/ 728071 w 2369820"/>
                <a:gd name="connsiteY34" fmla="*/ 2246179 h 2289829"/>
                <a:gd name="connsiteX35" fmla="*/ 605159 w 2369820"/>
                <a:gd name="connsiteY35" fmla="*/ 2219794 h 2289829"/>
                <a:gd name="connsiteX36" fmla="*/ 455785 w 2369820"/>
                <a:gd name="connsiteY36" fmla="*/ 2171054 h 2289829"/>
                <a:gd name="connsiteX37" fmla="*/ 438291 w 2369820"/>
                <a:gd name="connsiteY37" fmla="*/ 2003634 h 2289829"/>
                <a:gd name="connsiteX38" fmla="*/ 438291 w 2369820"/>
                <a:gd name="connsiteY38" fmla="*/ 2003634 h 2289829"/>
                <a:gd name="connsiteX39" fmla="*/ 456043 w 2369820"/>
                <a:gd name="connsiteY39" fmla="*/ 2173530 h 2289829"/>
                <a:gd name="connsiteX40" fmla="*/ 444366 w 2369820"/>
                <a:gd name="connsiteY40" fmla="*/ 2169720 h 2289829"/>
                <a:gd name="connsiteX41" fmla="*/ 317750 w 2369820"/>
                <a:gd name="connsiteY41" fmla="*/ 2109030 h 2289829"/>
                <a:gd name="connsiteX42" fmla="*/ 301923 w 2369820"/>
                <a:gd name="connsiteY42" fmla="*/ 2098728 h 2289829"/>
                <a:gd name="connsiteX43" fmla="*/ 0 w 2369820"/>
                <a:gd name="connsiteY43" fmla="*/ 0 h 2289829"/>
                <a:gd name="connsiteX0" fmla="*/ 0 w 2369820"/>
                <a:gd name="connsiteY0" fmla="*/ 0 h 2289829"/>
                <a:gd name="connsiteX1" fmla="*/ 574889 w 2369820"/>
                <a:gd name="connsiteY1" fmla="*/ 0 h 2289829"/>
                <a:gd name="connsiteX2" fmla="*/ 950315 w 2369820"/>
                <a:gd name="connsiteY2" fmla="*/ 0 h 2289829"/>
                <a:gd name="connsiteX3" fmla="*/ 1419504 w 2369820"/>
                <a:gd name="connsiteY3" fmla="*/ 0 h 2289829"/>
                <a:gd name="connsiteX4" fmla="*/ 1419505 w 2369820"/>
                <a:gd name="connsiteY4" fmla="*/ 0 h 2289829"/>
                <a:gd name="connsiteX5" fmla="*/ 1833117 w 2369820"/>
                <a:gd name="connsiteY5" fmla="*/ 0 h 2289829"/>
                <a:gd name="connsiteX6" fmla="*/ 1828803 w 2369820"/>
                <a:gd name="connsiteY6" fmla="*/ 63264 h 2289829"/>
                <a:gd name="connsiteX7" fmla="*/ 1828804 w 2369820"/>
                <a:gd name="connsiteY7" fmla="*/ 63264 h 2289829"/>
                <a:gd name="connsiteX8" fmla="*/ 1833118 w 2369820"/>
                <a:gd name="connsiteY8" fmla="*/ 0 h 2289829"/>
                <a:gd name="connsiteX9" fmla="*/ 2140888 w 2369820"/>
                <a:gd name="connsiteY9" fmla="*/ 0 h 2289829"/>
                <a:gd name="connsiteX10" fmla="*/ 2140889 w 2369820"/>
                <a:gd name="connsiteY10" fmla="*/ 0 h 2289829"/>
                <a:gd name="connsiteX11" fmla="*/ 2369820 w 2369820"/>
                <a:gd name="connsiteY11" fmla="*/ 0 h 2289829"/>
                <a:gd name="connsiteX12" fmla="*/ 2069412 w 2369820"/>
                <a:gd name="connsiteY12" fmla="*/ 2088194 h 2289829"/>
                <a:gd name="connsiteX13" fmla="*/ 2037405 w 2369820"/>
                <a:gd name="connsiteY13" fmla="*/ 2109030 h 2289829"/>
                <a:gd name="connsiteX14" fmla="*/ 1914356 w 2369820"/>
                <a:gd name="connsiteY14" fmla="*/ 2168010 h 2289829"/>
                <a:gd name="connsiteX15" fmla="*/ 1914038 w 2369820"/>
                <a:gd name="connsiteY15" fmla="*/ 2171052 h 2289829"/>
                <a:gd name="connsiteX16" fmla="*/ 1764659 w 2369820"/>
                <a:gd name="connsiteY16" fmla="*/ 2219794 h 2289829"/>
                <a:gd name="connsiteX17" fmla="*/ 1680503 w 2369820"/>
                <a:gd name="connsiteY17" fmla="*/ 2237859 h 2289829"/>
                <a:gd name="connsiteX18" fmla="*/ 1696476 w 2369820"/>
                <a:gd name="connsiteY18" fmla="*/ 2003634 h 2289829"/>
                <a:gd name="connsiteX19" fmla="*/ 1696476 w 2369820"/>
                <a:gd name="connsiteY19" fmla="*/ 2003634 h 2289829"/>
                <a:gd name="connsiteX20" fmla="*/ 1680611 w 2369820"/>
                <a:gd name="connsiteY20" fmla="*/ 2236262 h 2289829"/>
                <a:gd name="connsiteX21" fmla="*/ 1581192 w 2369820"/>
                <a:gd name="connsiteY21" fmla="*/ 2257603 h 2289829"/>
                <a:gd name="connsiteX22" fmla="*/ 1386552 w 2369820"/>
                <a:gd name="connsiteY22" fmla="*/ 2281498 h 2289829"/>
                <a:gd name="connsiteX23" fmla="*/ 1363720 w 2369820"/>
                <a:gd name="connsiteY23" fmla="*/ 2282408 h 2289829"/>
                <a:gd name="connsiteX24" fmla="*/ 1363713 w 2369820"/>
                <a:gd name="connsiteY24" fmla="*/ 2282701 h 2289829"/>
                <a:gd name="connsiteX25" fmla="*/ 1184909 w 2369820"/>
                <a:gd name="connsiteY25" fmla="*/ 2289829 h 2289829"/>
                <a:gd name="connsiteX26" fmla="*/ 1006109 w 2369820"/>
                <a:gd name="connsiteY26" fmla="*/ 2282701 h 2289829"/>
                <a:gd name="connsiteX27" fmla="*/ 999288 w 2369820"/>
                <a:gd name="connsiteY27" fmla="*/ 2003634 h 2289829"/>
                <a:gd name="connsiteX28" fmla="*/ 999287 w 2369820"/>
                <a:gd name="connsiteY28" fmla="*/ 2003634 h 2289829"/>
                <a:gd name="connsiteX29" fmla="*/ 1006115 w 2369820"/>
                <a:gd name="connsiteY29" fmla="*/ 2282993 h 2289829"/>
                <a:gd name="connsiteX30" fmla="*/ 968602 w 2369820"/>
                <a:gd name="connsiteY30" fmla="*/ 2281498 h 2289829"/>
                <a:gd name="connsiteX31" fmla="*/ 773963 w 2369820"/>
                <a:gd name="connsiteY31" fmla="*/ 2257603 h 2289829"/>
                <a:gd name="connsiteX32" fmla="*/ 728180 w 2369820"/>
                <a:gd name="connsiteY32" fmla="*/ 2247776 h 2289829"/>
                <a:gd name="connsiteX33" fmla="*/ 728071 w 2369820"/>
                <a:gd name="connsiteY33" fmla="*/ 2246179 h 2289829"/>
                <a:gd name="connsiteX34" fmla="*/ 605159 w 2369820"/>
                <a:gd name="connsiteY34" fmla="*/ 2219794 h 2289829"/>
                <a:gd name="connsiteX35" fmla="*/ 455785 w 2369820"/>
                <a:gd name="connsiteY35" fmla="*/ 2171054 h 2289829"/>
                <a:gd name="connsiteX36" fmla="*/ 438291 w 2369820"/>
                <a:gd name="connsiteY36" fmla="*/ 2003634 h 2289829"/>
                <a:gd name="connsiteX37" fmla="*/ 438291 w 2369820"/>
                <a:gd name="connsiteY37" fmla="*/ 2003634 h 2289829"/>
                <a:gd name="connsiteX38" fmla="*/ 456043 w 2369820"/>
                <a:gd name="connsiteY38" fmla="*/ 2173530 h 2289829"/>
                <a:gd name="connsiteX39" fmla="*/ 444366 w 2369820"/>
                <a:gd name="connsiteY39" fmla="*/ 2169720 h 2289829"/>
                <a:gd name="connsiteX40" fmla="*/ 317750 w 2369820"/>
                <a:gd name="connsiteY40" fmla="*/ 2109030 h 2289829"/>
                <a:gd name="connsiteX41" fmla="*/ 301923 w 2369820"/>
                <a:gd name="connsiteY41" fmla="*/ 2098728 h 2289829"/>
                <a:gd name="connsiteX42" fmla="*/ 0 w 2369820"/>
                <a:gd name="connsiteY42" fmla="*/ 0 h 2289829"/>
                <a:gd name="connsiteX0" fmla="*/ 0 w 2369820"/>
                <a:gd name="connsiteY0" fmla="*/ 0 h 2289829"/>
                <a:gd name="connsiteX1" fmla="*/ 950315 w 2369820"/>
                <a:gd name="connsiteY1" fmla="*/ 0 h 2289829"/>
                <a:gd name="connsiteX2" fmla="*/ 1419504 w 2369820"/>
                <a:gd name="connsiteY2" fmla="*/ 0 h 2289829"/>
                <a:gd name="connsiteX3" fmla="*/ 1419505 w 2369820"/>
                <a:gd name="connsiteY3" fmla="*/ 0 h 2289829"/>
                <a:gd name="connsiteX4" fmla="*/ 1833117 w 2369820"/>
                <a:gd name="connsiteY4" fmla="*/ 0 h 2289829"/>
                <a:gd name="connsiteX5" fmla="*/ 1828803 w 2369820"/>
                <a:gd name="connsiteY5" fmla="*/ 63264 h 2289829"/>
                <a:gd name="connsiteX6" fmla="*/ 1828804 w 2369820"/>
                <a:gd name="connsiteY6" fmla="*/ 63264 h 2289829"/>
                <a:gd name="connsiteX7" fmla="*/ 1833118 w 2369820"/>
                <a:gd name="connsiteY7" fmla="*/ 0 h 2289829"/>
                <a:gd name="connsiteX8" fmla="*/ 2140888 w 2369820"/>
                <a:gd name="connsiteY8" fmla="*/ 0 h 2289829"/>
                <a:gd name="connsiteX9" fmla="*/ 2140889 w 2369820"/>
                <a:gd name="connsiteY9" fmla="*/ 0 h 2289829"/>
                <a:gd name="connsiteX10" fmla="*/ 2369820 w 2369820"/>
                <a:gd name="connsiteY10" fmla="*/ 0 h 2289829"/>
                <a:gd name="connsiteX11" fmla="*/ 2069412 w 2369820"/>
                <a:gd name="connsiteY11" fmla="*/ 2088194 h 2289829"/>
                <a:gd name="connsiteX12" fmla="*/ 2037405 w 2369820"/>
                <a:gd name="connsiteY12" fmla="*/ 2109030 h 2289829"/>
                <a:gd name="connsiteX13" fmla="*/ 1914356 w 2369820"/>
                <a:gd name="connsiteY13" fmla="*/ 2168010 h 2289829"/>
                <a:gd name="connsiteX14" fmla="*/ 1914038 w 2369820"/>
                <a:gd name="connsiteY14" fmla="*/ 2171052 h 2289829"/>
                <a:gd name="connsiteX15" fmla="*/ 1764659 w 2369820"/>
                <a:gd name="connsiteY15" fmla="*/ 2219794 h 2289829"/>
                <a:gd name="connsiteX16" fmla="*/ 1680503 w 2369820"/>
                <a:gd name="connsiteY16" fmla="*/ 2237859 h 2289829"/>
                <a:gd name="connsiteX17" fmla="*/ 1696476 w 2369820"/>
                <a:gd name="connsiteY17" fmla="*/ 2003634 h 2289829"/>
                <a:gd name="connsiteX18" fmla="*/ 1696476 w 2369820"/>
                <a:gd name="connsiteY18" fmla="*/ 2003634 h 2289829"/>
                <a:gd name="connsiteX19" fmla="*/ 1680611 w 2369820"/>
                <a:gd name="connsiteY19" fmla="*/ 2236262 h 2289829"/>
                <a:gd name="connsiteX20" fmla="*/ 1581192 w 2369820"/>
                <a:gd name="connsiteY20" fmla="*/ 2257603 h 2289829"/>
                <a:gd name="connsiteX21" fmla="*/ 1386552 w 2369820"/>
                <a:gd name="connsiteY21" fmla="*/ 2281498 h 2289829"/>
                <a:gd name="connsiteX22" fmla="*/ 1363720 w 2369820"/>
                <a:gd name="connsiteY22" fmla="*/ 2282408 h 2289829"/>
                <a:gd name="connsiteX23" fmla="*/ 1363713 w 2369820"/>
                <a:gd name="connsiteY23" fmla="*/ 2282701 h 2289829"/>
                <a:gd name="connsiteX24" fmla="*/ 1184909 w 2369820"/>
                <a:gd name="connsiteY24" fmla="*/ 2289829 h 2289829"/>
                <a:gd name="connsiteX25" fmla="*/ 1006109 w 2369820"/>
                <a:gd name="connsiteY25" fmla="*/ 2282701 h 2289829"/>
                <a:gd name="connsiteX26" fmla="*/ 999288 w 2369820"/>
                <a:gd name="connsiteY26" fmla="*/ 2003634 h 2289829"/>
                <a:gd name="connsiteX27" fmla="*/ 999287 w 2369820"/>
                <a:gd name="connsiteY27" fmla="*/ 2003634 h 2289829"/>
                <a:gd name="connsiteX28" fmla="*/ 1006115 w 2369820"/>
                <a:gd name="connsiteY28" fmla="*/ 2282993 h 2289829"/>
                <a:gd name="connsiteX29" fmla="*/ 968602 w 2369820"/>
                <a:gd name="connsiteY29" fmla="*/ 2281498 h 2289829"/>
                <a:gd name="connsiteX30" fmla="*/ 773963 w 2369820"/>
                <a:gd name="connsiteY30" fmla="*/ 2257603 h 2289829"/>
                <a:gd name="connsiteX31" fmla="*/ 728180 w 2369820"/>
                <a:gd name="connsiteY31" fmla="*/ 2247776 h 2289829"/>
                <a:gd name="connsiteX32" fmla="*/ 728071 w 2369820"/>
                <a:gd name="connsiteY32" fmla="*/ 2246179 h 2289829"/>
                <a:gd name="connsiteX33" fmla="*/ 605159 w 2369820"/>
                <a:gd name="connsiteY33" fmla="*/ 2219794 h 2289829"/>
                <a:gd name="connsiteX34" fmla="*/ 455785 w 2369820"/>
                <a:gd name="connsiteY34" fmla="*/ 2171054 h 2289829"/>
                <a:gd name="connsiteX35" fmla="*/ 438291 w 2369820"/>
                <a:gd name="connsiteY35" fmla="*/ 2003634 h 2289829"/>
                <a:gd name="connsiteX36" fmla="*/ 438291 w 2369820"/>
                <a:gd name="connsiteY36" fmla="*/ 2003634 h 2289829"/>
                <a:gd name="connsiteX37" fmla="*/ 456043 w 2369820"/>
                <a:gd name="connsiteY37" fmla="*/ 2173530 h 2289829"/>
                <a:gd name="connsiteX38" fmla="*/ 444366 w 2369820"/>
                <a:gd name="connsiteY38" fmla="*/ 2169720 h 2289829"/>
                <a:gd name="connsiteX39" fmla="*/ 317750 w 2369820"/>
                <a:gd name="connsiteY39" fmla="*/ 2109030 h 2289829"/>
                <a:gd name="connsiteX40" fmla="*/ 301923 w 2369820"/>
                <a:gd name="connsiteY40" fmla="*/ 2098728 h 2289829"/>
                <a:gd name="connsiteX41" fmla="*/ 0 w 2369820"/>
                <a:gd name="connsiteY41" fmla="*/ 0 h 2289829"/>
                <a:gd name="connsiteX0" fmla="*/ 0 w 2369820"/>
                <a:gd name="connsiteY0" fmla="*/ 0 h 2289829"/>
                <a:gd name="connsiteX1" fmla="*/ 1419504 w 2369820"/>
                <a:gd name="connsiteY1" fmla="*/ 0 h 2289829"/>
                <a:gd name="connsiteX2" fmla="*/ 1419505 w 2369820"/>
                <a:gd name="connsiteY2" fmla="*/ 0 h 2289829"/>
                <a:gd name="connsiteX3" fmla="*/ 1833117 w 2369820"/>
                <a:gd name="connsiteY3" fmla="*/ 0 h 2289829"/>
                <a:gd name="connsiteX4" fmla="*/ 1828803 w 2369820"/>
                <a:gd name="connsiteY4" fmla="*/ 63264 h 2289829"/>
                <a:gd name="connsiteX5" fmla="*/ 1828804 w 2369820"/>
                <a:gd name="connsiteY5" fmla="*/ 63264 h 2289829"/>
                <a:gd name="connsiteX6" fmla="*/ 1833118 w 2369820"/>
                <a:gd name="connsiteY6" fmla="*/ 0 h 2289829"/>
                <a:gd name="connsiteX7" fmla="*/ 2140888 w 2369820"/>
                <a:gd name="connsiteY7" fmla="*/ 0 h 2289829"/>
                <a:gd name="connsiteX8" fmla="*/ 2140889 w 2369820"/>
                <a:gd name="connsiteY8" fmla="*/ 0 h 2289829"/>
                <a:gd name="connsiteX9" fmla="*/ 2369820 w 2369820"/>
                <a:gd name="connsiteY9" fmla="*/ 0 h 2289829"/>
                <a:gd name="connsiteX10" fmla="*/ 2069412 w 2369820"/>
                <a:gd name="connsiteY10" fmla="*/ 2088194 h 2289829"/>
                <a:gd name="connsiteX11" fmla="*/ 2037405 w 2369820"/>
                <a:gd name="connsiteY11" fmla="*/ 2109030 h 2289829"/>
                <a:gd name="connsiteX12" fmla="*/ 1914356 w 2369820"/>
                <a:gd name="connsiteY12" fmla="*/ 2168010 h 2289829"/>
                <a:gd name="connsiteX13" fmla="*/ 1914038 w 2369820"/>
                <a:gd name="connsiteY13" fmla="*/ 2171052 h 2289829"/>
                <a:gd name="connsiteX14" fmla="*/ 1764659 w 2369820"/>
                <a:gd name="connsiteY14" fmla="*/ 2219794 h 2289829"/>
                <a:gd name="connsiteX15" fmla="*/ 1680503 w 2369820"/>
                <a:gd name="connsiteY15" fmla="*/ 2237859 h 2289829"/>
                <a:gd name="connsiteX16" fmla="*/ 1696476 w 2369820"/>
                <a:gd name="connsiteY16" fmla="*/ 2003634 h 2289829"/>
                <a:gd name="connsiteX17" fmla="*/ 1696476 w 2369820"/>
                <a:gd name="connsiteY17" fmla="*/ 2003634 h 2289829"/>
                <a:gd name="connsiteX18" fmla="*/ 1680611 w 2369820"/>
                <a:gd name="connsiteY18" fmla="*/ 2236262 h 2289829"/>
                <a:gd name="connsiteX19" fmla="*/ 1581192 w 2369820"/>
                <a:gd name="connsiteY19" fmla="*/ 2257603 h 2289829"/>
                <a:gd name="connsiteX20" fmla="*/ 1386552 w 2369820"/>
                <a:gd name="connsiteY20" fmla="*/ 2281498 h 2289829"/>
                <a:gd name="connsiteX21" fmla="*/ 1363720 w 2369820"/>
                <a:gd name="connsiteY21" fmla="*/ 2282408 h 2289829"/>
                <a:gd name="connsiteX22" fmla="*/ 1363713 w 2369820"/>
                <a:gd name="connsiteY22" fmla="*/ 2282701 h 2289829"/>
                <a:gd name="connsiteX23" fmla="*/ 1184909 w 2369820"/>
                <a:gd name="connsiteY23" fmla="*/ 2289829 h 2289829"/>
                <a:gd name="connsiteX24" fmla="*/ 1006109 w 2369820"/>
                <a:gd name="connsiteY24" fmla="*/ 2282701 h 2289829"/>
                <a:gd name="connsiteX25" fmla="*/ 999288 w 2369820"/>
                <a:gd name="connsiteY25" fmla="*/ 2003634 h 2289829"/>
                <a:gd name="connsiteX26" fmla="*/ 999287 w 2369820"/>
                <a:gd name="connsiteY26" fmla="*/ 2003634 h 2289829"/>
                <a:gd name="connsiteX27" fmla="*/ 1006115 w 2369820"/>
                <a:gd name="connsiteY27" fmla="*/ 2282993 h 2289829"/>
                <a:gd name="connsiteX28" fmla="*/ 968602 w 2369820"/>
                <a:gd name="connsiteY28" fmla="*/ 2281498 h 2289829"/>
                <a:gd name="connsiteX29" fmla="*/ 773963 w 2369820"/>
                <a:gd name="connsiteY29" fmla="*/ 2257603 h 2289829"/>
                <a:gd name="connsiteX30" fmla="*/ 728180 w 2369820"/>
                <a:gd name="connsiteY30" fmla="*/ 2247776 h 2289829"/>
                <a:gd name="connsiteX31" fmla="*/ 728071 w 2369820"/>
                <a:gd name="connsiteY31" fmla="*/ 2246179 h 2289829"/>
                <a:gd name="connsiteX32" fmla="*/ 605159 w 2369820"/>
                <a:gd name="connsiteY32" fmla="*/ 2219794 h 2289829"/>
                <a:gd name="connsiteX33" fmla="*/ 455785 w 2369820"/>
                <a:gd name="connsiteY33" fmla="*/ 2171054 h 2289829"/>
                <a:gd name="connsiteX34" fmla="*/ 438291 w 2369820"/>
                <a:gd name="connsiteY34" fmla="*/ 2003634 h 2289829"/>
                <a:gd name="connsiteX35" fmla="*/ 438291 w 2369820"/>
                <a:gd name="connsiteY35" fmla="*/ 2003634 h 2289829"/>
                <a:gd name="connsiteX36" fmla="*/ 456043 w 2369820"/>
                <a:gd name="connsiteY36" fmla="*/ 2173530 h 2289829"/>
                <a:gd name="connsiteX37" fmla="*/ 444366 w 2369820"/>
                <a:gd name="connsiteY37" fmla="*/ 2169720 h 2289829"/>
                <a:gd name="connsiteX38" fmla="*/ 317750 w 2369820"/>
                <a:gd name="connsiteY38" fmla="*/ 2109030 h 2289829"/>
                <a:gd name="connsiteX39" fmla="*/ 301923 w 2369820"/>
                <a:gd name="connsiteY39" fmla="*/ 2098728 h 2289829"/>
                <a:gd name="connsiteX40" fmla="*/ 0 w 2369820"/>
                <a:gd name="connsiteY40" fmla="*/ 0 h 2289829"/>
                <a:gd name="connsiteX0" fmla="*/ 0 w 2369820"/>
                <a:gd name="connsiteY0" fmla="*/ 0 h 2289829"/>
                <a:gd name="connsiteX1" fmla="*/ 1419504 w 2369820"/>
                <a:gd name="connsiteY1" fmla="*/ 0 h 2289829"/>
                <a:gd name="connsiteX2" fmla="*/ 1833117 w 2369820"/>
                <a:gd name="connsiteY2" fmla="*/ 0 h 2289829"/>
                <a:gd name="connsiteX3" fmla="*/ 1828803 w 2369820"/>
                <a:gd name="connsiteY3" fmla="*/ 63264 h 2289829"/>
                <a:gd name="connsiteX4" fmla="*/ 1828804 w 2369820"/>
                <a:gd name="connsiteY4" fmla="*/ 63264 h 2289829"/>
                <a:gd name="connsiteX5" fmla="*/ 1833118 w 2369820"/>
                <a:gd name="connsiteY5" fmla="*/ 0 h 2289829"/>
                <a:gd name="connsiteX6" fmla="*/ 2140888 w 2369820"/>
                <a:gd name="connsiteY6" fmla="*/ 0 h 2289829"/>
                <a:gd name="connsiteX7" fmla="*/ 2140889 w 2369820"/>
                <a:gd name="connsiteY7" fmla="*/ 0 h 2289829"/>
                <a:gd name="connsiteX8" fmla="*/ 2369820 w 2369820"/>
                <a:gd name="connsiteY8" fmla="*/ 0 h 2289829"/>
                <a:gd name="connsiteX9" fmla="*/ 2069412 w 2369820"/>
                <a:gd name="connsiteY9" fmla="*/ 2088194 h 2289829"/>
                <a:gd name="connsiteX10" fmla="*/ 2037405 w 2369820"/>
                <a:gd name="connsiteY10" fmla="*/ 2109030 h 2289829"/>
                <a:gd name="connsiteX11" fmla="*/ 1914356 w 2369820"/>
                <a:gd name="connsiteY11" fmla="*/ 2168010 h 2289829"/>
                <a:gd name="connsiteX12" fmla="*/ 1914038 w 2369820"/>
                <a:gd name="connsiteY12" fmla="*/ 2171052 h 2289829"/>
                <a:gd name="connsiteX13" fmla="*/ 1764659 w 2369820"/>
                <a:gd name="connsiteY13" fmla="*/ 2219794 h 2289829"/>
                <a:gd name="connsiteX14" fmla="*/ 1680503 w 2369820"/>
                <a:gd name="connsiteY14" fmla="*/ 2237859 h 2289829"/>
                <a:gd name="connsiteX15" fmla="*/ 1696476 w 2369820"/>
                <a:gd name="connsiteY15" fmla="*/ 2003634 h 2289829"/>
                <a:gd name="connsiteX16" fmla="*/ 1696476 w 2369820"/>
                <a:gd name="connsiteY16" fmla="*/ 2003634 h 2289829"/>
                <a:gd name="connsiteX17" fmla="*/ 1680611 w 2369820"/>
                <a:gd name="connsiteY17" fmla="*/ 2236262 h 2289829"/>
                <a:gd name="connsiteX18" fmla="*/ 1581192 w 2369820"/>
                <a:gd name="connsiteY18" fmla="*/ 2257603 h 2289829"/>
                <a:gd name="connsiteX19" fmla="*/ 1386552 w 2369820"/>
                <a:gd name="connsiteY19" fmla="*/ 2281498 h 2289829"/>
                <a:gd name="connsiteX20" fmla="*/ 1363720 w 2369820"/>
                <a:gd name="connsiteY20" fmla="*/ 2282408 h 2289829"/>
                <a:gd name="connsiteX21" fmla="*/ 1363713 w 2369820"/>
                <a:gd name="connsiteY21" fmla="*/ 2282701 h 2289829"/>
                <a:gd name="connsiteX22" fmla="*/ 1184909 w 2369820"/>
                <a:gd name="connsiteY22" fmla="*/ 2289829 h 2289829"/>
                <a:gd name="connsiteX23" fmla="*/ 1006109 w 2369820"/>
                <a:gd name="connsiteY23" fmla="*/ 2282701 h 2289829"/>
                <a:gd name="connsiteX24" fmla="*/ 999288 w 2369820"/>
                <a:gd name="connsiteY24" fmla="*/ 2003634 h 2289829"/>
                <a:gd name="connsiteX25" fmla="*/ 999287 w 2369820"/>
                <a:gd name="connsiteY25" fmla="*/ 2003634 h 2289829"/>
                <a:gd name="connsiteX26" fmla="*/ 1006115 w 2369820"/>
                <a:gd name="connsiteY26" fmla="*/ 2282993 h 2289829"/>
                <a:gd name="connsiteX27" fmla="*/ 968602 w 2369820"/>
                <a:gd name="connsiteY27" fmla="*/ 2281498 h 2289829"/>
                <a:gd name="connsiteX28" fmla="*/ 773963 w 2369820"/>
                <a:gd name="connsiteY28" fmla="*/ 2257603 h 2289829"/>
                <a:gd name="connsiteX29" fmla="*/ 728180 w 2369820"/>
                <a:gd name="connsiteY29" fmla="*/ 2247776 h 2289829"/>
                <a:gd name="connsiteX30" fmla="*/ 728071 w 2369820"/>
                <a:gd name="connsiteY30" fmla="*/ 2246179 h 2289829"/>
                <a:gd name="connsiteX31" fmla="*/ 605159 w 2369820"/>
                <a:gd name="connsiteY31" fmla="*/ 2219794 h 2289829"/>
                <a:gd name="connsiteX32" fmla="*/ 455785 w 2369820"/>
                <a:gd name="connsiteY32" fmla="*/ 2171054 h 2289829"/>
                <a:gd name="connsiteX33" fmla="*/ 438291 w 2369820"/>
                <a:gd name="connsiteY33" fmla="*/ 2003634 h 2289829"/>
                <a:gd name="connsiteX34" fmla="*/ 438291 w 2369820"/>
                <a:gd name="connsiteY34" fmla="*/ 2003634 h 2289829"/>
                <a:gd name="connsiteX35" fmla="*/ 456043 w 2369820"/>
                <a:gd name="connsiteY35" fmla="*/ 2173530 h 2289829"/>
                <a:gd name="connsiteX36" fmla="*/ 444366 w 2369820"/>
                <a:gd name="connsiteY36" fmla="*/ 2169720 h 2289829"/>
                <a:gd name="connsiteX37" fmla="*/ 317750 w 2369820"/>
                <a:gd name="connsiteY37" fmla="*/ 2109030 h 2289829"/>
                <a:gd name="connsiteX38" fmla="*/ 301923 w 2369820"/>
                <a:gd name="connsiteY38" fmla="*/ 2098728 h 2289829"/>
                <a:gd name="connsiteX39" fmla="*/ 0 w 2369820"/>
                <a:gd name="connsiteY39" fmla="*/ 0 h 2289829"/>
                <a:gd name="connsiteX0" fmla="*/ 0 w 2369820"/>
                <a:gd name="connsiteY0" fmla="*/ 0 h 2289829"/>
                <a:gd name="connsiteX1" fmla="*/ 1419504 w 2369820"/>
                <a:gd name="connsiteY1" fmla="*/ 0 h 2289829"/>
                <a:gd name="connsiteX2" fmla="*/ 1833117 w 2369820"/>
                <a:gd name="connsiteY2" fmla="*/ 0 h 2289829"/>
                <a:gd name="connsiteX3" fmla="*/ 1828803 w 2369820"/>
                <a:gd name="connsiteY3" fmla="*/ 63264 h 2289829"/>
                <a:gd name="connsiteX4" fmla="*/ 1833118 w 2369820"/>
                <a:gd name="connsiteY4" fmla="*/ 0 h 2289829"/>
                <a:gd name="connsiteX5" fmla="*/ 2140888 w 2369820"/>
                <a:gd name="connsiteY5" fmla="*/ 0 h 2289829"/>
                <a:gd name="connsiteX6" fmla="*/ 2140889 w 2369820"/>
                <a:gd name="connsiteY6" fmla="*/ 0 h 2289829"/>
                <a:gd name="connsiteX7" fmla="*/ 2369820 w 2369820"/>
                <a:gd name="connsiteY7" fmla="*/ 0 h 2289829"/>
                <a:gd name="connsiteX8" fmla="*/ 2069412 w 2369820"/>
                <a:gd name="connsiteY8" fmla="*/ 2088194 h 2289829"/>
                <a:gd name="connsiteX9" fmla="*/ 2037405 w 2369820"/>
                <a:gd name="connsiteY9" fmla="*/ 2109030 h 2289829"/>
                <a:gd name="connsiteX10" fmla="*/ 1914356 w 2369820"/>
                <a:gd name="connsiteY10" fmla="*/ 2168010 h 2289829"/>
                <a:gd name="connsiteX11" fmla="*/ 1914038 w 2369820"/>
                <a:gd name="connsiteY11" fmla="*/ 2171052 h 2289829"/>
                <a:gd name="connsiteX12" fmla="*/ 1764659 w 2369820"/>
                <a:gd name="connsiteY12" fmla="*/ 2219794 h 2289829"/>
                <a:gd name="connsiteX13" fmla="*/ 1680503 w 2369820"/>
                <a:gd name="connsiteY13" fmla="*/ 2237859 h 2289829"/>
                <a:gd name="connsiteX14" fmla="*/ 1696476 w 2369820"/>
                <a:gd name="connsiteY14" fmla="*/ 2003634 h 2289829"/>
                <a:gd name="connsiteX15" fmla="*/ 1696476 w 2369820"/>
                <a:gd name="connsiteY15" fmla="*/ 2003634 h 2289829"/>
                <a:gd name="connsiteX16" fmla="*/ 1680611 w 2369820"/>
                <a:gd name="connsiteY16" fmla="*/ 2236262 h 2289829"/>
                <a:gd name="connsiteX17" fmla="*/ 1581192 w 2369820"/>
                <a:gd name="connsiteY17" fmla="*/ 2257603 h 2289829"/>
                <a:gd name="connsiteX18" fmla="*/ 1386552 w 2369820"/>
                <a:gd name="connsiteY18" fmla="*/ 2281498 h 2289829"/>
                <a:gd name="connsiteX19" fmla="*/ 1363720 w 2369820"/>
                <a:gd name="connsiteY19" fmla="*/ 2282408 h 2289829"/>
                <a:gd name="connsiteX20" fmla="*/ 1363713 w 2369820"/>
                <a:gd name="connsiteY20" fmla="*/ 2282701 h 2289829"/>
                <a:gd name="connsiteX21" fmla="*/ 1184909 w 2369820"/>
                <a:gd name="connsiteY21" fmla="*/ 2289829 h 2289829"/>
                <a:gd name="connsiteX22" fmla="*/ 1006109 w 2369820"/>
                <a:gd name="connsiteY22" fmla="*/ 2282701 h 2289829"/>
                <a:gd name="connsiteX23" fmla="*/ 999288 w 2369820"/>
                <a:gd name="connsiteY23" fmla="*/ 2003634 h 2289829"/>
                <a:gd name="connsiteX24" fmla="*/ 999287 w 2369820"/>
                <a:gd name="connsiteY24" fmla="*/ 2003634 h 2289829"/>
                <a:gd name="connsiteX25" fmla="*/ 1006115 w 2369820"/>
                <a:gd name="connsiteY25" fmla="*/ 2282993 h 2289829"/>
                <a:gd name="connsiteX26" fmla="*/ 968602 w 2369820"/>
                <a:gd name="connsiteY26" fmla="*/ 2281498 h 2289829"/>
                <a:gd name="connsiteX27" fmla="*/ 773963 w 2369820"/>
                <a:gd name="connsiteY27" fmla="*/ 2257603 h 2289829"/>
                <a:gd name="connsiteX28" fmla="*/ 728180 w 2369820"/>
                <a:gd name="connsiteY28" fmla="*/ 2247776 h 2289829"/>
                <a:gd name="connsiteX29" fmla="*/ 728071 w 2369820"/>
                <a:gd name="connsiteY29" fmla="*/ 2246179 h 2289829"/>
                <a:gd name="connsiteX30" fmla="*/ 605159 w 2369820"/>
                <a:gd name="connsiteY30" fmla="*/ 2219794 h 2289829"/>
                <a:gd name="connsiteX31" fmla="*/ 455785 w 2369820"/>
                <a:gd name="connsiteY31" fmla="*/ 2171054 h 2289829"/>
                <a:gd name="connsiteX32" fmla="*/ 438291 w 2369820"/>
                <a:gd name="connsiteY32" fmla="*/ 2003634 h 2289829"/>
                <a:gd name="connsiteX33" fmla="*/ 438291 w 2369820"/>
                <a:gd name="connsiteY33" fmla="*/ 2003634 h 2289829"/>
                <a:gd name="connsiteX34" fmla="*/ 456043 w 2369820"/>
                <a:gd name="connsiteY34" fmla="*/ 2173530 h 2289829"/>
                <a:gd name="connsiteX35" fmla="*/ 444366 w 2369820"/>
                <a:gd name="connsiteY35" fmla="*/ 2169720 h 2289829"/>
                <a:gd name="connsiteX36" fmla="*/ 317750 w 2369820"/>
                <a:gd name="connsiteY36" fmla="*/ 2109030 h 2289829"/>
                <a:gd name="connsiteX37" fmla="*/ 301923 w 2369820"/>
                <a:gd name="connsiteY37" fmla="*/ 2098728 h 2289829"/>
                <a:gd name="connsiteX38" fmla="*/ 0 w 2369820"/>
                <a:gd name="connsiteY38" fmla="*/ 0 h 2289829"/>
                <a:gd name="connsiteX0" fmla="*/ 0 w 2369820"/>
                <a:gd name="connsiteY0" fmla="*/ 0 h 2289829"/>
                <a:gd name="connsiteX1" fmla="*/ 1419504 w 2369820"/>
                <a:gd name="connsiteY1" fmla="*/ 0 h 2289829"/>
                <a:gd name="connsiteX2" fmla="*/ 1833117 w 2369820"/>
                <a:gd name="connsiteY2" fmla="*/ 0 h 2289829"/>
                <a:gd name="connsiteX3" fmla="*/ 1828803 w 2369820"/>
                <a:gd name="connsiteY3" fmla="*/ 63264 h 2289829"/>
                <a:gd name="connsiteX4" fmla="*/ 2140888 w 2369820"/>
                <a:gd name="connsiteY4" fmla="*/ 0 h 2289829"/>
                <a:gd name="connsiteX5" fmla="*/ 2140889 w 2369820"/>
                <a:gd name="connsiteY5" fmla="*/ 0 h 2289829"/>
                <a:gd name="connsiteX6" fmla="*/ 2369820 w 2369820"/>
                <a:gd name="connsiteY6" fmla="*/ 0 h 2289829"/>
                <a:gd name="connsiteX7" fmla="*/ 2069412 w 2369820"/>
                <a:gd name="connsiteY7" fmla="*/ 2088194 h 2289829"/>
                <a:gd name="connsiteX8" fmla="*/ 2037405 w 2369820"/>
                <a:gd name="connsiteY8" fmla="*/ 2109030 h 2289829"/>
                <a:gd name="connsiteX9" fmla="*/ 1914356 w 2369820"/>
                <a:gd name="connsiteY9" fmla="*/ 2168010 h 2289829"/>
                <a:gd name="connsiteX10" fmla="*/ 1914038 w 2369820"/>
                <a:gd name="connsiteY10" fmla="*/ 2171052 h 2289829"/>
                <a:gd name="connsiteX11" fmla="*/ 1764659 w 2369820"/>
                <a:gd name="connsiteY11" fmla="*/ 2219794 h 2289829"/>
                <a:gd name="connsiteX12" fmla="*/ 1680503 w 2369820"/>
                <a:gd name="connsiteY12" fmla="*/ 2237859 h 2289829"/>
                <a:gd name="connsiteX13" fmla="*/ 1696476 w 2369820"/>
                <a:gd name="connsiteY13" fmla="*/ 2003634 h 2289829"/>
                <a:gd name="connsiteX14" fmla="*/ 1696476 w 2369820"/>
                <a:gd name="connsiteY14" fmla="*/ 2003634 h 2289829"/>
                <a:gd name="connsiteX15" fmla="*/ 1680611 w 2369820"/>
                <a:gd name="connsiteY15" fmla="*/ 2236262 h 2289829"/>
                <a:gd name="connsiteX16" fmla="*/ 1581192 w 2369820"/>
                <a:gd name="connsiteY16" fmla="*/ 2257603 h 2289829"/>
                <a:gd name="connsiteX17" fmla="*/ 1386552 w 2369820"/>
                <a:gd name="connsiteY17" fmla="*/ 2281498 h 2289829"/>
                <a:gd name="connsiteX18" fmla="*/ 1363720 w 2369820"/>
                <a:gd name="connsiteY18" fmla="*/ 2282408 h 2289829"/>
                <a:gd name="connsiteX19" fmla="*/ 1363713 w 2369820"/>
                <a:gd name="connsiteY19" fmla="*/ 2282701 h 2289829"/>
                <a:gd name="connsiteX20" fmla="*/ 1184909 w 2369820"/>
                <a:gd name="connsiteY20" fmla="*/ 2289829 h 2289829"/>
                <a:gd name="connsiteX21" fmla="*/ 1006109 w 2369820"/>
                <a:gd name="connsiteY21" fmla="*/ 2282701 h 2289829"/>
                <a:gd name="connsiteX22" fmla="*/ 999288 w 2369820"/>
                <a:gd name="connsiteY22" fmla="*/ 2003634 h 2289829"/>
                <a:gd name="connsiteX23" fmla="*/ 999287 w 2369820"/>
                <a:gd name="connsiteY23" fmla="*/ 2003634 h 2289829"/>
                <a:gd name="connsiteX24" fmla="*/ 1006115 w 2369820"/>
                <a:gd name="connsiteY24" fmla="*/ 2282993 h 2289829"/>
                <a:gd name="connsiteX25" fmla="*/ 968602 w 2369820"/>
                <a:gd name="connsiteY25" fmla="*/ 2281498 h 2289829"/>
                <a:gd name="connsiteX26" fmla="*/ 773963 w 2369820"/>
                <a:gd name="connsiteY26" fmla="*/ 2257603 h 2289829"/>
                <a:gd name="connsiteX27" fmla="*/ 728180 w 2369820"/>
                <a:gd name="connsiteY27" fmla="*/ 2247776 h 2289829"/>
                <a:gd name="connsiteX28" fmla="*/ 728071 w 2369820"/>
                <a:gd name="connsiteY28" fmla="*/ 2246179 h 2289829"/>
                <a:gd name="connsiteX29" fmla="*/ 605159 w 2369820"/>
                <a:gd name="connsiteY29" fmla="*/ 2219794 h 2289829"/>
                <a:gd name="connsiteX30" fmla="*/ 455785 w 2369820"/>
                <a:gd name="connsiteY30" fmla="*/ 2171054 h 2289829"/>
                <a:gd name="connsiteX31" fmla="*/ 438291 w 2369820"/>
                <a:gd name="connsiteY31" fmla="*/ 2003634 h 2289829"/>
                <a:gd name="connsiteX32" fmla="*/ 438291 w 2369820"/>
                <a:gd name="connsiteY32" fmla="*/ 2003634 h 2289829"/>
                <a:gd name="connsiteX33" fmla="*/ 456043 w 2369820"/>
                <a:gd name="connsiteY33" fmla="*/ 2173530 h 2289829"/>
                <a:gd name="connsiteX34" fmla="*/ 444366 w 2369820"/>
                <a:gd name="connsiteY34" fmla="*/ 2169720 h 2289829"/>
                <a:gd name="connsiteX35" fmla="*/ 317750 w 2369820"/>
                <a:gd name="connsiteY35" fmla="*/ 2109030 h 2289829"/>
                <a:gd name="connsiteX36" fmla="*/ 301923 w 2369820"/>
                <a:gd name="connsiteY36" fmla="*/ 2098728 h 2289829"/>
                <a:gd name="connsiteX37" fmla="*/ 0 w 2369820"/>
                <a:gd name="connsiteY37" fmla="*/ 0 h 2289829"/>
                <a:gd name="connsiteX0" fmla="*/ 0 w 2369820"/>
                <a:gd name="connsiteY0" fmla="*/ 0 h 2289829"/>
                <a:gd name="connsiteX1" fmla="*/ 1419504 w 2369820"/>
                <a:gd name="connsiteY1" fmla="*/ 0 h 2289829"/>
                <a:gd name="connsiteX2" fmla="*/ 1833117 w 2369820"/>
                <a:gd name="connsiteY2" fmla="*/ 0 h 2289829"/>
                <a:gd name="connsiteX3" fmla="*/ 2140888 w 2369820"/>
                <a:gd name="connsiteY3" fmla="*/ 0 h 2289829"/>
                <a:gd name="connsiteX4" fmla="*/ 2140889 w 2369820"/>
                <a:gd name="connsiteY4" fmla="*/ 0 h 2289829"/>
                <a:gd name="connsiteX5" fmla="*/ 2369820 w 2369820"/>
                <a:gd name="connsiteY5" fmla="*/ 0 h 2289829"/>
                <a:gd name="connsiteX6" fmla="*/ 2069412 w 2369820"/>
                <a:gd name="connsiteY6" fmla="*/ 2088194 h 2289829"/>
                <a:gd name="connsiteX7" fmla="*/ 2037405 w 2369820"/>
                <a:gd name="connsiteY7" fmla="*/ 2109030 h 2289829"/>
                <a:gd name="connsiteX8" fmla="*/ 1914356 w 2369820"/>
                <a:gd name="connsiteY8" fmla="*/ 2168010 h 2289829"/>
                <a:gd name="connsiteX9" fmla="*/ 1914038 w 2369820"/>
                <a:gd name="connsiteY9" fmla="*/ 2171052 h 2289829"/>
                <a:gd name="connsiteX10" fmla="*/ 1764659 w 2369820"/>
                <a:gd name="connsiteY10" fmla="*/ 2219794 h 2289829"/>
                <a:gd name="connsiteX11" fmla="*/ 1680503 w 2369820"/>
                <a:gd name="connsiteY11" fmla="*/ 2237859 h 2289829"/>
                <a:gd name="connsiteX12" fmla="*/ 1696476 w 2369820"/>
                <a:gd name="connsiteY12" fmla="*/ 2003634 h 2289829"/>
                <a:gd name="connsiteX13" fmla="*/ 1696476 w 2369820"/>
                <a:gd name="connsiteY13" fmla="*/ 2003634 h 2289829"/>
                <a:gd name="connsiteX14" fmla="*/ 1680611 w 2369820"/>
                <a:gd name="connsiteY14" fmla="*/ 2236262 h 2289829"/>
                <a:gd name="connsiteX15" fmla="*/ 1581192 w 2369820"/>
                <a:gd name="connsiteY15" fmla="*/ 2257603 h 2289829"/>
                <a:gd name="connsiteX16" fmla="*/ 1386552 w 2369820"/>
                <a:gd name="connsiteY16" fmla="*/ 2281498 h 2289829"/>
                <a:gd name="connsiteX17" fmla="*/ 1363720 w 2369820"/>
                <a:gd name="connsiteY17" fmla="*/ 2282408 h 2289829"/>
                <a:gd name="connsiteX18" fmla="*/ 1363713 w 2369820"/>
                <a:gd name="connsiteY18" fmla="*/ 2282701 h 2289829"/>
                <a:gd name="connsiteX19" fmla="*/ 1184909 w 2369820"/>
                <a:gd name="connsiteY19" fmla="*/ 2289829 h 2289829"/>
                <a:gd name="connsiteX20" fmla="*/ 1006109 w 2369820"/>
                <a:gd name="connsiteY20" fmla="*/ 2282701 h 2289829"/>
                <a:gd name="connsiteX21" fmla="*/ 999288 w 2369820"/>
                <a:gd name="connsiteY21" fmla="*/ 2003634 h 2289829"/>
                <a:gd name="connsiteX22" fmla="*/ 999287 w 2369820"/>
                <a:gd name="connsiteY22" fmla="*/ 2003634 h 2289829"/>
                <a:gd name="connsiteX23" fmla="*/ 1006115 w 2369820"/>
                <a:gd name="connsiteY23" fmla="*/ 2282993 h 2289829"/>
                <a:gd name="connsiteX24" fmla="*/ 968602 w 2369820"/>
                <a:gd name="connsiteY24" fmla="*/ 2281498 h 2289829"/>
                <a:gd name="connsiteX25" fmla="*/ 773963 w 2369820"/>
                <a:gd name="connsiteY25" fmla="*/ 2257603 h 2289829"/>
                <a:gd name="connsiteX26" fmla="*/ 728180 w 2369820"/>
                <a:gd name="connsiteY26" fmla="*/ 2247776 h 2289829"/>
                <a:gd name="connsiteX27" fmla="*/ 728071 w 2369820"/>
                <a:gd name="connsiteY27" fmla="*/ 2246179 h 2289829"/>
                <a:gd name="connsiteX28" fmla="*/ 605159 w 2369820"/>
                <a:gd name="connsiteY28" fmla="*/ 2219794 h 2289829"/>
                <a:gd name="connsiteX29" fmla="*/ 455785 w 2369820"/>
                <a:gd name="connsiteY29" fmla="*/ 2171054 h 2289829"/>
                <a:gd name="connsiteX30" fmla="*/ 438291 w 2369820"/>
                <a:gd name="connsiteY30" fmla="*/ 2003634 h 2289829"/>
                <a:gd name="connsiteX31" fmla="*/ 438291 w 2369820"/>
                <a:gd name="connsiteY31" fmla="*/ 2003634 h 2289829"/>
                <a:gd name="connsiteX32" fmla="*/ 456043 w 2369820"/>
                <a:gd name="connsiteY32" fmla="*/ 2173530 h 2289829"/>
                <a:gd name="connsiteX33" fmla="*/ 444366 w 2369820"/>
                <a:gd name="connsiteY33" fmla="*/ 2169720 h 2289829"/>
                <a:gd name="connsiteX34" fmla="*/ 317750 w 2369820"/>
                <a:gd name="connsiteY34" fmla="*/ 2109030 h 2289829"/>
                <a:gd name="connsiteX35" fmla="*/ 301923 w 2369820"/>
                <a:gd name="connsiteY35" fmla="*/ 2098728 h 2289829"/>
                <a:gd name="connsiteX36" fmla="*/ 0 w 2369820"/>
                <a:gd name="connsiteY36" fmla="*/ 0 h 2289829"/>
                <a:gd name="connsiteX0" fmla="*/ 0 w 2369820"/>
                <a:gd name="connsiteY0" fmla="*/ 0 h 2289829"/>
                <a:gd name="connsiteX1" fmla="*/ 1419504 w 2369820"/>
                <a:gd name="connsiteY1" fmla="*/ 0 h 2289829"/>
                <a:gd name="connsiteX2" fmla="*/ 2140888 w 2369820"/>
                <a:gd name="connsiteY2" fmla="*/ 0 h 2289829"/>
                <a:gd name="connsiteX3" fmla="*/ 2140889 w 2369820"/>
                <a:gd name="connsiteY3" fmla="*/ 0 h 2289829"/>
                <a:gd name="connsiteX4" fmla="*/ 2369820 w 2369820"/>
                <a:gd name="connsiteY4" fmla="*/ 0 h 2289829"/>
                <a:gd name="connsiteX5" fmla="*/ 2069412 w 2369820"/>
                <a:gd name="connsiteY5" fmla="*/ 2088194 h 2289829"/>
                <a:gd name="connsiteX6" fmla="*/ 2037405 w 2369820"/>
                <a:gd name="connsiteY6" fmla="*/ 2109030 h 2289829"/>
                <a:gd name="connsiteX7" fmla="*/ 1914356 w 2369820"/>
                <a:gd name="connsiteY7" fmla="*/ 2168010 h 2289829"/>
                <a:gd name="connsiteX8" fmla="*/ 1914038 w 2369820"/>
                <a:gd name="connsiteY8" fmla="*/ 2171052 h 2289829"/>
                <a:gd name="connsiteX9" fmla="*/ 1764659 w 2369820"/>
                <a:gd name="connsiteY9" fmla="*/ 2219794 h 2289829"/>
                <a:gd name="connsiteX10" fmla="*/ 1680503 w 2369820"/>
                <a:gd name="connsiteY10" fmla="*/ 2237859 h 2289829"/>
                <a:gd name="connsiteX11" fmla="*/ 1696476 w 2369820"/>
                <a:gd name="connsiteY11" fmla="*/ 2003634 h 2289829"/>
                <a:gd name="connsiteX12" fmla="*/ 1696476 w 2369820"/>
                <a:gd name="connsiteY12" fmla="*/ 2003634 h 2289829"/>
                <a:gd name="connsiteX13" fmla="*/ 1680611 w 2369820"/>
                <a:gd name="connsiteY13" fmla="*/ 2236262 h 2289829"/>
                <a:gd name="connsiteX14" fmla="*/ 1581192 w 2369820"/>
                <a:gd name="connsiteY14" fmla="*/ 2257603 h 2289829"/>
                <a:gd name="connsiteX15" fmla="*/ 1386552 w 2369820"/>
                <a:gd name="connsiteY15" fmla="*/ 2281498 h 2289829"/>
                <a:gd name="connsiteX16" fmla="*/ 1363720 w 2369820"/>
                <a:gd name="connsiteY16" fmla="*/ 2282408 h 2289829"/>
                <a:gd name="connsiteX17" fmla="*/ 1363713 w 2369820"/>
                <a:gd name="connsiteY17" fmla="*/ 2282701 h 2289829"/>
                <a:gd name="connsiteX18" fmla="*/ 1184909 w 2369820"/>
                <a:gd name="connsiteY18" fmla="*/ 2289829 h 2289829"/>
                <a:gd name="connsiteX19" fmla="*/ 1006109 w 2369820"/>
                <a:gd name="connsiteY19" fmla="*/ 2282701 h 2289829"/>
                <a:gd name="connsiteX20" fmla="*/ 999288 w 2369820"/>
                <a:gd name="connsiteY20" fmla="*/ 2003634 h 2289829"/>
                <a:gd name="connsiteX21" fmla="*/ 999287 w 2369820"/>
                <a:gd name="connsiteY21" fmla="*/ 2003634 h 2289829"/>
                <a:gd name="connsiteX22" fmla="*/ 1006115 w 2369820"/>
                <a:gd name="connsiteY22" fmla="*/ 2282993 h 2289829"/>
                <a:gd name="connsiteX23" fmla="*/ 968602 w 2369820"/>
                <a:gd name="connsiteY23" fmla="*/ 2281498 h 2289829"/>
                <a:gd name="connsiteX24" fmla="*/ 773963 w 2369820"/>
                <a:gd name="connsiteY24" fmla="*/ 2257603 h 2289829"/>
                <a:gd name="connsiteX25" fmla="*/ 728180 w 2369820"/>
                <a:gd name="connsiteY25" fmla="*/ 2247776 h 2289829"/>
                <a:gd name="connsiteX26" fmla="*/ 728071 w 2369820"/>
                <a:gd name="connsiteY26" fmla="*/ 2246179 h 2289829"/>
                <a:gd name="connsiteX27" fmla="*/ 605159 w 2369820"/>
                <a:gd name="connsiteY27" fmla="*/ 2219794 h 2289829"/>
                <a:gd name="connsiteX28" fmla="*/ 455785 w 2369820"/>
                <a:gd name="connsiteY28" fmla="*/ 2171054 h 2289829"/>
                <a:gd name="connsiteX29" fmla="*/ 438291 w 2369820"/>
                <a:gd name="connsiteY29" fmla="*/ 2003634 h 2289829"/>
                <a:gd name="connsiteX30" fmla="*/ 438291 w 2369820"/>
                <a:gd name="connsiteY30" fmla="*/ 2003634 h 2289829"/>
                <a:gd name="connsiteX31" fmla="*/ 456043 w 2369820"/>
                <a:gd name="connsiteY31" fmla="*/ 2173530 h 2289829"/>
                <a:gd name="connsiteX32" fmla="*/ 444366 w 2369820"/>
                <a:gd name="connsiteY32" fmla="*/ 2169720 h 2289829"/>
                <a:gd name="connsiteX33" fmla="*/ 317750 w 2369820"/>
                <a:gd name="connsiteY33" fmla="*/ 2109030 h 2289829"/>
                <a:gd name="connsiteX34" fmla="*/ 301923 w 2369820"/>
                <a:gd name="connsiteY34" fmla="*/ 2098728 h 2289829"/>
                <a:gd name="connsiteX35" fmla="*/ 0 w 2369820"/>
                <a:gd name="connsiteY35" fmla="*/ 0 h 2289829"/>
                <a:gd name="connsiteX0" fmla="*/ 0 w 2369820"/>
                <a:gd name="connsiteY0" fmla="*/ 0 h 2289829"/>
                <a:gd name="connsiteX1" fmla="*/ 2140888 w 2369820"/>
                <a:gd name="connsiteY1" fmla="*/ 0 h 2289829"/>
                <a:gd name="connsiteX2" fmla="*/ 2140889 w 2369820"/>
                <a:gd name="connsiteY2" fmla="*/ 0 h 2289829"/>
                <a:gd name="connsiteX3" fmla="*/ 2369820 w 2369820"/>
                <a:gd name="connsiteY3" fmla="*/ 0 h 2289829"/>
                <a:gd name="connsiteX4" fmla="*/ 2069412 w 2369820"/>
                <a:gd name="connsiteY4" fmla="*/ 2088194 h 2289829"/>
                <a:gd name="connsiteX5" fmla="*/ 2037405 w 2369820"/>
                <a:gd name="connsiteY5" fmla="*/ 2109030 h 2289829"/>
                <a:gd name="connsiteX6" fmla="*/ 1914356 w 2369820"/>
                <a:gd name="connsiteY6" fmla="*/ 2168010 h 2289829"/>
                <a:gd name="connsiteX7" fmla="*/ 1914038 w 2369820"/>
                <a:gd name="connsiteY7" fmla="*/ 2171052 h 2289829"/>
                <a:gd name="connsiteX8" fmla="*/ 1764659 w 2369820"/>
                <a:gd name="connsiteY8" fmla="*/ 2219794 h 2289829"/>
                <a:gd name="connsiteX9" fmla="*/ 1680503 w 2369820"/>
                <a:gd name="connsiteY9" fmla="*/ 2237859 h 2289829"/>
                <a:gd name="connsiteX10" fmla="*/ 1696476 w 2369820"/>
                <a:gd name="connsiteY10" fmla="*/ 2003634 h 2289829"/>
                <a:gd name="connsiteX11" fmla="*/ 1696476 w 2369820"/>
                <a:gd name="connsiteY11" fmla="*/ 2003634 h 2289829"/>
                <a:gd name="connsiteX12" fmla="*/ 1680611 w 2369820"/>
                <a:gd name="connsiteY12" fmla="*/ 2236262 h 2289829"/>
                <a:gd name="connsiteX13" fmla="*/ 1581192 w 2369820"/>
                <a:gd name="connsiteY13" fmla="*/ 2257603 h 2289829"/>
                <a:gd name="connsiteX14" fmla="*/ 1386552 w 2369820"/>
                <a:gd name="connsiteY14" fmla="*/ 2281498 h 2289829"/>
                <a:gd name="connsiteX15" fmla="*/ 1363720 w 2369820"/>
                <a:gd name="connsiteY15" fmla="*/ 2282408 h 2289829"/>
                <a:gd name="connsiteX16" fmla="*/ 1363713 w 2369820"/>
                <a:gd name="connsiteY16" fmla="*/ 2282701 h 2289829"/>
                <a:gd name="connsiteX17" fmla="*/ 1184909 w 2369820"/>
                <a:gd name="connsiteY17" fmla="*/ 2289829 h 2289829"/>
                <a:gd name="connsiteX18" fmla="*/ 1006109 w 2369820"/>
                <a:gd name="connsiteY18" fmla="*/ 2282701 h 2289829"/>
                <a:gd name="connsiteX19" fmla="*/ 999288 w 2369820"/>
                <a:gd name="connsiteY19" fmla="*/ 2003634 h 2289829"/>
                <a:gd name="connsiteX20" fmla="*/ 999287 w 2369820"/>
                <a:gd name="connsiteY20" fmla="*/ 2003634 h 2289829"/>
                <a:gd name="connsiteX21" fmla="*/ 1006115 w 2369820"/>
                <a:gd name="connsiteY21" fmla="*/ 2282993 h 2289829"/>
                <a:gd name="connsiteX22" fmla="*/ 968602 w 2369820"/>
                <a:gd name="connsiteY22" fmla="*/ 2281498 h 2289829"/>
                <a:gd name="connsiteX23" fmla="*/ 773963 w 2369820"/>
                <a:gd name="connsiteY23" fmla="*/ 2257603 h 2289829"/>
                <a:gd name="connsiteX24" fmla="*/ 728180 w 2369820"/>
                <a:gd name="connsiteY24" fmla="*/ 2247776 h 2289829"/>
                <a:gd name="connsiteX25" fmla="*/ 728071 w 2369820"/>
                <a:gd name="connsiteY25" fmla="*/ 2246179 h 2289829"/>
                <a:gd name="connsiteX26" fmla="*/ 605159 w 2369820"/>
                <a:gd name="connsiteY26" fmla="*/ 2219794 h 2289829"/>
                <a:gd name="connsiteX27" fmla="*/ 455785 w 2369820"/>
                <a:gd name="connsiteY27" fmla="*/ 2171054 h 2289829"/>
                <a:gd name="connsiteX28" fmla="*/ 438291 w 2369820"/>
                <a:gd name="connsiteY28" fmla="*/ 2003634 h 2289829"/>
                <a:gd name="connsiteX29" fmla="*/ 438291 w 2369820"/>
                <a:gd name="connsiteY29" fmla="*/ 2003634 h 2289829"/>
                <a:gd name="connsiteX30" fmla="*/ 456043 w 2369820"/>
                <a:gd name="connsiteY30" fmla="*/ 2173530 h 2289829"/>
                <a:gd name="connsiteX31" fmla="*/ 444366 w 2369820"/>
                <a:gd name="connsiteY31" fmla="*/ 2169720 h 2289829"/>
                <a:gd name="connsiteX32" fmla="*/ 317750 w 2369820"/>
                <a:gd name="connsiteY32" fmla="*/ 2109030 h 2289829"/>
                <a:gd name="connsiteX33" fmla="*/ 301923 w 2369820"/>
                <a:gd name="connsiteY33" fmla="*/ 2098728 h 2289829"/>
                <a:gd name="connsiteX34" fmla="*/ 0 w 2369820"/>
                <a:gd name="connsiteY34" fmla="*/ 0 h 2289829"/>
                <a:gd name="connsiteX0" fmla="*/ 0 w 2369820"/>
                <a:gd name="connsiteY0" fmla="*/ 0 h 2289829"/>
                <a:gd name="connsiteX1" fmla="*/ 2140888 w 2369820"/>
                <a:gd name="connsiteY1" fmla="*/ 0 h 2289829"/>
                <a:gd name="connsiteX2" fmla="*/ 2369820 w 2369820"/>
                <a:gd name="connsiteY2" fmla="*/ 0 h 2289829"/>
                <a:gd name="connsiteX3" fmla="*/ 2069412 w 2369820"/>
                <a:gd name="connsiteY3" fmla="*/ 2088194 h 2289829"/>
                <a:gd name="connsiteX4" fmla="*/ 2037405 w 2369820"/>
                <a:gd name="connsiteY4" fmla="*/ 2109030 h 2289829"/>
                <a:gd name="connsiteX5" fmla="*/ 1914356 w 2369820"/>
                <a:gd name="connsiteY5" fmla="*/ 2168010 h 2289829"/>
                <a:gd name="connsiteX6" fmla="*/ 1914038 w 2369820"/>
                <a:gd name="connsiteY6" fmla="*/ 2171052 h 2289829"/>
                <a:gd name="connsiteX7" fmla="*/ 1764659 w 2369820"/>
                <a:gd name="connsiteY7" fmla="*/ 2219794 h 2289829"/>
                <a:gd name="connsiteX8" fmla="*/ 1680503 w 2369820"/>
                <a:gd name="connsiteY8" fmla="*/ 2237859 h 2289829"/>
                <a:gd name="connsiteX9" fmla="*/ 1696476 w 2369820"/>
                <a:gd name="connsiteY9" fmla="*/ 2003634 h 2289829"/>
                <a:gd name="connsiteX10" fmla="*/ 1696476 w 2369820"/>
                <a:gd name="connsiteY10" fmla="*/ 2003634 h 2289829"/>
                <a:gd name="connsiteX11" fmla="*/ 1680611 w 2369820"/>
                <a:gd name="connsiteY11" fmla="*/ 2236262 h 2289829"/>
                <a:gd name="connsiteX12" fmla="*/ 1581192 w 2369820"/>
                <a:gd name="connsiteY12" fmla="*/ 2257603 h 2289829"/>
                <a:gd name="connsiteX13" fmla="*/ 1386552 w 2369820"/>
                <a:gd name="connsiteY13" fmla="*/ 2281498 h 2289829"/>
                <a:gd name="connsiteX14" fmla="*/ 1363720 w 2369820"/>
                <a:gd name="connsiteY14" fmla="*/ 2282408 h 2289829"/>
                <a:gd name="connsiteX15" fmla="*/ 1363713 w 2369820"/>
                <a:gd name="connsiteY15" fmla="*/ 2282701 h 2289829"/>
                <a:gd name="connsiteX16" fmla="*/ 1184909 w 2369820"/>
                <a:gd name="connsiteY16" fmla="*/ 2289829 h 2289829"/>
                <a:gd name="connsiteX17" fmla="*/ 1006109 w 2369820"/>
                <a:gd name="connsiteY17" fmla="*/ 2282701 h 2289829"/>
                <a:gd name="connsiteX18" fmla="*/ 999288 w 2369820"/>
                <a:gd name="connsiteY18" fmla="*/ 2003634 h 2289829"/>
                <a:gd name="connsiteX19" fmla="*/ 999287 w 2369820"/>
                <a:gd name="connsiteY19" fmla="*/ 2003634 h 2289829"/>
                <a:gd name="connsiteX20" fmla="*/ 1006115 w 2369820"/>
                <a:gd name="connsiteY20" fmla="*/ 2282993 h 2289829"/>
                <a:gd name="connsiteX21" fmla="*/ 968602 w 2369820"/>
                <a:gd name="connsiteY21" fmla="*/ 2281498 h 2289829"/>
                <a:gd name="connsiteX22" fmla="*/ 773963 w 2369820"/>
                <a:gd name="connsiteY22" fmla="*/ 2257603 h 2289829"/>
                <a:gd name="connsiteX23" fmla="*/ 728180 w 2369820"/>
                <a:gd name="connsiteY23" fmla="*/ 2247776 h 2289829"/>
                <a:gd name="connsiteX24" fmla="*/ 728071 w 2369820"/>
                <a:gd name="connsiteY24" fmla="*/ 2246179 h 2289829"/>
                <a:gd name="connsiteX25" fmla="*/ 605159 w 2369820"/>
                <a:gd name="connsiteY25" fmla="*/ 2219794 h 2289829"/>
                <a:gd name="connsiteX26" fmla="*/ 455785 w 2369820"/>
                <a:gd name="connsiteY26" fmla="*/ 2171054 h 2289829"/>
                <a:gd name="connsiteX27" fmla="*/ 438291 w 2369820"/>
                <a:gd name="connsiteY27" fmla="*/ 2003634 h 2289829"/>
                <a:gd name="connsiteX28" fmla="*/ 438291 w 2369820"/>
                <a:gd name="connsiteY28" fmla="*/ 2003634 h 2289829"/>
                <a:gd name="connsiteX29" fmla="*/ 456043 w 2369820"/>
                <a:gd name="connsiteY29" fmla="*/ 2173530 h 2289829"/>
                <a:gd name="connsiteX30" fmla="*/ 444366 w 2369820"/>
                <a:gd name="connsiteY30" fmla="*/ 2169720 h 2289829"/>
                <a:gd name="connsiteX31" fmla="*/ 317750 w 2369820"/>
                <a:gd name="connsiteY31" fmla="*/ 2109030 h 2289829"/>
                <a:gd name="connsiteX32" fmla="*/ 301923 w 2369820"/>
                <a:gd name="connsiteY32" fmla="*/ 2098728 h 2289829"/>
                <a:gd name="connsiteX33" fmla="*/ 0 w 2369820"/>
                <a:gd name="connsiteY33" fmla="*/ 0 h 2289829"/>
                <a:gd name="connsiteX0" fmla="*/ 0 w 2369820"/>
                <a:gd name="connsiteY0" fmla="*/ 0 h 2289829"/>
                <a:gd name="connsiteX1" fmla="*/ 2369820 w 2369820"/>
                <a:gd name="connsiteY1" fmla="*/ 0 h 2289829"/>
                <a:gd name="connsiteX2" fmla="*/ 2069412 w 2369820"/>
                <a:gd name="connsiteY2" fmla="*/ 2088194 h 2289829"/>
                <a:gd name="connsiteX3" fmla="*/ 2037405 w 2369820"/>
                <a:gd name="connsiteY3" fmla="*/ 2109030 h 2289829"/>
                <a:gd name="connsiteX4" fmla="*/ 1914356 w 2369820"/>
                <a:gd name="connsiteY4" fmla="*/ 2168010 h 2289829"/>
                <a:gd name="connsiteX5" fmla="*/ 1914038 w 2369820"/>
                <a:gd name="connsiteY5" fmla="*/ 2171052 h 2289829"/>
                <a:gd name="connsiteX6" fmla="*/ 1764659 w 2369820"/>
                <a:gd name="connsiteY6" fmla="*/ 2219794 h 2289829"/>
                <a:gd name="connsiteX7" fmla="*/ 1680503 w 2369820"/>
                <a:gd name="connsiteY7" fmla="*/ 2237859 h 2289829"/>
                <a:gd name="connsiteX8" fmla="*/ 1696476 w 2369820"/>
                <a:gd name="connsiteY8" fmla="*/ 2003634 h 2289829"/>
                <a:gd name="connsiteX9" fmla="*/ 1696476 w 2369820"/>
                <a:gd name="connsiteY9" fmla="*/ 2003634 h 2289829"/>
                <a:gd name="connsiteX10" fmla="*/ 1680611 w 2369820"/>
                <a:gd name="connsiteY10" fmla="*/ 2236262 h 2289829"/>
                <a:gd name="connsiteX11" fmla="*/ 1581192 w 2369820"/>
                <a:gd name="connsiteY11" fmla="*/ 2257603 h 2289829"/>
                <a:gd name="connsiteX12" fmla="*/ 1386552 w 2369820"/>
                <a:gd name="connsiteY12" fmla="*/ 2281498 h 2289829"/>
                <a:gd name="connsiteX13" fmla="*/ 1363720 w 2369820"/>
                <a:gd name="connsiteY13" fmla="*/ 2282408 h 2289829"/>
                <a:gd name="connsiteX14" fmla="*/ 1363713 w 2369820"/>
                <a:gd name="connsiteY14" fmla="*/ 2282701 h 2289829"/>
                <a:gd name="connsiteX15" fmla="*/ 1184909 w 2369820"/>
                <a:gd name="connsiteY15" fmla="*/ 2289829 h 2289829"/>
                <a:gd name="connsiteX16" fmla="*/ 1006109 w 2369820"/>
                <a:gd name="connsiteY16" fmla="*/ 2282701 h 2289829"/>
                <a:gd name="connsiteX17" fmla="*/ 999288 w 2369820"/>
                <a:gd name="connsiteY17" fmla="*/ 2003634 h 2289829"/>
                <a:gd name="connsiteX18" fmla="*/ 999287 w 2369820"/>
                <a:gd name="connsiteY18" fmla="*/ 2003634 h 2289829"/>
                <a:gd name="connsiteX19" fmla="*/ 1006115 w 2369820"/>
                <a:gd name="connsiteY19" fmla="*/ 2282993 h 2289829"/>
                <a:gd name="connsiteX20" fmla="*/ 968602 w 2369820"/>
                <a:gd name="connsiteY20" fmla="*/ 2281498 h 2289829"/>
                <a:gd name="connsiteX21" fmla="*/ 773963 w 2369820"/>
                <a:gd name="connsiteY21" fmla="*/ 2257603 h 2289829"/>
                <a:gd name="connsiteX22" fmla="*/ 728180 w 2369820"/>
                <a:gd name="connsiteY22" fmla="*/ 2247776 h 2289829"/>
                <a:gd name="connsiteX23" fmla="*/ 728071 w 2369820"/>
                <a:gd name="connsiteY23" fmla="*/ 2246179 h 2289829"/>
                <a:gd name="connsiteX24" fmla="*/ 605159 w 2369820"/>
                <a:gd name="connsiteY24" fmla="*/ 2219794 h 2289829"/>
                <a:gd name="connsiteX25" fmla="*/ 455785 w 2369820"/>
                <a:gd name="connsiteY25" fmla="*/ 2171054 h 2289829"/>
                <a:gd name="connsiteX26" fmla="*/ 438291 w 2369820"/>
                <a:gd name="connsiteY26" fmla="*/ 2003634 h 2289829"/>
                <a:gd name="connsiteX27" fmla="*/ 438291 w 2369820"/>
                <a:gd name="connsiteY27" fmla="*/ 2003634 h 2289829"/>
                <a:gd name="connsiteX28" fmla="*/ 456043 w 2369820"/>
                <a:gd name="connsiteY28" fmla="*/ 2173530 h 2289829"/>
                <a:gd name="connsiteX29" fmla="*/ 444366 w 2369820"/>
                <a:gd name="connsiteY29" fmla="*/ 2169720 h 2289829"/>
                <a:gd name="connsiteX30" fmla="*/ 317750 w 2369820"/>
                <a:gd name="connsiteY30" fmla="*/ 2109030 h 2289829"/>
                <a:gd name="connsiteX31" fmla="*/ 301923 w 2369820"/>
                <a:gd name="connsiteY31" fmla="*/ 2098728 h 2289829"/>
                <a:gd name="connsiteX32" fmla="*/ 0 w 2369820"/>
                <a:gd name="connsiteY32" fmla="*/ 0 h 2289829"/>
                <a:gd name="connsiteX0" fmla="*/ 0 w 2369820"/>
                <a:gd name="connsiteY0" fmla="*/ 0 h 2289829"/>
                <a:gd name="connsiteX1" fmla="*/ 2369820 w 2369820"/>
                <a:gd name="connsiteY1" fmla="*/ 0 h 2289829"/>
                <a:gd name="connsiteX2" fmla="*/ 2069412 w 2369820"/>
                <a:gd name="connsiteY2" fmla="*/ 2088194 h 2289829"/>
                <a:gd name="connsiteX3" fmla="*/ 2037405 w 2369820"/>
                <a:gd name="connsiteY3" fmla="*/ 2109030 h 2289829"/>
                <a:gd name="connsiteX4" fmla="*/ 1914356 w 2369820"/>
                <a:gd name="connsiteY4" fmla="*/ 2168010 h 2289829"/>
                <a:gd name="connsiteX5" fmla="*/ 1914038 w 2369820"/>
                <a:gd name="connsiteY5" fmla="*/ 2171052 h 2289829"/>
                <a:gd name="connsiteX6" fmla="*/ 1764659 w 2369820"/>
                <a:gd name="connsiteY6" fmla="*/ 2219794 h 2289829"/>
                <a:gd name="connsiteX7" fmla="*/ 1680503 w 2369820"/>
                <a:gd name="connsiteY7" fmla="*/ 2237859 h 2289829"/>
                <a:gd name="connsiteX8" fmla="*/ 1696476 w 2369820"/>
                <a:gd name="connsiteY8" fmla="*/ 2003634 h 2289829"/>
                <a:gd name="connsiteX9" fmla="*/ 1680611 w 2369820"/>
                <a:gd name="connsiteY9" fmla="*/ 2236262 h 2289829"/>
                <a:gd name="connsiteX10" fmla="*/ 1581192 w 2369820"/>
                <a:gd name="connsiteY10" fmla="*/ 2257603 h 2289829"/>
                <a:gd name="connsiteX11" fmla="*/ 1386552 w 2369820"/>
                <a:gd name="connsiteY11" fmla="*/ 2281498 h 2289829"/>
                <a:gd name="connsiteX12" fmla="*/ 1363720 w 2369820"/>
                <a:gd name="connsiteY12" fmla="*/ 2282408 h 2289829"/>
                <a:gd name="connsiteX13" fmla="*/ 1363713 w 2369820"/>
                <a:gd name="connsiteY13" fmla="*/ 2282701 h 2289829"/>
                <a:gd name="connsiteX14" fmla="*/ 1184909 w 2369820"/>
                <a:gd name="connsiteY14" fmla="*/ 2289829 h 2289829"/>
                <a:gd name="connsiteX15" fmla="*/ 1006109 w 2369820"/>
                <a:gd name="connsiteY15" fmla="*/ 2282701 h 2289829"/>
                <a:gd name="connsiteX16" fmla="*/ 999288 w 2369820"/>
                <a:gd name="connsiteY16" fmla="*/ 2003634 h 2289829"/>
                <a:gd name="connsiteX17" fmla="*/ 999287 w 2369820"/>
                <a:gd name="connsiteY17" fmla="*/ 2003634 h 2289829"/>
                <a:gd name="connsiteX18" fmla="*/ 1006115 w 2369820"/>
                <a:gd name="connsiteY18" fmla="*/ 2282993 h 2289829"/>
                <a:gd name="connsiteX19" fmla="*/ 968602 w 2369820"/>
                <a:gd name="connsiteY19" fmla="*/ 2281498 h 2289829"/>
                <a:gd name="connsiteX20" fmla="*/ 773963 w 2369820"/>
                <a:gd name="connsiteY20" fmla="*/ 2257603 h 2289829"/>
                <a:gd name="connsiteX21" fmla="*/ 728180 w 2369820"/>
                <a:gd name="connsiteY21" fmla="*/ 2247776 h 2289829"/>
                <a:gd name="connsiteX22" fmla="*/ 728071 w 2369820"/>
                <a:gd name="connsiteY22" fmla="*/ 2246179 h 2289829"/>
                <a:gd name="connsiteX23" fmla="*/ 605159 w 2369820"/>
                <a:gd name="connsiteY23" fmla="*/ 2219794 h 2289829"/>
                <a:gd name="connsiteX24" fmla="*/ 455785 w 2369820"/>
                <a:gd name="connsiteY24" fmla="*/ 2171054 h 2289829"/>
                <a:gd name="connsiteX25" fmla="*/ 438291 w 2369820"/>
                <a:gd name="connsiteY25" fmla="*/ 2003634 h 2289829"/>
                <a:gd name="connsiteX26" fmla="*/ 438291 w 2369820"/>
                <a:gd name="connsiteY26" fmla="*/ 2003634 h 2289829"/>
                <a:gd name="connsiteX27" fmla="*/ 456043 w 2369820"/>
                <a:gd name="connsiteY27" fmla="*/ 2173530 h 2289829"/>
                <a:gd name="connsiteX28" fmla="*/ 444366 w 2369820"/>
                <a:gd name="connsiteY28" fmla="*/ 2169720 h 2289829"/>
                <a:gd name="connsiteX29" fmla="*/ 317750 w 2369820"/>
                <a:gd name="connsiteY29" fmla="*/ 2109030 h 2289829"/>
                <a:gd name="connsiteX30" fmla="*/ 301923 w 2369820"/>
                <a:gd name="connsiteY30" fmla="*/ 2098728 h 2289829"/>
                <a:gd name="connsiteX31" fmla="*/ 0 w 2369820"/>
                <a:gd name="connsiteY31" fmla="*/ 0 h 2289829"/>
                <a:gd name="connsiteX0" fmla="*/ 0 w 2369820"/>
                <a:gd name="connsiteY0" fmla="*/ 0 h 2289829"/>
                <a:gd name="connsiteX1" fmla="*/ 2369820 w 2369820"/>
                <a:gd name="connsiteY1" fmla="*/ 0 h 2289829"/>
                <a:gd name="connsiteX2" fmla="*/ 2069412 w 2369820"/>
                <a:gd name="connsiteY2" fmla="*/ 2088194 h 2289829"/>
                <a:gd name="connsiteX3" fmla="*/ 2037405 w 2369820"/>
                <a:gd name="connsiteY3" fmla="*/ 2109030 h 2289829"/>
                <a:gd name="connsiteX4" fmla="*/ 1914356 w 2369820"/>
                <a:gd name="connsiteY4" fmla="*/ 2168010 h 2289829"/>
                <a:gd name="connsiteX5" fmla="*/ 1914038 w 2369820"/>
                <a:gd name="connsiteY5" fmla="*/ 2171052 h 2289829"/>
                <a:gd name="connsiteX6" fmla="*/ 1764659 w 2369820"/>
                <a:gd name="connsiteY6" fmla="*/ 2219794 h 2289829"/>
                <a:gd name="connsiteX7" fmla="*/ 1680503 w 2369820"/>
                <a:gd name="connsiteY7" fmla="*/ 2237859 h 2289829"/>
                <a:gd name="connsiteX8" fmla="*/ 1696476 w 2369820"/>
                <a:gd name="connsiteY8" fmla="*/ 2003634 h 2289829"/>
                <a:gd name="connsiteX9" fmla="*/ 1680611 w 2369820"/>
                <a:gd name="connsiteY9" fmla="*/ 2236262 h 2289829"/>
                <a:gd name="connsiteX10" fmla="*/ 1581192 w 2369820"/>
                <a:gd name="connsiteY10" fmla="*/ 2257603 h 2289829"/>
                <a:gd name="connsiteX11" fmla="*/ 1386552 w 2369820"/>
                <a:gd name="connsiteY11" fmla="*/ 2281498 h 2289829"/>
                <a:gd name="connsiteX12" fmla="*/ 1363720 w 2369820"/>
                <a:gd name="connsiteY12" fmla="*/ 2282408 h 2289829"/>
                <a:gd name="connsiteX13" fmla="*/ 1363713 w 2369820"/>
                <a:gd name="connsiteY13" fmla="*/ 2282701 h 2289829"/>
                <a:gd name="connsiteX14" fmla="*/ 1184909 w 2369820"/>
                <a:gd name="connsiteY14" fmla="*/ 2289829 h 2289829"/>
                <a:gd name="connsiteX15" fmla="*/ 1006109 w 2369820"/>
                <a:gd name="connsiteY15" fmla="*/ 2282701 h 2289829"/>
                <a:gd name="connsiteX16" fmla="*/ 999288 w 2369820"/>
                <a:gd name="connsiteY16" fmla="*/ 2003634 h 2289829"/>
                <a:gd name="connsiteX17" fmla="*/ 1006115 w 2369820"/>
                <a:gd name="connsiteY17" fmla="*/ 2282993 h 2289829"/>
                <a:gd name="connsiteX18" fmla="*/ 968602 w 2369820"/>
                <a:gd name="connsiteY18" fmla="*/ 2281498 h 2289829"/>
                <a:gd name="connsiteX19" fmla="*/ 773963 w 2369820"/>
                <a:gd name="connsiteY19" fmla="*/ 2257603 h 2289829"/>
                <a:gd name="connsiteX20" fmla="*/ 728180 w 2369820"/>
                <a:gd name="connsiteY20" fmla="*/ 2247776 h 2289829"/>
                <a:gd name="connsiteX21" fmla="*/ 728071 w 2369820"/>
                <a:gd name="connsiteY21" fmla="*/ 2246179 h 2289829"/>
                <a:gd name="connsiteX22" fmla="*/ 605159 w 2369820"/>
                <a:gd name="connsiteY22" fmla="*/ 2219794 h 2289829"/>
                <a:gd name="connsiteX23" fmla="*/ 455785 w 2369820"/>
                <a:gd name="connsiteY23" fmla="*/ 2171054 h 2289829"/>
                <a:gd name="connsiteX24" fmla="*/ 438291 w 2369820"/>
                <a:gd name="connsiteY24" fmla="*/ 2003634 h 2289829"/>
                <a:gd name="connsiteX25" fmla="*/ 438291 w 2369820"/>
                <a:gd name="connsiteY25" fmla="*/ 2003634 h 2289829"/>
                <a:gd name="connsiteX26" fmla="*/ 456043 w 2369820"/>
                <a:gd name="connsiteY26" fmla="*/ 2173530 h 2289829"/>
                <a:gd name="connsiteX27" fmla="*/ 444366 w 2369820"/>
                <a:gd name="connsiteY27" fmla="*/ 2169720 h 2289829"/>
                <a:gd name="connsiteX28" fmla="*/ 317750 w 2369820"/>
                <a:gd name="connsiteY28" fmla="*/ 2109030 h 2289829"/>
                <a:gd name="connsiteX29" fmla="*/ 301923 w 2369820"/>
                <a:gd name="connsiteY29" fmla="*/ 2098728 h 2289829"/>
                <a:gd name="connsiteX30" fmla="*/ 0 w 2369820"/>
                <a:gd name="connsiteY30" fmla="*/ 0 h 2289829"/>
                <a:gd name="connsiteX0" fmla="*/ 0 w 2369820"/>
                <a:gd name="connsiteY0" fmla="*/ 0 h 2289829"/>
                <a:gd name="connsiteX1" fmla="*/ 2369820 w 2369820"/>
                <a:gd name="connsiteY1" fmla="*/ 0 h 2289829"/>
                <a:gd name="connsiteX2" fmla="*/ 2069412 w 2369820"/>
                <a:gd name="connsiteY2" fmla="*/ 2088194 h 2289829"/>
                <a:gd name="connsiteX3" fmla="*/ 2037405 w 2369820"/>
                <a:gd name="connsiteY3" fmla="*/ 2109030 h 2289829"/>
                <a:gd name="connsiteX4" fmla="*/ 1914356 w 2369820"/>
                <a:gd name="connsiteY4" fmla="*/ 2168010 h 2289829"/>
                <a:gd name="connsiteX5" fmla="*/ 1914038 w 2369820"/>
                <a:gd name="connsiteY5" fmla="*/ 2171052 h 2289829"/>
                <a:gd name="connsiteX6" fmla="*/ 1764659 w 2369820"/>
                <a:gd name="connsiteY6" fmla="*/ 2219794 h 2289829"/>
                <a:gd name="connsiteX7" fmla="*/ 1680503 w 2369820"/>
                <a:gd name="connsiteY7" fmla="*/ 2237859 h 2289829"/>
                <a:gd name="connsiteX8" fmla="*/ 1696476 w 2369820"/>
                <a:gd name="connsiteY8" fmla="*/ 2003634 h 2289829"/>
                <a:gd name="connsiteX9" fmla="*/ 1680611 w 2369820"/>
                <a:gd name="connsiteY9" fmla="*/ 2236262 h 2289829"/>
                <a:gd name="connsiteX10" fmla="*/ 1581192 w 2369820"/>
                <a:gd name="connsiteY10" fmla="*/ 2257603 h 2289829"/>
                <a:gd name="connsiteX11" fmla="*/ 1386552 w 2369820"/>
                <a:gd name="connsiteY11" fmla="*/ 2281498 h 2289829"/>
                <a:gd name="connsiteX12" fmla="*/ 1363720 w 2369820"/>
                <a:gd name="connsiteY12" fmla="*/ 2282408 h 2289829"/>
                <a:gd name="connsiteX13" fmla="*/ 1363713 w 2369820"/>
                <a:gd name="connsiteY13" fmla="*/ 2282701 h 2289829"/>
                <a:gd name="connsiteX14" fmla="*/ 1184909 w 2369820"/>
                <a:gd name="connsiteY14" fmla="*/ 2289829 h 2289829"/>
                <a:gd name="connsiteX15" fmla="*/ 1006109 w 2369820"/>
                <a:gd name="connsiteY15" fmla="*/ 2282701 h 2289829"/>
                <a:gd name="connsiteX16" fmla="*/ 1006115 w 2369820"/>
                <a:gd name="connsiteY16" fmla="*/ 2282993 h 2289829"/>
                <a:gd name="connsiteX17" fmla="*/ 968602 w 2369820"/>
                <a:gd name="connsiteY17" fmla="*/ 2281498 h 2289829"/>
                <a:gd name="connsiteX18" fmla="*/ 773963 w 2369820"/>
                <a:gd name="connsiteY18" fmla="*/ 2257603 h 2289829"/>
                <a:gd name="connsiteX19" fmla="*/ 728180 w 2369820"/>
                <a:gd name="connsiteY19" fmla="*/ 2247776 h 2289829"/>
                <a:gd name="connsiteX20" fmla="*/ 728071 w 2369820"/>
                <a:gd name="connsiteY20" fmla="*/ 2246179 h 2289829"/>
                <a:gd name="connsiteX21" fmla="*/ 605159 w 2369820"/>
                <a:gd name="connsiteY21" fmla="*/ 2219794 h 2289829"/>
                <a:gd name="connsiteX22" fmla="*/ 455785 w 2369820"/>
                <a:gd name="connsiteY22" fmla="*/ 2171054 h 2289829"/>
                <a:gd name="connsiteX23" fmla="*/ 438291 w 2369820"/>
                <a:gd name="connsiteY23" fmla="*/ 2003634 h 2289829"/>
                <a:gd name="connsiteX24" fmla="*/ 438291 w 2369820"/>
                <a:gd name="connsiteY24" fmla="*/ 2003634 h 2289829"/>
                <a:gd name="connsiteX25" fmla="*/ 456043 w 2369820"/>
                <a:gd name="connsiteY25" fmla="*/ 2173530 h 2289829"/>
                <a:gd name="connsiteX26" fmla="*/ 444366 w 2369820"/>
                <a:gd name="connsiteY26" fmla="*/ 2169720 h 2289829"/>
                <a:gd name="connsiteX27" fmla="*/ 317750 w 2369820"/>
                <a:gd name="connsiteY27" fmla="*/ 2109030 h 2289829"/>
                <a:gd name="connsiteX28" fmla="*/ 301923 w 2369820"/>
                <a:gd name="connsiteY28" fmla="*/ 2098728 h 2289829"/>
                <a:gd name="connsiteX29" fmla="*/ 0 w 2369820"/>
                <a:gd name="connsiteY29" fmla="*/ 0 h 2289829"/>
                <a:gd name="connsiteX0" fmla="*/ 0 w 2369820"/>
                <a:gd name="connsiteY0" fmla="*/ 0 h 2289829"/>
                <a:gd name="connsiteX1" fmla="*/ 2369820 w 2369820"/>
                <a:gd name="connsiteY1" fmla="*/ 0 h 2289829"/>
                <a:gd name="connsiteX2" fmla="*/ 2069412 w 2369820"/>
                <a:gd name="connsiteY2" fmla="*/ 2088194 h 2289829"/>
                <a:gd name="connsiteX3" fmla="*/ 2037405 w 2369820"/>
                <a:gd name="connsiteY3" fmla="*/ 2109030 h 2289829"/>
                <a:gd name="connsiteX4" fmla="*/ 1914356 w 2369820"/>
                <a:gd name="connsiteY4" fmla="*/ 2168010 h 2289829"/>
                <a:gd name="connsiteX5" fmla="*/ 1914038 w 2369820"/>
                <a:gd name="connsiteY5" fmla="*/ 2171052 h 2289829"/>
                <a:gd name="connsiteX6" fmla="*/ 1764659 w 2369820"/>
                <a:gd name="connsiteY6" fmla="*/ 2219794 h 2289829"/>
                <a:gd name="connsiteX7" fmla="*/ 1680503 w 2369820"/>
                <a:gd name="connsiteY7" fmla="*/ 2237859 h 2289829"/>
                <a:gd name="connsiteX8" fmla="*/ 1696476 w 2369820"/>
                <a:gd name="connsiteY8" fmla="*/ 2003634 h 2289829"/>
                <a:gd name="connsiteX9" fmla="*/ 1680611 w 2369820"/>
                <a:gd name="connsiteY9" fmla="*/ 2236262 h 2289829"/>
                <a:gd name="connsiteX10" fmla="*/ 1581192 w 2369820"/>
                <a:gd name="connsiteY10" fmla="*/ 2257603 h 2289829"/>
                <a:gd name="connsiteX11" fmla="*/ 1386552 w 2369820"/>
                <a:gd name="connsiteY11" fmla="*/ 2281498 h 2289829"/>
                <a:gd name="connsiteX12" fmla="*/ 1363720 w 2369820"/>
                <a:gd name="connsiteY12" fmla="*/ 2282408 h 2289829"/>
                <a:gd name="connsiteX13" fmla="*/ 1363713 w 2369820"/>
                <a:gd name="connsiteY13" fmla="*/ 2282701 h 2289829"/>
                <a:gd name="connsiteX14" fmla="*/ 1184909 w 2369820"/>
                <a:gd name="connsiteY14" fmla="*/ 2289829 h 2289829"/>
                <a:gd name="connsiteX15" fmla="*/ 1006109 w 2369820"/>
                <a:gd name="connsiteY15" fmla="*/ 2282701 h 2289829"/>
                <a:gd name="connsiteX16" fmla="*/ 1006115 w 2369820"/>
                <a:gd name="connsiteY16" fmla="*/ 2282993 h 2289829"/>
                <a:gd name="connsiteX17" fmla="*/ 968602 w 2369820"/>
                <a:gd name="connsiteY17" fmla="*/ 2281498 h 2289829"/>
                <a:gd name="connsiteX18" fmla="*/ 773963 w 2369820"/>
                <a:gd name="connsiteY18" fmla="*/ 2257603 h 2289829"/>
                <a:gd name="connsiteX19" fmla="*/ 728180 w 2369820"/>
                <a:gd name="connsiteY19" fmla="*/ 2247776 h 2289829"/>
                <a:gd name="connsiteX20" fmla="*/ 728071 w 2369820"/>
                <a:gd name="connsiteY20" fmla="*/ 2246179 h 2289829"/>
                <a:gd name="connsiteX21" fmla="*/ 605159 w 2369820"/>
                <a:gd name="connsiteY21" fmla="*/ 2219794 h 2289829"/>
                <a:gd name="connsiteX22" fmla="*/ 455785 w 2369820"/>
                <a:gd name="connsiteY22" fmla="*/ 2171054 h 2289829"/>
                <a:gd name="connsiteX23" fmla="*/ 438291 w 2369820"/>
                <a:gd name="connsiteY23" fmla="*/ 2003634 h 2289829"/>
                <a:gd name="connsiteX24" fmla="*/ 456043 w 2369820"/>
                <a:gd name="connsiteY24" fmla="*/ 2173530 h 2289829"/>
                <a:gd name="connsiteX25" fmla="*/ 444366 w 2369820"/>
                <a:gd name="connsiteY25" fmla="*/ 2169720 h 2289829"/>
                <a:gd name="connsiteX26" fmla="*/ 317750 w 2369820"/>
                <a:gd name="connsiteY26" fmla="*/ 2109030 h 2289829"/>
                <a:gd name="connsiteX27" fmla="*/ 301923 w 2369820"/>
                <a:gd name="connsiteY27" fmla="*/ 2098728 h 2289829"/>
                <a:gd name="connsiteX28" fmla="*/ 0 w 2369820"/>
                <a:gd name="connsiteY28" fmla="*/ 0 h 2289829"/>
                <a:gd name="connsiteX0" fmla="*/ 0 w 2369820"/>
                <a:gd name="connsiteY0" fmla="*/ 0 h 2289829"/>
                <a:gd name="connsiteX1" fmla="*/ 2369820 w 2369820"/>
                <a:gd name="connsiteY1" fmla="*/ 0 h 2289829"/>
                <a:gd name="connsiteX2" fmla="*/ 2069412 w 2369820"/>
                <a:gd name="connsiteY2" fmla="*/ 2088194 h 2289829"/>
                <a:gd name="connsiteX3" fmla="*/ 2037405 w 2369820"/>
                <a:gd name="connsiteY3" fmla="*/ 2109030 h 2289829"/>
                <a:gd name="connsiteX4" fmla="*/ 1914356 w 2369820"/>
                <a:gd name="connsiteY4" fmla="*/ 2168010 h 2289829"/>
                <a:gd name="connsiteX5" fmla="*/ 1914038 w 2369820"/>
                <a:gd name="connsiteY5" fmla="*/ 2171052 h 2289829"/>
                <a:gd name="connsiteX6" fmla="*/ 1764659 w 2369820"/>
                <a:gd name="connsiteY6" fmla="*/ 2219794 h 2289829"/>
                <a:gd name="connsiteX7" fmla="*/ 1680503 w 2369820"/>
                <a:gd name="connsiteY7" fmla="*/ 2237859 h 2289829"/>
                <a:gd name="connsiteX8" fmla="*/ 1696476 w 2369820"/>
                <a:gd name="connsiteY8" fmla="*/ 2003634 h 2289829"/>
                <a:gd name="connsiteX9" fmla="*/ 1680611 w 2369820"/>
                <a:gd name="connsiteY9" fmla="*/ 2236262 h 2289829"/>
                <a:gd name="connsiteX10" fmla="*/ 1581192 w 2369820"/>
                <a:gd name="connsiteY10" fmla="*/ 2257603 h 2289829"/>
                <a:gd name="connsiteX11" fmla="*/ 1386552 w 2369820"/>
                <a:gd name="connsiteY11" fmla="*/ 2281498 h 2289829"/>
                <a:gd name="connsiteX12" fmla="*/ 1363720 w 2369820"/>
                <a:gd name="connsiteY12" fmla="*/ 2282408 h 2289829"/>
                <a:gd name="connsiteX13" fmla="*/ 1363713 w 2369820"/>
                <a:gd name="connsiteY13" fmla="*/ 2282701 h 2289829"/>
                <a:gd name="connsiteX14" fmla="*/ 1184909 w 2369820"/>
                <a:gd name="connsiteY14" fmla="*/ 2289829 h 2289829"/>
                <a:gd name="connsiteX15" fmla="*/ 1006109 w 2369820"/>
                <a:gd name="connsiteY15" fmla="*/ 2282701 h 2289829"/>
                <a:gd name="connsiteX16" fmla="*/ 1006115 w 2369820"/>
                <a:gd name="connsiteY16" fmla="*/ 2282993 h 2289829"/>
                <a:gd name="connsiteX17" fmla="*/ 968602 w 2369820"/>
                <a:gd name="connsiteY17" fmla="*/ 2281498 h 2289829"/>
                <a:gd name="connsiteX18" fmla="*/ 773963 w 2369820"/>
                <a:gd name="connsiteY18" fmla="*/ 2257603 h 2289829"/>
                <a:gd name="connsiteX19" fmla="*/ 728180 w 2369820"/>
                <a:gd name="connsiteY19" fmla="*/ 2247776 h 2289829"/>
                <a:gd name="connsiteX20" fmla="*/ 728071 w 2369820"/>
                <a:gd name="connsiteY20" fmla="*/ 2246179 h 2289829"/>
                <a:gd name="connsiteX21" fmla="*/ 605159 w 2369820"/>
                <a:gd name="connsiteY21" fmla="*/ 2219794 h 2289829"/>
                <a:gd name="connsiteX22" fmla="*/ 455785 w 2369820"/>
                <a:gd name="connsiteY22" fmla="*/ 2171054 h 2289829"/>
                <a:gd name="connsiteX23" fmla="*/ 456043 w 2369820"/>
                <a:gd name="connsiteY23" fmla="*/ 2173530 h 2289829"/>
                <a:gd name="connsiteX24" fmla="*/ 444366 w 2369820"/>
                <a:gd name="connsiteY24" fmla="*/ 2169720 h 2289829"/>
                <a:gd name="connsiteX25" fmla="*/ 317750 w 2369820"/>
                <a:gd name="connsiteY25" fmla="*/ 2109030 h 2289829"/>
                <a:gd name="connsiteX26" fmla="*/ 301923 w 2369820"/>
                <a:gd name="connsiteY26" fmla="*/ 2098728 h 2289829"/>
                <a:gd name="connsiteX27" fmla="*/ 0 w 2369820"/>
                <a:gd name="connsiteY27" fmla="*/ 0 h 2289829"/>
                <a:gd name="connsiteX0" fmla="*/ 0 w 2369820"/>
                <a:gd name="connsiteY0" fmla="*/ 0 h 2289829"/>
                <a:gd name="connsiteX1" fmla="*/ 2369820 w 2369820"/>
                <a:gd name="connsiteY1" fmla="*/ 0 h 2289829"/>
                <a:gd name="connsiteX2" fmla="*/ 2069412 w 2369820"/>
                <a:gd name="connsiteY2" fmla="*/ 2088194 h 2289829"/>
                <a:gd name="connsiteX3" fmla="*/ 2037405 w 2369820"/>
                <a:gd name="connsiteY3" fmla="*/ 2109030 h 2289829"/>
                <a:gd name="connsiteX4" fmla="*/ 1914356 w 2369820"/>
                <a:gd name="connsiteY4" fmla="*/ 2168010 h 2289829"/>
                <a:gd name="connsiteX5" fmla="*/ 1914038 w 2369820"/>
                <a:gd name="connsiteY5" fmla="*/ 2171052 h 2289829"/>
                <a:gd name="connsiteX6" fmla="*/ 1764659 w 2369820"/>
                <a:gd name="connsiteY6" fmla="*/ 2219794 h 2289829"/>
                <a:gd name="connsiteX7" fmla="*/ 1680503 w 2369820"/>
                <a:gd name="connsiteY7" fmla="*/ 2237859 h 2289829"/>
                <a:gd name="connsiteX8" fmla="*/ 1680611 w 2369820"/>
                <a:gd name="connsiteY8" fmla="*/ 2236262 h 2289829"/>
                <a:gd name="connsiteX9" fmla="*/ 1581192 w 2369820"/>
                <a:gd name="connsiteY9" fmla="*/ 2257603 h 2289829"/>
                <a:gd name="connsiteX10" fmla="*/ 1386552 w 2369820"/>
                <a:gd name="connsiteY10" fmla="*/ 2281498 h 2289829"/>
                <a:gd name="connsiteX11" fmla="*/ 1363720 w 2369820"/>
                <a:gd name="connsiteY11" fmla="*/ 2282408 h 2289829"/>
                <a:gd name="connsiteX12" fmla="*/ 1363713 w 2369820"/>
                <a:gd name="connsiteY12" fmla="*/ 2282701 h 2289829"/>
                <a:gd name="connsiteX13" fmla="*/ 1184909 w 2369820"/>
                <a:gd name="connsiteY13" fmla="*/ 2289829 h 2289829"/>
                <a:gd name="connsiteX14" fmla="*/ 1006109 w 2369820"/>
                <a:gd name="connsiteY14" fmla="*/ 2282701 h 2289829"/>
                <a:gd name="connsiteX15" fmla="*/ 1006115 w 2369820"/>
                <a:gd name="connsiteY15" fmla="*/ 2282993 h 2289829"/>
                <a:gd name="connsiteX16" fmla="*/ 968602 w 2369820"/>
                <a:gd name="connsiteY16" fmla="*/ 2281498 h 2289829"/>
                <a:gd name="connsiteX17" fmla="*/ 773963 w 2369820"/>
                <a:gd name="connsiteY17" fmla="*/ 2257603 h 2289829"/>
                <a:gd name="connsiteX18" fmla="*/ 728180 w 2369820"/>
                <a:gd name="connsiteY18" fmla="*/ 2247776 h 2289829"/>
                <a:gd name="connsiteX19" fmla="*/ 728071 w 2369820"/>
                <a:gd name="connsiteY19" fmla="*/ 2246179 h 2289829"/>
                <a:gd name="connsiteX20" fmla="*/ 605159 w 2369820"/>
                <a:gd name="connsiteY20" fmla="*/ 2219794 h 2289829"/>
                <a:gd name="connsiteX21" fmla="*/ 455785 w 2369820"/>
                <a:gd name="connsiteY21" fmla="*/ 2171054 h 2289829"/>
                <a:gd name="connsiteX22" fmla="*/ 456043 w 2369820"/>
                <a:gd name="connsiteY22" fmla="*/ 2173530 h 2289829"/>
                <a:gd name="connsiteX23" fmla="*/ 444366 w 2369820"/>
                <a:gd name="connsiteY23" fmla="*/ 2169720 h 2289829"/>
                <a:gd name="connsiteX24" fmla="*/ 317750 w 2369820"/>
                <a:gd name="connsiteY24" fmla="*/ 2109030 h 2289829"/>
                <a:gd name="connsiteX25" fmla="*/ 301923 w 2369820"/>
                <a:gd name="connsiteY25" fmla="*/ 2098728 h 2289829"/>
                <a:gd name="connsiteX26" fmla="*/ 0 w 2369820"/>
                <a:gd name="connsiteY26" fmla="*/ 0 h 228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369820" h="2289829">
                  <a:moveTo>
                    <a:pt x="0" y="0"/>
                  </a:moveTo>
                  <a:lnTo>
                    <a:pt x="2369820" y="0"/>
                  </a:lnTo>
                  <a:lnTo>
                    <a:pt x="2069412" y="2088194"/>
                  </a:lnTo>
                  <a:lnTo>
                    <a:pt x="2037405" y="2109030"/>
                  </a:lnTo>
                  <a:lnTo>
                    <a:pt x="1914356" y="2168010"/>
                  </a:lnTo>
                  <a:lnTo>
                    <a:pt x="1914038" y="2171052"/>
                  </a:lnTo>
                  <a:lnTo>
                    <a:pt x="1764659" y="2219794"/>
                  </a:lnTo>
                  <a:lnTo>
                    <a:pt x="1680503" y="2237859"/>
                  </a:lnTo>
                  <a:lnTo>
                    <a:pt x="1680611" y="2236262"/>
                  </a:lnTo>
                  <a:lnTo>
                    <a:pt x="1581192" y="2257603"/>
                  </a:lnTo>
                  <a:cubicBezTo>
                    <a:pt x="1519164" y="2267979"/>
                    <a:pt x="1454053" y="2276035"/>
                    <a:pt x="1386552" y="2281498"/>
                  </a:cubicBezTo>
                  <a:lnTo>
                    <a:pt x="1363720" y="2282408"/>
                  </a:lnTo>
                  <a:cubicBezTo>
                    <a:pt x="1363718" y="2282506"/>
                    <a:pt x="1363715" y="2282603"/>
                    <a:pt x="1363713" y="2282701"/>
                  </a:cubicBezTo>
                  <a:lnTo>
                    <a:pt x="1184909" y="2289829"/>
                  </a:lnTo>
                  <a:lnTo>
                    <a:pt x="1006109" y="2282701"/>
                  </a:lnTo>
                  <a:cubicBezTo>
                    <a:pt x="1006111" y="2282798"/>
                    <a:pt x="1006113" y="2282896"/>
                    <a:pt x="1006115" y="2282993"/>
                  </a:cubicBezTo>
                  <a:lnTo>
                    <a:pt x="968602" y="2281498"/>
                  </a:lnTo>
                  <a:cubicBezTo>
                    <a:pt x="901102" y="2276035"/>
                    <a:pt x="835990" y="2267979"/>
                    <a:pt x="773963" y="2257603"/>
                  </a:cubicBezTo>
                  <a:lnTo>
                    <a:pt x="728180" y="2247776"/>
                  </a:lnTo>
                  <a:cubicBezTo>
                    <a:pt x="728144" y="2247244"/>
                    <a:pt x="728107" y="2246711"/>
                    <a:pt x="728071" y="2246179"/>
                  </a:cubicBezTo>
                  <a:lnTo>
                    <a:pt x="605159" y="2219794"/>
                  </a:lnTo>
                  <a:lnTo>
                    <a:pt x="455785" y="2171054"/>
                  </a:lnTo>
                  <a:lnTo>
                    <a:pt x="456043" y="2173530"/>
                  </a:lnTo>
                  <a:lnTo>
                    <a:pt x="444366" y="2169720"/>
                  </a:lnTo>
                  <a:cubicBezTo>
                    <a:pt x="397455" y="2151168"/>
                    <a:pt x="355018" y="2130846"/>
                    <a:pt x="317750" y="2109030"/>
                  </a:cubicBezTo>
                  <a:lnTo>
                    <a:pt x="301923" y="209872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50000">
                  <a:schemeClr val="bg1">
                    <a:alpha val="20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56CE70E7-6BE8-7158-134A-2F2C2378F312}"/>
                </a:ext>
              </a:extLst>
            </p:cNvPr>
            <p:cNvGrpSpPr/>
            <p:nvPr/>
          </p:nvGrpSpPr>
          <p:grpSpPr>
            <a:xfrm>
              <a:off x="7376956" y="3469306"/>
              <a:ext cx="2376644" cy="1126507"/>
              <a:chOff x="7376956" y="3469306"/>
              <a:chExt cx="2376644" cy="1126507"/>
            </a:xfrm>
          </p:grpSpPr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D2D0B90C-BA8E-867D-86D6-1F0F14585578}"/>
                  </a:ext>
                </a:extLst>
              </p:cNvPr>
              <p:cNvSpPr/>
              <p:nvPr/>
            </p:nvSpPr>
            <p:spPr>
              <a:xfrm>
                <a:off x="7376956" y="3469306"/>
                <a:ext cx="2376644" cy="112650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38DE7015-8815-AEDA-2135-AF0AD4338A55}"/>
                  </a:ext>
                </a:extLst>
              </p:cNvPr>
              <p:cNvSpPr/>
              <p:nvPr/>
            </p:nvSpPr>
            <p:spPr>
              <a:xfrm>
                <a:off x="7512050" y="3556001"/>
                <a:ext cx="2106456" cy="920750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71F840DD-D09F-428B-E218-3C55D2F3E004}"/>
                  </a:ext>
                </a:extLst>
              </p:cNvPr>
              <p:cNvSpPr/>
              <p:nvPr/>
            </p:nvSpPr>
            <p:spPr>
              <a:xfrm>
                <a:off x="7627781" y="3609729"/>
                <a:ext cx="1874994" cy="111371"/>
              </a:xfrm>
              <a:custGeom>
                <a:avLst/>
                <a:gdLst>
                  <a:gd name="connsiteX0" fmla="*/ 117689 w 1874994"/>
                  <a:gd name="connsiteY0" fmla="*/ 0 h 111371"/>
                  <a:gd name="connsiteX1" fmla="*/ 1757305 w 1874994"/>
                  <a:gd name="connsiteY1" fmla="*/ 0 h 111371"/>
                  <a:gd name="connsiteX2" fmla="*/ 1874994 w 1874994"/>
                  <a:gd name="connsiteY2" fmla="*/ 76446 h 111371"/>
                  <a:gd name="connsiteX3" fmla="*/ 1821227 w 1874994"/>
                  <a:gd name="connsiteY3" fmla="*/ 76446 h 111371"/>
                  <a:gd name="connsiteX4" fmla="*/ 1874994 w 1874994"/>
                  <a:gd name="connsiteY4" fmla="*/ 111371 h 111371"/>
                  <a:gd name="connsiteX5" fmla="*/ 0 w 1874994"/>
                  <a:gd name="connsiteY5" fmla="*/ 111371 h 111371"/>
                  <a:gd name="connsiteX6" fmla="*/ 53768 w 1874994"/>
                  <a:gd name="connsiteY6" fmla="*/ 76446 h 111371"/>
                  <a:gd name="connsiteX7" fmla="*/ 0 w 1874994"/>
                  <a:gd name="connsiteY7" fmla="*/ 76446 h 111371"/>
                  <a:gd name="connsiteX0" fmla="*/ 117689 w 1874994"/>
                  <a:gd name="connsiteY0" fmla="*/ 0 h 111371"/>
                  <a:gd name="connsiteX1" fmla="*/ 1757305 w 1874994"/>
                  <a:gd name="connsiteY1" fmla="*/ 0 h 111371"/>
                  <a:gd name="connsiteX2" fmla="*/ 1874994 w 1874994"/>
                  <a:gd name="connsiteY2" fmla="*/ 76446 h 111371"/>
                  <a:gd name="connsiteX3" fmla="*/ 1821227 w 1874994"/>
                  <a:gd name="connsiteY3" fmla="*/ 76446 h 111371"/>
                  <a:gd name="connsiteX4" fmla="*/ 1874994 w 1874994"/>
                  <a:gd name="connsiteY4" fmla="*/ 111371 h 111371"/>
                  <a:gd name="connsiteX5" fmla="*/ 0 w 1874994"/>
                  <a:gd name="connsiteY5" fmla="*/ 111371 h 111371"/>
                  <a:gd name="connsiteX6" fmla="*/ 0 w 1874994"/>
                  <a:gd name="connsiteY6" fmla="*/ 76446 h 111371"/>
                  <a:gd name="connsiteX7" fmla="*/ 117689 w 1874994"/>
                  <a:gd name="connsiteY7" fmla="*/ 0 h 111371"/>
                  <a:gd name="connsiteX0" fmla="*/ 117689 w 1874994"/>
                  <a:gd name="connsiteY0" fmla="*/ 0 h 111371"/>
                  <a:gd name="connsiteX1" fmla="*/ 1757305 w 1874994"/>
                  <a:gd name="connsiteY1" fmla="*/ 0 h 111371"/>
                  <a:gd name="connsiteX2" fmla="*/ 1874994 w 1874994"/>
                  <a:gd name="connsiteY2" fmla="*/ 76446 h 111371"/>
                  <a:gd name="connsiteX3" fmla="*/ 1874994 w 1874994"/>
                  <a:gd name="connsiteY3" fmla="*/ 111371 h 111371"/>
                  <a:gd name="connsiteX4" fmla="*/ 0 w 1874994"/>
                  <a:gd name="connsiteY4" fmla="*/ 111371 h 111371"/>
                  <a:gd name="connsiteX5" fmla="*/ 0 w 1874994"/>
                  <a:gd name="connsiteY5" fmla="*/ 76446 h 111371"/>
                  <a:gd name="connsiteX6" fmla="*/ 117689 w 1874994"/>
                  <a:gd name="connsiteY6" fmla="*/ 0 h 111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74994" h="111371">
                    <a:moveTo>
                      <a:pt x="117689" y="0"/>
                    </a:moveTo>
                    <a:lnTo>
                      <a:pt x="1757305" y="0"/>
                    </a:lnTo>
                    <a:lnTo>
                      <a:pt x="1874994" y="76446"/>
                    </a:lnTo>
                    <a:lnTo>
                      <a:pt x="1874994" y="111371"/>
                    </a:lnTo>
                    <a:lnTo>
                      <a:pt x="0" y="111371"/>
                    </a:lnTo>
                    <a:lnTo>
                      <a:pt x="0" y="76446"/>
                    </a:lnTo>
                    <a:lnTo>
                      <a:pt x="11768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5C629E7F-AC82-790C-F5DD-09915A0D6341}"/>
                  </a:ext>
                </a:extLst>
              </p:cNvPr>
              <p:cNvSpPr/>
              <p:nvPr/>
            </p:nvSpPr>
            <p:spPr>
              <a:xfrm rot="10800000">
                <a:off x="7427756" y="4111105"/>
                <a:ext cx="2275044" cy="136525"/>
              </a:xfrm>
              <a:custGeom>
                <a:avLst/>
                <a:gdLst>
                  <a:gd name="connsiteX0" fmla="*/ 2275044 w 2275044"/>
                  <a:gd name="connsiteY0" fmla="*/ 136525 h 136525"/>
                  <a:gd name="connsiteX1" fmla="*/ 0 w 2275044"/>
                  <a:gd name="connsiteY1" fmla="*/ 136525 h 136525"/>
                  <a:gd name="connsiteX2" fmla="*/ 27618 w 2275044"/>
                  <a:gd name="connsiteY2" fmla="*/ 101600 h 136525"/>
                  <a:gd name="connsiteX3" fmla="*/ 0 w 2275044"/>
                  <a:gd name="connsiteY3" fmla="*/ 101600 h 136525"/>
                  <a:gd name="connsiteX4" fmla="*/ 80344 w 2275044"/>
                  <a:gd name="connsiteY4" fmla="*/ 0 h 136525"/>
                  <a:gd name="connsiteX5" fmla="*/ 2194700 w 2275044"/>
                  <a:gd name="connsiteY5" fmla="*/ 0 h 136525"/>
                  <a:gd name="connsiteX6" fmla="*/ 2275044 w 2275044"/>
                  <a:gd name="connsiteY6" fmla="*/ 101600 h 136525"/>
                  <a:gd name="connsiteX7" fmla="*/ 2247426 w 2275044"/>
                  <a:gd name="connsiteY7" fmla="*/ 101600 h 136525"/>
                  <a:gd name="connsiteX0" fmla="*/ 2275044 w 2275044"/>
                  <a:gd name="connsiteY0" fmla="*/ 136525 h 136525"/>
                  <a:gd name="connsiteX1" fmla="*/ 0 w 2275044"/>
                  <a:gd name="connsiteY1" fmla="*/ 136525 h 136525"/>
                  <a:gd name="connsiteX2" fmla="*/ 27618 w 2275044"/>
                  <a:gd name="connsiteY2" fmla="*/ 101600 h 136525"/>
                  <a:gd name="connsiteX3" fmla="*/ 0 w 2275044"/>
                  <a:gd name="connsiteY3" fmla="*/ 101600 h 136525"/>
                  <a:gd name="connsiteX4" fmla="*/ 80344 w 2275044"/>
                  <a:gd name="connsiteY4" fmla="*/ 0 h 136525"/>
                  <a:gd name="connsiteX5" fmla="*/ 2194700 w 2275044"/>
                  <a:gd name="connsiteY5" fmla="*/ 0 h 136525"/>
                  <a:gd name="connsiteX6" fmla="*/ 2275044 w 2275044"/>
                  <a:gd name="connsiteY6" fmla="*/ 101600 h 136525"/>
                  <a:gd name="connsiteX7" fmla="*/ 2275044 w 2275044"/>
                  <a:gd name="connsiteY7" fmla="*/ 136525 h 136525"/>
                  <a:gd name="connsiteX0" fmla="*/ 2275044 w 2275044"/>
                  <a:gd name="connsiteY0" fmla="*/ 136525 h 136525"/>
                  <a:gd name="connsiteX1" fmla="*/ 0 w 2275044"/>
                  <a:gd name="connsiteY1" fmla="*/ 136525 h 136525"/>
                  <a:gd name="connsiteX2" fmla="*/ 0 w 2275044"/>
                  <a:gd name="connsiteY2" fmla="*/ 101600 h 136525"/>
                  <a:gd name="connsiteX3" fmla="*/ 80344 w 2275044"/>
                  <a:gd name="connsiteY3" fmla="*/ 0 h 136525"/>
                  <a:gd name="connsiteX4" fmla="*/ 2194700 w 2275044"/>
                  <a:gd name="connsiteY4" fmla="*/ 0 h 136525"/>
                  <a:gd name="connsiteX5" fmla="*/ 2275044 w 2275044"/>
                  <a:gd name="connsiteY5" fmla="*/ 101600 h 136525"/>
                  <a:gd name="connsiteX6" fmla="*/ 2275044 w 2275044"/>
                  <a:gd name="connsiteY6" fmla="*/ 136525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75044" h="136525">
                    <a:moveTo>
                      <a:pt x="2275044" y="136525"/>
                    </a:moveTo>
                    <a:lnTo>
                      <a:pt x="0" y="136525"/>
                    </a:lnTo>
                    <a:lnTo>
                      <a:pt x="0" y="101600"/>
                    </a:lnTo>
                    <a:lnTo>
                      <a:pt x="80344" y="0"/>
                    </a:lnTo>
                    <a:lnTo>
                      <a:pt x="2194700" y="0"/>
                    </a:lnTo>
                    <a:lnTo>
                      <a:pt x="2275044" y="101600"/>
                    </a:lnTo>
                    <a:lnTo>
                      <a:pt x="2275044" y="136525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台形 245">
                <a:extLst>
                  <a:ext uri="{FF2B5EF4-FFF2-40B4-BE49-F238E27FC236}">
                    <a16:creationId xmlns:a16="http://schemas.microsoft.com/office/drawing/2014/main" id="{1BCF345E-49CC-B0C2-9BC3-9EFDD2B15C04}"/>
                  </a:ext>
                </a:extLst>
              </p:cNvPr>
              <p:cNvSpPr/>
              <p:nvPr/>
            </p:nvSpPr>
            <p:spPr>
              <a:xfrm>
                <a:off x="7627781" y="3608867"/>
                <a:ext cx="1874994" cy="76446"/>
              </a:xfrm>
              <a:prstGeom prst="trapezoid">
                <a:avLst>
                  <a:gd name="adj" fmla="val 153951"/>
                </a:avLst>
              </a:prstGeom>
              <a:solidFill>
                <a:srgbClr val="FF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台形 246">
                <a:extLst>
                  <a:ext uri="{FF2B5EF4-FFF2-40B4-BE49-F238E27FC236}">
                    <a16:creationId xmlns:a16="http://schemas.microsoft.com/office/drawing/2014/main" id="{8E0CF651-AE09-305F-653F-046D6B8B1130}"/>
                  </a:ext>
                </a:extLst>
              </p:cNvPr>
              <p:cNvSpPr/>
              <p:nvPr/>
            </p:nvSpPr>
            <p:spPr>
              <a:xfrm rot="10800000">
                <a:off x="7427756" y="4110242"/>
                <a:ext cx="2275044" cy="101600"/>
              </a:xfrm>
              <a:prstGeom prst="trapezoid">
                <a:avLst>
                  <a:gd name="adj" fmla="val 79079"/>
                </a:avLst>
              </a:prstGeom>
              <a:solidFill>
                <a:srgbClr val="FF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33ED4948-2F3E-D99A-EC6C-C9AFE4F0016C}"/>
                </a:ext>
              </a:extLst>
            </p:cNvPr>
            <p:cNvGrpSpPr/>
            <p:nvPr/>
          </p:nvGrpSpPr>
          <p:grpSpPr>
            <a:xfrm>
              <a:off x="7371314" y="4369990"/>
              <a:ext cx="2356056" cy="484332"/>
              <a:chOff x="7371314" y="4402843"/>
              <a:chExt cx="2356056" cy="484332"/>
            </a:xfrm>
          </p:grpSpPr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9DB90521-47B4-E611-0626-C8736673AC3E}"/>
                  </a:ext>
                </a:extLst>
              </p:cNvPr>
              <p:cNvGrpSpPr/>
              <p:nvPr/>
            </p:nvGrpSpPr>
            <p:grpSpPr>
              <a:xfrm>
                <a:off x="7371314" y="4537414"/>
                <a:ext cx="2356056" cy="349761"/>
                <a:chOff x="4152732" y="831838"/>
                <a:chExt cx="5982482" cy="1125081"/>
              </a:xfrm>
              <a:solidFill>
                <a:srgbClr val="CC6600"/>
              </a:solidFill>
            </p:grpSpPr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ACADAAC4-3264-D613-17FF-2E4B7CF221D2}"/>
                    </a:ext>
                  </a:extLst>
                </p:cNvPr>
                <p:cNvSpPr/>
                <p:nvPr/>
              </p:nvSpPr>
              <p:spPr>
                <a:xfrm rot="1981531">
                  <a:off x="4152732" y="831838"/>
                  <a:ext cx="616646" cy="212178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81161 w 756766"/>
                    <a:gd name="connsiteY0" fmla="*/ 0 h 191372"/>
                    <a:gd name="connsiteX1" fmla="*/ 754838 w 756766"/>
                    <a:gd name="connsiteY1" fmla="*/ 93345 h 191372"/>
                    <a:gd name="connsiteX2" fmla="*/ 756766 w 756766"/>
                    <a:gd name="connsiteY2" fmla="*/ 95686 h 191372"/>
                    <a:gd name="connsiteX3" fmla="*/ 754838 w 756766"/>
                    <a:gd name="connsiteY3" fmla="*/ 98027 h 191372"/>
                    <a:gd name="connsiteX4" fmla="*/ 381161 w 756766"/>
                    <a:gd name="connsiteY4" fmla="*/ 191372 h 191372"/>
                    <a:gd name="connsiteX5" fmla="*/ 7484 w 756766"/>
                    <a:gd name="connsiteY5" fmla="*/ 98027 h 191372"/>
                    <a:gd name="connsiteX6" fmla="*/ 5556 w 756766"/>
                    <a:gd name="connsiteY6" fmla="*/ 95686 h 191372"/>
                    <a:gd name="connsiteX7" fmla="*/ 7484 w 756766"/>
                    <a:gd name="connsiteY7" fmla="*/ 93345 h 191372"/>
                    <a:gd name="connsiteX8" fmla="*/ 381161 w 756766"/>
                    <a:gd name="connsiteY8" fmla="*/ 0 h 191372"/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75605 w 751210"/>
                    <a:gd name="connsiteY0" fmla="*/ 16437 h 207809"/>
                    <a:gd name="connsiteX1" fmla="*/ 749282 w 751210"/>
                    <a:gd name="connsiteY1" fmla="*/ 109782 h 207809"/>
                    <a:gd name="connsiteX2" fmla="*/ 751210 w 751210"/>
                    <a:gd name="connsiteY2" fmla="*/ 112123 h 207809"/>
                    <a:gd name="connsiteX3" fmla="*/ 749282 w 751210"/>
                    <a:gd name="connsiteY3" fmla="*/ 114464 h 207809"/>
                    <a:gd name="connsiteX4" fmla="*/ 375605 w 751210"/>
                    <a:gd name="connsiteY4" fmla="*/ 207809 h 207809"/>
                    <a:gd name="connsiteX5" fmla="*/ 1928 w 751210"/>
                    <a:gd name="connsiteY5" fmla="*/ 114464 h 207809"/>
                    <a:gd name="connsiteX6" fmla="*/ 0 w 751210"/>
                    <a:gd name="connsiteY6" fmla="*/ 112123 h 207809"/>
                    <a:gd name="connsiteX7" fmla="*/ 134691 w 751210"/>
                    <a:gd name="connsiteY7" fmla="*/ 56788 h 207809"/>
                    <a:gd name="connsiteX8" fmla="*/ 375605 w 751210"/>
                    <a:gd name="connsiteY8" fmla="*/ 16437 h 207809"/>
                    <a:gd name="connsiteX0" fmla="*/ 375605 w 751210"/>
                    <a:gd name="connsiteY0" fmla="*/ 1470 h 192842"/>
                    <a:gd name="connsiteX1" fmla="*/ 749282 w 751210"/>
                    <a:gd name="connsiteY1" fmla="*/ 94815 h 192842"/>
                    <a:gd name="connsiteX2" fmla="*/ 751210 w 751210"/>
                    <a:gd name="connsiteY2" fmla="*/ 97156 h 192842"/>
                    <a:gd name="connsiteX3" fmla="*/ 749282 w 751210"/>
                    <a:gd name="connsiteY3" fmla="*/ 99497 h 192842"/>
                    <a:gd name="connsiteX4" fmla="*/ 375605 w 751210"/>
                    <a:gd name="connsiteY4" fmla="*/ 192842 h 192842"/>
                    <a:gd name="connsiteX5" fmla="*/ 1928 w 751210"/>
                    <a:gd name="connsiteY5" fmla="*/ 99497 h 192842"/>
                    <a:gd name="connsiteX6" fmla="*/ 0 w 751210"/>
                    <a:gd name="connsiteY6" fmla="*/ 97156 h 192842"/>
                    <a:gd name="connsiteX7" fmla="*/ 134691 w 751210"/>
                    <a:gd name="connsiteY7" fmla="*/ 41821 h 192842"/>
                    <a:gd name="connsiteX8" fmla="*/ 375605 w 751210"/>
                    <a:gd name="connsiteY8" fmla="*/ 1470 h 192842"/>
                    <a:gd name="connsiteX0" fmla="*/ 373678 w 749283"/>
                    <a:gd name="connsiteY0" fmla="*/ 1470 h 192842"/>
                    <a:gd name="connsiteX1" fmla="*/ 747355 w 749283"/>
                    <a:gd name="connsiteY1" fmla="*/ 94815 h 192842"/>
                    <a:gd name="connsiteX2" fmla="*/ 749283 w 749283"/>
                    <a:gd name="connsiteY2" fmla="*/ 97156 h 192842"/>
                    <a:gd name="connsiteX3" fmla="*/ 747355 w 749283"/>
                    <a:gd name="connsiteY3" fmla="*/ 99497 h 192842"/>
                    <a:gd name="connsiteX4" fmla="*/ 373678 w 749283"/>
                    <a:gd name="connsiteY4" fmla="*/ 192842 h 192842"/>
                    <a:gd name="connsiteX5" fmla="*/ 1 w 749283"/>
                    <a:gd name="connsiteY5" fmla="*/ 99497 h 192842"/>
                    <a:gd name="connsiteX6" fmla="*/ 132764 w 749283"/>
                    <a:gd name="connsiteY6" fmla="*/ 41821 h 192842"/>
                    <a:gd name="connsiteX7" fmla="*/ 373678 w 749283"/>
                    <a:gd name="connsiteY7" fmla="*/ 1470 h 192842"/>
                    <a:gd name="connsiteX0" fmla="*/ 240914 w 616519"/>
                    <a:gd name="connsiteY0" fmla="*/ 2297 h 194901"/>
                    <a:gd name="connsiteX1" fmla="*/ 614591 w 616519"/>
                    <a:gd name="connsiteY1" fmla="*/ 95642 h 194901"/>
                    <a:gd name="connsiteX2" fmla="*/ 616519 w 616519"/>
                    <a:gd name="connsiteY2" fmla="*/ 97983 h 194901"/>
                    <a:gd name="connsiteX3" fmla="*/ 614591 w 616519"/>
                    <a:gd name="connsiteY3" fmla="*/ 100324 h 194901"/>
                    <a:gd name="connsiteX4" fmla="*/ 240914 w 616519"/>
                    <a:gd name="connsiteY4" fmla="*/ 193669 h 194901"/>
                    <a:gd name="connsiteX5" fmla="*/ 0 w 616519"/>
                    <a:gd name="connsiteY5" fmla="*/ 42648 h 194901"/>
                    <a:gd name="connsiteX6" fmla="*/ 240914 w 616519"/>
                    <a:gd name="connsiteY6" fmla="*/ 2297 h 194901"/>
                    <a:gd name="connsiteX0" fmla="*/ 241041 w 616646"/>
                    <a:gd name="connsiteY0" fmla="*/ 19574 h 212178"/>
                    <a:gd name="connsiteX1" fmla="*/ 614718 w 616646"/>
                    <a:gd name="connsiteY1" fmla="*/ 112919 h 212178"/>
                    <a:gd name="connsiteX2" fmla="*/ 616646 w 616646"/>
                    <a:gd name="connsiteY2" fmla="*/ 115260 h 212178"/>
                    <a:gd name="connsiteX3" fmla="*/ 614718 w 616646"/>
                    <a:gd name="connsiteY3" fmla="*/ 117601 h 212178"/>
                    <a:gd name="connsiteX4" fmla="*/ 241041 w 616646"/>
                    <a:gd name="connsiteY4" fmla="*/ 210946 h 212178"/>
                    <a:gd name="connsiteX5" fmla="*/ 127 w 616646"/>
                    <a:gd name="connsiteY5" fmla="*/ 59925 h 212178"/>
                    <a:gd name="connsiteX6" fmla="*/ 241041 w 616646"/>
                    <a:gd name="connsiteY6" fmla="*/ 19574 h 212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6646" h="212178">
                      <a:moveTo>
                        <a:pt x="241041" y="19574"/>
                      </a:moveTo>
                      <a:cubicBezTo>
                        <a:pt x="343473" y="28406"/>
                        <a:pt x="553153" y="58064"/>
                        <a:pt x="614718" y="112919"/>
                      </a:cubicBezTo>
                      <a:lnTo>
                        <a:pt x="616646" y="115260"/>
                      </a:lnTo>
                      <a:lnTo>
                        <a:pt x="614718" y="117601"/>
                      </a:lnTo>
                      <a:cubicBezTo>
                        <a:pt x="553153" y="172456"/>
                        <a:pt x="343473" y="220559"/>
                        <a:pt x="241041" y="210946"/>
                      </a:cubicBezTo>
                      <a:cubicBezTo>
                        <a:pt x="138609" y="201333"/>
                        <a:pt x="-4875" y="156960"/>
                        <a:pt x="127" y="59925"/>
                      </a:cubicBezTo>
                      <a:cubicBezTo>
                        <a:pt x="5129" y="-37110"/>
                        <a:pt x="138609" y="10742"/>
                        <a:pt x="241041" y="1957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ECFF5EA1-23BA-4F76-9DE7-6E4E4EDF0285}"/>
                    </a:ext>
                  </a:extLst>
                </p:cNvPr>
                <p:cNvSpPr/>
                <p:nvPr/>
              </p:nvSpPr>
              <p:spPr>
                <a:xfrm rot="900000">
                  <a:off x="4387684" y="1081239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F31E50E7-722D-FABF-DE51-61C9280598DD}"/>
                    </a:ext>
                  </a:extLst>
                </p:cNvPr>
                <p:cNvSpPr/>
                <p:nvPr/>
              </p:nvSpPr>
              <p:spPr>
                <a:xfrm rot="558664">
                  <a:off x="4752015" y="1305065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F1497B40-4CF8-C67E-EABF-74D3A39E805E}"/>
                    </a:ext>
                  </a:extLst>
                </p:cNvPr>
                <p:cNvSpPr/>
                <p:nvPr/>
              </p:nvSpPr>
              <p:spPr>
                <a:xfrm rot="900000">
                  <a:off x="5125875" y="1505643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EF8E7CB9-0426-61E9-BEDE-98EA6BB83D02}"/>
                    </a:ext>
                  </a:extLst>
                </p:cNvPr>
                <p:cNvSpPr/>
                <p:nvPr/>
              </p:nvSpPr>
              <p:spPr>
                <a:xfrm rot="900000">
                  <a:off x="5494967" y="1599265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B14CDF0D-6800-58EA-A287-0BE77D6D47D7}"/>
                    </a:ext>
                  </a:extLst>
                </p:cNvPr>
                <p:cNvSpPr/>
                <p:nvPr/>
              </p:nvSpPr>
              <p:spPr>
                <a:xfrm rot="900000">
                  <a:off x="5859301" y="1649250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77EC97B6-5214-263B-AEA3-E605FCCFF1B5}"/>
                    </a:ext>
                  </a:extLst>
                </p:cNvPr>
                <p:cNvSpPr/>
                <p:nvPr/>
              </p:nvSpPr>
              <p:spPr>
                <a:xfrm rot="900000">
                  <a:off x="6237471" y="1707643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975927E4-DF2C-36D8-AD16-E3F3DB9146A4}"/>
                    </a:ext>
                  </a:extLst>
                </p:cNvPr>
                <p:cNvSpPr/>
                <p:nvPr/>
              </p:nvSpPr>
              <p:spPr>
                <a:xfrm rot="900000">
                  <a:off x="6606565" y="1765547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0C53E41B-19BF-8317-ECBA-D6584A995FAB}"/>
                    </a:ext>
                  </a:extLst>
                </p:cNvPr>
                <p:cNvSpPr/>
                <p:nvPr/>
              </p:nvSpPr>
              <p:spPr>
                <a:xfrm rot="607287">
                  <a:off x="6970902" y="1741258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96F29452-6020-5326-93C9-C88A2200D81B}"/>
                    </a:ext>
                  </a:extLst>
                </p:cNvPr>
                <p:cNvSpPr/>
                <p:nvPr/>
              </p:nvSpPr>
              <p:spPr>
                <a:xfrm rot="542267">
                  <a:off x="7344757" y="1743204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442F251A-BA5D-BD75-9E7A-4FF2CCD13D98}"/>
                    </a:ext>
                  </a:extLst>
                </p:cNvPr>
                <p:cNvSpPr/>
                <p:nvPr/>
              </p:nvSpPr>
              <p:spPr>
                <a:xfrm rot="804457">
                  <a:off x="7714961" y="1714038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5E5989E1-6813-0D22-5412-1BA6254A68A1}"/>
                    </a:ext>
                  </a:extLst>
                </p:cNvPr>
                <p:cNvSpPr/>
                <p:nvPr/>
              </p:nvSpPr>
              <p:spPr>
                <a:xfrm rot="405713">
                  <a:off x="8068905" y="1680014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C8FD7DC9-BF34-09A7-D9E4-FECF4F8BBDEA}"/>
                    </a:ext>
                  </a:extLst>
                </p:cNvPr>
                <p:cNvSpPr/>
                <p:nvPr/>
              </p:nvSpPr>
              <p:spPr>
                <a:xfrm rot="21299699">
                  <a:off x="8485706" y="1598496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8BA5A11A-AD3C-3F11-FE9E-A04C18DB45C7}"/>
                    </a:ext>
                  </a:extLst>
                </p:cNvPr>
                <p:cNvSpPr/>
                <p:nvPr/>
              </p:nvSpPr>
              <p:spPr>
                <a:xfrm rot="20937124">
                  <a:off x="8814191" y="1433672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A951FAAB-4C51-1415-ABCE-69E22236AE31}"/>
                    </a:ext>
                  </a:extLst>
                </p:cNvPr>
                <p:cNvSpPr/>
                <p:nvPr/>
              </p:nvSpPr>
              <p:spPr>
                <a:xfrm rot="19800000">
                  <a:off x="9185467" y="1163809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27A414E1-1858-E523-FD84-2C958BC558CB}"/>
                    </a:ext>
                  </a:extLst>
                </p:cNvPr>
                <p:cNvSpPr/>
                <p:nvPr/>
              </p:nvSpPr>
              <p:spPr>
                <a:xfrm rot="19800000">
                  <a:off x="9482197" y="837120"/>
                  <a:ext cx="653017" cy="193640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375605 w 751210"/>
                    <a:gd name="connsiteY3" fmla="*/ 191372 h 191372"/>
                    <a:gd name="connsiteX4" fmla="*/ 1928 w 751210"/>
                    <a:gd name="connsiteY4" fmla="*/ 98027 h 191372"/>
                    <a:gd name="connsiteX5" fmla="*/ 0 w 751210"/>
                    <a:gd name="connsiteY5" fmla="*/ 95686 h 191372"/>
                    <a:gd name="connsiteX6" fmla="*/ 1928 w 751210"/>
                    <a:gd name="connsiteY6" fmla="*/ 93345 h 191372"/>
                    <a:gd name="connsiteX7" fmla="*/ 375605 w 751210"/>
                    <a:gd name="connsiteY7" fmla="*/ 0 h 191372"/>
                    <a:gd name="connsiteX0" fmla="*/ 375605 w 749283"/>
                    <a:gd name="connsiteY0" fmla="*/ 0 h 191372"/>
                    <a:gd name="connsiteX1" fmla="*/ 749282 w 749283"/>
                    <a:gd name="connsiteY1" fmla="*/ 93345 h 191372"/>
                    <a:gd name="connsiteX2" fmla="*/ 375605 w 749283"/>
                    <a:gd name="connsiteY2" fmla="*/ 191372 h 191372"/>
                    <a:gd name="connsiteX3" fmla="*/ 1928 w 749283"/>
                    <a:gd name="connsiteY3" fmla="*/ 98027 h 191372"/>
                    <a:gd name="connsiteX4" fmla="*/ 0 w 749283"/>
                    <a:gd name="connsiteY4" fmla="*/ 95686 h 191372"/>
                    <a:gd name="connsiteX5" fmla="*/ 1928 w 749283"/>
                    <a:gd name="connsiteY5" fmla="*/ 93345 h 191372"/>
                    <a:gd name="connsiteX6" fmla="*/ 375605 w 749283"/>
                    <a:gd name="connsiteY6" fmla="*/ 0 h 191372"/>
                    <a:gd name="connsiteX0" fmla="*/ 375605 w 749796"/>
                    <a:gd name="connsiteY0" fmla="*/ 0 h 191372"/>
                    <a:gd name="connsiteX1" fmla="*/ 749282 w 749796"/>
                    <a:gd name="connsiteY1" fmla="*/ 93345 h 191372"/>
                    <a:gd name="connsiteX2" fmla="*/ 375605 w 749796"/>
                    <a:gd name="connsiteY2" fmla="*/ 191372 h 191372"/>
                    <a:gd name="connsiteX3" fmla="*/ 1928 w 749796"/>
                    <a:gd name="connsiteY3" fmla="*/ 98027 h 191372"/>
                    <a:gd name="connsiteX4" fmla="*/ 0 w 749796"/>
                    <a:gd name="connsiteY4" fmla="*/ 95686 h 191372"/>
                    <a:gd name="connsiteX5" fmla="*/ 1928 w 749796"/>
                    <a:gd name="connsiteY5" fmla="*/ 93345 h 191372"/>
                    <a:gd name="connsiteX6" fmla="*/ 375605 w 749796"/>
                    <a:gd name="connsiteY6" fmla="*/ 0 h 191372"/>
                    <a:gd name="connsiteX0" fmla="*/ 375605 w 639816"/>
                    <a:gd name="connsiteY0" fmla="*/ 3008 h 194614"/>
                    <a:gd name="connsiteX1" fmla="*/ 639041 w 639816"/>
                    <a:gd name="connsiteY1" fmla="*/ 78265 h 194614"/>
                    <a:gd name="connsiteX2" fmla="*/ 375605 w 639816"/>
                    <a:gd name="connsiteY2" fmla="*/ 194380 h 194614"/>
                    <a:gd name="connsiteX3" fmla="*/ 1928 w 639816"/>
                    <a:gd name="connsiteY3" fmla="*/ 101035 h 194614"/>
                    <a:gd name="connsiteX4" fmla="*/ 0 w 639816"/>
                    <a:gd name="connsiteY4" fmla="*/ 98694 h 194614"/>
                    <a:gd name="connsiteX5" fmla="*/ 1928 w 639816"/>
                    <a:gd name="connsiteY5" fmla="*/ 96353 h 194614"/>
                    <a:gd name="connsiteX6" fmla="*/ 375605 w 639816"/>
                    <a:gd name="connsiteY6" fmla="*/ 3008 h 194614"/>
                    <a:gd name="connsiteX0" fmla="*/ 375605 w 653017"/>
                    <a:gd name="connsiteY0" fmla="*/ 2094 h 193639"/>
                    <a:gd name="connsiteX1" fmla="*/ 652287 w 653017"/>
                    <a:gd name="connsiteY1" fmla="*/ 80782 h 193639"/>
                    <a:gd name="connsiteX2" fmla="*/ 375605 w 653017"/>
                    <a:gd name="connsiteY2" fmla="*/ 193466 h 193639"/>
                    <a:gd name="connsiteX3" fmla="*/ 1928 w 653017"/>
                    <a:gd name="connsiteY3" fmla="*/ 100121 h 193639"/>
                    <a:gd name="connsiteX4" fmla="*/ 0 w 653017"/>
                    <a:gd name="connsiteY4" fmla="*/ 97780 h 193639"/>
                    <a:gd name="connsiteX5" fmla="*/ 1928 w 653017"/>
                    <a:gd name="connsiteY5" fmla="*/ 95439 h 193639"/>
                    <a:gd name="connsiteX6" fmla="*/ 375605 w 653017"/>
                    <a:gd name="connsiteY6" fmla="*/ 2094 h 193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3017" h="193639">
                      <a:moveTo>
                        <a:pt x="375605" y="2094"/>
                      </a:moveTo>
                      <a:cubicBezTo>
                        <a:pt x="483998" y="-349"/>
                        <a:pt x="638591" y="-14113"/>
                        <a:pt x="652287" y="80782"/>
                      </a:cubicBezTo>
                      <a:cubicBezTo>
                        <a:pt x="665983" y="175677"/>
                        <a:pt x="483998" y="190243"/>
                        <a:pt x="375605" y="193466"/>
                      </a:cubicBezTo>
                      <a:cubicBezTo>
                        <a:pt x="267212" y="196689"/>
                        <a:pt x="63494" y="154976"/>
                        <a:pt x="1928" y="100121"/>
                      </a:cubicBezTo>
                      <a:lnTo>
                        <a:pt x="0" y="97780"/>
                      </a:lnTo>
                      <a:lnTo>
                        <a:pt x="1928" y="95439"/>
                      </a:lnTo>
                      <a:cubicBezTo>
                        <a:pt x="63494" y="40584"/>
                        <a:pt x="267212" y="4537"/>
                        <a:pt x="375605" y="209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5E463DD4-E52D-02D4-BFC7-E74EE214FF07}"/>
                  </a:ext>
                </a:extLst>
              </p:cNvPr>
              <p:cNvGrpSpPr/>
              <p:nvPr/>
            </p:nvGrpSpPr>
            <p:grpSpPr>
              <a:xfrm>
                <a:off x="7371314" y="4475868"/>
                <a:ext cx="2356056" cy="349761"/>
                <a:chOff x="4152732" y="831838"/>
                <a:chExt cx="5982482" cy="1125081"/>
              </a:xfrm>
              <a:solidFill>
                <a:srgbClr val="CC6600"/>
              </a:solidFill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F3EACD83-2950-5DC4-7068-43E408AFC9B8}"/>
                    </a:ext>
                  </a:extLst>
                </p:cNvPr>
                <p:cNvSpPr/>
                <p:nvPr/>
              </p:nvSpPr>
              <p:spPr>
                <a:xfrm rot="1981531">
                  <a:off x="4152732" y="831838"/>
                  <a:ext cx="616646" cy="212178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81161 w 756766"/>
                    <a:gd name="connsiteY0" fmla="*/ 0 h 191372"/>
                    <a:gd name="connsiteX1" fmla="*/ 754838 w 756766"/>
                    <a:gd name="connsiteY1" fmla="*/ 93345 h 191372"/>
                    <a:gd name="connsiteX2" fmla="*/ 756766 w 756766"/>
                    <a:gd name="connsiteY2" fmla="*/ 95686 h 191372"/>
                    <a:gd name="connsiteX3" fmla="*/ 754838 w 756766"/>
                    <a:gd name="connsiteY3" fmla="*/ 98027 h 191372"/>
                    <a:gd name="connsiteX4" fmla="*/ 381161 w 756766"/>
                    <a:gd name="connsiteY4" fmla="*/ 191372 h 191372"/>
                    <a:gd name="connsiteX5" fmla="*/ 7484 w 756766"/>
                    <a:gd name="connsiteY5" fmla="*/ 98027 h 191372"/>
                    <a:gd name="connsiteX6" fmla="*/ 5556 w 756766"/>
                    <a:gd name="connsiteY6" fmla="*/ 95686 h 191372"/>
                    <a:gd name="connsiteX7" fmla="*/ 7484 w 756766"/>
                    <a:gd name="connsiteY7" fmla="*/ 93345 h 191372"/>
                    <a:gd name="connsiteX8" fmla="*/ 381161 w 756766"/>
                    <a:gd name="connsiteY8" fmla="*/ 0 h 191372"/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75605 w 751210"/>
                    <a:gd name="connsiteY0" fmla="*/ 16437 h 207809"/>
                    <a:gd name="connsiteX1" fmla="*/ 749282 w 751210"/>
                    <a:gd name="connsiteY1" fmla="*/ 109782 h 207809"/>
                    <a:gd name="connsiteX2" fmla="*/ 751210 w 751210"/>
                    <a:gd name="connsiteY2" fmla="*/ 112123 h 207809"/>
                    <a:gd name="connsiteX3" fmla="*/ 749282 w 751210"/>
                    <a:gd name="connsiteY3" fmla="*/ 114464 h 207809"/>
                    <a:gd name="connsiteX4" fmla="*/ 375605 w 751210"/>
                    <a:gd name="connsiteY4" fmla="*/ 207809 h 207809"/>
                    <a:gd name="connsiteX5" fmla="*/ 1928 w 751210"/>
                    <a:gd name="connsiteY5" fmla="*/ 114464 h 207809"/>
                    <a:gd name="connsiteX6" fmla="*/ 0 w 751210"/>
                    <a:gd name="connsiteY6" fmla="*/ 112123 h 207809"/>
                    <a:gd name="connsiteX7" fmla="*/ 134691 w 751210"/>
                    <a:gd name="connsiteY7" fmla="*/ 56788 h 207809"/>
                    <a:gd name="connsiteX8" fmla="*/ 375605 w 751210"/>
                    <a:gd name="connsiteY8" fmla="*/ 16437 h 207809"/>
                    <a:gd name="connsiteX0" fmla="*/ 375605 w 751210"/>
                    <a:gd name="connsiteY0" fmla="*/ 1470 h 192842"/>
                    <a:gd name="connsiteX1" fmla="*/ 749282 w 751210"/>
                    <a:gd name="connsiteY1" fmla="*/ 94815 h 192842"/>
                    <a:gd name="connsiteX2" fmla="*/ 751210 w 751210"/>
                    <a:gd name="connsiteY2" fmla="*/ 97156 h 192842"/>
                    <a:gd name="connsiteX3" fmla="*/ 749282 w 751210"/>
                    <a:gd name="connsiteY3" fmla="*/ 99497 h 192842"/>
                    <a:gd name="connsiteX4" fmla="*/ 375605 w 751210"/>
                    <a:gd name="connsiteY4" fmla="*/ 192842 h 192842"/>
                    <a:gd name="connsiteX5" fmla="*/ 1928 w 751210"/>
                    <a:gd name="connsiteY5" fmla="*/ 99497 h 192842"/>
                    <a:gd name="connsiteX6" fmla="*/ 0 w 751210"/>
                    <a:gd name="connsiteY6" fmla="*/ 97156 h 192842"/>
                    <a:gd name="connsiteX7" fmla="*/ 134691 w 751210"/>
                    <a:gd name="connsiteY7" fmla="*/ 41821 h 192842"/>
                    <a:gd name="connsiteX8" fmla="*/ 375605 w 751210"/>
                    <a:gd name="connsiteY8" fmla="*/ 1470 h 192842"/>
                    <a:gd name="connsiteX0" fmla="*/ 373678 w 749283"/>
                    <a:gd name="connsiteY0" fmla="*/ 1470 h 192842"/>
                    <a:gd name="connsiteX1" fmla="*/ 747355 w 749283"/>
                    <a:gd name="connsiteY1" fmla="*/ 94815 h 192842"/>
                    <a:gd name="connsiteX2" fmla="*/ 749283 w 749283"/>
                    <a:gd name="connsiteY2" fmla="*/ 97156 h 192842"/>
                    <a:gd name="connsiteX3" fmla="*/ 747355 w 749283"/>
                    <a:gd name="connsiteY3" fmla="*/ 99497 h 192842"/>
                    <a:gd name="connsiteX4" fmla="*/ 373678 w 749283"/>
                    <a:gd name="connsiteY4" fmla="*/ 192842 h 192842"/>
                    <a:gd name="connsiteX5" fmla="*/ 1 w 749283"/>
                    <a:gd name="connsiteY5" fmla="*/ 99497 h 192842"/>
                    <a:gd name="connsiteX6" fmla="*/ 132764 w 749283"/>
                    <a:gd name="connsiteY6" fmla="*/ 41821 h 192842"/>
                    <a:gd name="connsiteX7" fmla="*/ 373678 w 749283"/>
                    <a:gd name="connsiteY7" fmla="*/ 1470 h 192842"/>
                    <a:gd name="connsiteX0" fmla="*/ 240914 w 616519"/>
                    <a:gd name="connsiteY0" fmla="*/ 2297 h 194901"/>
                    <a:gd name="connsiteX1" fmla="*/ 614591 w 616519"/>
                    <a:gd name="connsiteY1" fmla="*/ 95642 h 194901"/>
                    <a:gd name="connsiteX2" fmla="*/ 616519 w 616519"/>
                    <a:gd name="connsiteY2" fmla="*/ 97983 h 194901"/>
                    <a:gd name="connsiteX3" fmla="*/ 614591 w 616519"/>
                    <a:gd name="connsiteY3" fmla="*/ 100324 h 194901"/>
                    <a:gd name="connsiteX4" fmla="*/ 240914 w 616519"/>
                    <a:gd name="connsiteY4" fmla="*/ 193669 h 194901"/>
                    <a:gd name="connsiteX5" fmla="*/ 0 w 616519"/>
                    <a:gd name="connsiteY5" fmla="*/ 42648 h 194901"/>
                    <a:gd name="connsiteX6" fmla="*/ 240914 w 616519"/>
                    <a:gd name="connsiteY6" fmla="*/ 2297 h 194901"/>
                    <a:gd name="connsiteX0" fmla="*/ 241041 w 616646"/>
                    <a:gd name="connsiteY0" fmla="*/ 19574 h 212178"/>
                    <a:gd name="connsiteX1" fmla="*/ 614718 w 616646"/>
                    <a:gd name="connsiteY1" fmla="*/ 112919 h 212178"/>
                    <a:gd name="connsiteX2" fmla="*/ 616646 w 616646"/>
                    <a:gd name="connsiteY2" fmla="*/ 115260 h 212178"/>
                    <a:gd name="connsiteX3" fmla="*/ 614718 w 616646"/>
                    <a:gd name="connsiteY3" fmla="*/ 117601 h 212178"/>
                    <a:gd name="connsiteX4" fmla="*/ 241041 w 616646"/>
                    <a:gd name="connsiteY4" fmla="*/ 210946 h 212178"/>
                    <a:gd name="connsiteX5" fmla="*/ 127 w 616646"/>
                    <a:gd name="connsiteY5" fmla="*/ 59925 h 212178"/>
                    <a:gd name="connsiteX6" fmla="*/ 241041 w 616646"/>
                    <a:gd name="connsiteY6" fmla="*/ 19574 h 212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6646" h="212178">
                      <a:moveTo>
                        <a:pt x="241041" y="19574"/>
                      </a:moveTo>
                      <a:cubicBezTo>
                        <a:pt x="343473" y="28406"/>
                        <a:pt x="553153" y="58064"/>
                        <a:pt x="614718" y="112919"/>
                      </a:cubicBezTo>
                      <a:lnTo>
                        <a:pt x="616646" y="115260"/>
                      </a:lnTo>
                      <a:lnTo>
                        <a:pt x="614718" y="117601"/>
                      </a:lnTo>
                      <a:cubicBezTo>
                        <a:pt x="553153" y="172456"/>
                        <a:pt x="343473" y="220559"/>
                        <a:pt x="241041" y="210946"/>
                      </a:cubicBezTo>
                      <a:cubicBezTo>
                        <a:pt x="138609" y="201333"/>
                        <a:pt x="-4875" y="156960"/>
                        <a:pt x="127" y="59925"/>
                      </a:cubicBezTo>
                      <a:cubicBezTo>
                        <a:pt x="5129" y="-37110"/>
                        <a:pt x="138609" y="10742"/>
                        <a:pt x="241041" y="1957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5025C5E9-E8C8-249D-24C0-909C05C43F12}"/>
                    </a:ext>
                  </a:extLst>
                </p:cNvPr>
                <p:cNvSpPr/>
                <p:nvPr/>
              </p:nvSpPr>
              <p:spPr>
                <a:xfrm rot="900000">
                  <a:off x="4387684" y="1081239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BFFF8426-F759-6575-9BD3-90661C853A21}"/>
                    </a:ext>
                  </a:extLst>
                </p:cNvPr>
                <p:cNvSpPr/>
                <p:nvPr/>
              </p:nvSpPr>
              <p:spPr>
                <a:xfrm rot="558664">
                  <a:off x="4752015" y="1305065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1F98E641-3A03-FFC0-1908-67499F1FACC0}"/>
                    </a:ext>
                  </a:extLst>
                </p:cNvPr>
                <p:cNvSpPr/>
                <p:nvPr/>
              </p:nvSpPr>
              <p:spPr>
                <a:xfrm rot="900000">
                  <a:off x="5125875" y="1505643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A59C2AD6-5DC8-3062-D940-4C041263622B}"/>
                    </a:ext>
                  </a:extLst>
                </p:cNvPr>
                <p:cNvSpPr/>
                <p:nvPr/>
              </p:nvSpPr>
              <p:spPr>
                <a:xfrm rot="900000">
                  <a:off x="5494967" y="1599265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36804CB8-9A97-A507-0BA2-55B8A7B0D884}"/>
                    </a:ext>
                  </a:extLst>
                </p:cNvPr>
                <p:cNvSpPr/>
                <p:nvPr/>
              </p:nvSpPr>
              <p:spPr>
                <a:xfrm rot="900000">
                  <a:off x="5859301" y="1649250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DB7DF1C7-A3D1-E19C-18ED-C0A342EFF94A}"/>
                    </a:ext>
                  </a:extLst>
                </p:cNvPr>
                <p:cNvSpPr/>
                <p:nvPr/>
              </p:nvSpPr>
              <p:spPr>
                <a:xfrm rot="900000">
                  <a:off x="6237471" y="1707643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01E01058-269A-5312-10DE-94388C6280D8}"/>
                    </a:ext>
                  </a:extLst>
                </p:cNvPr>
                <p:cNvSpPr/>
                <p:nvPr/>
              </p:nvSpPr>
              <p:spPr>
                <a:xfrm rot="900000">
                  <a:off x="6606565" y="1765547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F3E919AC-F55D-249F-9C5B-EC88296D99DF}"/>
                    </a:ext>
                  </a:extLst>
                </p:cNvPr>
                <p:cNvSpPr/>
                <p:nvPr/>
              </p:nvSpPr>
              <p:spPr>
                <a:xfrm rot="607287">
                  <a:off x="6970902" y="1741258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F52C2BBC-3BBF-E0DB-B5D3-F4902AAB59DE}"/>
                    </a:ext>
                  </a:extLst>
                </p:cNvPr>
                <p:cNvSpPr/>
                <p:nvPr/>
              </p:nvSpPr>
              <p:spPr>
                <a:xfrm rot="542267">
                  <a:off x="7344757" y="1743204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71CA0F15-BB2E-939F-DC6D-AC0C40B0E73C}"/>
                    </a:ext>
                  </a:extLst>
                </p:cNvPr>
                <p:cNvSpPr/>
                <p:nvPr/>
              </p:nvSpPr>
              <p:spPr>
                <a:xfrm rot="804457">
                  <a:off x="7714961" y="1714038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1082C552-2ED5-F5E9-CC4E-9F3B0D3E9431}"/>
                    </a:ext>
                  </a:extLst>
                </p:cNvPr>
                <p:cNvSpPr/>
                <p:nvPr/>
              </p:nvSpPr>
              <p:spPr>
                <a:xfrm rot="405713">
                  <a:off x="8068905" y="1680014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2ECA652F-39CE-7537-7333-5BC267ABDC84}"/>
                    </a:ext>
                  </a:extLst>
                </p:cNvPr>
                <p:cNvSpPr/>
                <p:nvPr/>
              </p:nvSpPr>
              <p:spPr>
                <a:xfrm rot="21299699">
                  <a:off x="8485706" y="1598496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DEBA3501-6AD3-F5A4-F2D0-95354BD5B328}"/>
                    </a:ext>
                  </a:extLst>
                </p:cNvPr>
                <p:cNvSpPr/>
                <p:nvPr/>
              </p:nvSpPr>
              <p:spPr>
                <a:xfrm rot="20937124">
                  <a:off x="8814191" y="1433672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C77D308C-9FE7-C558-FE56-015D4AB535D5}"/>
                    </a:ext>
                  </a:extLst>
                </p:cNvPr>
                <p:cNvSpPr/>
                <p:nvPr/>
              </p:nvSpPr>
              <p:spPr>
                <a:xfrm rot="19800000">
                  <a:off x="9185467" y="1163809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335B8441-2AC7-AFFB-ECE7-18720333622D}"/>
                    </a:ext>
                  </a:extLst>
                </p:cNvPr>
                <p:cNvSpPr/>
                <p:nvPr/>
              </p:nvSpPr>
              <p:spPr>
                <a:xfrm rot="19800000">
                  <a:off x="9482197" y="837120"/>
                  <a:ext cx="653017" cy="193640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375605 w 751210"/>
                    <a:gd name="connsiteY3" fmla="*/ 191372 h 191372"/>
                    <a:gd name="connsiteX4" fmla="*/ 1928 w 751210"/>
                    <a:gd name="connsiteY4" fmla="*/ 98027 h 191372"/>
                    <a:gd name="connsiteX5" fmla="*/ 0 w 751210"/>
                    <a:gd name="connsiteY5" fmla="*/ 95686 h 191372"/>
                    <a:gd name="connsiteX6" fmla="*/ 1928 w 751210"/>
                    <a:gd name="connsiteY6" fmla="*/ 93345 h 191372"/>
                    <a:gd name="connsiteX7" fmla="*/ 375605 w 751210"/>
                    <a:gd name="connsiteY7" fmla="*/ 0 h 191372"/>
                    <a:gd name="connsiteX0" fmla="*/ 375605 w 749283"/>
                    <a:gd name="connsiteY0" fmla="*/ 0 h 191372"/>
                    <a:gd name="connsiteX1" fmla="*/ 749282 w 749283"/>
                    <a:gd name="connsiteY1" fmla="*/ 93345 h 191372"/>
                    <a:gd name="connsiteX2" fmla="*/ 375605 w 749283"/>
                    <a:gd name="connsiteY2" fmla="*/ 191372 h 191372"/>
                    <a:gd name="connsiteX3" fmla="*/ 1928 w 749283"/>
                    <a:gd name="connsiteY3" fmla="*/ 98027 h 191372"/>
                    <a:gd name="connsiteX4" fmla="*/ 0 w 749283"/>
                    <a:gd name="connsiteY4" fmla="*/ 95686 h 191372"/>
                    <a:gd name="connsiteX5" fmla="*/ 1928 w 749283"/>
                    <a:gd name="connsiteY5" fmla="*/ 93345 h 191372"/>
                    <a:gd name="connsiteX6" fmla="*/ 375605 w 749283"/>
                    <a:gd name="connsiteY6" fmla="*/ 0 h 191372"/>
                    <a:gd name="connsiteX0" fmla="*/ 375605 w 749796"/>
                    <a:gd name="connsiteY0" fmla="*/ 0 h 191372"/>
                    <a:gd name="connsiteX1" fmla="*/ 749282 w 749796"/>
                    <a:gd name="connsiteY1" fmla="*/ 93345 h 191372"/>
                    <a:gd name="connsiteX2" fmla="*/ 375605 w 749796"/>
                    <a:gd name="connsiteY2" fmla="*/ 191372 h 191372"/>
                    <a:gd name="connsiteX3" fmla="*/ 1928 w 749796"/>
                    <a:gd name="connsiteY3" fmla="*/ 98027 h 191372"/>
                    <a:gd name="connsiteX4" fmla="*/ 0 w 749796"/>
                    <a:gd name="connsiteY4" fmla="*/ 95686 h 191372"/>
                    <a:gd name="connsiteX5" fmla="*/ 1928 w 749796"/>
                    <a:gd name="connsiteY5" fmla="*/ 93345 h 191372"/>
                    <a:gd name="connsiteX6" fmla="*/ 375605 w 749796"/>
                    <a:gd name="connsiteY6" fmla="*/ 0 h 191372"/>
                    <a:gd name="connsiteX0" fmla="*/ 375605 w 639816"/>
                    <a:gd name="connsiteY0" fmla="*/ 3008 h 194614"/>
                    <a:gd name="connsiteX1" fmla="*/ 639041 w 639816"/>
                    <a:gd name="connsiteY1" fmla="*/ 78265 h 194614"/>
                    <a:gd name="connsiteX2" fmla="*/ 375605 w 639816"/>
                    <a:gd name="connsiteY2" fmla="*/ 194380 h 194614"/>
                    <a:gd name="connsiteX3" fmla="*/ 1928 w 639816"/>
                    <a:gd name="connsiteY3" fmla="*/ 101035 h 194614"/>
                    <a:gd name="connsiteX4" fmla="*/ 0 w 639816"/>
                    <a:gd name="connsiteY4" fmla="*/ 98694 h 194614"/>
                    <a:gd name="connsiteX5" fmla="*/ 1928 w 639816"/>
                    <a:gd name="connsiteY5" fmla="*/ 96353 h 194614"/>
                    <a:gd name="connsiteX6" fmla="*/ 375605 w 639816"/>
                    <a:gd name="connsiteY6" fmla="*/ 3008 h 194614"/>
                    <a:gd name="connsiteX0" fmla="*/ 375605 w 653017"/>
                    <a:gd name="connsiteY0" fmla="*/ 2094 h 193639"/>
                    <a:gd name="connsiteX1" fmla="*/ 652287 w 653017"/>
                    <a:gd name="connsiteY1" fmla="*/ 80782 h 193639"/>
                    <a:gd name="connsiteX2" fmla="*/ 375605 w 653017"/>
                    <a:gd name="connsiteY2" fmla="*/ 193466 h 193639"/>
                    <a:gd name="connsiteX3" fmla="*/ 1928 w 653017"/>
                    <a:gd name="connsiteY3" fmla="*/ 100121 h 193639"/>
                    <a:gd name="connsiteX4" fmla="*/ 0 w 653017"/>
                    <a:gd name="connsiteY4" fmla="*/ 97780 h 193639"/>
                    <a:gd name="connsiteX5" fmla="*/ 1928 w 653017"/>
                    <a:gd name="connsiteY5" fmla="*/ 95439 h 193639"/>
                    <a:gd name="connsiteX6" fmla="*/ 375605 w 653017"/>
                    <a:gd name="connsiteY6" fmla="*/ 2094 h 193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3017" h="193639">
                      <a:moveTo>
                        <a:pt x="375605" y="2094"/>
                      </a:moveTo>
                      <a:cubicBezTo>
                        <a:pt x="483998" y="-349"/>
                        <a:pt x="638591" y="-14113"/>
                        <a:pt x="652287" y="80782"/>
                      </a:cubicBezTo>
                      <a:cubicBezTo>
                        <a:pt x="665983" y="175677"/>
                        <a:pt x="483998" y="190243"/>
                        <a:pt x="375605" y="193466"/>
                      </a:cubicBezTo>
                      <a:cubicBezTo>
                        <a:pt x="267212" y="196689"/>
                        <a:pt x="63494" y="154976"/>
                        <a:pt x="1928" y="100121"/>
                      </a:cubicBezTo>
                      <a:lnTo>
                        <a:pt x="0" y="97780"/>
                      </a:lnTo>
                      <a:lnTo>
                        <a:pt x="1928" y="95439"/>
                      </a:lnTo>
                      <a:cubicBezTo>
                        <a:pt x="63494" y="40584"/>
                        <a:pt x="267212" y="4537"/>
                        <a:pt x="375605" y="209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69C2E631-8004-B950-0E74-4634CFE79D26}"/>
                  </a:ext>
                </a:extLst>
              </p:cNvPr>
              <p:cNvGrpSpPr/>
              <p:nvPr/>
            </p:nvGrpSpPr>
            <p:grpSpPr>
              <a:xfrm>
                <a:off x="7371314" y="4402843"/>
                <a:ext cx="2356056" cy="349761"/>
                <a:chOff x="4152732" y="831838"/>
                <a:chExt cx="5982482" cy="1125081"/>
              </a:xfrm>
              <a:solidFill>
                <a:srgbClr val="CC6600"/>
              </a:solidFill>
            </p:grpSpPr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8C333932-8619-249C-3D11-5BC112F0314A}"/>
                    </a:ext>
                  </a:extLst>
                </p:cNvPr>
                <p:cNvSpPr/>
                <p:nvPr/>
              </p:nvSpPr>
              <p:spPr>
                <a:xfrm rot="1981531">
                  <a:off x="4152732" y="831838"/>
                  <a:ext cx="616646" cy="212178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81161 w 756766"/>
                    <a:gd name="connsiteY0" fmla="*/ 0 h 191372"/>
                    <a:gd name="connsiteX1" fmla="*/ 754838 w 756766"/>
                    <a:gd name="connsiteY1" fmla="*/ 93345 h 191372"/>
                    <a:gd name="connsiteX2" fmla="*/ 756766 w 756766"/>
                    <a:gd name="connsiteY2" fmla="*/ 95686 h 191372"/>
                    <a:gd name="connsiteX3" fmla="*/ 754838 w 756766"/>
                    <a:gd name="connsiteY3" fmla="*/ 98027 h 191372"/>
                    <a:gd name="connsiteX4" fmla="*/ 381161 w 756766"/>
                    <a:gd name="connsiteY4" fmla="*/ 191372 h 191372"/>
                    <a:gd name="connsiteX5" fmla="*/ 7484 w 756766"/>
                    <a:gd name="connsiteY5" fmla="*/ 98027 h 191372"/>
                    <a:gd name="connsiteX6" fmla="*/ 5556 w 756766"/>
                    <a:gd name="connsiteY6" fmla="*/ 95686 h 191372"/>
                    <a:gd name="connsiteX7" fmla="*/ 7484 w 756766"/>
                    <a:gd name="connsiteY7" fmla="*/ 93345 h 191372"/>
                    <a:gd name="connsiteX8" fmla="*/ 381161 w 756766"/>
                    <a:gd name="connsiteY8" fmla="*/ 0 h 191372"/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75605 w 751210"/>
                    <a:gd name="connsiteY0" fmla="*/ 16437 h 207809"/>
                    <a:gd name="connsiteX1" fmla="*/ 749282 w 751210"/>
                    <a:gd name="connsiteY1" fmla="*/ 109782 h 207809"/>
                    <a:gd name="connsiteX2" fmla="*/ 751210 w 751210"/>
                    <a:gd name="connsiteY2" fmla="*/ 112123 h 207809"/>
                    <a:gd name="connsiteX3" fmla="*/ 749282 w 751210"/>
                    <a:gd name="connsiteY3" fmla="*/ 114464 h 207809"/>
                    <a:gd name="connsiteX4" fmla="*/ 375605 w 751210"/>
                    <a:gd name="connsiteY4" fmla="*/ 207809 h 207809"/>
                    <a:gd name="connsiteX5" fmla="*/ 1928 w 751210"/>
                    <a:gd name="connsiteY5" fmla="*/ 114464 h 207809"/>
                    <a:gd name="connsiteX6" fmla="*/ 0 w 751210"/>
                    <a:gd name="connsiteY6" fmla="*/ 112123 h 207809"/>
                    <a:gd name="connsiteX7" fmla="*/ 134691 w 751210"/>
                    <a:gd name="connsiteY7" fmla="*/ 56788 h 207809"/>
                    <a:gd name="connsiteX8" fmla="*/ 375605 w 751210"/>
                    <a:gd name="connsiteY8" fmla="*/ 16437 h 207809"/>
                    <a:gd name="connsiteX0" fmla="*/ 375605 w 751210"/>
                    <a:gd name="connsiteY0" fmla="*/ 1470 h 192842"/>
                    <a:gd name="connsiteX1" fmla="*/ 749282 w 751210"/>
                    <a:gd name="connsiteY1" fmla="*/ 94815 h 192842"/>
                    <a:gd name="connsiteX2" fmla="*/ 751210 w 751210"/>
                    <a:gd name="connsiteY2" fmla="*/ 97156 h 192842"/>
                    <a:gd name="connsiteX3" fmla="*/ 749282 w 751210"/>
                    <a:gd name="connsiteY3" fmla="*/ 99497 h 192842"/>
                    <a:gd name="connsiteX4" fmla="*/ 375605 w 751210"/>
                    <a:gd name="connsiteY4" fmla="*/ 192842 h 192842"/>
                    <a:gd name="connsiteX5" fmla="*/ 1928 w 751210"/>
                    <a:gd name="connsiteY5" fmla="*/ 99497 h 192842"/>
                    <a:gd name="connsiteX6" fmla="*/ 0 w 751210"/>
                    <a:gd name="connsiteY6" fmla="*/ 97156 h 192842"/>
                    <a:gd name="connsiteX7" fmla="*/ 134691 w 751210"/>
                    <a:gd name="connsiteY7" fmla="*/ 41821 h 192842"/>
                    <a:gd name="connsiteX8" fmla="*/ 375605 w 751210"/>
                    <a:gd name="connsiteY8" fmla="*/ 1470 h 192842"/>
                    <a:gd name="connsiteX0" fmla="*/ 373678 w 749283"/>
                    <a:gd name="connsiteY0" fmla="*/ 1470 h 192842"/>
                    <a:gd name="connsiteX1" fmla="*/ 747355 w 749283"/>
                    <a:gd name="connsiteY1" fmla="*/ 94815 h 192842"/>
                    <a:gd name="connsiteX2" fmla="*/ 749283 w 749283"/>
                    <a:gd name="connsiteY2" fmla="*/ 97156 h 192842"/>
                    <a:gd name="connsiteX3" fmla="*/ 747355 w 749283"/>
                    <a:gd name="connsiteY3" fmla="*/ 99497 h 192842"/>
                    <a:gd name="connsiteX4" fmla="*/ 373678 w 749283"/>
                    <a:gd name="connsiteY4" fmla="*/ 192842 h 192842"/>
                    <a:gd name="connsiteX5" fmla="*/ 1 w 749283"/>
                    <a:gd name="connsiteY5" fmla="*/ 99497 h 192842"/>
                    <a:gd name="connsiteX6" fmla="*/ 132764 w 749283"/>
                    <a:gd name="connsiteY6" fmla="*/ 41821 h 192842"/>
                    <a:gd name="connsiteX7" fmla="*/ 373678 w 749283"/>
                    <a:gd name="connsiteY7" fmla="*/ 1470 h 192842"/>
                    <a:gd name="connsiteX0" fmla="*/ 240914 w 616519"/>
                    <a:gd name="connsiteY0" fmla="*/ 2297 h 194901"/>
                    <a:gd name="connsiteX1" fmla="*/ 614591 w 616519"/>
                    <a:gd name="connsiteY1" fmla="*/ 95642 h 194901"/>
                    <a:gd name="connsiteX2" fmla="*/ 616519 w 616519"/>
                    <a:gd name="connsiteY2" fmla="*/ 97983 h 194901"/>
                    <a:gd name="connsiteX3" fmla="*/ 614591 w 616519"/>
                    <a:gd name="connsiteY3" fmla="*/ 100324 h 194901"/>
                    <a:gd name="connsiteX4" fmla="*/ 240914 w 616519"/>
                    <a:gd name="connsiteY4" fmla="*/ 193669 h 194901"/>
                    <a:gd name="connsiteX5" fmla="*/ 0 w 616519"/>
                    <a:gd name="connsiteY5" fmla="*/ 42648 h 194901"/>
                    <a:gd name="connsiteX6" fmla="*/ 240914 w 616519"/>
                    <a:gd name="connsiteY6" fmla="*/ 2297 h 194901"/>
                    <a:gd name="connsiteX0" fmla="*/ 241041 w 616646"/>
                    <a:gd name="connsiteY0" fmla="*/ 19574 h 212178"/>
                    <a:gd name="connsiteX1" fmla="*/ 614718 w 616646"/>
                    <a:gd name="connsiteY1" fmla="*/ 112919 h 212178"/>
                    <a:gd name="connsiteX2" fmla="*/ 616646 w 616646"/>
                    <a:gd name="connsiteY2" fmla="*/ 115260 h 212178"/>
                    <a:gd name="connsiteX3" fmla="*/ 614718 w 616646"/>
                    <a:gd name="connsiteY3" fmla="*/ 117601 h 212178"/>
                    <a:gd name="connsiteX4" fmla="*/ 241041 w 616646"/>
                    <a:gd name="connsiteY4" fmla="*/ 210946 h 212178"/>
                    <a:gd name="connsiteX5" fmla="*/ 127 w 616646"/>
                    <a:gd name="connsiteY5" fmla="*/ 59925 h 212178"/>
                    <a:gd name="connsiteX6" fmla="*/ 241041 w 616646"/>
                    <a:gd name="connsiteY6" fmla="*/ 19574 h 212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6646" h="212178">
                      <a:moveTo>
                        <a:pt x="241041" y="19574"/>
                      </a:moveTo>
                      <a:cubicBezTo>
                        <a:pt x="343473" y="28406"/>
                        <a:pt x="553153" y="58064"/>
                        <a:pt x="614718" y="112919"/>
                      </a:cubicBezTo>
                      <a:lnTo>
                        <a:pt x="616646" y="115260"/>
                      </a:lnTo>
                      <a:lnTo>
                        <a:pt x="614718" y="117601"/>
                      </a:lnTo>
                      <a:cubicBezTo>
                        <a:pt x="553153" y="172456"/>
                        <a:pt x="343473" y="220559"/>
                        <a:pt x="241041" y="210946"/>
                      </a:cubicBezTo>
                      <a:cubicBezTo>
                        <a:pt x="138609" y="201333"/>
                        <a:pt x="-4875" y="156960"/>
                        <a:pt x="127" y="59925"/>
                      </a:cubicBezTo>
                      <a:cubicBezTo>
                        <a:pt x="5129" y="-37110"/>
                        <a:pt x="138609" y="10742"/>
                        <a:pt x="241041" y="1957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46AC19C7-1EA0-0396-946E-A10A61BC9599}"/>
                    </a:ext>
                  </a:extLst>
                </p:cNvPr>
                <p:cNvSpPr/>
                <p:nvPr/>
              </p:nvSpPr>
              <p:spPr>
                <a:xfrm rot="900000">
                  <a:off x="4387684" y="1081239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D3085192-2636-5A3C-5269-4069661E15CA}"/>
                    </a:ext>
                  </a:extLst>
                </p:cNvPr>
                <p:cNvSpPr/>
                <p:nvPr/>
              </p:nvSpPr>
              <p:spPr>
                <a:xfrm rot="558664">
                  <a:off x="4752015" y="1305065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ECA8AF0B-7A52-EB9E-0A93-0CB36CFA5890}"/>
                    </a:ext>
                  </a:extLst>
                </p:cNvPr>
                <p:cNvSpPr/>
                <p:nvPr/>
              </p:nvSpPr>
              <p:spPr>
                <a:xfrm rot="900000">
                  <a:off x="5125875" y="1505643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389D5ABE-E259-7EDD-5D30-ACE56D9B0837}"/>
                    </a:ext>
                  </a:extLst>
                </p:cNvPr>
                <p:cNvSpPr/>
                <p:nvPr/>
              </p:nvSpPr>
              <p:spPr>
                <a:xfrm rot="900000">
                  <a:off x="5494967" y="1599265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A95704AD-EEE1-C69A-E36E-C57B82995994}"/>
                    </a:ext>
                  </a:extLst>
                </p:cNvPr>
                <p:cNvSpPr/>
                <p:nvPr/>
              </p:nvSpPr>
              <p:spPr>
                <a:xfrm rot="900000">
                  <a:off x="5859301" y="1649250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DBD2AC67-6A82-DE67-5BE1-13256DAB1ECD}"/>
                    </a:ext>
                  </a:extLst>
                </p:cNvPr>
                <p:cNvSpPr/>
                <p:nvPr/>
              </p:nvSpPr>
              <p:spPr>
                <a:xfrm rot="900000">
                  <a:off x="6237471" y="1707643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D2B4AA0A-326D-FDD6-8B11-6C142FE5E01C}"/>
                    </a:ext>
                  </a:extLst>
                </p:cNvPr>
                <p:cNvSpPr/>
                <p:nvPr/>
              </p:nvSpPr>
              <p:spPr>
                <a:xfrm rot="900000">
                  <a:off x="6606565" y="1765547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DDB57009-6275-E070-6802-2F189182EB05}"/>
                    </a:ext>
                  </a:extLst>
                </p:cNvPr>
                <p:cNvSpPr/>
                <p:nvPr/>
              </p:nvSpPr>
              <p:spPr>
                <a:xfrm rot="607287">
                  <a:off x="6970902" y="1741258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4E9FD5CE-9AEA-E9D2-DFC5-B21EE0BCAEBB}"/>
                    </a:ext>
                  </a:extLst>
                </p:cNvPr>
                <p:cNvSpPr/>
                <p:nvPr/>
              </p:nvSpPr>
              <p:spPr>
                <a:xfrm rot="542267">
                  <a:off x="7344757" y="1743204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2F35616B-682F-2264-6262-C26B6EC37B0F}"/>
                    </a:ext>
                  </a:extLst>
                </p:cNvPr>
                <p:cNvSpPr/>
                <p:nvPr/>
              </p:nvSpPr>
              <p:spPr>
                <a:xfrm rot="804457">
                  <a:off x="7714961" y="1714038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74397606-1B47-9B1B-A93A-BEA839644CFC}"/>
                    </a:ext>
                  </a:extLst>
                </p:cNvPr>
                <p:cNvSpPr/>
                <p:nvPr/>
              </p:nvSpPr>
              <p:spPr>
                <a:xfrm rot="405713">
                  <a:off x="8068905" y="1680014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9861CFDA-39A6-1BEA-9907-B5B458ECDF1B}"/>
                    </a:ext>
                  </a:extLst>
                </p:cNvPr>
                <p:cNvSpPr/>
                <p:nvPr/>
              </p:nvSpPr>
              <p:spPr>
                <a:xfrm rot="21299699">
                  <a:off x="8485706" y="1598496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4839C2A5-CDB2-9209-055D-2530D12428D7}"/>
                    </a:ext>
                  </a:extLst>
                </p:cNvPr>
                <p:cNvSpPr/>
                <p:nvPr/>
              </p:nvSpPr>
              <p:spPr>
                <a:xfrm rot="20937124">
                  <a:off x="8814191" y="1433672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FB80604B-5D90-B575-8968-51F7A3B5631F}"/>
                    </a:ext>
                  </a:extLst>
                </p:cNvPr>
                <p:cNvSpPr/>
                <p:nvPr/>
              </p:nvSpPr>
              <p:spPr>
                <a:xfrm rot="19800000">
                  <a:off x="9185467" y="1163809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02678150-E377-B444-F67D-83047971A118}"/>
                    </a:ext>
                  </a:extLst>
                </p:cNvPr>
                <p:cNvSpPr/>
                <p:nvPr/>
              </p:nvSpPr>
              <p:spPr>
                <a:xfrm rot="19800000">
                  <a:off x="9482197" y="837120"/>
                  <a:ext cx="653017" cy="193640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375605 w 751210"/>
                    <a:gd name="connsiteY3" fmla="*/ 191372 h 191372"/>
                    <a:gd name="connsiteX4" fmla="*/ 1928 w 751210"/>
                    <a:gd name="connsiteY4" fmla="*/ 98027 h 191372"/>
                    <a:gd name="connsiteX5" fmla="*/ 0 w 751210"/>
                    <a:gd name="connsiteY5" fmla="*/ 95686 h 191372"/>
                    <a:gd name="connsiteX6" fmla="*/ 1928 w 751210"/>
                    <a:gd name="connsiteY6" fmla="*/ 93345 h 191372"/>
                    <a:gd name="connsiteX7" fmla="*/ 375605 w 751210"/>
                    <a:gd name="connsiteY7" fmla="*/ 0 h 191372"/>
                    <a:gd name="connsiteX0" fmla="*/ 375605 w 749283"/>
                    <a:gd name="connsiteY0" fmla="*/ 0 h 191372"/>
                    <a:gd name="connsiteX1" fmla="*/ 749282 w 749283"/>
                    <a:gd name="connsiteY1" fmla="*/ 93345 h 191372"/>
                    <a:gd name="connsiteX2" fmla="*/ 375605 w 749283"/>
                    <a:gd name="connsiteY2" fmla="*/ 191372 h 191372"/>
                    <a:gd name="connsiteX3" fmla="*/ 1928 w 749283"/>
                    <a:gd name="connsiteY3" fmla="*/ 98027 h 191372"/>
                    <a:gd name="connsiteX4" fmla="*/ 0 w 749283"/>
                    <a:gd name="connsiteY4" fmla="*/ 95686 h 191372"/>
                    <a:gd name="connsiteX5" fmla="*/ 1928 w 749283"/>
                    <a:gd name="connsiteY5" fmla="*/ 93345 h 191372"/>
                    <a:gd name="connsiteX6" fmla="*/ 375605 w 749283"/>
                    <a:gd name="connsiteY6" fmla="*/ 0 h 191372"/>
                    <a:gd name="connsiteX0" fmla="*/ 375605 w 749796"/>
                    <a:gd name="connsiteY0" fmla="*/ 0 h 191372"/>
                    <a:gd name="connsiteX1" fmla="*/ 749282 w 749796"/>
                    <a:gd name="connsiteY1" fmla="*/ 93345 h 191372"/>
                    <a:gd name="connsiteX2" fmla="*/ 375605 w 749796"/>
                    <a:gd name="connsiteY2" fmla="*/ 191372 h 191372"/>
                    <a:gd name="connsiteX3" fmla="*/ 1928 w 749796"/>
                    <a:gd name="connsiteY3" fmla="*/ 98027 h 191372"/>
                    <a:gd name="connsiteX4" fmla="*/ 0 w 749796"/>
                    <a:gd name="connsiteY4" fmla="*/ 95686 h 191372"/>
                    <a:gd name="connsiteX5" fmla="*/ 1928 w 749796"/>
                    <a:gd name="connsiteY5" fmla="*/ 93345 h 191372"/>
                    <a:gd name="connsiteX6" fmla="*/ 375605 w 749796"/>
                    <a:gd name="connsiteY6" fmla="*/ 0 h 191372"/>
                    <a:gd name="connsiteX0" fmla="*/ 375605 w 639816"/>
                    <a:gd name="connsiteY0" fmla="*/ 3008 h 194614"/>
                    <a:gd name="connsiteX1" fmla="*/ 639041 w 639816"/>
                    <a:gd name="connsiteY1" fmla="*/ 78265 h 194614"/>
                    <a:gd name="connsiteX2" fmla="*/ 375605 w 639816"/>
                    <a:gd name="connsiteY2" fmla="*/ 194380 h 194614"/>
                    <a:gd name="connsiteX3" fmla="*/ 1928 w 639816"/>
                    <a:gd name="connsiteY3" fmla="*/ 101035 h 194614"/>
                    <a:gd name="connsiteX4" fmla="*/ 0 w 639816"/>
                    <a:gd name="connsiteY4" fmla="*/ 98694 h 194614"/>
                    <a:gd name="connsiteX5" fmla="*/ 1928 w 639816"/>
                    <a:gd name="connsiteY5" fmla="*/ 96353 h 194614"/>
                    <a:gd name="connsiteX6" fmla="*/ 375605 w 639816"/>
                    <a:gd name="connsiteY6" fmla="*/ 3008 h 194614"/>
                    <a:gd name="connsiteX0" fmla="*/ 375605 w 653017"/>
                    <a:gd name="connsiteY0" fmla="*/ 2094 h 193639"/>
                    <a:gd name="connsiteX1" fmla="*/ 652287 w 653017"/>
                    <a:gd name="connsiteY1" fmla="*/ 80782 h 193639"/>
                    <a:gd name="connsiteX2" fmla="*/ 375605 w 653017"/>
                    <a:gd name="connsiteY2" fmla="*/ 193466 h 193639"/>
                    <a:gd name="connsiteX3" fmla="*/ 1928 w 653017"/>
                    <a:gd name="connsiteY3" fmla="*/ 100121 h 193639"/>
                    <a:gd name="connsiteX4" fmla="*/ 0 w 653017"/>
                    <a:gd name="connsiteY4" fmla="*/ 97780 h 193639"/>
                    <a:gd name="connsiteX5" fmla="*/ 1928 w 653017"/>
                    <a:gd name="connsiteY5" fmla="*/ 95439 h 193639"/>
                    <a:gd name="connsiteX6" fmla="*/ 375605 w 653017"/>
                    <a:gd name="connsiteY6" fmla="*/ 2094 h 193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3017" h="193639">
                      <a:moveTo>
                        <a:pt x="375605" y="2094"/>
                      </a:moveTo>
                      <a:cubicBezTo>
                        <a:pt x="483998" y="-349"/>
                        <a:pt x="638591" y="-14113"/>
                        <a:pt x="652287" y="80782"/>
                      </a:cubicBezTo>
                      <a:cubicBezTo>
                        <a:pt x="665983" y="175677"/>
                        <a:pt x="483998" y="190243"/>
                        <a:pt x="375605" y="193466"/>
                      </a:cubicBezTo>
                      <a:cubicBezTo>
                        <a:pt x="267212" y="196689"/>
                        <a:pt x="63494" y="154976"/>
                        <a:pt x="1928" y="100121"/>
                      </a:cubicBezTo>
                      <a:lnTo>
                        <a:pt x="0" y="97780"/>
                      </a:lnTo>
                      <a:lnTo>
                        <a:pt x="1928" y="95439"/>
                      </a:lnTo>
                      <a:cubicBezTo>
                        <a:pt x="63494" y="40584"/>
                        <a:pt x="267212" y="4537"/>
                        <a:pt x="375605" y="209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9EB538AA-0288-DF53-C9B8-4EED497D2370}"/>
                </a:ext>
              </a:extLst>
            </p:cNvPr>
            <p:cNvGrpSpPr/>
            <p:nvPr/>
          </p:nvGrpSpPr>
          <p:grpSpPr>
            <a:xfrm>
              <a:off x="7570177" y="5848137"/>
              <a:ext cx="1958330" cy="428522"/>
              <a:chOff x="7570177" y="5839163"/>
              <a:chExt cx="1958330" cy="459934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9DA54FCC-39FA-B872-7A94-DD12D4DD8DDC}"/>
                  </a:ext>
                </a:extLst>
              </p:cNvPr>
              <p:cNvGrpSpPr/>
              <p:nvPr/>
            </p:nvGrpSpPr>
            <p:grpSpPr>
              <a:xfrm>
                <a:off x="7570177" y="5978863"/>
                <a:ext cx="1958330" cy="320234"/>
                <a:chOff x="4152732" y="831838"/>
                <a:chExt cx="5982482" cy="1125081"/>
              </a:xfrm>
              <a:solidFill>
                <a:srgbClr val="CC6600"/>
              </a:solidFill>
            </p:grpSpPr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BB8F2B13-9616-CF7F-E651-ADDFE50ACAD5}"/>
                    </a:ext>
                  </a:extLst>
                </p:cNvPr>
                <p:cNvSpPr/>
                <p:nvPr/>
              </p:nvSpPr>
              <p:spPr>
                <a:xfrm rot="1981531">
                  <a:off x="4152732" y="831838"/>
                  <a:ext cx="616646" cy="212178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81161 w 756766"/>
                    <a:gd name="connsiteY0" fmla="*/ 0 h 191372"/>
                    <a:gd name="connsiteX1" fmla="*/ 754838 w 756766"/>
                    <a:gd name="connsiteY1" fmla="*/ 93345 h 191372"/>
                    <a:gd name="connsiteX2" fmla="*/ 756766 w 756766"/>
                    <a:gd name="connsiteY2" fmla="*/ 95686 h 191372"/>
                    <a:gd name="connsiteX3" fmla="*/ 754838 w 756766"/>
                    <a:gd name="connsiteY3" fmla="*/ 98027 h 191372"/>
                    <a:gd name="connsiteX4" fmla="*/ 381161 w 756766"/>
                    <a:gd name="connsiteY4" fmla="*/ 191372 h 191372"/>
                    <a:gd name="connsiteX5" fmla="*/ 7484 w 756766"/>
                    <a:gd name="connsiteY5" fmla="*/ 98027 h 191372"/>
                    <a:gd name="connsiteX6" fmla="*/ 5556 w 756766"/>
                    <a:gd name="connsiteY6" fmla="*/ 95686 h 191372"/>
                    <a:gd name="connsiteX7" fmla="*/ 7484 w 756766"/>
                    <a:gd name="connsiteY7" fmla="*/ 93345 h 191372"/>
                    <a:gd name="connsiteX8" fmla="*/ 381161 w 756766"/>
                    <a:gd name="connsiteY8" fmla="*/ 0 h 191372"/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75605 w 751210"/>
                    <a:gd name="connsiteY0" fmla="*/ 16437 h 207809"/>
                    <a:gd name="connsiteX1" fmla="*/ 749282 w 751210"/>
                    <a:gd name="connsiteY1" fmla="*/ 109782 h 207809"/>
                    <a:gd name="connsiteX2" fmla="*/ 751210 w 751210"/>
                    <a:gd name="connsiteY2" fmla="*/ 112123 h 207809"/>
                    <a:gd name="connsiteX3" fmla="*/ 749282 w 751210"/>
                    <a:gd name="connsiteY3" fmla="*/ 114464 h 207809"/>
                    <a:gd name="connsiteX4" fmla="*/ 375605 w 751210"/>
                    <a:gd name="connsiteY4" fmla="*/ 207809 h 207809"/>
                    <a:gd name="connsiteX5" fmla="*/ 1928 w 751210"/>
                    <a:gd name="connsiteY5" fmla="*/ 114464 h 207809"/>
                    <a:gd name="connsiteX6" fmla="*/ 0 w 751210"/>
                    <a:gd name="connsiteY6" fmla="*/ 112123 h 207809"/>
                    <a:gd name="connsiteX7" fmla="*/ 134691 w 751210"/>
                    <a:gd name="connsiteY7" fmla="*/ 56788 h 207809"/>
                    <a:gd name="connsiteX8" fmla="*/ 375605 w 751210"/>
                    <a:gd name="connsiteY8" fmla="*/ 16437 h 207809"/>
                    <a:gd name="connsiteX0" fmla="*/ 375605 w 751210"/>
                    <a:gd name="connsiteY0" fmla="*/ 1470 h 192842"/>
                    <a:gd name="connsiteX1" fmla="*/ 749282 w 751210"/>
                    <a:gd name="connsiteY1" fmla="*/ 94815 h 192842"/>
                    <a:gd name="connsiteX2" fmla="*/ 751210 w 751210"/>
                    <a:gd name="connsiteY2" fmla="*/ 97156 h 192842"/>
                    <a:gd name="connsiteX3" fmla="*/ 749282 w 751210"/>
                    <a:gd name="connsiteY3" fmla="*/ 99497 h 192842"/>
                    <a:gd name="connsiteX4" fmla="*/ 375605 w 751210"/>
                    <a:gd name="connsiteY4" fmla="*/ 192842 h 192842"/>
                    <a:gd name="connsiteX5" fmla="*/ 1928 w 751210"/>
                    <a:gd name="connsiteY5" fmla="*/ 99497 h 192842"/>
                    <a:gd name="connsiteX6" fmla="*/ 0 w 751210"/>
                    <a:gd name="connsiteY6" fmla="*/ 97156 h 192842"/>
                    <a:gd name="connsiteX7" fmla="*/ 134691 w 751210"/>
                    <a:gd name="connsiteY7" fmla="*/ 41821 h 192842"/>
                    <a:gd name="connsiteX8" fmla="*/ 375605 w 751210"/>
                    <a:gd name="connsiteY8" fmla="*/ 1470 h 192842"/>
                    <a:gd name="connsiteX0" fmla="*/ 373678 w 749283"/>
                    <a:gd name="connsiteY0" fmla="*/ 1470 h 192842"/>
                    <a:gd name="connsiteX1" fmla="*/ 747355 w 749283"/>
                    <a:gd name="connsiteY1" fmla="*/ 94815 h 192842"/>
                    <a:gd name="connsiteX2" fmla="*/ 749283 w 749283"/>
                    <a:gd name="connsiteY2" fmla="*/ 97156 h 192842"/>
                    <a:gd name="connsiteX3" fmla="*/ 747355 w 749283"/>
                    <a:gd name="connsiteY3" fmla="*/ 99497 h 192842"/>
                    <a:gd name="connsiteX4" fmla="*/ 373678 w 749283"/>
                    <a:gd name="connsiteY4" fmla="*/ 192842 h 192842"/>
                    <a:gd name="connsiteX5" fmla="*/ 1 w 749283"/>
                    <a:gd name="connsiteY5" fmla="*/ 99497 h 192842"/>
                    <a:gd name="connsiteX6" fmla="*/ 132764 w 749283"/>
                    <a:gd name="connsiteY6" fmla="*/ 41821 h 192842"/>
                    <a:gd name="connsiteX7" fmla="*/ 373678 w 749283"/>
                    <a:gd name="connsiteY7" fmla="*/ 1470 h 192842"/>
                    <a:gd name="connsiteX0" fmla="*/ 240914 w 616519"/>
                    <a:gd name="connsiteY0" fmla="*/ 2297 h 194901"/>
                    <a:gd name="connsiteX1" fmla="*/ 614591 w 616519"/>
                    <a:gd name="connsiteY1" fmla="*/ 95642 h 194901"/>
                    <a:gd name="connsiteX2" fmla="*/ 616519 w 616519"/>
                    <a:gd name="connsiteY2" fmla="*/ 97983 h 194901"/>
                    <a:gd name="connsiteX3" fmla="*/ 614591 w 616519"/>
                    <a:gd name="connsiteY3" fmla="*/ 100324 h 194901"/>
                    <a:gd name="connsiteX4" fmla="*/ 240914 w 616519"/>
                    <a:gd name="connsiteY4" fmla="*/ 193669 h 194901"/>
                    <a:gd name="connsiteX5" fmla="*/ 0 w 616519"/>
                    <a:gd name="connsiteY5" fmla="*/ 42648 h 194901"/>
                    <a:gd name="connsiteX6" fmla="*/ 240914 w 616519"/>
                    <a:gd name="connsiteY6" fmla="*/ 2297 h 194901"/>
                    <a:gd name="connsiteX0" fmla="*/ 241041 w 616646"/>
                    <a:gd name="connsiteY0" fmla="*/ 19574 h 212178"/>
                    <a:gd name="connsiteX1" fmla="*/ 614718 w 616646"/>
                    <a:gd name="connsiteY1" fmla="*/ 112919 h 212178"/>
                    <a:gd name="connsiteX2" fmla="*/ 616646 w 616646"/>
                    <a:gd name="connsiteY2" fmla="*/ 115260 h 212178"/>
                    <a:gd name="connsiteX3" fmla="*/ 614718 w 616646"/>
                    <a:gd name="connsiteY3" fmla="*/ 117601 h 212178"/>
                    <a:gd name="connsiteX4" fmla="*/ 241041 w 616646"/>
                    <a:gd name="connsiteY4" fmla="*/ 210946 h 212178"/>
                    <a:gd name="connsiteX5" fmla="*/ 127 w 616646"/>
                    <a:gd name="connsiteY5" fmla="*/ 59925 h 212178"/>
                    <a:gd name="connsiteX6" fmla="*/ 241041 w 616646"/>
                    <a:gd name="connsiteY6" fmla="*/ 19574 h 212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6646" h="212178">
                      <a:moveTo>
                        <a:pt x="241041" y="19574"/>
                      </a:moveTo>
                      <a:cubicBezTo>
                        <a:pt x="343473" y="28406"/>
                        <a:pt x="553153" y="58064"/>
                        <a:pt x="614718" y="112919"/>
                      </a:cubicBezTo>
                      <a:lnTo>
                        <a:pt x="616646" y="115260"/>
                      </a:lnTo>
                      <a:lnTo>
                        <a:pt x="614718" y="117601"/>
                      </a:lnTo>
                      <a:cubicBezTo>
                        <a:pt x="553153" y="172456"/>
                        <a:pt x="343473" y="220559"/>
                        <a:pt x="241041" y="210946"/>
                      </a:cubicBezTo>
                      <a:cubicBezTo>
                        <a:pt x="138609" y="201333"/>
                        <a:pt x="-4875" y="156960"/>
                        <a:pt x="127" y="59925"/>
                      </a:cubicBezTo>
                      <a:cubicBezTo>
                        <a:pt x="5129" y="-37110"/>
                        <a:pt x="138609" y="10742"/>
                        <a:pt x="241041" y="1957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16CDF8E6-DAC8-95FA-E6B4-8184F426CE0B}"/>
                    </a:ext>
                  </a:extLst>
                </p:cNvPr>
                <p:cNvSpPr/>
                <p:nvPr/>
              </p:nvSpPr>
              <p:spPr>
                <a:xfrm rot="900000">
                  <a:off x="4387684" y="1081239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4373A152-AE05-D1C2-9F25-C4EEA7BCD228}"/>
                    </a:ext>
                  </a:extLst>
                </p:cNvPr>
                <p:cNvSpPr/>
                <p:nvPr/>
              </p:nvSpPr>
              <p:spPr>
                <a:xfrm rot="558664">
                  <a:off x="4752015" y="1305065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5BA88B98-EA51-BCD8-552C-86AF6089338D}"/>
                    </a:ext>
                  </a:extLst>
                </p:cNvPr>
                <p:cNvSpPr/>
                <p:nvPr/>
              </p:nvSpPr>
              <p:spPr>
                <a:xfrm rot="900000">
                  <a:off x="5125875" y="1505643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8451F794-70D8-1C85-194E-666994FE22E2}"/>
                    </a:ext>
                  </a:extLst>
                </p:cNvPr>
                <p:cNvSpPr/>
                <p:nvPr/>
              </p:nvSpPr>
              <p:spPr>
                <a:xfrm rot="900000">
                  <a:off x="5494967" y="1599265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00BC9738-F3D9-9831-1D77-CF3C51B27CC4}"/>
                    </a:ext>
                  </a:extLst>
                </p:cNvPr>
                <p:cNvSpPr/>
                <p:nvPr/>
              </p:nvSpPr>
              <p:spPr>
                <a:xfrm rot="900000">
                  <a:off x="5859301" y="1649250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8B042F94-F0AF-3323-B6EA-18F2A10596E9}"/>
                    </a:ext>
                  </a:extLst>
                </p:cNvPr>
                <p:cNvSpPr/>
                <p:nvPr/>
              </p:nvSpPr>
              <p:spPr>
                <a:xfrm rot="900000">
                  <a:off x="6237471" y="1707643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0B4E81F9-C753-0F32-B852-167FD0AB424F}"/>
                    </a:ext>
                  </a:extLst>
                </p:cNvPr>
                <p:cNvSpPr/>
                <p:nvPr/>
              </p:nvSpPr>
              <p:spPr>
                <a:xfrm rot="900000">
                  <a:off x="6606565" y="1765547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023F9791-B6F2-8052-61AC-8FEB4F449423}"/>
                    </a:ext>
                  </a:extLst>
                </p:cNvPr>
                <p:cNvSpPr/>
                <p:nvPr/>
              </p:nvSpPr>
              <p:spPr>
                <a:xfrm rot="607287">
                  <a:off x="6970902" y="1741258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DFA38040-41AB-1BF3-89F0-A2A93EDB0FFB}"/>
                    </a:ext>
                  </a:extLst>
                </p:cNvPr>
                <p:cNvSpPr/>
                <p:nvPr/>
              </p:nvSpPr>
              <p:spPr>
                <a:xfrm rot="542267">
                  <a:off x="7344757" y="1743204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F01D98C4-90AC-7C36-5189-AEA64B10CFC8}"/>
                    </a:ext>
                  </a:extLst>
                </p:cNvPr>
                <p:cNvSpPr/>
                <p:nvPr/>
              </p:nvSpPr>
              <p:spPr>
                <a:xfrm rot="804457">
                  <a:off x="7714961" y="1714038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2BD2E8AC-78B4-4DB4-DB97-3DF5BAF9746A}"/>
                    </a:ext>
                  </a:extLst>
                </p:cNvPr>
                <p:cNvSpPr/>
                <p:nvPr/>
              </p:nvSpPr>
              <p:spPr>
                <a:xfrm rot="405713">
                  <a:off x="8068905" y="1680014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8BBA18F0-E2F7-1797-BE3A-108157FF7D61}"/>
                    </a:ext>
                  </a:extLst>
                </p:cNvPr>
                <p:cNvSpPr/>
                <p:nvPr/>
              </p:nvSpPr>
              <p:spPr>
                <a:xfrm rot="21299699">
                  <a:off x="8485706" y="1598496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E5CF3C39-2285-9E7C-1F2B-0F1DDB64A4C9}"/>
                    </a:ext>
                  </a:extLst>
                </p:cNvPr>
                <p:cNvSpPr/>
                <p:nvPr/>
              </p:nvSpPr>
              <p:spPr>
                <a:xfrm rot="20937124">
                  <a:off x="8814191" y="1433672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52B1BDEE-DE0C-805F-A12B-DDB6DCF4649D}"/>
                    </a:ext>
                  </a:extLst>
                </p:cNvPr>
                <p:cNvSpPr/>
                <p:nvPr/>
              </p:nvSpPr>
              <p:spPr>
                <a:xfrm rot="19800000">
                  <a:off x="9185467" y="1163809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E8C13E06-5A52-DEB8-D69E-6136A876B20A}"/>
                    </a:ext>
                  </a:extLst>
                </p:cNvPr>
                <p:cNvSpPr/>
                <p:nvPr/>
              </p:nvSpPr>
              <p:spPr>
                <a:xfrm rot="19800000">
                  <a:off x="9482197" y="837120"/>
                  <a:ext cx="653017" cy="193640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375605 w 751210"/>
                    <a:gd name="connsiteY3" fmla="*/ 191372 h 191372"/>
                    <a:gd name="connsiteX4" fmla="*/ 1928 w 751210"/>
                    <a:gd name="connsiteY4" fmla="*/ 98027 h 191372"/>
                    <a:gd name="connsiteX5" fmla="*/ 0 w 751210"/>
                    <a:gd name="connsiteY5" fmla="*/ 95686 h 191372"/>
                    <a:gd name="connsiteX6" fmla="*/ 1928 w 751210"/>
                    <a:gd name="connsiteY6" fmla="*/ 93345 h 191372"/>
                    <a:gd name="connsiteX7" fmla="*/ 375605 w 751210"/>
                    <a:gd name="connsiteY7" fmla="*/ 0 h 191372"/>
                    <a:gd name="connsiteX0" fmla="*/ 375605 w 749283"/>
                    <a:gd name="connsiteY0" fmla="*/ 0 h 191372"/>
                    <a:gd name="connsiteX1" fmla="*/ 749282 w 749283"/>
                    <a:gd name="connsiteY1" fmla="*/ 93345 h 191372"/>
                    <a:gd name="connsiteX2" fmla="*/ 375605 w 749283"/>
                    <a:gd name="connsiteY2" fmla="*/ 191372 h 191372"/>
                    <a:gd name="connsiteX3" fmla="*/ 1928 w 749283"/>
                    <a:gd name="connsiteY3" fmla="*/ 98027 h 191372"/>
                    <a:gd name="connsiteX4" fmla="*/ 0 w 749283"/>
                    <a:gd name="connsiteY4" fmla="*/ 95686 h 191372"/>
                    <a:gd name="connsiteX5" fmla="*/ 1928 w 749283"/>
                    <a:gd name="connsiteY5" fmla="*/ 93345 h 191372"/>
                    <a:gd name="connsiteX6" fmla="*/ 375605 w 749283"/>
                    <a:gd name="connsiteY6" fmla="*/ 0 h 191372"/>
                    <a:gd name="connsiteX0" fmla="*/ 375605 w 749796"/>
                    <a:gd name="connsiteY0" fmla="*/ 0 h 191372"/>
                    <a:gd name="connsiteX1" fmla="*/ 749282 w 749796"/>
                    <a:gd name="connsiteY1" fmla="*/ 93345 h 191372"/>
                    <a:gd name="connsiteX2" fmla="*/ 375605 w 749796"/>
                    <a:gd name="connsiteY2" fmla="*/ 191372 h 191372"/>
                    <a:gd name="connsiteX3" fmla="*/ 1928 w 749796"/>
                    <a:gd name="connsiteY3" fmla="*/ 98027 h 191372"/>
                    <a:gd name="connsiteX4" fmla="*/ 0 w 749796"/>
                    <a:gd name="connsiteY4" fmla="*/ 95686 h 191372"/>
                    <a:gd name="connsiteX5" fmla="*/ 1928 w 749796"/>
                    <a:gd name="connsiteY5" fmla="*/ 93345 h 191372"/>
                    <a:gd name="connsiteX6" fmla="*/ 375605 w 749796"/>
                    <a:gd name="connsiteY6" fmla="*/ 0 h 191372"/>
                    <a:gd name="connsiteX0" fmla="*/ 375605 w 639816"/>
                    <a:gd name="connsiteY0" fmla="*/ 3008 h 194614"/>
                    <a:gd name="connsiteX1" fmla="*/ 639041 w 639816"/>
                    <a:gd name="connsiteY1" fmla="*/ 78265 h 194614"/>
                    <a:gd name="connsiteX2" fmla="*/ 375605 w 639816"/>
                    <a:gd name="connsiteY2" fmla="*/ 194380 h 194614"/>
                    <a:gd name="connsiteX3" fmla="*/ 1928 w 639816"/>
                    <a:gd name="connsiteY3" fmla="*/ 101035 h 194614"/>
                    <a:gd name="connsiteX4" fmla="*/ 0 w 639816"/>
                    <a:gd name="connsiteY4" fmla="*/ 98694 h 194614"/>
                    <a:gd name="connsiteX5" fmla="*/ 1928 w 639816"/>
                    <a:gd name="connsiteY5" fmla="*/ 96353 h 194614"/>
                    <a:gd name="connsiteX6" fmla="*/ 375605 w 639816"/>
                    <a:gd name="connsiteY6" fmla="*/ 3008 h 194614"/>
                    <a:gd name="connsiteX0" fmla="*/ 375605 w 653017"/>
                    <a:gd name="connsiteY0" fmla="*/ 2094 h 193639"/>
                    <a:gd name="connsiteX1" fmla="*/ 652287 w 653017"/>
                    <a:gd name="connsiteY1" fmla="*/ 80782 h 193639"/>
                    <a:gd name="connsiteX2" fmla="*/ 375605 w 653017"/>
                    <a:gd name="connsiteY2" fmla="*/ 193466 h 193639"/>
                    <a:gd name="connsiteX3" fmla="*/ 1928 w 653017"/>
                    <a:gd name="connsiteY3" fmla="*/ 100121 h 193639"/>
                    <a:gd name="connsiteX4" fmla="*/ 0 w 653017"/>
                    <a:gd name="connsiteY4" fmla="*/ 97780 h 193639"/>
                    <a:gd name="connsiteX5" fmla="*/ 1928 w 653017"/>
                    <a:gd name="connsiteY5" fmla="*/ 95439 h 193639"/>
                    <a:gd name="connsiteX6" fmla="*/ 375605 w 653017"/>
                    <a:gd name="connsiteY6" fmla="*/ 2094 h 193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3017" h="193639">
                      <a:moveTo>
                        <a:pt x="375605" y="2094"/>
                      </a:moveTo>
                      <a:cubicBezTo>
                        <a:pt x="483998" y="-349"/>
                        <a:pt x="638591" y="-14113"/>
                        <a:pt x="652287" y="80782"/>
                      </a:cubicBezTo>
                      <a:cubicBezTo>
                        <a:pt x="665983" y="175677"/>
                        <a:pt x="483998" y="190243"/>
                        <a:pt x="375605" y="193466"/>
                      </a:cubicBezTo>
                      <a:cubicBezTo>
                        <a:pt x="267212" y="196689"/>
                        <a:pt x="63494" y="154976"/>
                        <a:pt x="1928" y="100121"/>
                      </a:cubicBezTo>
                      <a:lnTo>
                        <a:pt x="0" y="97780"/>
                      </a:lnTo>
                      <a:lnTo>
                        <a:pt x="1928" y="95439"/>
                      </a:lnTo>
                      <a:cubicBezTo>
                        <a:pt x="63494" y="40584"/>
                        <a:pt x="267212" y="4537"/>
                        <a:pt x="375605" y="209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4A66C201-63BB-BA4A-3A62-75CAA96A8E19}"/>
                  </a:ext>
                </a:extLst>
              </p:cNvPr>
              <p:cNvGrpSpPr/>
              <p:nvPr/>
            </p:nvGrpSpPr>
            <p:grpSpPr>
              <a:xfrm>
                <a:off x="7570177" y="5917317"/>
                <a:ext cx="1958330" cy="320234"/>
                <a:chOff x="4152732" y="831838"/>
                <a:chExt cx="5982482" cy="1125081"/>
              </a:xfrm>
              <a:solidFill>
                <a:srgbClr val="CC6600"/>
              </a:solidFill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4B5EA6BC-F7F5-A54E-52D3-B28435F479DB}"/>
                    </a:ext>
                  </a:extLst>
                </p:cNvPr>
                <p:cNvSpPr/>
                <p:nvPr/>
              </p:nvSpPr>
              <p:spPr>
                <a:xfrm rot="1981531">
                  <a:off x="4152732" y="831838"/>
                  <a:ext cx="616646" cy="212178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81161 w 756766"/>
                    <a:gd name="connsiteY0" fmla="*/ 0 h 191372"/>
                    <a:gd name="connsiteX1" fmla="*/ 754838 w 756766"/>
                    <a:gd name="connsiteY1" fmla="*/ 93345 h 191372"/>
                    <a:gd name="connsiteX2" fmla="*/ 756766 w 756766"/>
                    <a:gd name="connsiteY2" fmla="*/ 95686 h 191372"/>
                    <a:gd name="connsiteX3" fmla="*/ 754838 w 756766"/>
                    <a:gd name="connsiteY3" fmla="*/ 98027 h 191372"/>
                    <a:gd name="connsiteX4" fmla="*/ 381161 w 756766"/>
                    <a:gd name="connsiteY4" fmla="*/ 191372 h 191372"/>
                    <a:gd name="connsiteX5" fmla="*/ 7484 w 756766"/>
                    <a:gd name="connsiteY5" fmla="*/ 98027 h 191372"/>
                    <a:gd name="connsiteX6" fmla="*/ 5556 w 756766"/>
                    <a:gd name="connsiteY6" fmla="*/ 95686 h 191372"/>
                    <a:gd name="connsiteX7" fmla="*/ 7484 w 756766"/>
                    <a:gd name="connsiteY7" fmla="*/ 93345 h 191372"/>
                    <a:gd name="connsiteX8" fmla="*/ 381161 w 756766"/>
                    <a:gd name="connsiteY8" fmla="*/ 0 h 191372"/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75605 w 751210"/>
                    <a:gd name="connsiteY0" fmla="*/ 16437 h 207809"/>
                    <a:gd name="connsiteX1" fmla="*/ 749282 w 751210"/>
                    <a:gd name="connsiteY1" fmla="*/ 109782 h 207809"/>
                    <a:gd name="connsiteX2" fmla="*/ 751210 w 751210"/>
                    <a:gd name="connsiteY2" fmla="*/ 112123 h 207809"/>
                    <a:gd name="connsiteX3" fmla="*/ 749282 w 751210"/>
                    <a:gd name="connsiteY3" fmla="*/ 114464 h 207809"/>
                    <a:gd name="connsiteX4" fmla="*/ 375605 w 751210"/>
                    <a:gd name="connsiteY4" fmla="*/ 207809 h 207809"/>
                    <a:gd name="connsiteX5" fmla="*/ 1928 w 751210"/>
                    <a:gd name="connsiteY5" fmla="*/ 114464 h 207809"/>
                    <a:gd name="connsiteX6" fmla="*/ 0 w 751210"/>
                    <a:gd name="connsiteY6" fmla="*/ 112123 h 207809"/>
                    <a:gd name="connsiteX7" fmla="*/ 134691 w 751210"/>
                    <a:gd name="connsiteY7" fmla="*/ 56788 h 207809"/>
                    <a:gd name="connsiteX8" fmla="*/ 375605 w 751210"/>
                    <a:gd name="connsiteY8" fmla="*/ 16437 h 207809"/>
                    <a:gd name="connsiteX0" fmla="*/ 375605 w 751210"/>
                    <a:gd name="connsiteY0" fmla="*/ 1470 h 192842"/>
                    <a:gd name="connsiteX1" fmla="*/ 749282 w 751210"/>
                    <a:gd name="connsiteY1" fmla="*/ 94815 h 192842"/>
                    <a:gd name="connsiteX2" fmla="*/ 751210 w 751210"/>
                    <a:gd name="connsiteY2" fmla="*/ 97156 h 192842"/>
                    <a:gd name="connsiteX3" fmla="*/ 749282 w 751210"/>
                    <a:gd name="connsiteY3" fmla="*/ 99497 h 192842"/>
                    <a:gd name="connsiteX4" fmla="*/ 375605 w 751210"/>
                    <a:gd name="connsiteY4" fmla="*/ 192842 h 192842"/>
                    <a:gd name="connsiteX5" fmla="*/ 1928 w 751210"/>
                    <a:gd name="connsiteY5" fmla="*/ 99497 h 192842"/>
                    <a:gd name="connsiteX6" fmla="*/ 0 w 751210"/>
                    <a:gd name="connsiteY6" fmla="*/ 97156 h 192842"/>
                    <a:gd name="connsiteX7" fmla="*/ 134691 w 751210"/>
                    <a:gd name="connsiteY7" fmla="*/ 41821 h 192842"/>
                    <a:gd name="connsiteX8" fmla="*/ 375605 w 751210"/>
                    <a:gd name="connsiteY8" fmla="*/ 1470 h 192842"/>
                    <a:gd name="connsiteX0" fmla="*/ 373678 w 749283"/>
                    <a:gd name="connsiteY0" fmla="*/ 1470 h 192842"/>
                    <a:gd name="connsiteX1" fmla="*/ 747355 w 749283"/>
                    <a:gd name="connsiteY1" fmla="*/ 94815 h 192842"/>
                    <a:gd name="connsiteX2" fmla="*/ 749283 w 749283"/>
                    <a:gd name="connsiteY2" fmla="*/ 97156 h 192842"/>
                    <a:gd name="connsiteX3" fmla="*/ 747355 w 749283"/>
                    <a:gd name="connsiteY3" fmla="*/ 99497 h 192842"/>
                    <a:gd name="connsiteX4" fmla="*/ 373678 w 749283"/>
                    <a:gd name="connsiteY4" fmla="*/ 192842 h 192842"/>
                    <a:gd name="connsiteX5" fmla="*/ 1 w 749283"/>
                    <a:gd name="connsiteY5" fmla="*/ 99497 h 192842"/>
                    <a:gd name="connsiteX6" fmla="*/ 132764 w 749283"/>
                    <a:gd name="connsiteY6" fmla="*/ 41821 h 192842"/>
                    <a:gd name="connsiteX7" fmla="*/ 373678 w 749283"/>
                    <a:gd name="connsiteY7" fmla="*/ 1470 h 192842"/>
                    <a:gd name="connsiteX0" fmla="*/ 240914 w 616519"/>
                    <a:gd name="connsiteY0" fmla="*/ 2297 h 194901"/>
                    <a:gd name="connsiteX1" fmla="*/ 614591 w 616519"/>
                    <a:gd name="connsiteY1" fmla="*/ 95642 h 194901"/>
                    <a:gd name="connsiteX2" fmla="*/ 616519 w 616519"/>
                    <a:gd name="connsiteY2" fmla="*/ 97983 h 194901"/>
                    <a:gd name="connsiteX3" fmla="*/ 614591 w 616519"/>
                    <a:gd name="connsiteY3" fmla="*/ 100324 h 194901"/>
                    <a:gd name="connsiteX4" fmla="*/ 240914 w 616519"/>
                    <a:gd name="connsiteY4" fmla="*/ 193669 h 194901"/>
                    <a:gd name="connsiteX5" fmla="*/ 0 w 616519"/>
                    <a:gd name="connsiteY5" fmla="*/ 42648 h 194901"/>
                    <a:gd name="connsiteX6" fmla="*/ 240914 w 616519"/>
                    <a:gd name="connsiteY6" fmla="*/ 2297 h 194901"/>
                    <a:gd name="connsiteX0" fmla="*/ 241041 w 616646"/>
                    <a:gd name="connsiteY0" fmla="*/ 19574 h 212178"/>
                    <a:gd name="connsiteX1" fmla="*/ 614718 w 616646"/>
                    <a:gd name="connsiteY1" fmla="*/ 112919 h 212178"/>
                    <a:gd name="connsiteX2" fmla="*/ 616646 w 616646"/>
                    <a:gd name="connsiteY2" fmla="*/ 115260 h 212178"/>
                    <a:gd name="connsiteX3" fmla="*/ 614718 w 616646"/>
                    <a:gd name="connsiteY3" fmla="*/ 117601 h 212178"/>
                    <a:gd name="connsiteX4" fmla="*/ 241041 w 616646"/>
                    <a:gd name="connsiteY4" fmla="*/ 210946 h 212178"/>
                    <a:gd name="connsiteX5" fmla="*/ 127 w 616646"/>
                    <a:gd name="connsiteY5" fmla="*/ 59925 h 212178"/>
                    <a:gd name="connsiteX6" fmla="*/ 241041 w 616646"/>
                    <a:gd name="connsiteY6" fmla="*/ 19574 h 212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6646" h="212178">
                      <a:moveTo>
                        <a:pt x="241041" y="19574"/>
                      </a:moveTo>
                      <a:cubicBezTo>
                        <a:pt x="343473" y="28406"/>
                        <a:pt x="553153" y="58064"/>
                        <a:pt x="614718" y="112919"/>
                      </a:cubicBezTo>
                      <a:lnTo>
                        <a:pt x="616646" y="115260"/>
                      </a:lnTo>
                      <a:lnTo>
                        <a:pt x="614718" y="117601"/>
                      </a:lnTo>
                      <a:cubicBezTo>
                        <a:pt x="553153" y="172456"/>
                        <a:pt x="343473" y="220559"/>
                        <a:pt x="241041" y="210946"/>
                      </a:cubicBezTo>
                      <a:cubicBezTo>
                        <a:pt x="138609" y="201333"/>
                        <a:pt x="-4875" y="156960"/>
                        <a:pt x="127" y="59925"/>
                      </a:cubicBezTo>
                      <a:cubicBezTo>
                        <a:pt x="5129" y="-37110"/>
                        <a:pt x="138609" y="10742"/>
                        <a:pt x="241041" y="1957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BB126C52-3699-BE14-5CFF-413BD1773155}"/>
                    </a:ext>
                  </a:extLst>
                </p:cNvPr>
                <p:cNvSpPr/>
                <p:nvPr/>
              </p:nvSpPr>
              <p:spPr>
                <a:xfrm rot="900000">
                  <a:off x="4387684" y="1081239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A95410AB-817D-5674-2C89-4019D142AF08}"/>
                    </a:ext>
                  </a:extLst>
                </p:cNvPr>
                <p:cNvSpPr/>
                <p:nvPr/>
              </p:nvSpPr>
              <p:spPr>
                <a:xfrm rot="558664">
                  <a:off x="4752015" y="1305065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1D9A41B6-731C-ABB9-2DFD-DD8F6E9F1BC5}"/>
                    </a:ext>
                  </a:extLst>
                </p:cNvPr>
                <p:cNvSpPr/>
                <p:nvPr/>
              </p:nvSpPr>
              <p:spPr>
                <a:xfrm rot="900000">
                  <a:off x="5125875" y="1505643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82144D66-2E5D-D11D-B41A-583C738A0D2C}"/>
                    </a:ext>
                  </a:extLst>
                </p:cNvPr>
                <p:cNvSpPr/>
                <p:nvPr/>
              </p:nvSpPr>
              <p:spPr>
                <a:xfrm rot="900000">
                  <a:off x="5494967" y="1599265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C9D6BCB3-3186-42A8-FFF2-7A55EC16320C}"/>
                    </a:ext>
                  </a:extLst>
                </p:cNvPr>
                <p:cNvSpPr/>
                <p:nvPr/>
              </p:nvSpPr>
              <p:spPr>
                <a:xfrm rot="900000">
                  <a:off x="5859301" y="1649250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A32EE53F-27FF-5D61-1BEB-75AD9CDFB8C4}"/>
                    </a:ext>
                  </a:extLst>
                </p:cNvPr>
                <p:cNvSpPr/>
                <p:nvPr/>
              </p:nvSpPr>
              <p:spPr>
                <a:xfrm rot="900000">
                  <a:off x="6237471" y="1707643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C217399C-72C9-4527-AC7F-5430D6EEDBE6}"/>
                    </a:ext>
                  </a:extLst>
                </p:cNvPr>
                <p:cNvSpPr/>
                <p:nvPr/>
              </p:nvSpPr>
              <p:spPr>
                <a:xfrm rot="900000">
                  <a:off x="6606565" y="1765547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6F722523-2FBF-6862-042E-B7D0A202B382}"/>
                    </a:ext>
                  </a:extLst>
                </p:cNvPr>
                <p:cNvSpPr/>
                <p:nvPr/>
              </p:nvSpPr>
              <p:spPr>
                <a:xfrm rot="607287">
                  <a:off x="6970902" y="1741258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44AC72C0-0804-DD19-4143-F31C0E2C7CC7}"/>
                    </a:ext>
                  </a:extLst>
                </p:cNvPr>
                <p:cNvSpPr/>
                <p:nvPr/>
              </p:nvSpPr>
              <p:spPr>
                <a:xfrm rot="542267">
                  <a:off x="7344757" y="1743204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82B33053-AAC5-CF56-FABD-81F2C45DF730}"/>
                    </a:ext>
                  </a:extLst>
                </p:cNvPr>
                <p:cNvSpPr/>
                <p:nvPr/>
              </p:nvSpPr>
              <p:spPr>
                <a:xfrm rot="804457">
                  <a:off x="7714961" y="1714038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DCEAE73D-D8FD-C35E-CA5D-AEE06FC871A3}"/>
                    </a:ext>
                  </a:extLst>
                </p:cNvPr>
                <p:cNvSpPr/>
                <p:nvPr/>
              </p:nvSpPr>
              <p:spPr>
                <a:xfrm rot="405713">
                  <a:off x="8068905" y="1680014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CF10BE70-9AA2-A055-BC30-3713C3FB65EB}"/>
                    </a:ext>
                  </a:extLst>
                </p:cNvPr>
                <p:cNvSpPr/>
                <p:nvPr/>
              </p:nvSpPr>
              <p:spPr>
                <a:xfrm rot="21299699">
                  <a:off x="8485706" y="1598496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0BB41975-576F-A6A7-2D2E-73E1EAE69EF6}"/>
                    </a:ext>
                  </a:extLst>
                </p:cNvPr>
                <p:cNvSpPr/>
                <p:nvPr/>
              </p:nvSpPr>
              <p:spPr>
                <a:xfrm rot="20937124">
                  <a:off x="8814191" y="1433672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3B3EA3E5-2174-E2A0-3F75-CCB329EB613B}"/>
                    </a:ext>
                  </a:extLst>
                </p:cNvPr>
                <p:cNvSpPr/>
                <p:nvPr/>
              </p:nvSpPr>
              <p:spPr>
                <a:xfrm rot="19800000">
                  <a:off x="9185467" y="1163809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24E3E87D-C33B-6343-BE72-939FBE508022}"/>
                    </a:ext>
                  </a:extLst>
                </p:cNvPr>
                <p:cNvSpPr/>
                <p:nvPr/>
              </p:nvSpPr>
              <p:spPr>
                <a:xfrm rot="19800000">
                  <a:off x="9482197" y="837120"/>
                  <a:ext cx="653017" cy="193640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375605 w 751210"/>
                    <a:gd name="connsiteY3" fmla="*/ 191372 h 191372"/>
                    <a:gd name="connsiteX4" fmla="*/ 1928 w 751210"/>
                    <a:gd name="connsiteY4" fmla="*/ 98027 h 191372"/>
                    <a:gd name="connsiteX5" fmla="*/ 0 w 751210"/>
                    <a:gd name="connsiteY5" fmla="*/ 95686 h 191372"/>
                    <a:gd name="connsiteX6" fmla="*/ 1928 w 751210"/>
                    <a:gd name="connsiteY6" fmla="*/ 93345 h 191372"/>
                    <a:gd name="connsiteX7" fmla="*/ 375605 w 751210"/>
                    <a:gd name="connsiteY7" fmla="*/ 0 h 191372"/>
                    <a:gd name="connsiteX0" fmla="*/ 375605 w 749283"/>
                    <a:gd name="connsiteY0" fmla="*/ 0 h 191372"/>
                    <a:gd name="connsiteX1" fmla="*/ 749282 w 749283"/>
                    <a:gd name="connsiteY1" fmla="*/ 93345 h 191372"/>
                    <a:gd name="connsiteX2" fmla="*/ 375605 w 749283"/>
                    <a:gd name="connsiteY2" fmla="*/ 191372 h 191372"/>
                    <a:gd name="connsiteX3" fmla="*/ 1928 w 749283"/>
                    <a:gd name="connsiteY3" fmla="*/ 98027 h 191372"/>
                    <a:gd name="connsiteX4" fmla="*/ 0 w 749283"/>
                    <a:gd name="connsiteY4" fmla="*/ 95686 h 191372"/>
                    <a:gd name="connsiteX5" fmla="*/ 1928 w 749283"/>
                    <a:gd name="connsiteY5" fmla="*/ 93345 h 191372"/>
                    <a:gd name="connsiteX6" fmla="*/ 375605 w 749283"/>
                    <a:gd name="connsiteY6" fmla="*/ 0 h 191372"/>
                    <a:gd name="connsiteX0" fmla="*/ 375605 w 749796"/>
                    <a:gd name="connsiteY0" fmla="*/ 0 h 191372"/>
                    <a:gd name="connsiteX1" fmla="*/ 749282 w 749796"/>
                    <a:gd name="connsiteY1" fmla="*/ 93345 h 191372"/>
                    <a:gd name="connsiteX2" fmla="*/ 375605 w 749796"/>
                    <a:gd name="connsiteY2" fmla="*/ 191372 h 191372"/>
                    <a:gd name="connsiteX3" fmla="*/ 1928 w 749796"/>
                    <a:gd name="connsiteY3" fmla="*/ 98027 h 191372"/>
                    <a:gd name="connsiteX4" fmla="*/ 0 w 749796"/>
                    <a:gd name="connsiteY4" fmla="*/ 95686 h 191372"/>
                    <a:gd name="connsiteX5" fmla="*/ 1928 w 749796"/>
                    <a:gd name="connsiteY5" fmla="*/ 93345 h 191372"/>
                    <a:gd name="connsiteX6" fmla="*/ 375605 w 749796"/>
                    <a:gd name="connsiteY6" fmla="*/ 0 h 191372"/>
                    <a:gd name="connsiteX0" fmla="*/ 375605 w 639816"/>
                    <a:gd name="connsiteY0" fmla="*/ 3008 h 194614"/>
                    <a:gd name="connsiteX1" fmla="*/ 639041 w 639816"/>
                    <a:gd name="connsiteY1" fmla="*/ 78265 h 194614"/>
                    <a:gd name="connsiteX2" fmla="*/ 375605 w 639816"/>
                    <a:gd name="connsiteY2" fmla="*/ 194380 h 194614"/>
                    <a:gd name="connsiteX3" fmla="*/ 1928 w 639816"/>
                    <a:gd name="connsiteY3" fmla="*/ 101035 h 194614"/>
                    <a:gd name="connsiteX4" fmla="*/ 0 w 639816"/>
                    <a:gd name="connsiteY4" fmla="*/ 98694 h 194614"/>
                    <a:gd name="connsiteX5" fmla="*/ 1928 w 639816"/>
                    <a:gd name="connsiteY5" fmla="*/ 96353 h 194614"/>
                    <a:gd name="connsiteX6" fmla="*/ 375605 w 639816"/>
                    <a:gd name="connsiteY6" fmla="*/ 3008 h 194614"/>
                    <a:gd name="connsiteX0" fmla="*/ 375605 w 653017"/>
                    <a:gd name="connsiteY0" fmla="*/ 2094 h 193639"/>
                    <a:gd name="connsiteX1" fmla="*/ 652287 w 653017"/>
                    <a:gd name="connsiteY1" fmla="*/ 80782 h 193639"/>
                    <a:gd name="connsiteX2" fmla="*/ 375605 w 653017"/>
                    <a:gd name="connsiteY2" fmla="*/ 193466 h 193639"/>
                    <a:gd name="connsiteX3" fmla="*/ 1928 w 653017"/>
                    <a:gd name="connsiteY3" fmla="*/ 100121 h 193639"/>
                    <a:gd name="connsiteX4" fmla="*/ 0 w 653017"/>
                    <a:gd name="connsiteY4" fmla="*/ 97780 h 193639"/>
                    <a:gd name="connsiteX5" fmla="*/ 1928 w 653017"/>
                    <a:gd name="connsiteY5" fmla="*/ 95439 h 193639"/>
                    <a:gd name="connsiteX6" fmla="*/ 375605 w 653017"/>
                    <a:gd name="connsiteY6" fmla="*/ 2094 h 193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3017" h="193639">
                      <a:moveTo>
                        <a:pt x="375605" y="2094"/>
                      </a:moveTo>
                      <a:cubicBezTo>
                        <a:pt x="483998" y="-349"/>
                        <a:pt x="638591" y="-14113"/>
                        <a:pt x="652287" y="80782"/>
                      </a:cubicBezTo>
                      <a:cubicBezTo>
                        <a:pt x="665983" y="175677"/>
                        <a:pt x="483998" y="190243"/>
                        <a:pt x="375605" y="193466"/>
                      </a:cubicBezTo>
                      <a:cubicBezTo>
                        <a:pt x="267212" y="196689"/>
                        <a:pt x="63494" y="154976"/>
                        <a:pt x="1928" y="100121"/>
                      </a:cubicBezTo>
                      <a:lnTo>
                        <a:pt x="0" y="97780"/>
                      </a:lnTo>
                      <a:lnTo>
                        <a:pt x="1928" y="95439"/>
                      </a:lnTo>
                      <a:cubicBezTo>
                        <a:pt x="63494" y="40584"/>
                        <a:pt x="267212" y="4537"/>
                        <a:pt x="375605" y="209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168F52AC-AED9-66AB-1A5E-0974446513CC}"/>
                  </a:ext>
                </a:extLst>
              </p:cNvPr>
              <p:cNvGrpSpPr/>
              <p:nvPr/>
            </p:nvGrpSpPr>
            <p:grpSpPr>
              <a:xfrm>
                <a:off x="7570177" y="5839163"/>
                <a:ext cx="1958330" cy="320234"/>
                <a:chOff x="4152732" y="831838"/>
                <a:chExt cx="5982482" cy="1125081"/>
              </a:xfrm>
              <a:solidFill>
                <a:srgbClr val="CC6600"/>
              </a:solidFill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75CC94DC-0582-A7EC-E43E-56935A760F6D}"/>
                    </a:ext>
                  </a:extLst>
                </p:cNvPr>
                <p:cNvSpPr/>
                <p:nvPr/>
              </p:nvSpPr>
              <p:spPr>
                <a:xfrm rot="1981531">
                  <a:off x="4152732" y="831838"/>
                  <a:ext cx="616646" cy="212178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81161 w 756766"/>
                    <a:gd name="connsiteY0" fmla="*/ 0 h 191372"/>
                    <a:gd name="connsiteX1" fmla="*/ 754838 w 756766"/>
                    <a:gd name="connsiteY1" fmla="*/ 93345 h 191372"/>
                    <a:gd name="connsiteX2" fmla="*/ 756766 w 756766"/>
                    <a:gd name="connsiteY2" fmla="*/ 95686 h 191372"/>
                    <a:gd name="connsiteX3" fmla="*/ 754838 w 756766"/>
                    <a:gd name="connsiteY3" fmla="*/ 98027 h 191372"/>
                    <a:gd name="connsiteX4" fmla="*/ 381161 w 756766"/>
                    <a:gd name="connsiteY4" fmla="*/ 191372 h 191372"/>
                    <a:gd name="connsiteX5" fmla="*/ 7484 w 756766"/>
                    <a:gd name="connsiteY5" fmla="*/ 98027 h 191372"/>
                    <a:gd name="connsiteX6" fmla="*/ 5556 w 756766"/>
                    <a:gd name="connsiteY6" fmla="*/ 95686 h 191372"/>
                    <a:gd name="connsiteX7" fmla="*/ 7484 w 756766"/>
                    <a:gd name="connsiteY7" fmla="*/ 93345 h 191372"/>
                    <a:gd name="connsiteX8" fmla="*/ 381161 w 756766"/>
                    <a:gd name="connsiteY8" fmla="*/ 0 h 191372"/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75605 w 751210"/>
                    <a:gd name="connsiteY0" fmla="*/ 16437 h 207809"/>
                    <a:gd name="connsiteX1" fmla="*/ 749282 w 751210"/>
                    <a:gd name="connsiteY1" fmla="*/ 109782 h 207809"/>
                    <a:gd name="connsiteX2" fmla="*/ 751210 w 751210"/>
                    <a:gd name="connsiteY2" fmla="*/ 112123 h 207809"/>
                    <a:gd name="connsiteX3" fmla="*/ 749282 w 751210"/>
                    <a:gd name="connsiteY3" fmla="*/ 114464 h 207809"/>
                    <a:gd name="connsiteX4" fmla="*/ 375605 w 751210"/>
                    <a:gd name="connsiteY4" fmla="*/ 207809 h 207809"/>
                    <a:gd name="connsiteX5" fmla="*/ 1928 w 751210"/>
                    <a:gd name="connsiteY5" fmla="*/ 114464 h 207809"/>
                    <a:gd name="connsiteX6" fmla="*/ 0 w 751210"/>
                    <a:gd name="connsiteY6" fmla="*/ 112123 h 207809"/>
                    <a:gd name="connsiteX7" fmla="*/ 134691 w 751210"/>
                    <a:gd name="connsiteY7" fmla="*/ 56788 h 207809"/>
                    <a:gd name="connsiteX8" fmla="*/ 375605 w 751210"/>
                    <a:gd name="connsiteY8" fmla="*/ 16437 h 207809"/>
                    <a:gd name="connsiteX0" fmla="*/ 375605 w 751210"/>
                    <a:gd name="connsiteY0" fmla="*/ 1470 h 192842"/>
                    <a:gd name="connsiteX1" fmla="*/ 749282 w 751210"/>
                    <a:gd name="connsiteY1" fmla="*/ 94815 h 192842"/>
                    <a:gd name="connsiteX2" fmla="*/ 751210 w 751210"/>
                    <a:gd name="connsiteY2" fmla="*/ 97156 h 192842"/>
                    <a:gd name="connsiteX3" fmla="*/ 749282 w 751210"/>
                    <a:gd name="connsiteY3" fmla="*/ 99497 h 192842"/>
                    <a:gd name="connsiteX4" fmla="*/ 375605 w 751210"/>
                    <a:gd name="connsiteY4" fmla="*/ 192842 h 192842"/>
                    <a:gd name="connsiteX5" fmla="*/ 1928 w 751210"/>
                    <a:gd name="connsiteY5" fmla="*/ 99497 h 192842"/>
                    <a:gd name="connsiteX6" fmla="*/ 0 w 751210"/>
                    <a:gd name="connsiteY6" fmla="*/ 97156 h 192842"/>
                    <a:gd name="connsiteX7" fmla="*/ 134691 w 751210"/>
                    <a:gd name="connsiteY7" fmla="*/ 41821 h 192842"/>
                    <a:gd name="connsiteX8" fmla="*/ 375605 w 751210"/>
                    <a:gd name="connsiteY8" fmla="*/ 1470 h 192842"/>
                    <a:gd name="connsiteX0" fmla="*/ 373678 w 749283"/>
                    <a:gd name="connsiteY0" fmla="*/ 1470 h 192842"/>
                    <a:gd name="connsiteX1" fmla="*/ 747355 w 749283"/>
                    <a:gd name="connsiteY1" fmla="*/ 94815 h 192842"/>
                    <a:gd name="connsiteX2" fmla="*/ 749283 w 749283"/>
                    <a:gd name="connsiteY2" fmla="*/ 97156 h 192842"/>
                    <a:gd name="connsiteX3" fmla="*/ 747355 w 749283"/>
                    <a:gd name="connsiteY3" fmla="*/ 99497 h 192842"/>
                    <a:gd name="connsiteX4" fmla="*/ 373678 w 749283"/>
                    <a:gd name="connsiteY4" fmla="*/ 192842 h 192842"/>
                    <a:gd name="connsiteX5" fmla="*/ 1 w 749283"/>
                    <a:gd name="connsiteY5" fmla="*/ 99497 h 192842"/>
                    <a:gd name="connsiteX6" fmla="*/ 132764 w 749283"/>
                    <a:gd name="connsiteY6" fmla="*/ 41821 h 192842"/>
                    <a:gd name="connsiteX7" fmla="*/ 373678 w 749283"/>
                    <a:gd name="connsiteY7" fmla="*/ 1470 h 192842"/>
                    <a:gd name="connsiteX0" fmla="*/ 240914 w 616519"/>
                    <a:gd name="connsiteY0" fmla="*/ 2297 h 194901"/>
                    <a:gd name="connsiteX1" fmla="*/ 614591 w 616519"/>
                    <a:gd name="connsiteY1" fmla="*/ 95642 h 194901"/>
                    <a:gd name="connsiteX2" fmla="*/ 616519 w 616519"/>
                    <a:gd name="connsiteY2" fmla="*/ 97983 h 194901"/>
                    <a:gd name="connsiteX3" fmla="*/ 614591 w 616519"/>
                    <a:gd name="connsiteY3" fmla="*/ 100324 h 194901"/>
                    <a:gd name="connsiteX4" fmla="*/ 240914 w 616519"/>
                    <a:gd name="connsiteY4" fmla="*/ 193669 h 194901"/>
                    <a:gd name="connsiteX5" fmla="*/ 0 w 616519"/>
                    <a:gd name="connsiteY5" fmla="*/ 42648 h 194901"/>
                    <a:gd name="connsiteX6" fmla="*/ 240914 w 616519"/>
                    <a:gd name="connsiteY6" fmla="*/ 2297 h 194901"/>
                    <a:gd name="connsiteX0" fmla="*/ 241041 w 616646"/>
                    <a:gd name="connsiteY0" fmla="*/ 19574 h 212178"/>
                    <a:gd name="connsiteX1" fmla="*/ 614718 w 616646"/>
                    <a:gd name="connsiteY1" fmla="*/ 112919 h 212178"/>
                    <a:gd name="connsiteX2" fmla="*/ 616646 w 616646"/>
                    <a:gd name="connsiteY2" fmla="*/ 115260 h 212178"/>
                    <a:gd name="connsiteX3" fmla="*/ 614718 w 616646"/>
                    <a:gd name="connsiteY3" fmla="*/ 117601 h 212178"/>
                    <a:gd name="connsiteX4" fmla="*/ 241041 w 616646"/>
                    <a:gd name="connsiteY4" fmla="*/ 210946 h 212178"/>
                    <a:gd name="connsiteX5" fmla="*/ 127 w 616646"/>
                    <a:gd name="connsiteY5" fmla="*/ 59925 h 212178"/>
                    <a:gd name="connsiteX6" fmla="*/ 241041 w 616646"/>
                    <a:gd name="connsiteY6" fmla="*/ 19574 h 212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6646" h="212178">
                      <a:moveTo>
                        <a:pt x="241041" y="19574"/>
                      </a:moveTo>
                      <a:cubicBezTo>
                        <a:pt x="343473" y="28406"/>
                        <a:pt x="553153" y="58064"/>
                        <a:pt x="614718" y="112919"/>
                      </a:cubicBezTo>
                      <a:lnTo>
                        <a:pt x="616646" y="115260"/>
                      </a:lnTo>
                      <a:lnTo>
                        <a:pt x="614718" y="117601"/>
                      </a:lnTo>
                      <a:cubicBezTo>
                        <a:pt x="553153" y="172456"/>
                        <a:pt x="343473" y="220559"/>
                        <a:pt x="241041" y="210946"/>
                      </a:cubicBezTo>
                      <a:cubicBezTo>
                        <a:pt x="138609" y="201333"/>
                        <a:pt x="-4875" y="156960"/>
                        <a:pt x="127" y="59925"/>
                      </a:cubicBezTo>
                      <a:cubicBezTo>
                        <a:pt x="5129" y="-37110"/>
                        <a:pt x="138609" y="10742"/>
                        <a:pt x="241041" y="1957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91A2E9D9-8796-16C7-05EC-31B751E62C4E}"/>
                    </a:ext>
                  </a:extLst>
                </p:cNvPr>
                <p:cNvSpPr/>
                <p:nvPr/>
              </p:nvSpPr>
              <p:spPr>
                <a:xfrm rot="900000">
                  <a:off x="4387684" y="1081239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0CF3F62B-36C8-5ED5-EEA1-125098553C5C}"/>
                    </a:ext>
                  </a:extLst>
                </p:cNvPr>
                <p:cNvSpPr/>
                <p:nvPr/>
              </p:nvSpPr>
              <p:spPr>
                <a:xfrm rot="558664">
                  <a:off x="4752015" y="1305065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8845C802-AE44-909F-A4E8-BDAA514C8F2A}"/>
                    </a:ext>
                  </a:extLst>
                </p:cNvPr>
                <p:cNvSpPr/>
                <p:nvPr/>
              </p:nvSpPr>
              <p:spPr>
                <a:xfrm rot="900000">
                  <a:off x="5125875" y="1505643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AC868597-06A0-356E-715B-BC8FB92DB7F9}"/>
                    </a:ext>
                  </a:extLst>
                </p:cNvPr>
                <p:cNvSpPr/>
                <p:nvPr/>
              </p:nvSpPr>
              <p:spPr>
                <a:xfrm rot="900000">
                  <a:off x="5494967" y="1599265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3AE615E1-98BF-A5F6-45C7-6CA47C18B029}"/>
                    </a:ext>
                  </a:extLst>
                </p:cNvPr>
                <p:cNvSpPr/>
                <p:nvPr/>
              </p:nvSpPr>
              <p:spPr>
                <a:xfrm rot="900000">
                  <a:off x="5859301" y="1649250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A7ABB814-92C0-DEA2-C6C9-C907E10E3224}"/>
                    </a:ext>
                  </a:extLst>
                </p:cNvPr>
                <p:cNvSpPr/>
                <p:nvPr/>
              </p:nvSpPr>
              <p:spPr>
                <a:xfrm rot="900000">
                  <a:off x="6237471" y="1707643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29B9C555-803E-3E6D-3315-3A0B28C89641}"/>
                    </a:ext>
                  </a:extLst>
                </p:cNvPr>
                <p:cNvSpPr/>
                <p:nvPr/>
              </p:nvSpPr>
              <p:spPr>
                <a:xfrm rot="900000">
                  <a:off x="6606565" y="1765547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EEE4FDF0-356A-3FDC-0B6A-62F8E2F151ED}"/>
                    </a:ext>
                  </a:extLst>
                </p:cNvPr>
                <p:cNvSpPr/>
                <p:nvPr/>
              </p:nvSpPr>
              <p:spPr>
                <a:xfrm rot="607287">
                  <a:off x="6970902" y="1741258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9181B480-49C3-9C7A-3135-1DB98C81E835}"/>
                    </a:ext>
                  </a:extLst>
                </p:cNvPr>
                <p:cNvSpPr/>
                <p:nvPr/>
              </p:nvSpPr>
              <p:spPr>
                <a:xfrm rot="542267">
                  <a:off x="7344757" y="1743204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202AE8FF-32E8-881C-6A4D-DFAFC50A9028}"/>
                    </a:ext>
                  </a:extLst>
                </p:cNvPr>
                <p:cNvSpPr/>
                <p:nvPr/>
              </p:nvSpPr>
              <p:spPr>
                <a:xfrm rot="804457">
                  <a:off x="7714961" y="1714038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330633CF-DA60-E639-1F91-593EFEBB4A18}"/>
                    </a:ext>
                  </a:extLst>
                </p:cNvPr>
                <p:cNvSpPr/>
                <p:nvPr/>
              </p:nvSpPr>
              <p:spPr>
                <a:xfrm rot="405713">
                  <a:off x="8068905" y="1680014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9143A3A7-15F7-D4EA-D2E1-01028D0CCE9D}"/>
                    </a:ext>
                  </a:extLst>
                </p:cNvPr>
                <p:cNvSpPr/>
                <p:nvPr/>
              </p:nvSpPr>
              <p:spPr>
                <a:xfrm rot="21299699">
                  <a:off x="8485706" y="1598496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37F86D43-9FC8-DECF-4BE5-C3FADEB732B6}"/>
                    </a:ext>
                  </a:extLst>
                </p:cNvPr>
                <p:cNvSpPr/>
                <p:nvPr/>
              </p:nvSpPr>
              <p:spPr>
                <a:xfrm rot="20937124">
                  <a:off x="8814191" y="1433672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7BFBA5A1-F37F-970A-E444-7E86AA32CF08}"/>
                    </a:ext>
                  </a:extLst>
                </p:cNvPr>
                <p:cNvSpPr/>
                <p:nvPr/>
              </p:nvSpPr>
              <p:spPr>
                <a:xfrm rot="19800000">
                  <a:off x="9185467" y="1163809"/>
                  <a:ext cx="751210" cy="191372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1210" h="191372">
                      <a:moveTo>
                        <a:pt x="375605" y="0"/>
                      </a:moveTo>
                      <a:cubicBezTo>
                        <a:pt x="543588" y="0"/>
                        <a:pt x="687717" y="38490"/>
                        <a:pt x="749282" y="93345"/>
                      </a:cubicBezTo>
                      <a:lnTo>
                        <a:pt x="751210" y="95686"/>
                      </a:lnTo>
                      <a:lnTo>
                        <a:pt x="749282" y="98027"/>
                      </a:lnTo>
                      <a:cubicBezTo>
                        <a:pt x="687717" y="152882"/>
                        <a:pt x="543588" y="191372"/>
                        <a:pt x="375605" y="191372"/>
                      </a:cubicBezTo>
                      <a:cubicBezTo>
                        <a:pt x="207623" y="191372"/>
                        <a:pt x="63494" y="152882"/>
                        <a:pt x="1928" y="98027"/>
                      </a:cubicBezTo>
                      <a:lnTo>
                        <a:pt x="0" y="95686"/>
                      </a:lnTo>
                      <a:lnTo>
                        <a:pt x="1928" y="93345"/>
                      </a:lnTo>
                      <a:cubicBezTo>
                        <a:pt x="63494" y="38490"/>
                        <a:pt x="207623" y="0"/>
                        <a:pt x="37560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D8174BC9-BB92-D4C0-56B5-281613ADF149}"/>
                    </a:ext>
                  </a:extLst>
                </p:cNvPr>
                <p:cNvSpPr/>
                <p:nvPr/>
              </p:nvSpPr>
              <p:spPr>
                <a:xfrm rot="19800000">
                  <a:off x="9482197" y="837120"/>
                  <a:ext cx="653017" cy="193640"/>
                </a:xfrm>
                <a:custGeom>
                  <a:avLst/>
                  <a:gdLst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749282 w 751210"/>
                    <a:gd name="connsiteY3" fmla="*/ 98027 h 191372"/>
                    <a:gd name="connsiteX4" fmla="*/ 375605 w 751210"/>
                    <a:gd name="connsiteY4" fmla="*/ 191372 h 191372"/>
                    <a:gd name="connsiteX5" fmla="*/ 1928 w 751210"/>
                    <a:gd name="connsiteY5" fmla="*/ 98027 h 191372"/>
                    <a:gd name="connsiteX6" fmla="*/ 0 w 751210"/>
                    <a:gd name="connsiteY6" fmla="*/ 95686 h 191372"/>
                    <a:gd name="connsiteX7" fmla="*/ 1928 w 751210"/>
                    <a:gd name="connsiteY7" fmla="*/ 93345 h 191372"/>
                    <a:gd name="connsiteX8" fmla="*/ 375605 w 751210"/>
                    <a:gd name="connsiteY8" fmla="*/ 0 h 191372"/>
                    <a:gd name="connsiteX0" fmla="*/ 375605 w 751210"/>
                    <a:gd name="connsiteY0" fmla="*/ 0 h 191372"/>
                    <a:gd name="connsiteX1" fmla="*/ 749282 w 751210"/>
                    <a:gd name="connsiteY1" fmla="*/ 93345 h 191372"/>
                    <a:gd name="connsiteX2" fmla="*/ 751210 w 751210"/>
                    <a:gd name="connsiteY2" fmla="*/ 95686 h 191372"/>
                    <a:gd name="connsiteX3" fmla="*/ 375605 w 751210"/>
                    <a:gd name="connsiteY3" fmla="*/ 191372 h 191372"/>
                    <a:gd name="connsiteX4" fmla="*/ 1928 w 751210"/>
                    <a:gd name="connsiteY4" fmla="*/ 98027 h 191372"/>
                    <a:gd name="connsiteX5" fmla="*/ 0 w 751210"/>
                    <a:gd name="connsiteY5" fmla="*/ 95686 h 191372"/>
                    <a:gd name="connsiteX6" fmla="*/ 1928 w 751210"/>
                    <a:gd name="connsiteY6" fmla="*/ 93345 h 191372"/>
                    <a:gd name="connsiteX7" fmla="*/ 375605 w 751210"/>
                    <a:gd name="connsiteY7" fmla="*/ 0 h 191372"/>
                    <a:gd name="connsiteX0" fmla="*/ 375605 w 749283"/>
                    <a:gd name="connsiteY0" fmla="*/ 0 h 191372"/>
                    <a:gd name="connsiteX1" fmla="*/ 749282 w 749283"/>
                    <a:gd name="connsiteY1" fmla="*/ 93345 h 191372"/>
                    <a:gd name="connsiteX2" fmla="*/ 375605 w 749283"/>
                    <a:gd name="connsiteY2" fmla="*/ 191372 h 191372"/>
                    <a:gd name="connsiteX3" fmla="*/ 1928 w 749283"/>
                    <a:gd name="connsiteY3" fmla="*/ 98027 h 191372"/>
                    <a:gd name="connsiteX4" fmla="*/ 0 w 749283"/>
                    <a:gd name="connsiteY4" fmla="*/ 95686 h 191372"/>
                    <a:gd name="connsiteX5" fmla="*/ 1928 w 749283"/>
                    <a:gd name="connsiteY5" fmla="*/ 93345 h 191372"/>
                    <a:gd name="connsiteX6" fmla="*/ 375605 w 749283"/>
                    <a:gd name="connsiteY6" fmla="*/ 0 h 191372"/>
                    <a:gd name="connsiteX0" fmla="*/ 375605 w 749796"/>
                    <a:gd name="connsiteY0" fmla="*/ 0 h 191372"/>
                    <a:gd name="connsiteX1" fmla="*/ 749282 w 749796"/>
                    <a:gd name="connsiteY1" fmla="*/ 93345 h 191372"/>
                    <a:gd name="connsiteX2" fmla="*/ 375605 w 749796"/>
                    <a:gd name="connsiteY2" fmla="*/ 191372 h 191372"/>
                    <a:gd name="connsiteX3" fmla="*/ 1928 w 749796"/>
                    <a:gd name="connsiteY3" fmla="*/ 98027 h 191372"/>
                    <a:gd name="connsiteX4" fmla="*/ 0 w 749796"/>
                    <a:gd name="connsiteY4" fmla="*/ 95686 h 191372"/>
                    <a:gd name="connsiteX5" fmla="*/ 1928 w 749796"/>
                    <a:gd name="connsiteY5" fmla="*/ 93345 h 191372"/>
                    <a:gd name="connsiteX6" fmla="*/ 375605 w 749796"/>
                    <a:gd name="connsiteY6" fmla="*/ 0 h 191372"/>
                    <a:gd name="connsiteX0" fmla="*/ 375605 w 639816"/>
                    <a:gd name="connsiteY0" fmla="*/ 3008 h 194614"/>
                    <a:gd name="connsiteX1" fmla="*/ 639041 w 639816"/>
                    <a:gd name="connsiteY1" fmla="*/ 78265 h 194614"/>
                    <a:gd name="connsiteX2" fmla="*/ 375605 w 639816"/>
                    <a:gd name="connsiteY2" fmla="*/ 194380 h 194614"/>
                    <a:gd name="connsiteX3" fmla="*/ 1928 w 639816"/>
                    <a:gd name="connsiteY3" fmla="*/ 101035 h 194614"/>
                    <a:gd name="connsiteX4" fmla="*/ 0 w 639816"/>
                    <a:gd name="connsiteY4" fmla="*/ 98694 h 194614"/>
                    <a:gd name="connsiteX5" fmla="*/ 1928 w 639816"/>
                    <a:gd name="connsiteY5" fmla="*/ 96353 h 194614"/>
                    <a:gd name="connsiteX6" fmla="*/ 375605 w 639816"/>
                    <a:gd name="connsiteY6" fmla="*/ 3008 h 194614"/>
                    <a:gd name="connsiteX0" fmla="*/ 375605 w 653017"/>
                    <a:gd name="connsiteY0" fmla="*/ 2094 h 193639"/>
                    <a:gd name="connsiteX1" fmla="*/ 652287 w 653017"/>
                    <a:gd name="connsiteY1" fmla="*/ 80782 h 193639"/>
                    <a:gd name="connsiteX2" fmla="*/ 375605 w 653017"/>
                    <a:gd name="connsiteY2" fmla="*/ 193466 h 193639"/>
                    <a:gd name="connsiteX3" fmla="*/ 1928 w 653017"/>
                    <a:gd name="connsiteY3" fmla="*/ 100121 h 193639"/>
                    <a:gd name="connsiteX4" fmla="*/ 0 w 653017"/>
                    <a:gd name="connsiteY4" fmla="*/ 97780 h 193639"/>
                    <a:gd name="connsiteX5" fmla="*/ 1928 w 653017"/>
                    <a:gd name="connsiteY5" fmla="*/ 95439 h 193639"/>
                    <a:gd name="connsiteX6" fmla="*/ 375605 w 653017"/>
                    <a:gd name="connsiteY6" fmla="*/ 2094 h 193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3017" h="193639">
                      <a:moveTo>
                        <a:pt x="375605" y="2094"/>
                      </a:moveTo>
                      <a:cubicBezTo>
                        <a:pt x="483998" y="-349"/>
                        <a:pt x="638591" y="-14113"/>
                        <a:pt x="652287" y="80782"/>
                      </a:cubicBezTo>
                      <a:cubicBezTo>
                        <a:pt x="665983" y="175677"/>
                        <a:pt x="483998" y="190243"/>
                        <a:pt x="375605" y="193466"/>
                      </a:cubicBezTo>
                      <a:cubicBezTo>
                        <a:pt x="267212" y="196689"/>
                        <a:pt x="63494" y="154976"/>
                        <a:pt x="1928" y="100121"/>
                      </a:cubicBezTo>
                      <a:lnTo>
                        <a:pt x="0" y="97780"/>
                      </a:lnTo>
                      <a:lnTo>
                        <a:pt x="1928" y="95439"/>
                      </a:lnTo>
                      <a:cubicBezTo>
                        <a:pt x="63494" y="40584"/>
                        <a:pt x="267212" y="4537"/>
                        <a:pt x="375605" y="209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EF392779-F7EE-A2C3-FCED-5DC9B9721547}"/>
              </a:ext>
            </a:extLst>
          </p:cNvPr>
          <p:cNvGrpSpPr/>
          <p:nvPr/>
        </p:nvGrpSpPr>
        <p:grpSpPr>
          <a:xfrm>
            <a:off x="6840636" y="936480"/>
            <a:ext cx="2158037" cy="2554243"/>
            <a:chOff x="7371314" y="365622"/>
            <a:chExt cx="2388312" cy="2826796"/>
          </a:xfrm>
        </p:grpSpPr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891AC355-4C3A-7CE2-DB89-CF72CC032BE9}"/>
                </a:ext>
              </a:extLst>
            </p:cNvPr>
            <p:cNvSpPr/>
            <p:nvPr/>
          </p:nvSpPr>
          <p:spPr>
            <a:xfrm>
              <a:off x="7611849" y="902589"/>
              <a:ext cx="1911956" cy="2289829"/>
            </a:xfrm>
            <a:custGeom>
              <a:avLst/>
              <a:gdLst>
                <a:gd name="connsiteX0" fmla="*/ 1604185 w 1911956"/>
                <a:gd name="connsiteY0" fmla="*/ 0 h 2289829"/>
                <a:gd name="connsiteX1" fmla="*/ 1911956 w 1911956"/>
                <a:gd name="connsiteY1" fmla="*/ 0 h 2289829"/>
                <a:gd name="connsiteX2" fmla="*/ 1685105 w 1911956"/>
                <a:gd name="connsiteY2" fmla="*/ 2171052 h 2289829"/>
                <a:gd name="connsiteX3" fmla="*/ 1535726 w 1911956"/>
                <a:gd name="connsiteY3" fmla="*/ 2219794 h 2289829"/>
                <a:gd name="connsiteX4" fmla="*/ 1451570 w 1911956"/>
                <a:gd name="connsiteY4" fmla="*/ 2237859 h 2289829"/>
                <a:gd name="connsiteX5" fmla="*/ 721383 w 1911956"/>
                <a:gd name="connsiteY5" fmla="*/ 0 h 2289829"/>
                <a:gd name="connsiteX6" fmla="*/ 1190572 w 1911956"/>
                <a:gd name="connsiteY6" fmla="*/ 0 h 2289829"/>
                <a:gd name="connsiteX7" fmla="*/ 1134780 w 1911956"/>
                <a:gd name="connsiteY7" fmla="*/ 2282701 h 2289829"/>
                <a:gd name="connsiteX8" fmla="*/ 955976 w 1911956"/>
                <a:gd name="connsiteY8" fmla="*/ 2289829 h 2289829"/>
                <a:gd name="connsiteX9" fmla="*/ 777176 w 1911956"/>
                <a:gd name="connsiteY9" fmla="*/ 2282701 h 2289829"/>
                <a:gd name="connsiteX10" fmla="*/ 0 w 1911956"/>
                <a:gd name="connsiteY10" fmla="*/ 0 h 2289829"/>
                <a:gd name="connsiteX11" fmla="*/ 345957 w 1911956"/>
                <a:gd name="connsiteY11" fmla="*/ 0 h 2289829"/>
                <a:gd name="connsiteX12" fmla="*/ 499139 w 1911956"/>
                <a:gd name="connsiteY12" fmla="*/ 2246179 h 2289829"/>
                <a:gd name="connsiteX13" fmla="*/ 376226 w 1911956"/>
                <a:gd name="connsiteY13" fmla="*/ 2219794 h 2289829"/>
                <a:gd name="connsiteX14" fmla="*/ 226852 w 1911956"/>
                <a:gd name="connsiteY14" fmla="*/ 2171054 h 228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11956" h="2289829">
                  <a:moveTo>
                    <a:pt x="1604185" y="0"/>
                  </a:moveTo>
                  <a:lnTo>
                    <a:pt x="1911956" y="0"/>
                  </a:lnTo>
                  <a:lnTo>
                    <a:pt x="1685105" y="2171052"/>
                  </a:lnTo>
                  <a:lnTo>
                    <a:pt x="1535726" y="2219794"/>
                  </a:lnTo>
                  <a:lnTo>
                    <a:pt x="1451570" y="2237859"/>
                  </a:lnTo>
                  <a:close/>
                  <a:moveTo>
                    <a:pt x="721383" y="0"/>
                  </a:moveTo>
                  <a:lnTo>
                    <a:pt x="1190572" y="0"/>
                  </a:lnTo>
                  <a:lnTo>
                    <a:pt x="1134780" y="2282701"/>
                  </a:lnTo>
                  <a:lnTo>
                    <a:pt x="955976" y="2289829"/>
                  </a:lnTo>
                  <a:lnTo>
                    <a:pt x="777176" y="2282701"/>
                  </a:lnTo>
                  <a:close/>
                  <a:moveTo>
                    <a:pt x="0" y="0"/>
                  </a:moveTo>
                  <a:lnTo>
                    <a:pt x="345957" y="0"/>
                  </a:lnTo>
                  <a:lnTo>
                    <a:pt x="499139" y="2246179"/>
                  </a:lnTo>
                  <a:lnTo>
                    <a:pt x="376226" y="2219794"/>
                  </a:lnTo>
                  <a:lnTo>
                    <a:pt x="226852" y="2171054"/>
                  </a:ln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3435D485-B48F-EADA-E8D0-9EC76E76094E}"/>
                </a:ext>
              </a:extLst>
            </p:cNvPr>
            <p:cNvSpPr/>
            <p:nvPr/>
          </p:nvSpPr>
          <p:spPr>
            <a:xfrm>
              <a:off x="7382916" y="902589"/>
              <a:ext cx="2369820" cy="2282993"/>
            </a:xfrm>
            <a:custGeom>
              <a:avLst/>
              <a:gdLst>
                <a:gd name="connsiteX0" fmla="*/ 2140888 w 2369820"/>
                <a:gd name="connsiteY0" fmla="*/ 0 h 2282993"/>
                <a:gd name="connsiteX1" fmla="*/ 2369820 w 2369820"/>
                <a:gd name="connsiteY1" fmla="*/ 0 h 2282993"/>
                <a:gd name="connsiteX2" fmla="*/ 2069412 w 2369820"/>
                <a:gd name="connsiteY2" fmla="*/ 2088194 h 2282993"/>
                <a:gd name="connsiteX3" fmla="*/ 2037405 w 2369820"/>
                <a:gd name="connsiteY3" fmla="*/ 2109030 h 2282993"/>
                <a:gd name="connsiteX4" fmla="*/ 1914354 w 2369820"/>
                <a:gd name="connsiteY4" fmla="*/ 2168011 h 2282993"/>
                <a:gd name="connsiteX5" fmla="*/ 1419504 w 2369820"/>
                <a:gd name="connsiteY5" fmla="*/ 0 h 2282993"/>
                <a:gd name="connsiteX6" fmla="*/ 1833117 w 2369820"/>
                <a:gd name="connsiteY6" fmla="*/ 0 h 2282993"/>
                <a:gd name="connsiteX7" fmla="*/ 1680611 w 2369820"/>
                <a:gd name="connsiteY7" fmla="*/ 2236262 h 2282993"/>
                <a:gd name="connsiteX8" fmla="*/ 1581192 w 2369820"/>
                <a:gd name="connsiteY8" fmla="*/ 2257603 h 2282993"/>
                <a:gd name="connsiteX9" fmla="*/ 1386552 w 2369820"/>
                <a:gd name="connsiteY9" fmla="*/ 2281498 h 2282993"/>
                <a:gd name="connsiteX10" fmla="*/ 1363720 w 2369820"/>
                <a:gd name="connsiteY10" fmla="*/ 2282408 h 2282993"/>
                <a:gd name="connsiteX11" fmla="*/ 574889 w 2369820"/>
                <a:gd name="connsiteY11" fmla="*/ 0 h 2282993"/>
                <a:gd name="connsiteX12" fmla="*/ 950315 w 2369820"/>
                <a:gd name="connsiteY12" fmla="*/ 0 h 2282993"/>
                <a:gd name="connsiteX13" fmla="*/ 1006115 w 2369820"/>
                <a:gd name="connsiteY13" fmla="*/ 2282993 h 2282993"/>
                <a:gd name="connsiteX14" fmla="*/ 968602 w 2369820"/>
                <a:gd name="connsiteY14" fmla="*/ 2281498 h 2282993"/>
                <a:gd name="connsiteX15" fmla="*/ 773963 w 2369820"/>
                <a:gd name="connsiteY15" fmla="*/ 2257603 h 2282993"/>
                <a:gd name="connsiteX16" fmla="*/ 728180 w 2369820"/>
                <a:gd name="connsiteY16" fmla="*/ 2247776 h 2282993"/>
                <a:gd name="connsiteX17" fmla="*/ 0 w 2369820"/>
                <a:gd name="connsiteY17" fmla="*/ 0 h 2282993"/>
                <a:gd name="connsiteX18" fmla="*/ 228932 w 2369820"/>
                <a:gd name="connsiteY18" fmla="*/ 0 h 2282993"/>
                <a:gd name="connsiteX19" fmla="*/ 456043 w 2369820"/>
                <a:gd name="connsiteY19" fmla="*/ 2173530 h 2282993"/>
                <a:gd name="connsiteX20" fmla="*/ 444366 w 2369820"/>
                <a:gd name="connsiteY20" fmla="*/ 2169720 h 2282993"/>
                <a:gd name="connsiteX21" fmla="*/ 317750 w 2369820"/>
                <a:gd name="connsiteY21" fmla="*/ 2109030 h 2282993"/>
                <a:gd name="connsiteX22" fmla="*/ 301923 w 2369820"/>
                <a:gd name="connsiteY22" fmla="*/ 2098728 h 2282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69820" h="2282993">
                  <a:moveTo>
                    <a:pt x="2140888" y="0"/>
                  </a:moveTo>
                  <a:lnTo>
                    <a:pt x="2369820" y="0"/>
                  </a:lnTo>
                  <a:lnTo>
                    <a:pt x="2069412" y="2088194"/>
                  </a:lnTo>
                  <a:lnTo>
                    <a:pt x="2037405" y="2109030"/>
                  </a:lnTo>
                  <a:lnTo>
                    <a:pt x="1914354" y="2168011"/>
                  </a:lnTo>
                  <a:close/>
                  <a:moveTo>
                    <a:pt x="1419504" y="0"/>
                  </a:moveTo>
                  <a:lnTo>
                    <a:pt x="1833117" y="0"/>
                  </a:lnTo>
                  <a:lnTo>
                    <a:pt x="1680611" y="2236262"/>
                  </a:lnTo>
                  <a:lnTo>
                    <a:pt x="1581192" y="2257603"/>
                  </a:lnTo>
                  <a:cubicBezTo>
                    <a:pt x="1519164" y="2267979"/>
                    <a:pt x="1454053" y="2276035"/>
                    <a:pt x="1386552" y="2281498"/>
                  </a:cubicBezTo>
                  <a:lnTo>
                    <a:pt x="1363720" y="2282408"/>
                  </a:lnTo>
                  <a:close/>
                  <a:moveTo>
                    <a:pt x="574889" y="0"/>
                  </a:moveTo>
                  <a:lnTo>
                    <a:pt x="950315" y="0"/>
                  </a:lnTo>
                  <a:lnTo>
                    <a:pt x="1006115" y="2282993"/>
                  </a:lnTo>
                  <a:lnTo>
                    <a:pt x="968602" y="2281498"/>
                  </a:lnTo>
                  <a:cubicBezTo>
                    <a:pt x="901102" y="2276035"/>
                    <a:pt x="835990" y="2267979"/>
                    <a:pt x="773963" y="2257603"/>
                  </a:cubicBezTo>
                  <a:lnTo>
                    <a:pt x="728180" y="2247776"/>
                  </a:lnTo>
                  <a:close/>
                  <a:moveTo>
                    <a:pt x="0" y="0"/>
                  </a:moveTo>
                  <a:lnTo>
                    <a:pt x="228932" y="0"/>
                  </a:lnTo>
                  <a:lnTo>
                    <a:pt x="456043" y="2173530"/>
                  </a:lnTo>
                  <a:lnTo>
                    <a:pt x="444366" y="2169720"/>
                  </a:lnTo>
                  <a:cubicBezTo>
                    <a:pt x="397455" y="2151168"/>
                    <a:pt x="355018" y="2130846"/>
                    <a:pt x="317750" y="2109030"/>
                  </a:cubicBezTo>
                  <a:lnTo>
                    <a:pt x="301923" y="209872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02B06286-BB3C-359C-810C-CF3A7E983243}"/>
                </a:ext>
              </a:extLst>
            </p:cNvPr>
            <p:cNvSpPr/>
            <p:nvPr/>
          </p:nvSpPr>
          <p:spPr>
            <a:xfrm>
              <a:off x="7389806" y="902589"/>
              <a:ext cx="2369820" cy="2289829"/>
            </a:xfrm>
            <a:custGeom>
              <a:avLst/>
              <a:gdLst>
                <a:gd name="connsiteX0" fmla="*/ 0 w 2369820"/>
                <a:gd name="connsiteY0" fmla="*/ 0 h 2289829"/>
                <a:gd name="connsiteX1" fmla="*/ 228932 w 2369820"/>
                <a:gd name="connsiteY1" fmla="*/ 0 h 2289829"/>
                <a:gd name="connsiteX2" fmla="*/ 235542 w 2369820"/>
                <a:gd name="connsiteY2" fmla="*/ 63264 h 2289829"/>
                <a:gd name="connsiteX3" fmla="*/ 235543 w 2369820"/>
                <a:gd name="connsiteY3" fmla="*/ 63264 h 2289829"/>
                <a:gd name="connsiteX4" fmla="*/ 228933 w 2369820"/>
                <a:gd name="connsiteY4" fmla="*/ 0 h 2289829"/>
                <a:gd name="connsiteX5" fmla="*/ 574889 w 2369820"/>
                <a:gd name="connsiteY5" fmla="*/ 0 h 2289829"/>
                <a:gd name="connsiteX6" fmla="*/ 574890 w 2369820"/>
                <a:gd name="connsiteY6" fmla="*/ 0 h 2289829"/>
                <a:gd name="connsiteX7" fmla="*/ 950315 w 2369820"/>
                <a:gd name="connsiteY7" fmla="*/ 0 h 2289829"/>
                <a:gd name="connsiteX8" fmla="*/ 951861 w 2369820"/>
                <a:gd name="connsiteY8" fmla="*/ 63264 h 2289829"/>
                <a:gd name="connsiteX9" fmla="*/ 951862 w 2369820"/>
                <a:gd name="connsiteY9" fmla="*/ 63264 h 2289829"/>
                <a:gd name="connsiteX10" fmla="*/ 950316 w 2369820"/>
                <a:gd name="connsiteY10" fmla="*/ 0 h 2289829"/>
                <a:gd name="connsiteX11" fmla="*/ 1419504 w 2369820"/>
                <a:gd name="connsiteY11" fmla="*/ 0 h 2289829"/>
                <a:gd name="connsiteX12" fmla="*/ 1419505 w 2369820"/>
                <a:gd name="connsiteY12" fmla="*/ 0 h 2289829"/>
                <a:gd name="connsiteX13" fmla="*/ 1833117 w 2369820"/>
                <a:gd name="connsiteY13" fmla="*/ 0 h 2289829"/>
                <a:gd name="connsiteX14" fmla="*/ 1828803 w 2369820"/>
                <a:gd name="connsiteY14" fmla="*/ 63264 h 2289829"/>
                <a:gd name="connsiteX15" fmla="*/ 1828804 w 2369820"/>
                <a:gd name="connsiteY15" fmla="*/ 63264 h 2289829"/>
                <a:gd name="connsiteX16" fmla="*/ 1833118 w 2369820"/>
                <a:gd name="connsiteY16" fmla="*/ 0 h 2289829"/>
                <a:gd name="connsiteX17" fmla="*/ 2140888 w 2369820"/>
                <a:gd name="connsiteY17" fmla="*/ 0 h 2289829"/>
                <a:gd name="connsiteX18" fmla="*/ 2140889 w 2369820"/>
                <a:gd name="connsiteY18" fmla="*/ 0 h 2289829"/>
                <a:gd name="connsiteX19" fmla="*/ 2369820 w 2369820"/>
                <a:gd name="connsiteY19" fmla="*/ 0 h 2289829"/>
                <a:gd name="connsiteX20" fmla="*/ 2069412 w 2369820"/>
                <a:gd name="connsiteY20" fmla="*/ 2088194 h 2289829"/>
                <a:gd name="connsiteX21" fmla="*/ 2037405 w 2369820"/>
                <a:gd name="connsiteY21" fmla="*/ 2109030 h 2289829"/>
                <a:gd name="connsiteX22" fmla="*/ 1914356 w 2369820"/>
                <a:gd name="connsiteY22" fmla="*/ 2168010 h 2289829"/>
                <a:gd name="connsiteX23" fmla="*/ 1914038 w 2369820"/>
                <a:gd name="connsiteY23" fmla="*/ 2171052 h 2289829"/>
                <a:gd name="connsiteX24" fmla="*/ 1764659 w 2369820"/>
                <a:gd name="connsiteY24" fmla="*/ 2219794 h 2289829"/>
                <a:gd name="connsiteX25" fmla="*/ 1680503 w 2369820"/>
                <a:gd name="connsiteY25" fmla="*/ 2237859 h 2289829"/>
                <a:gd name="connsiteX26" fmla="*/ 1696476 w 2369820"/>
                <a:gd name="connsiteY26" fmla="*/ 2003634 h 2289829"/>
                <a:gd name="connsiteX27" fmla="*/ 1696476 w 2369820"/>
                <a:gd name="connsiteY27" fmla="*/ 2003634 h 2289829"/>
                <a:gd name="connsiteX28" fmla="*/ 1680611 w 2369820"/>
                <a:gd name="connsiteY28" fmla="*/ 2236262 h 2289829"/>
                <a:gd name="connsiteX29" fmla="*/ 1581192 w 2369820"/>
                <a:gd name="connsiteY29" fmla="*/ 2257603 h 2289829"/>
                <a:gd name="connsiteX30" fmla="*/ 1386552 w 2369820"/>
                <a:gd name="connsiteY30" fmla="*/ 2281498 h 2289829"/>
                <a:gd name="connsiteX31" fmla="*/ 1363720 w 2369820"/>
                <a:gd name="connsiteY31" fmla="*/ 2282408 h 2289829"/>
                <a:gd name="connsiteX32" fmla="*/ 1363713 w 2369820"/>
                <a:gd name="connsiteY32" fmla="*/ 2282701 h 2289829"/>
                <a:gd name="connsiteX33" fmla="*/ 1184909 w 2369820"/>
                <a:gd name="connsiteY33" fmla="*/ 2289829 h 2289829"/>
                <a:gd name="connsiteX34" fmla="*/ 1006109 w 2369820"/>
                <a:gd name="connsiteY34" fmla="*/ 2282701 h 2289829"/>
                <a:gd name="connsiteX35" fmla="*/ 999288 w 2369820"/>
                <a:gd name="connsiteY35" fmla="*/ 2003634 h 2289829"/>
                <a:gd name="connsiteX36" fmla="*/ 999287 w 2369820"/>
                <a:gd name="connsiteY36" fmla="*/ 2003634 h 2289829"/>
                <a:gd name="connsiteX37" fmla="*/ 1006115 w 2369820"/>
                <a:gd name="connsiteY37" fmla="*/ 2282993 h 2289829"/>
                <a:gd name="connsiteX38" fmla="*/ 968602 w 2369820"/>
                <a:gd name="connsiteY38" fmla="*/ 2281498 h 2289829"/>
                <a:gd name="connsiteX39" fmla="*/ 773963 w 2369820"/>
                <a:gd name="connsiteY39" fmla="*/ 2257603 h 2289829"/>
                <a:gd name="connsiteX40" fmla="*/ 728180 w 2369820"/>
                <a:gd name="connsiteY40" fmla="*/ 2247776 h 2289829"/>
                <a:gd name="connsiteX41" fmla="*/ 728071 w 2369820"/>
                <a:gd name="connsiteY41" fmla="*/ 2246179 h 2289829"/>
                <a:gd name="connsiteX42" fmla="*/ 605159 w 2369820"/>
                <a:gd name="connsiteY42" fmla="*/ 2219794 h 2289829"/>
                <a:gd name="connsiteX43" fmla="*/ 455785 w 2369820"/>
                <a:gd name="connsiteY43" fmla="*/ 2171054 h 2289829"/>
                <a:gd name="connsiteX44" fmla="*/ 438291 w 2369820"/>
                <a:gd name="connsiteY44" fmla="*/ 2003634 h 2289829"/>
                <a:gd name="connsiteX45" fmla="*/ 438291 w 2369820"/>
                <a:gd name="connsiteY45" fmla="*/ 2003634 h 2289829"/>
                <a:gd name="connsiteX46" fmla="*/ 456043 w 2369820"/>
                <a:gd name="connsiteY46" fmla="*/ 2173530 h 2289829"/>
                <a:gd name="connsiteX47" fmla="*/ 444366 w 2369820"/>
                <a:gd name="connsiteY47" fmla="*/ 2169720 h 2289829"/>
                <a:gd name="connsiteX48" fmla="*/ 317750 w 2369820"/>
                <a:gd name="connsiteY48" fmla="*/ 2109030 h 2289829"/>
                <a:gd name="connsiteX49" fmla="*/ 301923 w 2369820"/>
                <a:gd name="connsiteY49" fmla="*/ 2098728 h 2289829"/>
                <a:gd name="connsiteX0" fmla="*/ 0 w 2369820"/>
                <a:gd name="connsiteY0" fmla="*/ 0 h 2289829"/>
                <a:gd name="connsiteX1" fmla="*/ 228932 w 2369820"/>
                <a:gd name="connsiteY1" fmla="*/ 0 h 2289829"/>
                <a:gd name="connsiteX2" fmla="*/ 235542 w 2369820"/>
                <a:gd name="connsiteY2" fmla="*/ 63264 h 2289829"/>
                <a:gd name="connsiteX3" fmla="*/ 228933 w 2369820"/>
                <a:gd name="connsiteY3" fmla="*/ 0 h 2289829"/>
                <a:gd name="connsiteX4" fmla="*/ 574889 w 2369820"/>
                <a:gd name="connsiteY4" fmla="*/ 0 h 2289829"/>
                <a:gd name="connsiteX5" fmla="*/ 574890 w 2369820"/>
                <a:gd name="connsiteY5" fmla="*/ 0 h 2289829"/>
                <a:gd name="connsiteX6" fmla="*/ 950315 w 2369820"/>
                <a:gd name="connsiteY6" fmla="*/ 0 h 2289829"/>
                <a:gd name="connsiteX7" fmla="*/ 951861 w 2369820"/>
                <a:gd name="connsiteY7" fmla="*/ 63264 h 2289829"/>
                <a:gd name="connsiteX8" fmla="*/ 951862 w 2369820"/>
                <a:gd name="connsiteY8" fmla="*/ 63264 h 2289829"/>
                <a:gd name="connsiteX9" fmla="*/ 950316 w 2369820"/>
                <a:gd name="connsiteY9" fmla="*/ 0 h 2289829"/>
                <a:gd name="connsiteX10" fmla="*/ 1419504 w 2369820"/>
                <a:gd name="connsiteY10" fmla="*/ 0 h 2289829"/>
                <a:gd name="connsiteX11" fmla="*/ 1419505 w 2369820"/>
                <a:gd name="connsiteY11" fmla="*/ 0 h 2289829"/>
                <a:gd name="connsiteX12" fmla="*/ 1833117 w 2369820"/>
                <a:gd name="connsiteY12" fmla="*/ 0 h 2289829"/>
                <a:gd name="connsiteX13" fmla="*/ 1828803 w 2369820"/>
                <a:gd name="connsiteY13" fmla="*/ 63264 h 2289829"/>
                <a:gd name="connsiteX14" fmla="*/ 1828804 w 2369820"/>
                <a:gd name="connsiteY14" fmla="*/ 63264 h 2289829"/>
                <a:gd name="connsiteX15" fmla="*/ 1833118 w 2369820"/>
                <a:gd name="connsiteY15" fmla="*/ 0 h 2289829"/>
                <a:gd name="connsiteX16" fmla="*/ 2140888 w 2369820"/>
                <a:gd name="connsiteY16" fmla="*/ 0 h 2289829"/>
                <a:gd name="connsiteX17" fmla="*/ 2140889 w 2369820"/>
                <a:gd name="connsiteY17" fmla="*/ 0 h 2289829"/>
                <a:gd name="connsiteX18" fmla="*/ 2369820 w 2369820"/>
                <a:gd name="connsiteY18" fmla="*/ 0 h 2289829"/>
                <a:gd name="connsiteX19" fmla="*/ 2069412 w 2369820"/>
                <a:gd name="connsiteY19" fmla="*/ 2088194 h 2289829"/>
                <a:gd name="connsiteX20" fmla="*/ 2037405 w 2369820"/>
                <a:gd name="connsiteY20" fmla="*/ 2109030 h 2289829"/>
                <a:gd name="connsiteX21" fmla="*/ 1914356 w 2369820"/>
                <a:gd name="connsiteY21" fmla="*/ 2168010 h 2289829"/>
                <a:gd name="connsiteX22" fmla="*/ 1914038 w 2369820"/>
                <a:gd name="connsiteY22" fmla="*/ 2171052 h 2289829"/>
                <a:gd name="connsiteX23" fmla="*/ 1764659 w 2369820"/>
                <a:gd name="connsiteY23" fmla="*/ 2219794 h 2289829"/>
                <a:gd name="connsiteX24" fmla="*/ 1680503 w 2369820"/>
                <a:gd name="connsiteY24" fmla="*/ 2237859 h 2289829"/>
                <a:gd name="connsiteX25" fmla="*/ 1696476 w 2369820"/>
                <a:gd name="connsiteY25" fmla="*/ 2003634 h 2289829"/>
                <a:gd name="connsiteX26" fmla="*/ 1696476 w 2369820"/>
                <a:gd name="connsiteY26" fmla="*/ 2003634 h 2289829"/>
                <a:gd name="connsiteX27" fmla="*/ 1680611 w 2369820"/>
                <a:gd name="connsiteY27" fmla="*/ 2236262 h 2289829"/>
                <a:gd name="connsiteX28" fmla="*/ 1581192 w 2369820"/>
                <a:gd name="connsiteY28" fmla="*/ 2257603 h 2289829"/>
                <a:gd name="connsiteX29" fmla="*/ 1386552 w 2369820"/>
                <a:gd name="connsiteY29" fmla="*/ 2281498 h 2289829"/>
                <a:gd name="connsiteX30" fmla="*/ 1363720 w 2369820"/>
                <a:gd name="connsiteY30" fmla="*/ 2282408 h 2289829"/>
                <a:gd name="connsiteX31" fmla="*/ 1363713 w 2369820"/>
                <a:gd name="connsiteY31" fmla="*/ 2282701 h 2289829"/>
                <a:gd name="connsiteX32" fmla="*/ 1184909 w 2369820"/>
                <a:gd name="connsiteY32" fmla="*/ 2289829 h 2289829"/>
                <a:gd name="connsiteX33" fmla="*/ 1006109 w 2369820"/>
                <a:gd name="connsiteY33" fmla="*/ 2282701 h 2289829"/>
                <a:gd name="connsiteX34" fmla="*/ 999288 w 2369820"/>
                <a:gd name="connsiteY34" fmla="*/ 2003634 h 2289829"/>
                <a:gd name="connsiteX35" fmla="*/ 999287 w 2369820"/>
                <a:gd name="connsiteY35" fmla="*/ 2003634 h 2289829"/>
                <a:gd name="connsiteX36" fmla="*/ 1006115 w 2369820"/>
                <a:gd name="connsiteY36" fmla="*/ 2282993 h 2289829"/>
                <a:gd name="connsiteX37" fmla="*/ 968602 w 2369820"/>
                <a:gd name="connsiteY37" fmla="*/ 2281498 h 2289829"/>
                <a:gd name="connsiteX38" fmla="*/ 773963 w 2369820"/>
                <a:gd name="connsiteY38" fmla="*/ 2257603 h 2289829"/>
                <a:gd name="connsiteX39" fmla="*/ 728180 w 2369820"/>
                <a:gd name="connsiteY39" fmla="*/ 2247776 h 2289829"/>
                <a:gd name="connsiteX40" fmla="*/ 728071 w 2369820"/>
                <a:gd name="connsiteY40" fmla="*/ 2246179 h 2289829"/>
                <a:gd name="connsiteX41" fmla="*/ 605159 w 2369820"/>
                <a:gd name="connsiteY41" fmla="*/ 2219794 h 2289829"/>
                <a:gd name="connsiteX42" fmla="*/ 455785 w 2369820"/>
                <a:gd name="connsiteY42" fmla="*/ 2171054 h 2289829"/>
                <a:gd name="connsiteX43" fmla="*/ 438291 w 2369820"/>
                <a:gd name="connsiteY43" fmla="*/ 2003634 h 2289829"/>
                <a:gd name="connsiteX44" fmla="*/ 438291 w 2369820"/>
                <a:gd name="connsiteY44" fmla="*/ 2003634 h 2289829"/>
                <a:gd name="connsiteX45" fmla="*/ 456043 w 2369820"/>
                <a:gd name="connsiteY45" fmla="*/ 2173530 h 2289829"/>
                <a:gd name="connsiteX46" fmla="*/ 444366 w 2369820"/>
                <a:gd name="connsiteY46" fmla="*/ 2169720 h 2289829"/>
                <a:gd name="connsiteX47" fmla="*/ 317750 w 2369820"/>
                <a:gd name="connsiteY47" fmla="*/ 2109030 h 2289829"/>
                <a:gd name="connsiteX48" fmla="*/ 301923 w 2369820"/>
                <a:gd name="connsiteY48" fmla="*/ 2098728 h 2289829"/>
                <a:gd name="connsiteX49" fmla="*/ 0 w 2369820"/>
                <a:gd name="connsiteY49" fmla="*/ 0 h 2289829"/>
                <a:gd name="connsiteX0" fmla="*/ 0 w 2369820"/>
                <a:gd name="connsiteY0" fmla="*/ 0 h 2289829"/>
                <a:gd name="connsiteX1" fmla="*/ 228932 w 2369820"/>
                <a:gd name="connsiteY1" fmla="*/ 0 h 2289829"/>
                <a:gd name="connsiteX2" fmla="*/ 228933 w 2369820"/>
                <a:gd name="connsiteY2" fmla="*/ 0 h 2289829"/>
                <a:gd name="connsiteX3" fmla="*/ 574889 w 2369820"/>
                <a:gd name="connsiteY3" fmla="*/ 0 h 2289829"/>
                <a:gd name="connsiteX4" fmla="*/ 574890 w 2369820"/>
                <a:gd name="connsiteY4" fmla="*/ 0 h 2289829"/>
                <a:gd name="connsiteX5" fmla="*/ 950315 w 2369820"/>
                <a:gd name="connsiteY5" fmla="*/ 0 h 2289829"/>
                <a:gd name="connsiteX6" fmla="*/ 951861 w 2369820"/>
                <a:gd name="connsiteY6" fmla="*/ 63264 h 2289829"/>
                <a:gd name="connsiteX7" fmla="*/ 951862 w 2369820"/>
                <a:gd name="connsiteY7" fmla="*/ 63264 h 2289829"/>
                <a:gd name="connsiteX8" fmla="*/ 950316 w 2369820"/>
                <a:gd name="connsiteY8" fmla="*/ 0 h 2289829"/>
                <a:gd name="connsiteX9" fmla="*/ 1419504 w 2369820"/>
                <a:gd name="connsiteY9" fmla="*/ 0 h 2289829"/>
                <a:gd name="connsiteX10" fmla="*/ 1419505 w 2369820"/>
                <a:gd name="connsiteY10" fmla="*/ 0 h 2289829"/>
                <a:gd name="connsiteX11" fmla="*/ 1833117 w 2369820"/>
                <a:gd name="connsiteY11" fmla="*/ 0 h 2289829"/>
                <a:gd name="connsiteX12" fmla="*/ 1828803 w 2369820"/>
                <a:gd name="connsiteY12" fmla="*/ 63264 h 2289829"/>
                <a:gd name="connsiteX13" fmla="*/ 1828804 w 2369820"/>
                <a:gd name="connsiteY13" fmla="*/ 63264 h 2289829"/>
                <a:gd name="connsiteX14" fmla="*/ 1833118 w 2369820"/>
                <a:gd name="connsiteY14" fmla="*/ 0 h 2289829"/>
                <a:gd name="connsiteX15" fmla="*/ 2140888 w 2369820"/>
                <a:gd name="connsiteY15" fmla="*/ 0 h 2289829"/>
                <a:gd name="connsiteX16" fmla="*/ 2140889 w 2369820"/>
                <a:gd name="connsiteY16" fmla="*/ 0 h 2289829"/>
                <a:gd name="connsiteX17" fmla="*/ 2369820 w 2369820"/>
                <a:gd name="connsiteY17" fmla="*/ 0 h 2289829"/>
                <a:gd name="connsiteX18" fmla="*/ 2069412 w 2369820"/>
                <a:gd name="connsiteY18" fmla="*/ 2088194 h 2289829"/>
                <a:gd name="connsiteX19" fmla="*/ 2037405 w 2369820"/>
                <a:gd name="connsiteY19" fmla="*/ 2109030 h 2289829"/>
                <a:gd name="connsiteX20" fmla="*/ 1914356 w 2369820"/>
                <a:gd name="connsiteY20" fmla="*/ 2168010 h 2289829"/>
                <a:gd name="connsiteX21" fmla="*/ 1914038 w 2369820"/>
                <a:gd name="connsiteY21" fmla="*/ 2171052 h 2289829"/>
                <a:gd name="connsiteX22" fmla="*/ 1764659 w 2369820"/>
                <a:gd name="connsiteY22" fmla="*/ 2219794 h 2289829"/>
                <a:gd name="connsiteX23" fmla="*/ 1680503 w 2369820"/>
                <a:gd name="connsiteY23" fmla="*/ 2237859 h 2289829"/>
                <a:gd name="connsiteX24" fmla="*/ 1696476 w 2369820"/>
                <a:gd name="connsiteY24" fmla="*/ 2003634 h 2289829"/>
                <a:gd name="connsiteX25" fmla="*/ 1696476 w 2369820"/>
                <a:gd name="connsiteY25" fmla="*/ 2003634 h 2289829"/>
                <a:gd name="connsiteX26" fmla="*/ 1680611 w 2369820"/>
                <a:gd name="connsiteY26" fmla="*/ 2236262 h 2289829"/>
                <a:gd name="connsiteX27" fmla="*/ 1581192 w 2369820"/>
                <a:gd name="connsiteY27" fmla="*/ 2257603 h 2289829"/>
                <a:gd name="connsiteX28" fmla="*/ 1386552 w 2369820"/>
                <a:gd name="connsiteY28" fmla="*/ 2281498 h 2289829"/>
                <a:gd name="connsiteX29" fmla="*/ 1363720 w 2369820"/>
                <a:gd name="connsiteY29" fmla="*/ 2282408 h 2289829"/>
                <a:gd name="connsiteX30" fmla="*/ 1363713 w 2369820"/>
                <a:gd name="connsiteY30" fmla="*/ 2282701 h 2289829"/>
                <a:gd name="connsiteX31" fmla="*/ 1184909 w 2369820"/>
                <a:gd name="connsiteY31" fmla="*/ 2289829 h 2289829"/>
                <a:gd name="connsiteX32" fmla="*/ 1006109 w 2369820"/>
                <a:gd name="connsiteY32" fmla="*/ 2282701 h 2289829"/>
                <a:gd name="connsiteX33" fmla="*/ 999288 w 2369820"/>
                <a:gd name="connsiteY33" fmla="*/ 2003634 h 2289829"/>
                <a:gd name="connsiteX34" fmla="*/ 999287 w 2369820"/>
                <a:gd name="connsiteY34" fmla="*/ 2003634 h 2289829"/>
                <a:gd name="connsiteX35" fmla="*/ 1006115 w 2369820"/>
                <a:gd name="connsiteY35" fmla="*/ 2282993 h 2289829"/>
                <a:gd name="connsiteX36" fmla="*/ 968602 w 2369820"/>
                <a:gd name="connsiteY36" fmla="*/ 2281498 h 2289829"/>
                <a:gd name="connsiteX37" fmla="*/ 773963 w 2369820"/>
                <a:gd name="connsiteY37" fmla="*/ 2257603 h 2289829"/>
                <a:gd name="connsiteX38" fmla="*/ 728180 w 2369820"/>
                <a:gd name="connsiteY38" fmla="*/ 2247776 h 2289829"/>
                <a:gd name="connsiteX39" fmla="*/ 728071 w 2369820"/>
                <a:gd name="connsiteY39" fmla="*/ 2246179 h 2289829"/>
                <a:gd name="connsiteX40" fmla="*/ 605159 w 2369820"/>
                <a:gd name="connsiteY40" fmla="*/ 2219794 h 2289829"/>
                <a:gd name="connsiteX41" fmla="*/ 455785 w 2369820"/>
                <a:gd name="connsiteY41" fmla="*/ 2171054 h 2289829"/>
                <a:gd name="connsiteX42" fmla="*/ 438291 w 2369820"/>
                <a:gd name="connsiteY42" fmla="*/ 2003634 h 2289829"/>
                <a:gd name="connsiteX43" fmla="*/ 438291 w 2369820"/>
                <a:gd name="connsiteY43" fmla="*/ 2003634 h 2289829"/>
                <a:gd name="connsiteX44" fmla="*/ 456043 w 2369820"/>
                <a:gd name="connsiteY44" fmla="*/ 2173530 h 2289829"/>
                <a:gd name="connsiteX45" fmla="*/ 444366 w 2369820"/>
                <a:gd name="connsiteY45" fmla="*/ 2169720 h 2289829"/>
                <a:gd name="connsiteX46" fmla="*/ 317750 w 2369820"/>
                <a:gd name="connsiteY46" fmla="*/ 2109030 h 2289829"/>
                <a:gd name="connsiteX47" fmla="*/ 301923 w 2369820"/>
                <a:gd name="connsiteY47" fmla="*/ 2098728 h 2289829"/>
                <a:gd name="connsiteX48" fmla="*/ 0 w 2369820"/>
                <a:gd name="connsiteY48" fmla="*/ 0 h 2289829"/>
                <a:gd name="connsiteX0" fmla="*/ 0 w 2369820"/>
                <a:gd name="connsiteY0" fmla="*/ 0 h 2289829"/>
                <a:gd name="connsiteX1" fmla="*/ 228932 w 2369820"/>
                <a:gd name="connsiteY1" fmla="*/ 0 h 2289829"/>
                <a:gd name="connsiteX2" fmla="*/ 574889 w 2369820"/>
                <a:gd name="connsiteY2" fmla="*/ 0 h 2289829"/>
                <a:gd name="connsiteX3" fmla="*/ 574890 w 2369820"/>
                <a:gd name="connsiteY3" fmla="*/ 0 h 2289829"/>
                <a:gd name="connsiteX4" fmla="*/ 950315 w 2369820"/>
                <a:gd name="connsiteY4" fmla="*/ 0 h 2289829"/>
                <a:gd name="connsiteX5" fmla="*/ 951861 w 2369820"/>
                <a:gd name="connsiteY5" fmla="*/ 63264 h 2289829"/>
                <a:gd name="connsiteX6" fmla="*/ 951862 w 2369820"/>
                <a:gd name="connsiteY6" fmla="*/ 63264 h 2289829"/>
                <a:gd name="connsiteX7" fmla="*/ 950316 w 2369820"/>
                <a:gd name="connsiteY7" fmla="*/ 0 h 2289829"/>
                <a:gd name="connsiteX8" fmla="*/ 1419504 w 2369820"/>
                <a:gd name="connsiteY8" fmla="*/ 0 h 2289829"/>
                <a:gd name="connsiteX9" fmla="*/ 1419505 w 2369820"/>
                <a:gd name="connsiteY9" fmla="*/ 0 h 2289829"/>
                <a:gd name="connsiteX10" fmla="*/ 1833117 w 2369820"/>
                <a:gd name="connsiteY10" fmla="*/ 0 h 2289829"/>
                <a:gd name="connsiteX11" fmla="*/ 1828803 w 2369820"/>
                <a:gd name="connsiteY11" fmla="*/ 63264 h 2289829"/>
                <a:gd name="connsiteX12" fmla="*/ 1828804 w 2369820"/>
                <a:gd name="connsiteY12" fmla="*/ 63264 h 2289829"/>
                <a:gd name="connsiteX13" fmla="*/ 1833118 w 2369820"/>
                <a:gd name="connsiteY13" fmla="*/ 0 h 2289829"/>
                <a:gd name="connsiteX14" fmla="*/ 2140888 w 2369820"/>
                <a:gd name="connsiteY14" fmla="*/ 0 h 2289829"/>
                <a:gd name="connsiteX15" fmla="*/ 2140889 w 2369820"/>
                <a:gd name="connsiteY15" fmla="*/ 0 h 2289829"/>
                <a:gd name="connsiteX16" fmla="*/ 2369820 w 2369820"/>
                <a:gd name="connsiteY16" fmla="*/ 0 h 2289829"/>
                <a:gd name="connsiteX17" fmla="*/ 2069412 w 2369820"/>
                <a:gd name="connsiteY17" fmla="*/ 2088194 h 2289829"/>
                <a:gd name="connsiteX18" fmla="*/ 2037405 w 2369820"/>
                <a:gd name="connsiteY18" fmla="*/ 2109030 h 2289829"/>
                <a:gd name="connsiteX19" fmla="*/ 1914356 w 2369820"/>
                <a:gd name="connsiteY19" fmla="*/ 2168010 h 2289829"/>
                <a:gd name="connsiteX20" fmla="*/ 1914038 w 2369820"/>
                <a:gd name="connsiteY20" fmla="*/ 2171052 h 2289829"/>
                <a:gd name="connsiteX21" fmla="*/ 1764659 w 2369820"/>
                <a:gd name="connsiteY21" fmla="*/ 2219794 h 2289829"/>
                <a:gd name="connsiteX22" fmla="*/ 1680503 w 2369820"/>
                <a:gd name="connsiteY22" fmla="*/ 2237859 h 2289829"/>
                <a:gd name="connsiteX23" fmla="*/ 1696476 w 2369820"/>
                <a:gd name="connsiteY23" fmla="*/ 2003634 h 2289829"/>
                <a:gd name="connsiteX24" fmla="*/ 1696476 w 2369820"/>
                <a:gd name="connsiteY24" fmla="*/ 2003634 h 2289829"/>
                <a:gd name="connsiteX25" fmla="*/ 1680611 w 2369820"/>
                <a:gd name="connsiteY25" fmla="*/ 2236262 h 2289829"/>
                <a:gd name="connsiteX26" fmla="*/ 1581192 w 2369820"/>
                <a:gd name="connsiteY26" fmla="*/ 2257603 h 2289829"/>
                <a:gd name="connsiteX27" fmla="*/ 1386552 w 2369820"/>
                <a:gd name="connsiteY27" fmla="*/ 2281498 h 2289829"/>
                <a:gd name="connsiteX28" fmla="*/ 1363720 w 2369820"/>
                <a:gd name="connsiteY28" fmla="*/ 2282408 h 2289829"/>
                <a:gd name="connsiteX29" fmla="*/ 1363713 w 2369820"/>
                <a:gd name="connsiteY29" fmla="*/ 2282701 h 2289829"/>
                <a:gd name="connsiteX30" fmla="*/ 1184909 w 2369820"/>
                <a:gd name="connsiteY30" fmla="*/ 2289829 h 2289829"/>
                <a:gd name="connsiteX31" fmla="*/ 1006109 w 2369820"/>
                <a:gd name="connsiteY31" fmla="*/ 2282701 h 2289829"/>
                <a:gd name="connsiteX32" fmla="*/ 999288 w 2369820"/>
                <a:gd name="connsiteY32" fmla="*/ 2003634 h 2289829"/>
                <a:gd name="connsiteX33" fmla="*/ 999287 w 2369820"/>
                <a:gd name="connsiteY33" fmla="*/ 2003634 h 2289829"/>
                <a:gd name="connsiteX34" fmla="*/ 1006115 w 2369820"/>
                <a:gd name="connsiteY34" fmla="*/ 2282993 h 2289829"/>
                <a:gd name="connsiteX35" fmla="*/ 968602 w 2369820"/>
                <a:gd name="connsiteY35" fmla="*/ 2281498 h 2289829"/>
                <a:gd name="connsiteX36" fmla="*/ 773963 w 2369820"/>
                <a:gd name="connsiteY36" fmla="*/ 2257603 h 2289829"/>
                <a:gd name="connsiteX37" fmla="*/ 728180 w 2369820"/>
                <a:gd name="connsiteY37" fmla="*/ 2247776 h 2289829"/>
                <a:gd name="connsiteX38" fmla="*/ 728071 w 2369820"/>
                <a:gd name="connsiteY38" fmla="*/ 2246179 h 2289829"/>
                <a:gd name="connsiteX39" fmla="*/ 605159 w 2369820"/>
                <a:gd name="connsiteY39" fmla="*/ 2219794 h 2289829"/>
                <a:gd name="connsiteX40" fmla="*/ 455785 w 2369820"/>
                <a:gd name="connsiteY40" fmla="*/ 2171054 h 2289829"/>
                <a:gd name="connsiteX41" fmla="*/ 438291 w 2369820"/>
                <a:gd name="connsiteY41" fmla="*/ 2003634 h 2289829"/>
                <a:gd name="connsiteX42" fmla="*/ 438291 w 2369820"/>
                <a:gd name="connsiteY42" fmla="*/ 2003634 h 2289829"/>
                <a:gd name="connsiteX43" fmla="*/ 456043 w 2369820"/>
                <a:gd name="connsiteY43" fmla="*/ 2173530 h 2289829"/>
                <a:gd name="connsiteX44" fmla="*/ 444366 w 2369820"/>
                <a:gd name="connsiteY44" fmla="*/ 2169720 h 2289829"/>
                <a:gd name="connsiteX45" fmla="*/ 317750 w 2369820"/>
                <a:gd name="connsiteY45" fmla="*/ 2109030 h 2289829"/>
                <a:gd name="connsiteX46" fmla="*/ 301923 w 2369820"/>
                <a:gd name="connsiteY46" fmla="*/ 2098728 h 2289829"/>
                <a:gd name="connsiteX47" fmla="*/ 0 w 2369820"/>
                <a:gd name="connsiteY47" fmla="*/ 0 h 2289829"/>
                <a:gd name="connsiteX0" fmla="*/ 0 w 2369820"/>
                <a:gd name="connsiteY0" fmla="*/ 0 h 2289829"/>
                <a:gd name="connsiteX1" fmla="*/ 228932 w 2369820"/>
                <a:gd name="connsiteY1" fmla="*/ 0 h 2289829"/>
                <a:gd name="connsiteX2" fmla="*/ 574889 w 2369820"/>
                <a:gd name="connsiteY2" fmla="*/ 0 h 2289829"/>
                <a:gd name="connsiteX3" fmla="*/ 950315 w 2369820"/>
                <a:gd name="connsiteY3" fmla="*/ 0 h 2289829"/>
                <a:gd name="connsiteX4" fmla="*/ 951861 w 2369820"/>
                <a:gd name="connsiteY4" fmla="*/ 63264 h 2289829"/>
                <a:gd name="connsiteX5" fmla="*/ 951862 w 2369820"/>
                <a:gd name="connsiteY5" fmla="*/ 63264 h 2289829"/>
                <a:gd name="connsiteX6" fmla="*/ 950316 w 2369820"/>
                <a:gd name="connsiteY6" fmla="*/ 0 h 2289829"/>
                <a:gd name="connsiteX7" fmla="*/ 1419504 w 2369820"/>
                <a:gd name="connsiteY7" fmla="*/ 0 h 2289829"/>
                <a:gd name="connsiteX8" fmla="*/ 1419505 w 2369820"/>
                <a:gd name="connsiteY8" fmla="*/ 0 h 2289829"/>
                <a:gd name="connsiteX9" fmla="*/ 1833117 w 2369820"/>
                <a:gd name="connsiteY9" fmla="*/ 0 h 2289829"/>
                <a:gd name="connsiteX10" fmla="*/ 1828803 w 2369820"/>
                <a:gd name="connsiteY10" fmla="*/ 63264 h 2289829"/>
                <a:gd name="connsiteX11" fmla="*/ 1828804 w 2369820"/>
                <a:gd name="connsiteY11" fmla="*/ 63264 h 2289829"/>
                <a:gd name="connsiteX12" fmla="*/ 1833118 w 2369820"/>
                <a:gd name="connsiteY12" fmla="*/ 0 h 2289829"/>
                <a:gd name="connsiteX13" fmla="*/ 2140888 w 2369820"/>
                <a:gd name="connsiteY13" fmla="*/ 0 h 2289829"/>
                <a:gd name="connsiteX14" fmla="*/ 2140889 w 2369820"/>
                <a:gd name="connsiteY14" fmla="*/ 0 h 2289829"/>
                <a:gd name="connsiteX15" fmla="*/ 2369820 w 2369820"/>
                <a:gd name="connsiteY15" fmla="*/ 0 h 2289829"/>
                <a:gd name="connsiteX16" fmla="*/ 2069412 w 2369820"/>
                <a:gd name="connsiteY16" fmla="*/ 2088194 h 2289829"/>
                <a:gd name="connsiteX17" fmla="*/ 2037405 w 2369820"/>
                <a:gd name="connsiteY17" fmla="*/ 2109030 h 2289829"/>
                <a:gd name="connsiteX18" fmla="*/ 1914356 w 2369820"/>
                <a:gd name="connsiteY18" fmla="*/ 2168010 h 2289829"/>
                <a:gd name="connsiteX19" fmla="*/ 1914038 w 2369820"/>
                <a:gd name="connsiteY19" fmla="*/ 2171052 h 2289829"/>
                <a:gd name="connsiteX20" fmla="*/ 1764659 w 2369820"/>
                <a:gd name="connsiteY20" fmla="*/ 2219794 h 2289829"/>
                <a:gd name="connsiteX21" fmla="*/ 1680503 w 2369820"/>
                <a:gd name="connsiteY21" fmla="*/ 2237859 h 2289829"/>
                <a:gd name="connsiteX22" fmla="*/ 1696476 w 2369820"/>
                <a:gd name="connsiteY22" fmla="*/ 2003634 h 2289829"/>
                <a:gd name="connsiteX23" fmla="*/ 1696476 w 2369820"/>
                <a:gd name="connsiteY23" fmla="*/ 2003634 h 2289829"/>
                <a:gd name="connsiteX24" fmla="*/ 1680611 w 2369820"/>
                <a:gd name="connsiteY24" fmla="*/ 2236262 h 2289829"/>
                <a:gd name="connsiteX25" fmla="*/ 1581192 w 2369820"/>
                <a:gd name="connsiteY25" fmla="*/ 2257603 h 2289829"/>
                <a:gd name="connsiteX26" fmla="*/ 1386552 w 2369820"/>
                <a:gd name="connsiteY26" fmla="*/ 2281498 h 2289829"/>
                <a:gd name="connsiteX27" fmla="*/ 1363720 w 2369820"/>
                <a:gd name="connsiteY27" fmla="*/ 2282408 h 2289829"/>
                <a:gd name="connsiteX28" fmla="*/ 1363713 w 2369820"/>
                <a:gd name="connsiteY28" fmla="*/ 2282701 h 2289829"/>
                <a:gd name="connsiteX29" fmla="*/ 1184909 w 2369820"/>
                <a:gd name="connsiteY29" fmla="*/ 2289829 h 2289829"/>
                <a:gd name="connsiteX30" fmla="*/ 1006109 w 2369820"/>
                <a:gd name="connsiteY30" fmla="*/ 2282701 h 2289829"/>
                <a:gd name="connsiteX31" fmla="*/ 999288 w 2369820"/>
                <a:gd name="connsiteY31" fmla="*/ 2003634 h 2289829"/>
                <a:gd name="connsiteX32" fmla="*/ 999287 w 2369820"/>
                <a:gd name="connsiteY32" fmla="*/ 2003634 h 2289829"/>
                <a:gd name="connsiteX33" fmla="*/ 1006115 w 2369820"/>
                <a:gd name="connsiteY33" fmla="*/ 2282993 h 2289829"/>
                <a:gd name="connsiteX34" fmla="*/ 968602 w 2369820"/>
                <a:gd name="connsiteY34" fmla="*/ 2281498 h 2289829"/>
                <a:gd name="connsiteX35" fmla="*/ 773963 w 2369820"/>
                <a:gd name="connsiteY35" fmla="*/ 2257603 h 2289829"/>
                <a:gd name="connsiteX36" fmla="*/ 728180 w 2369820"/>
                <a:gd name="connsiteY36" fmla="*/ 2247776 h 2289829"/>
                <a:gd name="connsiteX37" fmla="*/ 728071 w 2369820"/>
                <a:gd name="connsiteY37" fmla="*/ 2246179 h 2289829"/>
                <a:gd name="connsiteX38" fmla="*/ 605159 w 2369820"/>
                <a:gd name="connsiteY38" fmla="*/ 2219794 h 2289829"/>
                <a:gd name="connsiteX39" fmla="*/ 455785 w 2369820"/>
                <a:gd name="connsiteY39" fmla="*/ 2171054 h 2289829"/>
                <a:gd name="connsiteX40" fmla="*/ 438291 w 2369820"/>
                <a:gd name="connsiteY40" fmla="*/ 2003634 h 2289829"/>
                <a:gd name="connsiteX41" fmla="*/ 438291 w 2369820"/>
                <a:gd name="connsiteY41" fmla="*/ 2003634 h 2289829"/>
                <a:gd name="connsiteX42" fmla="*/ 456043 w 2369820"/>
                <a:gd name="connsiteY42" fmla="*/ 2173530 h 2289829"/>
                <a:gd name="connsiteX43" fmla="*/ 444366 w 2369820"/>
                <a:gd name="connsiteY43" fmla="*/ 2169720 h 2289829"/>
                <a:gd name="connsiteX44" fmla="*/ 317750 w 2369820"/>
                <a:gd name="connsiteY44" fmla="*/ 2109030 h 2289829"/>
                <a:gd name="connsiteX45" fmla="*/ 301923 w 2369820"/>
                <a:gd name="connsiteY45" fmla="*/ 2098728 h 2289829"/>
                <a:gd name="connsiteX46" fmla="*/ 0 w 2369820"/>
                <a:gd name="connsiteY46" fmla="*/ 0 h 2289829"/>
                <a:gd name="connsiteX0" fmla="*/ 0 w 2369820"/>
                <a:gd name="connsiteY0" fmla="*/ 0 h 2289829"/>
                <a:gd name="connsiteX1" fmla="*/ 574889 w 2369820"/>
                <a:gd name="connsiteY1" fmla="*/ 0 h 2289829"/>
                <a:gd name="connsiteX2" fmla="*/ 950315 w 2369820"/>
                <a:gd name="connsiteY2" fmla="*/ 0 h 2289829"/>
                <a:gd name="connsiteX3" fmla="*/ 951861 w 2369820"/>
                <a:gd name="connsiteY3" fmla="*/ 63264 h 2289829"/>
                <a:gd name="connsiteX4" fmla="*/ 951862 w 2369820"/>
                <a:gd name="connsiteY4" fmla="*/ 63264 h 2289829"/>
                <a:gd name="connsiteX5" fmla="*/ 950316 w 2369820"/>
                <a:gd name="connsiteY5" fmla="*/ 0 h 2289829"/>
                <a:gd name="connsiteX6" fmla="*/ 1419504 w 2369820"/>
                <a:gd name="connsiteY6" fmla="*/ 0 h 2289829"/>
                <a:gd name="connsiteX7" fmla="*/ 1419505 w 2369820"/>
                <a:gd name="connsiteY7" fmla="*/ 0 h 2289829"/>
                <a:gd name="connsiteX8" fmla="*/ 1833117 w 2369820"/>
                <a:gd name="connsiteY8" fmla="*/ 0 h 2289829"/>
                <a:gd name="connsiteX9" fmla="*/ 1828803 w 2369820"/>
                <a:gd name="connsiteY9" fmla="*/ 63264 h 2289829"/>
                <a:gd name="connsiteX10" fmla="*/ 1828804 w 2369820"/>
                <a:gd name="connsiteY10" fmla="*/ 63264 h 2289829"/>
                <a:gd name="connsiteX11" fmla="*/ 1833118 w 2369820"/>
                <a:gd name="connsiteY11" fmla="*/ 0 h 2289829"/>
                <a:gd name="connsiteX12" fmla="*/ 2140888 w 2369820"/>
                <a:gd name="connsiteY12" fmla="*/ 0 h 2289829"/>
                <a:gd name="connsiteX13" fmla="*/ 2140889 w 2369820"/>
                <a:gd name="connsiteY13" fmla="*/ 0 h 2289829"/>
                <a:gd name="connsiteX14" fmla="*/ 2369820 w 2369820"/>
                <a:gd name="connsiteY14" fmla="*/ 0 h 2289829"/>
                <a:gd name="connsiteX15" fmla="*/ 2069412 w 2369820"/>
                <a:gd name="connsiteY15" fmla="*/ 2088194 h 2289829"/>
                <a:gd name="connsiteX16" fmla="*/ 2037405 w 2369820"/>
                <a:gd name="connsiteY16" fmla="*/ 2109030 h 2289829"/>
                <a:gd name="connsiteX17" fmla="*/ 1914356 w 2369820"/>
                <a:gd name="connsiteY17" fmla="*/ 2168010 h 2289829"/>
                <a:gd name="connsiteX18" fmla="*/ 1914038 w 2369820"/>
                <a:gd name="connsiteY18" fmla="*/ 2171052 h 2289829"/>
                <a:gd name="connsiteX19" fmla="*/ 1764659 w 2369820"/>
                <a:gd name="connsiteY19" fmla="*/ 2219794 h 2289829"/>
                <a:gd name="connsiteX20" fmla="*/ 1680503 w 2369820"/>
                <a:gd name="connsiteY20" fmla="*/ 2237859 h 2289829"/>
                <a:gd name="connsiteX21" fmla="*/ 1696476 w 2369820"/>
                <a:gd name="connsiteY21" fmla="*/ 2003634 h 2289829"/>
                <a:gd name="connsiteX22" fmla="*/ 1696476 w 2369820"/>
                <a:gd name="connsiteY22" fmla="*/ 2003634 h 2289829"/>
                <a:gd name="connsiteX23" fmla="*/ 1680611 w 2369820"/>
                <a:gd name="connsiteY23" fmla="*/ 2236262 h 2289829"/>
                <a:gd name="connsiteX24" fmla="*/ 1581192 w 2369820"/>
                <a:gd name="connsiteY24" fmla="*/ 2257603 h 2289829"/>
                <a:gd name="connsiteX25" fmla="*/ 1386552 w 2369820"/>
                <a:gd name="connsiteY25" fmla="*/ 2281498 h 2289829"/>
                <a:gd name="connsiteX26" fmla="*/ 1363720 w 2369820"/>
                <a:gd name="connsiteY26" fmla="*/ 2282408 h 2289829"/>
                <a:gd name="connsiteX27" fmla="*/ 1363713 w 2369820"/>
                <a:gd name="connsiteY27" fmla="*/ 2282701 h 2289829"/>
                <a:gd name="connsiteX28" fmla="*/ 1184909 w 2369820"/>
                <a:gd name="connsiteY28" fmla="*/ 2289829 h 2289829"/>
                <a:gd name="connsiteX29" fmla="*/ 1006109 w 2369820"/>
                <a:gd name="connsiteY29" fmla="*/ 2282701 h 2289829"/>
                <a:gd name="connsiteX30" fmla="*/ 999288 w 2369820"/>
                <a:gd name="connsiteY30" fmla="*/ 2003634 h 2289829"/>
                <a:gd name="connsiteX31" fmla="*/ 999287 w 2369820"/>
                <a:gd name="connsiteY31" fmla="*/ 2003634 h 2289829"/>
                <a:gd name="connsiteX32" fmla="*/ 1006115 w 2369820"/>
                <a:gd name="connsiteY32" fmla="*/ 2282993 h 2289829"/>
                <a:gd name="connsiteX33" fmla="*/ 968602 w 2369820"/>
                <a:gd name="connsiteY33" fmla="*/ 2281498 h 2289829"/>
                <a:gd name="connsiteX34" fmla="*/ 773963 w 2369820"/>
                <a:gd name="connsiteY34" fmla="*/ 2257603 h 2289829"/>
                <a:gd name="connsiteX35" fmla="*/ 728180 w 2369820"/>
                <a:gd name="connsiteY35" fmla="*/ 2247776 h 2289829"/>
                <a:gd name="connsiteX36" fmla="*/ 728071 w 2369820"/>
                <a:gd name="connsiteY36" fmla="*/ 2246179 h 2289829"/>
                <a:gd name="connsiteX37" fmla="*/ 605159 w 2369820"/>
                <a:gd name="connsiteY37" fmla="*/ 2219794 h 2289829"/>
                <a:gd name="connsiteX38" fmla="*/ 455785 w 2369820"/>
                <a:gd name="connsiteY38" fmla="*/ 2171054 h 2289829"/>
                <a:gd name="connsiteX39" fmla="*/ 438291 w 2369820"/>
                <a:gd name="connsiteY39" fmla="*/ 2003634 h 2289829"/>
                <a:gd name="connsiteX40" fmla="*/ 438291 w 2369820"/>
                <a:gd name="connsiteY40" fmla="*/ 2003634 h 2289829"/>
                <a:gd name="connsiteX41" fmla="*/ 456043 w 2369820"/>
                <a:gd name="connsiteY41" fmla="*/ 2173530 h 2289829"/>
                <a:gd name="connsiteX42" fmla="*/ 444366 w 2369820"/>
                <a:gd name="connsiteY42" fmla="*/ 2169720 h 2289829"/>
                <a:gd name="connsiteX43" fmla="*/ 317750 w 2369820"/>
                <a:gd name="connsiteY43" fmla="*/ 2109030 h 2289829"/>
                <a:gd name="connsiteX44" fmla="*/ 301923 w 2369820"/>
                <a:gd name="connsiteY44" fmla="*/ 2098728 h 2289829"/>
                <a:gd name="connsiteX45" fmla="*/ 0 w 2369820"/>
                <a:gd name="connsiteY45" fmla="*/ 0 h 2289829"/>
                <a:gd name="connsiteX0" fmla="*/ 0 w 2369820"/>
                <a:gd name="connsiteY0" fmla="*/ 0 h 2289829"/>
                <a:gd name="connsiteX1" fmla="*/ 574889 w 2369820"/>
                <a:gd name="connsiteY1" fmla="*/ 0 h 2289829"/>
                <a:gd name="connsiteX2" fmla="*/ 950315 w 2369820"/>
                <a:gd name="connsiteY2" fmla="*/ 0 h 2289829"/>
                <a:gd name="connsiteX3" fmla="*/ 951861 w 2369820"/>
                <a:gd name="connsiteY3" fmla="*/ 63264 h 2289829"/>
                <a:gd name="connsiteX4" fmla="*/ 950316 w 2369820"/>
                <a:gd name="connsiteY4" fmla="*/ 0 h 2289829"/>
                <a:gd name="connsiteX5" fmla="*/ 1419504 w 2369820"/>
                <a:gd name="connsiteY5" fmla="*/ 0 h 2289829"/>
                <a:gd name="connsiteX6" fmla="*/ 1419505 w 2369820"/>
                <a:gd name="connsiteY6" fmla="*/ 0 h 2289829"/>
                <a:gd name="connsiteX7" fmla="*/ 1833117 w 2369820"/>
                <a:gd name="connsiteY7" fmla="*/ 0 h 2289829"/>
                <a:gd name="connsiteX8" fmla="*/ 1828803 w 2369820"/>
                <a:gd name="connsiteY8" fmla="*/ 63264 h 2289829"/>
                <a:gd name="connsiteX9" fmla="*/ 1828804 w 2369820"/>
                <a:gd name="connsiteY9" fmla="*/ 63264 h 2289829"/>
                <a:gd name="connsiteX10" fmla="*/ 1833118 w 2369820"/>
                <a:gd name="connsiteY10" fmla="*/ 0 h 2289829"/>
                <a:gd name="connsiteX11" fmla="*/ 2140888 w 2369820"/>
                <a:gd name="connsiteY11" fmla="*/ 0 h 2289829"/>
                <a:gd name="connsiteX12" fmla="*/ 2140889 w 2369820"/>
                <a:gd name="connsiteY12" fmla="*/ 0 h 2289829"/>
                <a:gd name="connsiteX13" fmla="*/ 2369820 w 2369820"/>
                <a:gd name="connsiteY13" fmla="*/ 0 h 2289829"/>
                <a:gd name="connsiteX14" fmla="*/ 2069412 w 2369820"/>
                <a:gd name="connsiteY14" fmla="*/ 2088194 h 2289829"/>
                <a:gd name="connsiteX15" fmla="*/ 2037405 w 2369820"/>
                <a:gd name="connsiteY15" fmla="*/ 2109030 h 2289829"/>
                <a:gd name="connsiteX16" fmla="*/ 1914356 w 2369820"/>
                <a:gd name="connsiteY16" fmla="*/ 2168010 h 2289829"/>
                <a:gd name="connsiteX17" fmla="*/ 1914038 w 2369820"/>
                <a:gd name="connsiteY17" fmla="*/ 2171052 h 2289829"/>
                <a:gd name="connsiteX18" fmla="*/ 1764659 w 2369820"/>
                <a:gd name="connsiteY18" fmla="*/ 2219794 h 2289829"/>
                <a:gd name="connsiteX19" fmla="*/ 1680503 w 2369820"/>
                <a:gd name="connsiteY19" fmla="*/ 2237859 h 2289829"/>
                <a:gd name="connsiteX20" fmla="*/ 1696476 w 2369820"/>
                <a:gd name="connsiteY20" fmla="*/ 2003634 h 2289829"/>
                <a:gd name="connsiteX21" fmla="*/ 1696476 w 2369820"/>
                <a:gd name="connsiteY21" fmla="*/ 2003634 h 2289829"/>
                <a:gd name="connsiteX22" fmla="*/ 1680611 w 2369820"/>
                <a:gd name="connsiteY22" fmla="*/ 2236262 h 2289829"/>
                <a:gd name="connsiteX23" fmla="*/ 1581192 w 2369820"/>
                <a:gd name="connsiteY23" fmla="*/ 2257603 h 2289829"/>
                <a:gd name="connsiteX24" fmla="*/ 1386552 w 2369820"/>
                <a:gd name="connsiteY24" fmla="*/ 2281498 h 2289829"/>
                <a:gd name="connsiteX25" fmla="*/ 1363720 w 2369820"/>
                <a:gd name="connsiteY25" fmla="*/ 2282408 h 2289829"/>
                <a:gd name="connsiteX26" fmla="*/ 1363713 w 2369820"/>
                <a:gd name="connsiteY26" fmla="*/ 2282701 h 2289829"/>
                <a:gd name="connsiteX27" fmla="*/ 1184909 w 2369820"/>
                <a:gd name="connsiteY27" fmla="*/ 2289829 h 2289829"/>
                <a:gd name="connsiteX28" fmla="*/ 1006109 w 2369820"/>
                <a:gd name="connsiteY28" fmla="*/ 2282701 h 2289829"/>
                <a:gd name="connsiteX29" fmla="*/ 999288 w 2369820"/>
                <a:gd name="connsiteY29" fmla="*/ 2003634 h 2289829"/>
                <a:gd name="connsiteX30" fmla="*/ 999287 w 2369820"/>
                <a:gd name="connsiteY30" fmla="*/ 2003634 h 2289829"/>
                <a:gd name="connsiteX31" fmla="*/ 1006115 w 2369820"/>
                <a:gd name="connsiteY31" fmla="*/ 2282993 h 2289829"/>
                <a:gd name="connsiteX32" fmla="*/ 968602 w 2369820"/>
                <a:gd name="connsiteY32" fmla="*/ 2281498 h 2289829"/>
                <a:gd name="connsiteX33" fmla="*/ 773963 w 2369820"/>
                <a:gd name="connsiteY33" fmla="*/ 2257603 h 2289829"/>
                <a:gd name="connsiteX34" fmla="*/ 728180 w 2369820"/>
                <a:gd name="connsiteY34" fmla="*/ 2247776 h 2289829"/>
                <a:gd name="connsiteX35" fmla="*/ 728071 w 2369820"/>
                <a:gd name="connsiteY35" fmla="*/ 2246179 h 2289829"/>
                <a:gd name="connsiteX36" fmla="*/ 605159 w 2369820"/>
                <a:gd name="connsiteY36" fmla="*/ 2219794 h 2289829"/>
                <a:gd name="connsiteX37" fmla="*/ 455785 w 2369820"/>
                <a:gd name="connsiteY37" fmla="*/ 2171054 h 2289829"/>
                <a:gd name="connsiteX38" fmla="*/ 438291 w 2369820"/>
                <a:gd name="connsiteY38" fmla="*/ 2003634 h 2289829"/>
                <a:gd name="connsiteX39" fmla="*/ 438291 w 2369820"/>
                <a:gd name="connsiteY39" fmla="*/ 2003634 h 2289829"/>
                <a:gd name="connsiteX40" fmla="*/ 456043 w 2369820"/>
                <a:gd name="connsiteY40" fmla="*/ 2173530 h 2289829"/>
                <a:gd name="connsiteX41" fmla="*/ 444366 w 2369820"/>
                <a:gd name="connsiteY41" fmla="*/ 2169720 h 2289829"/>
                <a:gd name="connsiteX42" fmla="*/ 317750 w 2369820"/>
                <a:gd name="connsiteY42" fmla="*/ 2109030 h 2289829"/>
                <a:gd name="connsiteX43" fmla="*/ 301923 w 2369820"/>
                <a:gd name="connsiteY43" fmla="*/ 2098728 h 2289829"/>
                <a:gd name="connsiteX44" fmla="*/ 0 w 2369820"/>
                <a:gd name="connsiteY44" fmla="*/ 0 h 2289829"/>
                <a:gd name="connsiteX0" fmla="*/ 0 w 2369820"/>
                <a:gd name="connsiteY0" fmla="*/ 0 h 2289829"/>
                <a:gd name="connsiteX1" fmla="*/ 574889 w 2369820"/>
                <a:gd name="connsiteY1" fmla="*/ 0 h 2289829"/>
                <a:gd name="connsiteX2" fmla="*/ 950315 w 2369820"/>
                <a:gd name="connsiteY2" fmla="*/ 0 h 2289829"/>
                <a:gd name="connsiteX3" fmla="*/ 950316 w 2369820"/>
                <a:gd name="connsiteY3" fmla="*/ 0 h 2289829"/>
                <a:gd name="connsiteX4" fmla="*/ 1419504 w 2369820"/>
                <a:gd name="connsiteY4" fmla="*/ 0 h 2289829"/>
                <a:gd name="connsiteX5" fmla="*/ 1419505 w 2369820"/>
                <a:gd name="connsiteY5" fmla="*/ 0 h 2289829"/>
                <a:gd name="connsiteX6" fmla="*/ 1833117 w 2369820"/>
                <a:gd name="connsiteY6" fmla="*/ 0 h 2289829"/>
                <a:gd name="connsiteX7" fmla="*/ 1828803 w 2369820"/>
                <a:gd name="connsiteY7" fmla="*/ 63264 h 2289829"/>
                <a:gd name="connsiteX8" fmla="*/ 1828804 w 2369820"/>
                <a:gd name="connsiteY8" fmla="*/ 63264 h 2289829"/>
                <a:gd name="connsiteX9" fmla="*/ 1833118 w 2369820"/>
                <a:gd name="connsiteY9" fmla="*/ 0 h 2289829"/>
                <a:gd name="connsiteX10" fmla="*/ 2140888 w 2369820"/>
                <a:gd name="connsiteY10" fmla="*/ 0 h 2289829"/>
                <a:gd name="connsiteX11" fmla="*/ 2140889 w 2369820"/>
                <a:gd name="connsiteY11" fmla="*/ 0 h 2289829"/>
                <a:gd name="connsiteX12" fmla="*/ 2369820 w 2369820"/>
                <a:gd name="connsiteY12" fmla="*/ 0 h 2289829"/>
                <a:gd name="connsiteX13" fmla="*/ 2069412 w 2369820"/>
                <a:gd name="connsiteY13" fmla="*/ 2088194 h 2289829"/>
                <a:gd name="connsiteX14" fmla="*/ 2037405 w 2369820"/>
                <a:gd name="connsiteY14" fmla="*/ 2109030 h 2289829"/>
                <a:gd name="connsiteX15" fmla="*/ 1914356 w 2369820"/>
                <a:gd name="connsiteY15" fmla="*/ 2168010 h 2289829"/>
                <a:gd name="connsiteX16" fmla="*/ 1914038 w 2369820"/>
                <a:gd name="connsiteY16" fmla="*/ 2171052 h 2289829"/>
                <a:gd name="connsiteX17" fmla="*/ 1764659 w 2369820"/>
                <a:gd name="connsiteY17" fmla="*/ 2219794 h 2289829"/>
                <a:gd name="connsiteX18" fmla="*/ 1680503 w 2369820"/>
                <a:gd name="connsiteY18" fmla="*/ 2237859 h 2289829"/>
                <a:gd name="connsiteX19" fmla="*/ 1696476 w 2369820"/>
                <a:gd name="connsiteY19" fmla="*/ 2003634 h 2289829"/>
                <a:gd name="connsiteX20" fmla="*/ 1696476 w 2369820"/>
                <a:gd name="connsiteY20" fmla="*/ 2003634 h 2289829"/>
                <a:gd name="connsiteX21" fmla="*/ 1680611 w 2369820"/>
                <a:gd name="connsiteY21" fmla="*/ 2236262 h 2289829"/>
                <a:gd name="connsiteX22" fmla="*/ 1581192 w 2369820"/>
                <a:gd name="connsiteY22" fmla="*/ 2257603 h 2289829"/>
                <a:gd name="connsiteX23" fmla="*/ 1386552 w 2369820"/>
                <a:gd name="connsiteY23" fmla="*/ 2281498 h 2289829"/>
                <a:gd name="connsiteX24" fmla="*/ 1363720 w 2369820"/>
                <a:gd name="connsiteY24" fmla="*/ 2282408 h 2289829"/>
                <a:gd name="connsiteX25" fmla="*/ 1363713 w 2369820"/>
                <a:gd name="connsiteY25" fmla="*/ 2282701 h 2289829"/>
                <a:gd name="connsiteX26" fmla="*/ 1184909 w 2369820"/>
                <a:gd name="connsiteY26" fmla="*/ 2289829 h 2289829"/>
                <a:gd name="connsiteX27" fmla="*/ 1006109 w 2369820"/>
                <a:gd name="connsiteY27" fmla="*/ 2282701 h 2289829"/>
                <a:gd name="connsiteX28" fmla="*/ 999288 w 2369820"/>
                <a:gd name="connsiteY28" fmla="*/ 2003634 h 2289829"/>
                <a:gd name="connsiteX29" fmla="*/ 999287 w 2369820"/>
                <a:gd name="connsiteY29" fmla="*/ 2003634 h 2289829"/>
                <a:gd name="connsiteX30" fmla="*/ 1006115 w 2369820"/>
                <a:gd name="connsiteY30" fmla="*/ 2282993 h 2289829"/>
                <a:gd name="connsiteX31" fmla="*/ 968602 w 2369820"/>
                <a:gd name="connsiteY31" fmla="*/ 2281498 h 2289829"/>
                <a:gd name="connsiteX32" fmla="*/ 773963 w 2369820"/>
                <a:gd name="connsiteY32" fmla="*/ 2257603 h 2289829"/>
                <a:gd name="connsiteX33" fmla="*/ 728180 w 2369820"/>
                <a:gd name="connsiteY33" fmla="*/ 2247776 h 2289829"/>
                <a:gd name="connsiteX34" fmla="*/ 728071 w 2369820"/>
                <a:gd name="connsiteY34" fmla="*/ 2246179 h 2289829"/>
                <a:gd name="connsiteX35" fmla="*/ 605159 w 2369820"/>
                <a:gd name="connsiteY35" fmla="*/ 2219794 h 2289829"/>
                <a:gd name="connsiteX36" fmla="*/ 455785 w 2369820"/>
                <a:gd name="connsiteY36" fmla="*/ 2171054 h 2289829"/>
                <a:gd name="connsiteX37" fmla="*/ 438291 w 2369820"/>
                <a:gd name="connsiteY37" fmla="*/ 2003634 h 2289829"/>
                <a:gd name="connsiteX38" fmla="*/ 438291 w 2369820"/>
                <a:gd name="connsiteY38" fmla="*/ 2003634 h 2289829"/>
                <a:gd name="connsiteX39" fmla="*/ 456043 w 2369820"/>
                <a:gd name="connsiteY39" fmla="*/ 2173530 h 2289829"/>
                <a:gd name="connsiteX40" fmla="*/ 444366 w 2369820"/>
                <a:gd name="connsiteY40" fmla="*/ 2169720 h 2289829"/>
                <a:gd name="connsiteX41" fmla="*/ 317750 w 2369820"/>
                <a:gd name="connsiteY41" fmla="*/ 2109030 h 2289829"/>
                <a:gd name="connsiteX42" fmla="*/ 301923 w 2369820"/>
                <a:gd name="connsiteY42" fmla="*/ 2098728 h 2289829"/>
                <a:gd name="connsiteX43" fmla="*/ 0 w 2369820"/>
                <a:gd name="connsiteY43" fmla="*/ 0 h 2289829"/>
                <a:gd name="connsiteX0" fmla="*/ 0 w 2369820"/>
                <a:gd name="connsiteY0" fmla="*/ 0 h 2289829"/>
                <a:gd name="connsiteX1" fmla="*/ 574889 w 2369820"/>
                <a:gd name="connsiteY1" fmla="*/ 0 h 2289829"/>
                <a:gd name="connsiteX2" fmla="*/ 950315 w 2369820"/>
                <a:gd name="connsiteY2" fmla="*/ 0 h 2289829"/>
                <a:gd name="connsiteX3" fmla="*/ 1419504 w 2369820"/>
                <a:gd name="connsiteY3" fmla="*/ 0 h 2289829"/>
                <a:gd name="connsiteX4" fmla="*/ 1419505 w 2369820"/>
                <a:gd name="connsiteY4" fmla="*/ 0 h 2289829"/>
                <a:gd name="connsiteX5" fmla="*/ 1833117 w 2369820"/>
                <a:gd name="connsiteY5" fmla="*/ 0 h 2289829"/>
                <a:gd name="connsiteX6" fmla="*/ 1828803 w 2369820"/>
                <a:gd name="connsiteY6" fmla="*/ 63264 h 2289829"/>
                <a:gd name="connsiteX7" fmla="*/ 1828804 w 2369820"/>
                <a:gd name="connsiteY7" fmla="*/ 63264 h 2289829"/>
                <a:gd name="connsiteX8" fmla="*/ 1833118 w 2369820"/>
                <a:gd name="connsiteY8" fmla="*/ 0 h 2289829"/>
                <a:gd name="connsiteX9" fmla="*/ 2140888 w 2369820"/>
                <a:gd name="connsiteY9" fmla="*/ 0 h 2289829"/>
                <a:gd name="connsiteX10" fmla="*/ 2140889 w 2369820"/>
                <a:gd name="connsiteY10" fmla="*/ 0 h 2289829"/>
                <a:gd name="connsiteX11" fmla="*/ 2369820 w 2369820"/>
                <a:gd name="connsiteY11" fmla="*/ 0 h 2289829"/>
                <a:gd name="connsiteX12" fmla="*/ 2069412 w 2369820"/>
                <a:gd name="connsiteY12" fmla="*/ 2088194 h 2289829"/>
                <a:gd name="connsiteX13" fmla="*/ 2037405 w 2369820"/>
                <a:gd name="connsiteY13" fmla="*/ 2109030 h 2289829"/>
                <a:gd name="connsiteX14" fmla="*/ 1914356 w 2369820"/>
                <a:gd name="connsiteY14" fmla="*/ 2168010 h 2289829"/>
                <a:gd name="connsiteX15" fmla="*/ 1914038 w 2369820"/>
                <a:gd name="connsiteY15" fmla="*/ 2171052 h 2289829"/>
                <a:gd name="connsiteX16" fmla="*/ 1764659 w 2369820"/>
                <a:gd name="connsiteY16" fmla="*/ 2219794 h 2289829"/>
                <a:gd name="connsiteX17" fmla="*/ 1680503 w 2369820"/>
                <a:gd name="connsiteY17" fmla="*/ 2237859 h 2289829"/>
                <a:gd name="connsiteX18" fmla="*/ 1696476 w 2369820"/>
                <a:gd name="connsiteY18" fmla="*/ 2003634 h 2289829"/>
                <a:gd name="connsiteX19" fmla="*/ 1696476 w 2369820"/>
                <a:gd name="connsiteY19" fmla="*/ 2003634 h 2289829"/>
                <a:gd name="connsiteX20" fmla="*/ 1680611 w 2369820"/>
                <a:gd name="connsiteY20" fmla="*/ 2236262 h 2289829"/>
                <a:gd name="connsiteX21" fmla="*/ 1581192 w 2369820"/>
                <a:gd name="connsiteY21" fmla="*/ 2257603 h 2289829"/>
                <a:gd name="connsiteX22" fmla="*/ 1386552 w 2369820"/>
                <a:gd name="connsiteY22" fmla="*/ 2281498 h 2289829"/>
                <a:gd name="connsiteX23" fmla="*/ 1363720 w 2369820"/>
                <a:gd name="connsiteY23" fmla="*/ 2282408 h 2289829"/>
                <a:gd name="connsiteX24" fmla="*/ 1363713 w 2369820"/>
                <a:gd name="connsiteY24" fmla="*/ 2282701 h 2289829"/>
                <a:gd name="connsiteX25" fmla="*/ 1184909 w 2369820"/>
                <a:gd name="connsiteY25" fmla="*/ 2289829 h 2289829"/>
                <a:gd name="connsiteX26" fmla="*/ 1006109 w 2369820"/>
                <a:gd name="connsiteY26" fmla="*/ 2282701 h 2289829"/>
                <a:gd name="connsiteX27" fmla="*/ 999288 w 2369820"/>
                <a:gd name="connsiteY27" fmla="*/ 2003634 h 2289829"/>
                <a:gd name="connsiteX28" fmla="*/ 999287 w 2369820"/>
                <a:gd name="connsiteY28" fmla="*/ 2003634 h 2289829"/>
                <a:gd name="connsiteX29" fmla="*/ 1006115 w 2369820"/>
                <a:gd name="connsiteY29" fmla="*/ 2282993 h 2289829"/>
                <a:gd name="connsiteX30" fmla="*/ 968602 w 2369820"/>
                <a:gd name="connsiteY30" fmla="*/ 2281498 h 2289829"/>
                <a:gd name="connsiteX31" fmla="*/ 773963 w 2369820"/>
                <a:gd name="connsiteY31" fmla="*/ 2257603 h 2289829"/>
                <a:gd name="connsiteX32" fmla="*/ 728180 w 2369820"/>
                <a:gd name="connsiteY32" fmla="*/ 2247776 h 2289829"/>
                <a:gd name="connsiteX33" fmla="*/ 728071 w 2369820"/>
                <a:gd name="connsiteY33" fmla="*/ 2246179 h 2289829"/>
                <a:gd name="connsiteX34" fmla="*/ 605159 w 2369820"/>
                <a:gd name="connsiteY34" fmla="*/ 2219794 h 2289829"/>
                <a:gd name="connsiteX35" fmla="*/ 455785 w 2369820"/>
                <a:gd name="connsiteY35" fmla="*/ 2171054 h 2289829"/>
                <a:gd name="connsiteX36" fmla="*/ 438291 w 2369820"/>
                <a:gd name="connsiteY36" fmla="*/ 2003634 h 2289829"/>
                <a:gd name="connsiteX37" fmla="*/ 438291 w 2369820"/>
                <a:gd name="connsiteY37" fmla="*/ 2003634 h 2289829"/>
                <a:gd name="connsiteX38" fmla="*/ 456043 w 2369820"/>
                <a:gd name="connsiteY38" fmla="*/ 2173530 h 2289829"/>
                <a:gd name="connsiteX39" fmla="*/ 444366 w 2369820"/>
                <a:gd name="connsiteY39" fmla="*/ 2169720 h 2289829"/>
                <a:gd name="connsiteX40" fmla="*/ 317750 w 2369820"/>
                <a:gd name="connsiteY40" fmla="*/ 2109030 h 2289829"/>
                <a:gd name="connsiteX41" fmla="*/ 301923 w 2369820"/>
                <a:gd name="connsiteY41" fmla="*/ 2098728 h 2289829"/>
                <a:gd name="connsiteX42" fmla="*/ 0 w 2369820"/>
                <a:gd name="connsiteY42" fmla="*/ 0 h 2289829"/>
                <a:gd name="connsiteX0" fmla="*/ 0 w 2369820"/>
                <a:gd name="connsiteY0" fmla="*/ 0 h 2289829"/>
                <a:gd name="connsiteX1" fmla="*/ 950315 w 2369820"/>
                <a:gd name="connsiteY1" fmla="*/ 0 h 2289829"/>
                <a:gd name="connsiteX2" fmla="*/ 1419504 w 2369820"/>
                <a:gd name="connsiteY2" fmla="*/ 0 h 2289829"/>
                <a:gd name="connsiteX3" fmla="*/ 1419505 w 2369820"/>
                <a:gd name="connsiteY3" fmla="*/ 0 h 2289829"/>
                <a:gd name="connsiteX4" fmla="*/ 1833117 w 2369820"/>
                <a:gd name="connsiteY4" fmla="*/ 0 h 2289829"/>
                <a:gd name="connsiteX5" fmla="*/ 1828803 w 2369820"/>
                <a:gd name="connsiteY5" fmla="*/ 63264 h 2289829"/>
                <a:gd name="connsiteX6" fmla="*/ 1828804 w 2369820"/>
                <a:gd name="connsiteY6" fmla="*/ 63264 h 2289829"/>
                <a:gd name="connsiteX7" fmla="*/ 1833118 w 2369820"/>
                <a:gd name="connsiteY7" fmla="*/ 0 h 2289829"/>
                <a:gd name="connsiteX8" fmla="*/ 2140888 w 2369820"/>
                <a:gd name="connsiteY8" fmla="*/ 0 h 2289829"/>
                <a:gd name="connsiteX9" fmla="*/ 2140889 w 2369820"/>
                <a:gd name="connsiteY9" fmla="*/ 0 h 2289829"/>
                <a:gd name="connsiteX10" fmla="*/ 2369820 w 2369820"/>
                <a:gd name="connsiteY10" fmla="*/ 0 h 2289829"/>
                <a:gd name="connsiteX11" fmla="*/ 2069412 w 2369820"/>
                <a:gd name="connsiteY11" fmla="*/ 2088194 h 2289829"/>
                <a:gd name="connsiteX12" fmla="*/ 2037405 w 2369820"/>
                <a:gd name="connsiteY12" fmla="*/ 2109030 h 2289829"/>
                <a:gd name="connsiteX13" fmla="*/ 1914356 w 2369820"/>
                <a:gd name="connsiteY13" fmla="*/ 2168010 h 2289829"/>
                <a:gd name="connsiteX14" fmla="*/ 1914038 w 2369820"/>
                <a:gd name="connsiteY14" fmla="*/ 2171052 h 2289829"/>
                <a:gd name="connsiteX15" fmla="*/ 1764659 w 2369820"/>
                <a:gd name="connsiteY15" fmla="*/ 2219794 h 2289829"/>
                <a:gd name="connsiteX16" fmla="*/ 1680503 w 2369820"/>
                <a:gd name="connsiteY16" fmla="*/ 2237859 h 2289829"/>
                <a:gd name="connsiteX17" fmla="*/ 1696476 w 2369820"/>
                <a:gd name="connsiteY17" fmla="*/ 2003634 h 2289829"/>
                <a:gd name="connsiteX18" fmla="*/ 1696476 w 2369820"/>
                <a:gd name="connsiteY18" fmla="*/ 2003634 h 2289829"/>
                <a:gd name="connsiteX19" fmla="*/ 1680611 w 2369820"/>
                <a:gd name="connsiteY19" fmla="*/ 2236262 h 2289829"/>
                <a:gd name="connsiteX20" fmla="*/ 1581192 w 2369820"/>
                <a:gd name="connsiteY20" fmla="*/ 2257603 h 2289829"/>
                <a:gd name="connsiteX21" fmla="*/ 1386552 w 2369820"/>
                <a:gd name="connsiteY21" fmla="*/ 2281498 h 2289829"/>
                <a:gd name="connsiteX22" fmla="*/ 1363720 w 2369820"/>
                <a:gd name="connsiteY22" fmla="*/ 2282408 h 2289829"/>
                <a:gd name="connsiteX23" fmla="*/ 1363713 w 2369820"/>
                <a:gd name="connsiteY23" fmla="*/ 2282701 h 2289829"/>
                <a:gd name="connsiteX24" fmla="*/ 1184909 w 2369820"/>
                <a:gd name="connsiteY24" fmla="*/ 2289829 h 2289829"/>
                <a:gd name="connsiteX25" fmla="*/ 1006109 w 2369820"/>
                <a:gd name="connsiteY25" fmla="*/ 2282701 h 2289829"/>
                <a:gd name="connsiteX26" fmla="*/ 999288 w 2369820"/>
                <a:gd name="connsiteY26" fmla="*/ 2003634 h 2289829"/>
                <a:gd name="connsiteX27" fmla="*/ 999287 w 2369820"/>
                <a:gd name="connsiteY27" fmla="*/ 2003634 h 2289829"/>
                <a:gd name="connsiteX28" fmla="*/ 1006115 w 2369820"/>
                <a:gd name="connsiteY28" fmla="*/ 2282993 h 2289829"/>
                <a:gd name="connsiteX29" fmla="*/ 968602 w 2369820"/>
                <a:gd name="connsiteY29" fmla="*/ 2281498 h 2289829"/>
                <a:gd name="connsiteX30" fmla="*/ 773963 w 2369820"/>
                <a:gd name="connsiteY30" fmla="*/ 2257603 h 2289829"/>
                <a:gd name="connsiteX31" fmla="*/ 728180 w 2369820"/>
                <a:gd name="connsiteY31" fmla="*/ 2247776 h 2289829"/>
                <a:gd name="connsiteX32" fmla="*/ 728071 w 2369820"/>
                <a:gd name="connsiteY32" fmla="*/ 2246179 h 2289829"/>
                <a:gd name="connsiteX33" fmla="*/ 605159 w 2369820"/>
                <a:gd name="connsiteY33" fmla="*/ 2219794 h 2289829"/>
                <a:gd name="connsiteX34" fmla="*/ 455785 w 2369820"/>
                <a:gd name="connsiteY34" fmla="*/ 2171054 h 2289829"/>
                <a:gd name="connsiteX35" fmla="*/ 438291 w 2369820"/>
                <a:gd name="connsiteY35" fmla="*/ 2003634 h 2289829"/>
                <a:gd name="connsiteX36" fmla="*/ 438291 w 2369820"/>
                <a:gd name="connsiteY36" fmla="*/ 2003634 h 2289829"/>
                <a:gd name="connsiteX37" fmla="*/ 456043 w 2369820"/>
                <a:gd name="connsiteY37" fmla="*/ 2173530 h 2289829"/>
                <a:gd name="connsiteX38" fmla="*/ 444366 w 2369820"/>
                <a:gd name="connsiteY38" fmla="*/ 2169720 h 2289829"/>
                <a:gd name="connsiteX39" fmla="*/ 317750 w 2369820"/>
                <a:gd name="connsiteY39" fmla="*/ 2109030 h 2289829"/>
                <a:gd name="connsiteX40" fmla="*/ 301923 w 2369820"/>
                <a:gd name="connsiteY40" fmla="*/ 2098728 h 2289829"/>
                <a:gd name="connsiteX41" fmla="*/ 0 w 2369820"/>
                <a:gd name="connsiteY41" fmla="*/ 0 h 2289829"/>
                <a:gd name="connsiteX0" fmla="*/ 0 w 2369820"/>
                <a:gd name="connsiteY0" fmla="*/ 0 h 2289829"/>
                <a:gd name="connsiteX1" fmla="*/ 1419504 w 2369820"/>
                <a:gd name="connsiteY1" fmla="*/ 0 h 2289829"/>
                <a:gd name="connsiteX2" fmla="*/ 1419505 w 2369820"/>
                <a:gd name="connsiteY2" fmla="*/ 0 h 2289829"/>
                <a:gd name="connsiteX3" fmla="*/ 1833117 w 2369820"/>
                <a:gd name="connsiteY3" fmla="*/ 0 h 2289829"/>
                <a:gd name="connsiteX4" fmla="*/ 1828803 w 2369820"/>
                <a:gd name="connsiteY4" fmla="*/ 63264 h 2289829"/>
                <a:gd name="connsiteX5" fmla="*/ 1828804 w 2369820"/>
                <a:gd name="connsiteY5" fmla="*/ 63264 h 2289829"/>
                <a:gd name="connsiteX6" fmla="*/ 1833118 w 2369820"/>
                <a:gd name="connsiteY6" fmla="*/ 0 h 2289829"/>
                <a:gd name="connsiteX7" fmla="*/ 2140888 w 2369820"/>
                <a:gd name="connsiteY7" fmla="*/ 0 h 2289829"/>
                <a:gd name="connsiteX8" fmla="*/ 2140889 w 2369820"/>
                <a:gd name="connsiteY8" fmla="*/ 0 h 2289829"/>
                <a:gd name="connsiteX9" fmla="*/ 2369820 w 2369820"/>
                <a:gd name="connsiteY9" fmla="*/ 0 h 2289829"/>
                <a:gd name="connsiteX10" fmla="*/ 2069412 w 2369820"/>
                <a:gd name="connsiteY10" fmla="*/ 2088194 h 2289829"/>
                <a:gd name="connsiteX11" fmla="*/ 2037405 w 2369820"/>
                <a:gd name="connsiteY11" fmla="*/ 2109030 h 2289829"/>
                <a:gd name="connsiteX12" fmla="*/ 1914356 w 2369820"/>
                <a:gd name="connsiteY12" fmla="*/ 2168010 h 2289829"/>
                <a:gd name="connsiteX13" fmla="*/ 1914038 w 2369820"/>
                <a:gd name="connsiteY13" fmla="*/ 2171052 h 2289829"/>
                <a:gd name="connsiteX14" fmla="*/ 1764659 w 2369820"/>
                <a:gd name="connsiteY14" fmla="*/ 2219794 h 2289829"/>
                <a:gd name="connsiteX15" fmla="*/ 1680503 w 2369820"/>
                <a:gd name="connsiteY15" fmla="*/ 2237859 h 2289829"/>
                <a:gd name="connsiteX16" fmla="*/ 1696476 w 2369820"/>
                <a:gd name="connsiteY16" fmla="*/ 2003634 h 2289829"/>
                <a:gd name="connsiteX17" fmla="*/ 1696476 w 2369820"/>
                <a:gd name="connsiteY17" fmla="*/ 2003634 h 2289829"/>
                <a:gd name="connsiteX18" fmla="*/ 1680611 w 2369820"/>
                <a:gd name="connsiteY18" fmla="*/ 2236262 h 2289829"/>
                <a:gd name="connsiteX19" fmla="*/ 1581192 w 2369820"/>
                <a:gd name="connsiteY19" fmla="*/ 2257603 h 2289829"/>
                <a:gd name="connsiteX20" fmla="*/ 1386552 w 2369820"/>
                <a:gd name="connsiteY20" fmla="*/ 2281498 h 2289829"/>
                <a:gd name="connsiteX21" fmla="*/ 1363720 w 2369820"/>
                <a:gd name="connsiteY21" fmla="*/ 2282408 h 2289829"/>
                <a:gd name="connsiteX22" fmla="*/ 1363713 w 2369820"/>
                <a:gd name="connsiteY22" fmla="*/ 2282701 h 2289829"/>
                <a:gd name="connsiteX23" fmla="*/ 1184909 w 2369820"/>
                <a:gd name="connsiteY23" fmla="*/ 2289829 h 2289829"/>
                <a:gd name="connsiteX24" fmla="*/ 1006109 w 2369820"/>
                <a:gd name="connsiteY24" fmla="*/ 2282701 h 2289829"/>
                <a:gd name="connsiteX25" fmla="*/ 999288 w 2369820"/>
                <a:gd name="connsiteY25" fmla="*/ 2003634 h 2289829"/>
                <a:gd name="connsiteX26" fmla="*/ 999287 w 2369820"/>
                <a:gd name="connsiteY26" fmla="*/ 2003634 h 2289829"/>
                <a:gd name="connsiteX27" fmla="*/ 1006115 w 2369820"/>
                <a:gd name="connsiteY27" fmla="*/ 2282993 h 2289829"/>
                <a:gd name="connsiteX28" fmla="*/ 968602 w 2369820"/>
                <a:gd name="connsiteY28" fmla="*/ 2281498 h 2289829"/>
                <a:gd name="connsiteX29" fmla="*/ 773963 w 2369820"/>
                <a:gd name="connsiteY29" fmla="*/ 2257603 h 2289829"/>
                <a:gd name="connsiteX30" fmla="*/ 728180 w 2369820"/>
                <a:gd name="connsiteY30" fmla="*/ 2247776 h 2289829"/>
                <a:gd name="connsiteX31" fmla="*/ 728071 w 2369820"/>
                <a:gd name="connsiteY31" fmla="*/ 2246179 h 2289829"/>
                <a:gd name="connsiteX32" fmla="*/ 605159 w 2369820"/>
                <a:gd name="connsiteY32" fmla="*/ 2219794 h 2289829"/>
                <a:gd name="connsiteX33" fmla="*/ 455785 w 2369820"/>
                <a:gd name="connsiteY33" fmla="*/ 2171054 h 2289829"/>
                <a:gd name="connsiteX34" fmla="*/ 438291 w 2369820"/>
                <a:gd name="connsiteY34" fmla="*/ 2003634 h 2289829"/>
                <a:gd name="connsiteX35" fmla="*/ 438291 w 2369820"/>
                <a:gd name="connsiteY35" fmla="*/ 2003634 h 2289829"/>
                <a:gd name="connsiteX36" fmla="*/ 456043 w 2369820"/>
                <a:gd name="connsiteY36" fmla="*/ 2173530 h 2289829"/>
                <a:gd name="connsiteX37" fmla="*/ 444366 w 2369820"/>
                <a:gd name="connsiteY37" fmla="*/ 2169720 h 2289829"/>
                <a:gd name="connsiteX38" fmla="*/ 317750 w 2369820"/>
                <a:gd name="connsiteY38" fmla="*/ 2109030 h 2289829"/>
                <a:gd name="connsiteX39" fmla="*/ 301923 w 2369820"/>
                <a:gd name="connsiteY39" fmla="*/ 2098728 h 2289829"/>
                <a:gd name="connsiteX40" fmla="*/ 0 w 2369820"/>
                <a:gd name="connsiteY40" fmla="*/ 0 h 2289829"/>
                <a:gd name="connsiteX0" fmla="*/ 0 w 2369820"/>
                <a:gd name="connsiteY0" fmla="*/ 0 h 2289829"/>
                <a:gd name="connsiteX1" fmla="*/ 1419504 w 2369820"/>
                <a:gd name="connsiteY1" fmla="*/ 0 h 2289829"/>
                <a:gd name="connsiteX2" fmla="*/ 1833117 w 2369820"/>
                <a:gd name="connsiteY2" fmla="*/ 0 h 2289829"/>
                <a:gd name="connsiteX3" fmla="*/ 1828803 w 2369820"/>
                <a:gd name="connsiteY3" fmla="*/ 63264 h 2289829"/>
                <a:gd name="connsiteX4" fmla="*/ 1828804 w 2369820"/>
                <a:gd name="connsiteY4" fmla="*/ 63264 h 2289829"/>
                <a:gd name="connsiteX5" fmla="*/ 1833118 w 2369820"/>
                <a:gd name="connsiteY5" fmla="*/ 0 h 2289829"/>
                <a:gd name="connsiteX6" fmla="*/ 2140888 w 2369820"/>
                <a:gd name="connsiteY6" fmla="*/ 0 h 2289829"/>
                <a:gd name="connsiteX7" fmla="*/ 2140889 w 2369820"/>
                <a:gd name="connsiteY7" fmla="*/ 0 h 2289829"/>
                <a:gd name="connsiteX8" fmla="*/ 2369820 w 2369820"/>
                <a:gd name="connsiteY8" fmla="*/ 0 h 2289829"/>
                <a:gd name="connsiteX9" fmla="*/ 2069412 w 2369820"/>
                <a:gd name="connsiteY9" fmla="*/ 2088194 h 2289829"/>
                <a:gd name="connsiteX10" fmla="*/ 2037405 w 2369820"/>
                <a:gd name="connsiteY10" fmla="*/ 2109030 h 2289829"/>
                <a:gd name="connsiteX11" fmla="*/ 1914356 w 2369820"/>
                <a:gd name="connsiteY11" fmla="*/ 2168010 h 2289829"/>
                <a:gd name="connsiteX12" fmla="*/ 1914038 w 2369820"/>
                <a:gd name="connsiteY12" fmla="*/ 2171052 h 2289829"/>
                <a:gd name="connsiteX13" fmla="*/ 1764659 w 2369820"/>
                <a:gd name="connsiteY13" fmla="*/ 2219794 h 2289829"/>
                <a:gd name="connsiteX14" fmla="*/ 1680503 w 2369820"/>
                <a:gd name="connsiteY14" fmla="*/ 2237859 h 2289829"/>
                <a:gd name="connsiteX15" fmla="*/ 1696476 w 2369820"/>
                <a:gd name="connsiteY15" fmla="*/ 2003634 h 2289829"/>
                <a:gd name="connsiteX16" fmla="*/ 1696476 w 2369820"/>
                <a:gd name="connsiteY16" fmla="*/ 2003634 h 2289829"/>
                <a:gd name="connsiteX17" fmla="*/ 1680611 w 2369820"/>
                <a:gd name="connsiteY17" fmla="*/ 2236262 h 2289829"/>
                <a:gd name="connsiteX18" fmla="*/ 1581192 w 2369820"/>
                <a:gd name="connsiteY18" fmla="*/ 2257603 h 2289829"/>
                <a:gd name="connsiteX19" fmla="*/ 1386552 w 2369820"/>
                <a:gd name="connsiteY19" fmla="*/ 2281498 h 2289829"/>
                <a:gd name="connsiteX20" fmla="*/ 1363720 w 2369820"/>
                <a:gd name="connsiteY20" fmla="*/ 2282408 h 2289829"/>
                <a:gd name="connsiteX21" fmla="*/ 1363713 w 2369820"/>
                <a:gd name="connsiteY21" fmla="*/ 2282701 h 2289829"/>
                <a:gd name="connsiteX22" fmla="*/ 1184909 w 2369820"/>
                <a:gd name="connsiteY22" fmla="*/ 2289829 h 2289829"/>
                <a:gd name="connsiteX23" fmla="*/ 1006109 w 2369820"/>
                <a:gd name="connsiteY23" fmla="*/ 2282701 h 2289829"/>
                <a:gd name="connsiteX24" fmla="*/ 999288 w 2369820"/>
                <a:gd name="connsiteY24" fmla="*/ 2003634 h 2289829"/>
                <a:gd name="connsiteX25" fmla="*/ 999287 w 2369820"/>
                <a:gd name="connsiteY25" fmla="*/ 2003634 h 2289829"/>
                <a:gd name="connsiteX26" fmla="*/ 1006115 w 2369820"/>
                <a:gd name="connsiteY26" fmla="*/ 2282993 h 2289829"/>
                <a:gd name="connsiteX27" fmla="*/ 968602 w 2369820"/>
                <a:gd name="connsiteY27" fmla="*/ 2281498 h 2289829"/>
                <a:gd name="connsiteX28" fmla="*/ 773963 w 2369820"/>
                <a:gd name="connsiteY28" fmla="*/ 2257603 h 2289829"/>
                <a:gd name="connsiteX29" fmla="*/ 728180 w 2369820"/>
                <a:gd name="connsiteY29" fmla="*/ 2247776 h 2289829"/>
                <a:gd name="connsiteX30" fmla="*/ 728071 w 2369820"/>
                <a:gd name="connsiteY30" fmla="*/ 2246179 h 2289829"/>
                <a:gd name="connsiteX31" fmla="*/ 605159 w 2369820"/>
                <a:gd name="connsiteY31" fmla="*/ 2219794 h 2289829"/>
                <a:gd name="connsiteX32" fmla="*/ 455785 w 2369820"/>
                <a:gd name="connsiteY32" fmla="*/ 2171054 h 2289829"/>
                <a:gd name="connsiteX33" fmla="*/ 438291 w 2369820"/>
                <a:gd name="connsiteY33" fmla="*/ 2003634 h 2289829"/>
                <a:gd name="connsiteX34" fmla="*/ 438291 w 2369820"/>
                <a:gd name="connsiteY34" fmla="*/ 2003634 h 2289829"/>
                <a:gd name="connsiteX35" fmla="*/ 456043 w 2369820"/>
                <a:gd name="connsiteY35" fmla="*/ 2173530 h 2289829"/>
                <a:gd name="connsiteX36" fmla="*/ 444366 w 2369820"/>
                <a:gd name="connsiteY36" fmla="*/ 2169720 h 2289829"/>
                <a:gd name="connsiteX37" fmla="*/ 317750 w 2369820"/>
                <a:gd name="connsiteY37" fmla="*/ 2109030 h 2289829"/>
                <a:gd name="connsiteX38" fmla="*/ 301923 w 2369820"/>
                <a:gd name="connsiteY38" fmla="*/ 2098728 h 2289829"/>
                <a:gd name="connsiteX39" fmla="*/ 0 w 2369820"/>
                <a:gd name="connsiteY39" fmla="*/ 0 h 2289829"/>
                <a:gd name="connsiteX0" fmla="*/ 0 w 2369820"/>
                <a:gd name="connsiteY0" fmla="*/ 0 h 2289829"/>
                <a:gd name="connsiteX1" fmla="*/ 1419504 w 2369820"/>
                <a:gd name="connsiteY1" fmla="*/ 0 h 2289829"/>
                <a:gd name="connsiteX2" fmla="*/ 1833117 w 2369820"/>
                <a:gd name="connsiteY2" fmla="*/ 0 h 2289829"/>
                <a:gd name="connsiteX3" fmla="*/ 1828803 w 2369820"/>
                <a:gd name="connsiteY3" fmla="*/ 63264 h 2289829"/>
                <a:gd name="connsiteX4" fmla="*/ 1833118 w 2369820"/>
                <a:gd name="connsiteY4" fmla="*/ 0 h 2289829"/>
                <a:gd name="connsiteX5" fmla="*/ 2140888 w 2369820"/>
                <a:gd name="connsiteY5" fmla="*/ 0 h 2289829"/>
                <a:gd name="connsiteX6" fmla="*/ 2140889 w 2369820"/>
                <a:gd name="connsiteY6" fmla="*/ 0 h 2289829"/>
                <a:gd name="connsiteX7" fmla="*/ 2369820 w 2369820"/>
                <a:gd name="connsiteY7" fmla="*/ 0 h 2289829"/>
                <a:gd name="connsiteX8" fmla="*/ 2069412 w 2369820"/>
                <a:gd name="connsiteY8" fmla="*/ 2088194 h 2289829"/>
                <a:gd name="connsiteX9" fmla="*/ 2037405 w 2369820"/>
                <a:gd name="connsiteY9" fmla="*/ 2109030 h 2289829"/>
                <a:gd name="connsiteX10" fmla="*/ 1914356 w 2369820"/>
                <a:gd name="connsiteY10" fmla="*/ 2168010 h 2289829"/>
                <a:gd name="connsiteX11" fmla="*/ 1914038 w 2369820"/>
                <a:gd name="connsiteY11" fmla="*/ 2171052 h 2289829"/>
                <a:gd name="connsiteX12" fmla="*/ 1764659 w 2369820"/>
                <a:gd name="connsiteY12" fmla="*/ 2219794 h 2289829"/>
                <a:gd name="connsiteX13" fmla="*/ 1680503 w 2369820"/>
                <a:gd name="connsiteY13" fmla="*/ 2237859 h 2289829"/>
                <a:gd name="connsiteX14" fmla="*/ 1696476 w 2369820"/>
                <a:gd name="connsiteY14" fmla="*/ 2003634 h 2289829"/>
                <a:gd name="connsiteX15" fmla="*/ 1696476 w 2369820"/>
                <a:gd name="connsiteY15" fmla="*/ 2003634 h 2289829"/>
                <a:gd name="connsiteX16" fmla="*/ 1680611 w 2369820"/>
                <a:gd name="connsiteY16" fmla="*/ 2236262 h 2289829"/>
                <a:gd name="connsiteX17" fmla="*/ 1581192 w 2369820"/>
                <a:gd name="connsiteY17" fmla="*/ 2257603 h 2289829"/>
                <a:gd name="connsiteX18" fmla="*/ 1386552 w 2369820"/>
                <a:gd name="connsiteY18" fmla="*/ 2281498 h 2289829"/>
                <a:gd name="connsiteX19" fmla="*/ 1363720 w 2369820"/>
                <a:gd name="connsiteY19" fmla="*/ 2282408 h 2289829"/>
                <a:gd name="connsiteX20" fmla="*/ 1363713 w 2369820"/>
                <a:gd name="connsiteY20" fmla="*/ 2282701 h 2289829"/>
                <a:gd name="connsiteX21" fmla="*/ 1184909 w 2369820"/>
                <a:gd name="connsiteY21" fmla="*/ 2289829 h 2289829"/>
                <a:gd name="connsiteX22" fmla="*/ 1006109 w 2369820"/>
                <a:gd name="connsiteY22" fmla="*/ 2282701 h 2289829"/>
                <a:gd name="connsiteX23" fmla="*/ 999288 w 2369820"/>
                <a:gd name="connsiteY23" fmla="*/ 2003634 h 2289829"/>
                <a:gd name="connsiteX24" fmla="*/ 999287 w 2369820"/>
                <a:gd name="connsiteY24" fmla="*/ 2003634 h 2289829"/>
                <a:gd name="connsiteX25" fmla="*/ 1006115 w 2369820"/>
                <a:gd name="connsiteY25" fmla="*/ 2282993 h 2289829"/>
                <a:gd name="connsiteX26" fmla="*/ 968602 w 2369820"/>
                <a:gd name="connsiteY26" fmla="*/ 2281498 h 2289829"/>
                <a:gd name="connsiteX27" fmla="*/ 773963 w 2369820"/>
                <a:gd name="connsiteY27" fmla="*/ 2257603 h 2289829"/>
                <a:gd name="connsiteX28" fmla="*/ 728180 w 2369820"/>
                <a:gd name="connsiteY28" fmla="*/ 2247776 h 2289829"/>
                <a:gd name="connsiteX29" fmla="*/ 728071 w 2369820"/>
                <a:gd name="connsiteY29" fmla="*/ 2246179 h 2289829"/>
                <a:gd name="connsiteX30" fmla="*/ 605159 w 2369820"/>
                <a:gd name="connsiteY30" fmla="*/ 2219794 h 2289829"/>
                <a:gd name="connsiteX31" fmla="*/ 455785 w 2369820"/>
                <a:gd name="connsiteY31" fmla="*/ 2171054 h 2289829"/>
                <a:gd name="connsiteX32" fmla="*/ 438291 w 2369820"/>
                <a:gd name="connsiteY32" fmla="*/ 2003634 h 2289829"/>
                <a:gd name="connsiteX33" fmla="*/ 438291 w 2369820"/>
                <a:gd name="connsiteY33" fmla="*/ 2003634 h 2289829"/>
                <a:gd name="connsiteX34" fmla="*/ 456043 w 2369820"/>
                <a:gd name="connsiteY34" fmla="*/ 2173530 h 2289829"/>
                <a:gd name="connsiteX35" fmla="*/ 444366 w 2369820"/>
                <a:gd name="connsiteY35" fmla="*/ 2169720 h 2289829"/>
                <a:gd name="connsiteX36" fmla="*/ 317750 w 2369820"/>
                <a:gd name="connsiteY36" fmla="*/ 2109030 h 2289829"/>
                <a:gd name="connsiteX37" fmla="*/ 301923 w 2369820"/>
                <a:gd name="connsiteY37" fmla="*/ 2098728 h 2289829"/>
                <a:gd name="connsiteX38" fmla="*/ 0 w 2369820"/>
                <a:gd name="connsiteY38" fmla="*/ 0 h 2289829"/>
                <a:gd name="connsiteX0" fmla="*/ 0 w 2369820"/>
                <a:gd name="connsiteY0" fmla="*/ 0 h 2289829"/>
                <a:gd name="connsiteX1" fmla="*/ 1419504 w 2369820"/>
                <a:gd name="connsiteY1" fmla="*/ 0 h 2289829"/>
                <a:gd name="connsiteX2" fmla="*/ 1833117 w 2369820"/>
                <a:gd name="connsiteY2" fmla="*/ 0 h 2289829"/>
                <a:gd name="connsiteX3" fmla="*/ 1828803 w 2369820"/>
                <a:gd name="connsiteY3" fmla="*/ 63264 h 2289829"/>
                <a:gd name="connsiteX4" fmla="*/ 2140888 w 2369820"/>
                <a:gd name="connsiteY4" fmla="*/ 0 h 2289829"/>
                <a:gd name="connsiteX5" fmla="*/ 2140889 w 2369820"/>
                <a:gd name="connsiteY5" fmla="*/ 0 h 2289829"/>
                <a:gd name="connsiteX6" fmla="*/ 2369820 w 2369820"/>
                <a:gd name="connsiteY6" fmla="*/ 0 h 2289829"/>
                <a:gd name="connsiteX7" fmla="*/ 2069412 w 2369820"/>
                <a:gd name="connsiteY7" fmla="*/ 2088194 h 2289829"/>
                <a:gd name="connsiteX8" fmla="*/ 2037405 w 2369820"/>
                <a:gd name="connsiteY8" fmla="*/ 2109030 h 2289829"/>
                <a:gd name="connsiteX9" fmla="*/ 1914356 w 2369820"/>
                <a:gd name="connsiteY9" fmla="*/ 2168010 h 2289829"/>
                <a:gd name="connsiteX10" fmla="*/ 1914038 w 2369820"/>
                <a:gd name="connsiteY10" fmla="*/ 2171052 h 2289829"/>
                <a:gd name="connsiteX11" fmla="*/ 1764659 w 2369820"/>
                <a:gd name="connsiteY11" fmla="*/ 2219794 h 2289829"/>
                <a:gd name="connsiteX12" fmla="*/ 1680503 w 2369820"/>
                <a:gd name="connsiteY12" fmla="*/ 2237859 h 2289829"/>
                <a:gd name="connsiteX13" fmla="*/ 1696476 w 2369820"/>
                <a:gd name="connsiteY13" fmla="*/ 2003634 h 2289829"/>
                <a:gd name="connsiteX14" fmla="*/ 1696476 w 2369820"/>
                <a:gd name="connsiteY14" fmla="*/ 2003634 h 2289829"/>
                <a:gd name="connsiteX15" fmla="*/ 1680611 w 2369820"/>
                <a:gd name="connsiteY15" fmla="*/ 2236262 h 2289829"/>
                <a:gd name="connsiteX16" fmla="*/ 1581192 w 2369820"/>
                <a:gd name="connsiteY16" fmla="*/ 2257603 h 2289829"/>
                <a:gd name="connsiteX17" fmla="*/ 1386552 w 2369820"/>
                <a:gd name="connsiteY17" fmla="*/ 2281498 h 2289829"/>
                <a:gd name="connsiteX18" fmla="*/ 1363720 w 2369820"/>
                <a:gd name="connsiteY18" fmla="*/ 2282408 h 2289829"/>
                <a:gd name="connsiteX19" fmla="*/ 1363713 w 2369820"/>
                <a:gd name="connsiteY19" fmla="*/ 2282701 h 2289829"/>
                <a:gd name="connsiteX20" fmla="*/ 1184909 w 2369820"/>
                <a:gd name="connsiteY20" fmla="*/ 2289829 h 2289829"/>
                <a:gd name="connsiteX21" fmla="*/ 1006109 w 2369820"/>
                <a:gd name="connsiteY21" fmla="*/ 2282701 h 2289829"/>
                <a:gd name="connsiteX22" fmla="*/ 999288 w 2369820"/>
                <a:gd name="connsiteY22" fmla="*/ 2003634 h 2289829"/>
                <a:gd name="connsiteX23" fmla="*/ 999287 w 2369820"/>
                <a:gd name="connsiteY23" fmla="*/ 2003634 h 2289829"/>
                <a:gd name="connsiteX24" fmla="*/ 1006115 w 2369820"/>
                <a:gd name="connsiteY24" fmla="*/ 2282993 h 2289829"/>
                <a:gd name="connsiteX25" fmla="*/ 968602 w 2369820"/>
                <a:gd name="connsiteY25" fmla="*/ 2281498 h 2289829"/>
                <a:gd name="connsiteX26" fmla="*/ 773963 w 2369820"/>
                <a:gd name="connsiteY26" fmla="*/ 2257603 h 2289829"/>
                <a:gd name="connsiteX27" fmla="*/ 728180 w 2369820"/>
                <a:gd name="connsiteY27" fmla="*/ 2247776 h 2289829"/>
                <a:gd name="connsiteX28" fmla="*/ 728071 w 2369820"/>
                <a:gd name="connsiteY28" fmla="*/ 2246179 h 2289829"/>
                <a:gd name="connsiteX29" fmla="*/ 605159 w 2369820"/>
                <a:gd name="connsiteY29" fmla="*/ 2219794 h 2289829"/>
                <a:gd name="connsiteX30" fmla="*/ 455785 w 2369820"/>
                <a:gd name="connsiteY30" fmla="*/ 2171054 h 2289829"/>
                <a:gd name="connsiteX31" fmla="*/ 438291 w 2369820"/>
                <a:gd name="connsiteY31" fmla="*/ 2003634 h 2289829"/>
                <a:gd name="connsiteX32" fmla="*/ 438291 w 2369820"/>
                <a:gd name="connsiteY32" fmla="*/ 2003634 h 2289829"/>
                <a:gd name="connsiteX33" fmla="*/ 456043 w 2369820"/>
                <a:gd name="connsiteY33" fmla="*/ 2173530 h 2289829"/>
                <a:gd name="connsiteX34" fmla="*/ 444366 w 2369820"/>
                <a:gd name="connsiteY34" fmla="*/ 2169720 h 2289829"/>
                <a:gd name="connsiteX35" fmla="*/ 317750 w 2369820"/>
                <a:gd name="connsiteY35" fmla="*/ 2109030 h 2289829"/>
                <a:gd name="connsiteX36" fmla="*/ 301923 w 2369820"/>
                <a:gd name="connsiteY36" fmla="*/ 2098728 h 2289829"/>
                <a:gd name="connsiteX37" fmla="*/ 0 w 2369820"/>
                <a:gd name="connsiteY37" fmla="*/ 0 h 2289829"/>
                <a:gd name="connsiteX0" fmla="*/ 0 w 2369820"/>
                <a:gd name="connsiteY0" fmla="*/ 0 h 2289829"/>
                <a:gd name="connsiteX1" fmla="*/ 1419504 w 2369820"/>
                <a:gd name="connsiteY1" fmla="*/ 0 h 2289829"/>
                <a:gd name="connsiteX2" fmla="*/ 1833117 w 2369820"/>
                <a:gd name="connsiteY2" fmla="*/ 0 h 2289829"/>
                <a:gd name="connsiteX3" fmla="*/ 2140888 w 2369820"/>
                <a:gd name="connsiteY3" fmla="*/ 0 h 2289829"/>
                <a:gd name="connsiteX4" fmla="*/ 2140889 w 2369820"/>
                <a:gd name="connsiteY4" fmla="*/ 0 h 2289829"/>
                <a:gd name="connsiteX5" fmla="*/ 2369820 w 2369820"/>
                <a:gd name="connsiteY5" fmla="*/ 0 h 2289829"/>
                <a:gd name="connsiteX6" fmla="*/ 2069412 w 2369820"/>
                <a:gd name="connsiteY6" fmla="*/ 2088194 h 2289829"/>
                <a:gd name="connsiteX7" fmla="*/ 2037405 w 2369820"/>
                <a:gd name="connsiteY7" fmla="*/ 2109030 h 2289829"/>
                <a:gd name="connsiteX8" fmla="*/ 1914356 w 2369820"/>
                <a:gd name="connsiteY8" fmla="*/ 2168010 h 2289829"/>
                <a:gd name="connsiteX9" fmla="*/ 1914038 w 2369820"/>
                <a:gd name="connsiteY9" fmla="*/ 2171052 h 2289829"/>
                <a:gd name="connsiteX10" fmla="*/ 1764659 w 2369820"/>
                <a:gd name="connsiteY10" fmla="*/ 2219794 h 2289829"/>
                <a:gd name="connsiteX11" fmla="*/ 1680503 w 2369820"/>
                <a:gd name="connsiteY11" fmla="*/ 2237859 h 2289829"/>
                <a:gd name="connsiteX12" fmla="*/ 1696476 w 2369820"/>
                <a:gd name="connsiteY12" fmla="*/ 2003634 h 2289829"/>
                <a:gd name="connsiteX13" fmla="*/ 1696476 w 2369820"/>
                <a:gd name="connsiteY13" fmla="*/ 2003634 h 2289829"/>
                <a:gd name="connsiteX14" fmla="*/ 1680611 w 2369820"/>
                <a:gd name="connsiteY14" fmla="*/ 2236262 h 2289829"/>
                <a:gd name="connsiteX15" fmla="*/ 1581192 w 2369820"/>
                <a:gd name="connsiteY15" fmla="*/ 2257603 h 2289829"/>
                <a:gd name="connsiteX16" fmla="*/ 1386552 w 2369820"/>
                <a:gd name="connsiteY16" fmla="*/ 2281498 h 2289829"/>
                <a:gd name="connsiteX17" fmla="*/ 1363720 w 2369820"/>
                <a:gd name="connsiteY17" fmla="*/ 2282408 h 2289829"/>
                <a:gd name="connsiteX18" fmla="*/ 1363713 w 2369820"/>
                <a:gd name="connsiteY18" fmla="*/ 2282701 h 2289829"/>
                <a:gd name="connsiteX19" fmla="*/ 1184909 w 2369820"/>
                <a:gd name="connsiteY19" fmla="*/ 2289829 h 2289829"/>
                <a:gd name="connsiteX20" fmla="*/ 1006109 w 2369820"/>
                <a:gd name="connsiteY20" fmla="*/ 2282701 h 2289829"/>
                <a:gd name="connsiteX21" fmla="*/ 999288 w 2369820"/>
                <a:gd name="connsiteY21" fmla="*/ 2003634 h 2289829"/>
                <a:gd name="connsiteX22" fmla="*/ 999287 w 2369820"/>
                <a:gd name="connsiteY22" fmla="*/ 2003634 h 2289829"/>
                <a:gd name="connsiteX23" fmla="*/ 1006115 w 2369820"/>
                <a:gd name="connsiteY23" fmla="*/ 2282993 h 2289829"/>
                <a:gd name="connsiteX24" fmla="*/ 968602 w 2369820"/>
                <a:gd name="connsiteY24" fmla="*/ 2281498 h 2289829"/>
                <a:gd name="connsiteX25" fmla="*/ 773963 w 2369820"/>
                <a:gd name="connsiteY25" fmla="*/ 2257603 h 2289829"/>
                <a:gd name="connsiteX26" fmla="*/ 728180 w 2369820"/>
                <a:gd name="connsiteY26" fmla="*/ 2247776 h 2289829"/>
                <a:gd name="connsiteX27" fmla="*/ 728071 w 2369820"/>
                <a:gd name="connsiteY27" fmla="*/ 2246179 h 2289829"/>
                <a:gd name="connsiteX28" fmla="*/ 605159 w 2369820"/>
                <a:gd name="connsiteY28" fmla="*/ 2219794 h 2289829"/>
                <a:gd name="connsiteX29" fmla="*/ 455785 w 2369820"/>
                <a:gd name="connsiteY29" fmla="*/ 2171054 h 2289829"/>
                <a:gd name="connsiteX30" fmla="*/ 438291 w 2369820"/>
                <a:gd name="connsiteY30" fmla="*/ 2003634 h 2289829"/>
                <a:gd name="connsiteX31" fmla="*/ 438291 w 2369820"/>
                <a:gd name="connsiteY31" fmla="*/ 2003634 h 2289829"/>
                <a:gd name="connsiteX32" fmla="*/ 456043 w 2369820"/>
                <a:gd name="connsiteY32" fmla="*/ 2173530 h 2289829"/>
                <a:gd name="connsiteX33" fmla="*/ 444366 w 2369820"/>
                <a:gd name="connsiteY33" fmla="*/ 2169720 h 2289829"/>
                <a:gd name="connsiteX34" fmla="*/ 317750 w 2369820"/>
                <a:gd name="connsiteY34" fmla="*/ 2109030 h 2289829"/>
                <a:gd name="connsiteX35" fmla="*/ 301923 w 2369820"/>
                <a:gd name="connsiteY35" fmla="*/ 2098728 h 2289829"/>
                <a:gd name="connsiteX36" fmla="*/ 0 w 2369820"/>
                <a:gd name="connsiteY36" fmla="*/ 0 h 2289829"/>
                <a:gd name="connsiteX0" fmla="*/ 0 w 2369820"/>
                <a:gd name="connsiteY0" fmla="*/ 0 h 2289829"/>
                <a:gd name="connsiteX1" fmla="*/ 1419504 w 2369820"/>
                <a:gd name="connsiteY1" fmla="*/ 0 h 2289829"/>
                <a:gd name="connsiteX2" fmla="*/ 2140888 w 2369820"/>
                <a:gd name="connsiteY2" fmla="*/ 0 h 2289829"/>
                <a:gd name="connsiteX3" fmla="*/ 2140889 w 2369820"/>
                <a:gd name="connsiteY3" fmla="*/ 0 h 2289829"/>
                <a:gd name="connsiteX4" fmla="*/ 2369820 w 2369820"/>
                <a:gd name="connsiteY4" fmla="*/ 0 h 2289829"/>
                <a:gd name="connsiteX5" fmla="*/ 2069412 w 2369820"/>
                <a:gd name="connsiteY5" fmla="*/ 2088194 h 2289829"/>
                <a:gd name="connsiteX6" fmla="*/ 2037405 w 2369820"/>
                <a:gd name="connsiteY6" fmla="*/ 2109030 h 2289829"/>
                <a:gd name="connsiteX7" fmla="*/ 1914356 w 2369820"/>
                <a:gd name="connsiteY7" fmla="*/ 2168010 h 2289829"/>
                <a:gd name="connsiteX8" fmla="*/ 1914038 w 2369820"/>
                <a:gd name="connsiteY8" fmla="*/ 2171052 h 2289829"/>
                <a:gd name="connsiteX9" fmla="*/ 1764659 w 2369820"/>
                <a:gd name="connsiteY9" fmla="*/ 2219794 h 2289829"/>
                <a:gd name="connsiteX10" fmla="*/ 1680503 w 2369820"/>
                <a:gd name="connsiteY10" fmla="*/ 2237859 h 2289829"/>
                <a:gd name="connsiteX11" fmla="*/ 1696476 w 2369820"/>
                <a:gd name="connsiteY11" fmla="*/ 2003634 h 2289829"/>
                <a:gd name="connsiteX12" fmla="*/ 1696476 w 2369820"/>
                <a:gd name="connsiteY12" fmla="*/ 2003634 h 2289829"/>
                <a:gd name="connsiteX13" fmla="*/ 1680611 w 2369820"/>
                <a:gd name="connsiteY13" fmla="*/ 2236262 h 2289829"/>
                <a:gd name="connsiteX14" fmla="*/ 1581192 w 2369820"/>
                <a:gd name="connsiteY14" fmla="*/ 2257603 h 2289829"/>
                <a:gd name="connsiteX15" fmla="*/ 1386552 w 2369820"/>
                <a:gd name="connsiteY15" fmla="*/ 2281498 h 2289829"/>
                <a:gd name="connsiteX16" fmla="*/ 1363720 w 2369820"/>
                <a:gd name="connsiteY16" fmla="*/ 2282408 h 2289829"/>
                <a:gd name="connsiteX17" fmla="*/ 1363713 w 2369820"/>
                <a:gd name="connsiteY17" fmla="*/ 2282701 h 2289829"/>
                <a:gd name="connsiteX18" fmla="*/ 1184909 w 2369820"/>
                <a:gd name="connsiteY18" fmla="*/ 2289829 h 2289829"/>
                <a:gd name="connsiteX19" fmla="*/ 1006109 w 2369820"/>
                <a:gd name="connsiteY19" fmla="*/ 2282701 h 2289829"/>
                <a:gd name="connsiteX20" fmla="*/ 999288 w 2369820"/>
                <a:gd name="connsiteY20" fmla="*/ 2003634 h 2289829"/>
                <a:gd name="connsiteX21" fmla="*/ 999287 w 2369820"/>
                <a:gd name="connsiteY21" fmla="*/ 2003634 h 2289829"/>
                <a:gd name="connsiteX22" fmla="*/ 1006115 w 2369820"/>
                <a:gd name="connsiteY22" fmla="*/ 2282993 h 2289829"/>
                <a:gd name="connsiteX23" fmla="*/ 968602 w 2369820"/>
                <a:gd name="connsiteY23" fmla="*/ 2281498 h 2289829"/>
                <a:gd name="connsiteX24" fmla="*/ 773963 w 2369820"/>
                <a:gd name="connsiteY24" fmla="*/ 2257603 h 2289829"/>
                <a:gd name="connsiteX25" fmla="*/ 728180 w 2369820"/>
                <a:gd name="connsiteY25" fmla="*/ 2247776 h 2289829"/>
                <a:gd name="connsiteX26" fmla="*/ 728071 w 2369820"/>
                <a:gd name="connsiteY26" fmla="*/ 2246179 h 2289829"/>
                <a:gd name="connsiteX27" fmla="*/ 605159 w 2369820"/>
                <a:gd name="connsiteY27" fmla="*/ 2219794 h 2289829"/>
                <a:gd name="connsiteX28" fmla="*/ 455785 w 2369820"/>
                <a:gd name="connsiteY28" fmla="*/ 2171054 h 2289829"/>
                <a:gd name="connsiteX29" fmla="*/ 438291 w 2369820"/>
                <a:gd name="connsiteY29" fmla="*/ 2003634 h 2289829"/>
                <a:gd name="connsiteX30" fmla="*/ 438291 w 2369820"/>
                <a:gd name="connsiteY30" fmla="*/ 2003634 h 2289829"/>
                <a:gd name="connsiteX31" fmla="*/ 456043 w 2369820"/>
                <a:gd name="connsiteY31" fmla="*/ 2173530 h 2289829"/>
                <a:gd name="connsiteX32" fmla="*/ 444366 w 2369820"/>
                <a:gd name="connsiteY32" fmla="*/ 2169720 h 2289829"/>
                <a:gd name="connsiteX33" fmla="*/ 317750 w 2369820"/>
                <a:gd name="connsiteY33" fmla="*/ 2109030 h 2289829"/>
                <a:gd name="connsiteX34" fmla="*/ 301923 w 2369820"/>
                <a:gd name="connsiteY34" fmla="*/ 2098728 h 2289829"/>
                <a:gd name="connsiteX35" fmla="*/ 0 w 2369820"/>
                <a:gd name="connsiteY35" fmla="*/ 0 h 2289829"/>
                <a:gd name="connsiteX0" fmla="*/ 0 w 2369820"/>
                <a:gd name="connsiteY0" fmla="*/ 0 h 2289829"/>
                <a:gd name="connsiteX1" fmla="*/ 2140888 w 2369820"/>
                <a:gd name="connsiteY1" fmla="*/ 0 h 2289829"/>
                <a:gd name="connsiteX2" fmla="*/ 2140889 w 2369820"/>
                <a:gd name="connsiteY2" fmla="*/ 0 h 2289829"/>
                <a:gd name="connsiteX3" fmla="*/ 2369820 w 2369820"/>
                <a:gd name="connsiteY3" fmla="*/ 0 h 2289829"/>
                <a:gd name="connsiteX4" fmla="*/ 2069412 w 2369820"/>
                <a:gd name="connsiteY4" fmla="*/ 2088194 h 2289829"/>
                <a:gd name="connsiteX5" fmla="*/ 2037405 w 2369820"/>
                <a:gd name="connsiteY5" fmla="*/ 2109030 h 2289829"/>
                <a:gd name="connsiteX6" fmla="*/ 1914356 w 2369820"/>
                <a:gd name="connsiteY6" fmla="*/ 2168010 h 2289829"/>
                <a:gd name="connsiteX7" fmla="*/ 1914038 w 2369820"/>
                <a:gd name="connsiteY7" fmla="*/ 2171052 h 2289829"/>
                <a:gd name="connsiteX8" fmla="*/ 1764659 w 2369820"/>
                <a:gd name="connsiteY8" fmla="*/ 2219794 h 2289829"/>
                <a:gd name="connsiteX9" fmla="*/ 1680503 w 2369820"/>
                <a:gd name="connsiteY9" fmla="*/ 2237859 h 2289829"/>
                <a:gd name="connsiteX10" fmla="*/ 1696476 w 2369820"/>
                <a:gd name="connsiteY10" fmla="*/ 2003634 h 2289829"/>
                <a:gd name="connsiteX11" fmla="*/ 1696476 w 2369820"/>
                <a:gd name="connsiteY11" fmla="*/ 2003634 h 2289829"/>
                <a:gd name="connsiteX12" fmla="*/ 1680611 w 2369820"/>
                <a:gd name="connsiteY12" fmla="*/ 2236262 h 2289829"/>
                <a:gd name="connsiteX13" fmla="*/ 1581192 w 2369820"/>
                <a:gd name="connsiteY13" fmla="*/ 2257603 h 2289829"/>
                <a:gd name="connsiteX14" fmla="*/ 1386552 w 2369820"/>
                <a:gd name="connsiteY14" fmla="*/ 2281498 h 2289829"/>
                <a:gd name="connsiteX15" fmla="*/ 1363720 w 2369820"/>
                <a:gd name="connsiteY15" fmla="*/ 2282408 h 2289829"/>
                <a:gd name="connsiteX16" fmla="*/ 1363713 w 2369820"/>
                <a:gd name="connsiteY16" fmla="*/ 2282701 h 2289829"/>
                <a:gd name="connsiteX17" fmla="*/ 1184909 w 2369820"/>
                <a:gd name="connsiteY17" fmla="*/ 2289829 h 2289829"/>
                <a:gd name="connsiteX18" fmla="*/ 1006109 w 2369820"/>
                <a:gd name="connsiteY18" fmla="*/ 2282701 h 2289829"/>
                <a:gd name="connsiteX19" fmla="*/ 999288 w 2369820"/>
                <a:gd name="connsiteY19" fmla="*/ 2003634 h 2289829"/>
                <a:gd name="connsiteX20" fmla="*/ 999287 w 2369820"/>
                <a:gd name="connsiteY20" fmla="*/ 2003634 h 2289829"/>
                <a:gd name="connsiteX21" fmla="*/ 1006115 w 2369820"/>
                <a:gd name="connsiteY21" fmla="*/ 2282993 h 2289829"/>
                <a:gd name="connsiteX22" fmla="*/ 968602 w 2369820"/>
                <a:gd name="connsiteY22" fmla="*/ 2281498 h 2289829"/>
                <a:gd name="connsiteX23" fmla="*/ 773963 w 2369820"/>
                <a:gd name="connsiteY23" fmla="*/ 2257603 h 2289829"/>
                <a:gd name="connsiteX24" fmla="*/ 728180 w 2369820"/>
                <a:gd name="connsiteY24" fmla="*/ 2247776 h 2289829"/>
                <a:gd name="connsiteX25" fmla="*/ 728071 w 2369820"/>
                <a:gd name="connsiteY25" fmla="*/ 2246179 h 2289829"/>
                <a:gd name="connsiteX26" fmla="*/ 605159 w 2369820"/>
                <a:gd name="connsiteY26" fmla="*/ 2219794 h 2289829"/>
                <a:gd name="connsiteX27" fmla="*/ 455785 w 2369820"/>
                <a:gd name="connsiteY27" fmla="*/ 2171054 h 2289829"/>
                <a:gd name="connsiteX28" fmla="*/ 438291 w 2369820"/>
                <a:gd name="connsiteY28" fmla="*/ 2003634 h 2289829"/>
                <a:gd name="connsiteX29" fmla="*/ 438291 w 2369820"/>
                <a:gd name="connsiteY29" fmla="*/ 2003634 h 2289829"/>
                <a:gd name="connsiteX30" fmla="*/ 456043 w 2369820"/>
                <a:gd name="connsiteY30" fmla="*/ 2173530 h 2289829"/>
                <a:gd name="connsiteX31" fmla="*/ 444366 w 2369820"/>
                <a:gd name="connsiteY31" fmla="*/ 2169720 h 2289829"/>
                <a:gd name="connsiteX32" fmla="*/ 317750 w 2369820"/>
                <a:gd name="connsiteY32" fmla="*/ 2109030 h 2289829"/>
                <a:gd name="connsiteX33" fmla="*/ 301923 w 2369820"/>
                <a:gd name="connsiteY33" fmla="*/ 2098728 h 2289829"/>
                <a:gd name="connsiteX34" fmla="*/ 0 w 2369820"/>
                <a:gd name="connsiteY34" fmla="*/ 0 h 2289829"/>
                <a:gd name="connsiteX0" fmla="*/ 0 w 2369820"/>
                <a:gd name="connsiteY0" fmla="*/ 0 h 2289829"/>
                <a:gd name="connsiteX1" fmla="*/ 2140888 w 2369820"/>
                <a:gd name="connsiteY1" fmla="*/ 0 h 2289829"/>
                <a:gd name="connsiteX2" fmla="*/ 2369820 w 2369820"/>
                <a:gd name="connsiteY2" fmla="*/ 0 h 2289829"/>
                <a:gd name="connsiteX3" fmla="*/ 2069412 w 2369820"/>
                <a:gd name="connsiteY3" fmla="*/ 2088194 h 2289829"/>
                <a:gd name="connsiteX4" fmla="*/ 2037405 w 2369820"/>
                <a:gd name="connsiteY4" fmla="*/ 2109030 h 2289829"/>
                <a:gd name="connsiteX5" fmla="*/ 1914356 w 2369820"/>
                <a:gd name="connsiteY5" fmla="*/ 2168010 h 2289829"/>
                <a:gd name="connsiteX6" fmla="*/ 1914038 w 2369820"/>
                <a:gd name="connsiteY6" fmla="*/ 2171052 h 2289829"/>
                <a:gd name="connsiteX7" fmla="*/ 1764659 w 2369820"/>
                <a:gd name="connsiteY7" fmla="*/ 2219794 h 2289829"/>
                <a:gd name="connsiteX8" fmla="*/ 1680503 w 2369820"/>
                <a:gd name="connsiteY8" fmla="*/ 2237859 h 2289829"/>
                <a:gd name="connsiteX9" fmla="*/ 1696476 w 2369820"/>
                <a:gd name="connsiteY9" fmla="*/ 2003634 h 2289829"/>
                <a:gd name="connsiteX10" fmla="*/ 1696476 w 2369820"/>
                <a:gd name="connsiteY10" fmla="*/ 2003634 h 2289829"/>
                <a:gd name="connsiteX11" fmla="*/ 1680611 w 2369820"/>
                <a:gd name="connsiteY11" fmla="*/ 2236262 h 2289829"/>
                <a:gd name="connsiteX12" fmla="*/ 1581192 w 2369820"/>
                <a:gd name="connsiteY12" fmla="*/ 2257603 h 2289829"/>
                <a:gd name="connsiteX13" fmla="*/ 1386552 w 2369820"/>
                <a:gd name="connsiteY13" fmla="*/ 2281498 h 2289829"/>
                <a:gd name="connsiteX14" fmla="*/ 1363720 w 2369820"/>
                <a:gd name="connsiteY14" fmla="*/ 2282408 h 2289829"/>
                <a:gd name="connsiteX15" fmla="*/ 1363713 w 2369820"/>
                <a:gd name="connsiteY15" fmla="*/ 2282701 h 2289829"/>
                <a:gd name="connsiteX16" fmla="*/ 1184909 w 2369820"/>
                <a:gd name="connsiteY16" fmla="*/ 2289829 h 2289829"/>
                <a:gd name="connsiteX17" fmla="*/ 1006109 w 2369820"/>
                <a:gd name="connsiteY17" fmla="*/ 2282701 h 2289829"/>
                <a:gd name="connsiteX18" fmla="*/ 999288 w 2369820"/>
                <a:gd name="connsiteY18" fmla="*/ 2003634 h 2289829"/>
                <a:gd name="connsiteX19" fmla="*/ 999287 w 2369820"/>
                <a:gd name="connsiteY19" fmla="*/ 2003634 h 2289829"/>
                <a:gd name="connsiteX20" fmla="*/ 1006115 w 2369820"/>
                <a:gd name="connsiteY20" fmla="*/ 2282993 h 2289829"/>
                <a:gd name="connsiteX21" fmla="*/ 968602 w 2369820"/>
                <a:gd name="connsiteY21" fmla="*/ 2281498 h 2289829"/>
                <a:gd name="connsiteX22" fmla="*/ 773963 w 2369820"/>
                <a:gd name="connsiteY22" fmla="*/ 2257603 h 2289829"/>
                <a:gd name="connsiteX23" fmla="*/ 728180 w 2369820"/>
                <a:gd name="connsiteY23" fmla="*/ 2247776 h 2289829"/>
                <a:gd name="connsiteX24" fmla="*/ 728071 w 2369820"/>
                <a:gd name="connsiteY24" fmla="*/ 2246179 h 2289829"/>
                <a:gd name="connsiteX25" fmla="*/ 605159 w 2369820"/>
                <a:gd name="connsiteY25" fmla="*/ 2219794 h 2289829"/>
                <a:gd name="connsiteX26" fmla="*/ 455785 w 2369820"/>
                <a:gd name="connsiteY26" fmla="*/ 2171054 h 2289829"/>
                <a:gd name="connsiteX27" fmla="*/ 438291 w 2369820"/>
                <a:gd name="connsiteY27" fmla="*/ 2003634 h 2289829"/>
                <a:gd name="connsiteX28" fmla="*/ 438291 w 2369820"/>
                <a:gd name="connsiteY28" fmla="*/ 2003634 h 2289829"/>
                <a:gd name="connsiteX29" fmla="*/ 456043 w 2369820"/>
                <a:gd name="connsiteY29" fmla="*/ 2173530 h 2289829"/>
                <a:gd name="connsiteX30" fmla="*/ 444366 w 2369820"/>
                <a:gd name="connsiteY30" fmla="*/ 2169720 h 2289829"/>
                <a:gd name="connsiteX31" fmla="*/ 317750 w 2369820"/>
                <a:gd name="connsiteY31" fmla="*/ 2109030 h 2289829"/>
                <a:gd name="connsiteX32" fmla="*/ 301923 w 2369820"/>
                <a:gd name="connsiteY32" fmla="*/ 2098728 h 2289829"/>
                <a:gd name="connsiteX33" fmla="*/ 0 w 2369820"/>
                <a:gd name="connsiteY33" fmla="*/ 0 h 2289829"/>
                <a:gd name="connsiteX0" fmla="*/ 0 w 2369820"/>
                <a:gd name="connsiteY0" fmla="*/ 0 h 2289829"/>
                <a:gd name="connsiteX1" fmla="*/ 2369820 w 2369820"/>
                <a:gd name="connsiteY1" fmla="*/ 0 h 2289829"/>
                <a:gd name="connsiteX2" fmla="*/ 2069412 w 2369820"/>
                <a:gd name="connsiteY2" fmla="*/ 2088194 h 2289829"/>
                <a:gd name="connsiteX3" fmla="*/ 2037405 w 2369820"/>
                <a:gd name="connsiteY3" fmla="*/ 2109030 h 2289829"/>
                <a:gd name="connsiteX4" fmla="*/ 1914356 w 2369820"/>
                <a:gd name="connsiteY4" fmla="*/ 2168010 h 2289829"/>
                <a:gd name="connsiteX5" fmla="*/ 1914038 w 2369820"/>
                <a:gd name="connsiteY5" fmla="*/ 2171052 h 2289829"/>
                <a:gd name="connsiteX6" fmla="*/ 1764659 w 2369820"/>
                <a:gd name="connsiteY6" fmla="*/ 2219794 h 2289829"/>
                <a:gd name="connsiteX7" fmla="*/ 1680503 w 2369820"/>
                <a:gd name="connsiteY7" fmla="*/ 2237859 h 2289829"/>
                <a:gd name="connsiteX8" fmla="*/ 1696476 w 2369820"/>
                <a:gd name="connsiteY8" fmla="*/ 2003634 h 2289829"/>
                <a:gd name="connsiteX9" fmla="*/ 1696476 w 2369820"/>
                <a:gd name="connsiteY9" fmla="*/ 2003634 h 2289829"/>
                <a:gd name="connsiteX10" fmla="*/ 1680611 w 2369820"/>
                <a:gd name="connsiteY10" fmla="*/ 2236262 h 2289829"/>
                <a:gd name="connsiteX11" fmla="*/ 1581192 w 2369820"/>
                <a:gd name="connsiteY11" fmla="*/ 2257603 h 2289829"/>
                <a:gd name="connsiteX12" fmla="*/ 1386552 w 2369820"/>
                <a:gd name="connsiteY12" fmla="*/ 2281498 h 2289829"/>
                <a:gd name="connsiteX13" fmla="*/ 1363720 w 2369820"/>
                <a:gd name="connsiteY13" fmla="*/ 2282408 h 2289829"/>
                <a:gd name="connsiteX14" fmla="*/ 1363713 w 2369820"/>
                <a:gd name="connsiteY14" fmla="*/ 2282701 h 2289829"/>
                <a:gd name="connsiteX15" fmla="*/ 1184909 w 2369820"/>
                <a:gd name="connsiteY15" fmla="*/ 2289829 h 2289829"/>
                <a:gd name="connsiteX16" fmla="*/ 1006109 w 2369820"/>
                <a:gd name="connsiteY16" fmla="*/ 2282701 h 2289829"/>
                <a:gd name="connsiteX17" fmla="*/ 999288 w 2369820"/>
                <a:gd name="connsiteY17" fmla="*/ 2003634 h 2289829"/>
                <a:gd name="connsiteX18" fmla="*/ 999287 w 2369820"/>
                <a:gd name="connsiteY18" fmla="*/ 2003634 h 2289829"/>
                <a:gd name="connsiteX19" fmla="*/ 1006115 w 2369820"/>
                <a:gd name="connsiteY19" fmla="*/ 2282993 h 2289829"/>
                <a:gd name="connsiteX20" fmla="*/ 968602 w 2369820"/>
                <a:gd name="connsiteY20" fmla="*/ 2281498 h 2289829"/>
                <a:gd name="connsiteX21" fmla="*/ 773963 w 2369820"/>
                <a:gd name="connsiteY21" fmla="*/ 2257603 h 2289829"/>
                <a:gd name="connsiteX22" fmla="*/ 728180 w 2369820"/>
                <a:gd name="connsiteY22" fmla="*/ 2247776 h 2289829"/>
                <a:gd name="connsiteX23" fmla="*/ 728071 w 2369820"/>
                <a:gd name="connsiteY23" fmla="*/ 2246179 h 2289829"/>
                <a:gd name="connsiteX24" fmla="*/ 605159 w 2369820"/>
                <a:gd name="connsiteY24" fmla="*/ 2219794 h 2289829"/>
                <a:gd name="connsiteX25" fmla="*/ 455785 w 2369820"/>
                <a:gd name="connsiteY25" fmla="*/ 2171054 h 2289829"/>
                <a:gd name="connsiteX26" fmla="*/ 438291 w 2369820"/>
                <a:gd name="connsiteY26" fmla="*/ 2003634 h 2289829"/>
                <a:gd name="connsiteX27" fmla="*/ 438291 w 2369820"/>
                <a:gd name="connsiteY27" fmla="*/ 2003634 h 2289829"/>
                <a:gd name="connsiteX28" fmla="*/ 456043 w 2369820"/>
                <a:gd name="connsiteY28" fmla="*/ 2173530 h 2289829"/>
                <a:gd name="connsiteX29" fmla="*/ 444366 w 2369820"/>
                <a:gd name="connsiteY29" fmla="*/ 2169720 h 2289829"/>
                <a:gd name="connsiteX30" fmla="*/ 317750 w 2369820"/>
                <a:gd name="connsiteY30" fmla="*/ 2109030 h 2289829"/>
                <a:gd name="connsiteX31" fmla="*/ 301923 w 2369820"/>
                <a:gd name="connsiteY31" fmla="*/ 2098728 h 2289829"/>
                <a:gd name="connsiteX32" fmla="*/ 0 w 2369820"/>
                <a:gd name="connsiteY32" fmla="*/ 0 h 2289829"/>
                <a:gd name="connsiteX0" fmla="*/ 0 w 2369820"/>
                <a:gd name="connsiteY0" fmla="*/ 0 h 2289829"/>
                <a:gd name="connsiteX1" fmla="*/ 2369820 w 2369820"/>
                <a:gd name="connsiteY1" fmla="*/ 0 h 2289829"/>
                <a:gd name="connsiteX2" fmla="*/ 2069412 w 2369820"/>
                <a:gd name="connsiteY2" fmla="*/ 2088194 h 2289829"/>
                <a:gd name="connsiteX3" fmla="*/ 2037405 w 2369820"/>
                <a:gd name="connsiteY3" fmla="*/ 2109030 h 2289829"/>
                <a:gd name="connsiteX4" fmla="*/ 1914356 w 2369820"/>
                <a:gd name="connsiteY4" fmla="*/ 2168010 h 2289829"/>
                <a:gd name="connsiteX5" fmla="*/ 1914038 w 2369820"/>
                <a:gd name="connsiteY5" fmla="*/ 2171052 h 2289829"/>
                <a:gd name="connsiteX6" fmla="*/ 1764659 w 2369820"/>
                <a:gd name="connsiteY6" fmla="*/ 2219794 h 2289829"/>
                <a:gd name="connsiteX7" fmla="*/ 1680503 w 2369820"/>
                <a:gd name="connsiteY7" fmla="*/ 2237859 h 2289829"/>
                <a:gd name="connsiteX8" fmla="*/ 1696476 w 2369820"/>
                <a:gd name="connsiteY8" fmla="*/ 2003634 h 2289829"/>
                <a:gd name="connsiteX9" fmla="*/ 1680611 w 2369820"/>
                <a:gd name="connsiteY9" fmla="*/ 2236262 h 2289829"/>
                <a:gd name="connsiteX10" fmla="*/ 1581192 w 2369820"/>
                <a:gd name="connsiteY10" fmla="*/ 2257603 h 2289829"/>
                <a:gd name="connsiteX11" fmla="*/ 1386552 w 2369820"/>
                <a:gd name="connsiteY11" fmla="*/ 2281498 h 2289829"/>
                <a:gd name="connsiteX12" fmla="*/ 1363720 w 2369820"/>
                <a:gd name="connsiteY12" fmla="*/ 2282408 h 2289829"/>
                <a:gd name="connsiteX13" fmla="*/ 1363713 w 2369820"/>
                <a:gd name="connsiteY13" fmla="*/ 2282701 h 2289829"/>
                <a:gd name="connsiteX14" fmla="*/ 1184909 w 2369820"/>
                <a:gd name="connsiteY14" fmla="*/ 2289829 h 2289829"/>
                <a:gd name="connsiteX15" fmla="*/ 1006109 w 2369820"/>
                <a:gd name="connsiteY15" fmla="*/ 2282701 h 2289829"/>
                <a:gd name="connsiteX16" fmla="*/ 999288 w 2369820"/>
                <a:gd name="connsiteY16" fmla="*/ 2003634 h 2289829"/>
                <a:gd name="connsiteX17" fmla="*/ 999287 w 2369820"/>
                <a:gd name="connsiteY17" fmla="*/ 2003634 h 2289829"/>
                <a:gd name="connsiteX18" fmla="*/ 1006115 w 2369820"/>
                <a:gd name="connsiteY18" fmla="*/ 2282993 h 2289829"/>
                <a:gd name="connsiteX19" fmla="*/ 968602 w 2369820"/>
                <a:gd name="connsiteY19" fmla="*/ 2281498 h 2289829"/>
                <a:gd name="connsiteX20" fmla="*/ 773963 w 2369820"/>
                <a:gd name="connsiteY20" fmla="*/ 2257603 h 2289829"/>
                <a:gd name="connsiteX21" fmla="*/ 728180 w 2369820"/>
                <a:gd name="connsiteY21" fmla="*/ 2247776 h 2289829"/>
                <a:gd name="connsiteX22" fmla="*/ 728071 w 2369820"/>
                <a:gd name="connsiteY22" fmla="*/ 2246179 h 2289829"/>
                <a:gd name="connsiteX23" fmla="*/ 605159 w 2369820"/>
                <a:gd name="connsiteY23" fmla="*/ 2219794 h 2289829"/>
                <a:gd name="connsiteX24" fmla="*/ 455785 w 2369820"/>
                <a:gd name="connsiteY24" fmla="*/ 2171054 h 2289829"/>
                <a:gd name="connsiteX25" fmla="*/ 438291 w 2369820"/>
                <a:gd name="connsiteY25" fmla="*/ 2003634 h 2289829"/>
                <a:gd name="connsiteX26" fmla="*/ 438291 w 2369820"/>
                <a:gd name="connsiteY26" fmla="*/ 2003634 h 2289829"/>
                <a:gd name="connsiteX27" fmla="*/ 456043 w 2369820"/>
                <a:gd name="connsiteY27" fmla="*/ 2173530 h 2289829"/>
                <a:gd name="connsiteX28" fmla="*/ 444366 w 2369820"/>
                <a:gd name="connsiteY28" fmla="*/ 2169720 h 2289829"/>
                <a:gd name="connsiteX29" fmla="*/ 317750 w 2369820"/>
                <a:gd name="connsiteY29" fmla="*/ 2109030 h 2289829"/>
                <a:gd name="connsiteX30" fmla="*/ 301923 w 2369820"/>
                <a:gd name="connsiteY30" fmla="*/ 2098728 h 2289829"/>
                <a:gd name="connsiteX31" fmla="*/ 0 w 2369820"/>
                <a:gd name="connsiteY31" fmla="*/ 0 h 2289829"/>
                <a:gd name="connsiteX0" fmla="*/ 0 w 2369820"/>
                <a:gd name="connsiteY0" fmla="*/ 0 h 2289829"/>
                <a:gd name="connsiteX1" fmla="*/ 2369820 w 2369820"/>
                <a:gd name="connsiteY1" fmla="*/ 0 h 2289829"/>
                <a:gd name="connsiteX2" fmla="*/ 2069412 w 2369820"/>
                <a:gd name="connsiteY2" fmla="*/ 2088194 h 2289829"/>
                <a:gd name="connsiteX3" fmla="*/ 2037405 w 2369820"/>
                <a:gd name="connsiteY3" fmla="*/ 2109030 h 2289829"/>
                <a:gd name="connsiteX4" fmla="*/ 1914356 w 2369820"/>
                <a:gd name="connsiteY4" fmla="*/ 2168010 h 2289829"/>
                <a:gd name="connsiteX5" fmla="*/ 1914038 w 2369820"/>
                <a:gd name="connsiteY5" fmla="*/ 2171052 h 2289829"/>
                <a:gd name="connsiteX6" fmla="*/ 1764659 w 2369820"/>
                <a:gd name="connsiteY6" fmla="*/ 2219794 h 2289829"/>
                <a:gd name="connsiteX7" fmla="*/ 1680503 w 2369820"/>
                <a:gd name="connsiteY7" fmla="*/ 2237859 h 2289829"/>
                <a:gd name="connsiteX8" fmla="*/ 1696476 w 2369820"/>
                <a:gd name="connsiteY8" fmla="*/ 2003634 h 2289829"/>
                <a:gd name="connsiteX9" fmla="*/ 1680611 w 2369820"/>
                <a:gd name="connsiteY9" fmla="*/ 2236262 h 2289829"/>
                <a:gd name="connsiteX10" fmla="*/ 1581192 w 2369820"/>
                <a:gd name="connsiteY10" fmla="*/ 2257603 h 2289829"/>
                <a:gd name="connsiteX11" fmla="*/ 1386552 w 2369820"/>
                <a:gd name="connsiteY11" fmla="*/ 2281498 h 2289829"/>
                <a:gd name="connsiteX12" fmla="*/ 1363720 w 2369820"/>
                <a:gd name="connsiteY12" fmla="*/ 2282408 h 2289829"/>
                <a:gd name="connsiteX13" fmla="*/ 1363713 w 2369820"/>
                <a:gd name="connsiteY13" fmla="*/ 2282701 h 2289829"/>
                <a:gd name="connsiteX14" fmla="*/ 1184909 w 2369820"/>
                <a:gd name="connsiteY14" fmla="*/ 2289829 h 2289829"/>
                <a:gd name="connsiteX15" fmla="*/ 1006109 w 2369820"/>
                <a:gd name="connsiteY15" fmla="*/ 2282701 h 2289829"/>
                <a:gd name="connsiteX16" fmla="*/ 999288 w 2369820"/>
                <a:gd name="connsiteY16" fmla="*/ 2003634 h 2289829"/>
                <a:gd name="connsiteX17" fmla="*/ 1006115 w 2369820"/>
                <a:gd name="connsiteY17" fmla="*/ 2282993 h 2289829"/>
                <a:gd name="connsiteX18" fmla="*/ 968602 w 2369820"/>
                <a:gd name="connsiteY18" fmla="*/ 2281498 h 2289829"/>
                <a:gd name="connsiteX19" fmla="*/ 773963 w 2369820"/>
                <a:gd name="connsiteY19" fmla="*/ 2257603 h 2289829"/>
                <a:gd name="connsiteX20" fmla="*/ 728180 w 2369820"/>
                <a:gd name="connsiteY20" fmla="*/ 2247776 h 2289829"/>
                <a:gd name="connsiteX21" fmla="*/ 728071 w 2369820"/>
                <a:gd name="connsiteY21" fmla="*/ 2246179 h 2289829"/>
                <a:gd name="connsiteX22" fmla="*/ 605159 w 2369820"/>
                <a:gd name="connsiteY22" fmla="*/ 2219794 h 2289829"/>
                <a:gd name="connsiteX23" fmla="*/ 455785 w 2369820"/>
                <a:gd name="connsiteY23" fmla="*/ 2171054 h 2289829"/>
                <a:gd name="connsiteX24" fmla="*/ 438291 w 2369820"/>
                <a:gd name="connsiteY24" fmla="*/ 2003634 h 2289829"/>
                <a:gd name="connsiteX25" fmla="*/ 438291 w 2369820"/>
                <a:gd name="connsiteY25" fmla="*/ 2003634 h 2289829"/>
                <a:gd name="connsiteX26" fmla="*/ 456043 w 2369820"/>
                <a:gd name="connsiteY26" fmla="*/ 2173530 h 2289829"/>
                <a:gd name="connsiteX27" fmla="*/ 444366 w 2369820"/>
                <a:gd name="connsiteY27" fmla="*/ 2169720 h 2289829"/>
                <a:gd name="connsiteX28" fmla="*/ 317750 w 2369820"/>
                <a:gd name="connsiteY28" fmla="*/ 2109030 h 2289829"/>
                <a:gd name="connsiteX29" fmla="*/ 301923 w 2369820"/>
                <a:gd name="connsiteY29" fmla="*/ 2098728 h 2289829"/>
                <a:gd name="connsiteX30" fmla="*/ 0 w 2369820"/>
                <a:gd name="connsiteY30" fmla="*/ 0 h 2289829"/>
                <a:gd name="connsiteX0" fmla="*/ 0 w 2369820"/>
                <a:gd name="connsiteY0" fmla="*/ 0 h 2289829"/>
                <a:gd name="connsiteX1" fmla="*/ 2369820 w 2369820"/>
                <a:gd name="connsiteY1" fmla="*/ 0 h 2289829"/>
                <a:gd name="connsiteX2" fmla="*/ 2069412 w 2369820"/>
                <a:gd name="connsiteY2" fmla="*/ 2088194 h 2289829"/>
                <a:gd name="connsiteX3" fmla="*/ 2037405 w 2369820"/>
                <a:gd name="connsiteY3" fmla="*/ 2109030 h 2289829"/>
                <a:gd name="connsiteX4" fmla="*/ 1914356 w 2369820"/>
                <a:gd name="connsiteY4" fmla="*/ 2168010 h 2289829"/>
                <a:gd name="connsiteX5" fmla="*/ 1914038 w 2369820"/>
                <a:gd name="connsiteY5" fmla="*/ 2171052 h 2289829"/>
                <a:gd name="connsiteX6" fmla="*/ 1764659 w 2369820"/>
                <a:gd name="connsiteY6" fmla="*/ 2219794 h 2289829"/>
                <a:gd name="connsiteX7" fmla="*/ 1680503 w 2369820"/>
                <a:gd name="connsiteY7" fmla="*/ 2237859 h 2289829"/>
                <a:gd name="connsiteX8" fmla="*/ 1696476 w 2369820"/>
                <a:gd name="connsiteY8" fmla="*/ 2003634 h 2289829"/>
                <a:gd name="connsiteX9" fmla="*/ 1680611 w 2369820"/>
                <a:gd name="connsiteY9" fmla="*/ 2236262 h 2289829"/>
                <a:gd name="connsiteX10" fmla="*/ 1581192 w 2369820"/>
                <a:gd name="connsiteY10" fmla="*/ 2257603 h 2289829"/>
                <a:gd name="connsiteX11" fmla="*/ 1386552 w 2369820"/>
                <a:gd name="connsiteY11" fmla="*/ 2281498 h 2289829"/>
                <a:gd name="connsiteX12" fmla="*/ 1363720 w 2369820"/>
                <a:gd name="connsiteY12" fmla="*/ 2282408 h 2289829"/>
                <a:gd name="connsiteX13" fmla="*/ 1363713 w 2369820"/>
                <a:gd name="connsiteY13" fmla="*/ 2282701 h 2289829"/>
                <a:gd name="connsiteX14" fmla="*/ 1184909 w 2369820"/>
                <a:gd name="connsiteY14" fmla="*/ 2289829 h 2289829"/>
                <a:gd name="connsiteX15" fmla="*/ 1006109 w 2369820"/>
                <a:gd name="connsiteY15" fmla="*/ 2282701 h 2289829"/>
                <a:gd name="connsiteX16" fmla="*/ 1006115 w 2369820"/>
                <a:gd name="connsiteY16" fmla="*/ 2282993 h 2289829"/>
                <a:gd name="connsiteX17" fmla="*/ 968602 w 2369820"/>
                <a:gd name="connsiteY17" fmla="*/ 2281498 h 2289829"/>
                <a:gd name="connsiteX18" fmla="*/ 773963 w 2369820"/>
                <a:gd name="connsiteY18" fmla="*/ 2257603 h 2289829"/>
                <a:gd name="connsiteX19" fmla="*/ 728180 w 2369820"/>
                <a:gd name="connsiteY19" fmla="*/ 2247776 h 2289829"/>
                <a:gd name="connsiteX20" fmla="*/ 728071 w 2369820"/>
                <a:gd name="connsiteY20" fmla="*/ 2246179 h 2289829"/>
                <a:gd name="connsiteX21" fmla="*/ 605159 w 2369820"/>
                <a:gd name="connsiteY21" fmla="*/ 2219794 h 2289829"/>
                <a:gd name="connsiteX22" fmla="*/ 455785 w 2369820"/>
                <a:gd name="connsiteY22" fmla="*/ 2171054 h 2289829"/>
                <a:gd name="connsiteX23" fmla="*/ 438291 w 2369820"/>
                <a:gd name="connsiteY23" fmla="*/ 2003634 h 2289829"/>
                <a:gd name="connsiteX24" fmla="*/ 438291 w 2369820"/>
                <a:gd name="connsiteY24" fmla="*/ 2003634 h 2289829"/>
                <a:gd name="connsiteX25" fmla="*/ 456043 w 2369820"/>
                <a:gd name="connsiteY25" fmla="*/ 2173530 h 2289829"/>
                <a:gd name="connsiteX26" fmla="*/ 444366 w 2369820"/>
                <a:gd name="connsiteY26" fmla="*/ 2169720 h 2289829"/>
                <a:gd name="connsiteX27" fmla="*/ 317750 w 2369820"/>
                <a:gd name="connsiteY27" fmla="*/ 2109030 h 2289829"/>
                <a:gd name="connsiteX28" fmla="*/ 301923 w 2369820"/>
                <a:gd name="connsiteY28" fmla="*/ 2098728 h 2289829"/>
                <a:gd name="connsiteX29" fmla="*/ 0 w 2369820"/>
                <a:gd name="connsiteY29" fmla="*/ 0 h 2289829"/>
                <a:gd name="connsiteX0" fmla="*/ 0 w 2369820"/>
                <a:gd name="connsiteY0" fmla="*/ 0 h 2289829"/>
                <a:gd name="connsiteX1" fmla="*/ 2369820 w 2369820"/>
                <a:gd name="connsiteY1" fmla="*/ 0 h 2289829"/>
                <a:gd name="connsiteX2" fmla="*/ 2069412 w 2369820"/>
                <a:gd name="connsiteY2" fmla="*/ 2088194 h 2289829"/>
                <a:gd name="connsiteX3" fmla="*/ 2037405 w 2369820"/>
                <a:gd name="connsiteY3" fmla="*/ 2109030 h 2289829"/>
                <a:gd name="connsiteX4" fmla="*/ 1914356 w 2369820"/>
                <a:gd name="connsiteY4" fmla="*/ 2168010 h 2289829"/>
                <a:gd name="connsiteX5" fmla="*/ 1914038 w 2369820"/>
                <a:gd name="connsiteY5" fmla="*/ 2171052 h 2289829"/>
                <a:gd name="connsiteX6" fmla="*/ 1764659 w 2369820"/>
                <a:gd name="connsiteY6" fmla="*/ 2219794 h 2289829"/>
                <a:gd name="connsiteX7" fmla="*/ 1680503 w 2369820"/>
                <a:gd name="connsiteY7" fmla="*/ 2237859 h 2289829"/>
                <a:gd name="connsiteX8" fmla="*/ 1696476 w 2369820"/>
                <a:gd name="connsiteY8" fmla="*/ 2003634 h 2289829"/>
                <a:gd name="connsiteX9" fmla="*/ 1680611 w 2369820"/>
                <a:gd name="connsiteY9" fmla="*/ 2236262 h 2289829"/>
                <a:gd name="connsiteX10" fmla="*/ 1581192 w 2369820"/>
                <a:gd name="connsiteY10" fmla="*/ 2257603 h 2289829"/>
                <a:gd name="connsiteX11" fmla="*/ 1386552 w 2369820"/>
                <a:gd name="connsiteY11" fmla="*/ 2281498 h 2289829"/>
                <a:gd name="connsiteX12" fmla="*/ 1363720 w 2369820"/>
                <a:gd name="connsiteY12" fmla="*/ 2282408 h 2289829"/>
                <a:gd name="connsiteX13" fmla="*/ 1363713 w 2369820"/>
                <a:gd name="connsiteY13" fmla="*/ 2282701 h 2289829"/>
                <a:gd name="connsiteX14" fmla="*/ 1184909 w 2369820"/>
                <a:gd name="connsiteY14" fmla="*/ 2289829 h 2289829"/>
                <a:gd name="connsiteX15" fmla="*/ 1006109 w 2369820"/>
                <a:gd name="connsiteY15" fmla="*/ 2282701 h 2289829"/>
                <a:gd name="connsiteX16" fmla="*/ 1006115 w 2369820"/>
                <a:gd name="connsiteY16" fmla="*/ 2282993 h 2289829"/>
                <a:gd name="connsiteX17" fmla="*/ 968602 w 2369820"/>
                <a:gd name="connsiteY17" fmla="*/ 2281498 h 2289829"/>
                <a:gd name="connsiteX18" fmla="*/ 773963 w 2369820"/>
                <a:gd name="connsiteY18" fmla="*/ 2257603 h 2289829"/>
                <a:gd name="connsiteX19" fmla="*/ 728180 w 2369820"/>
                <a:gd name="connsiteY19" fmla="*/ 2247776 h 2289829"/>
                <a:gd name="connsiteX20" fmla="*/ 728071 w 2369820"/>
                <a:gd name="connsiteY20" fmla="*/ 2246179 h 2289829"/>
                <a:gd name="connsiteX21" fmla="*/ 605159 w 2369820"/>
                <a:gd name="connsiteY21" fmla="*/ 2219794 h 2289829"/>
                <a:gd name="connsiteX22" fmla="*/ 455785 w 2369820"/>
                <a:gd name="connsiteY22" fmla="*/ 2171054 h 2289829"/>
                <a:gd name="connsiteX23" fmla="*/ 438291 w 2369820"/>
                <a:gd name="connsiteY23" fmla="*/ 2003634 h 2289829"/>
                <a:gd name="connsiteX24" fmla="*/ 456043 w 2369820"/>
                <a:gd name="connsiteY24" fmla="*/ 2173530 h 2289829"/>
                <a:gd name="connsiteX25" fmla="*/ 444366 w 2369820"/>
                <a:gd name="connsiteY25" fmla="*/ 2169720 h 2289829"/>
                <a:gd name="connsiteX26" fmla="*/ 317750 w 2369820"/>
                <a:gd name="connsiteY26" fmla="*/ 2109030 h 2289829"/>
                <a:gd name="connsiteX27" fmla="*/ 301923 w 2369820"/>
                <a:gd name="connsiteY27" fmla="*/ 2098728 h 2289829"/>
                <a:gd name="connsiteX28" fmla="*/ 0 w 2369820"/>
                <a:gd name="connsiteY28" fmla="*/ 0 h 2289829"/>
                <a:gd name="connsiteX0" fmla="*/ 0 w 2369820"/>
                <a:gd name="connsiteY0" fmla="*/ 0 h 2289829"/>
                <a:gd name="connsiteX1" fmla="*/ 2369820 w 2369820"/>
                <a:gd name="connsiteY1" fmla="*/ 0 h 2289829"/>
                <a:gd name="connsiteX2" fmla="*/ 2069412 w 2369820"/>
                <a:gd name="connsiteY2" fmla="*/ 2088194 h 2289829"/>
                <a:gd name="connsiteX3" fmla="*/ 2037405 w 2369820"/>
                <a:gd name="connsiteY3" fmla="*/ 2109030 h 2289829"/>
                <a:gd name="connsiteX4" fmla="*/ 1914356 w 2369820"/>
                <a:gd name="connsiteY4" fmla="*/ 2168010 h 2289829"/>
                <a:gd name="connsiteX5" fmla="*/ 1914038 w 2369820"/>
                <a:gd name="connsiteY5" fmla="*/ 2171052 h 2289829"/>
                <a:gd name="connsiteX6" fmla="*/ 1764659 w 2369820"/>
                <a:gd name="connsiteY6" fmla="*/ 2219794 h 2289829"/>
                <a:gd name="connsiteX7" fmla="*/ 1680503 w 2369820"/>
                <a:gd name="connsiteY7" fmla="*/ 2237859 h 2289829"/>
                <a:gd name="connsiteX8" fmla="*/ 1696476 w 2369820"/>
                <a:gd name="connsiteY8" fmla="*/ 2003634 h 2289829"/>
                <a:gd name="connsiteX9" fmla="*/ 1680611 w 2369820"/>
                <a:gd name="connsiteY9" fmla="*/ 2236262 h 2289829"/>
                <a:gd name="connsiteX10" fmla="*/ 1581192 w 2369820"/>
                <a:gd name="connsiteY10" fmla="*/ 2257603 h 2289829"/>
                <a:gd name="connsiteX11" fmla="*/ 1386552 w 2369820"/>
                <a:gd name="connsiteY11" fmla="*/ 2281498 h 2289829"/>
                <a:gd name="connsiteX12" fmla="*/ 1363720 w 2369820"/>
                <a:gd name="connsiteY12" fmla="*/ 2282408 h 2289829"/>
                <a:gd name="connsiteX13" fmla="*/ 1363713 w 2369820"/>
                <a:gd name="connsiteY13" fmla="*/ 2282701 h 2289829"/>
                <a:gd name="connsiteX14" fmla="*/ 1184909 w 2369820"/>
                <a:gd name="connsiteY14" fmla="*/ 2289829 h 2289829"/>
                <a:gd name="connsiteX15" fmla="*/ 1006109 w 2369820"/>
                <a:gd name="connsiteY15" fmla="*/ 2282701 h 2289829"/>
                <a:gd name="connsiteX16" fmla="*/ 1006115 w 2369820"/>
                <a:gd name="connsiteY16" fmla="*/ 2282993 h 2289829"/>
                <a:gd name="connsiteX17" fmla="*/ 968602 w 2369820"/>
                <a:gd name="connsiteY17" fmla="*/ 2281498 h 2289829"/>
                <a:gd name="connsiteX18" fmla="*/ 773963 w 2369820"/>
                <a:gd name="connsiteY18" fmla="*/ 2257603 h 2289829"/>
                <a:gd name="connsiteX19" fmla="*/ 728180 w 2369820"/>
                <a:gd name="connsiteY19" fmla="*/ 2247776 h 2289829"/>
                <a:gd name="connsiteX20" fmla="*/ 728071 w 2369820"/>
                <a:gd name="connsiteY20" fmla="*/ 2246179 h 2289829"/>
                <a:gd name="connsiteX21" fmla="*/ 605159 w 2369820"/>
                <a:gd name="connsiteY21" fmla="*/ 2219794 h 2289829"/>
                <a:gd name="connsiteX22" fmla="*/ 455785 w 2369820"/>
                <a:gd name="connsiteY22" fmla="*/ 2171054 h 2289829"/>
                <a:gd name="connsiteX23" fmla="*/ 456043 w 2369820"/>
                <a:gd name="connsiteY23" fmla="*/ 2173530 h 2289829"/>
                <a:gd name="connsiteX24" fmla="*/ 444366 w 2369820"/>
                <a:gd name="connsiteY24" fmla="*/ 2169720 h 2289829"/>
                <a:gd name="connsiteX25" fmla="*/ 317750 w 2369820"/>
                <a:gd name="connsiteY25" fmla="*/ 2109030 h 2289829"/>
                <a:gd name="connsiteX26" fmla="*/ 301923 w 2369820"/>
                <a:gd name="connsiteY26" fmla="*/ 2098728 h 2289829"/>
                <a:gd name="connsiteX27" fmla="*/ 0 w 2369820"/>
                <a:gd name="connsiteY27" fmla="*/ 0 h 2289829"/>
                <a:gd name="connsiteX0" fmla="*/ 0 w 2369820"/>
                <a:gd name="connsiteY0" fmla="*/ 0 h 2289829"/>
                <a:gd name="connsiteX1" fmla="*/ 2369820 w 2369820"/>
                <a:gd name="connsiteY1" fmla="*/ 0 h 2289829"/>
                <a:gd name="connsiteX2" fmla="*/ 2069412 w 2369820"/>
                <a:gd name="connsiteY2" fmla="*/ 2088194 h 2289829"/>
                <a:gd name="connsiteX3" fmla="*/ 2037405 w 2369820"/>
                <a:gd name="connsiteY3" fmla="*/ 2109030 h 2289829"/>
                <a:gd name="connsiteX4" fmla="*/ 1914356 w 2369820"/>
                <a:gd name="connsiteY4" fmla="*/ 2168010 h 2289829"/>
                <a:gd name="connsiteX5" fmla="*/ 1914038 w 2369820"/>
                <a:gd name="connsiteY5" fmla="*/ 2171052 h 2289829"/>
                <a:gd name="connsiteX6" fmla="*/ 1764659 w 2369820"/>
                <a:gd name="connsiteY6" fmla="*/ 2219794 h 2289829"/>
                <a:gd name="connsiteX7" fmla="*/ 1680503 w 2369820"/>
                <a:gd name="connsiteY7" fmla="*/ 2237859 h 2289829"/>
                <a:gd name="connsiteX8" fmla="*/ 1680611 w 2369820"/>
                <a:gd name="connsiteY8" fmla="*/ 2236262 h 2289829"/>
                <a:gd name="connsiteX9" fmla="*/ 1581192 w 2369820"/>
                <a:gd name="connsiteY9" fmla="*/ 2257603 h 2289829"/>
                <a:gd name="connsiteX10" fmla="*/ 1386552 w 2369820"/>
                <a:gd name="connsiteY10" fmla="*/ 2281498 h 2289829"/>
                <a:gd name="connsiteX11" fmla="*/ 1363720 w 2369820"/>
                <a:gd name="connsiteY11" fmla="*/ 2282408 h 2289829"/>
                <a:gd name="connsiteX12" fmla="*/ 1363713 w 2369820"/>
                <a:gd name="connsiteY12" fmla="*/ 2282701 h 2289829"/>
                <a:gd name="connsiteX13" fmla="*/ 1184909 w 2369820"/>
                <a:gd name="connsiteY13" fmla="*/ 2289829 h 2289829"/>
                <a:gd name="connsiteX14" fmla="*/ 1006109 w 2369820"/>
                <a:gd name="connsiteY14" fmla="*/ 2282701 h 2289829"/>
                <a:gd name="connsiteX15" fmla="*/ 1006115 w 2369820"/>
                <a:gd name="connsiteY15" fmla="*/ 2282993 h 2289829"/>
                <a:gd name="connsiteX16" fmla="*/ 968602 w 2369820"/>
                <a:gd name="connsiteY16" fmla="*/ 2281498 h 2289829"/>
                <a:gd name="connsiteX17" fmla="*/ 773963 w 2369820"/>
                <a:gd name="connsiteY17" fmla="*/ 2257603 h 2289829"/>
                <a:gd name="connsiteX18" fmla="*/ 728180 w 2369820"/>
                <a:gd name="connsiteY18" fmla="*/ 2247776 h 2289829"/>
                <a:gd name="connsiteX19" fmla="*/ 728071 w 2369820"/>
                <a:gd name="connsiteY19" fmla="*/ 2246179 h 2289829"/>
                <a:gd name="connsiteX20" fmla="*/ 605159 w 2369820"/>
                <a:gd name="connsiteY20" fmla="*/ 2219794 h 2289829"/>
                <a:gd name="connsiteX21" fmla="*/ 455785 w 2369820"/>
                <a:gd name="connsiteY21" fmla="*/ 2171054 h 2289829"/>
                <a:gd name="connsiteX22" fmla="*/ 456043 w 2369820"/>
                <a:gd name="connsiteY22" fmla="*/ 2173530 h 2289829"/>
                <a:gd name="connsiteX23" fmla="*/ 444366 w 2369820"/>
                <a:gd name="connsiteY23" fmla="*/ 2169720 h 2289829"/>
                <a:gd name="connsiteX24" fmla="*/ 317750 w 2369820"/>
                <a:gd name="connsiteY24" fmla="*/ 2109030 h 2289829"/>
                <a:gd name="connsiteX25" fmla="*/ 301923 w 2369820"/>
                <a:gd name="connsiteY25" fmla="*/ 2098728 h 2289829"/>
                <a:gd name="connsiteX26" fmla="*/ 0 w 2369820"/>
                <a:gd name="connsiteY26" fmla="*/ 0 h 228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369820" h="2289829">
                  <a:moveTo>
                    <a:pt x="0" y="0"/>
                  </a:moveTo>
                  <a:lnTo>
                    <a:pt x="2369820" y="0"/>
                  </a:lnTo>
                  <a:lnTo>
                    <a:pt x="2069412" y="2088194"/>
                  </a:lnTo>
                  <a:lnTo>
                    <a:pt x="2037405" y="2109030"/>
                  </a:lnTo>
                  <a:lnTo>
                    <a:pt x="1914356" y="2168010"/>
                  </a:lnTo>
                  <a:lnTo>
                    <a:pt x="1914038" y="2171052"/>
                  </a:lnTo>
                  <a:lnTo>
                    <a:pt x="1764659" y="2219794"/>
                  </a:lnTo>
                  <a:lnTo>
                    <a:pt x="1680503" y="2237859"/>
                  </a:lnTo>
                  <a:lnTo>
                    <a:pt x="1680611" y="2236262"/>
                  </a:lnTo>
                  <a:lnTo>
                    <a:pt x="1581192" y="2257603"/>
                  </a:lnTo>
                  <a:cubicBezTo>
                    <a:pt x="1519164" y="2267979"/>
                    <a:pt x="1454053" y="2276035"/>
                    <a:pt x="1386552" y="2281498"/>
                  </a:cubicBezTo>
                  <a:lnTo>
                    <a:pt x="1363720" y="2282408"/>
                  </a:lnTo>
                  <a:cubicBezTo>
                    <a:pt x="1363718" y="2282506"/>
                    <a:pt x="1363715" y="2282603"/>
                    <a:pt x="1363713" y="2282701"/>
                  </a:cubicBezTo>
                  <a:lnTo>
                    <a:pt x="1184909" y="2289829"/>
                  </a:lnTo>
                  <a:lnTo>
                    <a:pt x="1006109" y="2282701"/>
                  </a:lnTo>
                  <a:cubicBezTo>
                    <a:pt x="1006111" y="2282798"/>
                    <a:pt x="1006113" y="2282896"/>
                    <a:pt x="1006115" y="2282993"/>
                  </a:cubicBezTo>
                  <a:lnTo>
                    <a:pt x="968602" y="2281498"/>
                  </a:lnTo>
                  <a:cubicBezTo>
                    <a:pt x="901102" y="2276035"/>
                    <a:pt x="835990" y="2267979"/>
                    <a:pt x="773963" y="2257603"/>
                  </a:cubicBezTo>
                  <a:lnTo>
                    <a:pt x="728180" y="2247776"/>
                  </a:lnTo>
                  <a:cubicBezTo>
                    <a:pt x="728144" y="2247244"/>
                    <a:pt x="728107" y="2246711"/>
                    <a:pt x="728071" y="2246179"/>
                  </a:cubicBezTo>
                  <a:lnTo>
                    <a:pt x="605159" y="2219794"/>
                  </a:lnTo>
                  <a:lnTo>
                    <a:pt x="455785" y="2171054"/>
                  </a:lnTo>
                  <a:lnTo>
                    <a:pt x="456043" y="2173530"/>
                  </a:lnTo>
                  <a:lnTo>
                    <a:pt x="444366" y="2169720"/>
                  </a:lnTo>
                  <a:cubicBezTo>
                    <a:pt x="397455" y="2151168"/>
                    <a:pt x="355018" y="2130846"/>
                    <a:pt x="317750" y="2109030"/>
                  </a:cubicBezTo>
                  <a:lnTo>
                    <a:pt x="301923" y="209872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50000">
                  <a:schemeClr val="bg1">
                    <a:alpha val="20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FC62E4C8-3EB6-96BE-1598-2B0EDC4462EF}"/>
                </a:ext>
              </a:extLst>
            </p:cNvPr>
            <p:cNvGrpSpPr/>
            <p:nvPr/>
          </p:nvGrpSpPr>
          <p:grpSpPr>
            <a:xfrm>
              <a:off x="7371314" y="1529487"/>
              <a:ext cx="2356056" cy="349761"/>
              <a:chOff x="4152732" y="831838"/>
              <a:chExt cx="5982482" cy="1125081"/>
            </a:xfrm>
            <a:solidFill>
              <a:srgbClr val="CC6600"/>
            </a:solidFill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022A8FF8-2D7A-DF51-F680-6D06D95DED16}"/>
                  </a:ext>
                </a:extLst>
              </p:cNvPr>
              <p:cNvSpPr/>
              <p:nvPr/>
            </p:nvSpPr>
            <p:spPr>
              <a:xfrm rot="1981531">
                <a:off x="4152732" y="831838"/>
                <a:ext cx="616646" cy="212178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81161 w 756766"/>
                  <a:gd name="connsiteY0" fmla="*/ 0 h 191372"/>
                  <a:gd name="connsiteX1" fmla="*/ 754838 w 756766"/>
                  <a:gd name="connsiteY1" fmla="*/ 93345 h 191372"/>
                  <a:gd name="connsiteX2" fmla="*/ 756766 w 756766"/>
                  <a:gd name="connsiteY2" fmla="*/ 95686 h 191372"/>
                  <a:gd name="connsiteX3" fmla="*/ 754838 w 756766"/>
                  <a:gd name="connsiteY3" fmla="*/ 98027 h 191372"/>
                  <a:gd name="connsiteX4" fmla="*/ 381161 w 756766"/>
                  <a:gd name="connsiteY4" fmla="*/ 191372 h 191372"/>
                  <a:gd name="connsiteX5" fmla="*/ 7484 w 756766"/>
                  <a:gd name="connsiteY5" fmla="*/ 98027 h 191372"/>
                  <a:gd name="connsiteX6" fmla="*/ 5556 w 756766"/>
                  <a:gd name="connsiteY6" fmla="*/ 95686 h 191372"/>
                  <a:gd name="connsiteX7" fmla="*/ 7484 w 756766"/>
                  <a:gd name="connsiteY7" fmla="*/ 93345 h 191372"/>
                  <a:gd name="connsiteX8" fmla="*/ 381161 w 756766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16437 h 207809"/>
                  <a:gd name="connsiteX1" fmla="*/ 749282 w 751210"/>
                  <a:gd name="connsiteY1" fmla="*/ 109782 h 207809"/>
                  <a:gd name="connsiteX2" fmla="*/ 751210 w 751210"/>
                  <a:gd name="connsiteY2" fmla="*/ 112123 h 207809"/>
                  <a:gd name="connsiteX3" fmla="*/ 749282 w 751210"/>
                  <a:gd name="connsiteY3" fmla="*/ 114464 h 207809"/>
                  <a:gd name="connsiteX4" fmla="*/ 375605 w 751210"/>
                  <a:gd name="connsiteY4" fmla="*/ 207809 h 207809"/>
                  <a:gd name="connsiteX5" fmla="*/ 1928 w 751210"/>
                  <a:gd name="connsiteY5" fmla="*/ 114464 h 207809"/>
                  <a:gd name="connsiteX6" fmla="*/ 0 w 751210"/>
                  <a:gd name="connsiteY6" fmla="*/ 112123 h 207809"/>
                  <a:gd name="connsiteX7" fmla="*/ 134691 w 751210"/>
                  <a:gd name="connsiteY7" fmla="*/ 56788 h 207809"/>
                  <a:gd name="connsiteX8" fmla="*/ 375605 w 751210"/>
                  <a:gd name="connsiteY8" fmla="*/ 16437 h 207809"/>
                  <a:gd name="connsiteX0" fmla="*/ 375605 w 751210"/>
                  <a:gd name="connsiteY0" fmla="*/ 1470 h 192842"/>
                  <a:gd name="connsiteX1" fmla="*/ 749282 w 751210"/>
                  <a:gd name="connsiteY1" fmla="*/ 94815 h 192842"/>
                  <a:gd name="connsiteX2" fmla="*/ 751210 w 751210"/>
                  <a:gd name="connsiteY2" fmla="*/ 97156 h 192842"/>
                  <a:gd name="connsiteX3" fmla="*/ 749282 w 751210"/>
                  <a:gd name="connsiteY3" fmla="*/ 99497 h 192842"/>
                  <a:gd name="connsiteX4" fmla="*/ 375605 w 751210"/>
                  <a:gd name="connsiteY4" fmla="*/ 192842 h 192842"/>
                  <a:gd name="connsiteX5" fmla="*/ 1928 w 751210"/>
                  <a:gd name="connsiteY5" fmla="*/ 99497 h 192842"/>
                  <a:gd name="connsiteX6" fmla="*/ 0 w 751210"/>
                  <a:gd name="connsiteY6" fmla="*/ 97156 h 192842"/>
                  <a:gd name="connsiteX7" fmla="*/ 134691 w 751210"/>
                  <a:gd name="connsiteY7" fmla="*/ 41821 h 192842"/>
                  <a:gd name="connsiteX8" fmla="*/ 375605 w 751210"/>
                  <a:gd name="connsiteY8" fmla="*/ 1470 h 192842"/>
                  <a:gd name="connsiteX0" fmla="*/ 373678 w 749283"/>
                  <a:gd name="connsiteY0" fmla="*/ 1470 h 192842"/>
                  <a:gd name="connsiteX1" fmla="*/ 747355 w 749283"/>
                  <a:gd name="connsiteY1" fmla="*/ 94815 h 192842"/>
                  <a:gd name="connsiteX2" fmla="*/ 749283 w 749283"/>
                  <a:gd name="connsiteY2" fmla="*/ 97156 h 192842"/>
                  <a:gd name="connsiteX3" fmla="*/ 747355 w 749283"/>
                  <a:gd name="connsiteY3" fmla="*/ 99497 h 192842"/>
                  <a:gd name="connsiteX4" fmla="*/ 373678 w 749283"/>
                  <a:gd name="connsiteY4" fmla="*/ 192842 h 192842"/>
                  <a:gd name="connsiteX5" fmla="*/ 1 w 749283"/>
                  <a:gd name="connsiteY5" fmla="*/ 99497 h 192842"/>
                  <a:gd name="connsiteX6" fmla="*/ 132764 w 749283"/>
                  <a:gd name="connsiteY6" fmla="*/ 41821 h 192842"/>
                  <a:gd name="connsiteX7" fmla="*/ 373678 w 749283"/>
                  <a:gd name="connsiteY7" fmla="*/ 1470 h 192842"/>
                  <a:gd name="connsiteX0" fmla="*/ 240914 w 616519"/>
                  <a:gd name="connsiteY0" fmla="*/ 2297 h 194901"/>
                  <a:gd name="connsiteX1" fmla="*/ 614591 w 616519"/>
                  <a:gd name="connsiteY1" fmla="*/ 95642 h 194901"/>
                  <a:gd name="connsiteX2" fmla="*/ 616519 w 616519"/>
                  <a:gd name="connsiteY2" fmla="*/ 97983 h 194901"/>
                  <a:gd name="connsiteX3" fmla="*/ 614591 w 616519"/>
                  <a:gd name="connsiteY3" fmla="*/ 100324 h 194901"/>
                  <a:gd name="connsiteX4" fmla="*/ 240914 w 616519"/>
                  <a:gd name="connsiteY4" fmla="*/ 193669 h 194901"/>
                  <a:gd name="connsiteX5" fmla="*/ 0 w 616519"/>
                  <a:gd name="connsiteY5" fmla="*/ 42648 h 194901"/>
                  <a:gd name="connsiteX6" fmla="*/ 240914 w 616519"/>
                  <a:gd name="connsiteY6" fmla="*/ 2297 h 194901"/>
                  <a:gd name="connsiteX0" fmla="*/ 241041 w 616646"/>
                  <a:gd name="connsiteY0" fmla="*/ 19574 h 212178"/>
                  <a:gd name="connsiteX1" fmla="*/ 614718 w 616646"/>
                  <a:gd name="connsiteY1" fmla="*/ 112919 h 212178"/>
                  <a:gd name="connsiteX2" fmla="*/ 616646 w 616646"/>
                  <a:gd name="connsiteY2" fmla="*/ 115260 h 212178"/>
                  <a:gd name="connsiteX3" fmla="*/ 614718 w 616646"/>
                  <a:gd name="connsiteY3" fmla="*/ 117601 h 212178"/>
                  <a:gd name="connsiteX4" fmla="*/ 241041 w 616646"/>
                  <a:gd name="connsiteY4" fmla="*/ 210946 h 212178"/>
                  <a:gd name="connsiteX5" fmla="*/ 127 w 616646"/>
                  <a:gd name="connsiteY5" fmla="*/ 59925 h 212178"/>
                  <a:gd name="connsiteX6" fmla="*/ 241041 w 616646"/>
                  <a:gd name="connsiteY6" fmla="*/ 19574 h 212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6646" h="212178">
                    <a:moveTo>
                      <a:pt x="241041" y="19574"/>
                    </a:moveTo>
                    <a:cubicBezTo>
                      <a:pt x="343473" y="28406"/>
                      <a:pt x="553153" y="58064"/>
                      <a:pt x="614718" y="112919"/>
                    </a:cubicBezTo>
                    <a:lnTo>
                      <a:pt x="616646" y="115260"/>
                    </a:lnTo>
                    <a:lnTo>
                      <a:pt x="614718" y="117601"/>
                    </a:lnTo>
                    <a:cubicBezTo>
                      <a:pt x="553153" y="172456"/>
                      <a:pt x="343473" y="220559"/>
                      <a:pt x="241041" y="210946"/>
                    </a:cubicBezTo>
                    <a:cubicBezTo>
                      <a:pt x="138609" y="201333"/>
                      <a:pt x="-4875" y="156960"/>
                      <a:pt x="127" y="59925"/>
                    </a:cubicBezTo>
                    <a:cubicBezTo>
                      <a:pt x="5129" y="-37110"/>
                      <a:pt x="138609" y="10742"/>
                      <a:pt x="241041" y="1957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D2585E96-B857-3E1B-8F2B-5EE86F184DB0}"/>
                  </a:ext>
                </a:extLst>
              </p:cNvPr>
              <p:cNvSpPr/>
              <p:nvPr/>
            </p:nvSpPr>
            <p:spPr>
              <a:xfrm rot="900000">
                <a:off x="4387684" y="1081239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72C7798F-E067-0983-1D28-2B0D7153CD74}"/>
                  </a:ext>
                </a:extLst>
              </p:cNvPr>
              <p:cNvSpPr/>
              <p:nvPr/>
            </p:nvSpPr>
            <p:spPr>
              <a:xfrm rot="558664">
                <a:off x="4752015" y="13050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C38E324C-AB06-4170-A065-2417F59E9D65}"/>
                  </a:ext>
                </a:extLst>
              </p:cNvPr>
              <p:cNvSpPr/>
              <p:nvPr/>
            </p:nvSpPr>
            <p:spPr>
              <a:xfrm rot="900000">
                <a:off x="5125875" y="1505643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842A7D15-02AC-576C-3C8E-C585B8488A1B}"/>
                  </a:ext>
                </a:extLst>
              </p:cNvPr>
              <p:cNvSpPr/>
              <p:nvPr/>
            </p:nvSpPr>
            <p:spPr>
              <a:xfrm rot="900000">
                <a:off x="5494967" y="15992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F02042A2-D360-7FF4-EF16-2DCF1AB6F3A8}"/>
                  </a:ext>
                </a:extLst>
              </p:cNvPr>
              <p:cNvSpPr/>
              <p:nvPr/>
            </p:nvSpPr>
            <p:spPr>
              <a:xfrm rot="900000">
                <a:off x="5859301" y="1649250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9761BBDC-DB69-48ED-708A-4392817BFED7}"/>
                  </a:ext>
                </a:extLst>
              </p:cNvPr>
              <p:cNvSpPr/>
              <p:nvPr/>
            </p:nvSpPr>
            <p:spPr>
              <a:xfrm rot="900000">
                <a:off x="6237471" y="1707643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A5898DF7-9613-F86D-5EC7-8F455658FA74}"/>
                  </a:ext>
                </a:extLst>
              </p:cNvPr>
              <p:cNvSpPr/>
              <p:nvPr/>
            </p:nvSpPr>
            <p:spPr>
              <a:xfrm rot="900000">
                <a:off x="6606565" y="176554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235C1969-8BFF-4706-ADF5-F898976A85A5}"/>
                  </a:ext>
                </a:extLst>
              </p:cNvPr>
              <p:cNvSpPr/>
              <p:nvPr/>
            </p:nvSpPr>
            <p:spPr>
              <a:xfrm rot="607287">
                <a:off x="6970902" y="1741258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41F0D7C5-2687-EFA0-1165-068820D7B79D}"/>
                  </a:ext>
                </a:extLst>
              </p:cNvPr>
              <p:cNvSpPr/>
              <p:nvPr/>
            </p:nvSpPr>
            <p:spPr>
              <a:xfrm rot="542267">
                <a:off x="7344757" y="174320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8C72F3B8-E83E-D481-A0E1-16D13B62C7CA}"/>
                  </a:ext>
                </a:extLst>
              </p:cNvPr>
              <p:cNvSpPr/>
              <p:nvPr/>
            </p:nvSpPr>
            <p:spPr>
              <a:xfrm rot="804457">
                <a:off x="7714961" y="1714038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8E6B0D67-7D23-7D0B-1348-9B95B4EE8118}"/>
                  </a:ext>
                </a:extLst>
              </p:cNvPr>
              <p:cNvSpPr/>
              <p:nvPr/>
            </p:nvSpPr>
            <p:spPr>
              <a:xfrm rot="405713">
                <a:off x="8068905" y="168001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3EF1D207-FF2B-D201-3BD4-44ACD9A58075}"/>
                  </a:ext>
                </a:extLst>
              </p:cNvPr>
              <p:cNvSpPr/>
              <p:nvPr/>
            </p:nvSpPr>
            <p:spPr>
              <a:xfrm rot="21299699">
                <a:off x="8485706" y="159849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C2E359BF-A921-FE2E-B980-BA2B6FC654FC}"/>
                  </a:ext>
                </a:extLst>
              </p:cNvPr>
              <p:cNvSpPr/>
              <p:nvPr/>
            </p:nvSpPr>
            <p:spPr>
              <a:xfrm rot="20937124">
                <a:off x="8814191" y="1433672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9B661CF6-7AFB-1E2F-390D-D8CF25D7FA51}"/>
                  </a:ext>
                </a:extLst>
              </p:cNvPr>
              <p:cNvSpPr/>
              <p:nvPr/>
            </p:nvSpPr>
            <p:spPr>
              <a:xfrm rot="19800000">
                <a:off x="9185467" y="1163809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4F7325E6-C9D0-8B31-4C58-DF1EFDB2D7D9}"/>
                  </a:ext>
                </a:extLst>
              </p:cNvPr>
              <p:cNvSpPr/>
              <p:nvPr/>
            </p:nvSpPr>
            <p:spPr>
              <a:xfrm rot="19800000">
                <a:off x="9482197" y="837120"/>
                <a:ext cx="653017" cy="193640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375605 w 751210"/>
                  <a:gd name="connsiteY3" fmla="*/ 191372 h 191372"/>
                  <a:gd name="connsiteX4" fmla="*/ 1928 w 751210"/>
                  <a:gd name="connsiteY4" fmla="*/ 98027 h 191372"/>
                  <a:gd name="connsiteX5" fmla="*/ 0 w 751210"/>
                  <a:gd name="connsiteY5" fmla="*/ 95686 h 191372"/>
                  <a:gd name="connsiteX6" fmla="*/ 1928 w 751210"/>
                  <a:gd name="connsiteY6" fmla="*/ 93345 h 191372"/>
                  <a:gd name="connsiteX7" fmla="*/ 375605 w 751210"/>
                  <a:gd name="connsiteY7" fmla="*/ 0 h 191372"/>
                  <a:gd name="connsiteX0" fmla="*/ 375605 w 749283"/>
                  <a:gd name="connsiteY0" fmla="*/ 0 h 191372"/>
                  <a:gd name="connsiteX1" fmla="*/ 749282 w 749283"/>
                  <a:gd name="connsiteY1" fmla="*/ 93345 h 191372"/>
                  <a:gd name="connsiteX2" fmla="*/ 375605 w 749283"/>
                  <a:gd name="connsiteY2" fmla="*/ 191372 h 191372"/>
                  <a:gd name="connsiteX3" fmla="*/ 1928 w 749283"/>
                  <a:gd name="connsiteY3" fmla="*/ 98027 h 191372"/>
                  <a:gd name="connsiteX4" fmla="*/ 0 w 749283"/>
                  <a:gd name="connsiteY4" fmla="*/ 95686 h 191372"/>
                  <a:gd name="connsiteX5" fmla="*/ 1928 w 749283"/>
                  <a:gd name="connsiteY5" fmla="*/ 93345 h 191372"/>
                  <a:gd name="connsiteX6" fmla="*/ 375605 w 749283"/>
                  <a:gd name="connsiteY6" fmla="*/ 0 h 191372"/>
                  <a:gd name="connsiteX0" fmla="*/ 375605 w 749796"/>
                  <a:gd name="connsiteY0" fmla="*/ 0 h 191372"/>
                  <a:gd name="connsiteX1" fmla="*/ 749282 w 749796"/>
                  <a:gd name="connsiteY1" fmla="*/ 93345 h 191372"/>
                  <a:gd name="connsiteX2" fmla="*/ 375605 w 749796"/>
                  <a:gd name="connsiteY2" fmla="*/ 191372 h 191372"/>
                  <a:gd name="connsiteX3" fmla="*/ 1928 w 749796"/>
                  <a:gd name="connsiteY3" fmla="*/ 98027 h 191372"/>
                  <a:gd name="connsiteX4" fmla="*/ 0 w 749796"/>
                  <a:gd name="connsiteY4" fmla="*/ 95686 h 191372"/>
                  <a:gd name="connsiteX5" fmla="*/ 1928 w 749796"/>
                  <a:gd name="connsiteY5" fmla="*/ 93345 h 191372"/>
                  <a:gd name="connsiteX6" fmla="*/ 375605 w 749796"/>
                  <a:gd name="connsiteY6" fmla="*/ 0 h 191372"/>
                  <a:gd name="connsiteX0" fmla="*/ 375605 w 639816"/>
                  <a:gd name="connsiteY0" fmla="*/ 3008 h 194614"/>
                  <a:gd name="connsiteX1" fmla="*/ 639041 w 639816"/>
                  <a:gd name="connsiteY1" fmla="*/ 78265 h 194614"/>
                  <a:gd name="connsiteX2" fmla="*/ 375605 w 639816"/>
                  <a:gd name="connsiteY2" fmla="*/ 194380 h 194614"/>
                  <a:gd name="connsiteX3" fmla="*/ 1928 w 639816"/>
                  <a:gd name="connsiteY3" fmla="*/ 101035 h 194614"/>
                  <a:gd name="connsiteX4" fmla="*/ 0 w 639816"/>
                  <a:gd name="connsiteY4" fmla="*/ 98694 h 194614"/>
                  <a:gd name="connsiteX5" fmla="*/ 1928 w 639816"/>
                  <a:gd name="connsiteY5" fmla="*/ 96353 h 194614"/>
                  <a:gd name="connsiteX6" fmla="*/ 375605 w 639816"/>
                  <a:gd name="connsiteY6" fmla="*/ 3008 h 194614"/>
                  <a:gd name="connsiteX0" fmla="*/ 375605 w 653017"/>
                  <a:gd name="connsiteY0" fmla="*/ 2094 h 193639"/>
                  <a:gd name="connsiteX1" fmla="*/ 652287 w 653017"/>
                  <a:gd name="connsiteY1" fmla="*/ 80782 h 193639"/>
                  <a:gd name="connsiteX2" fmla="*/ 375605 w 653017"/>
                  <a:gd name="connsiteY2" fmla="*/ 193466 h 193639"/>
                  <a:gd name="connsiteX3" fmla="*/ 1928 w 653017"/>
                  <a:gd name="connsiteY3" fmla="*/ 100121 h 193639"/>
                  <a:gd name="connsiteX4" fmla="*/ 0 w 653017"/>
                  <a:gd name="connsiteY4" fmla="*/ 97780 h 193639"/>
                  <a:gd name="connsiteX5" fmla="*/ 1928 w 653017"/>
                  <a:gd name="connsiteY5" fmla="*/ 95439 h 193639"/>
                  <a:gd name="connsiteX6" fmla="*/ 375605 w 653017"/>
                  <a:gd name="connsiteY6" fmla="*/ 2094 h 19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3017" h="193639">
                    <a:moveTo>
                      <a:pt x="375605" y="2094"/>
                    </a:moveTo>
                    <a:cubicBezTo>
                      <a:pt x="483998" y="-349"/>
                      <a:pt x="638591" y="-14113"/>
                      <a:pt x="652287" y="80782"/>
                    </a:cubicBezTo>
                    <a:cubicBezTo>
                      <a:pt x="665983" y="175677"/>
                      <a:pt x="483998" y="190243"/>
                      <a:pt x="375605" y="193466"/>
                    </a:cubicBezTo>
                    <a:cubicBezTo>
                      <a:pt x="267212" y="196689"/>
                      <a:pt x="63494" y="154976"/>
                      <a:pt x="1928" y="100121"/>
                    </a:cubicBezTo>
                    <a:lnTo>
                      <a:pt x="0" y="97780"/>
                    </a:lnTo>
                    <a:lnTo>
                      <a:pt x="1928" y="95439"/>
                    </a:lnTo>
                    <a:cubicBezTo>
                      <a:pt x="63494" y="40584"/>
                      <a:pt x="267212" y="4537"/>
                      <a:pt x="375605" y="209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CD10DB87-14C2-FFBE-5FC1-EBB53D26C745}"/>
                </a:ext>
              </a:extLst>
            </p:cNvPr>
            <p:cNvGrpSpPr/>
            <p:nvPr/>
          </p:nvGrpSpPr>
          <p:grpSpPr>
            <a:xfrm>
              <a:off x="7541446" y="2672862"/>
              <a:ext cx="2015792" cy="340594"/>
              <a:chOff x="4152732" y="831838"/>
              <a:chExt cx="5982482" cy="1125081"/>
            </a:xfrm>
            <a:solidFill>
              <a:srgbClr val="CC6600"/>
            </a:solidFill>
          </p:grpSpPr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A8717607-359F-3161-0D48-11708A27DBBB}"/>
                  </a:ext>
                </a:extLst>
              </p:cNvPr>
              <p:cNvSpPr/>
              <p:nvPr/>
            </p:nvSpPr>
            <p:spPr>
              <a:xfrm rot="1981531">
                <a:off x="4152732" y="831838"/>
                <a:ext cx="616646" cy="212178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81161 w 756766"/>
                  <a:gd name="connsiteY0" fmla="*/ 0 h 191372"/>
                  <a:gd name="connsiteX1" fmla="*/ 754838 w 756766"/>
                  <a:gd name="connsiteY1" fmla="*/ 93345 h 191372"/>
                  <a:gd name="connsiteX2" fmla="*/ 756766 w 756766"/>
                  <a:gd name="connsiteY2" fmla="*/ 95686 h 191372"/>
                  <a:gd name="connsiteX3" fmla="*/ 754838 w 756766"/>
                  <a:gd name="connsiteY3" fmla="*/ 98027 h 191372"/>
                  <a:gd name="connsiteX4" fmla="*/ 381161 w 756766"/>
                  <a:gd name="connsiteY4" fmla="*/ 191372 h 191372"/>
                  <a:gd name="connsiteX5" fmla="*/ 7484 w 756766"/>
                  <a:gd name="connsiteY5" fmla="*/ 98027 h 191372"/>
                  <a:gd name="connsiteX6" fmla="*/ 5556 w 756766"/>
                  <a:gd name="connsiteY6" fmla="*/ 95686 h 191372"/>
                  <a:gd name="connsiteX7" fmla="*/ 7484 w 756766"/>
                  <a:gd name="connsiteY7" fmla="*/ 93345 h 191372"/>
                  <a:gd name="connsiteX8" fmla="*/ 381161 w 756766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16437 h 207809"/>
                  <a:gd name="connsiteX1" fmla="*/ 749282 w 751210"/>
                  <a:gd name="connsiteY1" fmla="*/ 109782 h 207809"/>
                  <a:gd name="connsiteX2" fmla="*/ 751210 w 751210"/>
                  <a:gd name="connsiteY2" fmla="*/ 112123 h 207809"/>
                  <a:gd name="connsiteX3" fmla="*/ 749282 w 751210"/>
                  <a:gd name="connsiteY3" fmla="*/ 114464 h 207809"/>
                  <a:gd name="connsiteX4" fmla="*/ 375605 w 751210"/>
                  <a:gd name="connsiteY4" fmla="*/ 207809 h 207809"/>
                  <a:gd name="connsiteX5" fmla="*/ 1928 w 751210"/>
                  <a:gd name="connsiteY5" fmla="*/ 114464 h 207809"/>
                  <a:gd name="connsiteX6" fmla="*/ 0 w 751210"/>
                  <a:gd name="connsiteY6" fmla="*/ 112123 h 207809"/>
                  <a:gd name="connsiteX7" fmla="*/ 134691 w 751210"/>
                  <a:gd name="connsiteY7" fmla="*/ 56788 h 207809"/>
                  <a:gd name="connsiteX8" fmla="*/ 375605 w 751210"/>
                  <a:gd name="connsiteY8" fmla="*/ 16437 h 207809"/>
                  <a:gd name="connsiteX0" fmla="*/ 375605 w 751210"/>
                  <a:gd name="connsiteY0" fmla="*/ 1470 h 192842"/>
                  <a:gd name="connsiteX1" fmla="*/ 749282 w 751210"/>
                  <a:gd name="connsiteY1" fmla="*/ 94815 h 192842"/>
                  <a:gd name="connsiteX2" fmla="*/ 751210 w 751210"/>
                  <a:gd name="connsiteY2" fmla="*/ 97156 h 192842"/>
                  <a:gd name="connsiteX3" fmla="*/ 749282 w 751210"/>
                  <a:gd name="connsiteY3" fmla="*/ 99497 h 192842"/>
                  <a:gd name="connsiteX4" fmla="*/ 375605 w 751210"/>
                  <a:gd name="connsiteY4" fmla="*/ 192842 h 192842"/>
                  <a:gd name="connsiteX5" fmla="*/ 1928 w 751210"/>
                  <a:gd name="connsiteY5" fmla="*/ 99497 h 192842"/>
                  <a:gd name="connsiteX6" fmla="*/ 0 w 751210"/>
                  <a:gd name="connsiteY6" fmla="*/ 97156 h 192842"/>
                  <a:gd name="connsiteX7" fmla="*/ 134691 w 751210"/>
                  <a:gd name="connsiteY7" fmla="*/ 41821 h 192842"/>
                  <a:gd name="connsiteX8" fmla="*/ 375605 w 751210"/>
                  <a:gd name="connsiteY8" fmla="*/ 1470 h 192842"/>
                  <a:gd name="connsiteX0" fmla="*/ 373678 w 749283"/>
                  <a:gd name="connsiteY0" fmla="*/ 1470 h 192842"/>
                  <a:gd name="connsiteX1" fmla="*/ 747355 w 749283"/>
                  <a:gd name="connsiteY1" fmla="*/ 94815 h 192842"/>
                  <a:gd name="connsiteX2" fmla="*/ 749283 w 749283"/>
                  <a:gd name="connsiteY2" fmla="*/ 97156 h 192842"/>
                  <a:gd name="connsiteX3" fmla="*/ 747355 w 749283"/>
                  <a:gd name="connsiteY3" fmla="*/ 99497 h 192842"/>
                  <a:gd name="connsiteX4" fmla="*/ 373678 w 749283"/>
                  <a:gd name="connsiteY4" fmla="*/ 192842 h 192842"/>
                  <a:gd name="connsiteX5" fmla="*/ 1 w 749283"/>
                  <a:gd name="connsiteY5" fmla="*/ 99497 h 192842"/>
                  <a:gd name="connsiteX6" fmla="*/ 132764 w 749283"/>
                  <a:gd name="connsiteY6" fmla="*/ 41821 h 192842"/>
                  <a:gd name="connsiteX7" fmla="*/ 373678 w 749283"/>
                  <a:gd name="connsiteY7" fmla="*/ 1470 h 192842"/>
                  <a:gd name="connsiteX0" fmla="*/ 240914 w 616519"/>
                  <a:gd name="connsiteY0" fmla="*/ 2297 h 194901"/>
                  <a:gd name="connsiteX1" fmla="*/ 614591 w 616519"/>
                  <a:gd name="connsiteY1" fmla="*/ 95642 h 194901"/>
                  <a:gd name="connsiteX2" fmla="*/ 616519 w 616519"/>
                  <a:gd name="connsiteY2" fmla="*/ 97983 h 194901"/>
                  <a:gd name="connsiteX3" fmla="*/ 614591 w 616519"/>
                  <a:gd name="connsiteY3" fmla="*/ 100324 h 194901"/>
                  <a:gd name="connsiteX4" fmla="*/ 240914 w 616519"/>
                  <a:gd name="connsiteY4" fmla="*/ 193669 h 194901"/>
                  <a:gd name="connsiteX5" fmla="*/ 0 w 616519"/>
                  <a:gd name="connsiteY5" fmla="*/ 42648 h 194901"/>
                  <a:gd name="connsiteX6" fmla="*/ 240914 w 616519"/>
                  <a:gd name="connsiteY6" fmla="*/ 2297 h 194901"/>
                  <a:gd name="connsiteX0" fmla="*/ 241041 w 616646"/>
                  <a:gd name="connsiteY0" fmla="*/ 19574 h 212178"/>
                  <a:gd name="connsiteX1" fmla="*/ 614718 w 616646"/>
                  <a:gd name="connsiteY1" fmla="*/ 112919 h 212178"/>
                  <a:gd name="connsiteX2" fmla="*/ 616646 w 616646"/>
                  <a:gd name="connsiteY2" fmla="*/ 115260 h 212178"/>
                  <a:gd name="connsiteX3" fmla="*/ 614718 w 616646"/>
                  <a:gd name="connsiteY3" fmla="*/ 117601 h 212178"/>
                  <a:gd name="connsiteX4" fmla="*/ 241041 w 616646"/>
                  <a:gd name="connsiteY4" fmla="*/ 210946 h 212178"/>
                  <a:gd name="connsiteX5" fmla="*/ 127 w 616646"/>
                  <a:gd name="connsiteY5" fmla="*/ 59925 h 212178"/>
                  <a:gd name="connsiteX6" fmla="*/ 241041 w 616646"/>
                  <a:gd name="connsiteY6" fmla="*/ 19574 h 212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6646" h="212178">
                    <a:moveTo>
                      <a:pt x="241041" y="19574"/>
                    </a:moveTo>
                    <a:cubicBezTo>
                      <a:pt x="343473" y="28406"/>
                      <a:pt x="553153" y="58064"/>
                      <a:pt x="614718" y="112919"/>
                    </a:cubicBezTo>
                    <a:lnTo>
                      <a:pt x="616646" y="115260"/>
                    </a:lnTo>
                    <a:lnTo>
                      <a:pt x="614718" y="117601"/>
                    </a:lnTo>
                    <a:cubicBezTo>
                      <a:pt x="553153" y="172456"/>
                      <a:pt x="343473" y="220559"/>
                      <a:pt x="241041" y="210946"/>
                    </a:cubicBezTo>
                    <a:cubicBezTo>
                      <a:pt x="138609" y="201333"/>
                      <a:pt x="-4875" y="156960"/>
                      <a:pt x="127" y="59925"/>
                    </a:cubicBezTo>
                    <a:cubicBezTo>
                      <a:pt x="5129" y="-37110"/>
                      <a:pt x="138609" y="10742"/>
                      <a:pt x="241041" y="1957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4ECA33F5-6393-2C26-0233-63CFC47EBB41}"/>
                  </a:ext>
                </a:extLst>
              </p:cNvPr>
              <p:cNvSpPr/>
              <p:nvPr/>
            </p:nvSpPr>
            <p:spPr>
              <a:xfrm rot="900000">
                <a:off x="4387684" y="1081239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36D132BF-51B8-F292-5737-6D787D7BDD70}"/>
                  </a:ext>
                </a:extLst>
              </p:cNvPr>
              <p:cNvSpPr/>
              <p:nvPr/>
            </p:nvSpPr>
            <p:spPr>
              <a:xfrm rot="558664">
                <a:off x="4752015" y="13050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111A6ADC-C2EC-0033-ED30-100AFEE23CEB}"/>
                  </a:ext>
                </a:extLst>
              </p:cNvPr>
              <p:cNvSpPr/>
              <p:nvPr/>
            </p:nvSpPr>
            <p:spPr>
              <a:xfrm rot="900000">
                <a:off x="5125875" y="1505643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A19DDC38-30FF-68A3-3AA7-4282F898B339}"/>
                  </a:ext>
                </a:extLst>
              </p:cNvPr>
              <p:cNvSpPr/>
              <p:nvPr/>
            </p:nvSpPr>
            <p:spPr>
              <a:xfrm rot="900000">
                <a:off x="5494967" y="1599265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805F99EE-0820-5BEE-7A61-EFB788417161}"/>
                  </a:ext>
                </a:extLst>
              </p:cNvPr>
              <p:cNvSpPr/>
              <p:nvPr/>
            </p:nvSpPr>
            <p:spPr>
              <a:xfrm rot="900000">
                <a:off x="5859301" y="1649250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CF62427A-418A-C82D-40B9-2681B1B45F7B}"/>
                  </a:ext>
                </a:extLst>
              </p:cNvPr>
              <p:cNvSpPr/>
              <p:nvPr/>
            </p:nvSpPr>
            <p:spPr>
              <a:xfrm rot="900000">
                <a:off x="6237471" y="1707643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035EC0B1-6723-B063-CAEA-03ED0853DC5F}"/>
                  </a:ext>
                </a:extLst>
              </p:cNvPr>
              <p:cNvSpPr/>
              <p:nvPr/>
            </p:nvSpPr>
            <p:spPr>
              <a:xfrm rot="900000">
                <a:off x="6606565" y="1765547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4A37E188-742C-FFCB-FC19-197F6EDE4A48}"/>
                  </a:ext>
                </a:extLst>
              </p:cNvPr>
              <p:cNvSpPr/>
              <p:nvPr/>
            </p:nvSpPr>
            <p:spPr>
              <a:xfrm rot="607287">
                <a:off x="6970902" y="1741258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CE0483E4-5ED4-CE0A-D37E-0EC56BE439EA}"/>
                  </a:ext>
                </a:extLst>
              </p:cNvPr>
              <p:cNvSpPr/>
              <p:nvPr/>
            </p:nvSpPr>
            <p:spPr>
              <a:xfrm rot="542267">
                <a:off x="7344757" y="174320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9B20CFA7-9AD2-DABF-074D-8F3DD74E07E9}"/>
                  </a:ext>
                </a:extLst>
              </p:cNvPr>
              <p:cNvSpPr/>
              <p:nvPr/>
            </p:nvSpPr>
            <p:spPr>
              <a:xfrm rot="804457">
                <a:off x="7714961" y="1714038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067DC757-D0AD-EBBB-2CCB-BAABC4E60A91}"/>
                  </a:ext>
                </a:extLst>
              </p:cNvPr>
              <p:cNvSpPr/>
              <p:nvPr/>
            </p:nvSpPr>
            <p:spPr>
              <a:xfrm rot="405713">
                <a:off x="8068905" y="1680014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7053C253-9081-1325-8529-01B7970B9F86}"/>
                  </a:ext>
                </a:extLst>
              </p:cNvPr>
              <p:cNvSpPr/>
              <p:nvPr/>
            </p:nvSpPr>
            <p:spPr>
              <a:xfrm rot="21299699">
                <a:off x="8485706" y="1598496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04988F58-1B30-B1DC-24B2-50E185EBEE27}"/>
                  </a:ext>
                </a:extLst>
              </p:cNvPr>
              <p:cNvSpPr/>
              <p:nvPr/>
            </p:nvSpPr>
            <p:spPr>
              <a:xfrm rot="20937124">
                <a:off x="8814191" y="1433672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7F7F736A-5589-14E0-DCE5-5BEC7D2A3B74}"/>
                  </a:ext>
                </a:extLst>
              </p:cNvPr>
              <p:cNvSpPr/>
              <p:nvPr/>
            </p:nvSpPr>
            <p:spPr>
              <a:xfrm rot="19800000">
                <a:off x="9185467" y="1163809"/>
                <a:ext cx="751210" cy="191372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1210" h="191372">
                    <a:moveTo>
                      <a:pt x="375605" y="0"/>
                    </a:moveTo>
                    <a:cubicBezTo>
                      <a:pt x="543588" y="0"/>
                      <a:pt x="687717" y="38490"/>
                      <a:pt x="749282" y="93345"/>
                    </a:cubicBezTo>
                    <a:lnTo>
                      <a:pt x="751210" y="95686"/>
                    </a:lnTo>
                    <a:lnTo>
                      <a:pt x="749282" y="98027"/>
                    </a:lnTo>
                    <a:cubicBezTo>
                      <a:pt x="687717" y="152882"/>
                      <a:pt x="543588" y="191372"/>
                      <a:pt x="375605" y="191372"/>
                    </a:cubicBezTo>
                    <a:cubicBezTo>
                      <a:pt x="207623" y="191372"/>
                      <a:pt x="63494" y="152882"/>
                      <a:pt x="1928" y="98027"/>
                    </a:cubicBezTo>
                    <a:lnTo>
                      <a:pt x="0" y="95686"/>
                    </a:lnTo>
                    <a:lnTo>
                      <a:pt x="1928" y="93345"/>
                    </a:lnTo>
                    <a:cubicBezTo>
                      <a:pt x="63494" y="38490"/>
                      <a:pt x="207623" y="0"/>
                      <a:pt x="37560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FEE5084E-7DEC-64BE-A259-F73B60956044}"/>
                  </a:ext>
                </a:extLst>
              </p:cNvPr>
              <p:cNvSpPr/>
              <p:nvPr/>
            </p:nvSpPr>
            <p:spPr>
              <a:xfrm rot="19800000">
                <a:off x="9482197" y="837120"/>
                <a:ext cx="653017" cy="193640"/>
              </a:xfrm>
              <a:custGeom>
                <a:avLst/>
                <a:gdLst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749282 w 751210"/>
                  <a:gd name="connsiteY3" fmla="*/ 98027 h 191372"/>
                  <a:gd name="connsiteX4" fmla="*/ 375605 w 751210"/>
                  <a:gd name="connsiteY4" fmla="*/ 191372 h 191372"/>
                  <a:gd name="connsiteX5" fmla="*/ 1928 w 751210"/>
                  <a:gd name="connsiteY5" fmla="*/ 98027 h 191372"/>
                  <a:gd name="connsiteX6" fmla="*/ 0 w 751210"/>
                  <a:gd name="connsiteY6" fmla="*/ 95686 h 191372"/>
                  <a:gd name="connsiteX7" fmla="*/ 1928 w 751210"/>
                  <a:gd name="connsiteY7" fmla="*/ 93345 h 191372"/>
                  <a:gd name="connsiteX8" fmla="*/ 375605 w 751210"/>
                  <a:gd name="connsiteY8" fmla="*/ 0 h 191372"/>
                  <a:gd name="connsiteX0" fmla="*/ 375605 w 751210"/>
                  <a:gd name="connsiteY0" fmla="*/ 0 h 191372"/>
                  <a:gd name="connsiteX1" fmla="*/ 749282 w 751210"/>
                  <a:gd name="connsiteY1" fmla="*/ 93345 h 191372"/>
                  <a:gd name="connsiteX2" fmla="*/ 751210 w 751210"/>
                  <a:gd name="connsiteY2" fmla="*/ 95686 h 191372"/>
                  <a:gd name="connsiteX3" fmla="*/ 375605 w 751210"/>
                  <a:gd name="connsiteY3" fmla="*/ 191372 h 191372"/>
                  <a:gd name="connsiteX4" fmla="*/ 1928 w 751210"/>
                  <a:gd name="connsiteY4" fmla="*/ 98027 h 191372"/>
                  <a:gd name="connsiteX5" fmla="*/ 0 w 751210"/>
                  <a:gd name="connsiteY5" fmla="*/ 95686 h 191372"/>
                  <a:gd name="connsiteX6" fmla="*/ 1928 w 751210"/>
                  <a:gd name="connsiteY6" fmla="*/ 93345 h 191372"/>
                  <a:gd name="connsiteX7" fmla="*/ 375605 w 751210"/>
                  <a:gd name="connsiteY7" fmla="*/ 0 h 191372"/>
                  <a:gd name="connsiteX0" fmla="*/ 375605 w 749283"/>
                  <a:gd name="connsiteY0" fmla="*/ 0 h 191372"/>
                  <a:gd name="connsiteX1" fmla="*/ 749282 w 749283"/>
                  <a:gd name="connsiteY1" fmla="*/ 93345 h 191372"/>
                  <a:gd name="connsiteX2" fmla="*/ 375605 w 749283"/>
                  <a:gd name="connsiteY2" fmla="*/ 191372 h 191372"/>
                  <a:gd name="connsiteX3" fmla="*/ 1928 w 749283"/>
                  <a:gd name="connsiteY3" fmla="*/ 98027 h 191372"/>
                  <a:gd name="connsiteX4" fmla="*/ 0 w 749283"/>
                  <a:gd name="connsiteY4" fmla="*/ 95686 h 191372"/>
                  <a:gd name="connsiteX5" fmla="*/ 1928 w 749283"/>
                  <a:gd name="connsiteY5" fmla="*/ 93345 h 191372"/>
                  <a:gd name="connsiteX6" fmla="*/ 375605 w 749283"/>
                  <a:gd name="connsiteY6" fmla="*/ 0 h 191372"/>
                  <a:gd name="connsiteX0" fmla="*/ 375605 w 749796"/>
                  <a:gd name="connsiteY0" fmla="*/ 0 h 191372"/>
                  <a:gd name="connsiteX1" fmla="*/ 749282 w 749796"/>
                  <a:gd name="connsiteY1" fmla="*/ 93345 h 191372"/>
                  <a:gd name="connsiteX2" fmla="*/ 375605 w 749796"/>
                  <a:gd name="connsiteY2" fmla="*/ 191372 h 191372"/>
                  <a:gd name="connsiteX3" fmla="*/ 1928 w 749796"/>
                  <a:gd name="connsiteY3" fmla="*/ 98027 h 191372"/>
                  <a:gd name="connsiteX4" fmla="*/ 0 w 749796"/>
                  <a:gd name="connsiteY4" fmla="*/ 95686 h 191372"/>
                  <a:gd name="connsiteX5" fmla="*/ 1928 w 749796"/>
                  <a:gd name="connsiteY5" fmla="*/ 93345 h 191372"/>
                  <a:gd name="connsiteX6" fmla="*/ 375605 w 749796"/>
                  <a:gd name="connsiteY6" fmla="*/ 0 h 191372"/>
                  <a:gd name="connsiteX0" fmla="*/ 375605 w 639816"/>
                  <a:gd name="connsiteY0" fmla="*/ 3008 h 194614"/>
                  <a:gd name="connsiteX1" fmla="*/ 639041 w 639816"/>
                  <a:gd name="connsiteY1" fmla="*/ 78265 h 194614"/>
                  <a:gd name="connsiteX2" fmla="*/ 375605 w 639816"/>
                  <a:gd name="connsiteY2" fmla="*/ 194380 h 194614"/>
                  <a:gd name="connsiteX3" fmla="*/ 1928 w 639816"/>
                  <a:gd name="connsiteY3" fmla="*/ 101035 h 194614"/>
                  <a:gd name="connsiteX4" fmla="*/ 0 w 639816"/>
                  <a:gd name="connsiteY4" fmla="*/ 98694 h 194614"/>
                  <a:gd name="connsiteX5" fmla="*/ 1928 w 639816"/>
                  <a:gd name="connsiteY5" fmla="*/ 96353 h 194614"/>
                  <a:gd name="connsiteX6" fmla="*/ 375605 w 639816"/>
                  <a:gd name="connsiteY6" fmla="*/ 3008 h 194614"/>
                  <a:gd name="connsiteX0" fmla="*/ 375605 w 653017"/>
                  <a:gd name="connsiteY0" fmla="*/ 2094 h 193639"/>
                  <a:gd name="connsiteX1" fmla="*/ 652287 w 653017"/>
                  <a:gd name="connsiteY1" fmla="*/ 80782 h 193639"/>
                  <a:gd name="connsiteX2" fmla="*/ 375605 w 653017"/>
                  <a:gd name="connsiteY2" fmla="*/ 193466 h 193639"/>
                  <a:gd name="connsiteX3" fmla="*/ 1928 w 653017"/>
                  <a:gd name="connsiteY3" fmla="*/ 100121 h 193639"/>
                  <a:gd name="connsiteX4" fmla="*/ 0 w 653017"/>
                  <a:gd name="connsiteY4" fmla="*/ 97780 h 193639"/>
                  <a:gd name="connsiteX5" fmla="*/ 1928 w 653017"/>
                  <a:gd name="connsiteY5" fmla="*/ 95439 h 193639"/>
                  <a:gd name="connsiteX6" fmla="*/ 375605 w 653017"/>
                  <a:gd name="connsiteY6" fmla="*/ 2094 h 19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3017" h="193639">
                    <a:moveTo>
                      <a:pt x="375605" y="2094"/>
                    </a:moveTo>
                    <a:cubicBezTo>
                      <a:pt x="483998" y="-349"/>
                      <a:pt x="638591" y="-14113"/>
                      <a:pt x="652287" y="80782"/>
                    </a:cubicBezTo>
                    <a:cubicBezTo>
                      <a:pt x="665983" y="175677"/>
                      <a:pt x="483998" y="190243"/>
                      <a:pt x="375605" y="193466"/>
                    </a:cubicBezTo>
                    <a:cubicBezTo>
                      <a:pt x="267212" y="196689"/>
                      <a:pt x="63494" y="154976"/>
                      <a:pt x="1928" y="100121"/>
                    </a:cubicBezTo>
                    <a:lnTo>
                      <a:pt x="0" y="97780"/>
                    </a:lnTo>
                    <a:lnTo>
                      <a:pt x="1928" y="95439"/>
                    </a:lnTo>
                    <a:cubicBezTo>
                      <a:pt x="63494" y="40584"/>
                      <a:pt x="267212" y="4537"/>
                      <a:pt x="375605" y="209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9A4A64B2-1D89-7C2E-1472-DD36C27859E6}"/>
                </a:ext>
              </a:extLst>
            </p:cNvPr>
            <p:cNvGrpSpPr/>
            <p:nvPr/>
          </p:nvGrpSpPr>
          <p:grpSpPr>
            <a:xfrm>
              <a:off x="7376956" y="365622"/>
              <a:ext cx="2376644" cy="1126507"/>
              <a:chOff x="7376956" y="365622"/>
              <a:chExt cx="2376644" cy="1126507"/>
            </a:xfrm>
          </p:grpSpPr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25F2C267-6686-CDE3-97B5-1DD64BCAD7BD}"/>
                  </a:ext>
                </a:extLst>
              </p:cNvPr>
              <p:cNvSpPr/>
              <p:nvPr/>
            </p:nvSpPr>
            <p:spPr>
              <a:xfrm>
                <a:off x="7376956" y="365622"/>
                <a:ext cx="2376644" cy="112650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DD179E61-61A4-E04E-7BD1-4F1A49F01AAB}"/>
                  </a:ext>
                </a:extLst>
              </p:cNvPr>
              <p:cNvSpPr/>
              <p:nvPr/>
            </p:nvSpPr>
            <p:spPr>
              <a:xfrm>
                <a:off x="7512050" y="447041"/>
                <a:ext cx="2106456" cy="920750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F8DE5DDD-E41C-005C-0CBC-5440C7E18EEF}"/>
                  </a:ext>
                </a:extLst>
              </p:cNvPr>
              <p:cNvSpPr/>
              <p:nvPr/>
            </p:nvSpPr>
            <p:spPr>
              <a:xfrm>
                <a:off x="7627781" y="500769"/>
                <a:ext cx="1874994" cy="111371"/>
              </a:xfrm>
              <a:custGeom>
                <a:avLst/>
                <a:gdLst>
                  <a:gd name="connsiteX0" fmla="*/ 117689 w 1874994"/>
                  <a:gd name="connsiteY0" fmla="*/ 0 h 111371"/>
                  <a:gd name="connsiteX1" fmla="*/ 1757305 w 1874994"/>
                  <a:gd name="connsiteY1" fmla="*/ 0 h 111371"/>
                  <a:gd name="connsiteX2" fmla="*/ 1874994 w 1874994"/>
                  <a:gd name="connsiteY2" fmla="*/ 76446 h 111371"/>
                  <a:gd name="connsiteX3" fmla="*/ 1821227 w 1874994"/>
                  <a:gd name="connsiteY3" fmla="*/ 76446 h 111371"/>
                  <a:gd name="connsiteX4" fmla="*/ 1874994 w 1874994"/>
                  <a:gd name="connsiteY4" fmla="*/ 111371 h 111371"/>
                  <a:gd name="connsiteX5" fmla="*/ 0 w 1874994"/>
                  <a:gd name="connsiteY5" fmla="*/ 111371 h 111371"/>
                  <a:gd name="connsiteX6" fmla="*/ 53768 w 1874994"/>
                  <a:gd name="connsiteY6" fmla="*/ 76446 h 111371"/>
                  <a:gd name="connsiteX7" fmla="*/ 0 w 1874994"/>
                  <a:gd name="connsiteY7" fmla="*/ 76446 h 111371"/>
                  <a:gd name="connsiteX0" fmla="*/ 117689 w 1874994"/>
                  <a:gd name="connsiteY0" fmla="*/ 0 h 111371"/>
                  <a:gd name="connsiteX1" fmla="*/ 1757305 w 1874994"/>
                  <a:gd name="connsiteY1" fmla="*/ 0 h 111371"/>
                  <a:gd name="connsiteX2" fmla="*/ 1874994 w 1874994"/>
                  <a:gd name="connsiteY2" fmla="*/ 76446 h 111371"/>
                  <a:gd name="connsiteX3" fmla="*/ 1821227 w 1874994"/>
                  <a:gd name="connsiteY3" fmla="*/ 76446 h 111371"/>
                  <a:gd name="connsiteX4" fmla="*/ 1874994 w 1874994"/>
                  <a:gd name="connsiteY4" fmla="*/ 111371 h 111371"/>
                  <a:gd name="connsiteX5" fmla="*/ 0 w 1874994"/>
                  <a:gd name="connsiteY5" fmla="*/ 111371 h 111371"/>
                  <a:gd name="connsiteX6" fmla="*/ 0 w 1874994"/>
                  <a:gd name="connsiteY6" fmla="*/ 76446 h 111371"/>
                  <a:gd name="connsiteX7" fmla="*/ 117689 w 1874994"/>
                  <a:gd name="connsiteY7" fmla="*/ 0 h 111371"/>
                  <a:gd name="connsiteX0" fmla="*/ 117689 w 1874994"/>
                  <a:gd name="connsiteY0" fmla="*/ 0 h 111371"/>
                  <a:gd name="connsiteX1" fmla="*/ 1757305 w 1874994"/>
                  <a:gd name="connsiteY1" fmla="*/ 0 h 111371"/>
                  <a:gd name="connsiteX2" fmla="*/ 1874994 w 1874994"/>
                  <a:gd name="connsiteY2" fmla="*/ 76446 h 111371"/>
                  <a:gd name="connsiteX3" fmla="*/ 1874994 w 1874994"/>
                  <a:gd name="connsiteY3" fmla="*/ 111371 h 111371"/>
                  <a:gd name="connsiteX4" fmla="*/ 0 w 1874994"/>
                  <a:gd name="connsiteY4" fmla="*/ 111371 h 111371"/>
                  <a:gd name="connsiteX5" fmla="*/ 0 w 1874994"/>
                  <a:gd name="connsiteY5" fmla="*/ 76446 h 111371"/>
                  <a:gd name="connsiteX6" fmla="*/ 117689 w 1874994"/>
                  <a:gd name="connsiteY6" fmla="*/ 0 h 111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74994" h="111371">
                    <a:moveTo>
                      <a:pt x="117689" y="0"/>
                    </a:moveTo>
                    <a:lnTo>
                      <a:pt x="1757305" y="0"/>
                    </a:lnTo>
                    <a:lnTo>
                      <a:pt x="1874994" y="76446"/>
                    </a:lnTo>
                    <a:lnTo>
                      <a:pt x="1874994" y="111371"/>
                    </a:lnTo>
                    <a:lnTo>
                      <a:pt x="0" y="111371"/>
                    </a:lnTo>
                    <a:lnTo>
                      <a:pt x="0" y="76446"/>
                    </a:lnTo>
                    <a:lnTo>
                      <a:pt x="11768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CB0C8858-957C-B9F5-472B-B0EB728B40E8}"/>
                  </a:ext>
                </a:extLst>
              </p:cNvPr>
              <p:cNvSpPr/>
              <p:nvPr/>
            </p:nvSpPr>
            <p:spPr>
              <a:xfrm rot="10800000">
                <a:off x="7427756" y="1002145"/>
                <a:ext cx="2275044" cy="136525"/>
              </a:xfrm>
              <a:custGeom>
                <a:avLst/>
                <a:gdLst>
                  <a:gd name="connsiteX0" fmla="*/ 2275044 w 2275044"/>
                  <a:gd name="connsiteY0" fmla="*/ 136525 h 136525"/>
                  <a:gd name="connsiteX1" fmla="*/ 0 w 2275044"/>
                  <a:gd name="connsiteY1" fmla="*/ 136525 h 136525"/>
                  <a:gd name="connsiteX2" fmla="*/ 27618 w 2275044"/>
                  <a:gd name="connsiteY2" fmla="*/ 101600 h 136525"/>
                  <a:gd name="connsiteX3" fmla="*/ 0 w 2275044"/>
                  <a:gd name="connsiteY3" fmla="*/ 101600 h 136525"/>
                  <a:gd name="connsiteX4" fmla="*/ 80344 w 2275044"/>
                  <a:gd name="connsiteY4" fmla="*/ 0 h 136525"/>
                  <a:gd name="connsiteX5" fmla="*/ 2194700 w 2275044"/>
                  <a:gd name="connsiteY5" fmla="*/ 0 h 136525"/>
                  <a:gd name="connsiteX6" fmla="*/ 2275044 w 2275044"/>
                  <a:gd name="connsiteY6" fmla="*/ 101600 h 136525"/>
                  <a:gd name="connsiteX7" fmla="*/ 2247426 w 2275044"/>
                  <a:gd name="connsiteY7" fmla="*/ 101600 h 136525"/>
                  <a:gd name="connsiteX0" fmla="*/ 2275044 w 2275044"/>
                  <a:gd name="connsiteY0" fmla="*/ 136525 h 136525"/>
                  <a:gd name="connsiteX1" fmla="*/ 0 w 2275044"/>
                  <a:gd name="connsiteY1" fmla="*/ 136525 h 136525"/>
                  <a:gd name="connsiteX2" fmla="*/ 27618 w 2275044"/>
                  <a:gd name="connsiteY2" fmla="*/ 101600 h 136525"/>
                  <a:gd name="connsiteX3" fmla="*/ 0 w 2275044"/>
                  <a:gd name="connsiteY3" fmla="*/ 101600 h 136525"/>
                  <a:gd name="connsiteX4" fmla="*/ 80344 w 2275044"/>
                  <a:gd name="connsiteY4" fmla="*/ 0 h 136525"/>
                  <a:gd name="connsiteX5" fmla="*/ 2194700 w 2275044"/>
                  <a:gd name="connsiteY5" fmla="*/ 0 h 136525"/>
                  <a:gd name="connsiteX6" fmla="*/ 2275044 w 2275044"/>
                  <a:gd name="connsiteY6" fmla="*/ 101600 h 136525"/>
                  <a:gd name="connsiteX7" fmla="*/ 2275044 w 2275044"/>
                  <a:gd name="connsiteY7" fmla="*/ 136525 h 136525"/>
                  <a:gd name="connsiteX0" fmla="*/ 2275044 w 2275044"/>
                  <a:gd name="connsiteY0" fmla="*/ 136525 h 136525"/>
                  <a:gd name="connsiteX1" fmla="*/ 0 w 2275044"/>
                  <a:gd name="connsiteY1" fmla="*/ 136525 h 136525"/>
                  <a:gd name="connsiteX2" fmla="*/ 0 w 2275044"/>
                  <a:gd name="connsiteY2" fmla="*/ 101600 h 136525"/>
                  <a:gd name="connsiteX3" fmla="*/ 80344 w 2275044"/>
                  <a:gd name="connsiteY3" fmla="*/ 0 h 136525"/>
                  <a:gd name="connsiteX4" fmla="*/ 2194700 w 2275044"/>
                  <a:gd name="connsiteY4" fmla="*/ 0 h 136525"/>
                  <a:gd name="connsiteX5" fmla="*/ 2275044 w 2275044"/>
                  <a:gd name="connsiteY5" fmla="*/ 101600 h 136525"/>
                  <a:gd name="connsiteX6" fmla="*/ 2275044 w 2275044"/>
                  <a:gd name="connsiteY6" fmla="*/ 136525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75044" h="136525">
                    <a:moveTo>
                      <a:pt x="2275044" y="136525"/>
                    </a:moveTo>
                    <a:lnTo>
                      <a:pt x="0" y="136525"/>
                    </a:lnTo>
                    <a:lnTo>
                      <a:pt x="0" y="101600"/>
                    </a:lnTo>
                    <a:lnTo>
                      <a:pt x="80344" y="0"/>
                    </a:lnTo>
                    <a:lnTo>
                      <a:pt x="2194700" y="0"/>
                    </a:lnTo>
                    <a:lnTo>
                      <a:pt x="2275044" y="101600"/>
                    </a:lnTo>
                    <a:lnTo>
                      <a:pt x="2275044" y="136525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台形 258">
                <a:extLst>
                  <a:ext uri="{FF2B5EF4-FFF2-40B4-BE49-F238E27FC236}">
                    <a16:creationId xmlns:a16="http://schemas.microsoft.com/office/drawing/2014/main" id="{80B207F8-2059-08ED-15BD-22C58A692C37}"/>
                  </a:ext>
                </a:extLst>
              </p:cNvPr>
              <p:cNvSpPr/>
              <p:nvPr/>
            </p:nvSpPr>
            <p:spPr>
              <a:xfrm>
                <a:off x="7627781" y="499907"/>
                <a:ext cx="1874994" cy="76446"/>
              </a:xfrm>
              <a:prstGeom prst="trapezoid">
                <a:avLst>
                  <a:gd name="adj" fmla="val 153951"/>
                </a:avLst>
              </a:prstGeom>
              <a:solidFill>
                <a:srgbClr val="FF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台形 259">
                <a:extLst>
                  <a:ext uri="{FF2B5EF4-FFF2-40B4-BE49-F238E27FC236}">
                    <a16:creationId xmlns:a16="http://schemas.microsoft.com/office/drawing/2014/main" id="{29BFB209-DB87-FC6D-F170-6D7B0CBB2F6C}"/>
                  </a:ext>
                </a:extLst>
              </p:cNvPr>
              <p:cNvSpPr/>
              <p:nvPr/>
            </p:nvSpPr>
            <p:spPr>
              <a:xfrm rot="10800000">
                <a:off x="7427756" y="1001282"/>
                <a:ext cx="2275044" cy="101600"/>
              </a:xfrm>
              <a:prstGeom prst="trapezoid">
                <a:avLst>
                  <a:gd name="adj" fmla="val 79079"/>
                </a:avLst>
              </a:prstGeom>
              <a:solidFill>
                <a:srgbClr val="FF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15670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62665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pptxl63_樽のイラスト</dc:title>
  <dc:subject>pptxl63_樽のイラスト</dc:subject>
  <dc:creator>でじけろお</dc:creator>
  <cp:revision>1</cp:revision>
  <dcterms:created xsi:type="dcterms:W3CDTF">2018-05-20T00:31:01Z</dcterms:created>
  <dcterms:modified xsi:type="dcterms:W3CDTF">2023-03-15T10:05:53Z</dcterms:modified>
  <cp:version>1</cp:version>
</cp:coreProperties>
</file>