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9" r:id="rId2"/>
    <p:sldId id="410" r:id="rId3"/>
    <p:sldId id="41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顔ありテレビのイラスト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62D16CF-906E-88C4-6799-B09B29849457}"/>
              </a:ext>
            </a:extLst>
          </p:cNvPr>
          <p:cNvGrpSpPr/>
          <p:nvPr/>
        </p:nvGrpSpPr>
        <p:grpSpPr>
          <a:xfrm>
            <a:off x="7031066" y="3849001"/>
            <a:ext cx="1789084" cy="2568476"/>
            <a:chOff x="7031066" y="3849001"/>
            <a:chExt cx="1789084" cy="256847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182B90-E418-A93F-4C6D-C60CF2E6A528}"/>
                </a:ext>
              </a:extLst>
            </p:cNvPr>
            <p:cNvGrpSpPr/>
            <p:nvPr/>
          </p:nvGrpSpPr>
          <p:grpSpPr>
            <a:xfrm>
              <a:off x="7260277" y="5078345"/>
              <a:ext cx="1365564" cy="1339132"/>
              <a:chOff x="533400" y="426230"/>
              <a:chExt cx="2362200" cy="2316480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C59C279-5006-CCBE-700B-965D1D4265F8}"/>
                  </a:ext>
                </a:extLst>
              </p:cNvPr>
              <p:cNvSpPr/>
              <p:nvPr/>
            </p:nvSpPr>
            <p:spPr>
              <a:xfrm>
                <a:off x="533400" y="426230"/>
                <a:ext cx="2362200" cy="2316480"/>
              </a:xfrm>
              <a:custGeom>
                <a:avLst/>
                <a:gdLst>
                  <a:gd name="connsiteX0" fmla="*/ 181214 w 2362200"/>
                  <a:gd name="connsiteY0" fmla="*/ 0 h 2316480"/>
                  <a:gd name="connsiteX1" fmla="*/ 2180986 w 2362200"/>
                  <a:gd name="connsiteY1" fmla="*/ 0 h 2316480"/>
                  <a:gd name="connsiteX2" fmla="*/ 2219648 w 2362200"/>
                  <a:gd name="connsiteY2" fmla="*/ 117631 h 2316480"/>
                  <a:gd name="connsiteX3" fmla="*/ 2362200 w 2362200"/>
                  <a:gd name="connsiteY3" fmla="*/ 1158240 h 2316480"/>
                  <a:gd name="connsiteX4" fmla="*/ 2219648 w 2362200"/>
                  <a:gd name="connsiteY4" fmla="*/ 2198849 h 2316480"/>
                  <a:gd name="connsiteX5" fmla="*/ 2180986 w 2362200"/>
                  <a:gd name="connsiteY5" fmla="*/ 2316480 h 2316480"/>
                  <a:gd name="connsiteX6" fmla="*/ 181214 w 2362200"/>
                  <a:gd name="connsiteY6" fmla="*/ 2316480 h 2316480"/>
                  <a:gd name="connsiteX7" fmla="*/ 142552 w 2362200"/>
                  <a:gd name="connsiteY7" fmla="*/ 2198849 h 2316480"/>
                  <a:gd name="connsiteX8" fmla="*/ 0 w 2362200"/>
                  <a:gd name="connsiteY8" fmla="*/ 1158240 h 2316480"/>
                  <a:gd name="connsiteX9" fmla="*/ 142552 w 2362200"/>
                  <a:gd name="connsiteY9" fmla="*/ 117631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181214" y="0"/>
                    </a:moveTo>
                    <a:lnTo>
                      <a:pt x="2180986" y="0"/>
                    </a:lnTo>
                    <a:lnTo>
                      <a:pt x="2219648" y="117631"/>
                    </a:lnTo>
                    <a:cubicBezTo>
                      <a:pt x="2310560" y="426966"/>
                      <a:pt x="2362200" y="781456"/>
                      <a:pt x="2362200" y="1158240"/>
                    </a:cubicBezTo>
                    <a:cubicBezTo>
                      <a:pt x="2362200" y="1535024"/>
                      <a:pt x="2310560" y="1889515"/>
                      <a:pt x="2219648" y="2198849"/>
                    </a:cubicBezTo>
                    <a:lnTo>
                      <a:pt x="2180986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26762FE-E14E-6136-B24C-1954E46ABD41}"/>
                  </a:ext>
                </a:extLst>
              </p:cNvPr>
              <p:cNvGrpSpPr/>
              <p:nvPr/>
            </p:nvGrpSpPr>
            <p:grpSpPr>
              <a:xfrm>
                <a:off x="533400" y="426230"/>
                <a:ext cx="2362200" cy="2316480"/>
                <a:chOff x="533400" y="426230"/>
                <a:chExt cx="2362200" cy="2316480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B5213F54-C72E-9864-CA64-30CA87201273}"/>
                    </a:ext>
                  </a:extLst>
                </p:cNvPr>
                <p:cNvSpPr/>
                <p:nvPr/>
              </p:nvSpPr>
              <p:spPr>
                <a:xfrm>
                  <a:off x="746760" y="426230"/>
                  <a:ext cx="410335" cy="2316480"/>
                </a:xfrm>
                <a:custGeom>
                  <a:avLst/>
                  <a:gdLst>
                    <a:gd name="connsiteX0" fmla="*/ 118881 w 410335"/>
                    <a:gd name="connsiteY0" fmla="*/ 0 h 2316480"/>
                    <a:gd name="connsiteX1" fmla="*/ 405060 w 410335"/>
                    <a:gd name="connsiteY1" fmla="*/ 0 h 2316480"/>
                    <a:gd name="connsiteX2" fmla="*/ 374172 w 410335"/>
                    <a:gd name="connsiteY2" fmla="*/ 241601 h 2316480"/>
                    <a:gd name="connsiteX3" fmla="*/ 327660 w 410335"/>
                    <a:gd name="connsiteY3" fmla="*/ 1139190 h 2316480"/>
                    <a:gd name="connsiteX4" fmla="*/ 408593 w 410335"/>
                    <a:gd name="connsiteY4" fmla="*/ 2306012 h 2316480"/>
                    <a:gd name="connsiteX5" fmla="*/ 410335 w 410335"/>
                    <a:gd name="connsiteY5" fmla="*/ 2316480 h 2316480"/>
                    <a:gd name="connsiteX6" fmla="*/ 118881 w 410335"/>
                    <a:gd name="connsiteY6" fmla="*/ 2316480 h 2316480"/>
                    <a:gd name="connsiteX7" fmla="*/ 116801 w 410335"/>
                    <a:gd name="connsiteY7" fmla="*/ 2307947 h 2316480"/>
                    <a:gd name="connsiteX8" fmla="*/ 0 w 410335"/>
                    <a:gd name="connsiteY8" fmla="*/ 1158240 h 2316480"/>
                    <a:gd name="connsiteX9" fmla="*/ 116801 w 410335"/>
                    <a:gd name="connsiteY9" fmla="*/ 8533 h 2316480"/>
                    <a:gd name="connsiteX10" fmla="*/ 118881 w 410335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0335" h="2316480">
                      <a:moveTo>
                        <a:pt x="118881" y="0"/>
                      </a:moveTo>
                      <a:lnTo>
                        <a:pt x="405060" y="0"/>
                      </a:lnTo>
                      <a:lnTo>
                        <a:pt x="374172" y="241601"/>
                      </a:lnTo>
                      <a:cubicBezTo>
                        <a:pt x="344151" y="519527"/>
                        <a:pt x="327660" y="822328"/>
                        <a:pt x="327660" y="1139190"/>
                      </a:cubicBezTo>
                      <a:cubicBezTo>
                        <a:pt x="327660" y="1561673"/>
                        <a:pt x="356978" y="1959160"/>
                        <a:pt x="408593" y="2306012"/>
                      </a:cubicBezTo>
                      <a:lnTo>
                        <a:pt x="410335" y="2316480"/>
                      </a:lnTo>
                      <a:lnTo>
                        <a:pt x="118881" y="2316480"/>
                      </a:lnTo>
                      <a:lnTo>
                        <a:pt x="116801" y="2307947"/>
                      </a:lnTo>
                      <a:cubicBezTo>
                        <a:pt x="42312" y="1966182"/>
                        <a:pt x="0" y="1574526"/>
                        <a:pt x="0" y="1158240"/>
                      </a:cubicBezTo>
                      <a:cubicBezTo>
                        <a:pt x="0" y="741954"/>
                        <a:pt x="42312" y="350299"/>
                        <a:pt x="116801" y="8533"/>
                      </a:cubicBezTo>
                      <a:lnTo>
                        <a:pt x="118881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389AF7C-7273-3EEB-AD96-9F83B57BA46C}"/>
                    </a:ext>
                  </a:extLst>
                </p:cNvPr>
                <p:cNvSpPr/>
                <p:nvPr/>
              </p:nvSpPr>
              <p:spPr>
                <a:xfrm>
                  <a:off x="1455420" y="426230"/>
                  <a:ext cx="518160" cy="2316480"/>
                </a:xfrm>
                <a:custGeom>
                  <a:avLst/>
                  <a:gdLst>
                    <a:gd name="connsiteX0" fmla="*/ 28608 w 518160"/>
                    <a:gd name="connsiteY0" fmla="*/ 0 h 2316480"/>
                    <a:gd name="connsiteX1" fmla="*/ 489553 w 518160"/>
                    <a:gd name="connsiteY1" fmla="*/ 0 h 2316480"/>
                    <a:gd name="connsiteX2" fmla="*/ 500190 w 518160"/>
                    <a:gd name="connsiteY2" fmla="*/ 224113 h 2316480"/>
                    <a:gd name="connsiteX3" fmla="*/ 518160 w 518160"/>
                    <a:gd name="connsiteY3" fmla="*/ 1158240 h 2316480"/>
                    <a:gd name="connsiteX4" fmla="*/ 500190 w 518160"/>
                    <a:gd name="connsiteY4" fmla="*/ 2092368 h 2316480"/>
                    <a:gd name="connsiteX5" fmla="*/ 489553 w 518160"/>
                    <a:gd name="connsiteY5" fmla="*/ 2316480 h 2316480"/>
                    <a:gd name="connsiteX6" fmla="*/ 28608 w 518160"/>
                    <a:gd name="connsiteY6" fmla="*/ 2316480 h 2316480"/>
                    <a:gd name="connsiteX7" fmla="*/ 17971 w 518160"/>
                    <a:gd name="connsiteY7" fmla="*/ 2092368 h 2316480"/>
                    <a:gd name="connsiteX8" fmla="*/ 0 w 518160"/>
                    <a:gd name="connsiteY8" fmla="*/ 1158240 h 2316480"/>
                    <a:gd name="connsiteX9" fmla="*/ 17971 w 518160"/>
                    <a:gd name="connsiteY9" fmla="*/ 224113 h 2316480"/>
                    <a:gd name="connsiteX10" fmla="*/ 28608 w 518160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160" h="2316480">
                      <a:moveTo>
                        <a:pt x="28608" y="0"/>
                      </a:moveTo>
                      <a:lnTo>
                        <a:pt x="489553" y="0"/>
                      </a:lnTo>
                      <a:lnTo>
                        <a:pt x="500190" y="224113"/>
                      </a:lnTo>
                      <a:cubicBezTo>
                        <a:pt x="511788" y="513352"/>
                        <a:pt x="518160" y="828479"/>
                        <a:pt x="518160" y="1158240"/>
                      </a:cubicBezTo>
                      <a:cubicBezTo>
                        <a:pt x="518160" y="1488001"/>
                        <a:pt x="511788" y="1803128"/>
                        <a:pt x="500190" y="2092368"/>
                      </a:cubicBezTo>
                      <a:lnTo>
                        <a:pt x="489553" y="2316480"/>
                      </a:lnTo>
                      <a:lnTo>
                        <a:pt x="28608" y="2316480"/>
                      </a:lnTo>
                      <a:lnTo>
                        <a:pt x="17971" y="2092368"/>
                      </a:lnTo>
                      <a:cubicBezTo>
                        <a:pt x="6372" y="1803128"/>
                        <a:pt x="0" y="1488001"/>
                        <a:pt x="0" y="1158240"/>
                      </a:cubicBezTo>
                      <a:cubicBezTo>
                        <a:pt x="0" y="828479"/>
                        <a:pt x="6372" y="513352"/>
                        <a:pt x="17971" y="224113"/>
                      </a:cubicBezTo>
                      <a:lnTo>
                        <a:pt x="28608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4EE97C2B-CA67-B37C-289A-7C26EB6BEADE}"/>
                    </a:ext>
                  </a:extLst>
                </p:cNvPr>
                <p:cNvSpPr/>
                <p:nvPr/>
              </p:nvSpPr>
              <p:spPr>
                <a:xfrm>
                  <a:off x="2332865" y="426230"/>
                  <a:ext cx="349375" cy="2316480"/>
                </a:xfrm>
                <a:custGeom>
                  <a:avLst/>
                  <a:gdLst>
                    <a:gd name="connsiteX0" fmla="*/ 5275 w 349375"/>
                    <a:gd name="connsiteY0" fmla="*/ 0 h 2316480"/>
                    <a:gd name="connsiteX1" fmla="*/ 230495 w 349375"/>
                    <a:gd name="connsiteY1" fmla="*/ 0 h 2316480"/>
                    <a:gd name="connsiteX2" fmla="*/ 232575 w 349375"/>
                    <a:gd name="connsiteY2" fmla="*/ 8533 h 2316480"/>
                    <a:gd name="connsiteX3" fmla="*/ 349375 w 349375"/>
                    <a:gd name="connsiteY3" fmla="*/ 1158240 h 2316480"/>
                    <a:gd name="connsiteX4" fmla="*/ 232575 w 349375"/>
                    <a:gd name="connsiteY4" fmla="*/ 2307947 h 2316480"/>
                    <a:gd name="connsiteX5" fmla="*/ 230495 w 349375"/>
                    <a:gd name="connsiteY5" fmla="*/ 2316480 h 2316480"/>
                    <a:gd name="connsiteX6" fmla="*/ 0 w 349375"/>
                    <a:gd name="connsiteY6" fmla="*/ 2316480 h 2316480"/>
                    <a:gd name="connsiteX7" fmla="*/ 1742 w 349375"/>
                    <a:gd name="connsiteY7" fmla="*/ 2306012 h 2316480"/>
                    <a:gd name="connsiteX8" fmla="*/ 82675 w 349375"/>
                    <a:gd name="connsiteY8" fmla="*/ 1139190 h 2316480"/>
                    <a:gd name="connsiteX9" fmla="*/ 36163 w 349375"/>
                    <a:gd name="connsiteY9" fmla="*/ 241601 h 2316480"/>
                    <a:gd name="connsiteX10" fmla="*/ 5275 w 349375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375" h="2316480">
                      <a:moveTo>
                        <a:pt x="5275" y="0"/>
                      </a:moveTo>
                      <a:lnTo>
                        <a:pt x="230495" y="0"/>
                      </a:lnTo>
                      <a:lnTo>
                        <a:pt x="232575" y="8533"/>
                      </a:lnTo>
                      <a:cubicBezTo>
                        <a:pt x="307064" y="350299"/>
                        <a:pt x="349375" y="741954"/>
                        <a:pt x="349375" y="1158240"/>
                      </a:cubicBezTo>
                      <a:cubicBezTo>
                        <a:pt x="349375" y="1574526"/>
                        <a:pt x="307064" y="1966182"/>
                        <a:pt x="232575" y="2307947"/>
                      </a:cubicBezTo>
                      <a:lnTo>
                        <a:pt x="230495" y="2316480"/>
                      </a:lnTo>
                      <a:lnTo>
                        <a:pt x="0" y="2316480"/>
                      </a:lnTo>
                      <a:lnTo>
                        <a:pt x="1742" y="2306012"/>
                      </a:lnTo>
                      <a:cubicBezTo>
                        <a:pt x="53357" y="1959160"/>
                        <a:pt x="82675" y="1561673"/>
                        <a:pt x="82675" y="1139190"/>
                      </a:cubicBezTo>
                      <a:cubicBezTo>
                        <a:pt x="82675" y="822328"/>
                        <a:pt x="66183" y="519527"/>
                        <a:pt x="36163" y="241601"/>
                      </a:cubicBezTo>
                      <a:lnTo>
                        <a:pt x="5275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CCC4897-34ED-08D7-01C0-9D7664487203}"/>
                    </a:ext>
                  </a:extLst>
                </p:cNvPr>
                <p:cNvSpPr/>
                <p:nvPr/>
              </p:nvSpPr>
              <p:spPr>
                <a:xfrm>
                  <a:off x="533400" y="426230"/>
                  <a:ext cx="332241" cy="2316480"/>
                </a:xfrm>
                <a:custGeom>
                  <a:avLst/>
                  <a:gdLst>
                    <a:gd name="connsiteX0" fmla="*/ 181214 w 332241"/>
                    <a:gd name="connsiteY0" fmla="*/ 0 h 2316480"/>
                    <a:gd name="connsiteX1" fmla="*/ 332241 w 332241"/>
                    <a:gd name="connsiteY1" fmla="*/ 0 h 2316480"/>
                    <a:gd name="connsiteX2" fmla="*/ 330161 w 332241"/>
                    <a:gd name="connsiteY2" fmla="*/ 8533 h 2316480"/>
                    <a:gd name="connsiteX3" fmla="*/ 213360 w 332241"/>
                    <a:gd name="connsiteY3" fmla="*/ 1158240 h 2316480"/>
                    <a:gd name="connsiteX4" fmla="*/ 330161 w 332241"/>
                    <a:gd name="connsiteY4" fmla="*/ 2307947 h 2316480"/>
                    <a:gd name="connsiteX5" fmla="*/ 332241 w 332241"/>
                    <a:gd name="connsiteY5" fmla="*/ 2316480 h 2316480"/>
                    <a:gd name="connsiteX6" fmla="*/ 181214 w 332241"/>
                    <a:gd name="connsiteY6" fmla="*/ 2316480 h 2316480"/>
                    <a:gd name="connsiteX7" fmla="*/ 142552 w 332241"/>
                    <a:gd name="connsiteY7" fmla="*/ 2198849 h 2316480"/>
                    <a:gd name="connsiteX8" fmla="*/ 0 w 332241"/>
                    <a:gd name="connsiteY8" fmla="*/ 1158240 h 2316480"/>
                    <a:gd name="connsiteX9" fmla="*/ 142552 w 332241"/>
                    <a:gd name="connsiteY9" fmla="*/ 117631 h 2316480"/>
                    <a:gd name="connsiteX10" fmla="*/ 181214 w 332241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2241" h="2316480">
                      <a:moveTo>
                        <a:pt x="181214" y="0"/>
                      </a:moveTo>
                      <a:lnTo>
                        <a:pt x="332241" y="0"/>
                      </a:lnTo>
                      <a:lnTo>
                        <a:pt x="330161" y="8533"/>
                      </a:lnTo>
                      <a:cubicBezTo>
                        <a:pt x="255672" y="350299"/>
                        <a:pt x="213360" y="741954"/>
                        <a:pt x="213360" y="1158240"/>
                      </a:cubicBezTo>
                      <a:cubicBezTo>
                        <a:pt x="213360" y="1574526"/>
                        <a:pt x="255672" y="1966182"/>
                        <a:pt x="330161" y="2307947"/>
                      </a:cubicBezTo>
                      <a:lnTo>
                        <a:pt x="332241" y="2316480"/>
                      </a:lnTo>
                      <a:lnTo>
                        <a:pt x="181214" y="2316480"/>
                      </a:lnTo>
                      <a:lnTo>
                        <a:pt x="142552" y="2198849"/>
                      </a:lnTo>
                      <a:cubicBezTo>
                        <a:pt x="51640" y="1889515"/>
                        <a:pt x="0" y="1535024"/>
                        <a:pt x="0" y="1158240"/>
                      </a:cubicBezTo>
                      <a:cubicBezTo>
                        <a:pt x="0" y="781456"/>
                        <a:pt x="51640" y="426966"/>
                        <a:pt x="142552" y="117631"/>
                      </a:cubicBezTo>
                      <a:lnTo>
                        <a:pt x="181214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EC25DA50-A051-CB46-D835-1720BB143C0C}"/>
                    </a:ext>
                  </a:extLst>
                </p:cNvPr>
                <p:cNvSpPr/>
                <p:nvPr/>
              </p:nvSpPr>
              <p:spPr>
                <a:xfrm>
                  <a:off x="1074420" y="426230"/>
                  <a:ext cx="409608" cy="2316480"/>
                </a:xfrm>
                <a:custGeom>
                  <a:avLst/>
                  <a:gdLst>
                    <a:gd name="connsiteX0" fmla="*/ 77400 w 409608"/>
                    <a:gd name="connsiteY0" fmla="*/ 0 h 2316480"/>
                    <a:gd name="connsiteX1" fmla="*/ 409608 w 409608"/>
                    <a:gd name="connsiteY1" fmla="*/ 0 h 2316480"/>
                    <a:gd name="connsiteX2" fmla="*/ 398971 w 409608"/>
                    <a:gd name="connsiteY2" fmla="*/ 224113 h 2316480"/>
                    <a:gd name="connsiteX3" fmla="*/ 381000 w 409608"/>
                    <a:gd name="connsiteY3" fmla="*/ 1158240 h 2316480"/>
                    <a:gd name="connsiteX4" fmla="*/ 398971 w 409608"/>
                    <a:gd name="connsiteY4" fmla="*/ 2092368 h 2316480"/>
                    <a:gd name="connsiteX5" fmla="*/ 409608 w 409608"/>
                    <a:gd name="connsiteY5" fmla="*/ 2316480 h 2316480"/>
                    <a:gd name="connsiteX6" fmla="*/ 82675 w 409608"/>
                    <a:gd name="connsiteY6" fmla="*/ 2316480 h 2316480"/>
                    <a:gd name="connsiteX7" fmla="*/ 80933 w 409608"/>
                    <a:gd name="connsiteY7" fmla="*/ 2306012 h 2316480"/>
                    <a:gd name="connsiteX8" fmla="*/ 0 w 409608"/>
                    <a:gd name="connsiteY8" fmla="*/ 1139190 h 2316480"/>
                    <a:gd name="connsiteX9" fmla="*/ 46512 w 409608"/>
                    <a:gd name="connsiteY9" fmla="*/ 241601 h 2316480"/>
                    <a:gd name="connsiteX10" fmla="*/ 77400 w 409608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9608" h="2316480">
                      <a:moveTo>
                        <a:pt x="77400" y="0"/>
                      </a:moveTo>
                      <a:lnTo>
                        <a:pt x="409608" y="0"/>
                      </a:lnTo>
                      <a:lnTo>
                        <a:pt x="398971" y="224113"/>
                      </a:lnTo>
                      <a:cubicBezTo>
                        <a:pt x="387372" y="513352"/>
                        <a:pt x="381000" y="828479"/>
                        <a:pt x="381000" y="1158240"/>
                      </a:cubicBezTo>
                      <a:cubicBezTo>
                        <a:pt x="381000" y="1488001"/>
                        <a:pt x="387372" y="1803128"/>
                        <a:pt x="398971" y="2092368"/>
                      </a:cubicBezTo>
                      <a:lnTo>
                        <a:pt x="409608" y="2316480"/>
                      </a:lnTo>
                      <a:lnTo>
                        <a:pt x="82675" y="2316480"/>
                      </a:lnTo>
                      <a:lnTo>
                        <a:pt x="80933" y="2306012"/>
                      </a:lnTo>
                      <a:cubicBezTo>
                        <a:pt x="29318" y="1959160"/>
                        <a:pt x="0" y="1561673"/>
                        <a:pt x="0" y="1139190"/>
                      </a:cubicBezTo>
                      <a:cubicBezTo>
                        <a:pt x="0" y="822328"/>
                        <a:pt x="16491" y="519527"/>
                        <a:pt x="46512" y="241601"/>
                      </a:cubicBezTo>
                      <a:lnTo>
                        <a:pt x="7740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49C70B8-D5B0-2ECB-B681-BE1AEA99579A}"/>
                    </a:ext>
                  </a:extLst>
                </p:cNvPr>
                <p:cNvSpPr/>
                <p:nvPr/>
              </p:nvSpPr>
              <p:spPr>
                <a:xfrm>
                  <a:off x="1944973" y="426230"/>
                  <a:ext cx="470567" cy="2316480"/>
                </a:xfrm>
                <a:custGeom>
                  <a:avLst/>
                  <a:gdLst>
                    <a:gd name="connsiteX0" fmla="*/ 0 w 470567"/>
                    <a:gd name="connsiteY0" fmla="*/ 0 h 2316480"/>
                    <a:gd name="connsiteX1" fmla="*/ 393167 w 470567"/>
                    <a:gd name="connsiteY1" fmla="*/ 0 h 2316480"/>
                    <a:gd name="connsiteX2" fmla="*/ 424055 w 470567"/>
                    <a:gd name="connsiteY2" fmla="*/ 241601 h 2316480"/>
                    <a:gd name="connsiteX3" fmla="*/ 470567 w 470567"/>
                    <a:gd name="connsiteY3" fmla="*/ 1139190 h 2316480"/>
                    <a:gd name="connsiteX4" fmla="*/ 389634 w 470567"/>
                    <a:gd name="connsiteY4" fmla="*/ 2306012 h 2316480"/>
                    <a:gd name="connsiteX5" fmla="*/ 387892 w 470567"/>
                    <a:gd name="connsiteY5" fmla="*/ 2316480 h 2316480"/>
                    <a:gd name="connsiteX6" fmla="*/ 0 w 470567"/>
                    <a:gd name="connsiteY6" fmla="*/ 2316480 h 2316480"/>
                    <a:gd name="connsiteX7" fmla="*/ 10637 w 470567"/>
                    <a:gd name="connsiteY7" fmla="*/ 2092368 h 2316480"/>
                    <a:gd name="connsiteX8" fmla="*/ 28607 w 470567"/>
                    <a:gd name="connsiteY8" fmla="*/ 1158240 h 2316480"/>
                    <a:gd name="connsiteX9" fmla="*/ 10637 w 470567"/>
                    <a:gd name="connsiteY9" fmla="*/ 224113 h 2316480"/>
                    <a:gd name="connsiteX10" fmla="*/ 0 w 470567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0567" h="2316480">
                      <a:moveTo>
                        <a:pt x="0" y="0"/>
                      </a:moveTo>
                      <a:lnTo>
                        <a:pt x="393167" y="0"/>
                      </a:lnTo>
                      <a:lnTo>
                        <a:pt x="424055" y="241601"/>
                      </a:lnTo>
                      <a:cubicBezTo>
                        <a:pt x="454075" y="519527"/>
                        <a:pt x="470567" y="822328"/>
                        <a:pt x="470567" y="1139190"/>
                      </a:cubicBezTo>
                      <a:cubicBezTo>
                        <a:pt x="470567" y="1561673"/>
                        <a:pt x="441249" y="1959160"/>
                        <a:pt x="389634" y="2306012"/>
                      </a:cubicBezTo>
                      <a:lnTo>
                        <a:pt x="387892" y="2316480"/>
                      </a:lnTo>
                      <a:lnTo>
                        <a:pt x="0" y="2316480"/>
                      </a:lnTo>
                      <a:lnTo>
                        <a:pt x="10637" y="2092368"/>
                      </a:lnTo>
                      <a:cubicBezTo>
                        <a:pt x="22235" y="1803128"/>
                        <a:pt x="28607" y="1488001"/>
                        <a:pt x="28607" y="1158240"/>
                      </a:cubicBezTo>
                      <a:cubicBezTo>
                        <a:pt x="28607" y="828479"/>
                        <a:pt x="22235" y="513352"/>
                        <a:pt x="10637" y="22411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3A524E4-7770-9B91-00FD-95BAFE96FE69}"/>
                    </a:ext>
                  </a:extLst>
                </p:cNvPr>
                <p:cNvSpPr/>
                <p:nvPr/>
              </p:nvSpPr>
              <p:spPr>
                <a:xfrm>
                  <a:off x="2563360" y="426230"/>
                  <a:ext cx="332240" cy="2316480"/>
                </a:xfrm>
                <a:custGeom>
                  <a:avLst/>
                  <a:gdLst>
                    <a:gd name="connsiteX0" fmla="*/ 0 w 332240"/>
                    <a:gd name="connsiteY0" fmla="*/ 0 h 2316480"/>
                    <a:gd name="connsiteX1" fmla="*/ 151026 w 332240"/>
                    <a:gd name="connsiteY1" fmla="*/ 0 h 2316480"/>
                    <a:gd name="connsiteX2" fmla="*/ 189688 w 332240"/>
                    <a:gd name="connsiteY2" fmla="*/ 117631 h 2316480"/>
                    <a:gd name="connsiteX3" fmla="*/ 332240 w 332240"/>
                    <a:gd name="connsiteY3" fmla="*/ 1158240 h 2316480"/>
                    <a:gd name="connsiteX4" fmla="*/ 189688 w 332240"/>
                    <a:gd name="connsiteY4" fmla="*/ 2198849 h 2316480"/>
                    <a:gd name="connsiteX5" fmla="*/ 151026 w 332240"/>
                    <a:gd name="connsiteY5" fmla="*/ 2316480 h 2316480"/>
                    <a:gd name="connsiteX6" fmla="*/ 0 w 332240"/>
                    <a:gd name="connsiteY6" fmla="*/ 2316480 h 2316480"/>
                    <a:gd name="connsiteX7" fmla="*/ 2080 w 332240"/>
                    <a:gd name="connsiteY7" fmla="*/ 2307947 h 2316480"/>
                    <a:gd name="connsiteX8" fmla="*/ 118880 w 332240"/>
                    <a:gd name="connsiteY8" fmla="*/ 1158240 h 2316480"/>
                    <a:gd name="connsiteX9" fmla="*/ 2080 w 332240"/>
                    <a:gd name="connsiteY9" fmla="*/ 8533 h 2316480"/>
                    <a:gd name="connsiteX10" fmla="*/ 0 w 332240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2240" h="2316480">
                      <a:moveTo>
                        <a:pt x="0" y="0"/>
                      </a:moveTo>
                      <a:lnTo>
                        <a:pt x="151026" y="0"/>
                      </a:lnTo>
                      <a:lnTo>
                        <a:pt x="189688" y="117631"/>
                      </a:lnTo>
                      <a:cubicBezTo>
                        <a:pt x="280600" y="426966"/>
                        <a:pt x="332240" y="781456"/>
                        <a:pt x="332240" y="1158240"/>
                      </a:cubicBezTo>
                      <a:cubicBezTo>
                        <a:pt x="332240" y="1535024"/>
                        <a:pt x="280600" y="1889515"/>
                        <a:pt x="189688" y="2198849"/>
                      </a:cubicBezTo>
                      <a:lnTo>
                        <a:pt x="151026" y="2316480"/>
                      </a:lnTo>
                      <a:lnTo>
                        <a:pt x="0" y="2316480"/>
                      </a:lnTo>
                      <a:lnTo>
                        <a:pt x="2080" y="2307947"/>
                      </a:lnTo>
                      <a:cubicBezTo>
                        <a:pt x="76569" y="1966182"/>
                        <a:pt x="118880" y="1574526"/>
                        <a:pt x="118880" y="1158240"/>
                      </a:cubicBezTo>
                      <a:cubicBezTo>
                        <a:pt x="118880" y="741954"/>
                        <a:pt x="76569" y="350299"/>
                        <a:pt x="2080" y="8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C4A2939-17E9-6D55-1835-3E82A96DBB08}"/>
                    </a:ext>
                  </a:extLst>
                </p:cNvPr>
                <p:cNvSpPr/>
                <p:nvPr/>
              </p:nvSpPr>
              <p:spPr>
                <a:xfrm>
                  <a:off x="667049" y="464820"/>
                  <a:ext cx="2094902" cy="114300"/>
                </a:xfrm>
                <a:custGeom>
                  <a:avLst/>
                  <a:gdLst>
                    <a:gd name="connsiteX0" fmla="*/ 34882 w 2094902"/>
                    <a:gd name="connsiteY0" fmla="*/ 0 h 114300"/>
                    <a:gd name="connsiteX1" fmla="*/ 2060020 w 2094902"/>
                    <a:gd name="connsiteY1" fmla="*/ 0 h 114300"/>
                    <a:gd name="connsiteX2" fmla="*/ 2085999 w 2094902"/>
                    <a:gd name="connsiteY2" fmla="*/ 79041 h 114300"/>
                    <a:gd name="connsiteX3" fmla="*/ 2094902 w 2094902"/>
                    <a:gd name="connsiteY3" fmla="*/ 114300 h 114300"/>
                    <a:gd name="connsiteX4" fmla="*/ 0 w 2094902"/>
                    <a:gd name="connsiteY4" fmla="*/ 114300 h 114300"/>
                    <a:gd name="connsiteX5" fmla="*/ 8903 w 2094902"/>
                    <a:gd name="connsiteY5" fmla="*/ 79041 h 114300"/>
                    <a:gd name="connsiteX6" fmla="*/ 34882 w 2094902"/>
                    <a:gd name="connsiteY6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4902" h="114300">
                      <a:moveTo>
                        <a:pt x="34882" y="0"/>
                      </a:moveTo>
                      <a:lnTo>
                        <a:pt x="2060020" y="0"/>
                      </a:lnTo>
                      <a:lnTo>
                        <a:pt x="2085999" y="79041"/>
                      </a:lnTo>
                      <a:lnTo>
                        <a:pt x="2094902" y="114300"/>
                      </a:lnTo>
                      <a:lnTo>
                        <a:pt x="0" y="114300"/>
                      </a:lnTo>
                      <a:lnTo>
                        <a:pt x="8903" y="79041"/>
                      </a:lnTo>
                      <a:lnTo>
                        <a:pt x="3488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EAC3E9C-E0BA-9B94-3D9C-36DFE7BFE981}"/>
                    </a:ext>
                  </a:extLst>
                </p:cNvPr>
                <p:cNvSpPr/>
                <p:nvPr/>
              </p:nvSpPr>
              <p:spPr>
                <a:xfrm>
                  <a:off x="584407" y="845820"/>
                  <a:ext cx="2260186" cy="114300"/>
                </a:xfrm>
                <a:custGeom>
                  <a:avLst/>
                  <a:gdLst>
                    <a:gd name="connsiteX0" fmla="*/ 20062 w 2260186"/>
                    <a:gd name="connsiteY0" fmla="*/ 0 h 114300"/>
                    <a:gd name="connsiteX1" fmla="*/ 2240124 w 2260186"/>
                    <a:gd name="connsiteY1" fmla="*/ 0 h 114300"/>
                    <a:gd name="connsiteX2" fmla="*/ 2260186 w 2260186"/>
                    <a:gd name="connsiteY2" fmla="*/ 114300 h 114300"/>
                    <a:gd name="connsiteX3" fmla="*/ 0 w 2260186"/>
                    <a:gd name="connsiteY3" fmla="*/ 114300 h 114300"/>
                    <a:gd name="connsiteX4" fmla="*/ 20062 w 2260186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60186" h="114300">
                      <a:moveTo>
                        <a:pt x="20062" y="0"/>
                      </a:moveTo>
                      <a:lnTo>
                        <a:pt x="2240124" y="0"/>
                      </a:lnTo>
                      <a:lnTo>
                        <a:pt x="2260186" y="114300"/>
                      </a:lnTo>
                      <a:lnTo>
                        <a:pt x="0" y="114300"/>
                      </a:lnTo>
                      <a:lnTo>
                        <a:pt x="2006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86A14FE-F14C-4E2A-0F83-41E0E5CBE4BE}"/>
                    </a:ext>
                  </a:extLst>
                </p:cNvPr>
                <p:cNvSpPr/>
                <p:nvPr/>
              </p:nvSpPr>
              <p:spPr>
                <a:xfrm>
                  <a:off x="585916" y="2217420"/>
                  <a:ext cx="2257168" cy="114300"/>
                </a:xfrm>
                <a:custGeom>
                  <a:avLst/>
                  <a:gdLst>
                    <a:gd name="connsiteX0" fmla="*/ 0 w 2257168"/>
                    <a:gd name="connsiteY0" fmla="*/ 0 h 114300"/>
                    <a:gd name="connsiteX1" fmla="*/ 2257168 w 2257168"/>
                    <a:gd name="connsiteY1" fmla="*/ 0 h 114300"/>
                    <a:gd name="connsiteX2" fmla="*/ 2237105 w 2257168"/>
                    <a:gd name="connsiteY2" fmla="*/ 114300 h 114300"/>
                    <a:gd name="connsiteX3" fmla="*/ 20063 w 2257168"/>
                    <a:gd name="connsiteY3" fmla="*/ 114300 h 114300"/>
                    <a:gd name="connsiteX4" fmla="*/ 0 w 2257168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7168" h="114300">
                      <a:moveTo>
                        <a:pt x="0" y="0"/>
                      </a:moveTo>
                      <a:lnTo>
                        <a:pt x="2257168" y="0"/>
                      </a:lnTo>
                      <a:lnTo>
                        <a:pt x="2237105" y="114300"/>
                      </a:lnTo>
                      <a:lnTo>
                        <a:pt x="20063" y="1143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92E8149-BDE9-7EAA-DE8E-87689B75C551}"/>
                    </a:ext>
                  </a:extLst>
                </p:cNvPr>
                <p:cNvSpPr/>
                <p:nvPr/>
              </p:nvSpPr>
              <p:spPr>
                <a:xfrm>
                  <a:off x="667297" y="2590800"/>
                  <a:ext cx="2094406" cy="114300"/>
                </a:xfrm>
                <a:custGeom>
                  <a:avLst/>
                  <a:gdLst>
                    <a:gd name="connsiteX0" fmla="*/ 0 w 2094406"/>
                    <a:gd name="connsiteY0" fmla="*/ 0 h 114300"/>
                    <a:gd name="connsiteX1" fmla="*/ 2094406 w 2094406"/>
                    <a:gd name="connsiteY1" fmla="*/ 0 h 114300"/>
                    <a:gd name="connsiteX2" fmla="*/ 2085751 w 2094406"/>
                    <a:gd name="connsiteY2" fmla="*/ 34279 h 114300"/>
                    <a:gd name="connsiteX3" fmla="*/ 2059450 w 2094406"/>
                    <a:gd name="connsiteY3" fmla="*/ 114300 h 114300"/>
                    <a:gd name="connsiteX4" fmla="*/ 34956 w 2094406"/>
                    <a:gd name="connsiteY4" fmla="*/ 114300 h 114300"/>
                    <a:gd name="connsiteX5" fmla="*/ 8655 w 2094406"/>
                    <a:gd name="connsiteY5" fmla="*/ 34279 h 114300"/>
                    <a:gd name="connsiteX6" fmla="*/ 0 w 2094406"/>
                    <a:gd name="connsiteY6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4406" h="114300">
                      <a:moveTo>
                        <a:pt x="0" y="0"/>
                      </a:moveTo>
                      <a:lnTo>
                        <a:pt x="2094406" y="0"/>
                      </a:lnTo>
                      <a:lnTo>
                        <a:pt x="2085751" y="34279"/>
                      </a:lnTo>
                      <a:lnTo>
                        <a:pt x="2059450" y="114300"/>
                      </a:lnTo>
                      <a:lnTo>
                        <a:pt x="34956" y="114300"/>
                      </a:lnTo>
                      <a:lnTo>
                        <a:pt x="8655" y="3427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7EEF19D-8617-EAC3-0310-804166AEB705}"/>
                </a:ext>
              </a:extLst>
            </p:cNvPr>
            <p:cNvGrpSpPr/>
            <p:nvPr/>
          </p:nvGrpSpPr>
          <p:grpSpPr>
            <a:xfrm>
              <a:off x="7031066" y="3849001"/>
              <a:ext cx="1789084" cy="1207602"/>
              <a:chOff x="727835" y="1339964"/>
              <a:chExt cx="2676302" cy="1806462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A04B7374-8894-5379-AC73-28177DFADD8A}"/>
                  </a:ext>
                </a:extLst>
              </p:cNvPr>
              <p:cNvGrpSpPr/>
              <p:nvPr/>
            </p:nvGrpSpPr>
            <p:grpSpPr>
              <a:xfrm>
                <a:off x="727835" y="1339964"/>
                <a:ext cx="2676302" cy="1715991"/>
                <a:chOff x="5633185" y="809332"/>
                <a:chExt cx="4157663" cy="2665809"/>
              </a:xfrm>
            </p:grpSpPr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A3ECD612-898D-AE3F-1DD4-AD8FE5F28AD5}"/>
                    </a:ext>
                  </a:extLst>
                </p:cNvPr>
                <p:cNvSpPr/>
                <p:nvPr/>
              </p:nvSpPr>
              <p:spPr>
                <a:xfrm>
                  <a:off x="7340679" y="3244160"/>
                  <a:ext cx="738704" cy="230981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77C13BB0-B9AC-B9CB-1F4B-91882068C007}"/>
                    </a:ext>
                  </a:extLst>
                </p:cNvPr>
                <p:cNvSpPr/>
                <p:nvPr/>
              </p:nvSpPr>
              <p:spPr>
                <a:xfrm>
                  <a:off x="5633185" y="809332"/>
                  <a:ext cx="4157663" cy="2458641"/>
                </a:xfrm>
                <a:prstGeom prst="roundRect">
                  <a:avLst>
                    <a:gd name="adj" fmla="val 201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CF4FE3D5-3C84-AB7D-12F5-17E6CEA8CD6C}"/>
                    </a:ext>
                  </a:extLst>
                </p:cNvPr>
                <p:cNvSpPr/>
                <p:nvPr/>
              </p:nvSpPr>
              <p:spPr>
                <a:xfrm>
                  <a:off x="5731162" y="880675"/>
                  <a:ext cx="3957739" cy="2240947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0070C0"/>
                    </a:gs>
                    <a:gs pos="0">
                      <a:schemeClr val="accent5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1911D63A-F8FD-6F61-5B94-CB40EFECF0B8}"/>
                  </a:ext>
                </a:extLst>
              </p:cNvPr>
              <p:cNvSpPr/>
              <p:nvPr/>
            </p:nvSpPr>
            <p:spPr>
              <a:xfrm>
                <a:off x="1574643" y="3054350"/>
                <a:ext cx="981232" cy="92076"/>
              </a:xfrm>
              <a:prstGeom prst="trapezoid">
                <a:avLst>
                  <a:gd name="adj" fmla="val 4910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B68DA75-6C1F-7032-C439-373FB23A46A0}"/>
                </a:ext>
              </a:extLst>
            </p:cNvPr>
            <p:cNvGrpSpPr/>
            <p:nvPr/>
          </p:nvGrpSpPr>
          <p:grpSpPr>
            <a:xfrm>
              <a:off x="7627687" y="4164984"/>
              <a:ext cx="621186" cy="494155"/>
              <a:chOff x="7528199" y="4049705"/>
              <a:chExt cx="842749" cy="670411"/>
            </a:xfrm>
          </p:grpSpPr>
          <p:sp>
            <p:nvSpPr>
              <p:cNvPr id="7" name="AutoShape 695">
                <a:extLst>
                  <a:ext uri="{FF2B5EF4-FFF2-40B4-BE49-F238E27FC236}">
                    <a16:creationId xmlns:a16="http://schemas.microsoft.com/office/drawing/2014/main" id="{9E34C7F0-E375-7344-0360-1CCF6F6F1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906015" y="4466320"/>
                <a:ext cx="79503" cy="42809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8C6F46E6-1E42-B9C6-F870-376A09A6E9E5}"/>
                  </a:ext>
                </a:extLst>
              </p:cNvPr>
              <p:cNvSpPr/>
              <p:nvPr/>
            </p:nvSpPr>
            <p:spPr>
              <a:xfrm>
                <a:off x="7528199" y="4049705"/>
                <a:ext cx="299094" cy="32102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5E16A53A-FEFF-8C5C-8714-DEBEB4CAE64B}"/>
                  </a:ext>
                </a:extLst>
              </p:cNvPr>
              <p:cNvSpPr/>
              <p:nvPr/>
            </p:nvSpPr>
            <p:spPr>
              <a:xfrm>
                <a:off x="8071854" y="4049705"/>
                <a:ext cx="299094" cy="32102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6D23520E-2979-63EC-01DA-9C56E3F13D1C}"/>
                  </a:ext>
                </a:extLst>
              </p:cNvPr>
              <p:cNvSpPr/>
              <p:nvPr/>
            </p:nvSpPr>
            <p:spPr>
              <a:xfrm rot="16200000">
                <a:off x="7633317" y="4106048"/>
                <a:ext cx="90599" cy="249918"/>
              </a:xfrm>
              <a:prstGeom prst="moon">
                <a:avLst>
                  <a:gd name="adj" fmla="val 5254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0BE89ABF-E76C-D387-24DF-6E16EC1F9024}"/>
                  </a:ext>
                </a:extLst>
              </p:cNvPr>
              <p:cNvSpPr/>
              <p:nvPr/>
            </p:nvSpPr>
            <p:spPr>
              <a:xfrm rot="16200000">
                <a:off x="8178623" y="4106048"/>
                <a:ext cx="90599" cy="249918"/>
              </a:xfrm>
              <a:prstGeom prst="moon">
                <a:avLst>
                  <a:gd name="adj" fmla="val 5254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E12D57E-3900-143D-B36C-63D78B9FBF73}"/>
              </a:ext>
            </a:extLst>
          </p:cNvPr>
          <p:cNvGrpSpPr/>
          <p:nvPr/>
        </p:nvGrpSpPr>
        <p:grpSpPr>
          <a:xfrm>
            <a:off x="3670894" y="1337010"/>
            <a:ext cx="2557202" cy="1726071"/>
            <a:chOff x="3670894" y="1337010"/>
            <a:chExt cx="2557202" cy="1726071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797EB44-1F20-E769-7838-14601806B150}"/>
                </a:ext>
              </a:extLst>
            </p:cNvPr>
            <p:cNvGrpSpPr/>
            <p:nvPr/>
          </p:nvGrpSpPr>
          <p:grpSpPr>
            <a:xfrm>
              <a:off x="3670894" y="1337010"/>
              <a:ext cx="2557202" cy="1726071"/>
              <a:chOff x="727835" y="1339964"/>
              <a:chExt cx="2676302" cy="1806462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AB4EF85-8FA5-2AF0-35A1-8488E9898787}"/>
                  </a:ext>
                </a:extLst>
              </p:cNvPr>
              <p:cNvGrpSpPr/>
              <p:nvPr/>
            </p:nvGrpSpPr>
            <p:grpSpPr>
              <a:xfrm>
                <a:off x="727835" y="1339964"/>
                <a:ext cx="2676302" cy="1715991"/>
                <a:chOff x="5633185" y="809332"/>
                <a:chExt cx="4157663" cy="2665809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C636EFBE-C224-D38C-ED50-5195059BA299}"/>
                    </a:ext>
                  </a:extLst>
                </p:cNvPr>
                <p:cNvSpPr/>
                <p:nvPr/>
              </p:nvSpPr>
              <p:spPr>
                <a:xfrm>
                  <a:off x="7340679" y="3244160"/>
                  <a:ext cx="738704" cy="230981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B36CE09B-0D75-221C-9788-A32EC073E1EF}"/>
                    </a:ext>
                  </a:extLst>
                </p:cNvPr>
                <p:cNvSpPr/>
                <p:nvPr/>
              </p:nvSpPr>
              <p:spPr>
                <a:xfrm>
                  <a:off x="5633185" y="809332"/>
                  <a:ext cx="4157663" cy="2458641"/>
                </a:xfrm>
                <a:prstGeom prst="roundRect">
                  <a:avLst>
                    <a:gd name="adj" fmla="val 201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D54BEEC1-705A-F984-44A6-B460E20B3855}"/>
                    </a:ext>
                  </a:extLst>
                </p:cNvPr>
                <p:cNvSpPr/>
                <p:nvPr/>
              </p:nvSpPr>
              <p:spPr>
                <a:xfrm>
                  <a:off x="5731162" y="880675"/>
                  <a:ext cx="3957739" cy="2240947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0070C0"/>
                    </a:gs>
                    <a:gs pos="0">
                      <a:schemeClr val="accent5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45289E72-D600-F937-7F4E-DC7E4B58660C}"/>
                  </a:ext>
                </a:extLst>
              </p:cNvPr>
              <p:cNvSpPr/>
              <p:nvPr/>
            </p:nvSpPr>
            <p:spPr>
              <a:xfrm>
                <a:off x="1574643" y="3054350"/>
                <a:ext cx="981232" cy="92076"/>
              </a:xfrm>
              <a:prstGeom prst="trapezoid">
                <a:avLst>
                  <a:gd name="adj" fmla="val 4910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C0035CB-6A7F-CB57-51FA-8AFC53B729A0}"/>
                </a:ext>
              </a:extLst>
            </p:cNvPr>
            <p:cNvGrpSpPr/>
            <p:nvPr/>
          </p:nvGrpSpPr>
          <p:grpSpPr>
            <a:xfrm>
              <a:off x="4550047" y="1776404"/>
              <a:ext cx="842749" cy="822598"/>
              <a:chOff x="4550047" y="1776404"/>
              <a:chExt cx="842749" cy="822598"/>
            </a:xfrm>
          </p:grpSpPr>
          <p:sp>
            <p:nvSpPr>
              <p:cNvPr id="33" name="AutoShape 695">
                <a:extLst>
                  <a:ext uri="{FF2B5EF4-FFF2-40B4-BE49-F238E27FC236}">
                    <a16:creationId xmlns:a16="http://schemas.microsoft.com/office/drawing/2014/main" id="{1CC091FC-E9CD-A971-D772-F5A490BD1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796926" y="2214268"/>
                <a:ext cx="341378" cy="42809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3740B15-43C0-27AB-8521-5627BE4C33E7}"/>
                  </a:ext>
                </a:extLst>
              </p:cNvPr>
              <p:cNvSpPr/>
              <p:nvPr/>
            </p:nvSpPr>
            <p:spPr>
              <a:xfrm>
                <a:off x="4550047" y="1776404"/>
                <a:ext cx="299094" cy="32102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44F0D23-FE48-4420-E247-1292B9A8646C}"/>
                  </a:ext>
                </a:extLst>
              </p:cNvPr>
              <p:cNvSpPr/>
              <p:nvPr/>
            </p:nvSpPr>
            <p:spPr>
              <a:xfrm>
                <a:off x="5093702" y="1776404"/>
                <a:ext cx="299094" cy="32102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F5E00161-876B-A7E4-868A-387700F149CC}"/>
                  </a:ext>
                </a:extLst>
              </p:cNvPr>
              <p:cNvSpPr/>
              <p:nvPr/>
            </p:nvSpPr>
            <p:spPr>
              <a:xfrm rot="5400000">
                <a:off x="4655163" y="1804285"/>
                <a:ext cx="90599" cy="249918"/>
              </a:xfrm>
              <a:prstGeom prst="moon">
                <a:avLst>
                  <a:gd name="adj" fmla="val 5254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69942047-06D9-D808-1C24-22D6A950AC4B}"/>
                  </a:ext>
                </a:extLst>
              </p:cNvPr>
              <p:cNvSpPr/>
              <p:nvPr/>
            </p:nvSpPr>
            <p:spPr>
              <a:xfrm rot="5400000">
                <a:off x="5200469" y="1804286"/>
                <a:ext cx="90599" cy="249918"/>
              </a:xfrm>
              <a:prstGeom prst="moon">
                <a:avLst>
                  <a:gd name="adj" fmla="val 5254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A23A889-C45C-0933-B303-F9846E721223}"/>
              </a:ext>
            </a:extLst>
          </p:cNvPr>
          <p:cNvGrpSpPr/>
          <p:nvPr/>
        </p:nvGrpSpPr>
        <p:grpSpPr>
          <a:xfrm>
            <a:off x="737913" y="1337010"/>
            <a:ext cx="2557202" cy="1726071"/>
            <a:chOff x="737913" y="1337010"/>
            <a:chExt cx="2557202" cy="1726071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9511AC4-F27C-9297-B513-9698DBBC9B57}"/>
                </a:ext>
              </a:extLst>
            </p:cNvPr>
            <p:cNvGrpSpPr/>
            <p:nvPr/>
          </p:nvGrpSpPr>
          <p:grpSpPr>
            <a:xfrm>
              <a:off x="737913" y="1337010"/>
              <a:ext cx="2557202" cy="1726071"/>
              <a:chOff x="727835" y="1339964"/>
              <a:chExt cx="2676302" cy="180646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BF134020-0BEF-D7AA-A6C2-B126B2FBA775}"/>
                  </a:ext>
                </a:extLst>
              </p:cNvPr>
              <p:cNvGrpSpPr/>
              <p:nvPr/>
            </p:nvGrpSpPr>
            <p:grpSpPr>
              <a:xfrm>
                <a:off x="727835" y="1339964"/>
                <a:ext cx="2676302" cy="1715991"/>
                <a:chOff x="5633185" y="809332"/>
                <a:chExt cx="4157663" cy="2665809"/>
              </a:xfrm>
            </p:grpSpPr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6D1BCE59-30E6-184A-7459-C2FDF42729DA}"/>
                    </a:ext>
                  </a:extLst>
                </p:cNvPr>
                <p:cNvSpPr/>
                <p:nvPr/>
              </p:nvSpPr>
              <p:spPr>
                <a:xfrm>
                  <a:off x="7340679" y="3244160"/>
                  <a:ext cx="738704" cy="230981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A87DE36B-FA30-D2FB-B6CA-9848F552F11D}"/>
                    </a:ext>
                  </a:extLst>
                </p:cNvPr>
                <p:cNvSpPr/>
                <p:nvPr/>
              </p:nvSpPr>
              <p:spPr>
                <a:xfrm>
                  <a:off x="5633185" y="809332"/>
                  <a:ext cx="4157663" cy="2458641"/>
                </a:xfrm>
                <a:prstGeom prst="roundRect">
                  <a:avLst>
                    <a:gd name="adj" fmla="val 201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EDA5F88E-3711-3ACE-78E6-90030EF62F76}"/>
                    </a:ext>
                  </a:extLst>
                </p:cNvPr>
                <p:cNvSpPr/>
                <p:nvPr/>
              </p:nvSpPr>
              <p:spPr>
                <a:xfrm>
                  <a:off x="5731162" y="880675"/>
                  <a:ext cx="3957739" cy="2240947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0070C0"/>
                    </a:gs>
                    <a:gs pos="0">
                      <a:schemeClr val="accent5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45B466C9-B0DD-0482-D683-624473E1C7F1}"/>
                  </a:ext>
                </a:extLst>
              </p:cNvPr>
              <p:cNvSpPr/>
              <p:nvPr/>
            </p:nvSpPr>
            <p:spPr>
              <a:xfrm>
                <a:off x="1574643" y="3054350"/>
                <a:ext cx="981232" cy="92076"/>
              </a:xfrm>
              <a:prstGeom prst="trapezoid">
                <a:avLst>
                  <a:gd name="adj" fmla="val 4910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AutoShape 695">
              <a:extLst>
                <a:ext uri="{FF2B5EF4-FFF2-40B4-BE49-F238E27FC236}">
                  <a16:creationId xmlns:a16="http://schemas.microsoft.com/office/drawing/2014/main" id="{3930CB12-2E5B-EB14-61EC-A5743DF9BB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64826" y="2160154"/>
              <a:ext cx="74678" cy="35177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2ECC2684-A7AE-1FD1-F76D-CF092CEE788C}"/>
                </a:ext>
              </a:extLst>
            </p:cNvPr>
            <p:cNvSpPr/>
            <p:nvPr/>
          </p:nvSpPr>
          <p:spPr>
            <a:xfrm>
              <a:off x="1584597" y="1776404"/>
              <a:ext cx="299094" cy="32102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B9593AB1-887E-FEBB-E391-FA1FFE1F87BF}"/>
                </a:ext>
              </a:extLst>
            </p:cNvPr>
            <p:cNvSpPr/>
            <p:nvPr/>
          </p:nvSpPr>
          <p:spPr>
            <a:xfrm>
              <a:off x="2128252" y="1776404"/>
              <a:ext cx="299094" cy="32102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5F763105-CA1A-8B8A-230F-C5930CBFB95C}"/>
                </a:ext>
              </a:extLst>
            </p:cNvPr>
            <p:cNvSpPr/>
            <p:nvPr/>
          </p:nvSpPr>
          <p:spPr>
            <a:xfrm>
              <a:off x="1668793" y="1866773"/>
              <a:ext cx="130702" cy="14028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B2F4351-6F4A-B3E4-F404-4378B2ED4989}"/>
                </a:ext>
              </a:extLst>
            </p:cNvPr>
            <p:cNvSpPr/>
            <p:nvPr/>
          </p:nvSpPr>
          <p:spPr>
            <a:xfrm>
              <a:off x="2212448" y="1866773"/>
              <a:ext cx="130702" cy="14028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44B1AA4-A0B3-1BFA-9129-0DDA0958C1D2}"/>
              </a:ext>
            </a:extLst>
          </p:cNvPr>
          <p:cNvGrpSpPr/>
          <p:nvPr/>
        </p:nvGrpSpPr>
        <p:grpSpPr>
          <a:xfrm>
            <a:off x="737913" y="4210302"/>
            <a:ext cx="2557202" cy="1748379"/>
            <a:chOff x="737913" y="4210302"/>
            <a:chExt cx="2557202" cy="1748379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B6EE5BB-C24B-F709-8936-53B5F975E505}"/>
                </a:ext>
              </a:extLst>
            </p:cNvPr>
            <p:cNvGrpSpPr/>
            <p:nvPr/>
          </p:nvGrpSpPr>
          <p:grpSpPr>
            <a:xfrm>
              <a:off x="737913" y="4232610"/>
              <a:ext cx="2557202" cy="1726071"/>
              <a:chOff x="727835" y="1339964"/>
              <a:chExt cx="2676302" cy="1806462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1299927E-D73E-9651-41B2-3A8817B2D476}"/>
                  </a:ext>
                </a:extLst>
              </p:cNvPr>
              <p:cNvGrpSpPr/>
              <p:nvPr/>
            </p:nvGrpSpPr>
            <p:grpSpPr>
              <a:xfrm>
                <a:off x="727835" y="1339964"/>
                <a:ext cx="2676302" cy="1715991"/>
                <a:chOff x="5633185" y="809332"/>
                <a:chExt cx="4157663" cy="2665809"/>
              </a:xfrm>
            </p:grpSpPr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6AF37079-E42E-68BD-692E-D85A6AD7ED82}"/>
                    </a:ext>
                  </a:extLst>
                </p:cNvPr>
                <p:cNvSpPr/>
                <p:nvPr/>
              </p:nvSpPr>
              <p:spPr>
                <a:xfrm>
                  <a:off x="7340679" y="3244160"/>
                  <a:ext cx="738704" cy="230981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5F374D76-D6F1-3D50-1319-B092C595B0AC}"/>
                    </a:ext>
                  </a:extLst>
                </p:cNvPr>
                <p:cNvSpPr/>
                <p:nvPr/>
              </p:nvSpPr>
              <p:spPr>
                <a:xfrm>
                  <a:off x="5633185" y="809332"/>
                  <a:ext cx="4157663" cy="2458641"/>
                </a:xfrm>
                <a:prstGeom prst="roundRect">
                  <a:avLst>
                    <a:gd name="adj" fmla="val 201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>
                  <a:extLst>
                    <a:ext uri="{FF2B5EF4-FFF2-40B4-BE49-F238E27FC236}">
                      <a16:creationId xmlns:a16="http://schemas.microsoft.com/office/drawing/2014/main" id="{E3F67D22-7C65-94DA-E8A6-F11CEF192C36}"/>
                    </a:ext>
                  </a:extLst>
                </p:cNvPr>
                <p:cNvSpPr/>
                <p:nvPr/>
              </p:nvSpPr>
              <p:spPr>
                <a:xfrm>
                  <a:off x="5731162" y="880675"/>
                  <a:ext cx="3957739" cy="2240947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0070C0"/>
                    </a:gs>
                    <a:gs pos="0">
                      <a:schemeClr val="accent5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F2D476D1-982B-DF55-FC98-135F59418BCA}"/>
                  </a:ext>
                </a:extLst>
              </p:cNvPr>
              <p:cNvSpPr/>
              <p:nvPr/>
            </p:nvSpPr>
            <p:spPr>
              <a:xfrm>
                <a:off x="1574643" y="3054350"/>
                <a:ext cx="981232" cy="92076"/>
              </a:xfrm>
              <a:prstGeom prst="trapezoid">
                <a:avLst>
                  <a:gd name="adj" fmla="val 4910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E9FF9B3-F2D9-80CA-1758-CFC78BE6944E}"/>
                </a:ext>
              </a:extLst>
            </p:cNvPr>
            <p:cNvGrpSpPr/>
            <p:nvPr/>
          </p:nvGrpSpPr>
          <p:grpSpPr>
            <a:xfrm>
              <a:off x="1474993" y="4757672"/>
              <a:ext cx="1059093" cy="509012"/>
              <a:chOff x="1430107" y="4826000"/>
              <a:chExt cx="1059093" cy="509012"/>
            </a:xfrm>
          </p:grpSpPr>
          <p:sp>
            <p:nvSpPr>
              <p:cNvPr id="65" name="AutoShape 695">
                <a:extLst>
                  <a:ext uri="{FF2B5EF4-FFF2-40B4-BE49-F238E27FC236}">
                    <a16:creationId xmlns:a16="http://schemas.microsoft.com/office/drawing/2014/main" id="{8541BE35-49B6-442B-54BD-77F5485CA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979305" y="4985454"/>
                <a:ext cx="45720" cy="65339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543A31F-CB8D-9317-88F9-6BDB017EBE75}"/>
                  </a:ext>
                </a:extLst>
              </p:cNvPr>
              <p:cNvSpPr/>
              <p:nvPr/>
            </p:nvSpPr>
            <p:spPr>
              <a:xfrm>
                <a:off x="1430107" y="4826000"/>
                <a:ext cx="422802" cy="17405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DACF16DD-CB25-836E-BCC2-98E3171A4A27}"/>
                  </a:ext>
                </a:extLst>
              </p:cNvPr>
              <p:cNvSpPr/>
              <p:nvPr/>
            </p:nvSpPr>
            <p:spPr>
              <a:xfrm>
                <a:off x="2066398" y="4826000"/>
                <a:ext cx="422802" cy="17405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11793E51-D0DE-71ED-C122-A207395E0C9B}"/>
                  </a:ext>
                </a:extLst>
              </p:cNvPr>
              <p:cNvSpPr/>
              <p:nvPr/>
            </p:nvSpPr>
            <p:spPr>
              <a:xfrm>
                <a:off x="1615908" y="4842886"/>
                <a:ext cx="51200" cy="14028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C2AF8935-A359-22BF-9986-04D202C1C7BA}"/>
                  </a:ext>
                </a:extLst>
              </p:cNvPr>
              <p:cNvSpPr/>
              <p:nvPr/>
            </p:nvSpPr>
            <p:spPr>
              <a:xfrm>
                <a:off x="2252199" y="4842886"/>
                <a:ext cx="51200" cy="14028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Freeform 1084">
              <a:extLst>
                <a:ext uri="{FF2B5EF4-FFF2-40B4-BE49-F238E27FC236}">
                  <a16:creationId xmlns:a16="http://schemas.microsoft.com/office/drawing/2014/main" id="{C89FEC3B-CA04-7E7C-6B2F-36BA2ECCC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280" y="462178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9" name="Freeform 1084">
              <a:extLst>
                <a:ext uri="{FF2B5EF4-FFF2-40B4-BE49-F238E27FC236}">
                  <a16:creationId xmlns:a16="http://schemas.microsoft.com/office/drawing/2014/main" id="{D8D0885A-A1AB-7023-3E9D-C2B207550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00" y="513232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0" name="Freeform 1084">
              <a:extLst>
                <a:ext uri="{FF2B5EF4-FFF2-40B4-BE49-F238E27FC236}">
                  <a16:creationId xmlns:a16="http://schemas.microsoft.com/office/drawing/2014/main" id="{B5A18023-162E-2396-313B-02F929984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360" y="421030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1" name="Freeform 1084">
              <a:extLst>
                <a:ext uri="{FF2B5EF4-FFF2-40B4-BE49-F238E27FC236}">
                  <a16:creationId xmlns:a16="http://schemas.microsoft.com/office/drawing/2014/main" id="{75F57FBA-2223-C97A-5470-E93D63FB1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280" y="451510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 1084">
              <a:extLst>
                <a:ext uri="{FF2B5EF4-FFF2-40B4-BE49-F238E27FC236}">
                  <a16:creationId xmlns:a16="http://schemas.microsoft.com/office/drawing/2014/main" id="{C1805711-259E-5BC2-C0D7-E3ED13934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780" y="500278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3" name="Freeform 1084">
              <a:extLst>
                <a:ext uri="{FF2B5EF4-FFF2-40B4-BE49-F238E27FC236}">
                  <a16:creationId xmlns:a16="http://schemas.microsoft.com/office/drawing/2014/main" id="{62944DAC-F009-0B62-6B06-EF59B899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700" y="533044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 1084">
              <a:extLst>
                <a:ext uri="{FF2B5EF4-FFF2-40B4-BE49-F238E27FC236}">
                  <a16:creationId xmlns:a16="http://schemas.microsoft.com/office/drawing/2014/main" id="{5678E175-9F1D-2AB2-1DA1-63D2C54C6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0880" y="4332222"/>
              <a:ext cx="134779" cy="27178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CF0E7EE-2574-92D5-27B7-3E4B792A8429}"/>
              </a:ext>
            </a:extLst>
          </p:cNvPr>
          <p:cNvGrpSpPr/>
          <p:nvPr/>
        </p:nvGrpSpPr>
        <p:grpSpPr>
          <a:xfrm>
            <a:off x="3670894" y="4232610"/>
            <a:ext cx="2557202" cy="1726071"/>
            <a:chOff x="3670894" y="4232610"/>
            <a:chExt cx="2557202" cy="1726071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39F8CB9-EC3F-ED44-891A-4898F67033A6}"/>
                </a:ext>
              </a:extLst>
            </p:cNvPr>
            <p:cNvGrpSpPr/>
            <p:nvPr/>
          </p:nvGrpSpPr>
          <p:grpSpPr>
            <a:xfrm>
              <a:off x="3670894" y="4232610"/>
              <a:ext cx="2557202" cy="1726071"/>
              <a:chOff x="727835" y="1339964"/>
              <a:chExt cx="2676302" cy="1806462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8EAEA266-4B1A-9A24-DAB1-D911A502A56B}"/>
                  </a:ext>
                </a:extLst>
              </p:cNvPr>
              <p:cNvGrpSpPr/>
              <p:nvPr/>
            </p:nvGrpSpPr>
            <p:grpSpPr>
              <a:xfrm>
                <a:off x="727835" y="1339964"/>
                <a:ext cx="2676302" cy="1715991"/>
                <a:chOff x="5633185" y="809332"/>
                <a:chExt cx="4157663" cy="2665809"/>
              </a:xfrm>
            </p:grpSpPr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C0F99699-4DD1-8297-AE53-1E8C7D36547D}"/>
                    </a:ext>
                  </a:extLst>
                </p:cNvPr>
                <p:cNvSpPr/>
                <p:nvPr/>
              </p:nvSpPr>
              <p:spPr>
                <a:xfrm>
                  <a:off x="7340679" y="3244160"/>
                  <a:ext cx="738704" cy="230981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000464B8-B6F9-8B43-B1EC-E7915C689A79}"/>
                    </a:ext>
                  </a:extLst>
                </p:cNvPr>
                <p:cNvSpPr/>
                <p:nvPr/>
              </p:nvSpPr>
              <p:spPr>
                <a:xfrm>
                  <a:off x="5633185" y="809332"/>
                  <a:ext cx="4157663" cy="2458641"/>
                </a:xfrm>
                <a:prstGeom prst="roundRect">
                  <a:avLst>
                    <a:gd name="adj" fmla="val 201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>
                  <a:extLst>
                    <a:ext uri="{FF2B5EF4-FFF2-40B4-BE49-F238E27FC236}">
                      <a16:creationId xmlns:a16="http://schemas.microsoft.com/office/drawing/2014/main" id="{F7458941-17C8-4B8F-3202-E561E53CB2C7}"/>
                    </a:ext>
                  </a:extLst>
                </p:cNvPr>
                <p:cNvSpPr/>
                <p:nvPr/>
              </p:nvSpPr>
              <p:spPr>
                <a:xfrm>
                  <a:off x="5731162" y="880675"/>
                  <a:ext cx="3957739" cy="2240947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0070C0"/>
                    </a:gs>
                    <a:gs pos="0">
                      <a:schemeClr val="accent5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78E51D53-5FE5-909F-28A3-89D4DEEAC580}"/>
                  </a:ext>
                </a:extLst>
              </p:cNvPr>
              <p:cNvSpPr/>
              <p:nvPr/>
            </p:nvSpPr>
            <p:spPr>
              <a:xfrm>
                <a:off x="1574643" y="3054350"/>
                <a:ext cx="981232" cy="92076"/>
              </a:xfrm>
              <a:prstGeom prst="trapezoid">
                <a:avLst>
                  <a:gd name="adj" fmla="val 4910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88220DF-C013-58EC-1AF4-FE019E33037D}"/>
                </a:ext>
              </a:extLst>
            </p:cNvPr>
            <p:cNvGrpSpPr/>
            <p:nvPr/>
          </p:nvGrpSpPr>
          <p:grpSpPr>
            <a:xfrm>
              <a:off x="4254947" y="4461246"/>
              <a:ext cx="1421912" cy="535778"/>
              <a:chOff x="4277015" y="1669026"/>
              <a:chExt cx="1421912" cy="535778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609DED6-43AC-120B-4878-556B813B50AC}"/>
                  </a:ext>
                </a:extLst>
              </p:cNvPr>
              <p:cNvSpPr/>
              <p:nvPr/>
            </p:nvSpPr>
            <p:spPr>
              <a:xfrm>
                <a:off x="4277015" y="1669026"/>
                <a:ext cx="536128" cy="53577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1C453A0B-BABA-B685-7D22-6207EB90FDD5}"/>
                  </a:ext>
                </a:extLst>
              </p:cNvPr>
              <p:cNvSpPr/>
              <p:nvPr/>
            </p:nvSpPr>
            <p:spPr>
              <a:xfrm>
                <a:off x="5162799" y="1669026"/>
                <a:ext cx="536128" cy="53577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DA514AF8-AA77-1615-0974-C24B6F510059}"/>
                  </a:ext>
                </a:extLst>
              </p:cNvPr>
              <p:cNvSpPr/>
              <p:nvPr/>
            </p:nvSpPr>
            <p:spPr>
              <a:xfrm>
                <a:off x="4508790" y="1892922"/>
                <a:ext cx="72578" cy="725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F91A22F5-1752-0459-FC8E-8A4ADF0626E3}"/>
                  </a:ext>
                </a:extLst>
              </p:cNvPr>
              <p:cNvSpPr/>
              <p:nvPr/>
            </p:nvSpPr>
            <p:spPr>
              <a:xfrm>
                <a:off x="5394574" y="1892922"/>
                <a:ext cx="72578" cy="725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B7E8615-7CCF-745B-7289-D2FA33F435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683055" y="4929048"/>
              <a:ext cx="547874" cy="798474"/>
            </a:xfrm>
            <a:custGeom>
              <a:avLst/>
              <a:gdLst>
                <a:gd name="connsiteX0" fmla="*/ 639750 w 639750"/>
                <a:gd name="connsiteY0" fmla="*/ 397689 h 795381"/>
                <a:gd name="connsiteX1" fmla="*/ 254940 w 639750"/>
                <a:gd name="connsiteY1" fmla="*/ 779022 h 795381"/>
                <a:gd name="connsiteX2" fmla="*/ 233675 w 639750"/>
                <a:gd name="connsiteY2" fmla="*/ 783358 h 795381"/>
                <a:gd name="connsiteX3" fmla="*/ 214524 w 639750"/>
                <a:gd name="connsiteY3" fmla="*/ 605831 h 795381"/>
                <a:gd name="connsiteX4" fmla="*/ 207126 w 639750"/>
                <a:gd name="connsiteY4" fmla="*/ 397692 h 795381"/>
                <a:gd name="connsiteX5" fmla="*/ 207126 w 639750"/>
                <a:gd name="connsiteY5" fmla="*/ 397692 h 795381"/>
                <a:gd name="connsiteX6" fmla="*/ 214524 w 639750"/>
                <a:gd name="connsiteY6" fmla="*/ 605832 h 795381"/>
                <a:gd name="connsiteX7" fmla="*/ 233675 w 639750"/>
                <a:gd name="connsiteY7" fmla="*/ 783359 h 795381"/>
                <a:gd name="connsiteX8" fmla="*/ 174714 w 639750"/>
                <a:gd name="connsiteY8" fmla="*/ 795381 h 795381"/>
                <a:gd name="connsiteX9" fmla="*/ 144576 w 639750"/>
                <a:gd name="connsiteY9" fmla="*/ 779025 h 795381"/>
                <a:gd name="connsiteX10" fmla="*/ 69333 w 639750"/>
                <a:gd name="connsiteY10" fmla="*/ 690332 h 795381"/>
                <a:gd name="connsiteX11" fmla="*/ 55576 w 639750"/>
                <a:gd name="connsiteY11" fmla="*/ 661181 h 795381"/>
                <a:gd name="connsiteX12" fmla="*/ 55576 w 639750"/>
                <a:gd name="connsiteY12" fmla="*/ 661180 h 795381"/>
                <a:gd name="connsiteX13" fmla="*/ 40428 w 639750"/>
                <a:gd name="connsiteY13" fmla="*/ 629083 h 795381"/>
                <a:gd name="connsiteX14" fmla="*/ 0 w 639750"/>
                <a:gd name="connsiteY14" fmla="*/ 397692 h 795381"/>
                <a:gd name="connsiteX15" fmla="*/ 40428 w 639750"/>
                <a:gd name="connsiteY15" fmla="*/ 166301 h 795381"/>
                <a:gd name="connsiteX16" fmla="*/ 55576 w 639750"/>
                <a:gd name="connsiteY16" fmla="*/ 134202 h 795381"/>
                <a:gd name="connsiteX17" fmla="*/ 55576 w 639750"/>
                <a:gd name="connsiteY17" fmla="*/ 134201 h 795381"/>
                <a:gd name="connsiteX18" fmla="*/ 69333 w 639750"/>
                <a:gd name="connsiteY18" fmla="*/ 105052 h 795381"/>
                <a:gd name="connsiteX19" fmla="*/ 144576 w 639750"/>
                <a:gd name="connsiteY19" fmla="*/ 16359 h 795381"/>
                <a:gd name="connsiteX20" fmla="*/ 174719 w 639750"/>
                <a:gd name="connsiteY20" fmla="*/ 0 h 795381"/>
                <a:gd name="connsiteX21" fmla="*/ 233675 w 639750"/>
                <a:gd name="connsiteY21" fmla="*/ 12021 h 795381"/>
                <a:gd name="connsiteX22" fmla="*/ 233675 w 639750"/>
                <a:gd name="connsiteY22" fmla="*/ 12020 h 795381"/>
                <a:gd name="connsiteX23" fmla="*/ 254940 w 639750"/>
                <a:gd name="connsiteY23" fmla="*/ 16356 h 795381"/>
                <a:gd name="connsiteX24" fmla="*/ 639750 w 639750"/>
                <a:gd name="connsiteY24" fmla="*/ 397689 h 795381"/>
                <a:gd name="connsiteX0" fmla="*/ 639750 w 639750"/>
                <a:gd name="connsiteY0" fmla="*/ 397689 h 795381"/>
                <a:gd name="connsiteX1" fmla="*/ 254940 w 639750"/>
                <a:gd name="connsiteY1" fmla="*/ 779022 h 795381"/>
                <a:gd name="connsiteX2" fmla="*/ 233675 w 639750"/>
                <a:gd name="connsiteY2" fmla="*/ 783358 h 795381"/>
                <a:gd name="connsiteX3" fmla="*/ 214524 w 639750"/>
                <a:gd name="connsiteY3" fmla="*/ 605831 h 795381"/>
                <a:gd name="connsiteX4" fmla="*/ 207126 w 639750"/>
                <a:gd name="connsiteY4" fmla="*/ 397692 h 795381"/>
                <a:gd name="connsiteX5" fmla="*/ 214524 w 639750"/>
                <a:gd name="connsiteY5" fmla="*/ 605832 h 795381"/>
                <a:gd name="connsiteX6" fmla="*/ 233675 w 639750"/>
                <a:gd name="connsiteY6" fmla="*/ 783359 h 795381"/>
                <a:gd name="connsiteX7" fmla="*/ 174714 w 639750"/>
                <a:gd name="connsiteY7" fmla="*/ 795381 h 795381"/>
                <a:gd name="connsiteX8" fmla="*/ 144576 w 639750"/>
                <a:gd name="connsiteY8" fmla="*/ 779025 h 795381"/>
                <a:gd name="connsiteX9" fmla="*/ 69333 w 639750"/>
                <a:gd name="connsiteY9" fmla="*/ 690332 h 795381"/>
                <a:gd name="connsiteX10" fmla="*/ 55576 w 639750"/>
                <a:gd name="connsiteY10" fmla="*/ 661181 h 795381"/>
                <a:gd name="connsiteX11" fmla="*/ 55576 w 639750"/>
                <a:gd name="connsiteY11" fmla="*/ 661180 h 795381"/>
                <a:gd name="connsiteX12" fmla="*/ 40428 w 639750"/>
                <a:gd name="connsiteY12" fmla="*/ 629083 h 795381"/>
                <a:gd name="connsiteX13" fmla="*/ 0 w 639750"/>
                <a:gd name="connsiteY13" fmla="*/ 397692 h 795381"/>
                <a:gd name="connsiteX14" fmla="*/ 40428 w 639750"/>
                <a:gd name="connsiteY14" fmla="*/ 166301 h 795381"/>
                <a:gd name="connsiteX15" fmla="*/ 55576 w 639750"/>
                <a:gd name="connsiteY15" fmla="*/ 134202 h 795381"/>
                <a:gd name="connsiteX16" fmla="*/ 55576 w 639750"/>
                <a:gd name="connsiteY16" fmla="*/ 134201 h 795381"/>
                <a:gd name="connsiteX17" fmla="*/ 69333 w 639750"/>
                <a:gd name="connsiteY17" fmla="*/ 105052 h 795381"/>
                <a:gd name="connsiteX18" fmla="*/ 144576 w 639750"/>
                <a:gd name="connsiteY18" fmla="*/ 16359 h 795381"/>
                <a:gd name="connsiteX19" fmla="*/ 174719 w 639750"/>
                <a:gd name="connsiteY19" fmla="*/ 0 h 795381"/>
                <a:gd name="connsiteX20" fmla="*/ 233675 w 639750"/>
                <a:gd name="connsiteY20" fmla="*/ 12021 h 795381"/>
                <a:gd name="connsiteX21" fmla="*/ 233675 w 639750"/>
                <a:gd name="connsiteY21" fmla="*/ 12020 h 795381"/>
                <a:gd name="connsiteX22" fmla="*/ 254940 w 639750"/>
                <a:gd name="connsiteY22" fmla="*/ 16356 h 795381"/>
                <a:gd name="connsiteX23" fmla="*/ 639750 w 639750"/>
                <a:gd name="connsiteY23" fmla="*/ 397689 h 795381"/>
                <a:gd name="connsiteX0" fmla="*/ 639750 w 639750"/>
                <a:gd name="connsiteY0" fmla="*/ 397689 h 795381"/>
                <a:gd name="connsiteX1" fmla="*/ 254940 w 639750"/>
                <a:gd name="connsiteY1" fmla="*/ 779022 h 795381"/>
                <a:gd name="connsiteX2" fmla="*/ 233675 w 639750"/>
                <a:gd name="connsiteY2" fmla="*/ 783358 h 795381"/>
                <a:gd name="connsiteX3" fmla="*/ 214524 w 639750"/>
                <a:gd name="connsiteY3" fmla="*/ 605831 h 795381"/>
                <a:gd name="connsiteX4" fmla="*/ 214524 w 639750"/>
                <a:gd name="connsiteY4" fmla="*/ 605832 h 795381"/>
                <a:gd name="connsiteX5" fmla="*/ 233675 w 639750"/>
                <a:gd name="connsiteY5" fmla="*/ 783359 h 795381"/>
                <a:gd name="connsiteX6" fmla="*/ 174714 w 639750"/>
                <a:gd name="connsiteY6" fmla="*/ 795381 h 795381"/>
                <a:gd name="connsiteX7" fmla="*/ 144576 w 639750"/>
                <a:gd name="connsiteY7" fmla="*/ 779025 h 795381"/>
                <a:gd name="connsiteX8" fmla="*/ 69333 w 639750"/>
                <a:gd name="connsiteY8" fmla="*/ 690332 h 795381"/>
                <a:gd name="connsiteX9" fmla="*/ 55576 w 639750"/>
                <a:gd name="connsiteY9" fmla="*/ 661181 h 795381"/>
                <a:gd name="connsiteX10" fmla="*/ 55576 w 639750"/>
                <a:gd name="connsiteY10" fmla="*/ 661180 h 795381"/>
                <a:gd name="connsiteX11" fmla="*/ 40428 w 639750"/>
                <a:gd name="connsiteY11" fmla="*/ 629083 h 795381"/>
                <a:gd name="connsiteX12" fmla="*/ 0 w 639750"/>
                <a:gd name="connsiteY12" fmla="*/ 397692 h 795381"/>
                <a:gd name="connsiteX13" fmla="*/ 40428 w 639750"/>
                <a:gd name="connsiteY13" fmla="*/ 166301 h 795381"/>
                <a:gd name="connsiteX14" fmla="*/ 55576 w 639750"/>
                <a:gd name="connsiteY14" fmla="*/ 134202 h 795381"/>
                <a:gd name="connsiteX15" fmla="*/ 55576 w 639750"/>
                <a:gd name="connsiteY15" fmla="*/ 134201 h 795381"/>
                <a:gd name="connsiteX16" fmla="*/ 69333 w 639750"/>
                <a:gd name="connsiteY16" fmla="*/ 105052 h 795381"/>
                <a:gd name="connsiteX17" fmla="*/ 144576 w 639750"/>
                <a:gd name="connsiteY17" fmla="*/ 16359 h 795381"/>
                <a:gd name="connsiteX18" fmla="*/ 174719 w 639750"/>
                <a:gd name="connsiteY18" fmla="*/ 0 h 795381"/>
                <a:gd name="connsiteX19" fmla="*/ 233675 w 639750"/>
                <a:gd name="connsiteY19" fmla="*/ 12021 h 795381"/>
                <a:gd name="connsiteX20" fmla="*/ 233675 w 639750"/>
                <a:gd name="connsiteY20" fmla="*/ 12020 h 795381"/>
                <a:gd name="connsiteX21" fmla="*/ 254940 w 639750"/>
                <a:gd name="connsiteY21" fmla="*/ 16356 h 795381"/>
                <a:gd name="connsiteX22" fmla="*/ 639750 w 639750"/>
                <a:gd name="connsiteY22" fmla="*/ 397689 h 795381"/>
                <a:gd name="connsiteX0" fmla="*/ 639750 w 639750"/>
                <a:gd name="connsiteY0" fmla="*/ 397689 h 795381"/>
                <a:gd name="connsiteX1" fmla="*/ 254940 w 639750"/>
                <a:gd name="connsiteY1" fmla="*/ 779022 h 795381"/>
                <a:gd name="connsiteX2" fmla="*/ 233675 w 639750"/>
                <a:gd name="connsiteY2" fmla="*/ 783358 h 795381"/>
                <a:gd name="connsiteX3" fmla="*/ 214524 w 639750"/>
                <a:gd name="connsiteY3" fmla="*/ 605831 h 795381"/>
                <a:gd name="connsiteX4" fmla="*/ 233675 w 639750"/>
                <a:gd name="connsiteY4" fmla="*/ 783359 h 795381"/>
                <a:gd name="connsiteX5" fmla="*/ 174714 w 639750"/>
                <a:gd name="connsiteY5" fmla="*/ 795381 h 795381"/>
                <a:gd name="connsiteX6" fmla="*/ 144576 w 639750"/>
                <a:gd name="connsiteY6" fmla="*/ 779025 h 795381"/>
                <a:gd name="connsiteX7" fmla="*/ 69333 w 639750"/>
                <a:gd name="connsiteY7" fmla="*/ 690332 h 795381"/>
                <a:gd name="connsiteX8" fmla="*/ 55576 w 639750"/>
                <a:gd name="connsiteY8" fmla="*/ 661181 h 795381"/>
                <a:gd name="connsiteX9" fmla="*/ 55576 w 639750"/>
                <a:gd name="connsiteY9" fmla="*/ 661180 h 795381"/>
                <a:gd name="connsiteX10" fmla="*/ 40428 w 639750"/>
                <a:gd name="connsiteY10" fmla="*/ 629083 h 795381"/>
                <a:gd name="connsiteX11" fmla="*/ 0 w 639750"/>
                <a:gd name="connsiteY11" fmla="*/ 397692 h 795381"/>
                <a:gd name="connsiteX12" fmla="*/ 40428 w 639750"/>
                <a:gd name="connsiteY12" fmla="*/ 166301 h 795381"/>
                <a:gd name="connsiteX13" fmla="*/ 55576 w 639750"/>
                <a:gd name="connsiteY13" fmla="*/ 134202 h 795381"/>
                <a:gd name="connsiteX14" fmla="*/ 55576 w 639750"/>
                <a:gd name="connsiteY14" fmla="*/ 134201 h 795381"/>
                <a:gd name="connsiteX15" fmla="*/ 69333 w 639750"/>
                <a:gd name="connsiteY15" fmla="*/ 105052 h 795381"/>
                <a:gd name="connsiteX16" fmla="*/ 144576 w 639750"/>
                <a:gd name="connsiteY16" fmla="*/ 16359 h 795381"/>
                <a:gd name="connsiteX17" fmla="*/ 174719 w 639750"/>
                <a:gd name="connsiteY17" fmla="*/ 0 h 795381"/>
                <a:gd name="connsiteX18" fmla="*/ 233675 w 639750"/>
                <a:gd name="connsiteY18" fmla="*/ 12021 h 795381"/>
                <a:gd name="connsiteX19" fmla="*/ 233675 w 639750"/>
                <a:gd name="connsiteY19" fmla="*/ 12020 h 795381"/>
                <a:gd name="connsiteX20" fmla="*/ 254940 w 639750"/>
                <a:gd name="connsiteY20" fmla="*/ 16356 h 795381"/>
                <a:gd name="connsiteX21" fmla="*/ 639750 w 639750"/>
                <a:gd name="connsiteY21" fmla="*/ 397689 h 795381"/>
                <a:gd name="connsiteX0" fmla="*/ 639750 w 639750"/>
                <a:gd name="connsiteY0" fmla="*/ 397689 h 795381"/>
                <a:gd name="connsiteX1" fmla="*/ 254940 w 639750"/>
                <a:gd name="connsiteY1" fmla="*/ 779022 h 795381"/>
                <a:gd name="connsiteX2" fmla="*/ 233675 w 639750"/>
                <a:gd name="connsiteY2" fmla="*/ 783358 h 795381"/>
                <a:gd name="connsiteX3" fmla="*/ 233675 w 639750"/>
                <a:gd name="connsiteY3" fmla="*/ 783359 h 795381"/>
                <a:gd name="connsiteX4" fmla="*/ 174714 w 639750"/>
                <a:gd name="connsiteY4" fmla="*/ 795381 h 795381"/>
                <a:gd name="connsiteX5" fmla="*/ 144576 w 639750"/>
                <a:gd name="connsiteY5" fmla="*/ 779025 h 795381"/>
                <a:gd name="connsiteX6" fmla="*/ 69333 w 639750"/>
                <a:gd name="connsiteY6" fmla="*/ 690332 h 795381"/>
                <a:gd name="connsiteX7" fmla="*/ 55576 w 639750"/>
                <a:gd name="connsiteY7" fmla="*/ 661181 h 795381"/>
                <a:gd name="connsiteX8" fmla="*/ 55576 w 639750"/>
                <a:gd name="connsiteY8" fmla="*/ 661180 h 795381"/>
                <a:gd name="connsiteX9" fmla="*/ 40428 w 639750"/>
                <a:gd name="connsiteY9" fmla="*/ 629083 h 795381"/>
                <a:gd name="connsiteX10" fmla="*/ 0 w 639750"/>
                <a:gd name="connsiteY10" fmla="*/ 397692 h 795381"/>
                <a:gd name="connsiteX11" fmla="*/ 40428 w 639750"/>
                <a:gd name="connsiteY11" fmla="*/ 166301 h 795381"/>
                <a:gd name="connsiteX12" fmla="*/ 55576 w 639750"/>
                <a:gd name="connsiteY12" fmla="*/ 134202 h 795381"/>
                <a:gd name="connsiteX13" fmla="*/ 55576 w 639750"/>
                <a:gd name="connsiteY13" fmla="*/ 134201 h 795381"/>
                <a:gd name="connsiteX14" fmla="*/ 69333 w 639750"/>
                <a:gd name="connsiteY14" fmla="*/ 105052 h 795381"/>
                <a:gd name="connsiteX15" fmla="*/ 144576 w 639750"/>
                <a:gd name="connsiteY15" fmla="*/ 16359 h 795381"/>
                <a:gd name="connsiteX16" fmla="*/ 174719 w 639750"/>
                <a:gd name="connsiteY16" fmla="*/ 0 h 795381"/>
                <a:gd name="connsiteX17" fmla="*/ 233675 w 639750"/>
                <a:gd name="connsiteY17" fmla="*/ 12021 h 795381"/>
                <a:gd name="connsiteX18" fmla="*/ 233675 w 639750"/>
                <a:gd name="connsiteY18" fmla="*/ 12020 h 795381"/>
                <a:gd name="connsiteX19" fmla="*/ 254940 w 639750"/>
                <a:gd name="connsiteY19" fmla="*/ 16356 h 795381"/>
                <a:gd name="connsiteX20" fmla="*/ 639750 w 639750"/>
                <a:gd name="connsiteY20" fmla="*/ 397689 h 79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9750" h="795381">
                  <a:moveTo>
                    <a:pt x="639750" y="397689"/>
                  </a:moveTo>
                  <a:cubicBezTo>
                    <a:pt x="639750" y="569113"/>
                    <a:pt x="481076" y="716195"/>
                    <a:pt x="254940" y="779022"/>
                  </a:cubicBezTo>
                  <a:lnTo>
                    <a:pt x="233675" y="783358"/>
                  </a:lnTo>
                  <a:lnTo>
                    <a:pt x="233675" y="783359"/>
                  </a:lnTo>
                  <a:lnTo>
                    <a:pt x="174714" y="795381"/>
                  </a:lnTo>
                  <a:lnTo>
                    <a:pt x="144576" y="779025"/>
                  </a:lnTo>
                  <a:cubicBezTo>
                    <a:pt x="116255" y="758083"/>
                    <a:pt x="90752" y="727779"/>
                    <a:pt x="69333" y="690332"/>
                  </a:cubicBezTo>
                  <a:lnTo>
                    <a:pt x="55576" y="661181"/>
                  </a:lnTo>
                  <a:lnTo>
                    <a:pt x="55576" y="661180"/>
                  </a:lnTo>
                  <a:lnTo>
                    <a:pt x="40428" y="629083"/>
                  </a:lnTo>
                  <a:cubicBezTo>
                    <a:pt x="14904" y="563031"/>
                    <a:pt x="0" y="483404"/>
                    <a:pt x="0" y="397692"/>
                  </a:cubicBezTo>
                  <a:cubicBezTo>
                    <a:pt x="0" y="311980"/>
                    <a:pt x="14904" y="232353"/>
                    <a:pt x="40428" y="166301"/>
                  </a:cubicBezTo>
                  <a:lnTo>
                    <a:pt x="55576" y="134202"/>
                  </a:lnTo>
                  <a:lnTo>
                    <a:pt x="55576" y="134201"/>
                  </a:lnTo>
                  <a:lnTo>
                    <a:pt x="69333" y="105052"/>
                  </a:lnTo>
                  <a:cubicBezTo>
                    <a:pt x="90752" y="67605"/>
                    <a:pt x="116255" y="37301"/>
                    <a:pt x="144576" y="16359"/>
                  </a:cubicBezTo>
                  <a:lnTo>
                    <a:pt x="174719" y="0"/>
                  </a:lnTo>
                  <a:lnTo>
                    <a:pt x="233675" y="12021"/>
                  </a:lnTo>
                  <a:lnTo>
                    <a:pt x="233675" y="12020"/>
                  </a:lnTo>
                  <a:lnTo>
                    <a:pt x="254940" y="16356"/>
                  </a:lnTo>
                  <a:cubicBezTo>
                    <a:pt x="481076" y="79183"/>
                    <a:pt x="639750" y="226264"/>
                    <a:pt x="639750" y="3976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35FD2F21-ECEA-BE30-3F38-6E2E3DFC5B4C}"/>
              </a:ext>
            </a:extLst>
          </p:cNvPr>
          <p:cNvGrpSpPr/>
          <p:nvPr/>
        </p:nvGrpSpPr>
        <p:grpSpPr>
          <a:xfrm>
            <a:off x="6647007" y="1337010"/>
            <a:ext cx="2557202" cy="1726071"/>
            <a:chOff x="6647007" y="1337010"/>
            <a:chExt cx="2557202" cy="1726071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CCEC944-8557-EED0-9DC9-67D449E4C5F5}"/>
                </a:ext>
              </a:extLst>
            </p:cNvPr>
            <p:cNvGrpSpPr/>
            <p:nvPr/>
          </p:nvGrpSpPr>
          <p:grpSpPr>
            <a:xfrm>
              <a:off x="6647007" y="1337010"/>
              <a:ext cx="2557202" cy="1726071"/>
              <a:chOff x="727835" y="1339964"/>
              <a:chExt cx="2676302" cy="1806462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1BB54A1-88CE-0BB1-2223-FFC47C85B0A9}"/>
                  </a:ext>
                </a:extLst>
              </p:cNvPr>
              <p:cNvGrpSpPr/>
              <p:nvPr/>
            </p:nvGrpSpPr>
            <p:grpSpPr>
              <a:xfrm>
                <a:off x="727835" y="1339964"/>
                <a:ext cx="2676302" cy="1715991"/>
                <a:chOff x="5633185" y="809332"/>
                <a:chExt cx="4157663" cy="2665809"/>
              </a:xfrm>
            </p:grpSpPr>
            <p:sp>
              <p:nvSpPr>
                <p:cNvPr id="103" name="正方形/長方形 102">
                  <a:extLst>
                    <a:ext uri="{FF2B5EF4-FFF2-40B4-BE49-F238E27FC236}">
                      <a16:creationId xmlns:a16="http://schemas.microsoft.com/office/drawing/2014/main" id="{9100AE08-F1E7-F5EA-B9C9-27BB03AA2E98}"/>
                    </a:ext>
                  </a:extLst>
                </p:cNvPr>
                <p:cNvSpPr/>
                <p:nvPr/>
              </p:nvSpPr>
              <p:spPr>
                <a:xfrm>
                  <a:off x="7340679" y="3244160"/>
                  <a:ext cx="738704" cy="230981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0204E2D5-02A1-EE4C-D6C9-C544809BB3F6}"/>
                    </a:ext>
                  </a:extLst>
                </p:cNvPr>
                <p:cNvSpPr/>
                <p:nvPr/>
              </p:nvSpPr>
              <p:spPr>
                <a:xfrm>
                  <a:off x="5633185" y="809332"/>
                  <a:ext cx="4157663" cy="2458641"/>
                </a:xfrm>
                <a:prstGeom prst="roundRect">
                  <a:avLst>
                    <a:gd name="adj" fmla="val 201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>
                  <a:extLst>
                    <a:ext uri="{FF2B5EF4-FFF2-40B4-BE49-F238E27FC236}">
                      <a16:creationId xmlns:a16="http://schemas.microsoft.com/office/drawing/2014/main" id="{787626A8-8E67-99D1-10FA-24F59D1F3734}"/>
                    </a:ext>
                  </a:extLst>
                </p:cNvPr>
                <p:cNvSpPr/>
                <p:nvPr/>
              </p:nvSpPr>
              <p:spPr>
                <a:xfrm>
                  <a:off x="5731162" y="880675"/>
                  <a:ext cx="3957739" cy="2240947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0070C0"/>
                    </a:gs>
                    <a:gs pos="0">
                      <a:schemeClr val="accent5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9E834B0E-F4BE-7B2E-2169-706BEC1E5833}"/>
                  </a:ext>
                </a:extLst>
              </p:cNvPr>
              <p:cNvSpPr/>
              <p:nvPr/>
            </p:nvSpPr>
            <p:spPr>
              <a:xfrm>
                <a:off x="1574643" y="3054350"/>
                <a:ext cx="981232" cy="92076"/>
              </a:xfrm>
              <a:prstGeom prst="trapezoid">
                <a:avLst>
                  <a:gd name="adj" fmla="val 4910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A39EE1D-72E3-D9C2-8943-4C15671C53EE}"/>
                </a:ext>
              </a:extLst>
            </p:cNvPr>
            <p:cNvGrpSpPr/>
            <p:nvPr/>
          </p:nvGrpSpPr>
          <p:grpSpPr>
            <a:xfrm>
              <a:off x="7379552" y="1776404"/>
              <a:ext cx="1071101" cy="299094"/>
              <a:chOff x="7379552" y="1776404"/>
              <a:chExt cx="1071101" cy="299094"/>
            </a:xfrm>
          </p:grpSpPr>
          <p:sp>
            <p:nvSpPr>
              <p:cNvPr id="97" name="弦 96">
                <a:extLst>
                  <a:ext uri="{FF2B5EF4-FFF2-40B4-BE49-F238E27FC236}">
                    <a16:creationId xmlns:a16="http://schemas.microsoft.com/office/drawing/2014/main" id="{0862A2D1-07BF-82AF-DB8D-E87045E93EF3}"/>
                  </a:ext>
                </a:extLst>
              </p:cNvPr>
              <p:cNvSpPr/>
              <p:nvPr/>
            </p:nvSpPr>
            <p:spPr>
              <a:xfrm>
                <a:off x="7379552" y="1776404"/>
                <a:ext cx="299094" cy="299094"/>
              </a:xfrm>
              <a:prstGeom prst="chord">
                <a:avLst>
                  <a:gd name="adj1" fmla="val 279059"/>
                  <a:gd name="adj2" fmla="val 1403061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弦 97">
                <a:extLst>
                  <a:ext uri="{FF2B5EF4-FFF2-40B4-BE49-F238E27FC236}">
                    <a16:creationId xmlns:a16="http://schemas.microsoft.com/office/drawing/2014/main" id="{4839DF48-2CB5-0A0A-9118-BC74B8372868}"/>
                  </a:ext>
                </a:extLst>
              </p:cNvPr>
              <p:cNvSpPr/>
              <p:nvPr/>
            </p:nvSpPr>
            <p:spPr>
              <a:xfrm flipH="1">
                <a:off x="8151559" y="1776404"/>
                <a:ext cx="299094" cy="299094"/>
              </a:xfrm>
              <a:prstGeom prst="chord">
                <a:avLst>
                  <a:gd name="adj1" fmla="val 279059"/>
                  <a:gd name="adj2" fmla="val 1403061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弦 98">
                <a:extLst>
                  <a:ext uri="{FF2B5EF4-FFF2-40B4-BE49-F238E27FC236}">
                    <a16:creationId xmlns:a16="http://schemas.microsoft.com/office/drawing/2014/main" id="{47D16BF2-7266-1E52-A265-CAE9C7A58429}"/>
                  </a:ext>
                </a:extLst>
              </p:cNvPr>
              <p:cNvSpPr/>
              <p:nvPr/>
            </p:nvSpPr>
            <p:spPr>
              <a:xfrm>
                <a:off x="7462492" y="1878671"/>
                <a:ext cx="133214" cy="133214"/>
              </a:xfrm>
              <a:prstGeom prst="chord">
                <a:avLst>
                  <a:gd name="adj1" fmla="val 279059"/>
                  <a:gd name="adj2" fmla="val 1403061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弦 99">
                <a:extLst>
                  <a:ext uri="{FF2B5EF4-FFF2-40B4-BE49-F238E27FC236}">
                    <a16:creationId xmlns:a16="http://schemas.microsoft.com/office/drawing/2014/main" id="{045F772C-420A-07F1-7519-36EC33C0A22B}"/>
                  </a:ext>
                </a:extLst>
              </p:cNvPr>
              <p:cNvSpPr/>
              <p:nvPr/>
            </p:nvSpPr>
            <p:spPr>
              <a:xfrm flipH="1">
                <a:off x="8234499" y="1878671"/>
                <a:ext cx="133214" cy="133214"/>
              </a:xfrm>
              <a:prstGeom prst="chord">
                <a:avLst>
                  <a:gd name="adj1" fmla="val 279059"/>
                  <a:gd name="adj2" fmla="val 1403061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二等辺三角形 90">
              <a:extLst>
                <a:ext uri="{FF2B5EF4-FFF2-40B4-BE49-F238E27FC236}">
                  <a16:creationId xmlns:a16="http://schemas.microsoft.com/office/drawing/2014/main" id="{94B24DC7-AD88-241A-452A-D42108DBE997}"/>
                </a:ext>
              </a:extLst>
            </p:cNvPr>
            <p:cNvSpPr/>
            <p:nvPr/>
          </p:nvSpPr>
          <p:spPr>
            <a:xfrm>
              <a:off x="7746521" y="2273673"/>
              <a:ext cx="392658" cy="176060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52F2505-9466-61B6-9090-C0AF09CD1E2F}"/>
                </a:ext>
              </a:extLst>
            </p:cNvPr>
            <p:cNvGrpSpPr/>
            <p:nvPr/>
          </p:nvGrpSpPr>
          <p:grpSpPr>
            <a:xfrm>
              <a:off x="8570698" y="1462841"/>
              <a:ext cx="462950" cy="463110"/>
              <a:chOff x="4831202" y="3307160"/>
              <a:chExt cx="243596" cy="243680"/>
            </a:xfrm>
          </p:grpSpPr>
          <p:sp>
            <p:nvSpPr>
              <p:cNvPr id="93" name="Freeform 568">
                <a:extLst>
                  <a:ext uri="{FF2B5EF4-FFF2-40B4-BE49-F238E27FC236}">
                    <a16:creationId xmlns:a16="http://schemas.microsoft.com/office/drawing/2014/main" id="{67B33138-3764-2BE0-1DE2-03926493E38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4950557" y="3458214"/>
                <a:ext cx="92335" cy="9262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4" name="Freeform 569">
                <a:extLst>
                  <a:ext uri="{FF2B5EF4-FFF2-40B4-BE49-F238E27FC236}">
                    <a16:creationId xmlns:a16="http://schemas.microsoft.com/office/drawing/2014/main" id="{CA60A1CD-C49D-BC7E-23D7-D7CAE79F9BB4}"/>
                  </a:ext>
                </a:extLst>
              </p:cNvPr>
              <p:cNvSpPr>
                <a:spLocks/>
              </p:cNvSpPr>
              <p:nvPr/>
            </p:nvSpPr>
            <p:spPr bwMode="auto">
              <a:xfrm rot="6300000">
                <a:off x="4831057" y="3426379"/>
                <a:ext cx="92626" cy="92335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5" name="Freeform 570">
                <a:extLst>
                  <a:ext uri="{FF2B5EF4-FFF2-40B4-BE49-F238E27FC236}">
                    <a16:creationId xmlns:a16="http://schemas.microsoft.com/office/drawing/2014/main" id="{51A1B908-A574-E1BA-35B4-DF39DA0BABB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 flipV="1">
                <a:off x="4982463" y="3339141"/>
                <a:ext cx="92335" cy="9262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6" name="Freeform 571">
                <a:extLst>
                  <a:ext uri="{FF2B5EF4-FFF2-40B4-BE49-F238E27FC236}">
                    <a16:creationId xmlns:a16="http://schemas.microsoft.com/office/drawing/2014/main" id="{37BB6720-40C2-C1FD-8191-6A95EAC68DE9}"/>
                  </a:ext>
                </a:extLst>
              </p:cNvPr>
              <p:cNvSpPr>
                <a:spLocks/>
              </p:cNvSpPr>
              <p:nvPr/>
            </p:nvSpPr>
            <p:spPr bwMode="auto">
              <a:xfrm rot="17100000" flipV="1">
                <a:off x="4862962" y="3307305"/>
                <a:ext cx="92626" cy="92335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338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顔ありテレビのイラスト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9D11DAE-E7E3-E152-4C3F-1D5CE66E58F1}"/>
              </a:ext>
            </a:extLst>
          </p:cNvPr>
          <p:cNvGrpSpPr/>
          <p:nvPr/>
        </p:nvGrpSpPr>
        <p:grpSpPr>
          <a:xfrm>
            <a:off x="915172" y="970086"/>
            <a:ext cx="2200239" cy="2362179"/>
            <a:chOff x="915172" y="970086"/>
            <a:chExt cx="2200239" cy="236217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1093C48-4A1F-4F71-57E0-518AACF1EF2E}"/>
                </a:ext>
              </a:extLst>
            </p:cNvPr>
            <p:cNvGrpSpPr/>
            <p:nvPr/>
          </p:nvGrpSpPr>
          <p:grpSpPr>
            <a:xfrm>
              <a:off x="915172" y="970086"/>
              <a:ext cx="2200239" cy="2362179"/>
              <a:chOff x="-1209639" y="2923707"/>
              <a:chExt cx="2901826" cy="3115403"/>
            </a:xfrm>
          </p:grpSpPr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79305F0D-01CB-0C57-1C89-41F2188481E4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052BB72A-1862-AB85-5F98-D771D7C631EA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703FDC4-B462-F012-5269-EFA145B83917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0F52D86-4264-5719-69F4-FDDBE0FAAAC1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95A8D5D-5341-10DE-7675-0D0E7A9F7201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B31F07AB-D835-5840-4E60-68EF40B38AFA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C0956D5A-95EE-C9EF-70A2-29499341D426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A164114-AAF7-1F1F-02C3-F3C1BA6C3ADE}"/>
                </a:ext>
              </a:extLst>
            </p:cNvPr>
            <p:cNvGrpSpPr/>
            <p:nvPr/>
          </p:nvGrpSpPr>
          <p:grpSpPr>
            <a:xfrm>
              <a:off x="1622890" y="2263624"/>
              <a:ext cx="784802" cy="122390"/>
              <a:chOff x="1603596" y="2263624"/>
              <a:chExt cx="784802" cy="122390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06F403C-617B-3330-A3F5-A257A13313A4}"/>
                  </a:ext>
                </a:extLst>
              </p:cNvPr>
              <p:cNvSpPr/>
              <p:nvPr/>
            </p:nvSpPr>
            <p:spPr>
              <a:xfrm>
                <a:off x="1603596" y="2263624"/>
                <a:ext cx="132340" cy="12239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FFCCE3A5-880E-1210-AD19-519C00594E5D}"/>
                  </a:ext>
                </a:extLst>
              </p:cNvPr>
              <p:cNvSpPr/>
              <p:nvPr/>
            </p:nvSpPr>
            <p:spPr>
              <a:xfrm>
                <a:off x="2256058" y="2263624"/>
                <a:ext cx="132340" cy="12239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B050B111-0989-3138-BD61-2E732C5009E5}"/>
                </a:ext>
              </a:extLst>
            </p:cNvPr>
            <p:cNvSpPr/>
            <p:nvPr/>
          </p:nvSpPr>
          <p:spPr>
            <a:xfrm rot="16200000">
              <a:off x="1959085" y="2606525"/>
              <a:ext cx="112412" cy="500062"/>
            </a:xfrm>
            <a:prstGeom prst="moon">
              <a:avLst>
                <a:gd name="adj" fmla="val 36454"/>
              </a:avLst>
            </a:pr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9DD5AA8-FADE-36EB-D693-DE5427CC0602}"/>
              </a:ext>
            </a:extLst>
          </p:cNvPr>
          <p:cNvGrpSpPr/>
          <p:nvPr/>
        </p:nvGrpSpPr>
        <p:grpSpPr>
          <a:xfrm>
            <a:off x="3852879" y="970086"/>
            <a:ext cx="2200239" cy="2362179"/>
            <a:chOff x="3852879" y="970086"/>
            <a:chExt cx="2200239" cy="2362179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E962D27-029F-206A-7709-B65804FEF636}"/>
                </a:ext>
              </a:extLst>
            </p:cNvPr>
            <p:cNvGrpSpPr/>
            <p:nvPr/>
          </p:nvGrpSpPr>
          <p:grpSpPr>
            <a:xfrm>
              <a:off x="3852879" y="970086"/>
              <a:ext cx="2200239" cy="2362179"/>
              <a:chOff x="-1209639" y="2923707"/>
              <a:chExt cx="2901826" cy="3115403"/>
            </a:xfrm>
          </p:grpSpPr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DB31168A-1F57-2E82-CBB7-BE6F1532DC9C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FC3A2C53-3F09-4714-10BD-DAE319DDD349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101AE28-0633-D053-2D46-BD55468909FF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140A8F0-FB07-0F11-3474-4A7CF0007E3E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FE9E979-F40C-6817-7263-BF3AF2003D83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8F2CB8C4-121E-3917-750D-6BB5BFE35280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8CD42467-71C0-E5D2-2F50-9C495C7898A6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123C4DBE-83BB-3BAD-636F-A959F8EBB52F}"/>
                </a:ext>
              </a:extLst>
            </p:cNvPr>
            <p:cNvSpPr/>
            <p:nvPr/>
          </p:nvSpPr>
          <p:spPr>
            <a:xfrm rot="16200000">
              <a:off x="4835824" y="2540438"/>
              <a:ext cx="234348" cy="554148"/>
            </a:xfrm>
            <a:prstGeom prst="moon">
              <a:avLst>
                <a:gd name="adj" fmla="val 79787"/>
              </a:avLst>
            </a:pr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B06B86-9AFD-61DB-FFA6-3B70688E9989}"/>
                </a:ext>
              </a:extLst>
            </p:cNvPr>
            <p:cNvGrpSpPr/>
            <p:nvPr/>
          </p:nvGrpSpPr>
          <p:grpSpPr>
            <a:xfrm>
              <a:off x="4381490" y="2230143"/>
              <a:ext cx="1143017" cy="180984"/>
              <a:chOff x="4388397" y="2230143"/>
              <a:chExt cx="1143017" cy="180984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A82E1C8-AF6C-C7B0-F483-D0607950E89E}"/>
                  </a:ext>
                </a:extLst>
              </p:cNvPr>
              <p:cNvSpPr/>
              <p:nvPr/>
            </p:nvSpPr>
            <p:spPr>
              <a:xfrm>
                <a:off x="4388397" y="2230143"/>
                <a:ext cx="361967" cy="180984"/>
              </a:xfrm>
              <a:custGeom>
                <a:avLst/>
                <a:gdLst>
                  <a:gd name="connsiteX0" fmla="*/ 280872 w 561744"/>
                  <a:gd name="connsiteY0" fmla="*/ 0 h 280873"/>
                  <a:gd name="connsiteX1" fmla="*/ 421308 w 561744"/>
                  <a:gd name="connsiteY1" fmla="*/ 37630 h 280873"/>
                  <a:gd name="connsiteX2" fmla="*/ 561744 w 561744"/>
                  <a:gd name="connsiteY2" fmla="*/ 280873 h 280873"/>
                  <a:gd name="connsiteX3" fmla="*/ 459405 w 561744"/>
                  <a:gd name="connsiteY3" fmla="*/ 280872 h 280873"/>
                  <a:gd name="connsiteX4" fmla="*/ 370139 w 561744"/>
                  <a:gd name="connsiteY4" fmla="*/ 126258 h 280873"/>
                  <a:gd name="connsiteX5" fmla="*/ 191606 w 561744"/>
                  <a:gd name="connsiteY5" fmla="*/ 126258 h 280873"/>
                  <a:gd name="connsiteX6" fmla="*/ 102339 w 561744"/>
                  <a:gd name="connsiteY6" fmla="*/ 280872 h 280873"/>
                  <a:gd name="connsiteX7" fmla="*/ 0 w 561744"/>
                  <a:gd name="connsiteY7" fmla="*/ 280872 h 280873"/>
                  <a:gd name="connsiteX8" fmla="*/ 140436 w 561744"/>
                  <a:gd name="connsiteY8" fmla="*/ 37630 h 280873"/>
                  <a:gd name="connsiteX9" fmla="*/ 280872 w 561744"/>
                  <a:gd name="connsiteY9" fmla="*/ 0 h 28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1744" h="280873">
                    <a:moveTo>
                      <a:pt x="280872" y="0"/>
                    </a:moveTo>
                    <a:cubicBezTo>
                      <a:pt x="329365" y="0"/>
                      <a:pt x="377857" y="12543"/>
                      <a:pt x="421308" y="37630"/>
                    </a:cubicBezTo>
                    <a:cubicBezTo>
                      <a:pt x="508210" y="87803"/>
                      <a:pt x="561744" y="180527"/>
                      <a:pt x="561744" y="280873"/>
                    </a:cubicBezTo>
                    <a:lnTo>
                      <a:pt x="459405" y="280872"/>
                    </a:lnTo>
                    <a:cubicBezTo>
                      <a:pt x="459405" y="217088"/>
                      <a:pt x="425377" y="158150"/>
                      <a:pt x="370139" y="126258"/>
                    </a:cubicBezTo>
                    <a:cubicBezTo>
                      <a:pt x="314901" y="94366"/>
                      <a:pt x="246844" y="94366"/>
                      <a:pt x="191606" y="126258"/>
                    </a:cubicBezTo>
                    <a:cubicBezTo>
                      <a:pt x="136368" y="158150"/>
                      <a:pt x="102339" y="217088"/>
                      <a:pt x="102339" y="280872"/>
                    </a:cubicBezTo>
                    <a:lnTo>
                      <a:pt x="0" y="280872"/>
                    </a:lnTo>
                    <a:cubicBezTo>
                      <a:pt x="0" y="180526"/>
                      <a:pt x="53534" y="87803"/>
                      <a:pt x="140436" y="37630"/>
                    </a:cubicBezTo>
                    <a:cubicBezTo>
                      <a:pt x="183887" y="12543"/>
                      <a:pt x="232380" y="0"/>
                      <a:pt x="2808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E6791AC-3F35-5F45-8AC4-F7110B05F249}"/>
                  </a:ext>
                </a:extLst>
              </p:cNvPr>
              <p:cNvSpPr/>
              <p:nvPr/>
            </p:nvSpPr>
            <p:spPr>
              <a:xfrm>
                <a:off x="5169447" y="2230143"/>
                <a:ext cx="361967" cy="180984"/>
              </a:xfrm>
              <a:custGeom>
                <a:avLst/>
                <a:gdLst>
                  <a:gd name="connsiteX0" fmla="*/ 280872 w 561744"/>
                  <a:gd name="connsiteY0" fmla="*/ 0 h 280873"/>
                  <a:gd name="connsiteX1" fmla="*/ 421308 w 561744"/>
                  <a:gd name="connsiteY1" fmla="*/ 37630 h 280873"/>
                  <a:gd name="connsiteX2" fmla="*/ 561744 w 561744"/>
                  <a:gd name="connsiteY2" fmla="*/ 280873 h 280873"/>
                  <a:gd name="connsiteX3" fmla="*/ 459405 w 561744"/>
                  <a:gd name="connsiteY3" fmla="*/ 280872 h 280873"/>
                  <a:gd name="connsiteX4" fmla="*/ 370139 w 561744"/>
                  <a:gd name="connsiteY4" fmla="*/ 126258 h 280873"/>
                  <a:gd name="connsiteX5" fmla="*/ 191606 w 561744"/>
                  <a:gd name="connsiteY5" fmla="*/ 126258 h 280873"/>
                  <a:gd name="connsiteX6" fmla="*/ 102339 w 561744"/>
                  <a:gd name="connsiteY6" fmla="*/ 280872 h 280873"/>
                  <a:gd name="connsiteX7" fmla="*/ 0 w 561744"/>
                  <a:gd name="connsiteY7" fmla="*/ 280872 h 280873"/>
                  <a:gd name="connsiteX8" fmla="*/ 140436 w 561744"/>
                  <a:gd name="connsiteY8" fmla="*/ 37630 h 280873"/>
                  <a:gd name="connsiteX9" fmla="*/ 280872 w 561744"/>
                  <a:gd name="connsiteY9" fmla="*/ 0 h 28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1744" h="280873">
                    <a:moveTo>
                      <a:pt x="280872" y="0"/>
                    </a:moveTo>
                    <a:cubicBezTo>
                      <a:pt x="329365" y="0"/>
                      <a:pt x="377857" y="12543"/>
                      <a:pt x="421308" y="37630"/>
                    </a:cubicBezTo>
                    <a:cubicBezTo>
                      <a:pt x="508210" y="87803"/>
                      <a:pt x="561744" y="180527"/>
                      <a:pt x="561744" y="280873"/>
                    </a:cubicBezTo>
                    <a:lnTo>
                      <a:pt x="459405" y="280872"/>
                    </a:lnTo>
                    <a:cubicBezTo>
                      <a:pt x="459405" y="217088"/>
                      <a:pt x="425377" y="158150"/>
                      <a:pt x="370139" y="126258"/>
                    </a:cubicBezTo>
                    <a:cubicBezTo>
                      <a:pt x="314901" y="94366"/>
                      <a:pt x="246844" y="94366"/>
                      <a:pt x="191606" y="126258"/>
                    </a:cubicBezTo>
                    <a:cubicBezTo>
                      <a:pt x="136368" y="158150"/>
                      <a:pt x="102339" y="217088"/>
                      <a:pt x="102339" y="280872"/>
                    </a:cubicBezTo>
                    <a:lnTo>
                      <a:pt x="0" y="280872"/>
                    </a:lnTo>
                    <a:cubicBezTo>
                      <a:pt x="0" y="180526"/>
                      <a:pt x="53534" y="87803"/>
                      <a:pt x="140436" y="37630"/>
                    </a:cubicBezTo>
                    <a:cubicBezTo>
                      <a:pt x="183887" y="12543"/>
                      <a:pt x="232380" y="0"/>
                      <a:pt x="2808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A3C357B-D387-60F1-89C7-8081083EA727}"/>
              </a:ext>
            </a:extLst>
          </p:cNvPr>
          <p:cNvGrpSpPr/>
          <p:nvPr/>
        </p:nvGrpSpPr>
        <p:grpSpPr>
          <a:xfrm>
            <a:off x="915172" y="3879668"/>
            <a:ext cx="2418456" cy="2386297"/>
            <a:chOff x="915172" y="3879668"/>
            <a:chExt cx="2418456" cy="2386297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1CCCD91-21F1-BD31-95AD-C0D01C0F0678}"/>
                </a:ext>
              </a:extLst>
            </p:cNvPr>
            <p:cNvGrpSpPr/>
            <p:nvPr/>
          </p:nvGrpSpPr>
          <p:grpSpPr>
            <a:xfrm>
              <a:off x="915172" y="3903786"/>
              <a:ext cx="2200239" cy="2362179"/>
              <a:chOff x="-1209639" y="2923707"/>
              <a:chExt cx="2901826" cy="3115403"/>
            </a:xfrm>
          </p:grpSpPr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8B6F25E0-7A78-9413-AA9E-4E223F8DB144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90497DEE-5F6B-BAA1-043A-A6F3F8FFE2F9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4E7A73B-40C8-8FCE-BEB8-04403443ADB7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6340F03-EA09-C6B8-9307-7B452B2BDA85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9AB52D1-1102-0422-8090-14F8C2637B4F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E250412D-FAB4-F0BA-F10D-BD7898ACD0EF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D37DB45E-C0D5-CEE3-738E-6583BAF34AE0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1DE787F-C800-E421-AC5E-0C3BE18F022D}"/>
                </a:ext>
              </a:extLst>
            </p:cNvPr>
            <p:cNvGrpSpPr/>
            <p:nvPr/>
          </p:nvGrpSpPr>
          <p:grpSpPr>
            <a:xfrm>
              <a:off x="1348680" y="5013962"/>
              <a:ext cx="1329041" cy="637459"/>
              <a:chOff x="-130588" y="3682718"/>
              <a:chExt cx="1059593" cy="508221"/>
            </a:xfrm>
          </p:grpSpPr>
          <p:sp>
            <p:nvSpPr>
              <p:cNvPr id="45" name="Oval 1009">
                <a:extLst>
                  <a:ext uri="{FF2B5EF4-FFF2-40B4-BE49-F238E27FC236}">
                    <a16:creationId xmlns:a16="http://schemas.microsoft.com/office/drawing/2014/main" id="{EEDDB335-CB0E-4B83-6D3D-4B5A238FC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0588" y="4089752"/>
                <a:ext cx="217487" cy="101187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6" name="Oval 1010">
                <a:extLst>
                  <a:ext uri="{FF2B5EF4-FFF2-40B4-BE49-F238E27FC236}">
                    <a16:creationId xmlns:a16="http://schemas.microsoft.com/office/drawing/2014/main" id="{C92F77A6-44FE-30CC-4F53-957B70D3F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105" y="4071525"/>
                <a:ext cx="215900" cy="101187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7" name="Oval 1012">
                <a:extLst>
                  <a:ext uri="{FF2B5EF4-FFF2-40B4-BE49-F238E27FC236}">
                    <a16:creationId xmlns:a16="http://schemas.microsoft.com/office/drawing/2014/main" id="{64E52BD5-3A6A-F7FD-0DDF-90F6557A5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64" y="3703356"/>
                <a:ext cx="222250" cy="3381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8" name="AutoShape 1014">
                <a:extLst>
                  <a:ext uri="{FF2B5EF4-FFF2-40B4-BE49-F238E27FC236}">
                    <a16:creationId xmlns:a16="http://schemas.microsoft.com/office/drawing/2014/main" id="{A9705667-61D1-EC75-CA2F-79C5ED6C9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-7161" y="3682718"/>
                <a:ext cx="49212" cy="1143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9" name="Oval 1016">
                <a:extLst>
                  <a:ext uri="{FF2B5EF4-FFF2-40B4-BE49-F238E27FC236}">
                    <a16:creationId xmlns:a16="http://schemas.microsoft.com/office/drawing/2014/main" id="{685D7E61-7267-BA9B-F6AA-7F564FACD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24652" y="3703356"/>
                <a:ext cx="222250" cy="3381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0" name="AutoShape 1018">
                <a:extLst>
                  <a:ext uri="{FF2B5EF4-FFF2-40B4-BE49-F238E27FC236}">
                    <a16:creationId xmlns:a16="http://schemas.microsoft.com/office/drawing/2014/main" id="{66D5D045-A649-F248-1AB4-F5AAE1AED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 flipH="1">
                <a:off x="719914" y="3682718"/>
                <a:ext cx="49212" cy="1143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1" name="Oval 1237">
                <a:extLst>
                  <a:ext uri="{FF2B5EF4-FFF2-40B4-BE49-F238E27FC236}">
                    <a16:creationId xmlns:a16="http://schemas.microsoft.com/office/drawing/2014/main" id="{2AF0D90A-9397-4643-4FBE-99ADD5A6E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27827" y="3754156"/>
                <a:ext cx="214312" cy="21748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2" name="Oval 1238">
                <a:extLst>
                  <a:ext uri="{FF2B5EF4-FFF2-40B4-BE49-F238E27FC236}">
                    <a16:creationId xmlns:a16="http://schemas.microsoft.com/office/drawing/2014/main" id="{068974C1-45E7-DCED-D731-80769CB1E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827" y="3754156"/>
                <a:ext cx="214312" cy="21748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3" name="Oval 1239">
                <a:extLst>
                  <a:ext uri="{FF2B5EF4-FFF2-40B4-BE49-F238E27FC236}">
                    <a16:creationId xmlns:a16="http://schemas.microsoft.com/office/drawing/2014/main" id="{FD0E3FCD-32B4-D50D-346E-7C735872B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7" y="3723993"/>
                <a:ext cx="130175" cy="1317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4" name="Oval 1240">
                <a:extLst>
                  <a:ext uri="{FF2B5EF4-FFF2-40B4-BE49-F238E27FC236}">
                    <a16:creationId xmlns:a16="http://schemas.microsoft.com/office/drawing/2014/main" id="{0DE3F657-3829-5779-C4CC-B4347B677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80214" y="3722406"/>
                <a:ext cx="136525" cy="138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5" name="AutoShape 1241">
                <a:extLst>
                  <a:ext uri="{FF2B5EF4-FFF2-40B4-BE49-F238E27FC236}">
                    <a16:creationId xmlns:a16="http://schemas.microsoft.com/office/drawing/2014/main" id="{85AFCE90-4EA2-B683-F17C-59EE1207C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4" y="3843056"/>
                <a:ext cx="73025" cy="69850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6" name="AutoShape 1242">
                <a:extLst>
                  <a:ext uri="{FF2B5EF4-FFF2-40B4-BE49-F238E27FC236}">
                    <a16:creationId xmlns:a16="http://schemas.microsoft.com/office/drawing/2014/main" id="{97847895-AD06-A1B3-BFCF-4870DE228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239" y="3858931"/>
                <a:ext cx="73025" cy="69850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7" name="AutoShape 1243">
                <a:extLst>
                  <a:ext uri="{FF2B5EF4-FFF2-40B4-BE49-F238E27FC236}">
                    <a16:creationId xmlns:a16="http://schemas.microsoft.com/office/drawing/2014/main" id="{F6B4E80A-8B86-9093-9461-2AD75A595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764" y="3852581"/>
                <a:ext cx="73025" cy="69850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8" name="AutoShape 1244">
                <a:extLst>
                  <a:ext uri="{FF2B5EF4-FFF2-40B4-BE49-F238E27FC236}">
                    <a16:creationId xmlns:a16="http://schemas.microsoft.com/office/drawing/2014/main" id="{FE05F686-7CC3-DAAE-5573-A93E2D864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14" y="3903381"/>
                <a:ext cx="73025" cy="69850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9" name="AutoShape 1245">
                <a:extLst>
                  <a:ext uri="{FF2B5EF4-FFF2-40B4-BE49-F238E27FC236}">
                    <a16:creationId xmlns:a16="http://schemas.microsoft.com/office/drawing/2014/main" id="{B08FB1C2-B8C8-14D9-A083-307405B19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39" y="3846231"/>
                <a:ext cx="73025" cy="69850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0" name="AutoShape 1246">
                <a:extLst>
                  <a:ext uri="{FF2B5EF4-FFF2-40B4-BE49-F238E27FC236}">
                    <a16:creationId xmlns:a16="http://schemas.microsoft.com/office/drawing/2014/main" id="{00412BD6-B485-64B5-8ACA-2EC8AC8ED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9264" y="3916081"/>
                <a:ext cx="73025" cy="69850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C0A0FD45-4484-7310-A84C-263E4FFA099E}"/>
                </a:ext>
              </a:extLst>
            </p:cNvPr>
            <p:cNvSpPr/>
            <p:nvPr/>
          </p:nvSpPr>
          <p:spPr>
            <a:xfrm rot="16200000">
              <a:off x="1923592" y="5453992"/>
              <a:ext cx="189408" cy="777246"/>
            </a:xfrm>
            <a:prstGeom prst="moon">
              <a:avLst>
                <a:gd name="adj" fmla="val 87500"/>
              </a:avLst>
            </a:pr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2141580D-D62D-5B8B-6910-24A50AF72FCF}"/>
                </a:ext>
              </a:extLst>
            </p:cNvPr>
            <p:cNvGrpSpPr/>
            <p:nvPr/>
          </p:nvGrpSpPr>
          <p:grpSpPr>
            <a:xfrm>
              <a:off x="2539447" y="3879668"/>
              <a:ext cx="794181" cy="785604"/>
              <a:chOff x="4237639" y="2858275"/>
              <a:chExt cx="1408101" cy="1392893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A09F574C-437F-A597-B493-786E964BE5D5}"/>
                  </a:ext>
                </a:extLst>
              </p:cNvPr>
              <p:cNvGrpSpPr/>
              <p:nvPr/>
            </p:nvGrpSpPr>
            <p:grpSpPr>
              <a:xfrm>
                <a:off x="4237639" y="2858275"/>
                <a:ext cx="1408101" cy="1392893"/>
                <a:chOff x="552149" y="908720"/>
                <a:chExt cx="1408101" cy="1392893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7565CD57-3D4B-AB87-0CB3-42A50E3F733E}"/>
                    </a:ext>
                  </a:extLst>
                </p:cNvPr>
                <p:cNvGrpSpPr/>
                <p:nvPr/>
              </p:nvGrpSpPr>
              <p:grpSpPr>
                <a:xfrm>
                  <a:off x="552149" y="908720"/>
                  <a:ext cx="1408101" cy="1392893"/>
                  <a:chOff x="2464779" y="2798931"/>
                  <a:chExt cx="1408101" cy="1392893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43" name="円/楕円 122">
                    <a:extLst>
                      <a:ext uri="{FF2B5EF4-FFF2-40B4-BE49-F238E27FC236}">
                        <a16:creationId xmlns:a16="http://schemas.microsoft.com/office/drawing/2014/main" id="{601FFF41-095C-BE42-519A-FAAC25B2D9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730" y="2798931"/>
                    <a:ext cx="1350150" cy="135015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二等辺三角形 43">
                    <a:extLst>
                      <a:ext uri="{FF2B5EF4-FFF2-40B4-BE49-F238E27FC236}">
                        <a16:creationId xmlns:a16="http://schemas.microsoft.com/office/drawing/2014/main" id="{4D8ADF95-93F4-7EE1-F9B6-03EC0F6C9583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2509784" y="3876789"/>
                    <a:ext cx="270030" cy="360040"/>
                  </a:xfrm>
                  <a:prstGeom prst="triangle">
                    <a:avLst/>
                  </a:prstGeom>
                  <a:grpFill/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6FA9BCB0-B64C-B575-AA1F-C36E637F6875}"/>
                    </a:ext>
                  </a:extLst>
                </p:cNvPr>
                <p:cNvGrpSpPr/>
                <p:nvPr/>
              </p:nvGrpSpPr>
              <p:grpSpPr>
                <a:xfrm>
                  <a:off x="552149" y="908720"/>
                  <a:ext cx="1408101" cy="1392893"/>
                  <a:chOff x="2464779" y="2798931"/>
                  <a:chExt cx="1408101" cy="1392893"/>
                </a:xfrm>
                <a:solidFill>
                  <a:schemeClr val="bg1"/>
                </a:solidFill>
              </p:grpSpPr>
              <p:sp>
                <p:nvSpPr>
                  <p:cNvPr id="41" name="円/楕円 120">
                    <a:extLst>
                      <a:ext uri="{FF2B5EF4-FFF2-40B4-BE49-F238E27FC236}">
                        <a16:creationId xmlns:a16="http://schemas.microsoft.com/office/drawing/2014/main" id="{AD3E92A1-F211-1706-3FFB-6F965B3B37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730" y="2798931"/>
                    <a:ext cx="1350150" cy="1350150"/>
                  </a:xfrm>
                  <a:prstGeom prst="ellips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二等辺三角形 41">
                    <a:extLst>
                      <a:ext uri="{FF2B5EF4-FFF2-40B4-BE49-F238E27FC236}">
                        <a16:creationId xmlns:a16="http://schemas.microsoft.com/office/drawing/2014/main" id="{C9108CC7-E0B1-A40E-4304-75ADA31A0C91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2509784" y="3876789"/>
                    <a:ext cx="270030" cy="360040"/>
                  </a:xfrm>
                  <a:prstGeom prst="triangl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1563031-E6CF-B025-F9F8-6740C5E1B92A}"/>
                  </a:ext>
                </a:extLst>
              </p:cNvPr>
              <p:cNvGrpSpPr/>
              <p:nvPr/>
            </p:nvGrpSpPr>
            <p:grpSpPr>
              <a:xfrm>
                <a:off x="4625487" y="3273647"/>
                <a:ext cx="626767" cy="547568"/>
                <a:chOff x="92460" y="3698738"/>
                <a:chExt cx="583405" cy="509687"/>
              </a:xfrm>
              <a:solidFill>
                <a:srgbClr val="FF7C80"/>
              </a:solidFill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1F73ACEC-01F4-80E0-F90B-C1B3CCAA07BB}"/>
                    </a:ext>
                  </a:extLst>
                </p:cNvPr>
                <p:cNvSpPr/>
                <p:nvPr/>
              </p:nvSpPr>
              <p:spPr bwMode="auto">
                <a:xfrm rot="1800000">
                  <a:off x="92460" y="3698738"/>
                  <a:ext cx="90010" cy="509687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860ECDE0-42AD-03D9-5A50-D02E89E3C276}"/>
                    </a:ext>
                  </a:extLst>
                </p:cNvPr>
                <p:cNvSpPr/>
                <p:nvPr/>
              </p:nvSpPr>
              <p:spPr bwMode="auto">
                <a:xfrm rot="1800000">
                  <a:off x="328679" y="3698738"/>
                  <a:ext cx="90010" cy="509687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1866C683-076C-CCD0-049A-3C85DD7DA2CD}"/>
                    </a:ext>
                  </a:extLst>
                </p:cNvPr>
                <p:cNvSpPr/>
                <p:nvPr/>
              </p:nvSpPr>
              <p:spPr bwMode="auto">
                <a:xfrm rot="1800000">
                  <a:off x="585855" y="3698738"/>
                  <a:ext cx="90010" cy="509687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D2E786D-B2B3-8D9D-BC0B-1E2923503300}"/>
              </a:ext>
            </a:extLst>
          </p:cNvPr>
          <p:cNvGrpSpPr/>
          <p:nvPr/>
        </p:nvGrpSpPr>
        <p:grpSpPr>
          <a:xfrm>
            <a:off x="6773719" y="970086"/>
            <a:ext cx="2445382" cy="2362179"/>
            <a:chOff x="6773719" y="970086"/>
            <a:chExt cx="2445382" cy="2362179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4F04515-43BB-DD67-ECD4-F58EBDB9B1FB}"/>
                </a:ext>
              </a:extLst>
            </p:cNvPr>
            <p:cNvGrpSpPr/>
            <p:nvPr/>
          </p:nvGrpSpPr>
          <p:grpSpPr>
            <a:xfrm>
              <a:off x="6773719" y="970086"/>
              <a:ext cx="2200239" cy="2362179"/>
              <a:chOff x="-1209639" y="2923707"/>
              <a:chExt cx="2901826" cy="3115403"/>
            </a:xfrm>
          </p:grpSpPr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639333C7-05D6-3001-2B75-A78173555B17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54FA9BE3-D16E-AC67-C457-E81FBAA39458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671B321C-D64D-8E12-9059-317C4989D20B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8266A95-7A6D-171A-0B01-75D056FDEF9D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023723A-E7E7-13C2-2B27-859D023FA219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39B7E497-ECB7-8BBB-88A5-B39C6C7F96DD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2E8B63D8-349A-7B41-8CD4-117E4326AEAB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F4075AB-74D3-F79E-F51C-EBC04AE90DD1}"/>
                </a:ext>
              </a:extLst>
            </p:cNvPr>
            <p:cNvGrpSpPr/>
            <p:nvPr/>
          </p:nvGrpSpPr>
          <p:grpSpPr>
            <a:xfrm>
              <a:off x="7281590" y="2127327"/>
              <a:ext cx="1184497" cy="426811"/>
              <a:chOff x="7286105" y="2127327"/>
              <a:chExt cx="1184497" cy="426811"/>
            </a:xfrm>
          </p:grpSpPr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E5487E92-12DF-4B8F-EFD2-7708F7F0FD19}"/>
                  </a:ext>
                </a:extLst>
              </p:cNvPr>
              <p:cNvSpPr/>
              <p:nvPr/>
            </p:nvSpPr>
            <p:spPr>
              <a:xfrm rot="1800000">
                <a:off x="7286105" y="2127327"/>
                <a:ext cx="376411" cy="69207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3AAA9015-3D7D-3878-FF12-9A9957937791}"/>
                  </a:ext>
                </a:extLst>
              </p:cNvPr>
              <p:cNvSpPr/>
              <p:nvPr/>
            </p:nvSpPr>
            <p:spPr>
              <a:xfrm rot="19800000">
                <a:off x="8094191" y="2127327"/>
                <a:ext cx="376411" cy="69207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6C78ACEE-DCAF-9995-60E5-22841BF7472A}"/>
                  </a:ext>
                </a:extLst>
              </p:cNvPr>
              <p:cNvSpPr/>
              <p:nvPr/>
            </p:nvSpPr>
            <p:spPr>
              <a:xfrm>
                <a:off x="7451139" y="2305997"/>
                <a:ext cx="154574" cy="24814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65FAFAC-E6AA-7A01-FBFD-DBC365347D2C}"/>
                  </a:ext>
                </a:extLst>
              </p:cNvPr>
              <p:cNvSpPr/>
              <p:nvPr/>
            </p:nvSpPr>
            <p:spPr>
              <a:xfrm>
                <a:off x="8127414" y="2305997"/>
                <a:ext cx="154574" cy="24814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二等辺三角形 70">
              <a:extLst>
                <a:ext uri="{FF2B5EF4-FFF2-40B4-BE49-F238E27FC236}">
                  <a16:creationId xmlns:a16="http://schemas.microsoft.com/office/drawing/2014/main" id="{7AC1AF20-5621-03F3-7DE0-448F431344B9}"/>
                </a:ext>
              </a:extLst>
            </p:cNvPr>
            <p:cNvSpPr/>
            <p:nvPr/>
          </p:nvSpPr>
          <p:spPr>
            <a:xfrm>
              <a:off x="7562312" y="2628168"/>
              <a:ext cx="623052" cy="317264"/>
            </a:xfrm>
            <a:prstGeom prst="triangl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D6B3766C-E9C6-3EE0-5FEB-F83350E95013}"/>
                </a:ext>
              </a:extLst>
            </p:cNvPr>
            <p:cNvGrpSpPr/>
            <p:nvPr/>
          </p:nvGrpSpPr>
          <p:grpSpPr>
            <a:xfrm>
              <a:off x="8423574" y="1004204"/>
              <a:ext cx="795527" cy="786935"/>
              <a:chOff x="500791" y="2858275"/>
              <a:chExt cx="1408101" cy="1392893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12BB054A-4D34-3522-797E-42886AD40180}"/>
                  </a:ext>
                </a:extLst>
              </p:cNvPr>
              <p:cNvGrpSpPr/>
              <p:nvPr/>
            </p:nvGrpSpPr>
            <p:grpSpPr>
              <a:xfrm>
                <a:off x="500791" y="2858275"/>
                <a:ext cx="1408101" cy="1392893"/>
                <a:chOff x="552149" y="908720"/>
                <a:chExt cx="1408101" cy="1392893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4B54C6D6-4C36-1FA4-40A9-9CC7793EE58D}"/>
                    </a:ext>
                  </a:extLst>
                </p:cNvPr>
                <p:cNvGrpSpPr/>
                <p:nvPr/>
              </p:nvGrpSpPr>
              <p:grpSpPr>
                <a:xfrm>
                  <a:off x="552149" y="908720"/>
                  <a:ext cx="1408101" cy="1392893"/>
                  <a:chOff x="2464779" y="2798931"/>
                  <a:chExt cx="1408101" cy="1392893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84" name="円/楕円 108">
                    <a:extLst>
                      <a:ext uri="{FF2B5EF4-FFF2-40B4-BE49-F238E27FC236}">
                        <a16:creationId xmlns:a16="http://schemas.microsoft.com/office/drawing/2014/main" id="{DDF99CE2-7200-0FD9-A8EE-688CF97AA8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730" y="2798931"/>
                    <a:ext cx="1350150" cy="135015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二等辺三角形 84">
                    <a:extLst>
                      <a:ext uri="{FF2B5EF4-FFF2-40B4-BE49-F238E27FC236}">
                        <a16:creationId xmlns:a16="http://schemas.microsoft.com/office/drawing/2014/main" id="{7541AB7E-C171-7340-3491-6D6CED366D02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2509784" y="3876789"/>
                    <a:ext cx="270030" cy="360040"/>
                  </a:xfrm>
                  <a:prstGeom prst="triangle">
                    <a:avLst/>
                  </a:prstGeom>
                  <a:grpFill/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0B765723-0FE8-D00A-91FA-1378A7FDD91B}"/>
                    </a:ext>
                  </a:extLst>
                </p:cNvPr>
                <p:cNvGrpSpPr/>
                <p:nvPr/>
              </p:nvGrpSpPr>
              <p:grpSpPr>
                <a:xfrm>
                  <a:off x="552149" y="908720"/>
                  <a:ext cx="1408101" cy="1392893"/>
                  <a:chOff x="2464779" y="2798931"/>
                  <a:chExt cx="1408101" cy="1392893"/>
                </a:xfrm>
                <a:solidFill>
                  <a:schemeClr val="bg1"/>
                </a:solidFill>
              </p:grpSpPr>
              <p:sp>
                <p:nvSpPr>
                  <p:cNvPr id="82" name="円/楕円 106">
                    <a:extLst>
                      <a:ext uri="{FF2B5EF4-FFF2-40B4-BE49-F238E27FC236}">
                        <a16:creationId xmlns:a16="http://schemas.microsoft.com/office/drawing/2014/main" id="{2072AF6D-C4AC-E21E-1AFD-0A54BA7B4E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730" y="2798931"/>
                    <a:ext cx="1350150" cy="1350150"/>
                  </a:xfrm>
                  <a:prstGeom prst="ellips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DAE07424-99AB-7B34-A871-F509258A93F7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2509784" y="3876789"/>
                    <a:ext cx="270030" cy="360040"/>
                  </a:xfrm>
                  <a:prstGeom prst="triangl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BFE2A56-56DF-480F-B2BD-8CB37FC49635}"/>
                  </a:ext>
                </a:extLst>
              </p:cNvPr>
              <p:cNvGrpSpPr/>
              <p:nvPr/>
            </p:nvGrpSpPr>
            <p:grpSpPr>
              <a:xfrm rot="1800000">
                <a:off x="842215" y="3138193"/>
                <a:ext cx="783200" cy="790315"/>
                <a:chOff x="1802650" y="2368655"/>
                <a:chExt cx="783200" cy="790315"/>
              </a:xfrm>
            </p:grpSpPr>
            <p:sp>
              <p:nvSpPr>
                <p:cNvPr id="75" name="L 字 74">
                  <a:extLst>
                    <a:ext uri="{FF2B5EF4-FFF2-40B4-BE49-F238E27FC236}">
                      <a16:creationId xmlns:a16="http://schemas.microsoft.com/office/drawing/2014/main" id="{95ED2FEB-1AC2-BB83-FB92-31171B4E1056}"/>
                    </a:ext>
                  </a:extLst>
                </p:cNvPr>
                <p:cNvSpPr/>
                <p:nvPr/>
              </p:nvSpPr>
              <p:spPr bwMode="auto">
                <a:xfrm>
                  <a:off x="2225810" y="2368655"/>
                  <a:ext cx="360040" cy="360040"/>
                </a:xfrm>
                <a:prstGeom prst="corner">
                  <a:avLst>
                    <a:gd name="adj1" fmla="val 31375"/>
                    <a:gd name="adj2" fmla="val 29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L 字 75">
                  <a:extLst>
                    <a:ext uri="{FF2B5EF4-FFF2-40B4-BE49-F238E27FC236}">
                      <a16:creationId xmlns:a16="http://schemas.microsoft.com/office/drawing/2014/main" id="{299CA5DB-B5A6-6C37-CE4E-C0414DCC5280}"/>
                    </a:ext>
                  </a:extLst>
                </p:cNvPr>
                <p:cNvSpPr/>
                <p:nvPr/>
              </p:nvSpPr>
              <p:spPr bwMode="auto">
                <a:xfrm flipH="1">
                  <a:off x="1802650" y="2368655"/>
                  <a:ext cx="360040" cy="360040"/>
                </a:xfrm>
                <a:prstGeom prst="corner">
                  <a:avLst>
                    <a:gd name="adj1" fmla="val 31375"/>
                    <a:gd name="adj2" fmla="val 29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FB2260AB-E8E7-9882-1747-7C6538EAB17F}"/>
                    </a:ext>
                  </a:extLst>
                </p:cNvPr>
                <p:cNvGrpSpPr/>
                <p:nvPr/>
              </p:nvGrpSpPr>
              <p:grpSpPr>
                <a:xfrm rot="10800000">
                  <a:off x="1802650" y="2798930"/>
                  <a:ext cx="783200" cy="360040"/>
                  <a:chOff x="1955050" y="2501280"/>
                  <a:chExt cx="783200" cy="360040"/>
                </a:xfrm>
                <a:solidFill>
                  <a:srgbClr val="FF0000"/>
                </a:solidFill>
              </p:grpSpPr>
              <p:sp>
                <p:nvSpPr>
                  <p:cNvPr id="78" name="L 字 77">
                    <a:extLst>
                      <a:ext uri="{FF2B5EF4-FFF2-40B4-BE49-F238E27FC236}">
                        <a16:creationId xmlns:a16="http://schemas.microsoft.com/office/drawing/2014/main" id="{E401C15A-768F-4F1D-296D-AECBCCE987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210" y="2501280"/>
                    <a:ext cx="360040" cy="360040"/>
                  </a:xfrm>
                  <a:prstGeom prst="corner">
                    <a:avLst>
                      <a:gd name="adj1" fmla="val 31375"/>
                      <a:gd name="adj2" fmla="val 2968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L 字 78">
                    <a:extLst>
                      <a:ext uri="{FF2B5EF4-FFF2-40B4-BE49-F238E27FC236}">
                        <a16:creationId xmlns:a16="http://schemas.microsoft.com/office/drawing/2014/main" id="{EBA0C1C7-E54E-AA1E-4241-D15B382A22C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955050" y="2501280"/>
                    <a:ext cx="360040" cy="360040"/>
                  </a:xfrm>
                  <a:prstGeom prst="corner">
                    <a:avLst>
                      <a:gd name="adj1" fmla="val 31375"/>
                      <a:gd name="adj2" fmla="val 2968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80CF4C1-F7E4-52C0-C5B7-16236F1D90E0}"/>
              </a:ext>
            </a:extLst>
          </p:cNvPr>
          <p:cNvGrpSpPr/>
          <p:nvPr/>
        </p:nvGrpSpPr>
        <p:grpSpPr>
          <a:xfrm>
            <a:off x="7260277" y="3677484"/>
            <a:ext cx="1365564" cy="2739993"/>
            <a:chOff x="7260277" y="3677484"/>
            <a:chExt cx="1365564" cy="2739993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D69C8FB-BB0E-B462-F98A-317F90D8BAFA}"/>
                </a:ext>
              </a:extLst>
            </p:cNvPr>
            <p:cNvGrpSpPr/>
            <p:nvPr/>
          </p:nvGrpSpPr>
          <p:grpSpPr>
            <a:xfrm>
              <a:off x="7280402" y="3677484"/>
              <a:ext cx="1314958" cy="1411738"/>
              <a:chOff x="-1209639" y="2923707"/>
              <a:chExt cx="2901826" cy="3115403"/>
            </a:xfrm>
          </p:grpSpPr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DAA7983E-3427-43B5-6DB8-EFAB803145FD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38D4C95A-3151-C2AF-5F6A-08BC9BE86328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2229D965-A9E8-E701-DB80-28D7458D01F8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94B1090-1C8A-DDB9-F9E7-F872E1A57618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149D86A-530E-7E22-A5D2-A60C589BEFBE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94850B40-5CA6-FD63-FE3A-8B9B2499575E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B8AF427E-39FF-665C-BF27-724D391FC9D5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C19C710-DD21-8E18-32B4-EBCBBC96E8A1}"/>
                </a:ext>
              </a:extLst>
            </p:cNvPr>
            <p:cNvGrpSpPr/>
            <p:nvPr/>
          </p:nvGrpSpPr>
          <p:grpSpPr>
            <a:xfrm>
              <a:off x="7260277" y="5078345"/>
              <a:ext cx="1365564" cy="1339132"/>
              <a:chOff x="533400" y="426230"/>
              <a:chExt cx="2362200" cy="2316480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ECD4EFF-33FE-7A79-501F-9C690A150D2D}"/>
                  </a:ext>
                </a:extLst>
              </p:cNvPr>
              <p:cNvSpPr/>
              <p:nvPr/>
            </p:nvSpPr>
            <p:spPr>
              <a:xfrm>
                <a:off x="533400" y="426230"/>
                <a:ext cx="2362200" cy="2316480"/>
              </a:xfrm>
              <a:custGeom>
                <a:avLst/>
                <a:gdLst>
                  <a:gd name="connsiteX0" fmla="*/ 181214 w 2362200"/>
                  <a:gd name="connsiteY0" fmla="*/ 0 h 2316480"/>
                  <a:gd name="connsiteX1" fmla="*/ 2180986 w 2362200"/>
                  <a:gd name="connsiteY1" fmla="*/ 0 h 2316480"/>
                  <a:gd name="connsiteX2" fmla="*/ 2219648 w 2362200"/>
                  <a:gd name="connsiteY2" fmla="*/ 117631 h 2316480"/>
                  <a:gd name="connsiteX3" fmla="*/ 2362200 w 2362200"/>
                  <a:gd name="connsiteY3" fmla="*/ 1158240 h 2316480"/>
                  <a:gd name="connsiteX4" fmla="*/ 2219648 w 2362200"/>
                  <a:gd name="connsiteY4" fmla="*/ 2198849 h 2316480"/>
                  <a:gd name="connsiteX5" fmla="*/ 2180986 w 2362200"/>
                  <a:gd name="connsiteY5" fmla="*/ 2316480 h 2316480"/>
                  <a:gd name="connsiteX6" fmla="*/ 181214 w 2362200"/>
                  <a:gd name="connsiteY6" fmla="*/ 2316480 h 2316480"/>
                  <a:gd name="connsiteX7" fmla="*/ 142552 w 2362200"/>
                  <a:gd name="connsiteY7" fmla="*/ 2198849 h 2316480"/>
                  <a:gd name="connsiteX8" fmla="*/ 0 w 2362200"/>
                  <a:gd name="connsiteY8" fmla="*/ 1158240 h 2316480"/>
                  <a:gd name="connsiteX9" fmla="*/ 142552 w 2362200"/>
                  <a:gd name="connsiteY9" fmla="*/ 117631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181214" y="0"/>
                    </a:moveTo>
                    <a:lnTo>
                      <a:pt x="2180986" y="0"/>
                    </a:lnTo>
                    <a:lnTo>
                      <a:pt x="2219648" y="117631"/>
                    </a:lnTo>
                    <a:cubicBezTo>
                      <a:pt x="2310560" y="426966"/>
                      <a:pt x="2362200" y="781456"/>
                      <a:pt x="2362200" y="1158240"/>
                    </a:cubicBezTo>
                    <a:cubicBezTo>
                      <a:pt x="2362200" y="1535024"/>
                      <a:pt x="2310560" y="1889515"/>
                      <a:pt x="2219648" y="2198849"/>
                    </a:cubicBezTo>
                    <a:lnTo>
                      <a:pt x="2180986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5E3B2A2A-630D-35B2-BEA0-52FF7A0E72DF}"/>
                  </a:ext>
                </a:extLst>
              </p:cNvPr>
              <p:cNvGrpSpPr/>
              <p:nvPr/>
            </p:nvGrpSpPr>
            <p:grpSpPr>
              <a:xfrm>
                <a:off x="533400" y="426230"/>
                <a:ext cx="2362200" cy="2316480"/>
                <a:chOff x="533400" y="426230"/>
                <a:chExt cx="2362200" cy="2316480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BEA7833-B108-CC8C-2274-B9E74753F05A}"/>
                    </a:ext>
                  </a:extLst>
                </p:cNvPr>
                <p:cNvSpPr/>
                <p:nvPr/>
              </p:nvSpPr>
              <p:spPr>
                <a:xfrm>
                  <a:off x="746760" y="426230"/>
                  <a:ext cx="410335" cy="2316480"/>
                </a:xfrm>
                <a:custGeom>
                  <a:avLst/>
                  <a:gdLst>
                    <a:gd name="connsiteX0" fmla="*/ 118881 w 410335"/>
                    <a:gd name="connsiteY0" fmla="*/ 0 h 2316480"/>
                    <a:gd name="connsiteX1" fmla="*/ 405060 w 410335"/>
                    <a:gd name="connsiteY1" fmla="*/ 0 h 2316480"/>
                    <a:gd name="connsiteX2" fmla="*/ 374172 w 410335"/>
                    <a:gd name="connsiteY2" fmla="*/ 241601 h 2316480"/>
                    <a:gd name="connsiteX3" fmla="*/ 327660 w 410335"/>
                    <a:gd name="connsiteY3" fmla="*/ 1139190 h 2316480"/>
                    <a:gd name="connsiteX4" fmla="*/ 408593 w 410335"/>
                    <a:gd name="connsiteY4" fmla="*/ 2306012 h 2316480"/>
                    <a:gd name="connsiteX5" fmla="*/ 410335 w 410335"/>
                    <a:gd name="connsiteY5" fmla="*/ 2316480 h 2316480"/>
                    <a:gd name="connsiteX6" fmla="*/ 118881 w 410335"/>
                    <a:gd name="connsiteY6" fmla="*/ 2316480 h 2316480"/>
                    <a:gd name="connsiteX7" fmla="*/ 116801 w 410335"/>
                    <a:gd name="connsiteY7" fmla="*/ 2307947 h 2316480"/>
                    <a:gd name="connsiteX8" fmla="*/ 0 w 410335"/>
                    <a:gd name="connsiteY8" fmla="*/ 1158240 h 2316480"/>
                    <a:gd name="connsiteX9" fmla="*/ 116801 w 410335"/>
                    <a:gd name="connsiteY9" fmla="*/ 8533 h 2316480"/>
                    <a:gd name="connsiteX10" fmla="*/ 118881 w 410335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0335" h="2316480">
                      <a:moveTo>
                        <a:pt x="118881" y="0"/>
                      </a:moveTo>
                      <a:lnTo>
                        <a:pt x="405060" y="0"/>
                      </a:lnTo>
                      <a:lnTo>
                        <a:pt x="374172" y="241601"/>
                      </a:lnTo>
                      <a:cubicBezTo>
                        <a:pt x="344151" y="519527"/>
                        <a:pt x="327660" y="822328"/>
                        <a:pt x="327660" y="1139190"/>
                      </a:cubicBezTo>
                      <a:cubicBezTo>
                        <a:pt x="327660" y="1561673"/>
                        <a:pt x="356978" y="1959160"/>
                        <a:pt x="408593" y="2306012"/>
                      </a:cubicBezTo>
                      <a:lnTo>
                        <a:pt x="410335" y="2316480"/>
                      </a:lnTo>
                      <a:lnTo>
                        <a:pt x="118881" y="2316480"/>
                      </a:lnTo>
                      <a:lnTo>
                        <a:pt x="116801" y="2307947"/>
                      </a:lnTo>
                      <a:cubicBezTo>
                        <a:pt x="42312" y="1966182"/>
                        <a:pt x="0" y="1574526"/>
                        <a:pt x="0" y="1158240"/>
                      </a:cubicBezTo>
                      <a:cubicBezTo>
                        <a:pt x="0" y="741954"/>
                        <a:pt x="42312" y="350299"/>
                        <a:pt x="116801" y="8533"/>
                      </a:cubicBezTo>
                      <a:lnTo>
                        <a:pt x="118881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3BDE54F2-74C4-BC28-BD67-1B5F1882EF0F}"/>
                    </a:ext>
                  </a:extLst>
                </p:cNvPr>
                <p:cNvSpPr/>
                <p:nvPr/>
              </p:nvSpPr>
              <p:spPr>
                <a:xfrm>
                  <a:off x="1455420" y="426230"/>
                  <a:ext cx="518160" cy="2316480"/>
                </a:xfrm>
                <a:custGeom>
                  <a:avLst/>
                  <a:gdLst>
                    <a:gd name="connsiteX0" fmla="*/ 28608 w 518160"/>
                    <a:gd name="connsiteY0" fmla="*/ 0 h 2316480"/>
                    <a:gd name="connsiteX1" fmla="*/ 489553 w 518160"/>
                    <a:gd name="connsiteY1" fmla="*/ 0 h 2316480"/>
                    <a:gd name="connsiteX2" fmla="*/ 500190 w 518160"/>
                    <a:gd name="connsiteY2" fmla="*/ 224113 h 2316480"/>
                    <a:gd name="connsiteX3" fmla="*/ 518160 w 518160"/>
                    <a:gd name="connsiteY3" fmla="*/ 1158240 h 2316480"/>
                    <a:gd name="connsiteX4" fmla="*/ 500190 w 518160"/>
                    <a:gd name="connsiteY4" fmla="*/ 2092368 h 2316480"/>
                    <a:gd name="connsiteX5" fmla="*/ 489553 w 518160"/>
                    <a:gd name="connsiteY5" fmla="*/ 2316480 h 2316480"/>
                    <a:gd name="connsiteX6" fmla="*/ 28608 w 518160"/>
                    <a:gd name="connsiteY6" fmla="*/ 2316480 h 2316480"/>
                    <a:gd name="connsiteX7" fmla="*/ 17971 w 518160"/>
                    <a:gd name="connsiteY7" fmla="*/ 2092368 h 2316480"/>
                    <a:gd name="connsiteX8" fmla="*/ 0 w 518160"/>
                    <a:gd name="connsiteY8" fmla="*/ 1158240 h 2316480"/>
                    <a:gd name="connsiteX9" fmla="*/ 17971 w 518160"/>
                    <a:gd name="connsiteY9" fmla="*/ 224113 h 2316480"/>
                    <a:gd name="connsiteX10" fmla="*/ 28608 w 518160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160" h="2316480">
                      <a:moveTo>
                        <a:pt x="28608" y="0"/>
                      </a:moveTo>
                      <a:lnTo>
                        <a:pt x="489553" y="0"/>
                      </a:lnTo>
                      <a:lnTo>
                        <a:pt x="500190" y="224113"/>
                      </a:lnTo>
                      <a:cubicBezTo>
                        <a:pt x="511788" y="513352"/>
                        <a:pt x="518160" y="828479"/>
                        <a:pt x="518160" y="1158240"/>
                      </a:cubicBezTo>
                      <a:cubicBezTo>
                        <a:pt x="518160" y="1488001"/>
                        <a:pt x="511788" y="1803128"/>
                        <a:pt x="500190" y="2092368"/>
                      </a:cubicBezTo>
                      <a:lnTo>
                        <a:pt x="489553" y="2316480"/>
                      </a:lnTo>
                      <a:lnTo>
                        <a:pt x="28608" y="2316480"/>
                      </a:lnTo>
                      <a:lnTo>
                        <a:pt x="17971" y="2092368"/>
                      </a:lnTo>
                      <a:cubicBezTo>
                        <a:pt x="6372" y="1803128"/>
                        <a:pt x="0" y="1488001"/>
                        <a:pt x="0" y="1158240"/>
                      </a:cubicBezTo>
                      <a:cubicBezTo>
                        <a:pt x="0" y="828479"/>
                        <a:pt x="6372" y="513352"/>
                        <a:pt x="17971" y="224113"/>
                      </a:cubicBezTo>
                      <a:lnTo>
                        <a:pt x="28608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F3863A7D-B92E-57DE-DE08-8E55CEE0B571}"/>
                    </a:ext>
                  </a:extLst>
                </p:cNvPr>
                <p:cNvSpPr/>
                <p:nvPr/>
              </p:nvSpPr>
              <p:spPr>
                <a:xfrm>
                  <a:off x="2332865" y="426230"/>
                  <a:ext cx="349375" cy="2316480"/>
                </a:xfrm>
                <a:custGeom>
                  <a:avLst/>
                  <a:gdLst>
                    <a:gd name="connsiteX0" fmla="*/ 5275 w 349375"/>
                    <a:gd name="connsiteY0" fmla="*/ 0 h 2316480"/>
                    <a:gd name="connsiteX1" fmla="*/ 230495 w 349375"/>
                    <a:gd name="connsiteY1" fmla="*/ 0 h 2316480"/>
                    <a:gd name="connsiteX2" fmla="*/ 232575 w 349375"/>
                    <a:gd name="connsiteY2" fmla="*/ 8533 h 2316480"/>
                    <a:gd name="connsiteX3" fmla="*/ 349375 w 349375"/>
                    <a:gd name="connsiteY3" fmla="*/ 1158240 h 2316480"/>
                    <a:gd name="connsiteX4" fmla="*/ 232575 w 349375"/>
                    <a:gd name="connsiteY4" fmla="*/ 2307947 h 2316480"/>
                    <a:gd name="connsiteX5" fmla="*/ 230495 w 349375"/>
                    <a:gd name="connsiteY5" fmla="*/ 2316480 h 2316480"/>
                    <a:gd name="connsiteX6" fmla="*/ 0 w 349375"/>
                    <a:gd name="connsiteY6" fmla="*/ 2316480 h 2316480"/>
                    <a:gd name="connsiteX7" fmla="*/ 1742 w 349375"/>
                    <a:gd name="connsiteY7" fmla="*/ 2306012 h 2316480"/>
                    <a:gd name="connsiteX8" fmla="*/ 82675 w 349375"/>
                    <a:gd name="connsiteY8" fmla="*/ 1139190 h 2316480"/>
                    <a:gd name="connsiteX9" fmla="*/ 36163 w 349375"/>
                    <a:gd name="connsiteY9" fmla="*/ 241601 h 2316480"/>
                    <a:gd name="connsiteX10" fmla="*/ 5275 w 349375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375" h="2316480">
                      <a:moveTo>
                        <a:pt x="5275" y="0"/>
                      </a:moveTo>
                      <a:lnTo>
                        <a:pt x="230495" y="0"/>
                      </a:lnTo>
                      <a:lnTo>
                        <a:pt x="232575" y="8533"/>
                      </a:lnTo>
                      <a:cubicBezTo>
                        <a:pt x="307064" y="350299"/>
                        <a:pt x="349375" y="741954"/>
                        <a:pt x="349375" y="1158240"/>
                      </a:cubicBezTo>
                      <a:cubicBezTo>
                        <a:pt x="349375" y="1574526"/>
                        <a:pt x="307064" y="1966182"/>
                        <a:pt x="232575" y="2307947"/>
                      </a:cubicBezTo>
                      <a:lnTo>
                        <a:pt x="230495" y="2316480"/>
                      </a:lnTo>
                      <a:lnTo>
                        <a:pt x="0" y="2316480"/>
                      </a:lnTo>
                      <a:lnTo>
                        <a:pt x="1742" y="2306012"/>
                      </a:lnTo>
                      <a:cubicBezTo>
                        <a:pt x="53357" y="1959160"/>
                        <a:pt x="82675" y="1561673"/>
                        <a:pt x="82675" y="1139190"/>
                      </a:cubicBezTo>
                      <a:cubicBezTo>
                        <a:pt x="82675" y="822328"/>
                        <a:pt x="66183" y="519527"/>
                        <a:pt x="36163" y="241601"/>
                      </a:cubicBezTo>
                      <a:lnTo>
                        <a:pt x="5275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F766A311-553E-5F4F-EF47-128B62BB4817}"/>
                    </a:ext>
                  </a:extLst>
                </p:cNvPr>
                <p:cNvSpPr/>
                <p:nvPr/>
              </p:nvSpPr>
              <p:spPr>
                <a:xfrm>
                  <a:off x="533400" y="426230"/>
                  <a:ext cx="332241" cy="2316480"/>
                </a:xfrm>
                <a:custGeom>
                  <a:avLst/>
                  <a:gdLst>
                    <a:gd name="connsiteX0" fmla="*/ 181214 w 332241"/>
                    <a:gd name="connsiteY0" fmla="*/ 0 h 2316480"/>
                    <a:gd name="connsiteX1" fmla="*/ 332241 w 332241"/>
                    <a:gd name="connsiteY1" fmla="*/ 0 h 2316480"/>
                    <a:gd name="connsiteX2" fmla="*/ 330161 w 332241"/>
                    <a:gd name="connsiteY2" fmla="*/ 8533 h 2316480"/>
                    <a:gd name="connsiteX3" fmla="*/ 213360 w 332241"/>
                    <a:gd name="connsiteY3" fmla="*/ 1158240 h 2316480"/>
                    <a:gd name="connsiteX4" fmla="*/ 330161 w 332241"/>
                    <a:gd name="connsiteY4" fmla="*/ 2307947 h 2316480"/>
                    <a:gd name="connsiteX5" fmla="*/ 332241 w 332241"/>
                    <a:gd name="connsiteY5" fmla="*/ 2316480 h 2316480"/>
                    <a:gd name="connsiteX6" fmla="*/ 181214 w 332241"/>
                    <a:gd name="connsiteY6" fmla="*/ 2316480 h 2316480"/>
                    <a:gd name="connsiteX7" fmla="*/ 142552 w 332241"/>
                    <a:gd name="connsiteY7" fmla="*/ 2198849 h 2316480"/>
                    <a:gd name="connsiteX8" fmla="*/ 0 w 332241"/>
                    <a:gd name="connsiteY8" fmla="*/ 1158240 h 2316480"/>
                    <a:gd name="connsiteX9" fmla="*/ 142552 w 332241"/>
                    <a:gd name="connsiteY9" fmla="*/ 117631 h 2316480"/>
                    <a:gd name="connsiteX10" fmla="*/ 181214 w 332241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2241" h="2316480">
                      <a:moveTo>
                        <a:pt x="181214" y="0"/>
                      </a:moveTo>
                      <a:lnTo>
                        <a:pt x="332241" y="0"/>
                      </a:lnTo>
                      <a:lnTo>
                        <a:pt x="330161" y="8533"/>
                      </a:lnTo>
                      <a:cubicBezTo>
                        <a:pt x="255672" y="350299"/>
                        <a:pt x="213360" y="741954"/>
                        <a:pt x="213360" y="1158240"/>
                      </a:cubicBezTo>
                      <a:cubicBezTo>
                        <a:pt x="213360" y="1574526"/>
                        <a:pt x="255672" y="1966182"/>
                        <a:pt x="330161" y="2307947"/>
                      </a:cubicBezTo>
                      <a:lnTo>
                        <a:pt x="332241" y="2316480"/>
                      </a:lnTo>
                      <a:lnTo>
                        <a:pt x="181214" y="2316480"/>
                      </a:lnTo>
                      <a:lnTo>
                        <a:pt x="142552" y="2198849"/>
                      </a:lnTo>
                      <a:cubicBezTo>
                        <a:pt x="51640" y="1889515"/>
                        <a:pt x="0" y="1535024"/>
                        <a:pt x="0" y="1158240"/>
                      </a:cubicBezTo>
                      <a:cubicBezTo>
                        <a:pt x="0" y="781456"/>
                        <a:pt x="51640" y="426966"/>
                        <a:pt x="142552" y="117631"/>
                      </a:cubicBezTo>
                      <a:lnTo>
                        <a:pt x="181214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A080E03C-A417-58ED-2061-0B8B2AB9BB91}"/>
                    </a:ext>
                  </a:extLst>
                </p:cNvPr>
                <p:cNvSpPr/>
                <p:nvPr/>
              </p:nvSpPr>
              <p:spPr>
                <a:xfrm>
                  <a:off x="1074420" y="426230"/>
                  <a:ext cx="409608" cy="2316480"/>
                </a:xfrm>
                <a:custGeom>
                  <a:avLst/>
                  <a:gdLst>
                    <a:gd name="connsiteX0" fmla="*/ 77400 w 409608"/>
                    <a:gd name="connsiteY0" fmla="*/ 0 h 2316480"/>
                    <a:gd name="connsiteX1" fmla="*/ 409608 w 409608"/>
                    <a:gd name="connsiteY1" fmla="*/ 0 h 2316480"/>
                    <a:gd name="connsiteX2" fmla="*/ 398971 w 409608"/>
                    <a:gd name="connsiteY2" fmla="*/ 224113 h 2316480"/>
                    <a:gd name="connsiteX3" fmla="*/ 381000 w 409608"/>
                    <a:gd name="connsiteY3" fmla="*/ 1158240 h 2316480"/>
                    <a:gd name="connsiteX4" fmla="*/ 398971 w 409608"/>
                    <a:gd name="connsiteY4" fmla="*/ 2092368 h 2316480"/>
                    <a:gd name="connsiteX5" fmla="*/ 409608 w 409608"/>
                    <a:gd name="connsiteY5" fmla="*/ 2316480 h 2316480"/>
                    <a:gd name="connsiteX6" fmla="*/ 82675 w 409608"/>
                    <a:gd name="connsiteY6" fmla="*/ 2316480 h 2316480"/>
                    <a:gd name="connsiteX7" fmla="*/ 80933 w 409608"/>
                    <a:gd name="connsiteY7" fmla="*/ 2306012 h 2316480"/>
                    <a:gd name="connsiteX8" fmla="*/ 0 w 409608"/>
                    <a:gd name="connsiteY8" fmla="*/ 1139190 h 2316480"/>
                    <a:gd name="connsiteX9" fmla="*/ 46512 w 409608"/>
                    <a:gd name="connsiteY9" fmla="*/ 241601 h 2316480"/>
                    <a:gd name="connsiteX10" fmla="*/ 77400 w 409608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9608" h="2316480">
                      <a:moveTo>
                        <a:pt x="77400" y="0"/>
                      </a:moveTo>
                      <a:lnTo>
                        <a:pt x="409608" y="0"/>
                      </a:lnTo>
                      <a:lnTo>
                        <a:pt x="398971" y="224113"/>
                      </a:lnTo>
                      <a:cubicBezTo>
                        <a:pt x="387372" y="513352"/>
                        <a:pt x="381000" y="828479"/>
                        <a:pt x="381000" y="1158240"/>
                      </a:cubicBezTo>
                      <a:cubicBezTo>
                        <a:pt x="381000" y="1488001"/>
                        <a:pt x="387372" y="1803128"/>
                        <a:pt x="398971" y="2092368"/>
                      </a:cubicBezTo>
                      <a:lnTo>
                        <a:pt x="409608" y="2316480"/>
                      </a:lnTo>
                      <a:lnTo>
                        <a:pt x="82675" y="2316480"/>
                      </a:lnTo>
                      <a:lnTo>
                        <a:pt x="80933" y="2306012"/>
                      </a:lnTo>
                      <a:cubicBezTo>
                        <a:pt x="29318" y="1959160"/>
                        <a:pt x="0" y="1561673"/>
                        <a:pt x="0" y="1139190"/>
                      </a:cubicBezTo>
                      <a:cubicBezTo>
                        <a:pt x="0" y="822328"/>
                        <a:pt x="16491" y="519527"/>
                        <a:pt x="46512" y="241601"/>
                      </a:cubicBezTo>
                      <a:lnTo>
                        <a:pt x="7740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B08C1FCB-E6E2-3EF7-DA35-12ED85F344F5}"/>
                    </a:ext>
                  </a:extLst>
                </p:cNvPr>
                <p:cNvSpPr/>
                <p:nvPr/>
              </p:nvSpPr>
              <p:spPr>
                <a:xfrm>
                  <a:off x="1944973" y="426230"/>
                  <a:ext cx="470567" cy="2316480"/>
                </a:xfrm>
                <a:custGeom>
                  <a:avLst/>
                  <a:gdLst>
                    <a:gd name="connsiteX0" fmla="*/ 0 w 470567"/>
                    <a:gd name="connsiteY0" fmla="*/ 0 h 2316480"/>
                    <a:gd name="connsiteX1" fmla="*/ 393167 w 470567"/>
                    <a:gd name="connsiteY1" fmla="*/ 0 h 2316480"/>
                    <a:gd name="connsiteX2" fmla="*/ 424055 w 470567"/>
                    <a:gd name="connsiteY2" fmla="*/ 241601 h 2316480"/>
                    <a:gd name="connsiteX3" fmla="*/ 470567 w 470567"/>
                    <a:gd name="connsiteY3" fmla="*/ 1139190 h 2316480"/>
                    <a:gd name="connsiteX4" fmla="*/ 389634 w 470567"/>
                    <a:gd name="connsiteY4" fmla="*/ 2306012 h 2316480"/>
                    <a:gd name="connsiteX5" fmla="*/ 387892 w 470567"/>
                    <a:gd name="connsiteY5" fmla="*/ 2316480 h 2316480"/>
                    <a:gd name="connsiteX6" fmla="*/ 0 w 470567"/>
                    <a:gd name="connsiteY6" fmla="*/ 2316480 h 2316480"/>
                    <a:gd name="connsiteX7" fmla="*/ 10637 w 470567"/>
                    <a:gd name="connsiteY7" fmla="*/ 2092368 h 2316480"/>
                    <a:gd name="connsiteX8" fmla="*/ 28607 w 470567"/>
                    <a:gd name="connsiteY8" fmla="*/ 1158240 h 2316480"/>
                    <a:gd name="connsiteX9" fmla="*/ 10637 w 470567"/>
                    <a:gd name="connsiteY9" fmla="*/ 224113 h 2316480"/>
                    <a:gd name="connsiteX10" fmla="*/ 0 w 470567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0567" h="2316480">
                      <a:moveTo>
                        <a:pt x="0" y="0"/>
                      </a:moveTo>
                      <a:lnTo>
                        <a:pt x="393167" y="0"/>
                      </a:lnTo>
                      <a:lnTo>
                        <a:pt x="424055" y="241601"/>
                      </a:lnTo>
                      <a:cubicBezTo>
                        <a:pt x="454075" y="519527"/>
                        <a:pt x="470567" y="822328"/>
                        <a:pt x="470567" y="1139190"/>
                      </a:cubicBezTo>
                      <a:cubicBezTo>
                        <a:pt x="470567" y="1561673"/>
                        <a:pt x="441249" y="1959160"/>
                        <a:pt x="389634" y="2306012"/>
                      </a:cubicBezTo>
                      <a:lnTo>
                        <a:pt x="387892" y="2316480"/>
                      </a:lnTo>
                      <a:lnTo>
                        <a:pt x="0" y="2316480"/>
                      </a:lnTo>
                      <a:lnTo>
                        <a:pt x="10637" y="2092368"/>
                      </a:lnTo>
                      <a:cubicBezTo>
                        <a:pt x="22235" y="1803128"/>
                        <a:pt x="28607" y="1488001"/>
                        <a:pt x="28607" y="1158240"/>
                      </a:cubicBezTo>
                      <a:cubicBezTo>
                        <a:pt x="28607" y="828479"/>
                        <a:pt x="22235" y="513352"/>
                        <a:pt x="10637" y="22411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991C9A20-DEF9-E9AD-E42F-093CB1DC6C09}"/>
                    </a:ext>
                  </a:extLst>
                </p:cNvPr>
                <p:cNvSpPr/>
                <p:nvPr/>
              </p:nvSpPr>
              <p:spPr>
                <a:xfrm>
                  <a:off x="2563360" y="426230"/>
                  <a:ext cx="332240" cy="2316480"/>
                </a:xfrm>
                <a:custGeom>
                  <a:avLst/>
                  <a:gdLst>
                    <a:gd name="connsiteX0" fmla="*/ 0 w 332240"/>
                    <a:gd name="connsiteY0" fmla="*/ 0 h 2316480"/>
                    <a:gd name="connsiteX1" fmla="*/ 151026 w 332240"/>
                    <a:gd name="connsiteY1" fmla="*/ 0 h 2316480"/>
                    <a:gd name="connsiteX2" fmla="*/ 189688 w 332240"/>
                    <a:gd name="connsiteY2" fmla="*/ 117631 h 2316480"/>
                    <a:gd name="connsiteX3" fmla="*/ 332240 w 332240"/>
                    <a:gd name="connsiteY3" fmla="*/ 1158240 h 2316480"/>
                    <a:gd name="connsiteX4" fmla="*/ 189688 w 332240"/>
                    <a:gd name="connsiteY4" fmla="*/ 2198849 h 2316480"/>
                    <a:gd name="connsiteX5" fmla="*/ 151026 w 332240"/>
                    <a:gd name="connsiteY5" fmla="*/ 2316480 h 2316480"/>
                    <a:gd name="connsiteX6" fmla="*/ 0 w 332240"/>
                    <a:gd name="connsiteY6" fmla="*/ 2316480 h 2316480"/>
                    <a:gd name="connsiteX7" fmla="*/ 2080 w 332240"/>
                    <a:gd name="connsiteY7" fmla="*/ 2307947 h 2316480"/>
                    <a:gd name="connsiteX8" fmla="*/ 118880 w 332240"/>
                    <a:gd name="connsiteY8" fmla="*/ 1158240 h 2316480"/>
                    <a:gd name="connsiteX9" fmla="*/ 2080 w 332240"/>
                    <a:gd name="connsiteY9" fmla="*/ 8533 h 2316480"/>
                    <a:gd name="connsiteX10" fmla="*/ 0 w 332240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2240" h="2316480">
                      <a:moveTo>
                        <a:pt x="0" y="0"/>
                      </a:moveTo>
                      <a:lnTo>
                        <a:pt x="151026" y="0"/>
                      </a:lnTo>
                      <a:lnTo>
                        <a:pt x="189688" y="117631"/>
                      </a:lnTo>
                      <a:cubicBezTo>
                        <a:pt x="280600" y="426966"/>
                        <a:pt x="332240" y="781456"/>
                        <a:pt x="332240" y="1158240"/>
                      </a:cubicBezTo>
                      <a:cubicBezTo>
                        <a:pt x="332240" y="1535024"/>
                        <a:pt x="280600" y="1889515"/>
                        <a:pt x="189688" y="2198849"/>
                      </a:cubicBezTo>
                      <a:lnTo>
                        <a:pt x="151026" y="2316480"/>
                      </a:lnTo>
                      <a:lnTo>
                        <a:pt x="0" y="2316480"/>
                      </a:lnTo>
                      <a:lnTo>
                        <a:pt x="2080" y="2307947"/>
                      </a:lnTo>
                      <a:cubicBezTo>
                        <a:pt x="76569" y="1966182"/>
                        <a:pt x="118880" y="1574526"/>
                        <a:pt x="118880" y="1158240"/>
                      </a:cubicBezTo>
                      <a:cubicBezTo>
                        <a:pt x="118880" y="741954"/>
                        <a:pt x="76569" y="350299"/>
                        <a:pt x="2080" y="8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858748B6-692E-DB5C-5F52-4765828A2971}"/>
                    </a:ext>
                  </a:extLst>
                </p:cNvPr>
                <p:cNvSpPr/>
                <p:nvPr/>
              </p:nvSpPr>
              <p:spPr>
                <a:xfrm>
                  <a:off x="667049" y="464820"/>
                  <a:ext cx="2094902" cy="114300"/>
                </a:xfrm>
                <a:custGeom>
                  <a:avLst/>
                  <a:gdLst>
                    <a:gd name="connsiteX0" fmla="*/ 34882 w 2094902"/>
                    <a:gd name="connsiteY0" fmla="*/ 0 h 114300"/>
                    <a:gd name="connsiteX1" fmla="*/ 2060020 w 2094902"/>
                    <a:gd name="connsiteY1" fmla="*/ 0 h 114300"/>
                    <a:gd name="connsiteX2" fmla="*/ 2085999 w 2094902"/>
                    <a:gd name="connsiteY2" fmla="*/ 79041 h 114300"/>
                    <a:gd name="connsiteX3" fmla="*/ 2094902 w 2094902"/>
                    <a:gd name="connsiteY3" fmla="*/ 114300 h 114300"/>
                    <a:gd name="connsiteX4" fmla="*/ 0 w 2094902"/>
                    <a:gd name="connsiteY4" fmla="*/ 114300 h 114300"/>
                    <a:gd name="connsiteX5" fmla="*/ 8903 w 2094902"/>
                    <a:gd name="connsiteY5" fmla="*/ 79041 h 114300"/>
                    <a:gd name="connsiteX6" fmla="*/ 34882 w 2094902"/>
                    <a:gd name="connsiteY6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4902" h="114300">
                      <a:moveTo>
                        <a:pt x="34882" y="0"/>
                      </a:moveTo>
                      <a:lnTo>
                        <a:pt x="2060020" y="0"/>
                      </a:lnTo>
                      <a:lnTo>
                        <a:pt x="2085999" y="79041"/>
                      </a:lnTo>
                      <a:lnTo>
                        <a:pt x="2094902" y="114300"/>
                      </a:lnTo>
                      <a:lnTo>
                        <a:pt x="0" y="114300"/>
                      </a:lnTo>
                      <a:lnTo>
                        <a:pt x="8903" y="79041"/>
                      </a:lnTo>
                      <a:lnTo>
                        <a:pt x="3488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E7D6088E-A807-3BCA-FF61-1CCB956E3651}"/>
                    </a:ext>
                  </a:extLst>
                </p:cNvPr>
                <p:cNvSpPr/>
                <p:nvPr/>
              </p:nvSpPr>
              <p:spPr>
                <a:xfrm>
                  <a:off x="584407" y="845820"/>
                  <a:ext cx="2260186" cy="114300"/>
                </a:xfrm>
                <a:custGeom>
                  <a:avLst/>
                  <a:gdLst>
                    <a:gd name="connsiteX0" fmla="*/ 20062 w 2260186"/>
                    <a:gd name="connsiteY0" fmla="*/ 0 h 114300"/>
                    <a:gd name="connsiteX1" fmla="*/ 2240124 w 2260186"/>
                    <a:gd name="connsiteY1" fmla="*/ 0 h 114300"/>
                    <a:gd name="connsiteX2" fmla="*/ 2260186 w 2260186"/>
                    <a:gd name="connsiteY2" fmla="*/ 114300 h 114300"/>
                    <a:gd name="connsiteX3" fmla="*/ 0 w 2260186"/>
                    <a:gd name="connsiteY3" fmla="*/ 114300 h 114300"/>
                    <a:gd name="connsiteX4" fmla="*/ 20062 w 2260186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60186" h="114300">
                      <a:moveTo>
                        <a:pt x="20062" y="0"/>
                      </a:moveTo>
                      <a:lnTo>
                        <a:pt x="2240124" y="0"/>
                      </a:lnTo>
                      <a:lnTo>
                        <a:pt x="2260186" y="114300"/>
                      </a:lnTo>
                      <a:lnTo>
                        <a:pt x="0" y="114300"/>
                      </a:lnTo>
                      <a:lnTo>
                        <a:pt x="2006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1A44524-EB12-0ADA-9097-C43E20FAA804}"/>
                    </a:ext>
                  </a:extLst>
                </p:cNvPr>
                <p:cNvSpPr/>
                <p:nvPr/>
              </p:nvSpPr>
              <p:spPr>
                <a:xfrm>
                  <a:off x="585916" y="2217420"/>
                  <a:ext cx="2257168" cy="114300"/>
                </a:xfrm>
                <a:custGeom>
                  <a:avLst/>
                  <a:gdLst>
                    <a:gd name="connsiteX0" fmla="*/ 0 w 2257168"/>
                    <a:gd name="connsiteY0" fmla="*/ 0 h 114300"/>
                    <a:gd name="connsiteX1" fmla="*/ 2257168 w 2257168"/>
                    <a:gd name="connsiteY1" fmla="*/ 0 h 114300"/>
                    <a:gd name="connsiteX2" fmla="*/ 2237105 w 2257168"/>
                    <a:gd name="connsiteY2" fmla="*/ 114300 h 114300"/>
                    <a:gd name="connsiteX3" fmla="*/ 20063 w 2257168"/>
                    <a:gd name="connsiteY3" fmla="*/ 114300 h 114300"/>
                    <a:gd name="connsiteX4" fmla="*/ 0 w 2257168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7168" h="114300">
                      <a:moveTo>
                        <a:pt x="0" y="0"/>
                      </a:moveTo>
                      <a:lnTo>
                        <a:pt x="2257168" y="0"/>
                      </a:lnTo>
                      <a:lnTo>
                        <a:pt x="2237105" y="114300"/>
                      </a:lnTo>
                      <a:lnTo>
                        <a:pt x="20063" y="1143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59F39987-1738-7BFA-BC41-4EE18CEF4611}"/>
                    </a:ext>
                  </a:extLst>
                </p:cNvPr>
                <p:cNvSpPr/>
                <p:nvPr/>
              </p:nvSpPr>
              <p:spPr>
                <a:xfrm>
                  <a:off x="667297" y="2590800"/>
                  <a:ext cx="2094406" cy="114300"/>
                </a:xfrm>
                <a:custGeom>
                  <a:avLst/>
                  <a:gdLst>
                    <a:gd name="connsiteX0" fmla="*/ 0 w 2094406"/>
                    <a:gd name="connsiteY0" fmla="*/ 0 h 114300"/>
                    <a:gd name="connsiteX1" fmla="*/ 2094406 w 2094406"/>
                    <a:gd name="connsiteY1" fmla="*/ 0 h 114300"/>
                    <a:gd name="connsiteX2" fmla="*/ 2085751 w 2094406"/>
                    <a:gd name="connsiteY2" fmla="*/ 34279 h 114300"/>
                    <a:gd name="connsiteX3" fmla="*/ 2059450 w 2094406"/>
                    <a:gd name="connsiteY3" fmla="*/ 114300 h 114300"/>
                    <a:gd name="connsiteX4" fmla="*/ 34956 w 2094406"/>
                    <a:gd name="connsiteY4" fmla="*/ 114300 h 114300"/>
                    <a:gd name="connsiteX5" fmla="*/ 8655 w 2094406"/>
                    <a:gd name="connsiteY5" fmla="*/ 34279 h 114300"/>
                    <a:gd name="connsiteX6" fmla="*/ 0 w 2094406"/>
                    <a:gd name="connsiteY6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4406" h="114300">
                      <a:moveTo>
                        <a:pt x="0" y="0"/>
                      </a:moveTo>
                      <a:lnTo>
                        <a:pt x="2094406" y="0"/>
                      </a:lnTo>
                      <a:lnTo>
                        <a:pt x="2085751" y="34279"/>
                      </a:lnTo>
                      <a:lnTo>
                        <a:pt x="2059450" y="114300"/>
                      </a:lnTo>
                      <a:lnTo>
                        <a:pt x="34956" y="114300"/>
                      </a:lnTo>
                      <a:lnTo>
                        <a:pt x="8655" y="3427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E9A0D82A-9F5F-DFD9-DAE2-F78CEFF59317}"/>
                </a:ext>
              </a:extLst>
            </p:cNvPr>
            <p:cNvGrpSpPr/>
            <p:nvPr/>
          </p:nvGrpSpPr>
          <p:grpSpPr>
            <a:xfrm>
              <a:off x="7526956" y="4436620"/>
              <a:ext cx="813076" cy="450110"/>
              <a:chOff x="7452350" y="4390647"/>
              <a:chExt cx="1143017" cy="632762"/>
            </a:xfrm>
          </p:grpSpPr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3E1602A1-FD0D-2803-4756-E3EA2B4174F0}"/>
                  </a:ext>
                </a:extLst>
              </p:cNvPr>
              <p:cNvSpPr/>
              <p:nvPr/>
            </p:nvSpPr>
            <p:spPr>
              <a:xfrm rot="16200000">
                <a:off x="7981035" y="4751981"/>
                <a:ext cx="70410" cy="472446"/>
              </a:xfrm>
              <a:prstGeom prst="moon">
                <a:avLst>
                  <a:gd name="adj" fmla="val 87500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8594876C-8C97-BC59-D0F3-5764F9BEFD21}"/>
                  </a:ext>
                </a:extLst>
              </p:cNvPr>
              <p:cNvGrpSpPr/>
              <p:nvPr/>
            </p:nvGrpSpPr>
            <p:grpSpPr>
              <a:xfrm rot="10800000">
                <a:off x="7452350" y="4390647"/>
                <a:ext cx="1143017" cy="180984"/>
                <a:chOff x="4388397" y="2230143"/>
                <a:chExt cx="1143017" cy="180984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D5829209-CC9A-C76D-DEFE-5634EEAF7927}"/>
                    </a:ext>
                  </a:extLst>
                </p:cNvPr>
                <p:cNvSpPr/>
                <p:nvPr/>
              </p:nvSpPr>
              <p:spPr>
                <a:xfrm>
                  <a:off x="4388397" y="2230143"/>
                  <a:ext cx="361967" cy="180984"/>
                </a:xfrm>
                <a:custGeom>
                  <a:avLst/>
                  <a:gdLst>
                    <a:gd name="connsiteX0" fmla="*/ 280872 w 561744"/>
                    <a:gd name="connsiteY0" fmla="*/ 0 h 280873"/>
                    <a:gd name="connsiteX1" fmla="*/ 421308 w 561744"/>
                    <a:gd name="connsiteY1" fmla="*/ 37630 h 280873"/>
                    <a:gd name="connsiteX2" fmla="*/ 561744 w 561744"/>
                    <a:gd name="connsiteY2" fmla="*/ 280873 h 280873"/>
                    <a:gd name="connsiteX3" fmla="*/ 459405 w 561744"/>
                    <a:gd name="connsiteY3" fmla="*/ 280872 h 280873"/>
                    <a:gd name="connsiteX4" fmla="*/ 370139 w 561744"/>
                    <a:gd name="connsiteY4" fmla="*/ 126258 h 280873"/>
                    <a:gd name="connsiteX5" fmla="*/ 191606 w 561744"/>
                    <a:gd name="connsiteY5" fmla="*/ 126258 h 280873"/>
                    <a:gd name="connsiteX6" fmla="*/ 102339 w 561744"/>
                    <a:gd name="connsiteY6" fmla="*/ 280872 h 280873"/>
                    <a:gd name="connsiteX7" fmla="*/ 0 w 561744"/>
                    <a:gd name="connsiteY7" fmla="*/ 280872 h 280873"/>
                    <a:gd name="connsiteX8" fmla="*/ 140436 w 561744"/>
                    <a:gd name="connsiteY8" fmla="*/ 37630 h 280873"/>
                    <a:gd name="connsiteX9" fmla="*/ 280872 w 561744"/>
                    <a:gd name="connsiteY9" fmla="*/ 0 h 28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1744" h="280873">
                      <a:moveTo>
                        <a:pt x="280872" y="0"/>
                      </a:moveTo>
                      <a:cubicBezTo>
                        <a:pt x="329365" y="0"/>
                        <a:pt x="377857" y="12543"/>
                        <a:pt x="421308" y="37630"/>
                      </a:cubicBezTo>
                      <a:cubicBezTo>
                        <a:pt x="508210" y="87803"/>
                        <a:pt x="561744" y="180527"/>
                        <a:pt x="561744" y="280873"/>
                      </a:cubicBezTo>
                      <a:lnTo>
                        <a:pt x="459405" y="280872"/>
                      </a:lnTo>
                      <a:cubicBezTo>
                        <a:pt x="459405" y="217088"/>
                        <a:pt x="425377" y="158150"/>
                        <a:pt x="370139" y="126258"/>
                      </a:cubicBezTo>
                      <a:cubicBezTo>
                        <a:pt x="314901" y="94366"/>
                        <a:pt x="246844" y="94366"/>
                        <a:pt x="191606" y="126258"/>
                      </a:cubicBezTo>
                      <a:cubicBezTo>
                        <a:pt x="136368" y="158150"/>
                        <a:pt x="102339" y="217088"/>
                        <a:pt x="102339" y="280872"/>
                      </a:cubicBezTo>
                      <a:lnTo>
                        <a:pt x="0" y="280872"/>
                      </a:lnTo>
                      <a:cubicBezTo>
                        <a:pt x="0" y="180526"/>
                        <a:pt x="53534" y="87803"/>
                        <a:pt x="140436" y="37630"/>
                      </a:cubicBezTo>
                      <a:cubicBezTo>
                        <a:pt x="183887" y="12543"/>
                        <a:pt x="232380" y="0"/>
                        <a:pt x="2808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ADCB08C-9E9B-30F3-6D86-ED59F1C9EDAB}"/>
                    </a:ext>
                  </a:extLst>
                </p:cNvPr>
                <p:cNvSpPr/>
                <p:nvPr/>
              </p:nvSpPr>
              <p:spPr>
                <a:xfrm>
                  <a:off x="5169447" y="2230143"/>
                  <a:ext cx="361967" cy="180984"/>
                </a:xfrm>
                <a:custGeom>
                  <a:avLst/>
                  <a:gdLst>
                    <a:gd name="connsiteX0" fmla="*/ 280872 w 561744"/>
                    <a:gd name="connsiteY0" fmla="*/ 0 h 280873"/>
                    <a:gd name="connsiteX1" fmla="*/ 421308 w 561744"/>
                    <a:gd name="connsiteY1" fmla="*/ 37630 h 280873"/>
                    <a:gd name="connsiteX2" fmla="*/ 561744 w 561744"/>
                    <a:gd name="connsiteY2" fmla="*/ 280873 h 280873"/>
                    <a:gd name="connsiteX3" fmla="*/ 459405 w 561744"/>
                    <a:gd name="connsiteY3" fmla="*/ 280872 h 280873"/>
                    <a:gd name="connsiteX4" fmla="*/ 370139 w 561744"/>
                    <a:gd name="connsiteY4" fmla="*/ 126258 h 280873"/>
                    <a:gd name="connsiteX5" fmla="*/ 191606 w 561744"/>
                    <a:gd name="connsiteY5" fmla="*/ 126258 h 280873"/>
                    <a:gd name="connsiteX6" fmla="*/ 102339 w 561744"/>
                    <a:gd name="connsiteY6" fmla="*/ 280872 h 280873"/>
                    <a:gd name="connsiteX7" fmla="*/ 0 w 561744"/>
                    <a:gd name="connsiteY7" fmla="*/ 280872 h 280873"/>
                    <a:gd name="connsiteX8" fmla="*/ 140436 w 561744"/>
                    <a:gd name="connsiteY8" fmla="*/ 37630 h 280873"/>
                    <a:gd name="connsiteX9" fmla="*/ 280872 w 561744"/>
                    <a:gd name="connsiteY9" fmla="*/ 0 h 28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1744" h="280873">
                      <a:moveTo>
                        <a:pt x="280872" y="0"/>
                      </a:moveTo>
                      <a:cubicBezTo>
                        <a:pt x="329365" y="0"/>
                        <a:pt x="377857" y="12543"/>
                        <a:pt x="421308" y="37630"/>
                      </a:cubicBezTo>
                      <a:cubicBezTo>
                        <a:pt x="508210" y="87803"/>
                        <a:pt x="561744" y="180527"/>
                        <a:pt x="561744" y="280873"/>
                      </a:cubicBezTo>
                      <a:lnTo>
                        <a:pt x="459405" y="280872"/>
                      </a:lnTo>
                      <a:cubicBezTo>
                        <a:pt x="459405" y="217088"/>
                        <a:pt x="425377" y="158150"/>
                        <a:pt x="370139" y="126258"/>
                      </a:cubicBezTo>
                      <a:cubicBezTo>
                        <a:pt x="314901" y="94366"/>
                        <a:pt x="246844" y="94366"/>
                        <a:pt x="191606" y="126258"/>
                      </a:cubicBezTo>
                      <a:cubicBezTo>
                        <a:pt x="136368" y="158150"/>
                        <a:pt x="102339" y="217088"/>
                        <a:pt x="102339" y="280872"/>
                      </a:cubicBezTo>
                      <a:lnTo>
                        <a:pt x="0" y="280872"/>
                      </a:lnTo>
                      <a:cubicBezTo>
                        <a:pt x="0" y="180526"/>
                        <a:pt x="53534" y="87803"/>
                        <a:pt x="140436" y="37630"/>
                      </a:cubicBezTo>
                      <a:cubicBezTo>
                        <a:pt x="183887" y="12543"/>
                        <a:pt x="232380" y="0"/>
                        <a:pt x="2808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1CE12993-482F-910A-BF87-06B6E5CB9C30}"/>
              </a:ext>
            </a:extLst>
          </p:cNvPr>
          <p:cNvGrpSpPr/>
          <p:nvPr/>
        </p:nvGrpSpPr>
        <p:grpSpPr>
          <a:xfrm>
            <a:off x="3852879" y="3889956"/>
            <a:ext cx="2401906" cy="2376009"/>
            <a:chOff x="3852879" y="3889956"/>
            <a:chExt cx="2401906" cy="2376009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F0977C75-86AD-EC0F-DFEE-7BD55EA7A103}"/>
                </a:ext>
              </a:extLst>
            </p:cNvPr>
            <p:cNvGrpSpPr/>
            <p:nvPr/>
          </p:nvGrpSpPr>
          <p:grpSpPr>
            <a:xfrm>
              <a:off x="3852879" y="3903786"/>
              <a:ext cx="2200239" cy="2362179"/>
              <a:chOff x="-1209639" y="2923707"/>
              <a:chExt cx="2901826" cy="3115403"/>
            </a:xfrm>
          </p:grpSpPr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7AB7F32A-4DA2-2776-9643-29449DE1B2A6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B2AF4885-2107-9F18-5894-9FE426D79F87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74616363-B2FA-6A45-ED0F-9CDCE72C1007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BBAA21F-6FBC-F813-EEEE-B969AC13D003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216954B1-17BE-CEAF-22A6-3A65DDA046C7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93F90E2C-4078-4918-B07F-D3C9D827C208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291D6E89-8348-56C6-7E7B-A4621C277E34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47F275E-EA2B-A831-9FA0-4D2DE76F56CD}"/>
                </a:ext>
              </a:extLst>
            </p:cNvPr>
            <p:cNvSpPr/>
            <p:nvPr/>
          </p:nvSpPr>
          <p:spPr>
            <a:xfrm>
              <a:off x="4265293" y="4954730"/>
              <a:ext cx="594360" cy="5943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509BCEBC-4D8B-221F-3746-2FB9EA2E6FB2}"/>
                </a:ext>
              </a:extLst>
            </p:cNvPr>
            <p:cNvSpPr/>
            <p:nvPr/>
          </p:nvSpPr>
          <p:spPr>
            <a:xfrm>
              <a:off x="5057773" y="4954730"/>
              <a:ext cx="594360" cy="5943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83ED0C24-CB9A-24D0-C184-8B9FE1625B4F}"/>
                </a:ext>
              </a:extLst>
            </p:cNvPr>
            <p:cNvSpPr/>
            <p:nvPr/>
          </p:nvSpPr>
          <p:spPr>
            <a:xfrm>
              <a:off x="4484543" y="5173980"/>
              <a:ext cx="155860" cy="1558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5AB2B6F7-8EF6-1B32-BC65-837FD970AAB7}"/>
                </a:ext>
              </a:extLst>
            </p:cNvPr>
            <p:cNvSpPr/>
            <p:nvPr/>
          </p:nvSpPr>
          <p:spPr>
            <a:xfrm>
              <a:off x="5277023" y="5173980"/>
              <a:ext cx="155860" cy="1558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5C2618B-477D-6823-F796-5F8BB1D81810}"/>
                </a:ext>
              </a:extLst>
            </p:cNvPr>
            <p:cNvGrpSpPr/>
            <p:nvPr/>
          </p:nvGrpSpPr>
          <p:grpSpPr>
            <a:xfrm>
              <a:off x="5423051" y="3889956"/>
              <a:ext cx="831734" cy="822751"/>
              <a:chOff x="6084727" y="2858275"/>
              <a:chExt cx="1408101" cy="1392893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864E71EC-2880-CD8C-BC4B-E2BE58464A83}"/>
                  </a:ext>
                </a:extLst>
              </p:cNvPr>
              <p:cNvGrpSpPr/>
              <p:nvPr/>
            </p:nvGrpSpPr>
            <p:grpSpPr>
              <a:xfrm>
                <a:off x="6084727" y="2858275"/>
                <a:ext cx="1408101" cy="1392893"/>
                <a:chOff x="552149" y="908720"/>
                <a:chExt cx="1408101" cy="1392893"/>
              </a:xfrm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9E1554C8-B049-EA39-92CF-114032069E71}"/>
                    </a:ext>
                  </a:extLst>
                </p:cNvPr>
                <p:cNvGrpSpPr/>
                <p:nvPr/>
              </p:nvGrpSpPr>
              <p:grpSpPr>
                <a:xfrm>
                  <a:off x="552149" y="908720"/>
                  <a:ext cx="1408101" cy="1392893"/>
                  <a:chOff x="2464779" y="2798931"/>
                  <a:chExt cx="1408101" cy="1392893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152" name="円/楕円 129">
                    <a:extLst>
                      <a:ext uri="{FF2B5EF4-FFF2-40B4-BE49-F238E27FC236}">
                        <a16:creationId xmlns:a16="http://schemas.microsoft.com/office/drawing/2014/main" id="{104FD518-D864-DE8F-4471-CC82B1A7C5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730" y="2798931"/>
                    <a:ext cx="1350150" cy="135015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二等辺三角形 152">
                    <a:extLst>
                      <a:ext uri="{FF2B5EF4-FFF2-40B4-BE49-F238E27FC236}">
                        <a16:creationId xmlns:a16="http://schemas.microsoft.com/office/drawing/2014/main" id="{4BECB3F2-37A4-08F6-6604-95B48814BDFA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2509784" y="3876789"/>
                    <a:ext cx="270030" cy="360040"/>
                  </a:xfrm>
                  <a:prstGeom prst="triangle">
                    <a:avLst/>
                  </a:prstGeom>
                  <a:grpFill/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EC84A29D-FE38-0A49-1A60-0C82EBBB63AE}"/>
                    </a:ext>
                  </a:extLst>
                </p:cNvPr>
                <p:cNvGrpSpPr/>
                <p:nvPr/>
              </p:nvGrpSpPr>
              <p:grpSpPr>
                <a:xfrm>
                  <a:off x="552149" y="908720"/>
                  <a:ext cx="1408101" cy="1392893"/>
                  <a:chOff x="2464779" y="2798931"/>
                  <a:chExt cx="1408101" cy="1392893"/>
                </a:xfrm>
                <a:solidFill>
                  <a:schemeClr val="bg1"/>
                </a:solidFill>
              </p:grpSpPr>
              <p:sp>
                <p:nvSpPr>
                  <p:cNvPr id="150" name="円/楕円 127">
                    <a:extLst>
                      <a:ext uri="{FF2B5EF4-FFF2-40B4-BE49-F238E27FC236}">
                        <a16:creationId xmlns:a16="http://schemas.microsoft.com/office/drawing/2014/main" id="{E1A56DBD-626C-53BE-F1F8-71388656F7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730" y="2798931"/>
                    <a:ext cx="1350150" cy="1350150"/>
                  </a:xfrm>
                  <a:prstGeom prst="ellips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二等辺三角形 150">
                    <a:extLst>
                      <a:ext uri="{FF2B5EF4-FFF2-40B4-BE49-F238E27FC236}">
                        <a16:creationId xmlns:a16="http://schemas.microsoft.com/office/drawing/2014/main" id="{CC996DB3-6B2F-961C-CF50-07FD28799D86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2509784" y="3876789"/>
                    <a:ext cx="270030" cy="360040"/>
                  </a:xfrm>
                  <a:prstGeom prst="triangl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F4BD7CAF-4112-27FB-4270-6A894A44A3F9}"/>
                  </a:ext>
                </a:extLst>
              </p:cNvPr>
              <p:cNvGrpSpPr/>
              <p:nvPr/>
            </p:nvGrpSpPr>
            <p:grpSpPr>
              <a:xfrm rot="1800000">
                <a:off x="6385456" y="2993250"/>
                <a:ext cx="849086" cy="1081581"/>
                <a:chOff x="-987392" y="3180887"/>
                <a:chExt cx="1074724" cy="1369006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F5394280-31F9-1DB7-AEA3-314C9241C813}"/>
                    </a:ext>
                  </a:extLst>
                </p:cNvPr>
                <p:cNvGrpSpPr/>
                <p:nvPr/>
              </p:nvGrpSpPr>
              <p:grpSpPr>
                <a:xfrm>
                  <a:off x="-807640" y="3452826"/>
                  <a:ext cx="720372" cy="1097067"/>
                  <a:chOff x="-807640" y="3452826"/>
                  <a:chExt cx="720372" cy="1097067"/>
                </a:xfrm>
              </p:grpSpPr>
              <p:sp>
                <p:nvSpPr>
                  <p:cNvPr id="141" name="円/楕円 210">
                    <a:extLst>
                      <a:ext uri="{FF2B5EF4-FFF2-40B4-BE49-F238E27FC236}">
                        <a16:creationId xmlns:a16="http://schemas.microsoft.com/office/drawing/2014/main" id="{4568456B-4BFF-A023-960B-A77350103C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807640" y="3452826"/>
                    <a:ext cx="720372" cy="72037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B734A40D-CB18-6AAE-0DFC-D312580A46C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546928" y="4459883"/>
                    <a:ext cx="198948" cy="90010"/>
                  </a:xfrm>
                  <a:prstGeom prst="trapezoid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3" name="グループ化 142">
                    <a:extLst>
                      <a:ext uri="{FF2B5EF4-FFF2-40B4-BE49-F238E27FC236}">
                        <a16:creationId xmlns:a16="http://schemas.microsoft.com/office/drawing/2014/main" id="{E8E2AD2E-217E-3DA7-E3C7-F3E62103F59F}"/>
                      </a:ext>
                    </a:extLst>
                  </p:cNvPr>
                  <p:cNvGrpSpPr/>
                  <p:nvPr/>
                </p:nvGrpSpPr>
                <p:grpSpPr>
                  <a:xfrm>
                    <a:off x="-672625" y="4127903"/>
                    <a:ext cx="450050" cy="360040"/>
                    <a:chOff x="-672625" y="4329100"/>
                    <a:chExt cx="450050" cy="538875"/>
                  </a:xfrm>
                  <a:solidFill>
                    <a:schemeClr val="bg1">
                      <a:lumMod val="65000"/>
                    </a:schemeClr>
                  </a:solidFill>
                </p:grpSpPr>
                <p:sp>
                  <p:nvSpPr>
                    <p:cNvPr id="144" name="角丸四角形 224">
                      <a:extLst>
                        <a:ext uri="{FF2B5EF4-FFF2-40B4-BE49-F238E27FC236}">
                          <a16:creationId xmlns:a16="http://schemas.microsoft.com/office/drawing/2014/main" id="{2F633090-5EC4-96A9-0D69-F39292A909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72625" y="4329100"/>
                      <a:ext cx="450050" cy="1350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角丸四角形 225">
                      <a:extLst>
                        <a:ext uri="{FF2B5EF4-FFF2-40B4-BE49-F238E27FC236}">
                          <a16:creationId xmlns:a16="http://schemas.microsoft.com/office/drawing/2014/main" id="{E6A4EE52-D7C1-823B-32F5-5AD525CB6A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72625" y="4463720"/>
                      <a:ext cx="450050" cy="1350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" name="角丸四角形 226">
                      <a:extLst>
                        <a:ext uri="{FF2B5EF4-FFF2-40B4-BE49-F238E27FC236}">
                          <a16:creationId xmlns:a16="http://schemas.microsoft.com/office/drawing/2014/main" id="{A0F8E4BE-1C8F-9A85-CEAA-24C8102738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72625" y="4598340"/>
                      <a:ext cx="450050" cy="1350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" name="角丸四角形 227">
                      <a:extLst>
                        <a:ext uri="{FF2B5EF4-FFF2-40B4-BE49-F238E27FC236}">
                          <a16:creationId xmlns:a16="http://schemas.microsoft.com/office/drawing/2014/main" id="{40526F4C-C532-7F88-B6FD-8A64BA6D7A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72625" y="4732960"/>
                      <a:ext cx="450050" cy="1350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36" name="正方形/長方形 135">
                  <a:extLst>
                    <a:ext uri="{FF2B5EF4-FFF2-40B4-BE49-F238E27FC236}">
                      <a16:creationId xmlns:a16="http://schemas.microsoft.com/office/drawing/2014/main" id="{801968E1-79E1-EFE5-53FB-485C988313A6}"/>
                    </a:ext>
                  </a:extLst>
                </p:cNvPr>
                <p:cNvSpPr/>
                <p:nvPr/>
              </p:nvSpPr>
              <p:spPr bwMode="auto">
                <a:xfrm>
                  <a:off x="-495585" y="3180887"/>
                  <a:ext cx="99620" cy="20899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正方形/長方形 136">
                  <a:extLst>
                    <a:ext uri="{FF2B5EF4-FFF2-40B4-BE49-F238E27FC236}">
                      <a16:creationId xmlns:a16="http://schemas.microsoft.com/office/drawing/2014/main" id="{5D3F81C0-1F0B-E63B-B395-6915AF01F03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-764610" y="3264808"/>
                  <a:ext cx="116128" cy="20899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EA16E02F-FCEC-843C-8809-3044536BE195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-932705" y="3441890"/>
                  <a:ext cx="99620" cy="20899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81721834-C31F-6423-63D8-84A21DC49891}"/>
                    </a:ext>
                  </a:extLst>
                </p:cNvPr>
                <p:cNvSpPr/>
                <p:nvPr/>
              </p:nvSpPr>
              <p:spPr bwMode="auto">
                <a:xfrm rot="1800000">
                  <a:off x="-226851" y="3252565"/>
                  <a:ext cx="116128" cy="20899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正方形/長方形 139">
                  <a:extLst>
                    <a:ext uri="{FF2B5EF4-FFF2-40B4-BE49-F238E27FC236}">
                      <a16:creationId xmlns:a16="http://schemas.microsoft.com/office/drawing/2014/main" id="{E4464BA4-2BC1-D71F-166F-3394C93D8F21}"/>
                    </a:ext>
                  </a:extLst>
                </p:cNvPr>
                <p:cNvSpPr/>
                <p:nvPr/>
              </p:nvSpPr>
              <p:spPr bwMode="auto">
                <a:xfrm rot="3600000">
                  <a:off x="-66974" y="3441891"/>
                  <a:ext cx="99620" cy="20899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2" name="二等辺三角形 131">
              <a:extLst>
                <a:ext uri="{FF2B5EF4-FFF2-40B4-BE49-F238E27FC236}">
                  <a16:creationId xmlns:a16="http://schemas.microsoft.com/office/drawing/2014/main" id="{9BDEC2E4-1DCE-3E1B-8E52-64A3B661BCA0}"/>
                </a:ext>
              </a:extLst>
            </p:cNvPr>
            <p:cNvSpPr/>
            <p:nvPr/>
          </p:nvSpPr>
          <p:spPr>
            <a:xfrm rot="10800000">
              <a:off x="4757816" y="5638765"/>
              <a:ext cx="423448" cy="330400"/>
            </a:xfrm>
            <a:prstGeom prst="triangl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5988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D06726BE-760A-BA2A-C12E-7D5DCB1F632A}"/>
              </a:ext>
            </a:extLst>
          </p:cNvPr>
          <p:cNvSpPr/>
          <p:nvPr/>
        </p:nvSpPr>
        <p:spPr>
          <a:xfrm>
            <a:off x="250166" y="353683"/>
            <a:ext cx="6754483" cy="5745192"/>
          </a:xfrm>
          <a:custGeom>
            <a:avLst/>
            <a:gdLst>
              <a:gd name="connsiteX0" fmla="*/ 541714 w 7454546"/>
              <a:gd name="connsiteY0" fmla="*/ 0 h 5745192"/>
              <a:gd name="connsiteX1" fmla="*/ 6254582 w 7454546"/>
              <a:gd name="connsiteY1" fmla="*/ 0 h 5745192"/>
              <a:gd name="connsiteX2" fmla="*/ 6796296 w 7454546"/>
              <a:gd name="connsiteY2" fmla="*/ 541714 h 5745192"/>
              <a:gd name="connsiteX3" fmla="*/ 6796296 w 7454546"/>
              <a:gd name="connsiteY3" fmla="*/ 4680215 h 5745192"/>
              <a:gd name="connsiteX4" fmla="*/ 6943727 w 7454546"/>
              <a:gd name="connsiteY4" fmla="*/ 4672869 h 5745192"/>
              <a:gd name="connsiteX5" fmla="*/ 7454546 w 7454546"/>
              <a:gd name="connsiteY5" fmla="*/ 4539000 h 5745192"/>
              <a:gd name="connsiteX6" fmla="*/ 6903659 w 7454546"/>
              <a:gd name="connsiteY6" fmla="*/ 5027521 h 5745192"/>
              <a:gd name="connsiteX7" fmla="*/ 6796296 w 7454546"/>
              <a:gd name="connsiteY7" fmla="*/ 5035343 h 5745192"/>
              <a:gd name="connsiteX8" fmla="*/ 6796296 w 7454546"/>
              <a:gd name="connsiteY8" fmla="*/ 5203478 h 5745192"/>
              <a:gd name="connsiteX9" fmla="*/ 6254582 w 7454546"/>
              <a:gd name="connsiteY9" fmla="*/ 5745192 h 5745192"/>
              <a:gd name="connsiteX10" fmla="*/ 541714 w 7454546"/>
              <a:gd name="connsiteY10" fmla="*/ 5745192 h 5745192"/>
              <a:gd name="connsiteX11" fmla="*/ 0 w 7454546"/>
              <a:gd name="connsiteY11" fmla="*/ 5203478 h 5745192"/>
              <a:gd name="connsiteX12" fmla="*/ 0 w 7454546"/>
              <a:gd name="connsiteY12" fmla="*/ 541714 h 5745192"/>
              <a:gd name="connsiteX13" fmla="*/ 541714 w 7454546"/>
              <a:gd name="connsiteY13" fmla="*/ 0 h 574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54546" h="5745192">
                <a:moveTo>
                  <a:pt x="541714" y="0"/>
                </a:moveTo>
                <a:lnTo>
                  <a:pt x="6254582" y="0"/>
                </a:lnTo>
                <a:cubicBezTo>
                  <a:pt x="6553762" y="0"/>
                  <a:pt x="6796296" y="242534"/>
                  <a:pt x="6796296" y="541714"/>
                </a:cubicBezTo>
                <a:lnTo>
                  <a:pt x="6796296" y="4680215"/>
                </a:lnTo>
                <a:lnTo>
                  <a:pt x="6943727" y="4672869"/>
                </a:lnTo>
                <a:cubicBezTo>
                  <a:pt x="7121956" y="4655020"/>
                  <a:pt x="7296207" y="4610397"/>
                  <a:pt x="7454546" y="4539000"/>
                </a:cubicBezTo>
                <a:cubicBezTo>
                  <a:pt x="7454546" y="4779973"/>
                  <a:pt x="7218050" y="4981023"/>
                  <a:pt x="6903659" y="5027521"/>
                </a:cubicBezTo>
                <a:lnTo>
                  <a:pt x="6796296" y="5035343"/>
                </a:lnTo>
                <a:lnTo>
                  <a:pt x="6796296" y="5203478"/>
                </a:lnTo>
                <a:cubicBezTo>
                  <a:pt x="6796296" y="5502658"/>
                  <a:pt x="6553762" y="5745192"/>
                  <a:pt x="6254582" y="5745192"/>
                </a:cubicBezTo>
                <a:lnTo>
                  <a:pt x="541714" y="5745192"/>
                </a:lnTo>
                <a:cubicBezTo>
                  <a:pt x="242534" y="5745192"/>
                  <a:pt x="0" y="5502658"/>
                  <a:pt x="0" y="5203478"/>
                </a:cubicBezTo>
                <a:lnTo>
                  <a:pt x="0" y="541714"/>
                </a:lnTo>
                <a:cubicBezTo>
                  <a:pt x="0" y="242534"/>
                  <a:pt x="242534" y="0"/>
                  <a:pt x="541714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6753361-7401-C064-F414-7F863DE7A5D3}"/>
              </a:ext>
            </a:extLst>
          </p:cNvPr>
          <p:cNvSpPr txBox="1"/>
          <p:nvPr/>
        </p:nvSpPr>
        <p:spPr>
          <a:xfrm>
            <a:off x="735035" y="2048267"/>
            <a:ext cx="49824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テレビは</a:t>
            </a:r>
            <a:endParaRPr kumimoji="1" lang="en-US" altLang="ja-JP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日一時間</a:t>
            </a:r>
            <a:endParaRPr kumimoji="1" lang="ja-JP" altLang="en-US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87857F3-ACC9-C269-9F35-B98CF9440136}"/>
              </a:ext>
            </a:extLst>
          </p:cNvPr>
          <p:cNvGrpSpPr/>
          <p:nvPr/>
        </p:nvGrpSpPr>
        <p:grpSpPr>
          <a:xfrm>
            <a:off x="7260277" y="2583698"/>
            <a:ext cx="1910688" cy="3833780"/>
            <a:chOff x="7260277" y="3677484"/>
            <a:chExt cx="1365564" cy="273999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82677FB-AF87-8304-114E-91AB2DE2AC67}"/>
                </a:ext>
              </a:extLst>
            </p:cNvPr>
            <p:cNvGrpSpPr/>
            <p:nvPr/>
          </p:nvGrpSpPr>
          <p:grpSpPr>
            <a:xfrm>
              <a:off x="7280402" y="3677484"/>
              <a:ext cx="1314958" cy="1411738"/>
              <a:chOff x="-1209639" y="2923707"/>
              <a:chExt cx="2901826" cy="3115403"/>
            </a:xfrm>
          </p:grpSpPr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7A712DC8-5B3C-8BD0-C2B3-5944D8D18806}"/>
                  </a:ext>
                </a:extLst>
              </p:cNvPr>
              <p:cNvSpPr/>
              <p:nvPr/>
            </p:nvSpPr>
            <p:spPr bwMode="auto">
              <a:xfrm rot="1800000" flipH="1">
                <a:off x="493317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12E9CFFA-7C2B-5D51-D1F2-BEC18A380812}"/>
                  </a:ext>
                </a:extLst>
              </p:cNvPr>
              <p:cNvSpPr/>
              <p:nvPr/>
            </p:nvSpPr>
            <p:spPr bwMode="auto">
              <a:xfrm rot="19800000">
                <a:off x="-113299" y="2923707"/>
                <a:ext cx="98018" cy="8379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55250570-40AC-85F5-6AC6-E69F70A2D4FF}"/>
                  </a:ext>
                </a:extLst>
              </p:cNvPr>
              <p:cNvSpPr/>
              <p:nvPr/>
            </p:nvSpPr>
            <p:spPr bwMode="auto">
              <a:xfrm>
                <a:off x="-25974" y="3572549"/>
                <a:ext cx="515135" cy="5151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A43AB9C-4D5A-5FF0-454B-8E172784C7C1}"/>
                  </a:ext>
                </a:extLst>
              </p:cNvPr>
              <p:cNvSpPr/>
              <p:nvPr/>
            </p:nvSpPr>
            <p:spPr bwMode="auto">
              <a:xfrm>
                <a:off x="-1209639" y="3830118"/>
                <a:ext cx="2901826" cy="2208992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4739570-498D-D7D1-D169-4B43A57F65DE}"/>
                  </a:ext>
                </a:extLst>
              </p:cNvPr>
              <p:cNvSpPr/>
              <p:nvPr/>
            </p:nvSpPr>
            <p:spPr bwMode="auto">
              <a:xfrm>
                <a:off x="-830218" y="4118825"/>
                <a:ext cx="2143310" cy="1631578"/>
              </a:xfrm>
              <a:custGeom>
                <a:avLst/>
                <a:gdLst>
                  <a:gd name="connsiteX0" fmla="*/ 1973477 w 3953571"/>
                  <a:gd name="connsiteY0" fmla="*/ 0 h 3009625"/>
                  <a:gd name="connsiteX1" fmla="*/ 3629735 w 3953571"/>
                  <a:gd name="connsiteY1" fmla="*/ 68442 h 3009625"/>
                  <a:gd name="connsiteX2" fmla="*/ 3629321 w 3953571"/>
                  <a:gd name="connsiteY2" fmla="*/ 68781 h 3009625"/>
                  <a:gd name="connsiteX3" fmla="*/ 3640105 w 3953571"/>
                  <a:gd name="connsiteY3" fmla="*/ 69868 h 3009625"/>
                  <a:gd name="connsiteX4" fmla="*/ 3876637 w 3953571"/>
                  <a:gd name="connsiteY4" fmla="*/ 273720 h 3009625"/>
                  <a:gd name="connsiteX5" fmla="*/ 3888797 w 3953571"/>
                  <a:gd name="connsiteY5" fmla="*/ 318738 h 3009625"/>
                  <a:gd name="connsiteX6" fmla="*/ 3893116 w 3953571"/>
                  <a:gd name="connsiteY6" fmla="*/ 322587 h 3009625"/>
                  <a:gd name="connsiteX7" fmla="*/ 3953571 w 3953571"/>
                  <a:gd name="connsiteY7" fmla="*/ 1504817 h 3009625"/>
                  <a:gd name="connsiteX8" fmla="*/ 3893116 w 3953571"/>
                  <a:gd name="connsiteY8" fmla="*/ 2687048 h 3009625"/>
                  <a:gd name="connsiteX9" fmla="*/ 3889028 w 3953571"/>
                  <a:gd name="connsiteY9" fmla="*/ 2690690 h 3009625"/>
                  <a:gd name="connsiteX10" fmla="*/ 3876637 w 3953571"/>
                  <a:gd name="connsiteY10" fmla="*/ 2736565 h 3009625"/>
                  <a:gd name="connsiteX11" fmla="*/ 3640105 w 3953571"/>
                  <a:gd name="connsiteY11" fmla="*/ 2940416 h 3009625"/>
                  <a:gd name="connsiteX12" fmla="*/ 3629348 w 3953571"/>
                  <a:gd name="connsiteY12" fmla="*/ 2941500 h 3009625"/>
                  <a:gd name="connsiteX13" fmla="*/ 3621184 w 3953571"/>
                  <a:gd name="connsiteY13" fmla="*/ 2948181 h 3009625"/>
                  <a:gd name="connsiteX14" fmla="*/ 1973477 w 3953571"/>
                  <a:gd name="connsiteY14" fmla="*/ 3009625 h 3009625"/>
                  <a:gd name="connsiteX15" fmla="*/ 325770 w 3953571"/>
                  <a:gd name="connsiteY15" fmla="*/ 2948181 h 3009625"/>
                  <a:gd name="connsiteX16" fmla="*/ 317607 w 3953571"/>
                  <a:gd name="connsiteY16" fmla="*/ 2941500 h 3009625"/>
                  <a:gd name="connsiteX17" fmla="*/ 306848 w 3953571"/>
                  <a:gd name="connsiteY17" fmla="*/ 2940416 h 3009625"/>
                  <a:gd name="connsiteX18" fmla="*/ 55871 w 3953571"/>
                  <a:gd name="connsiteY18" fmla="*/ 2683084 h 3009625"/>
                  <a:gd name="connsiteX19" fmla="*/ 54901 w 3953571"/>
                  <a:gd name="connsiteY19" fmla="*/ 2672086 h 3009625"/>
                  <a:gd name="connsiteX20" fmla="*/ 53769 w 3953571"/>
                  <a:gd name="connsiteY20" fmla="*/ 2669038 h 3009625"/>
                  <a:gd name="connsiteX21" fmla="*/ 0 w 3953571"/>
                  <a:gd name="connsiteY21" fmla="*/ 1504815 h 3009625"/>
                  <a:gd name="connsiteX22" fmla="*/ 53769 w 3953571"/>
                  <a:gd name="connsiteY22" fmla="*/ 340593 h 3009625"/>
                  <a:gd name="connsiteX23" fmla="*/ 54976 w 3953571"/>
                  <a:gd name="connsiteY23" fmla="*/ 337340 h 3009625"/>
                  <a:gd name="connsiteX24" fmla="*/ 55871 w 3953571"/>
                  <a:gd name="connsiteY24" fmla="*/ 327201 h 3009625"/>
                  <a:gd name="connsiteX25" fmla="*/ 306848 w 3953571"/>
                  <a:gd name="connsiteY25" fmla="*/ 69868 h 3009625"/>
                  <a:gd name="connsiteX26" fmla="*/ 317635 w 3953571"/>
                  <a:gd name="connsiteY26" fmla="*/ 68781 h 3009625"/>
                  <a:gd name="connsiteX27" fmla="*/ 317219 w 3953571"/>
                  <a:gd name="connsiteY27" fmla="*/ 68442 h 3009625"/>
                  <a:gd name="connsiteX28" fmla="*/ 1973477 w 3953571"/>
                  <a:gd name="connsiteY28" fmla="*/ 0 h 30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3571" h="3009625">
                    <a:moveTo>
                      <a:pt x="1973477" y="0"/>
                    </a:moveTo>
                    <a:cubicBezTo>
                      <a:pt x="2888203" y="0"/>
                      <a:pt x="3629735" y="30643"/>
                      <a:pt x="3629735" y="68442"/>
                    </a:cubicBezTo>
                    <a:lnTo>
                      <a:pt x="3629321" y="68781"/>
                    </a:lnTo>
                    <a:lnTo>
                      <a:pt x="3640105" y="69868"/>
                    </a:lnTo>
                    <a:cubicBezTo>
                      <a:pt x="3749673" y="92290"/>
                      <a:pt x="3838881" y="170604"/>
                      <a:pt x="3876637" y="273720"/>
                    </a:cubicBezTo>
                    <a:lnTo>
                      <a:pt x="3888797" y="318738"/>
                    </a:lnTo>
                    <a:lnTo>
                      <a:pt x="3893116" y="322587"/>
                    </a:lnTo>
                    <a:cubicBezTo>
                      <a:pt x="3927073" y="383443"/>
                      <a:pt x="3953571" y="889521"/>
                      <a:pt x="3953571" y="1504817"/>
                    </a:cubicBezTo>
                    <a:cubicBezTo>
                      <a:pt x="3953571" y="2120113"/>
                      <a:pt x="3927073" y="2626191"/>
                      <a:pt x="3893116" y="2687048"/>
                    </a:cubicBezTo>
                    <a:lnTo>
                      <a:pt x="3889028" y="2690690"/>
                    </a:lnTo>
                    <a:lnTo>
                      <a:pt x="3876637" y="2736565"/>
                    </a:lnTo>
                    <a:cubicBezTo>
                      <a:pt x="3838881" y="2839681"/>
                      <a:pt x="3749673" y="2917995"/>
                      <a:pt x="3640105" y="2940416"/>
                    </a:cubicBezTo>
                    <a:lnTo>
                      <a:pt x="3629348" y="2941500"/>
                    </a:lnTo>
                    <a:lnTo>
                      <a:pt x="3621184" y="2948181"/>
                    </a:lnTo>
                    <a:cubicBezTo>
                      <a:pt x="3536367" y="2982693"/>
                      <a:pt x="2831033" y="3009625"/>
                      <a:pt x="1973477" y="3009625"/>
                    </a:cubicBezTo>
                    <a:cubicBezTo>
                      <a:pt x="1115922" y="3009625"/>
                      <a:pt x="410587" y="2982693"/>
                      <a:pt x="325770" y="2948181"/>
                    </a:cubicBezTo>
                    <a:lnTo>
                      <a:pt x="317607" y="2941500"/>
                    </a:lnTo>
                    <a:lnTo>
                      <a:pt x="306848" y="2940416"/>
                    </a:lnTo>
                    <a:cubicBezTo>
                      <a:pt x="179020" y="2914258"/>
                      <a:pt x="78903" y="2812023"/>
                      <a:pt x="55871" y="2683084"/>
                    </a:cubicBezTo>
                    <a:lnTo>
                      <a:pt x="54901" y="2672086"/>
                    </a:lnTo>
                    <a:lnTo>
                      <a:pt x="53769" y="2669038"/>
                    </a:lnTo>
                    <a:cubicBezTo>
                      <a:pt x="23083" y="2558227"/>
                      <a:pt x="0" y="2079092"/>
                      <a:pt x="0" y="1504815"/>
                    </a:cubicBezTo>
                    <a:cubicBezTo>
                      <a:pt x="0" y="930539"/>
                      <a:pt x="23083" y="451403"/>
                      <a:pt x="53769" y="340593"/>
                    </a:cubicBezTo>
                    <a:lnTo>
                      <a:pt x="54976" y="337340"/>
                    </a:lnTo>
                    <a:lnTo>
                      <a:pt x="55871" y="327201"/>
                    </a:lnTo>
                    <a:cubicBezTo>
                      <a:pt x="78903" y="198261"/>
                      <a:pt x="179020" y="96026"/>
                      <a:pt x="306848" y="69868"/>
                    </a:cubicBezTo>
                    <a:lnTo>
                      <a:pt x="317635" y="68781"/>
                    </a:lnTo>
                    <a:lnTo>
                      <a:pt x="317219" y="68442"/>
                    </a:lnTo>
                    <a:cubicBezTo>
                      <a:pt x="317219" y="30643"/>
                      <a:pt x="1058751" y="0"/>
                      <a:pt x="19734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D5162F58-11ED-B3B6-BE01-4DCC90E52B45}"/>
                  </a:ext>
                </a:extLst>
              </p:cNvPr>
              <p:cNvSpPr/>
              <p:nvPr/>
            </p:nvSpPr>
            <p:spPr bwMode="auto">
              <a:xfrm rot="2700000">
                <a:off x="1328924" y="5603065"/>
                <a:ext cx="254980" cy="2549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57ECB49A-5EFD-0B70-F13C-5235C9C57A6D}"/>
                  </a:ext>
                </a:extLst>
              </p:cNvPr>
              <p:cNvSpPr/>
              <p:nvPr/>
            </p:nvSpPr>
            <p:spPr bwMode="auto">
              <a:xfrm rot="8100000">
                <a:off x="1318753" y="5710179"/>
                <a:ext cx="275049" cy="410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C5E9819-EE20-B8C3-4CC9-E3C5325956B1}"/>
                </a:ext>
              </a:extLst>
            </p:cNvPr>
            <p:cNvGrpSpPr/>
            <p:nvPr/>
          </p:nvGrpSpPr>
          <p:grpSpPr>
            <a:xfrm>
              <a:off x="7260277" y="5078345"/>
              <a:ext cx="1365564" cy="1339132"/>
              <a:chOff x="533400" y="426230"/>
              <a:chExt cx="2362200" cy="231648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29E879C-C01B-5571-0281-451AD5F42F5D}"/>
                  </a:ext>
                </a:extLst>
              </p:cNvPr>
              <p:cNvSpPr/>
              <p:nvPr/>
            </p:nvSpPr>
            <p:spPr>
              <a:xfrm>
                <a:off x="533400" y="426230"/>
                <a:ext cx="2362200" cy="2316480"/>
              </a:xfrm>
              <a:custGeom>
                <a:avLst/>
                <a:gdLst>
                  <a:gd name="connsiteX0" fmla="*/ 181214 w 2362200"/>
                  <a:gd name="connsiteY0" fmla="*/ 0 h 2316480"/>
                  <a:gd name="connsiteX1" fmla="*/ 2180986 w 2362200"/>
                  <a:gd name="connsiteY1" fmla="*/ 0 h 2316480"/>
                  <a:gd name="connsiteX2" fmla="*/ 2219648 w 2362200"/>
                  <a:gd name="connsiteY2" fmla="*/ 117631 h 2316480"/>
                  <a:gd name="connsiteX3" fmla="*/ 2362200 w 2362200"/>
                  <a:gd name="connsiteY3" fmla="*/ 1158240 h 2316480"/>
                  <a:gd name="connsiteX4" fmla="*/ 2219648 w 2362200"/>
                  <a:gd name="connsiteY4" fmla="*/ 2198849 h 2316480"/>
                  <a:gd name="connsiteX5" fmla="*/ 2180986 w 2362200"/>
                  <a:gd name="connsiteY5" fmla="*/ 2316480 h 2316480"/>
                  <a:gd name="connsiteX6" fmla="*/ 181214 w 2362200"/>
                  <a:gd name="connsiteY6" fmla="*/ 2316480 h 2316480"/>
                  <a:gd name="connsiteX7" fmla="*/ 142552 w 2362200"/>
                  <a:gd name="connsiteY7" fmla="*/ 2198849 h 2316480"/>
                  <a:gd name="connsiteX8" fmla="*/ 0 w 2362200"/>
                  <a:gd name="connsiteY8" fmla="*/ 1158240 h 2316480"/>
                  <a:gd name="connsiteX9" fmla="*/ 142552 w 2362200"/>
                  <a:gd name="connsiteY9" fmla="*/ 117631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181214" y="0"/>
                    </a:moveTo>
                    <a:lnTo>
                      <a:pt x="2180986" y="0"/>
                    </a:lnTo>
                    <a:lnTo>
                      <a:pt x="2219648" y="117631"/>
                    </a:lnTo>
                    <a:cubicBezTo>
                      <a:pt x="2310560" y="426966"/>
                      <a:pt x="2362200" y="781456"/>
                      <a:pt x="2362200" y="1158240"/>
                    </a:cubicBezTo>
                    <a:cubicBezTo>
                      <a:pt x="2362200" y="1535024"/>
                      <a:pt x="2310560" y="1889515"/>
                      <a:pt x="2219648" y="2198849"/>
                    </a:cubicBezTo>
                    <a:lnTo>
                      <a:pt x="2180986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25F059E-CD91-9F47-C5F0-C6D8C990A024}"/>
                  </a:ext>
                </a:extLst>
              </p:cNvPr>
              <p:cNvGrpSpPr/>
              <p:nvPr/>
            </p:nvGrpSpPr>
            <p:grpSpPr>
              <a:xfrm>
                <a:off x="533400" y="426230"/>
                <a:ext cx="2362200" cy="2316480"/>
                <a:chOff x="533400" y="426230"/>
                <a:chExt cx="2362200" cy="2316480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12DC6F7-9E1B-908C-A56B-3E7AD9373F6E}"/>
                    </a:ext>
                  </a:extLst>
                </p:cNvPr>
                <p:cNvSpPr/>
                <p:nvPr/>
              </p:nvSpPr>
              <p:spPr>
                <a:xfrm>
                  <a:off x="746760" y="426230"/>
                  <a:ext cx="410335" cy="2316480"/>
                </a:xfrm>
                <a:custGeom>
                  <a:avLst/>
                  <a:gdLst>
                    <a:gd name="connsiteX0" fmla="*/ 118881 w 410335"/>
                    <a:gd name="connsiteY0" fmla="*/ 0 h 2316480"/>
                    <a:gd name="connsiteX1" fmla="*/ 405060 w 410335"/>
                    <a:gd name="connsiteY1" fmla="*/ 0 h 2316480"/>
                    <a:gd name="connsiteX2" fmla="*/ 374172 w 410335"/>
                    <a:gd name="connsiteY2" fmla="*/ 241601 h 2316480"/>
                    <a:gd name="connsiteX3" fmla="*/ 327660 w 410335"/>
                    <a:gd name="connsiteY3" fmla="*/ 1139190 h 2316480"/>
                    <a:gd name="connsiteX4" fmla="*/ 408593 w 410335"/>
                    <a:gd name="connsiteY4" fmla="*/ 2306012 h 2316480"/>
                    <a:gd name="connsiteX5" fmla="*/ 410335 w 410335"/>
                    <a:gd name="connsiteY5" fmla="*/ 2316480 h 2316480"/>
                    <a:gd name="connsiteX6" fmla="*/ 118881 w 410335"/>
                    <a:gd name="connsiteY6" fmla="*/ 2316480 h 2316480"/>
                    <a:gd name="connsiteX7" fmla="*/ 116801 w 410335"/>
                    <a:gd name="connsiteY7" fmla="*/ 2307947 h 2316480"/>
                    <a:gd name="connsiteX8" fmla="*/ 0 w 410335"/>
                    <a:gd name="connsiteY8" fmla="*/ 1158240 h 2316480"/>
                    <a:gd name="connsiteX9" fmla="*/ 116801 w 410335"/>
                    <a:gd name="connsiteY9" fmla="*/ 8533 h 2316480"/>
                    <a:gd name="connsiteX10" fmla="*/ 118881 w 410335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0335" h="2316480">
                      <a:moveTo>
                        <a:pt x="118881" y="0"/>
                      </a:moveTo>
                      <a:lnTo>
                        <a:pt x="405060" y="0"/>
                      </a:lnTo>
                      <a:lnTo>
                        <a:pt x="374172" y="241601"/>
                      </a:lnTo>
                      <a:cubicBezTo>
                        <a:pt x="344151" y="519527"/>
                        <a:pt x="327660" y="822328"/>
                        <a:pt x="327660" y="1139190"/>
                      </a:cubicBezTo>
                      <a:cubicBezTo>
                        <a:pt x="327660" y="1561673"/>
                        <a:pt x="356978" y="1959160"/>
                        <a:pt x="408593" y="2306012"/>
                      </a:cubicBezTo>
                      <a:lnTo>
                        <a:pt x="410335" y="2316480"/>
                      </a:lnTo>
                      <a:lnTo>
                        <a:pt x="118881" y="2316480"/>
                      </a:lnTo>
                      <a:lnTo>
                        <a:pt x="116801" y="2307947"/>
                      </a:lnTo>
                      <a:cubicBezTo>
                        <a:pt x="42312" y="1966182"/>
                        <a:pt x="0" y="1574526"/>
                        <a:pt x="0" y="1158240"/>
                      </a:cubicBezTo>
                      <a:cubicBezTo>
                        <a:pt x="0" y="741954"/>
                        <a:pt x="42312" y="350299"/>
                        <a:pt x="116801" y="8533"/>
                      </a:cubicBezTo>
                      <a:lnTo>
                        <a:pt x="118881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883A095-D24B-EB58-5194-B61F593DEE55}"/>
                    </a:ext>
                  </a:extLst>
                </p:cNvPr>
                <p:cNvSpPr/>
                <p:nvPr/>
              </p:nvSpPr>
              <p:spPr>
                <a:xfrm>
                  <a:off x="1455420" y="426230"/>
                  <a:ext cx="518160" cy="2316480"/>
                </a:xfrm>
                <a:custGeom>
                  <a:avLst/>
                  <a:gdLst>
                    <a:gd name="connsiteX0" fmla="*/ 28608 w 518160"/>
                    <a:gd name="connsiteY0" fmla="*/ 0 h 2316480"/>
                    <a:gd name="connsiteX1" fmla="*/ 489553 w 518160"/>
                    <a:gd name="connsiteY1" fmla="*/ 0 h 2316480"/>
                    <a:gd name="connsiteX2" fmla="*/ 500190 w 518160"/>
                    <a:gd name="connsiteY2" fmla="*/ 224113 h 2316480"/>
                    <a:gd name="connsiteX3" fmla="*/ 518160 w 518160"/>
                    <a:gd name="connsiteY3" fmla="*/ 1158240 h 2316480"/>
                    <a:gd name="connsiteX4" fmla="*/ 500190 w 518160"/>
                    <a:gd name="connsiteY4" fmla="*/ 2092368 h 2316480"/>
                    <a:gd name="connsiteX5" fmla="*/ 489553 w 518160"/>
                    <a:gd name="connsiteY5" fmla="*/ 2316480 h 2316480"/>
                    <a:gd name="connsiteX6" fmla="*/ 28608 w 518160"/>
                    <a:gd name="connsiteY6" fmla="*/ 2316480 h 2316480"/>
                    <a:gd name="connsiteX7" fmla="*/ 17971 w 518160"/>
                    <a:gd name="connsiteY7" fmla="*/ 2092368 h 2316480"/>
                    <a:gd name="connsiteX8" fmla="*/ 0 w 518160"/>
                    <a:gd name="connsiteY8" fmla="*/ 1158240 h 2316480"/>
                    <a:gd name="connsiteX9" fmla="*/ 17971 w 518160"/>
                    <a:gd name="connsiteY9" fmla="*/ 224113 h 2316480"/>
                    <a:gd name="connsiteX10" fmla="*/ 28608 w 518160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160" h="2316480">
                      <a:moveTo>
                        <a:pt x="28608" y="0"/>
                      </a:moveTo>
                      <a:lnTo>
                        <a:pt x="489553" y="0"/>
                      </a:lnTo>
                      <a:lnTo>
                        <a:pt x="500190" y="224113"/>
                      </a:lnTo>
                      <a:cubicBezTo>
                        <a:pt x="511788" y="513352"/>
                        <a:pt x="518160" y="828479"/>
                        <a:pt x="518160" y="1158240"/>
                      </a:cubicBezTo>
                      <a:cubicBezTo>
                        <a:pt x="518160" y="1488001"/>
                        <a:pt x="511788" y="1803128"/>
                        <a:pt x="500190" y="2092368"/>
                      </a:cubicBezTo>
                      <a:lnTo>
                        <a:pt x="489553" y="2316480"/>
                      </a:lnTo>
                      <a:lnTo>
                        <a:pt x="28608" y="2316480"/>
                      </a:lnTo>
                      <a:lnTo>
                        <a:pt x="17971" y="2092368"/>
                      </a:lnTo>
                      <a:cubicBezTo>
                        <a:pt x="6372" y="1803128"/>
                        <a:pt x="0" y="1488001"/>
                        <a:pt x="0" y="1158240"/>
                      </a:cubicBezTo>
                      <a:cubicBezTo>
                        <a:pt x="0" y="828479"/>
                        <a:pt x="6372" y="513352"/>
                        <a:pt x="17971" y="224113"/>
                      </a:cubicBezTo>
                      <a:lnTo>
                        <a:pt x="28608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F1F88B4-A364-AD43-DD80-FE0528B88DD6}"/>
                    </a:ext>
                  </a:extLst>
                </p:cNvPr>
                <p:cNvSpPr/>
                <p:nvPr/>
              </p:nvSpPr>
              <p:spPr>
                <a:xfrm>
                  <a:off x="2332865" y="426230"/>
                  <a:ext cx="349375" cy="2316480"/>
                </a:xfrm>
                <a:custGeom>
                  <a:avLst/>
                  <a:gdLst>
                    <a:gd name="connsiteX0" fmla="*/ 5275 w 349375"/>
                    <a:gd name="connsiteY0" fmla="*/ 0 h 2316480"/>
                    <a:gd name="connsiteX1" fmla="*/ 230495 w 349375"/>
                    <a:gd name="connsiteY1" fmla="*/ 0 h 2316480"/>
                    <a:gd name="connsiteX2" fmla="*/ 232575 w 349375"/>
                    <a:gd name="connsiteY2" fmla="*/ 8533 h 2316480"/>
                    <a:gd name="connsiteX3" fmla="*/ 349375 w 349375"/>
                    <a:gd name="connsiteY3" fmla="*/ 1158240 h 2316480"/>
                    <a:gd name="connsiteX4" fmla="*/ 232575 w 349375"/>
                    <a:gd name="connsiteY4" fmla="*/ 2307947 h 2316480"/>
                    <a:gd name="connsiteX5" fmla="*/ 230495 w 349375"/>
                    <a:gd name="connsiteY5" fmla="*/ 2316480 h 2316480"/>
                    <a:gd name="connsiteX6" fmla="*/ 0 w 349375"/>
                    <a:gd name="connsiteY6" fmla="*/ 2316480 h 2316480"/>
                    <a:gd name="connsiteX7" fmla="*/ 1742 w 349375"/>
                    <a:gd name="connsiteY7" fmla="*/ 2306012 h 2316480"/>
                    <a:gd name="connsiteX8" fmla="*/ 82675 w 349375"/>
                    <a:gd name="connsiteY8" fmla="*/ 1139190 h 2316480"/>
                    <a:gd name="connsiteX9" fmla="*/ 36163 w 349375"/>
                    <a:gd name="connsiteY9" fmla="*/ 241601 h 2316480"/>
                    <a:gd name="connsiteX10" fmla="*/ 5275 w 349375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375" h="2316480">
                      <a:moveTo>
                        <a:pt x="5275" y="0"/>
                      </a:moveTo>
                      <a:lnTo>
                        <a:pt x="230495" y="0"/>
                      </a:lnTo>
                      <a:lnTo>
                        <a:pt x="232575" y="8533"/>
                      </a:lnTo>
                      <a:cubicBezTo>
                        <a:pt x="307064" y="350299"/>
                        <a:pt x="349375" y="741954"/>
                        <a:pt x="349375" y="1158240"/>
                      </a:cubicBezTo>
                      <a:cubicBezTo>
                        <a:pt x="349375" y="1574526"/>
                        <a:pt x="307064" y="1966182"/>
                        <a:pt x="232575" y="2307947"/>
                      </a:cubicBezTo>
                      <a:lnTo>
                        <a:pt x="230495" y="2316480"/>
                      </a:lnTo>
                      <a:lnTo>
                        <a:pt x="0" y="2316480"/>
                      </a:lnTo>
                      <a:lnTo>
                        <a:pt x="1742" y="2306012"/>
                      </a:lnTo>
                      <a:cubicBezTo>
                        <a:pt x="53357" y="1959160"/>
                        <a:pt x="82675" y="1561673"/>
                        <a:pt x="82675" y="1139190"/>
                      </a:cubicBezTo>
                      <a:cubicBezTo>
                        <a:pt x="82675" y="822328"/>
                        <a:pt x="66183" y="519527"/>
                        <a:pt x="36163" y="241601"/>
                      </a:cubicBezTo>
                      <a:lnTo>
                        <a:pt x="5275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9EFB443A-E4E2-2D5E-5A5E-465934B6844C}"/>
                    </a:ext>
                  </a:extLst>
                </p:cNvPr>
                <p:cNvSpPr/>
                <p:nvPr/>
              </p:nvSpPr>
              <p:spPr>
                <a:xfrm>
                  <a:off x="533400" y="426230"/>
                  <a:ext cx="332241" cy="2316480"/>
                </a:xfrm>
                <a:custGeom>
                  <a:avLst/>
                  <a:gdLst>
                    <a:gd name="connsiteX0" fmla="*/ 181214 w 332241"/>
                    <a:gd name="connsiteY0" fmla="*/ 0 h 2316480"/>
                    <a:gd name="connsiteX1" fmla="*/ 332241 w 332241"/>
                    <a:gd name="connsiteY1" fmla="*/ 0 h 2316480"/>
                    <a:gd name="connsiteX2" fmla="*/ 330161 w 332241"/>
                    <a:gd name="connsiteY2" fmla="*/ 8533 h 2316480"/>
                    <a:gd name="connsiteX3" fmla="*/ 213360 w 332241"/>
                    <a:gd name="connsiteY3" fmla="*/ 1158240 h 2316480"/>
                    <a:gd name="connsiteX4" fmla="*/ 330161 w 332241"/>
                    <a:gd name="connsiteY4" fmla="*/ 2307947 h 2316480"/>
                    <a:gd name="connsiteX5" fmla="*/ 332241 w 332241"/>
                    <a:gd name="connsiteY5" fmla="*/ 2316480 h 2316480"/>
                    <a:gd name="connsiteX6" fmla="*/ 181214 w 332241"/>
                    <a:gd name="connsiteY6" fmla="*/ 2316480 h 2316480"/>
                    <a:gd name="connsiteX7" fmla="*/ 142552 w 332241"/>
                    <a:gd name="connsiteY7" fmla="*/ 2198849 h 2316480"/>
                    <a:gd name="connsiteX8" fmla="*/ 0 w 332241"/>
                    <a:gd name="connsiteY8" fmla="*/ 1158240 h 2316480"/>
                    <a:gd name="connsiteX9" fmla="*/ 142552 w 332241"/>
                    <a:gd name="connsiteY9" fmla="*/ 117631 h 2316480"/>
                    <a:gd name="connsiteX10" fmla="*/ 181214 w 332241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2241" h="2316480">
                      <a:moveTo>
                        <a:pt x="181214" y="0"/>
                      </a:moveTo>
                      <a:lnTo>
                        <a:pt x="332241" y="0"/>
                      </a:lnTo>
                      <a:lnTo>
                        <a:pt x="330161" y="8533"/>
                      </a:lnTo>
                      <a:cubicBezTo>
                        <a:pt x="255672" y="350299"/>
                        <a:pt x="213360" y="741954"/>
                        <a:pt x="213360" y="1158240"/>
                      </a:cubicBezTo>
                      <a:cubicBezTo>
                        <a:pt x="213360" y="1574526"/>
                        <a:pt x="255672" y="1966182"/>
                        <a:pt x="330161" y="2307947"/>
                      </a:cubicBezTo>
                      <a:lnTo>
                        <a:pt x="332241" y="2316480"/>
                      </a:lnTo>
                      <a:lnTo>
                        <a:pt x="181214" y="2316480"/>
                      </a:lnTo>
                      <a:lnTo>
                        <a:pt x="142552" y="2198849"/>
                      </a:lnTo>
                      <a:cubicBezTo>
                        <a:pt x="51640" y="1889515"/>
                        <a:pt x="0" y="1535024"/>
                        <a:pt x="0" y="1158240"/>
                      </a:cubicBezTo>
                      <a:cubicBezTo>
                        <a:pt x="0" y="781456"/>
                        <a:pt x="51640" y="426966"/>
                        <a:pt x="142552" y="117631"/>
                      </a:cubicBezTo>
                      <a:lnTo>
                        <a:pt x="181214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D0850243-BDEA-4F8F-85A1-93155687D874}"/>
                    </a:ext>
                  </a:extLst>
                </p:cNvPr>
                <p:cNvSpPr/>
                <p:nvPr/>
              </p:nvSpPr>
              <p:spPr>
                <a:xfrm>
                  <a:off x="1074420" y="426230"/>
                  <a:ext cx="409608" cy="2316480"/>
                </a:xfrm>
                <a:custGeom>
                  <a:avLst/>
                  <a:gdLst>
                    <a:gd name="connsiteX0" fmla="*/ 77400 w 409608"/>
                    <a:gd name="connsiteY0" fmla="*/ 0 h 2316480"/>
                    <a:gd name="connsiteX1" fmla="*/ 409608 w 409608"/>
                    <a:gd name="connsiteY1" fmla="*/ 0 h 2316480"/>
                    <a:gd name="connsiteX2" fmla="*/ 398971 w 409608"/>
                    <a:gd name="connsiteY2" fmla="*/ 224113 h 2316480"/>
                    <a:gd name="connsiteX3" fmla="*/ 381000 w 409608"/>
                    <a:gd name="connsiteY3" fmla="*/ 1158240 h 2316480"/>
                    <a:gd name="connsiteX4" fmla="*/ 398971 w 409608"/>
                    <a:gd name="connsiteY4" fmla="*/ 2092368 h 2316480"/>
                    <a:gd name="connsiteX5" fmla="*/ 409608 w 409608"/>
                    <a:gd name="connsiteY5" fmla="*/ 2316480 h 2316480"/>
                    <a:gd name="connsiteX6" fmla="*/ 82675 w 409608"/>
                    <a:gd name="connsiteY6" fmla="*/ 2316480 h 2316480"/>
                    <a:gd name="connsiteX7" fmla="*/ 80933 w 409608"/>
                    <a:gd name="connsiteY7" fmla="*/ 2306012 h 2316480"/>
                    <a:gd name="connsiteX8" fmla="*/ 0 w 409608"/>
                    <a:gd name="connsiteY8" fmla="*/ 1139190 h 2316480"/>
                    <a:gd name="connsiteX9" fmla="*/ 46512 w 409608"/>
                    <a:gd name="connsiteY9" fmla="*/ 241601 h 2316480"/>
                    <a:gd name="connsiteX10" fmla="*/ 77400 w 409608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9608" h="2316480">
                      <a:moveTo>
                        <a:pt x="77400" y="0"/>
                      </a:moveTo>
                      <a:lnTo>
                        <a:pt x="409608" y="0"/>
                      </a:lnTo>
                      <a:lnTo>
                        <a:pt x="398971" y="224113"/>
                      </a:lnTo>
                      <a:cubicBezTo>
                        <a:pt x="387372" y="513352"/>
                        <a:pt x="381000" y="828479"/>
                        <a:pt x="381000" y="1158240"/>
                      </a:cubicBezTo>
                      <a:cubicBezTo>
                        <a:pt x="381000" y="1488001"/>
                        <a:pt x="387372" y="1803128"/>
                        <a:pt x="398971" y="2092368"/>
                      </a:cubicBezTo>
                      <a:lnTo>
                        <a:pt x="409608" y="2316480"/>
                      </a:lnTo>
                      <a:lnTo>
                        <a:pt x="82675" y="2316480"/>
                      </a:lnTo>
                      <a:lnTo>
                        <a:pt x="80933" y="2306012"/>
                      </a:lnTo>
                      <a:cubicBezTo>
                        <a:pt x="29318" y="1959160"/>
                        <a:pt x="0" y="1561673"/>
                        <a:pt x="0" y="1139190"/>
                      </a:cubicBezTo>
                      <a:cubicBezTo>
                        <a:pt x="0" y="822328"/>
                        <a:pt x="16491" y="519527"/>
                        <a:pt x="46512" y="241601"/>
                      </a:cubicBezTo>
                      <a:lnTo>
                        <a:pt x="7740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EA73F10-2CFB-9129-00D1-80C22AD6E9FB}"/>
                    </a:ext>
                  </a:extLst>
                </p:cNvPr>
                <p:cNvSpPr/>
                <p:nvPr/>
              </p:nvSpPr>
              <p:spPr>
                <a:xfrm>
                  <a:off x="1944973" y="426230"/>
                  <a:ext cx="470567" cy="2316480"/>
                </a:xfrm>
                <a:custGeom>
                  <a:avLst/>
                  <a:gdLst>
                    <a:gd name="connsiteX0" fmla="*/ 0 w 470567"/>
                    <a:gd name="connsiteY0" fmla="*/ 0 h 2316480"/>
                    <a:gd name="connsiteX1" fmla="*/ 393167 w 470567"/>
                    <a:gd name="connsiteY1" fmla="*/ 0 h 2316480"/>
                    <a:gd name="connsiteX2" fmla="*/ 424055 w 470567"/>
                    <a:gd name="connsiteY2" fmla="*/ 241601 h 2316480"/>
                    <a:gd name="connsiteX3" fmla="*/ 470567 w 470567"/>
                    <a:gd name="connsiteY3" fmla="*/ 1139190 h 2316480"/>
                    <a:gd name="connsiteX4" fmla="*/ 389634 w 470567"/>
                    <a:gd name="connsiteY4" fmla="*/ 2306012 h 2316480"/>
                    <a:gd name="connsiteX5" fmla="*/ 387892 w 470567"/>
                    <a:gd name="connsiteY5" fmla="*/ 2316480 h 2316480"/>
                    <a:gd name="connsiteX6" fmla="*/ 0 w 470567"/>
                    <a:gd name="connsiteY6" fmla="*/ 2316480 h 2316480"/>
                    <a:gd name="connsiteX7" fmla="*/ 10637 w 470567"/>
                    <a:gd name="connsiteY7" fmla="*/ 2092368 h 2316480"/>
                    <a:gd name="connsiteX8" fmla="*/ 28607 w 470567"/>
                    <a:gd name="connsiteY8" fmla="*/ 1158240 h 2316480"/>
                    <a:gd name="connsiteX9" fmla="*/ 10637 w 470567"/>
                    <a:gd name="connsiteY9" fmla="*/ 224113 h 2316480"/>
                    <a:gd name="connsiteX10" fmla="*/ 0 w 470567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0567" h="2316480">
                      <a:moveTo>
                        <a:pt x="0" y="0"/>
                      </a:moveTo>
                      <a:lnTo>
                        <a:pt x="393167" y="0"/>
                      </a:lnTo>
                      <a:lnTo>
                        <a:pt x="424055" y="241601"/>
                      </a:lnTo>
                      <a:cubicBezTo>
                        <a:pt x="454075" y="519527"/>
                        <a:pt x="470567" y="822328"/>
                        <a:pt x="470567" y="1139190"/>
                      </a:cubicBezTo>
                      <a:cubicBezTo>
                        <a:pt x="470567" y="1561673"/>
                        <a:pt x="441249" y="1959160"/>
                        <a:pt x="389634" y="2306012"/>
                      </a:cubicBezTo>
                      <a:lnTo>
                        <a:pt x="387892" y="2316480"/>
                      </a:lnTo>
                      <a:lnTo>
                        <a:pt x="0" y="2316480"/>
                      </a:lnTo>
                      <a:lnTo>
                        <a:pt x="10637" y="2092368"/>
                      </a:lnTo>
                      <a:cubicBezTo>
                        <a:pt x="22235" y="1803128"/>
                        <a:pt x="28607" y="1488001"/>
                        <a:pt x="28607" y="1158240"/>
                      </a:cubicBezTo>
                      <a:cubicBezTo>
                        <a:pt x="28607" y="828479"/>
                        <a:pt x="22235" y="513352"/>
                        <a:pt x="10637" y="22411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8093661-3AE7-4749-5173-27ECBD0FB089}"/>
                    </a:ext>
                  </a:extLst>
                </p:cNvPr>
                <p:cNvSpPr/>
                <p:nvPr/>
              </p:nvSpPr>
              <p:spPr>
                <a:xfrm>
                  <a:off x="2563360" y="426230"/>
                  <a:ext cx="332240" cy="2316480"/>
                </a:xfrm>
                <a:custGeom>
                  <a:avLst/>
                  <a:gdLst>
                    <a:gd name="connsiteX0" fmla="*/ 0 w 332240"/>
                    <a:gd name="connsiteY0" fmla="*/ 0 h 2316480"/>
                    <a:gd name="connsiteX1" fmla="*/ 151026 w 332240"/>
                    <a:gd name="connsiteY1" fmla="*/ 0 h 2316480"/>
                    <a:gd name="connsiteX2" fmla="*/ 189688 w 332240"/>
                    <a:gd name="connsiteY2" fmla="*/ 117631 h 2316480"/>
                    <a:gd name="connsiteX3" fmla="*/ 332240 w 332240"/>
                    <a:gd name="connsiteY3" fmla="*/ 1158240 h 2316480"/>
                    <a:gd name="connsiteX4" fmla="*/ 189688 w 332240"/>
                    <a:gd name="connsiteY4" fmla="*/ 2198849 h 2316480"/>
                    <a:gd name="connsiteX5" fmla="*/ 151026 w 332240"/>
                    <a:gd name="connsiteY5" fmla="*/ 2316480 h 2316480"/>
                    <a:gd name="connsiteX6" fmla="*/ 0 w 332240"/>
                    <a:gd name="connsiteY6" fmla="*/ 2316480 h 2316480"/>
                    <a:gd name="connsiteX7" fmla="*/ 2080 w 332240"/>
                    <a:gd name="connsiteY7" fmla="*/ 2307947 h 2316480"/>
                    <a:gd name="connsiteX8" fmla="*/ 118880 w 332240"/>
                    <a:gd name="connsiteY8" fmla="*/ 1158240 h 2316480"/>
                    <a:gd name="connsiteX9" fmla="*/ 2080 w 332240"/>
                    <a:gd name="connsiteY9" fmla="*/ 8533 h 2316480"/>
                    <a:gd name="connsiteX10" fmla="*/ 0 w 332240"/>
                    <a:gd name="connsiteY10" fmla="*/ 0 h 231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2240" h="2316480">
                      <a:moveTo>
                        <a:pt x="0" y="0"/>
                      </a:moveTo>
                      <a:lnTo>
                        <a:pt x="151026" y="0"/>
                      </a:lnTo>
                      <a:lnTo>
                        <a:pt x="189688" y="117631"/>
                      </a:lnTo>
                      <a:cubicBezTo>
                        <a:pt x="280600" y="426966"/>
                        <a:pt x="332240" y="781456"/>
                        <a:pt x="332240" y="1158240"/>
                      </a:cubicBezTo>
                      <a:cubicBezTo>
                        <a:pt x="332240" y="1535024"/>
                        <a:pt x="280600" y="1889515"/>
                        <a:pt x="189688" y="2198849"/>
                      </a:cubicBezTo>
                      <a:lnTo>
                        <a:pt x="151026" y="2316480"/>
                      </a:lnTo>
                      <a:lnTo>
                        <a:pt x="0" y="2316480"/>
                      </a:lnTo>
                      <a:lnTo>
                        <a:pt x="2080" y="2307947"/>
                      </a:lnTo>
                      <a:cubicBezTo>
                        <a:pt x="76569" y="1966182"/>
                        <a:pt x="118880" y="1574526"/>
                        <a:pt x="118880" y="1158240"/>
                      </a:cubicBezTo>
                      <a:cubicBezTo>
                        <a:pt x="118880" y="741954"/>
                        <a:pt x="76569" y="350299"/>
                        <a:pt x="2080" y="8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C8A3F7F5-6AB5-F45D-F353-E03A00F0F595}"/>
                    </a:ext>
                  </a:extLst>
                </p:cNvPr>
                <p:cNvSpPr/>
                <p:nvPr/>
              </p:nvSpPr>
              <p:spPr>
                <a:xfrm>
                  <a:off x="667049" y="464820"/>
                  <a:ext cx="2094902" cy="114300"/>
                </a:xfrm>
                <a:custGeom>
                  <a:avLst/>
                  <a:gdLst>
                    <a:gd name="connsiteX0" fmla="*/ 34882 w 2094902"/>
                    <a:gd name="connsiteY0" fmla="*/ 0 h 114300"/>
                    <a:gd name="connsiteX1" fmla="*/ 2060020 w 2094902"/>
                    <a:gd name="connsiteY1" fmla="*/ 0 h 114300"/>
                    <a:gd name="connsiteX2" fmla="*/ 2085999 w 2094902"/>
                    <a:gd name="connsiteY2" fmla="*/ 79041 h 114300"/>
                    <a:gd name="connsiteX3" fmla="*/ 2094902 w 2094902"/>
                    <a:gd name="connsiteY3" fmla="*/ 114300 h 114300"/>
                    <a:gd name="connsiteX4" fmla="*/ 0 w 2094902"/>
                    <a:gd name="connsiteY4" fmla="*/ 114300 h 114300"/>
                    <a:gd name="connsiteX5" fmla="*/ 8903 w 2094902"/>
                    <a:gd name="connsiteY5" fmla="*/ 79041 h 114300"/>
                    <a:gd name="connsiteX6" fmla="*/ 34882 w 2094902"/>
                    <a:gd name="connsiteY6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4902" h="114300">
                      <a:moveTo>
                        <a:pt x="34882" y="0"/>
                      </a:moveTo>
                      <a:lnTo>
                        <a:pt x="2060020" y="0"/>
                      </a:lnTo>
                      <a:lnTo>
                        <a:pt x="2085999" y="79041"/>
                      </a:lnTo>
                      <a:lnTo>
                        <a:pt x="2094902" y="114300"/>
                      </a:lnTo>
                      <a:lnTo>
                        <a:pt x="0" y="114300"/>
                      </a:lnTo>
                      <a:lnTo>
                        <a:pt x="8903" y="79041"/>
                      </a:lnTo>
                      <a:lnTo>
                        <a:pt x="3488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3A1A896-B71C-F353-EE99-FE133037A561}"/>
                    </a:ext>
                  </a:extLst>
                </p:cNvPr>
                <p:cNvSpPr/>
                <p:nvPr/>
              </p:nvSpPr>
              <p:spPr>
                <a:xfrm>
                  <a:off x="584407" y="845820"/>
                  <a:ext cx="2260186" cy="114300"/>
                </a:xfrm>
                <a:custGeom>
                  <a:avLst/>
                  <a:gdLst>
                    <a:gd name="connsiteX0" fmla="*/ 20062 w 2260186"/>
                    <a:gd name="connsiteY0" fmla="*/ 0 h 114300"/>
                    <a:gd name="connsiteX1" fmla="*/ 2240124 w 2260186"/>
                    <a:gd name="connsiteY1" fmla="*/ 0 h 114300"/>
                    <a:gd name="connsiteX2" fmla="*/ 2260186 w 2260186"/>
                    <a:gd name="connsiteY2" fmla="*/ 114300 h 114300"/>
                    <a:gd name="connsiteX3" fmla="*/ 0 w 2260186"/>
                    <a:gd name="connsiteY3" fmla="*/ 114300 h 114300"/>
                    <a:gd name="connsiteX4" fmla="*/ 20062 w 2260186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60186" h="114300">
                      <a:moveTo>
                        <a:pt x="20062" y="0"/>
                      </a:moveTo>
                      <a:lnTo>
                        <a:pt x="2240124" y="0"/>
                      </a:lnTo>
                      <a:lnTo>
                        <a:pt x="2260186" y="114300"/>
                      </a:lnTo>
                      <a:lnTo>
                        <a:pt x="0" y="114300"/>
                      </a:lnTo>
                      <a:lnTo>
                        <a:pt x="2006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161C4F5F-8763-6A4C-ACAE-BA856C7B3388}"/>
                    </a:ext>
                  </a:extLst>
                </p:cNvPr>
                <p:cNvSpPr/>
                <p:nvPr/>
              </p:nvSpPr>
              <p:spPr>
                <a:xfrm>
                  <a:off x="585916" y="2217420"/>
                  <a:ext cx="2257168" cy="114300"/>
                </a:xfrm>
                <a:custGeom>
                  <a:avLst/>
                  <a:gdLst>
                    <a:gd name="connsiteX0" fmla="*/ 0 w 2257168"/>
                    <a:gd name="connsiteY0" fmla="*/ 0 h 114300"/>
                    <a:gd name="connsiteX1" fmla="*/ 2257168 w 2257168"/>
                    <a:gd name="connsiteY1" fmla="*/ 0 h 114300"/>
                    <a:gd name="connsiteX2" fmla="*/ 2237105 w 2257168"/>
                    <a:gd name="connsiteY2" fmla="*/ 114300 h 114300"/>
                    <a:gd name="connsiteX3" fmla="*/ 20063 w 2257168"/>
                    <a:gd name="connsiteY3" fmla="*/ 114300 h 114300"/>
                    <a:gd name="connsiteX4" fmla="*/ 0 w 2257168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7168" h="114300">
                      <a:moveTo>
                        <a:pt x="0" y="0"/>
                      </a:moveTo>
                      <a:lnTo>
                        <a:pt x="2257168" y="0"/>
                      </a:lnTo>
                      <a:lnTo>
                        <a:pt x="2237105" y="114300"/>
                      </a:lnTo>
                      <a:lnTo>
                        <a:pt x="20063" y="1143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46A310B-67BD-8D20-4821-2301EB2667EB}"/>
                    </a:ext>
                  </a:extLst>
                </p:cNvPr>
                <p:cNvSpPr/>
                <p:nvPr/>
              </p:nvSpPr>
              <p:spPr>
                <a:xfrm>
                  <a:off x="667297" y="2590800"/>
                  <a:ext cx="2094406" cy="114300"/>
                </a:xfrm>
                <a:custGeom>
                  <a:avLst/>
                  <a:gdLst>
                    <a:gd name="connsiteX0" fmla="*/ 0 w 2094406"/>
                    <a:gd name="connsiteY0" fmla="*/ 0 h 114300"/>
                    <a:gd name="connsiteX1" fmla="*/ 2094406 w 2094406"/>
                    <a:gd name="connsiteY1" fmla="*/ 0 h 114300"/>
                    <a:gd name="connsiteX2" fmla="*/ 2085751 w 2094406"/>
                    <a:gd name="connsiteY2" fmla="*/ 34279 h 114300"/>
                    <a:gd name="connsiteX3" fmla="*/ 2059450 w 2094406"/>
                    <a:gd name="connsiteY3" fmla="*/ 114300 h 114300"/>
                    <a:gd name="connsiteX4" fmla="*/ 34956 w 2094406"/>
                    <a:gd name="connsiteY4" fmla="*/ 114300 h 114300"/>
                    <a:gd name="connsiteX5" fmla="*/ 8655 w 2094406"/>
                    <a:gd name="connsiteY5" fmla="*/ 34279 h 114300"/>
                    <a:gd name="connsiteX6" fmla="*/ 0 w 2094406"/>
                    <a:gd name="connsiteY6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4406" h="114300">
                      <a:moveTo>
                        <a:pt x="0" y="0"/>
                      </a:moveTo>
                      <a:lnTo>
                        <a:pt x="2094406" y="0"/>
                      </a:lnTo>
                      <a:lnTo>
                        <a:pt x="2085751" y="34279"/>
                      </a:lnTo>
                      <a:lnTo>
                        <a:pt x="2059450" y="114300"/>
                      </a:lnTo>
                      <a:lnTo>
                        <a:pt x="34956" y="114300"/>
                      </a:lnTo>
                      <a:lnTo>
                        <a:pt x="8655" y="3427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40434F4-5C99-D1DD-1325-FE240DA72552}"/>
                </a:ext>
              </a:extLst>
            </p:cNvPr>
            <p:cNvGrpSpPr/>
            <p:nvPr/>
          </p:nvGrpSpPr>
          <p:grpSpPr>
            <a:xfrm>
              <a:off x="7526956" y="4436620"/>
              <a:ext cx="813076" cy="450110"/>
              <a:chOff x="7452350" y="4390647"/>
              <a:chExt cx="1143017" cy="632762"/>
            </a:xfrm>
          </p:grpSpPr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DF75FD91-0F8A-B961-D309-8937B42D91EF}"/>
                  </a:ext>
                </a:extLst>
              </p:cNvPr>
              <p:cNvSpPr/>
              <p:nvPr/>
            </p:nvSpPr>
            <p:spPr>
              <a:xfrm rot="16200000">
                <a:off x="7981035" y="4751981"/>
                <a:ext cx="70410" cy="472446"/>
              </a:xfrm>
              <a:prstGeom prst="moon">
                <a:avLst>
                  <a:gd name="adj" fmla="val 87500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864808C-624D-7506-0430-66A7028B1F15}"/>
                  </a:ext>
                </a:extLst>
              </p:cNvPr>
              <p:cNvGrpSpPr/>
              <p:nvPr/>
            </p:nvGrpSpPr>
            <p:grpSpPr>
              <a:xfrm rot="10800000">
                <a:off x="7452350" y="4390647"/>
                <a:ext cx="1143017" cy="180984"/>
                <a:chOff x="4388397" y="2230143"/>
                <a:chExt cx="1143017" cy="180984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C0AD4C3A-0296-779A-602B-96F7C76887F7}"/>
                    </a:ext>
                  </a:extLst>
                </p:cNvPr>
                <p:cNvSpPr/>
                <p:nvPr/>
              </p:nvSpPr>
              <p:spPr>
                <a:xfrm rot="10800000">
                  <a:off x="4388397" y="2230143"/>
                  <a:ext cx="361967" cy="180984"/>
                </a:xfrm>
                <a:custGeom>
                  <a:avLst/>
                  <a:gdLst>
                    <a:gd name="connsiteX0" fmla="*/ 280872 w 561744"/>
                    <a:gd name="connsiteY0" fmla="*/ 0 h 280873"/>
                    <a:gd name="connsiteX1" fmla="*/ 421308 w 561744"/>
                    <a:gd name="connsiteY1" fmla="*/ 37630 h 280873"/>
                    <a:gd name="connsiteX2" fmla="*/ 561744 w 561744"/>
                    <a:gd name="connsiteY2" fmla="*/ 280873 h 280873"/>
                    <a:gd name="connsiteX3" fmla="*/ 459405 w 561744"/>
                    <a:gd name="connsiteY3" fmla="*/ 280872 h 280873"/>
                    <a:gd name="connsiteX4" fmla="*/ 370139 w 561744"/>
                    <a:gd name="connsiteY4" fmla="*/ 126258 h 280873"/>
                    <a:gd name="connsiteX5" fmla="*/ 191606 w 561744"/>
                    <a:gd name="connsiteY5" fmla="*/ 126258 h 280873"/>
                    <a:gd name="connsiteX6" fmla="*/ 102339 w 561744"/>
                    <a:gd name="connsiteY6" fmla="*/ 280872 h 280873"/>
                    <a:gd name="connsiteX7" fmla="*/ 0 w 561744"/>
                    <a:gd name="connsiteY7" fmla="*/ 280872 h 280873"/>
                    <a:gd name="connsiteX8" fmla="*/ 140436 w 561744"/>
                    <a:gd name="connsiteY8" fmla="*/ 37630 h 280873"/>
                    <a:gd name="connsiteX9" fmla="*/ 280872 w 561744"/>
                    <a:gd name="connsiteY9" fmla="*/ 0 h 28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1744" h="280873">
                      <a:moveTo>
                        <a:pt x="280872" y="0"/>
                      </a:moveTo>
                      <a:cubicBezTo>
                        <a:pt x="329365" y="0"/>
                        <a:pt x="377857" y="12543"/>
                        <a:pt x="421308" y="37630"/>
                      </a:cubicBezTo>
                      <a:cubicBezTo>
                        <a:pt x="508210" y="87803"/>
                        <a:pt x="561744" y="180527"/>
                        <a:pt x="561744" y="280873"/>
                      </a:cubicBezTo>
                      <a:lnTo>
                        <a:pt x="459405" y="280872"/>
                      </a:lnTo>
                      <a:cubicBezTo>
                        <a:pt x="459405" y="217088"/>
                        <a:pt x="425377" y="158150"/>
                        <a:pt x="370139" y="126258"/>
                      </a:cubicBezTo>
                      <a:cubicBezTo>
                        <a:pt x="314901" y="94366"/>
                        <a:pt x="246844" y="94366"/>
                        <a:pt x="191606" y="126258"/>
                      </a:cubicBezTo>
                      <a:cubicBezTo>
                        <a:pt x="136368" y="158150"/>
                        <a:pt x="102339" y="217088"/>
                        <a:pt x="102339" y="280872"/>
                      </a:cubicBezTo>
                      <a:lnTo>
                        <a:pt x="0" y="280872"/>
                      </a:lnTo>
                      <a:cubicBezTo>
                        <a:pt x="0" y="180526"/>
                        <a:pt x="53534" y="87803"/>
                        <a:pt x="140436" y="37630"/>
                      </a:cubicBezTo>
                      <a:cubicBezTo>
                        <a:pt x="183887" y="12543"/>
                        <a:pt x="232380" y="0"/>
                        <a:pt x="2808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033604D6-3EE1-951D-E46E-8D0FC6FF41CE}"/>
                    </a:ext>
                  </a:extLst>
                </p:cNvPr>
                <p:cNvSpPr/>
                <p:nvPr/>
              </p:nvSpPr>
              <p:spPr>
                <a:xfrm rot="10800000">
                  <a:off x="5169447" y="2230143"/>
                  <a:ext cx="361967" cy="180984"/>
                </a:xfrm>
                <a:custGeom>
                  <a:avLst/>
                  <a:gdLst>
                    <a:gd name="connsiteX0" fmla="*/ 280872 w 561744"/>
                    <a:gd name="connsiteY0" fmla="*/ 0 h 280873"/>
                    <a:gd name="connsiteX1" fmla="*/ 421308 w 561744"/>
                    <a:gd name="connsiteY1" fmla="*/ 37630 h 280873"/>
                    <a:gd name="connsiteX2" fmla="*/ 561744 w 561744"/>
                    <a:gd name="connsiteY2" fmla="*/ 280873 h 280873"/>
                    <a:gd name="connsiteX3" fmla="*/ 459405 w 561744"/>
                    <a:gd name="connsiteY3" fmla="*/ 280872 h 280873"/>
                    <a:gd name="connsiteX4" fmla="*/ 370139 w 561744"/>
                    <a:gd name="connsiteY4" fmla="*/ 126258 h 280873"/>
                    <a:gd name="connsiteX5" fmla="*/ 191606 w 561744"/>
                    <a:gd name="connsiteY5" fmla="*/ 126258 h 280873"/>
                    <a:gd name="connsiteX6" fmla="*/ 102339 w 561744"/>
                    <a:gd name="connsiteY6" fmla="*/ 280872 h 280873"/>
                    <a:gd name="connsiteX7" fmla="*/ 0 w 561744"/>
                    <a:gd name="connsiteY7" fmla="*/ 280872 h 280873"/>
                    <a:gd name="connsiteX8" fmla="*/ 140436 w 561744"/>
                    <a:gd name="connsiteY8" fmla="*/ 37630 h 280873"/>
                    <a:gd name="connsiteX9" fmla="*/ 280872 w 561744"/>
                    <a:gd name="connsiteY9" fmla="*/ 0 h 28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1744" h="280873">
                      <a:moveTo>
                        <a:pt x="280872" y="0"/>
                      </a:moveTo>
                      <a:cubicBezTo>
                        <a:pt x="329365" y="0"/>
                        <a:pt x="377857" y="12543"/>
                        <a:pt x="421308" y="37630"/>
                      </a:cubicBezTo>
                      <a:cubicBezTo>
                        <a:pt x="508210" y="87803"/>
                        <a:pt x="561744" y="180527"/>
                        <a:pt x="561744" y="280873"/>
                      </a:cubicBezTo>
                      <a:lnTo>
                        <a:pt x="459405" y="280872"/>
                      </a:lnTo>
                      <a:cubicBezTo>
                        <a:pt x="459405" y="217088"/>
                        <a:pt x="425377" y="158150"/>
                        <a:pt x="370139" y="126258"/>
                      </a:cubicBezTo>
                      <a:cubicBezTo>
                        <a:pt x="314901" y="94366"/>
                        <a:pt x="246844" y="94366"/>
                        <a:pt x="191606" y="126258"/>
                      </a:cubicBezTo>
                      <a:cubicBezTo>
                        <a:pt x="136368" y="158150"/>
                        <a:pt x="102339" y="217088"/>
                        <a:pt x="102339" y="280872"/>
                      </a:cubicBezTo>
                      <a:lnTo>
                        <a:pt x="0" y="280872"/>
                      </a:lnTo>
                      <a:cubicBezTo>
                        <a:pt x="0" y="180526"/>
                        <a:pt x="53534" y="87803"/>
                        <a:pt x="140436" y="37630"/>
                      </a:cubicBezTo>
                      <a:cubicBezTo>
                        <a:pt x="183887" y="12543"/>
                        <a:pt x="232380" y="0"/>
                        <a:pt x="2808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72458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62665</TotalTime>
  <Words>15</Words>
  <Application>Microsoft Office PowerPoint</Application>
  <PresentationFormat>A4 210 x 297 mm</PresentationFormat>
  <Paragraphs>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pptxl62_顔有りテレビのイラスト</dc:title>
  <dc:subject>pptxl62_顔有りテレビのイラスト</dc:subject>
  <dc:creator>でじけろお</dc:creator>
  <cp:revision>1</cp:revision>
  <dcterms:created xsi:type="dcterms:W3CDTF">2018-05-20T00:31:01Z</dcterms:created>
  <dcterms:modified xsi:type="dcterms:W3CDTF">2023-03-15T10:05:36Z</dcterms:modified>
  <cp:version>1</cp:version>
</cp:coreProperties>
</file>